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0"/>
  </p:notesMasterIdLst>
  <p:sldIdLst>
    <p:sldId id="526" r:id="rId4"/>
    <p:sldId id="562" r:id="rId5"/>
    <p:sldId id="563" r:id="rId6"/>
    <p:sldId id="564" r:id="rId7"/>
    <p:sldId id="568" r:id="rId8"/>
    <p:sldId id="565" r:id="rId9"/>
    <p:sldId id="566" r:id="rId10"/>
    <p:sldId id="567" r:id="rId11"/>
    <p:sldId id="569" r:id="rId12"/>
    <p:sldId id="570" r:id="rId13"/>
    <p:sldId id="571" r:id="rId14"/>
    <p:sldId id="572" r:id="rId15"/>
    <p:sldId id="573" r:id="rId16"/>
    <p:sldId id="574" r:id="rId17"/>
    <p:sldId id="575" r:id="rId18"/>
    <p:sldId id="576" r:id="rId19"/>
    <p:sldId id="577" r:id="rId20"/>
    <p:sldId id="626" r:id="rId21"/>
    <p:sldId id="578" r:id="rId22"/>
    <p:sldId id="588" r:id="rId23"/>
    <p:sldId id="581" r:id="rId24"/>
    <p:sldId id="586" r:id="rId25"/>
    <p:sldId id="583" r:id="rId26"/>
    <p:sldId id="584" r:id="rId27"/>
    <p:sldId id="585" r:id="rId28"/>
    <p:sldId id="579" r:id="rId29"/>
    <p:sldId id="580" r:id="rId30"/>
    <p:sldId id="616" r:id="rId31"/>
    <p:sldId id="620" r:id="rId32"/>
    <p:sldId id="621" r:id="rId33"/>
    <p:sldId id="622" r:id="rId34"/>
    <p:sldId id="623" r:id="rId35"/>
    <p:sldId id="624" r:id="rId36"/>
    <p:sldId id="606" r:id="rId37"/>
    <p:sldId id="607" r:id="rId38"/>
    <p:sldId id="608" r:id="rId39"/>
    <p:sldId id="609" r:id="rId40"/>
    <p:sldId id="610" r:id="rId41"/>
    <p:sldId id="611" r:id="rId42"/>
    <p:sldId id="612" r:id="rId43"/>
    <p:sldId id="613" r:id="rId44"/>
    <p:sldId id="527" r:id="rId45"/>
    <p:sldId id="528" r:id="rId46"/>
    <p:sldId id="529" r:id="rId47"/>
    <p:sldId id="530" r:id="rId48"/>
    <p:sldId id="531" r:id="rId49"/>
    <p:sldId id="532" r:id="rId50"/>
    <p:sldId id="533" r:id="rId51"/>
    <p:sldId id="534" r:id="rId52"/>
    <p:sldId id="545" r:id="rId53"/>
    <p:sldId id="543" r:id="rId54"/>
    <p:sldId id="535" r:id="rId55"/>
    <p:sldId id="536" r:id="rId56"/>
    <p:sldId id="537" r:id="rId57"/>
    <p:sldId id="538" r:id="rId58"/>
    <p:sldId id="542" r:id="rId59"/>
    <p:sldId id="544" r:id="rId60"/>
    <p:sldId id="539" r:id="rId61"/>
    <p:sldId id="540" r:id="rId62"/>
    <p:sldId id="546" r:id="rId63"/>
    <p:sldId id="615" r:id="rId64"/>
    <p:sldId id="614" r:id="rId65"/>
    <p:sldId id="548" r:id="rId66"/>
    <p:sldId id="549" r:id="rId67"/>
    <p:sldId id="550" r:id="rId68"/>
    <p:sldId id="552" r:id="rId69"/>
    <p:sldId id="553" r:id="rId70"/>
    <p:sldId id="554" r:id="rId71"/>
    <p:sldId id="541" r:id="rId72"/>
    <p:sldId id="551" r:id="rId73"/>
    <p:sldId id="627" r:id="rId74"/>
    <p:sldId id="648" r:id="rId75"/>
    <p:sldId id="628" r:id="rId76"/>
    <p:sldId id="629" r:id="rId77"/>
    <p:sldId id="561" r:id="rId78"/>
    <p:sldId id="587" r:id="rId79"/>
    <p:sldId id="647" r:id="rId81"/>
    <p:sldId id="589" r:id="rId82"/>
    <p:sldId id="591" r:id="rId83"/>
    <p:sldId id="592" r:id="rId84"/>
    <p:sldId id="644" r:id="rId85"/>
    <p:sldId id="646" r:id="rId86"/>
    <p:sldId id="630" r:id="rId87"/>
    <p:sldId id="636" r:id="rId88"/>
    <p:sldId id="637" r:id="rId89"/>
    <p:sldId id="638" r:id="rId90"/>
    <p:sldId id="590" r:id="rId91"/>
    <p:sldId id="631" r:id="rId92"/>
    <p:sldId id="632" r:id="rId93"/>
    <p:sldId id="633" r:id="rId94"/>
    <p:sldId id="634" r:id="rId95"/>
    <p:sldId id="635" r:id="rId96"/>
    <p:sldId id="593" r:id="rId97"/>
    <p:sldId id="639" r:id="rId98"/>
    <p:sldId id="640" r:id="rId99"/>
    <p:sldId id="641" r:id="rId100"/>
    <p:sldId id="642" r:id="rId101"/>
    <p:sldId id="595" r:id="rId102"/>
    <p:sldId id="596" r:id="rId103"/>
    <p:sldId id="597" r:id="rId104"/>
    <p:sldId id="600" r:id="rId105"/>
    <p:sldId id="601" r:id="rId106"/>
    <p:sldId id="927" r:id="rId107"/>
    <p:sldId id="928" r:id="rId108"/>
    <p:sldId id="603" r:id="rId109"/>
    <p:sldId id="604" r:id="rId110"/>
    <p:sldId id="694" r:id="rId111"/>
    <p:sldId id="692" r:id="rId112"/>
    <p:sldId id="695" r:id="rId113"/>
    <p:sldId id="703" r:id="rId114"/>
    <p:sldId id="696" r:id="rId115"/>
    <p:sldId id="697" r:id="rId116"/>
    <p:sldId id="929" r:id="rId117"/>
    <p:sldId id="930" r:id="rId118"/>
    <p:sldId id="931" r:id="rId119"/>
    <p:sldId id="932" r:id="rId120"/>
    <p:sldId id="933" r:id="rId121"/>
    <p:sldId id="698" r:id="rId122"/>
    <p:sldId id="699" r:id="rId123"/>
    <p:sldId id="700" r:id="rId124"/>
    <p:sldId id="701" r:id="rId125"/>
    <p:sldId id="702" r:id="rId126"/>
    <p:sldId id="704" r:id="rId127"/>
    <p:sldId id="705" r:id="rId128"/>
    <p:sldId id="934" r:id="rId129"/>
    <p:sldId id="706" r:id="rId130"/>
    <p:sldId id="935" r:id="rId131"/>
    <p:sldId id="707" r:id="rId132"/>
    <p:sldId id="709" r:id="rId133"/>
    <p:sldId id="936" r:id="rId134"/>
    <p:sldId id="710" r:id="rId135"/>
    <p:sldId id="937" r:id="rId136"/>
    <p:sldId id="938" r:id="rId137"/>
    <p:sldId id="712" r:id="rId138"/>
    <p:sldId id="708" r:id="rId139"/>
    <p:sldId id="715" r:id="rId140"/>
    <p:sldId id="714" r:id="rId141"/>
    <p:sldId id="711" r:id="rId142"/>
    <p:sldId id="939" r:id="rId143"/>
    <p:sldId id="716" r:id="rId144"/>
    <p:sldId id="717" r:id="rId145"/>
    <p:sldId id="719" r:id="rId146"/>
    <p:sldId id="941" r:id="rId147"/>
    <p:sldId id="940" r:id="rId148"/>
    <p:sldId id="718" r:id="rId149"/>
    <p:sldId id="720" r:id="rId150"/>
    <p:sldId id="942" r:id="rId151"/>
    <p:sldId id="721" r:id="rId152"/>
    <p:sldId id="944" r:id="rId153"/>
    <p:sldId id="690" r:id="rId154"/>
    <p:sldId id="943" r:id="rId155"/>
    <p:sldId id="691" r:id="rId156"/>
    <p:sldId id="732" r:id="rId157"/>
    <p:sldId id="945" r:id="rId158"/>
    <p:sldId id="946" r:id="rId159"/>
    <p:sldId id="947" r:id="rId160"/>
    <p:sldId id="733" r:id="rId161"/>
    <p:sldId id="948" r:id="rId162"/>
    <p:sldId id="949" r:id="rId163"/>
    <p:sldId id="734" r:id="rId164"/>
    <p:sldId id="731" r:id="rId165"/>
    <p:sldId id="950" r:id="rId166"/>
    <p:sldId id="649" r:id="rId167"/>
    <p:sldId id="650" r:id="rId168"/>
    <p:sldId id="651" r:id="rId169"/>
    <p:sldId id="652" r:id="rId170"/>
    <p:sldId id="653" r:id="rId171"/>
    <p:sldId id="654" r:id="rId172"/>
    <p:sldId id="669" r:id="rId173"/>
    <p:sldId id="671" r:id="rId174"/>
    <p:sldId id="655" r:id="rId175"/>
    <p:sldId id="667" r:id="rId176"/>
    <p:sldId id="668" r:id="rId177"/>
    <p:sldId id="656" r:id="rId178"/>
    <p:sldId id="658" r:id="rId179"/>
    <p:sldId id="954" r:id="rId180"/>
    <p:sldId id="955" r:id="rId181"/>
    <p:sldId id="956" r:id="rId182"/>
    <p:sldId id="661" r:id="rId183"/>
    <p:sldId id="662" r:id="rId184"/>
    <p:sldId id="663" r:id="rId185"/>
    <p:sldId id="664" r:id="rId186"/>
    <p:sldId id="666" r:id="rId187"/>
    <p:sldId id="963" r:id="rId188"/>
    <p:sldId id="951" r:id="rId189"/>
    <p:sldId id="952" r:id="rId190"/>
    <p:sldId id="953" r:id="rId191"/>
    <p:sldId id="682" r:id="rId192"/>
    <p:sldId id="683" r:id="rId193"/>
    <p:sldId id="672" r:id="rId194"/>
    <p:sldId id="673" r:id="rId195"/>
    <p:sldId id="674" r:id="rId196"/>
    <p:sldId id="675" r:id="rId197"/>
    <p:sldId id="684" r:id="rId198"/>
    <p:sldId id="957" r:id="rId199"/>
    <p:sldId id="958" r:id="rId200"/>
    <p:sldId id="676" r:id="rId201"/>
    <p:sldId id="677" r:id="rId202"/>
    <p:sldId id="959" r:id="rId203"/>
    <p:sldId id="960" r:id="rId204"/>
    <p:sldId id="678" r:id="rId205"/>
    <p:sldId id="967" r:id="rId206"/>
    <p:sldId id="968" r:id="rId207"/>
    <p:sldId id="679" r:id="rId208"/>
    <p:sldId id="680" r:id="rId209"/>
    <p:sldId id="961" r:id="rId210"/>
    <p:sldId id="962" r:id="rId211"/>
    <p:sldId id="685" r:id="rId212"/>
    <p:sldId id="686" r:id="rId213"/>
    <p:sldId id="964" r:id="rId214"/>
    <p:sldId id="687" r:id="rId215"/>
    <p:sldId id="689" r:id="rId216"/>
    <p:sldId id="966" r:id="rId217"/>
    <p:sldId id="723" r:id="rId218"/>
    <p:sldId id="726" r:id="rId219"/>
    <p:sldId id="730" r:id="rId220"/>
    <p:sldId id="724" r:id="rId221"/>
    <p:sldId id="725" r:id="rId222"/>
    <p:sldId id="727" r:id="rId223"/>
    <p:sldId id="728" r:id="rId224"/>
    <p:sldId id="729" r:id="rId225"/>
    <p:sldId id="735" r:id="rId226"/>
    <p:sldId id="736" r:id="rId227"/>
    <p:sldId id="969" r:id="rId228"/>
    <p:sldId id="970" r:id="rId229"/>
    <p:sldId id="737" r:id="rId230"/>
    <p:sldId id="739" r:id="rId231"/>
    <p:sldId id="738" r:id="rId232"/>
    <p:sldId id="752" r:id="rId233"/>
    <p:sldId id="743" r:id="rId234"/>
    <p:sldId id="745" r:id="rId235"/>
    <p:sldId id="755" r:id="rId236"/>
    <p:sldId id="754" r:id="rId237"/>
    <p:sldId id="753" r:id="rId238"/>
    <p:sldId id="747" r:id="rId239"/>
    <p:sldId id="769" r:id="rId240"/>
    <p:sldId id="770" r:id="rId241"/>
    <p:sldId id="771" r:id="rId242"/>
    <p:sldId id="772" r:id="rId243"/>
    <p:sldId id="773" r:id="rId244"/>
    <p:sldId id="774" r:id="rId245"/>
    <p:sldId id="799" r:id="rId246"/>
    <p:sldId id="763" r:id="rId247"/>
    <p:sldId id="765" r:id="rId248"/>
    <p:sldId id="766" r:id="rId249"/>
    <p:sldId id="767" r:id="rId250"/>
    <p:sldId id="775" r:id="rId251"/>
    <p:sldId id="776" r:id="rId252"/>
    <p:sldId id="768" r:id="rId253"/>
    <p:sldId id="777" r:id="rId254"/>
    <p:sldId id="778" r:id="rId255"/>
    <p:sldId id="779" r:id="rId256"/>
    <p:sldId id="780" r:id="rId257"/>
    <p:sldId id="764" r:id="rId258"/>
    <p:sldId id="781" r:id="rId259"/>
    <p:sldId id="786" r:id="rId260"/>
    <p:sldId id="971" r:id="rId261"/>
    <p:sldId id="797" r:id="rId262"/>
    <p:sldId id="787" r:id="rId263"/>
    <p:sldId id="972" r:id="rId264"/>
    <p:sldId id="973" r:id="rId265"/>
    <p:sldId id="974" r:id="rId266"/>
    <p:sldId id="788" r:id="rId267"/>
    <p:sldId id="783" r:id="rId268"/>
    <p:sldId id="790" r:id="rId269"/>
    <p:sldId id="789" r:id="rId270"/>
    <p:sldId id="785" r:id="rId271"/>
    <p:sldId id="791" r:id="rId272"/>
    <p:sldId id="796" r:id="rId273"/>
    <p:sldId id="792" r:id="rId274"/>
    <p:sldId id="794" r:id="rId275"/>
    <p:sldId id="795" r:id="rId276"/>
    <p:sldId id="800" r:id="rId277"/>
    <p:sldId id="801" r:id="rId278"/>
    <p:sldId id="802" r:id="rId279"/>
    <p:sldId id="803" r:id="rId280"/>
    <p:sldId id="804" r:id="rId281"/>
    <p:sldId id="805" r:id="rId282"/>
    <p:sldId id="806" r:id="rId283"/>
    <p:sldId id="807" r:id="rId284"/>
    <p:sldId id="808" r:id="rId285"/>
    <p:sldId id="809" r:id="rId286"/>
    <p:sldId id="810" r:id="rId287"/>
    <p:sldId id="811" r:id="rId288"/>
    <p:sldId id="874" r:id="rId289"/>
    <p:sldId id="812" r:id="rId290"/>
    <p:sldId id="813" r:id="rId291"/>
    <p:sldId id="814" r:id="rId292"/>
    <p:sldId id="815" r:id="rId293"/>
    <p:sldId id="816" r:id="rId294"/>
    <p:sldId id="817" r:id="rId295"/>
    <p:sldId id="818" r:id="rId296"/>
    <p:sldId id="845" r:id="rId297"/>
    <p:sldId id="819" r:id="rId298"/>
    <p:sldId id="820" r:id="rId299"/>
    <p:sldId id="821" r:id="rId300"/>
    <p:sldId id="822" r:id="rId301"/>
    <p:sldId id="823" r:id="rId302"/>
    <p:sldId id="824" r:id="rId303"/>
    <p:sldId id="825" r:id="rId304"/>
    <p:sldId id="826" r:id="rId305"/>
    <p:sldId id="828" r:id="rId306"/>
    <p:sldId id="829" r:id="rId307"/>
    <p:sldId id="830" r:id="rId308"/>
    <p:sldId id="832" r:id="rId309"/>
    <p:sldId id="835" r:id="rId310"/>
    <p:sldId id="837" r:id="rId311"/>
    <p:sldId id="838" r:id="rId312"/>
    <p:sldId id="840" r:id="rId313"/>
    <p:sldId id="833" r:id="rId314"/>
    <p:sldId id="834" r:id="rId315"/>
    <p:sldId id="831" r:id="rId316"/>
    <p:sldId id="841" r:id="rId317"/>
    <p:sldId id="842" r:id="rId318"/>
    <p:sldId id="843" r:id="rId319"/>
    <p:sldId id="844" r:id="rId320"/>
    <p:sldId id="846" r:id="rId321"/>
    <p:sldId id="847" r:id="rId322"/>
    <p:sldId id="848" r:id="rId323"/>
    <p:sldId id="849" r:id="rId324"/>
    <p:sldId id="850" r:id="rId325"/>
    <p:sldId id="851" r:id="rId326"/>
    <p:sldId id="852" r:id="rId327"/>
    <p:sldId id="853" r:id="rId328"/>
    <p:sldId id="854" r:id="rId329"/>
    <p:sldId id="855" r:id="rId330"/>
    <p:sldId id="856" r:id="rId331"/>
    <p:sldId id="857" r:id="rId332"/>
    <p:sldId id="858" r:id="rId333"/>
    <p:sldId id="859" r:id="rId334"/>
    <p:sldId id="860" r:id="rId335"/>
    <p:sldId id="861" r:id="rId336"/>
    <p:sldId id="880" r:id="rId337"/>
    <p:sldId id="877" r:id="rId338"/>
    <p:sldId id="878" r:id="rId339"/>
    <p:sldId id="879" r:id="rId340"/>
    <p:sldId id="862" r:id="rId341"/>
    <p:sldId id="975" r:id="rId342"/>
    <p:sldId id="976" r:id="rId343"/>
    <p:sldId id="979" r:id="rId344"/>
    <p:sldId id="980" r:id="rId345"/>
    <p:sldId id="981" r:id="rId346"/>
    <p:sldId id="982" r:id="rId347"/>
    <p:sldId id="863" r:id="rId348"/>
    <p:sldId id="864" r:id="rId349"/>
    <p:sldId id="882" r:id="rId350"/>
    <p:sldId id="867" r:id="rId351"/>
    <p:sldId id="868" r:id="rId352"/>
    <p:sldId id="983" r:id="rId353"/>
    <p:sldId id="984" r:id="rId354"/>
    <p:sldId id="985" r:id="rId355"/>
    <p:sldId id="893" r:id="rId356"/>
    <p:sldId id="894" r:id="rId357"/>
    <p:sldId id="883" r:id="rId358"/>
    <p:sldId id="884" r:id="rId359"/>
    <p:sldId id="885" r:id="rId360"/>
    <p:sldId id="869" r:id="rId361"/>
    <p:sldId id="870" r:id="rId362"/>
    <p:sldId id="887" r:id="rId363"/>
    <p:sldId id="897" r:id="rId364"/>
    <p:sldId id="890" r:id="rId365"/>
    <p:sldId id="898" r:id="rId366"/>
    <p:sldId id="889" r:id="rId367"/>
    <p:sldId id="899" r:id="rId368"/>
    <p:sldId id="886" r:id="rId369"/>
    <p:sldId id="901" r:id="rId370"/>
    <p:sldId id="902" r:id="rId371"/>
    <p:sldId id="905" r:id="rId372"/>
    <p:sldId id="906" r:id="rId373"/>
    <p:sldId id="907" r:id="rId374"/>
    <p:sldId id="903" r:id="rId375"/>
    <p:sldId id="910" r:id="rId376"/>
    <p:sldId id="911" r:id="rId377"/>
    <p:sldId id="904" r:id="rId378"/>
    <p:sldId id="912" r:id="rId379"/>
    <p:sldId id="913" r:id="rId380"/>
    <p:sldId id="914" r:id="rId381"/>
    <p:sldId id="915" r:id="rId382"/>
    <p:sldId id="917" r:id="rId383"/>
    <p:sldId id="916" r:id="rId384"/>
    <p:sldId id="918" r:id="rId385"/>
    <p:sldId id="919" r:id="rId386"/>
    <p:sldId id="921" r:id="rId387"/>
    <p:sldId id="924" r:id="rId388"/>
    <p:sldId id="925" r:id="rId389"/>
    <p:sldId id="922" r:id="rId390"/>
    <p:sldId id="926" r:id="rId3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ama Sohrab" initials="O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3" autoAdjust="0"/>
    <p:restoredTop sz="94660"/>
  </p:normalViewPr>
  <p:slideViewPr>
    <p:cSldViewPr snapToGrid="0">
      <p:cViewPr varScale="1">
        <p:scale>
          <a:sx n="92" d="100"/>
          <a:sy n="92" d="100"/>
        </p:scale>
        <p:origin x="1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notesMaster" Target="notesMasters/notes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5" Type="http://schemas.openxmlformats.org/officeDocument/2006/relationships/commentAuthors" Target="commentAuthors.xml"/><Relationship Id="rId394" Type="http://schemas.openxmlformats.org/officeDocument/2006/relationships/tableStyles" Target="tableStyles.xml"/><Relationship Id="rId393" Type="http://schemas.openxmlformats.org/officeDocument/2006/relationships/viewProps" Target="viewProps.xml"/><Relationship Id="rId392" Type="http://schemas.openxmlformats.org/officeDocument/2006/relationships/presProps" Target="presProps.xml"/><Relationship Id="rId391" Type="http://schemas.openxmlformats.org/officeDocument/2006/relationships/slide" Target="slides/slide387.xml"/><Relationship Id="rId390" Type="http://schemas.openxmlformats.org/officeDocument/2006/relationships/slide" Target="slides/slide386.xml"/><Relationship Id="rId39" Type="http://schemas.openxmlformats.org/officeDocument/2006/relationships/slide" Target="slides/slide36.xml"/><Relationship Id="rId389" Type="http://schemas.openxmlformats.org/officeDocument/2006/relationships/slide" Target="slides/slide385.xml"/><Relationship Id="rId388" Type="http://schemas.openxmlformats.org/officeDocument/2006/relationships/slide" Target="slides/slide384.xml"/><Relationship Id="rId387" Type="http://schemas.openxmlformats.org/officeDocument/2006/relationships/slide" Target="slides/slide383.xml"/><Relationship Id="rId386" Type="http://schemas.openxmlformats.org/officeDocument/2006/relationships/slide" Target="slides/slide382.xml"/><Relationship Id="rId385" Type="http://schemas.openxmlformats.org/officeDocument/2006/relationships/slide" Target="slides/slide381.xml"/><Relationship Id="rId384" Type="http://schemas.openxmlformats.org/officeDocument/2006/relationships/slide" Target="slides/slide380.xml"/><Relationship Id="rId383" Type="http://schemas.openxmlformats.org/officeDocument/2006/relationships/slide" Target="slides/slide379.xml"/><Relationship Id="rId382" Type="http://schemas.openxmlformats.org/officeDocument/2006/relationships/slide" Target="slides/slide378.xml"/><Relationship Id="rId381" Type="http://schemas.openxmlformats.org/officeDocument/2006/relationships/slide" Target="slides/slide377.xml"/><Relationship Id="rId380" Type="http://schemas.openxmlformats.org/officeDocument/2006/relationships/slide" Target="slides/slide376.xml"/><Relationship Id="rId38" Type="http://schemas.openxmlformats.org/officeDocument/2006/relationships/slide" Target="slides/slide35.xml"/><Relationship Id="rId379" Type="http://schemas.openxmlformats.org/officeDocument/2006/relationships/slide" Target="slides/slide375.xml"/><Relationship Id="rId378" Type="http://schemas.openxmlformats.org/officeDocument/2006/relationships/slide" Target="slides/slide374.xml"/><Relationship Id="rId377" Type="http://schemas.openxmlformats.org/officeDocument/2006/relationships/slide" Target="slides/slide373.xml"/><Relationship Id="rId376" Type="http://schemas.openxmlformats.org/officeDocument/2006/relationships/slide" Target="slides/slide372.xml"/><Relationship Id="rId375" Type="http://schemas.openxmlformats.org/officeDocument/2006/relationships/slide" Target="slides/slide371.xml"/><Relationship Id="rId374" Type="http://schemas.openxmlformats.org/officeDocument/2006/relationships/slide" Target="slides/slide370.xml"/><Relationship Id="rId373" Type="http://schemas.openxmlformats.org/officeDocument/2006/relationships/slide" Target="slides/slide369.xml"/><Relationship Id="rId372" Type="http://schemas.openxmlformats.org/officeDocument/2006/relationships/slide" Target="slides/slide368.xml"/><Relationship Id="rId371" Type="http://schemas.openxmlformats.org/officeDocument/2006/relationships/slide" Target="slides/slide367.xml"/><Relationship Id="rId370" Type="http://schemas.openxmlformats.org/officeDocument/2006/relationships/slide" Target="slides/slide366.xml"/><Relationship Id="rId37" Type="http://schemas.openxmlformats.org/officeDocument/2006/relationships/slide" Target="slides/slide34.xml"/><Relationship Id="rId369" Type="http://schemas.openxmlformats.org/officeDocument/2006/relationships/slide" Target="slides/slide365.xml"/><Relationship Id="rId368" Type="http://schemas.openxmlformats.org/officeDocument/2006/relationships/slide" Target="slides/slide364.xml"/><Relationship Id="rId367" Type="http://schemas.openxmlformats.org/officeDocument/2006/relationships/slide" Target="slides/slide363.xml"/><Relationship Id="rId366" Type="http://schemas.openxmlformats.org/officeDocument/2006/relationships/slide" Target="slides/slide362.xml"/><Relationship Id="rId365" Type="http://schemas.openxmlformats.org/officeDocument/2006/relationships/slide" Target="slides/slide361.xml"/><Relationship Id="rId364" Type="http://schemas.openxmlformats.org/officeDocument/2006/relationships/slide" Target="slides/slide360.xml"/><Relationship Id="rId363" Type="http://schemas.openxmlformats.org/officeDocument/2006/relationships/slide" Target="slides/slide359.xml"/><Relationship Id="rId362" Type="http://schemas.openxmlformats.org/officeDocument/2006/relationships/slide" Target="slides/slide358.xml"/><Relationship Id="rId361" Type="http://schemas.openxmlformats.org/officeDocument/2006/relationships/slide" Target="slides/slide357.xml"/><Relationship Id="rId360" Type="http://schemas.openxmlformats.org/officeDocument/2006/relationships/slide" Target="slides/slide356.xml"/><Relationship Id="rId36" Type="http://schemas.openxmlformats.org/officeDocument/2006/relationships/slide" Target="slides/slide33.xml"/><Relationship Id="rId359" Type="http://schemas.openxmlformats.org/officeDocument/2006/relationships/slide" Target="slides/slide355.xml"/><Relationship Id="rId358" Type="http://schemas.openxmlformats.org/officeDocument/2006/relationships/slide" Target="slides/slide354.xml"/><Relationship Id="rId357" Type="http://schemas.openxmlformats.org/officeDocument/2006/relationships/slide" Target="slides/slide353.xml"/><Relationship Id="rId356" Type="http://schemas.openxmlformats.org/officeDocument/2006/relationships/slide" Target="slides/slide352.xml"/><Relationship Id="rId355" Type="http://schemas.openxmlformats.org/officeDocument/2006/relationships/slide" Target="slides/slide351.xml"/><Relationship Id="rId354" Type="http://schemas.openxmlformats.org/officeDocument/2006/relationships/slide" Target="slides/slide350.xml"/><Relationship Id="rId353" Type="http://schemas.openxmlformats.org/officeDocument/2006/relationships/slide" Target="slides/slide349.xml"/><Relationship Id="rId352" Type="http://schemas.openxmlformats.org/officeDocument/2006/relationships/slide" Target="slides/slide348.xml"/><Relationship Id="rId351" Type="http://schemas.openxmlformats.org/officeDocument/2006/relationships/slide" Target="slides/slide347.xml"/><Relationship Id="rId350" Type="http://schemas.openxmlformats.org/officeDocument/2006/relationships/slide" Target="slides/slide346.xml"/><Relationship Id="rId35" Type="http://schemas.openxmlformats.org/officeDocument/2006/relationships/slide" Target="slides/slide32.xml"/><Relationship Id="rId349" Type="http://schemas.openxmlformats.org/officeDocument/2006/relationships/slide" Target="slides/slide345.xml"/><Relationship Id="rId348" Type="http://schemas.openxmlformats.org/officeDocument/2006/relationships/slide" Target="slides/slide344.xml"/><Relationship Id="rId347" Type="http://schemas.openxmlformats.org/officeDocument/2006/relationships/slide" Target="slides/slide343.xml"/><Relationship Id="rId346" Type="http://schemas.openxmlformats.org/officeDocument/2006/relationships/slide" Target="slides/slide342.xml"/><Relationship Id="rId345" Type="http://schemas.openxmlformats.org/officeDocument/2006/relationships/slide" Target="slides/slide341.xml"/><Relationship Id="rId344" Type="http://schemas.openxmlformats.org/officeDocument/2006/relationships/slide" Target="slides/slide340.xml"/><Relationship Id="rId343" Type="http://schemas.openxmlformats.org/officeDocument/2006/relationships/slide" Target="slides/slide339.xml"/><Relationship Id="rId342" Type="http://schemas.openxmlformats.org/officeDocument/2006/relationships/slide" Target="slides/slide338.xml"/><Relationship Id="rId341" Type="http://schemas.openxmlformats.org/officeDocument/2006/relationships/slide" Target="slides/slide337.xml"/><Relationship Id="rId340" Type="http://schemas.openxmlformats.org/officeDocument/2006/relationships/slide" Target="slides/slide336.xml"/><Relationship Id="rId34" Type="http://schemas.openxmlformats.org/officeDocument/2006/relationships/slide" Target="slides/slide31.xml"/><Relationship Id="rId339" Type="http://schemas.openxmlformats.org/officeDocument/2006/relationships/slide" Target="slides/slide335.xml"/><Relationship Id="rId338" Type="http://schemas.openxmlformats.org/officeDocument/2006/relationships/slide" Target="slides/slide334.xml"/><Relationship Id="rId337" Type="http://schemas.openxmlformats.org/officeDocument/2006/relationships/slide" Target="slides/slide333.xml"/><Relationship Id="rId336" Type="http://schemas.openxmlformats.org/officeDocument/2006/relationships/slide" Target="slides/slide332.xml"/><Relationship Id="rId335" Type="http://schemas.openxmlformats.org/officeDocument/2006/relationships/slide" Target="slides/slide331.xml"/><Relationship Id="rId334" Type="http://schemas.openxmlformats.org/officeDocument/2006/relationships/slide" Target="slides/slide330.xml"/><Relationship Id="rId333" Type="http://schemas.openxmlformats.org/officeDocument/2006/relationships/slide" Target="slides/slide329.xml"/><Relationship Id="rId332" Type="http://schemas.openxmlformats.org/officeDocument/2006/relationships/slide" Target="slides/slide328.xml"/><Relationship Id="rId331" Type="http://schemas.openxmlformats.org/officeDocument/2006/relationships/slide" Target="slides/slide327.xml"/><Relationship Id="rId330" Type="http://schemas.openxmlformats.org/officeDocument/2006/relationships/slide" Target="slides/slide326.xml"/><Relationship Id="rId33" Type="http://schemas.openxmlformats.org/officeDocument/2006/relationships/slide" Target="slides/slide30.xml"/><Relationship Id="rId329" Type="http://schemas.openxmlformats.org/officeDocument/2006/relationships/slide" Target="slides/slide325.xml"/><Relationship Id="rId328" Type="http://schemas.openxmlformats.org/officeDocument/2006/relationships/slide" Target="slides/slide324.xml"/><Relationship Id="rId327" Type="http://schemas.openxmlformats.org/officeDocument/2006/relationships/slide" Target="slides/slide323.xml"/><Relationship Id="rId326" Type="http://schemas.openxmlformats.org/officeDocument/2006/relationships/slide" Target="slides/slide322.xml"/><Relationship Id="rId325" Type="http://schemas.openxmlformats.org/officeDocument/2006/relationships/slide" Target="slides/slide321.xml"/><Relationship Id="rId324" Type="http://schemas.openxmlformats.org/officeDocument/2006/relationships/slide" Target="slides/slide320.xml"/><Relationship Id="rId323" Type="http://schemas.openxmlformats.org/officeDocument/2006/relationships/slide" Target="slides/slide319.xml"/><Relationship Id="rId322" Type="http://schemas.openxmlformats.org/officeDocument/2006/relationships/slide" Target="slides/slide318.xml"/><Relationship Id="rId321" Type="http://schemas.openxmlformats.org/officeDocument/2006/relationships/slide" Target="slides/slide317.xml"/><Relationship Id="rId320" Type="http://schemas.openxmlformats.org/officeDocument/2006/relationships/slide" Target="slides/slide316.xml"/><Relationship Id="rId32" Type="http://schemas.openxmlformats.org/officeDocument/2006/relationships/slide" Target="slides/slide29.xml"/><Relationship Id="rId319" Type="http://schemas.openxmlformats.org/officeDocument/2006/relationships/slide" Target="slides/slide315.xml"/><Relationship Id="rId318" Type="http://schemas.openxmlformats.org/officeDocument/2006/relationships/slide" Target="slides/slide314.xml"/><Relationship Id="rId317" Type="http://schemas.openxmlformats.org/officeDocument/2006/relationships/slide" Target="slides/slide313.xml"/><Relationship Id="rId316" Type="http://schemas.openxmlformats.org/officeDocument/2006/relationships/slide" Target="slides/slide312.xml"/><Relationship Id="rId315" Type="http://schemas.openxmlformats.org/officeDocument/2006/relationships/slide" Target="slides/slide311.xml"/><Relationship Id="rId314" Type="http://schemas.openxmlformats.org/officeDocument/2006/relationships/slide" Target="slides/slide310.xml"/><Relationship Id="rId313" Type="http://schemas.openxmlformats.org/officeDocument/2006/relationships/slide" Target="slides/slide309.xml"/><Relationship Id="rId312" Type="http://schemas.openxmlformats.org/officeDocument/2006/relationships/slide" Target="slides/slide308.xml"/><Relationship Id="rId311" Type="http://schemas.openxmlformats.org/officeDocument/2006/relationships/slide" Target="slides/slide307.xml"/><Relationship Id="rId310" Type="http://schemas.openxmlformats.org/officeDocument/2006/relationships/slide" Target="slides/slide306.xml"/><Relationship Id="rId31" Type="http://schemas.openxmlformats.org/officeDocument/2006/relationships/slide" Target="slides/slide28.xml"/><Relationship Id="rId309" Type="http://schemas.openxmlformats.org/officeDocument/2006/relationships/slide" Target="slides/slide305.xml"/><Relationship Id="rId308" Type="http://schemas.openxmlformats.org/officeDocument/2006/relationships/slide" Target="slides/slide304.xml"/><Relationship Id="rId307" Type="http://schemas.openxmlformats.org/officeDocument/2006/relationships/slide" Target="slides/slide303.xml"/><Relationship Id="rId306" Type="http://schemas.openxmlformats.org/officeDocument/2006/relationships/slide" Target="slides/slide302.xml"/><Relationship Id="rId305" Type="http://schemas.openxmlformats.org/officeDocument/2006/relationships/slide" Target="slides/slide301.xml"/><Relationship Id="rId304" Type="http://schemas.openxmlformats.org/officeDocument/2006/relationships/slide" Target="slides/slide300.xml"/><Relationship Id="rId303" Type="http://schemas.openxmlformats.org/officeDocument/2006/relationships/slide" Target="slides/slide299.xml"/><Relationship Id="rId302" Type="http://schemas.openxmlformats.org/officeDocument/2006/relationships/slide" Target="slides/slide298.xml"/><Relationship Id="rId301" Type="http://schemas.openxmlformats.org/officeDocument/2006/relationships/slide" Target="slides/slide297.xml"/><Relationship Id="rId300" Type="http://schemas.openxmlformats.org/officeDocument/2006/relationships/slide" Target="slides/slide296.xml"/><Relationship Id="rId30" Type="http://schemas.openxmlformats.org/officeDocument/2006/relationships/slide" Target="slides/slide27.xml"/><Relationship Id="rId3" Type="http://schemas.openxmlformats.org/officeDocument/2006/relationships/slideMaster" Target="slideMasters/slideMaster2.xml"/><Relationship Id="rId299" Type="http://schemas.openxmlformats.org/officeDocument/2006/relationships/slide" Target="slides/slide295.xml"/><Relationship Id="rId298" Type="http://schemas.openxmlformats.org/officeDocument/2006/relationships/slide" Target="slides/slide294.xml"/><Relationship Id="rId297" Type="http://schemas.openxmlformats.org/officeDocument/2006/relationships/slide" Target="slides/slide293.xml"/><Relationship Id="rId296" Type="http://schemas.openxmlformats.org/officeDocument/2006/relationships/slide" Target="slides/slide292.xml"/><Relationship Id="rId295" Type="http://schemas.openxmlformats.org/officeDocument/2006/relationships/slide" Target="slides/slide291.xml"/><Relationship Id="rId294" Type="http://schemas.openxmlformats.org/officeDocument/2006/relationships/slide" Target="slides/slide290.xml"/><Relationship Id="rId293" Type="http://schemas.openxmlformats.org/officeDocument/2006/relationships/slide" Target="slides/slide289.xml"/><Relationship Id="rId292" Type="http://schemas.openxmlformats.org/officeDocument/2006/relationships/slide" Target="slides/slide288.xml"/><Relationship Id="rId291" Type="http://schemas.openxmlformats.org/officeDocument/2006/relationships/slide" Target="slides/slide287.xml"/><Relationship Id="rId290" Type="http://schemas.openxmlformats.org/officeDocument/2006/relationships/slide" Target="slides/slide286.xml"/><Relationship Id="rId29" Type="http://schemas.openxmlformats.org/officeDocument/2006/relationships/slide" Target="slides/slide26.xml"/><Relationship Id="rId289" Type="http://schemas.openxmlformats.org/officeDocument/2006/relationships/slide" Target="slides/slide285.xml"/><Relationship Id="rId288" Type="http://schemas.openxmlformats.org/officeDocument/2006/relationships/slide" Target="slides/slide284.xml"/><Relationship Id="rId287" Type="http://schemas.openxmlformats.org/officeDocument/2006/relationships/slide" Target="slides/slide283.xml"/><Relationship Id="rId286" Type="http://schemas.openxmlformats.org/officeDocument/2006/relationships/slide" Target="slides/slide282.xml"/><Relationship Id="rId285" Type="http://schemas.openxmlformats.org/officeDocument/2006/relationships/slide" Target="slides/slide281.xml"/><Relationship Id="rId284" Type="http://schemas.openxmlformats.org/officeDocument/2006/relationships/slide" Target="slides/slide280.xml"/><Relationship Id="rId283" Type="http://schemas.openxmlformats.org/officeDocument/2006/relationships/slide" Target="slides/slide279.xml"/><Relationship Id="rId282" Type="http://schemas.openxmlformats.org/officeDocument/2006/relationships/slide" Target="slides/slide278.xml"/><Relationship Id="rId281" Type="http://schemas.openxmlformats.org/officeDocument/2006/relationships/slide" Target="slides/slide277.xml"/><Relationship Id="rId280" Type="http://schemas.openxmlformats.org/officeDocument/2006/relationships/slide" Target="slides/slide276.xml"/><Relationship Id="rId28" Type="http://schemas.openxmlformats.org/officeDocument/2006/relationships/slide" Target="slides/slide25.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4.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3.xml"/><Relationship Id="rId259" Type="http://schemas.openxmlformats.org/officeDocument/2006/relationships/slide" Target="slides/slide255.xml"/><Relationship Id="rId258" Type="http://schemas.openxmlformats.org/officeDocument/2006/relationships/slide" Target="slides/slide254.xml"/><Relationship Id="rId257" Type="http://schemas.openxmlformats.org/officeDocument/2006/relationships/slide" Target="slides/slide253.xml"/><Relationship Id="rId256" Type="http://schemas.openxmlformats.org/officeDocument/2006/relationships/slide" Target="slides/slide252.xml"/><Relationship Id="rId255" Type="http://schemas.openxmlformats.org/officeDocument/2006/relationships/slide" Target="slides/slide251.xml"/><Relationship Id="rId254" Type="http://schemas.openxmlformats.org/officeDocument/2006/relationships/slide" Target="slides/slide250.xml"/><Relationship Id="rId253" Type="http://schemas.openxmlformats.org/officeDocument/2006/relationships/slide" Target="slides/slide249.xml"/><Relationship Id="rId252" Type="http://schemas.openxmlformats.org/officeDocument/2006/relationships/slide" Target="slides/slide248.xml"/><Relationship Id="rId251" Type="http://schemas.openxmlformats.org/officeDocument/2006/relationships/slide" Target="slides/slide247.xml"/><Relationship Id="rId250" Type="http://schemas.openxmlformats.org/officeDocument/2006/relationships/slide" Target="slides/slide246.xml"/><Relationship Id="rId25" Type="http://schemas.openxmlformats.org/officeDocument/2006/relationships/slide" Target="slides/slide22.xml"/><Relationship Id="rId249" Type="http://schemas.openxmlformats.org/officeDocument/2006/relationships/slide" Target="slides/slide245.xml"/><Relationship Id="rId248" Type="http://schemas.openxmlformats.org/officeDocument/2006/relationships/slide" Target="slides/slide244.xml"/><Relationship Id="rId247" Type="http://schemas.openxmlformats.org/officeDocument/2006/relationships/slide" Target="slides/slide243.xml"/><Relationship Id="rId246" Type="http://schemas.openxmlformats.org/officeDocument/2006/relationships/slide" Target="slides/slide242.xml"/><Relationship Id="rId245" Type="http://schemas.openxmlformats.org/officeDocument/2006/relationships/slide" Target="slides/slide24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1.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20.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9.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8.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6.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5.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4.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3.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2.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1.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10.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9.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8.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8210 11881 0,'0'-24'16,"25"24"15,0 0 31,0 0 0,0 0 16,24 0 16,-24 0 15,0 0 0,0 0 16,-1 0 31</inkml:trace>
  <inkml:trace contextRef="#ctx0" brushRef="#br0">8954 13494 0,'25'0'78,"0"0"16,0 0 16,0 0 15,0 0 16,-1 0 15,1 0 0,0 0 32,0 0 0,0 0 47</inkml:trace>
  <inkml:trace contextRef="#ctx0" brushRef="#br0">25722 11410 0</inkml:trace>
  <inkml:trace contextRef="#ctx0" brushRef="#br0">29270 12774 0,'24'0'78,"26"0"0,-25 0 16,49 0 0,-24 0 16,-1 0 15,1-24 0,0-1 0,-1 25 16,1 0 0,-25 0 15</inkml:trace>
  <inkml:trace contextRef="#ctx0" brushRef="#br0">30361 12477 0,'0'-25'16</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1655 1216 0,'0'0'16,"0"0"0,0-7 0,0 7 0,0 0 0,0 0 15,0 0 0,0-15 0,0 15 0,0 0 16,0 0 0,0 0 0,0-14 0,0 14 15,0 0 0,-2-11 0,2 11 0,0 0 16,0 0 0,0-13 0,0 13 0,0 0 16,0-9 0,0 9 0,0 0 0,0 0 15,0-15 0,0 15 0,0 0 0,0 0 16,0-10 0,0 10 0,0 0 0,0 0 0,-2-13 16,2 13 0,0 0 0,-5-10 15,5 10 0,0 0 0,0 0 0,0-12 16,0 12 0,0 0 0,0-12 0,0 12 0,0 0 15,3-10 0,-3 10 0,0 0 0,2-15 16,-2 15 0,0-9 0,0 9 0,0 0 16,2-13 0,-2 13 0,2-11 0,-2 11 15,0-8 0,0 8 0,0 0 0,0 0 16,3-10 0,-3 10 0,0 0 0,0 0 0,0 0 16,0 0 0,0 0 0,0 0 0,0 0 15,0 0 0,13 37 0,-11-19 16,0 1 0,4 0 0,-2 11 0,1 0 15,3 1 0,-3 0 0,2-1 0,2 2 16,-2-1 0,-3-7 0,3 7 0,3-2 0,-1-1 16,-5-3 0,3-3 0,2-2 0,-4-2 15,1-1 0,1 1 0,0-2 16,0-1 0,-5-2 0,5-4 0,-2 0 0,-1-1 16,0 1 0,-4-9 0,8 9 0,-8-9 15,4 9 0,-4-9 0,0 0 0,7 8 16,-7-8 0,0 0 0,0 0 0,7 8 15,-7-8 0,0 0 0,0 0 0,9 4 16,-9-4 0,0 0 0,0 0 0,0 0 0,0 0 16,0 0 0,23-16 0,-16 7 0,-2 3 15,1-1 0,3-10 0,0 3 16,1-3 0,-2-2 0,3-2 0,2-5 0,-2-3 16,3-2 0,-3 2 0,0 1 0,1 1 15,-3-4 0,0 2 0,0-1 0,2-4 16,-2 12 0,-1 2 0,-4 2 0,1-2 15,1 2 0,1 2 0,-3-1 0,2 4 16,-2 1 0,-2 5 0,1-1 0,-3 8 16,4-15 0,-4 15 0,4-10 0,-4 10 15,3-11 0,-3 11 0,0 0 0,2-10 0,-2 10 16,0 0 0,0 0 0,4-10 16,-4 10 0,0 0 0,0 0 0,0 0 15,3-10 0,-3 10 0,0 0 0,0 0 0,0 0 16,0 0 0,3-11 0,-3 11 0,0 0 15,0 0 0,0 0 0,0 0 0,2-12 16,-2 12 0,0 0 0,0 0 0,0 0 16,0 0 0,2-15 0,-2 15 0,0 0 15,2-8 0,-2 8 0</inkml:trace>
  <inkml:trace contextRef="#ctx0" brushRef="#br0">2335 1304 0,'0'0'0,"0"0"15,0 0 0,0 0 0,0 0 0,0 0 16,0 0 0,0 0 0,27-8 0,-27 8 15,16-4 0,-16 4 0,30-8 0,-12 2 0,2 2 16,1 0 0,0-3 0,2 7 0,-1-3 16,-3-1 0,4 4 0</inkml:trace>
  <inkml:trace contextRef="#ctx0" brushRef="#br0">2362 1597 0,'0'0'0,"0"0"0,0 0 0,0 0 15,0 0 0,0 0 0,0 0 16,0 0 0,0 0 0,58-12 0,-39 7 16,0 1 0,-1 0 0,3 0 0,0-1 0,1 1 15,9-4 0,-3 4 0,4-6 0,0 0 16</inkml:trace>
  <inkml:trace contextRef="#ctx0" brushRef="#br0">3242 953 0,'0'0'0,"0"0"15,2-5 0,-2 5 0,0 0 0,0 0 16,0 0 0,0 0 0,0 0 0,0 0 16,0 0 0,0 0 0,8 28 0,-8-9 15,-5 11 0,5 3 0,-3 1 0,3 2 16,-2 1 0,0 0 0,-2-3 0,1 4 0,1-3 16,0 2 0,2-4 0,0-1 15,0-1 0,-2-7 0,2-3 0,-2-4 16,4-2 0,-4-5 0,2 2 0,0-3 0,0-9 15,2 13 0,-2-13 0,-2 11 0,2-11 16,0 0 0,2 13 0,-2-13 0,0 0 16,0 0 0,0 0 0,0 0 0,0 0 15,0 0 0,-10-32 0,10 14 0,-2 0 16,0-15 0,2 4 0,2-4 0,-2 0 0,2 1 16,1-1 0,-1 2 0,1-1 15,-1 5 0,2-3 0,3 1 0,-7-5 0,6 0 16,4 4 0,-5 7 0,3 0 0,1-7 15,1 7 0,-3 3 0,-1 1 16,1 0 0,3 3 0,-1-1 0,-1 1 0,4 0 16,0-1 0,1 1 0,1 4 0,1-3 15,0 3 0,-2-3 0,3 5 0,0 0 16,-2 0 0,-3 4 0,-2-1 0,-9 7 16,16-5 0,-16 5 0,16-8 0,-16 8 15,0 0 0,23 8 0,-23-8 0,16 9 16,-7-2 0,-4 1 0,7 6 0,-4 2 15,-1 3 0,-3 0 0,1 1 0,-1 1 0,-1-3 16,0 15 0,-1-10 0,-4 0 0,-1-3 16,0-2 0,-1 1 0,-3 1 0,-4-1 15,1 0 0,-1-3 0,3 0 0,-5-1 16,0 1 0,-3-3 0,0-1 0,5 0 16,-3 1 0,-1-3 0,0 0 0,4-4 15,3 2 0,-2-2 0,10-6 0,-14 7 16,14-7 0,-12 6 0,12-6 0,0 0 15,-11 8 0,11-8 0,0 0 0,-6 4 16,6-4 0,0 0 0,0 0 0,0 0 16,-9 8 0,9-8 0,0 0 0,0 0 15,0 0 0,-5 9 0,5-9 0,0 0 0,2 14 16,-2-14 0,5 15 0,-5-15 0,7 13 16,-3-4 0,7 6 0,-1-4 0,1 4 15,0-3 0,3 1 0,-3-1 0,4 1 16,-2-2 0,3 2 0,0-2 0,2-1 15,0 0 0,1-3 0,-2 1 0,4-7 16,-21-1 0,32 2 0</inkml:trace>
  <inkml:trace contextRef="#ctx0" brushRef="#br0">3917 499 0,'0'0'0,"-2"-14"16,2 14 0,0 0 0,-2-8 0,2 8 15,0 0 0,0 0 0,0-13 0,0 13 16,2-9 0,-2 9 0,7-9 0,0 5 16,2-5 0,9 1 0,0 0 0,1 0 15,-1-2 0,0 6 0,2-1 0,-5 3 16,-2 0 0,-13 2 0,0 0 0,29 6 15,-29-6 0,15 8 0,-15-8 0,6 11 0,-3-3 16,-3-8 0,-3 19 0,1-3 0,-2-2 16,-3 3 0,2-5 0,2 1 0,1-4 15,0 2 0,2-11 0,-2 15 0,0-7 16,2-8 0,4 14 0,-2-6 0,6 0 16,-8-8 0,15 15 0,-1-4 0,0-1 15,-1 2 0,3-2 0,10 7 16,-13-7 0,-2 0 0,-6-3 0,-5-7 15,11 14 0,-11-14 0,7 14 0,-7-14 16,2 10 0,-2-10 0,0 0 0,-9 23 0,9-23 16,-11 12 0,2-4 0,2-1 0,7-7 15,-15 9 0,7-2 0,8-7 0,-13 6 16,13-6 0,-9 7 0,9-7 0,0 0 16,-12 4 0,12-4 0,0 0 0,0 0 15,-11 8 0,11-8 0,0 0 0,0 0 16,0 0 0,-11 6 0,11-6 0,0 0 15,0 0 0,0 0 0,0 0 0,0 0 16,-12 6 0,12-6 0,0 0 0,0 0 16,0 0 0,0 0 0,0 0 0,0 0 15,0 0 0,0 0 0,0 0 0,0 0 0,0 0 16,0 0 0,0 0 0,0 0 0,0 0 16,0 0 0,0 0 0</inkml:trace>
  <inkml:trace contextRef="#ctx0" brushRef="#br0">32228 337 0,'-2'-5'16,"2"5"0,-9-10 0,5 4 0,-1 0 16,5 6 0,-8-12 0,2 6 0,6 6 15,-9-12 0,3 7 0,6 5 0,-9-11 16,1 6 0,-1 1 0,1-3 0,-9-1 16,-3 0 0,-12 0 0,-3 0 0,3-1 15,-6 3 0,2 0 0,-3 0 0,0-3 0,-4 8 16,2-4 0,-5 2 0,1-1 0,-4-1 15,4 1 0,1 0 0,1 0 0,3 2 16,-7-1 0,5 2 0,-2-3 0,1 1 16,1 2 0,3-2 0,3 2 0,2 1 15,0-3 0,6 3 0,3 3 0,-11-3 0,2 1 16,6 2 0,-6-2 0,2 2 0,-2 2 16,-5 0 0,5-1 0,0 0 15,-3 0 0,3 3 0,-2-2 0,2 1 0,-4 5 16,-2-2 0,3-4 0,-1 6 0,-2-3 15,2 3 0,-1 1 0,1-3 0,1 2 16,0-1 0,3 0 0,0 1 0,2-3 16,2 5 0,-1-1 0,8-3 0,-1 4 15,-7 0 0,2 3 0,-4 2 0,3-1 16,2 1 0,0 1 0,1 2 0,-3-3 16,5 3 0,-3-1 0,1 1 0,1 2 15,4-1 0,-3 1 0,6-5 0,-4 3 16,1 2 0,-1 1 0,2 1 0,2-1 15,0 0 0,3 3 0,-4 4 0,-1 2 0,1 0 16,1 0 0,1 0 0,0 0 0,2-1 16,-4 4 0,1 0 0,4-1 0,-4 1 15,5 0 0,-4 1 0,4 1 0,1-1 16,1-3 0,-2 3 0,1-2 0,1 2 16,3-4 0,3 4 0,-1-4 0,-1 2 15,6-4 0,-2 3 0,1 4 0,3-4 16,0 0 0,3 3 0,-3-5 0,2 1 15,-2 2 0,4 0 0,4-3 0,-1 0 16,1-2 0,7 3 0,-9-4 0,7 3 16,-3-4 0,4 3 0,-1-3 0,8 1 15,-3 0 0,0 0 0,3 0 0,6-3 0,-6 3 16,3-4 0,-1 3 0,5-3 0,-1 2 16,3-3 0,-2-3 0,6 1 0,-2 2 15,-3-4 0,1-4 0,6 4 0,1-1 16,-3-2 0,2-1 0,1 0 0,0 1 15,1-3 0,1-1 0,5-1 0,-4 0 16,3 1 0,1-5 0,7 0 0,-8 1 16,4-1 0,26 0 0,-20-4 0,-8 0 0,26 1 15,-16-4 0,-7-1 0,-1 0 0,2 3 16,21-6 0,-17 2 0,-8-4 0,1 1 16,-1 2 0,1-4 0,-3-1 0,0 2 15,-1-4 0,1 3 0,-1-2 0,-2 0 16,5 0 0,-1-3 0,-3 1 0,0-2 15,1 2 0,-2-1 0,-3-2 0,-1-1 16,1 2 0,-1 0 0,-4-1 0,2 0 16,-4 0 0,4-4 0,-4 1 0,0 2 15,-5-2 0,-5 4 0,-2 2 0,12-8 16,-9 3 0,-1 1 0,1 6 0,8-9 16,-1 1 0,-1-2 0,3 1 0,-5-3 15,0-3 0,-2 8 0,4-3 0,-6 1 16,-6 1 0,0 3 0,-2-3 0,10-6 0,-3-1 15,-2 3 0,-3 1 0,5-5 0,-6 3 16,-1 2 0,-2 3 0,5-10 0,8-3 16,-13 2 0,7-5 0,-2 3 0,0 2 15,-3-5 0,-1 4 0,2-1 0,-3 3 16,3 2 0,-5 4 0,0 0 0,-4 1 16,2 1 0,1-3 0,-3 5 0,1-5 15,0 4 0,0-1 0,-3 2 0,3 3 0,-1-3 16,-1-1 0,2 5 0,-4 2 0,2-1 15,-2-5 0,1 0 0,1-1 16,-2 1 0,3-2 0,-1-1 0,-2 0 0,1 1 16,0-1 0,-1 1 0,2-3 0,-2 3 15,1-3 0,-1 3 0,-2-1 0,2 1 16,0-1 0,-2 5 0,3-5 0,-3 3 16,0 3 0,0 1 0,0-1 0,0-3 15,-3 6 0,3-2 0,-2 2 0,2 10 16,-2-20 0,2 13 0,-2-3 0,2 10 15,0-19 0,-3 3 0,1-1 0,0 1 16,0 4 0,2-6 0,-5 5 0,5 1 0,0 1 16,-5-4 0,3-3 0,0 6 0,-3-4 15,3-1 0,-5-2 0,3 4 0,0-2 16,0 0 0,2 4 0,-4-3 0,3 3 16,-1 2 0,2 0 0,-1 2 0,1 0 15,-2-2 0,4 3 0,0 8 0,-6-16 16,4 8 0,-2 0 0,2 1 0,2 7 15,-7-14 0,5 7 0,0-2 0,2 9 16,-5-15 0,3 7 0,-3 0 0,5 8 16,-7-15 0,5 10 0,-3-4 0,5 9 15,-8-12 0,2 4 0,2 1 0,-3-1 0,0 1 16,3-1 0,4 8 0,-16-14 16,9 8 0,0 0 0,3-2 0,-6 2 15,3-1 0,-1 3 0,8 4 0,-12-10 0,7 3 16,5 7 0,-13-8 0,9 2 0,-4 3 15,8 3 0,-13-11 0,8 7 0,-1-2 16,6 6 0,-15-9 0,9 5 0,-3 0 16,9 4 0,-12-6 0,5-1 0,7 7 15,-11-7 0,11 7 0,-12-8 0,12 8 0,-9-9 16,9 9 0,-8-4 0,8 4 16,-10-8 0,10 8 0,-7-4 0,7 4 0,0 0 15,-9-8 0,9 8 0,0 0 0,-8-7 16,8 7 0,0 0 0,0 0 0,-13-2 15,13 2 0,0 0 0,-22 2 0,4 1 16</inkml:trace>
  <inkml:trace contextRef="#ctx0" brushRef="#br0">31731 820 0,'5'-8'0,"-5"8"0,5-6 0,-5 6 16,0 0 0,4-7 0,-4 7 0,0 0 15,0 0 0,0 0 0,0 0 0,0 0 16,0 0 0,0 0 0,0 0 0,32 15 0,-25-8 16,2 10 0,1-2 0,1 3 0,5 8 15,-5 6 0,-2-11 0,0-2 0,-2 0 16,0 0 0,0-1 0,7 11 0,-8-6 16,1-4 0,0-3 0,-3-4 0,6 2 15,-3-4 0,-5-2 0,0 1 0,-2-9 16,9 12 0,-9-12 0,7 6 0,-7-6 15,0 0 0,0 0 0</inkml:trace>
  <inkml:trace contextRef="#ctx0" brushRef="#br0">32124 740 0,'0'0'0,"0"0"16,0 0 0,4-9 0,-4 9 0,0 0 15,0 0 0,0 0 0,0 0 0,0 0 16,0 0 0,0 0 0,0 0 0,-4 31 16,-1-12 0,-1 9 0,1-3 0,-9 4 15,5-4 0,3 5 0,-9 4 0,2-6 0,3 3 16,1-6 0,-2 4 0,2-7 0,-2 7 16,0-7 0,1-1 0,3-3 15,0-3 0,1-4 0,1 6 0,-2-4 0,5-2 16,-3-6 0,5-5 0,-6 13 0</inkml:trace>
  <inkml:trace contextRef="#ctx0" brushRef="#br0">32187 1056 0,'3'-12'0,"-3"12"0,2-8 16,-2 8 0,0 0 0,0 0 0,10-13 16,-10 13 0,9-4 0,-9 4 0,11-4 15,-11 4 0,31-10 0,-16 8 0,-4 0 16,10 0 0,-21 2 0,32 0 0,-32 0 16,23 0 0</inkml:trace>
  <inkml:trace contextRef="#ctx0" brushRef="#br0">32101 1196 0,'25'4'0,"-6"-4"16,-19 0 0,51 2 0,-21-4 0,2 0 15,-2 2 0,-7-2 0,-2 0 0,2 0 16,11 0 0,-7-5 0,-5 1 0,10-2 15</inkml:trace>
  <inkml:trace contextRef="#ctx0" brushRef="#br0">32871 795 0,'8'-6'0,"-8"6"16,4-4 0,-4 4 0,0 0 0,0 0 16,0 0 0,0 0 0,0 0 0,12 19 15,-17-3 0,3 2 0,-3 11 0,-1 4 16,-2-2 0,2 2 0,-3 2 0,-1-2 16,1 2 0,-2-5 0,4 3 0,-2-3 15,4-7 0,1-3 0,-1 0 0,-1-7 16,0 4 0,4-4 0,0-3 0,0-2 0,2-8 15,-2 15 0,2-15 0,-3 10 0,3-10 16,-4 8 0,4-8 0,0 0 0,0 0 16,-2 7 0,2-7 0,0 0 0,0 0 15,0 0 0,0 0 0,2-44 0,5 13 16,-5 0 0,8-4 0,-6 0 0,3 1 16,4-1 0,-2-3 0,0 4 0,2 1 15,1 0 0,2 0 0,-8 2 0,8 0 16,-7 3 0,2 5 0,1 4 0,-1 1 0,-1 0 15,1 1 0,1 0 0,1 2 16,-2 2 0,3-3 0,1 3 0,-1 2 16,-1 2 0,-2 3 0,1-3 0,1 5 0,-11 4 15,19-10 0,-11 8 0,8-5 0,-2 6 16,-14 1 0,20 0 0,-20 0 0,0 0 16,23 6 0,-16 0 0,-7-6 0,9 12 15,-6-3 0,-1 1 0,-2 6 0,-2 3 16,-1-2 0,-4 12 0,-2-3 0,-6 0 15,0 1 0,-5 1 0,0 0 0,-1-4 16,1 0 0,-5-3 0,4-2 0,8-4 0,-2-3 16,4-2 0,-1 2 0,1-3 0,11-9 15,-15 12 0,15-12 0,-12 10 0,12-10 16,-9 11 0,9-11 0,0 0 0,-9 8 16,9-8 0,0 0 0,0 0 0,0 0 15,-5 14 0,5-14 0,9 10 0,-9-10 16,12 13 0,-6-7 0,4 0 0,3 6 15,0-1 0,-1-3 0,0-2 0,0 0 16,3 2 0,-1-1 0,-14-7 0,18 9 16,-9-5 0,-9-4 0,0 0 0,23 4 15</inkml:trace>
  <inkml:trace contextRef="#ctx0" brushRef="#br0">33433 320 0,'0'-4'16,"0"4"0,0 0 0,2-12 15,-2 12 0,3-8 0,-3 8 0,4-9 0,-4 9 16,7-7 0,-7 7 0,9-9 0,-2 5 16,-7 4 0,9-7 0,-9 7 0,9-4 15,-9 4 0,0 0 0,0 0 0,0 0 16,0 0 0,0 0 0,0 0 0,0 0 16,16 11 0,-16-11 0,-2 13 0,2-13 15,-4 16 0,4-16 0,-6 19 0,4-3 16,2-4 0,0 0 0,0 0 0,0-1 15,0-11 0,8 26 0,-4-11 0,0 1 0,1 1 16,-3-3 0,2 1 0,1-5 0,-5-10 16,4 19 0,-4-19 0,6 16 0,-6-16 15,0 14 0,0-14 0,-2 17 0,2-17 16,0 12 0,0-12 0,-10 17 0,10-17 16,-11 12 0,11-12 0,-9 11 0,9-11 15,-12 10 0,12-10 0,-9 6 0,9-6 16,0 0 0,-9 9 0,9-9 0,-7 4 0,7-4 15,0 0 0,0 0 0,0 0 16,-14 11 0,14-11 0,0 0 0,0 0 16,0 0 0,-13 10 0,13-10 0,-16 9 0,-3-3 15,1-2 0,-16-2 0</inkml:trace>
  <inkml:trace contextRef="#ctx0" brushRef="#br0">1057 2706 0,'0'0'0,"0"0"16,0 0 0,0 0 0,0 0 0,-15-10 15,15 10 0,0 0 0,0 0 0,0 0 16,0 0 0,0 0 0,0 0 0,0 0 16,0 0 0,0 0 0,0 0 0,0 0 15,0 0 0,0 0 0,0 0 0,0 0 16,0 0 0,0 0 0,-5-10 0,5 10 16,0 0 0,0 0 0,0 0 0,0 0 15,0 0 0,0 0 0,0 0 0,0 0 0,0-12 16,0 12 0,0 0 0,0 0 0,3-15 15,-3 15 0,0 0 0,2-14 0,-2 14 16,0-15 0,0 15 0,2-10 0,-2 10 16,2-12 0,-2 12 0,3-10 0,-3 10 15,0 0 0,0-13 0,0 13 0,0 0 16,2-12 0,-2 12 0,0 0 0,2-8 16,-2 8 0,0 0 0,0 0 0,0-13 15,0 13 0,0 0 0,0 0 0,4-10 16,-4 10 0,0 0 0,0 0 0,3-10 15,-3 10 0,0 0 0,0 0 0,0 0 0,2-9 16,-2 9 0,0 0 0,0 0 0,0 0 16,0 0 0,0 0 0,0 0 0,0 0 15,3-9 0,-3 9 0,0 0 0,0 0 16,0 0 0,0 0 0,0 0 0,0 0 16,0 0 0,0 0 0,0 0 0,0 0 15,0 0 0,-8 34 0,8-26 0,-2 2 16,0 7 0,-2-1 0,1 1 0,1 1 15,0 1 0,0 2 0,2-3 0,0 2 0,2 1 16,-2 0 0,2-3 0,0 3 16,3-3 0,-3-2 0,5 1 0,-2-3 15,2-1 0,-3-1 0,0-4 0,1 2 0,-1-3 16,-4-7 0,14 12 0,-9-8 0,-5-4 16,13 6 0,-13-6 0,0 0 0,0 0 15,0 0 0,0 0 0,32-14 0,-27 8 16,2-3 0,2-4 0,-3-4 0,2 0 15,-1-1 0,-3 2 0,3-3 0,-3 0 16,4 2 0,-6-1 0,5 2 0,-1-1 16,1 1 0,-3-1 0,2 1 0,-2 0 0,3 1 15,-1-1 0,-1 1 0,-1 3 0,-1-1 16,0 5 0,-3 8 0,8-18 0,-5 14 16,-3 4 0,2-14 0,-2 14 0,4-15 15,-4 15 0,0 0 0,2-14 0,-2 14 16,0-8 0,0 8 0,0 0 0,0-11 15,0 11 0,0 0 0,0 0 0,0 0 16,0 0 0,0-14 0,0 14 0,0 0 16,0 0 0,0 0 0,0 0 0,0 0 15,-8-6 0,8 6 0,0 0 0,0 0 16,0 0 0,0 0 0,-21 22 0,19-13 16,-5 8 0,0-4 0,1 2 0,0 2 15,2-3 0,-1 2 0,1 1 0,0 1 16,1-1 0,1-1 0,2 1 0,-4-2 0,1 2 15,0-2 0,1 1 0,0-4 0,0 1 16,2-3 0,0 0 0,0-10 0,-2 17 16,2-17 0,0 14 0,-3-5 0,3-9 15,0 11 0,0-11 0,-2 13 0,2-13 16,-4 8 0,4-8 0,0 0 0</inkml:trace>
  <inkml:trace contextRef="#ctx0" brushRef="#br0">1480 2645 0,'0'0'0,"-3"-15"0,3 15 0,0 0 0,0 0 16,0 0 0,0 0 0,0 0 0,0 0 15,0 0 0,0 0 0,0 0 0,0 0 16,0 0 0,0 0 0,19-10 0,-19 10 16,18-4 0,-18 4 0,20-4 0,-20 4 15,32-6 0,-32 6 0,26-3 0,-26 3 0,20-4 16,-20 4 0,16 0 0,-16 0 0,0 0 16,0 0 0</inkml:trace>
  <inkml:trace contextRef="#ctx0" brushRef="#br0">1464 2807 0,'0'0'0,"11"15"16,-11-15 0,0 0 0,41-6 0,-23 3 15,2-1 0,15-2 0,-3 0 0,-4-2 0,-6 1 16,1 3 0,-4 0 0,0-2 0,-4 2 16,-4 0 0,-11 4 0,18-8 0</inkml:trace>
  <inkml:trace contextRef="#ctx0" brushRef="#br0">976 2598 0,'0'0'0,"0"0"16,2-11 0,-2 11 0,0 0 15,2-10 0,-2 10 0,3-11 0,-3 11 16,0 0 0,2-10 0,-2 10 0,0 0 15,4-12 0,-4 12 0,2-9 0,-2 9 0,0 0 16,3-16 0,-3 16 0,4-13 0,-4 13 16,5-9 0,-5 9 0,0 0 0,3-11 15,-3 11 0,0 0 0,0 0 0,4-10 16,-4 10 0,0 0 0,0 0 0,0 0 16,0 0 0,0 0 0,0 0 0,0 0 15,4 33 0,-4-15 0,-2 11 0,-2 2 16,-4 2 0,2 1 0,-1 0 0,0 0 15,1 0 0,0-1 0,0 0 0,1-2 16,5-7 0,0-4 0,0-5 0,0 1 16,2-1 0,1-3 0,1-2 0,1-2 15,2 0 0,0-1 0,2-1 0,9 1 16,0-4 0,-2 1 0,5-4 0,-8 2 16,-13-2 0,26-4 0,-9-1 0,0-4 0,-4 1 15,-1 1 0,-1-7 0,-2-1 0,3 2 16,-5-4 0,1-1 0,0-2 0,1-7 15,-3 1 0,-1 6 0,-3-1 0,2 3 16,-4-3 0,6 3 0,-6-1 0,2 3 16,0 0 0,1 1 0,-1-2 0,0 1 0,-2 4 15,0-5 0,0 3 0,2 4 0,0-1 16,1 1 0,-3 10 0,2-18 0,2 12 16,-1-5 0,-3 11 0,3-16 0,-3 16 15,4-17 0,-4 17 0,4-12 0,-4 12 16,3-14 0,-3 14 0,0 0 0,2-12 15,-2 12 0,2-9 0,-2 9 0,0 0 16,0 0 0,2-11 0,-2 11 0,0 0 16,0 0 0,0 0 0,0 0 0,0 0 15,0-9 0,0 9 0,0 0 0,0 0 16,0 0 0,0 0 0,0 0 0,0 0 0,0 0 16,0 0 0,-4 32 0,-1-15 15,5 4 0,-2 9 0,-2 3 0,-1 2 16,5 0 0,-7 0 0,5-2 0,-1 0 0,-1-1 15,2 2 0,0-3 0,-1 0 0,1-7 16,2-1 0,0-5 0,2-1 0,1-1 16,-1 1 0,-2-4 0,0 0 0,0-3 15,2 1 0,-2-11 0,4 13 0,-4-4 16,0-9 0,3 15 0,-3-15 0,0 0 16,2 18 0,0-12 0,-2-6 0,0 0 15,2 12 0</inkml:trace>
  <inkml:trace contextRef="#ctx0" brushRef="#br0">1566 2540 0,'0'0'0,"0"0"0,0 0 0,0 0 16,0 0 0,0 0 0,7-14 0,-7 14 15,0 0 0,0 0 0,27 0 0,-27 0 16,28-5 0,-28 5 0,32-2 0,-13 2 0,-19 0 16,36-2 0,-16 0 0,1-3 15,2 1 0,-6 3 0,-17 1 0,34-4 0,-34 4 16,23-4 0,-23 4 0,19-2 0,-19 2 15,0 0 0,16-2 0,-16 2 0,0 0 16,0 0 0,0 0 0,0 0 0,0 0 16</inkml:trace>
  <inkml:trace contextRef="#ctx0" brushRef="#br0">1571 2737 0,'0'0'15,"0"0"0,0 0 0,0 0 0,0 0 16,0 0 0,0 0 0,0 0 0,0 0 16,0 0 0,53-4 0,-22-4 0,-3 1 15,-6 1 0,1 0 0,-2 0 0,2 0 16,-1 1 0,-1 2 0,-6-2 0,6 2 15,-2 1 0,-8 0 0,-11 2 0,21-5 0,-21 5 16</inkml:trace>
  <inkml:trace contextRef="#ctx0" brushRef="#br0">2497 2386 0,'0'0'0,"4"-13"0,-4 13 0,0 0 16,0 0 0,0 0 0,4-14 0,-4 14 16,8-8 0,-8 8 0,0 0 0,11-16 15,-11 16 0,7-11 0,-7 11 0,0 0 16,9-13 0,-9 13 0,0 0 0,0 0 15,0 0 0,0 0 0,0 0 0,0 0 0,0 0 16,0 0 0,0 0 0,-35-1 0,35 1 16,0 0 0,0 0 0,-27 14 0,27-14 15,-9 8 0,9-8 0,-2 8 0,2-8 16,0 0 0,0 13 0,0-13 0,9 15 16,-2-10 0,0 1 0,0 3 0,1-3 15,-2 2 0,1 1 0,-1-3 0,-6-6 16,9 13 0,-7-4 0,0-1 0,-2-8 15,0 19 0,-2-2 0,-2-5 0,-1-1 16,1 0 0,2-1 0,-3 1 0,3-3 16,2-8 0,-5 16 0,2-8 0,3-8 0,-2 17 15,2-6 0,0-11 0,2 18 16,4-7 0,-4-4 0,3 4 0,-3-2 0,4 9 16,-3-6 0,-1 0 0,0 4 0,0-1 15,-4 1 0,2 3 0,-4-3 0,-3 1 16,0-3 0,0 1 0,-2-2 0,0 3 15,2-7 0,0 2 0,0-4 0,3 2 16,4-9 0,-7 11 0,7-11 0,-2 10 16,2-10 0,0 0 0,-2 10 0,2-10 0,0 0 15,15 8 0,-15-8 0,30 5 0,-30-5 16,36 0 0,-15 0 0,-2-3 0,-19 3 16,40-8 0</inkml:trace>
  <inkml:trace contextRef="#ctx0" brushRef="#br0">3072 2462 0,'0'0'0,"0"0"0,0 0 0,0 0 16,4-12 0,-4 12 0,0 0 0,0 0 15,0 0 0,0 0 0,0 0 0,0 0 16,-4-20 0,4 20 0,0 0 0,0 0 16,0-13 0,0 13 0,0 0 0,0 0 15,0 0 0,0 0 0,0 0 0,0 0 16,-5-13 0,5 13 0,0 0 0,0 0 0,0 0 15,0 0 0,-16 47 0,11-30 16,3-1 0,0 1 0,0-1 0,2 1 0,0-1 16,2-4 0,0 0 0,-2-12 0,5 21 15,1-10 0,-6-11 0,12 14 16,-1-4 0,0 1 0,1-6 0,-1-2 0,-11-3 16,19 1 0,-19-1 0,22-1 0,-22 1 15,0 0 0,25-15 0,-10 5 0,-4-6 16,-2 2 0,0-3 0,0 1 0,-4-3 15,1 4 0,-4-2 0,6 4 0,-8 0 16,0 13 0,4-18 0,-4 18 0,3-13 0,-3 13 16,0 0 0,4-14 0,-4 14 0,0 0 15,0 0 0,0 0 0,0 0 0,0 0 16,0 0 0,0 0 0,0 0 0,0 0 16,0 0 0,0 0 0,0 0 0,9 44 15,-9-44 0,4 23 0,-4-6 0,2 0 16,-2-1 0,6 2 0,-4-1 0,-2 0 15,2 2 0,-2-4 0,0 0 0,0-15 16,0 19 0</inkml:trace>
  <inkml:trace contextRef="#ctx0" brushRef="#br0">3352 2674 0,'0'0'16,"0"0"0,0 0 0,0 0 0,0 0 15,0 0 0,0 0 0,0 0 0,0 0 16,0 0 0,25 22 0,-25-22 0,5 14 16,-5-14 0,6 17 0,-6-17 0,3 18 15,-1-9 0,-2-9 0,4 26 0,-2-13 0,-2-1 16,0-2 0,0-10 0,0 17 16,0-17 0,0 0 0</inkml:trace>
  <inkml:trace contextRef="#ctx0" brushRef="#br0">3828 2357 0,'0'0'0,"0"0"15,23 22 0,-23-22 0,7 25 0,-3-8 16,2-1 0,0-2 0,-3 3 0,-1-1 16,-2 1 0,0-1 0,-2 2 0,-1-3 15,-1 0 0,-4 1 0,-3 1 0,0-1 0,-12 7 16,2-6 0,4-4 0,-2 1 16,-8 3 0,4-3 0,5-8 0,1 1 0,17-7 15</inkml:trace>
  <inkml:trace contextRef="#ctx0" brushRef="#br0">4182 2315 0,'0'0'16,"0"0"0,7 30 0,-7-14 0,0 1 16,0 0 0,4 1 0,-4-1 0,0 0 15,3 0 0,-1 0 0,2-1 0,-1 1 16,4-4 0,-3-2 0,3-1 0,-7-10 16,7 14 0,2-6 0,-9-8 0,14 8 15,-14-8 0,14 7 0,-14-7 0,0 0 16,0 0 0,41-11 0,-30 2 0,3-4 0,-1 1 15,-2-1 0,-1-5 0,-1 2 0,0-3 16,-2 0 0,0 3 0,-3 0 0,5-1 16,-7 5 0,1 0 0,2-1 0,-5 13 15,2-14 0,-2 14 0,0 0 0,2-12 16,-2 12 0,0 0 0,0 0 0,0 0 0,0 0 16,0 0 0,0 0 0,0 0 15,0 0 0,0 0 0,0 0 0,0 0 16,0 0 0,-12 36 0,12-36 0,-4 21 0,2-4 15,2-4 0,-2 4 0,2 0 16,2-5 0,-2-12 0,2 25 0,2-17 16,-4-8 0,6 21 0,-4-13 0,-2-8 0,4 14 15,-4-14 0</inkml:trace>
  <inkml:trace contextRef="#ctx0" brushRef="#br0">4577 2503 0,'0'0'0,"11"-6"0,-11 6 0,0 0 16,0 0 0,0 0 0,0 0 0,0 0 15,0 0 0,0 0 0,0 0 0,0 0 16,0 0 0,30 12 0,-30-12 0,13 10 16,-13-10 0,10 16 0,-4-7 0,-6-9 15,7 26 0,-3-13 0,-4-1 0,0-12 16,0 21 0,0-10 0,-2 4 0,-4 2 15,3-2 0,-3-3 0,-2-2 0,8-10 16,-9 21 0,5-16 0,4-5 0,-7 13 16,7-13 0,0 0 0,-4 12 0,4-12 15,0 0 0,0 0 0,0 0 0,0 0 16,0 0 0,18 13 0,-18-13 0,34-6 0,-34 6 16,57-11 0,-25-1 0,-3-1 15,3 4 0</inkml:trace>
  <inkml:trace contextRef="#ctx0" brushRef="#br0">5087 2493 0,'0'0'0,"0"0"15,32 17 0,-32-17 0,10 28 0,-8-16 0,0 4 16,-2 3 0,0-1 0,-4-1 0,1 1 15,-2 1 0,1 0 0,-3-1 0,1-2 16,-2 1 0,1-2 0,1-3 0,-3 2 16,2-4 0,2-2 0,5-8 0,0 0 15</inkml:trace>
  <inkml:trace contextRef="#ctx0" brushRef="#br0">5505 2289 0,'13'-13'0,"-13"13"16,7-8 0,-7 8 0,0 0 0,0 0 16,0 0 0,0 0 0,0 0 0,0 0 15,0 0 0,0 0 0,0 0 0,16 30 16,-11-17 0,-7 3 0,4 2 0,-2-2 15,0-4 0,0-12 0,2 22 0,-2-11 16,0-11 0,4 19 0,-4-19 0,5 17 16,-2-8 0,-3-9 0,9 15 0,-9-15 15,11 10 0,-11-10 0,16 7 0,-16-7 0,0 0 16,26-2 0,-26 2 0,0 0 16,34-22 0,-19 10 0,-3-2 0,-1-4 0,0 1 15,-1-2 0,3-7 0,-4 0 0,-1 9 16,-6 0 0,2 0 0,-1 8 0,-3 9 15,6-21 0,-6 21 0,2-14 0,-2 14 16,5-15 0,-5 15 0,2-10 0,-2 10 16,0 0 0,0 0 0,0 0 0,0 0 0,0 0 15,0 0 0,0 0 0,0 0 0,0 0 16,0 0 0,0 0 0,-11 53 16,9-34 0,0 0 0,-1-2 0,3 3 0,-2-4 15,2 2 0,0 1 0,0 1 0,2-1 16,1-4 0,-1 2 0,0 0 0,5-5 15,-1-3 0,-6-9 0</inkml:trace>
  <inkml:trace contextRef="#ctx0" brushRef="#br0">5972 2493 0,'0'0'0,"0"0"0,0 0 0,0 0 15,0 0 0,0 0 0,0 0 0,-11-19 16,11 19 0,0 0 0,0 0 0,0 0 16,0 0 0,-5-12 0,5 12 0,0 0 15,0 0 0,0 0 0,0 0 0,0 0 16,10-15 0,-10 15 0,0 0 0,15-8 16,-15 8 0,14-9 0,-14 9 0,0 0 0,18-5 15,-18 5 0,0 0 0,0 0 16,0 0 0,17-4 0,-17 4 0,0 0 0,0 0 15,0 0 0,0 0 0,0 0 0,0 0 16,0 0 0,0 0 0,17 18 0,-17-18 16,10 11 0,-10-11 0,11 14 0,-11-14 15,17 20 0,-6-7 0,0-1 0,-2-2 16,2 3 0,0 1 0,4 1 0,-6-6 16,-1-1 0,-8-8 0,12 16 0,-12-16 15,9 12 0,-9-12 0,5 10 0,-5-10 16,0 0 0,2 13 0,-2-13 0,0 0 15,-9 20 0,9-20 0,-13 12 0,13-12 16,-14 13 0,14-13 0,-14 10 0,14-10 0,-14 5 16,14-5 0,0 0 0,0 0 0,0 0 15,0 0 0</inkml:trace>
  <inkml:trace contextRef="#ctx0" brushRef="#br0">6296 2049 0,'0'0'16,"0"0"0,7-17 0,-4 13 0,-3 4 16,8-12 0,-1 5 0,0-1 15,-7 8 0,18-9 0,-1 0 0,-2 2 0,4 2 16,-6 3 0,1-1 0,-14 3 0,22-2 15,-22 2 0,0 0 0,23 9 0,-23-9 16,11 10 0,-11-10 0,10 16 0,-10-6 16,0-10 0,5 28 0,-5-13 0,-5 6 15,5-2 0,-2-1 0,0 3 0,0-3 0,2 3 16,-4 0 0,4-3 0,4 0 0,2 13 16,1-8 0,-5-2 0,3-3 0,1-2 15,2 1 0,-2-1 0,-1 1 0,-1-3 16,3 3 0,-2-4 0,0 3 0,-3-7 15,2 2 0,-2 2 0,-2-6 0,3 4 16,-3-11 0,2 26 0,-2-11 0,0-1 16,0-1 0,0-1 0,0 5 0,0 1 15,2-1 0,-2-1 0,2 0 0,1 3 16,-1-5 0,3 2 0,-3 1 0,3-1 16,-1 1 0,1-3 0,-3 1 0,4-1 15,0-2 0,-2 0 0,1-2 0,-3-1 16,-2-9 0,4 16 0,-4-16 0,2 13 15,-2-13 0,0 0 0,3 14 0,-3-14 0,0 0 16,-7 11 0,7-11 0,0 0 0,-30 0 16</inkml:trace>
  <inkml:trace contextRef="#ctx0" brushRef="#br0">7081 2515 0,'6'8'0,"-6"-8"0,7 15 0,-7-15 15,4 23 0,-4-7 0,0 5 0,-4 10 16,0-3 0,-3 4 0,-4 0 0,-1 1 15,1-1 0,-6-2 0,0 4 0,-2-5 16,-4 2 0,1-4 0</inkml:trace>
  <inkml:trace contextRef="#ctx0" brushRef="#br0">7865 2107 0,'0'0'16,"0"0"0,0 0 0,12-7 0,-12 7 16,0 0 0,0 0 0,0 0 0,0 0 15,0 0 0,0 0 0,0 0 0,0 0 16,0 0 0,0 0 0,18 8 0,-16-2 15,5 3 0,2 11 0,-2-3 0,-1 14 16,4-7 0,-1 5 0,-2-5 0,-3-3 0,2 0 16,0-5 0,-1 3 0,-1-3 15,0 2 0,1-2 0,-1 2 0,-4-4 16,8 1 0,-6 7 0,0-14 16,-2-8 0,2 12 0,-2-12 0,5 7 15,-5-7 0,0 0 0,0 0 0,0 0 0</inkml:trace>
  <inkml:trace contextRef="#ctx0" brushRef="#br0">8141 2188 0,'4'-10'16,"4"2"0,-6 0 0,2 2 0,-4 6 15,7-11 0,-2 6 0,-5 5 0,4-9 0,-4 9 16,8-7 0,-8 7 0,0 0 0,4-8 16,-4 8 0,0 0 0,0 0 0,0 0 15,0 0 0,0 0 0,0 0 0,0 0 16,18 20 0,-18-9 0,-3 6 0,3 1 15,-4 0 0,2 2 0,-3-2 0,-1 2 16,-1 9 0,-3-5 0,4-3 0,-1 0 16,-3-3 0,6 1 0,-3-1 0,3-1 15,-3-1 0,-3 1 0,8-1 0,-4-4 16,3-1 0,3-3 0,0-8 0</inkml:trace>
  <inkml:trace contextRef="#ctx0" brushRef="#br0">8497 2271 0,'21'-8'0,"-6"-1"0,6 2 16,-5 2 0,0 1 0,2 0 0,0 0 15,1 4 0,-19 0 0,0 0 16,36 0 0</inkml:trace>
  <inkml:trace contextRef="#ctx0" brushRef="#br0">8442 2595 0,'0'0'0,"0"0"0,0 0 15,0 0 0,0 0 0,30-12 0,-12 2 16,12-2 0,4-3 0,-12 3 0,11-3 15,-1-6 0,-2 4 0,4-2 0,-4-4 16</inkml:trace>
  <inkml:trace contextRef="#ctx0" brushRef="#br0">9281 1963 0,'8'-6'15,"-8"6"0,0 0 0,2-11 0,-2 11 0,0 0 16,0-9 0,0 9 0,0 0 0,0 0 16,0 0 0,0 0 0,-5-9 0,5 9 15,0 0 0,0 0 0,0 0 0,0 0 16,-5-9 0,5 9 0,0 0 0,0 0 15,0 0 0,0 0 0,0 0 0,0 0 16,0 0 0,0 0 0,-4-6 0,4 6 16,0 0 0,0 0 0,0 0 0,0 0 0,0 0 15,0 0 0,0 0 0,0 0 0,0 0 16,0 0 0,0 0 0,0 0 0,0 0 16,0 0 0,0 0 0,-7-6 0,7 6 15,0 0 0,0 0 0,0 0 0,0 0 16,0 0 0,0 0 0,0 0 0,0 0 15,0 0 0,11-12 0,-11 12 0,8-6 16,-8 6 0,6-5 0,-6 5 0,0 0 16,9-8 0,-9 8 0,0 0 0,7-4 15,-7 4 0,0 0 0,0 0 0,7-6 16,-7 6 0,0 0 0,0 0 0,0 0 0,0 0 16,0 0 0,0 0 0,0 0 15,0 0 0,0 0 0,0 0 0,0 0 0,0 0 16,0 0 0,0 0 0,0 0 0,0 0 15,0 0 0,0 0 0,-27 23 0,27-15 16,0 0 0,0-8 0,4 16 0,-1-8 16,-3-8 0,2 19 0,0-10 0,0 0 15,-2-9 0,0 18 0,2-1 0,1-6 0,-3 1 16,-5 5 0,3-6 0,-2 5 0,1-3 16,-1 0 0,2-2 0,-4-2 15,4 0 0,2-9 0,-4 17 0,4-10 0,0-7 16,-5 19 0,5-11 0,0-8 0,0 17 15,2-9 0,1 2 0,-3-10 0,4 16 16,-2-7 0,-2-9 0,6 16 0,-6-6 16,2 1 0,-2-11 0,0 18 0,0-9 15,0 1 0,-2 6 0,-1-4 0,0 5 16,-1-1 0,-3-3 0,3-4 0,-3 8 16,3-4 0,-2-4 0,2 2 0,0-1 15,-1-2 0,5-8 0,-6 17 0,1-9 16,5 1 0,0-9 0,-7 13 0,7-4 0,0-9 15,-3 17 0,3-7 0,0-10 0,-2 17 16,4-10 0,-2-7 0,3 19 0,2-10 16,-3 0 0,-2-9 0,9 15 0,-5-9 15,-4-6 0,9 10 0,1-6 0,-10-4 16,18 4 0,-18-4 0,0 0 0</inkml:trace>
  <inkml:trace contextRef="#ctx0" brushRef="#br0">9722 2030 0,'4'-10'0,"-4"10"0,0 0 15,5-6 0,-5 6 0,0 0 0,0 0 16,0 0 0,0 0 0,0 0 0,0 0 15,0 0 0,0 0 0,-13 37 0,7-20 16,-3 11 0,0-5 0,7-2 0,-2-3 0,-2 0 16,4 1 0,2 1 0,-4-3 0,4-2 15,0 1 0,0 0 0,4-4 0,-2 0 16,4-1 0,-2-3 0,1 0 0,-5-8 16,15 10 0,-7-5 0,-8-5 0,17 4 15,2-4 0,-19 0 0,32-13 0,-17 3 16,2 2 0,-2-4 0,0-3 0,-2 0 15,3-1 0,-5 0 0,-2 2 0,1-1 16,-1-1 0,-5 1 0,5 3 0,-4 0 16,0 4 0,-1-3 0,-2 2 0,-2 9 15,7-13 0,-3 4 0,-4 9 0,6-14 0,-6 14 16,2-12 0,-2 12 0,4-11 0,-4 11 16,0-10 0,0 10 0,0 0 0,5-12 15,-5 12 0,0 0 0,2-10 0,-2 10 16,0 0 0,0 0 0,2-9 0,-2 9 15,0 0 0,0 0 0,0 0 0,2-10 16,-2 10 0,0 0 0,0 0 0,0 0 16,0 0 0,5-10 0,-5 10 0,0 0 0,0 0 15,0 0 0,0 0 0,0 0 0,0 0 16,2-8 0,-2 8 0,0 0 0,0 0 16,0 0 0,0 0 0,0 0 0,0 0 15,2-9 0,-2 9 0,0 0 0,0 0 16,0 0 0,0 0 0,0 0 0,0 0 15,0 0 0,0 0 0,0 0 0,0 0 16,0 0 0,0 0 0,0 0 0,0 0 16,0 0 0,0 0 0,0 0 0,0 0 15,0 0 0,0 0 0,0 0 0,0 0 16</inkml:trace>
  <inkml:trace contextRef="#ctx0" brushRef="#br0">10111 2232 0,'15'8'0,"-15"-8"15,0 0 0,2 6 0,-2-6 0,0 0 16,0 0 0,0 0 0,0 10 0,0-10 16,-2 12 0,2-12 0,-7 25 0,-1-8 15,4-1 0,-3 3 0,1-2 0,-1 0 16,-5 15 0,1-13 0,4 2 0,-3-2 15,6-1 0,-5 0 0,3 3 0,-9 6 0,7-4 16,-4-5 0,3 1 0,0-4 0,2-2 16,0-1 0</inkml:trace>
  <inkml:trace contextRef="#ctx0" brushRef="#br0">10652 2195 0,'0'0'0,"0"0"0,13 5 0,-13-5 16,0 0 0,8 17 0,-8-9 0,0-8 15,-5 17 0,0-7 0,1 6 0,-3 1 16,-2 0 0,0-4 0,-2 7 0,-1-4 15,0-1 0,4-2 0,-1-1 0,1-1 16,2-2 0,1-3 0,5-6 0</inkml:trace>
  <inkml:trace contextRef="#ctx0" brushRef="#br0">11065 1866 0,'12'-9'0,"-8"3"15,-4 6 0,7-5 0,-7 5 16,0 0 0,6-7 0,-6 7 0,0 0 16,0 0 0,0 0 0,0 0 0,0 0 0,0 0 15,12 17 0,-9-9 0,-3 1 0,2 8 16,0 0 0,-2 0 0,2-1 0,0 1 15,1-1 0,-1-1 0,0 2 0,2-5 16,-1 1 0,4-2 0,-5-3 0,1-1 16,-3-7 0,6 16 0,-1-9 0,-5-7 15,8 13 0,0-9 0,-8-4 0,11 9 16,-11-9 0,11 3 0,-11-3 0,0 0 16,23-1 0,-23 1 0,19-9 0,-6-3 15,-1 5 0</inkml:trace>
  <inkml:trace contextRef="#ctx0" brushRef="#br0">11396 1946 0,'6'-10'0,"-6"10"0,7-11 16,-4 5 0,-3 6 0,7-10 0,-5 4 15,-2 6 0,6-8 0,-6 8 0,0 0 0,5-9 16,-5 9 0,0 0 0,4-6 0,-4 6 16,0 0 0,0 0 0,0 0 0,0 0 15,0 0 0,0 0 0,0 0 0,0 0 16,0 0 0,0 0 0,0 0 0,-13 31 15,6-14 0,-2-1 0,-2 1 0,0-2 16,1 2 0,-1-1 0,2 3 0,-1-3 16,1 1 0,-2-2 0,5 3 0,-7-5 15,9-4 0,0 2 0</inkml:trace>
  <inkml:trace contextRef="#ctx0" brushRef="#br0">11355 2143 0,'0'0'0,"4"-8"0,-4 8 0,9-8 16,-9 8 0,9-8 0,-9 8 0,10-7 15,-10 7 0,11-7 0,-2 2 0,-9 5 16,18-6 0,-18 6 0,21-8 0,-12 8 16,-9 0 0,21-5 0,-21 5 0,17-2 15,-17 2 0,19 0 0,-19 0 0,0 0 16,23 5 0,-23-5 0,11 8 0,-2-4 15,-9-4 0,10 16 0,-10-9 0,4 3 16,-6 6 0,2-3 0,0-1 0,-2 0 16,-1-2 0,-2-2 0,5-8 0,-2 17 0,2-9 15,0-8 0,-2 13 0,2-13 0,0 0 16,-2 9 0,2-9 0,0 0 0,0 0 16,6 13 0,-6-13 0,0 0 0,37 3 15,-17-6 0,-20 3 0,53-16 0,-19 4 16</inkml:trace>
  <inkml:trace contextRef="#ctx0" brushRef="#br0">12050 2020 0,'0'0'0,"0"0"15,0 0 0,0 0 0,0 0 0,0 0 16,0 0 0,18 19 0,-18-19 0,0 16 15,3-6 0,-8 6 0,5 1 0,-2 1 0,0-2 16,-4 4 0,-5 10 0,-2 1 16,-5 0 0,-3 1 0,-1 0 0,-8 3 15,-23 10 0,0-3 0,-6-10 0,-5 3 0</inkml:trace>
  <inkml:trace contextRef="#ctx0" brushRef="#br0">12778 1983 0,'0'0'0,"0"0"15,0 0 0,0 0 0,0 0 0,-7-8 16,7 8 0,0 0 0,0 0 0,0 0 16,-4-9 0,4 9 0,0 0 0,-6-5 15,6 5 0,0 0 0,0 0 0,-4-11 16,4 11 0,0 0 0,-5-10 0,5 10 0,-2-7 15,2 7 0,0 0 0,-2-9 0,2 9 16,0 0 0,0 0 0,-4-9 0,4 9 16,0 0 0,0 0 0,0 0 0,0 0 15,0 0 0,0 0 0,0 0 0,0 0 16,0 0 0,6 39 0,-1-22 0,-1-1 16,4 2 0,-4 5 0,0-5 0,1-1 15,-1 4 0,3-5 0,-3 3 0,4-2 16,-4-1 0,3-2 0,-5-6 0,5 2 0,-7-10 15</inkml:trace>
  <inkml:trace contextRef="#ctx0" brushRef="#br0">13158 1913 0,'5'-6'15,"-5"6"0,12-14 0,-8 7 0,3 1 16,-7 6 0,4-11 0,-4 11 0,10-8 15,-10 8 0,2-5 0,-2 5 0,0 0 16,7-7 0,-7 7 0,0 0 0,0 0 0,0 0 16,0 0 0,0 0 0,0 0 0,0 0 15,-19 27 0,10-10 0,-4-3 0,-1 12 16,-4 2 0,2-6 0,5-4 0,-1 1 16,1 0 0,0-3 0,-4 2 0,6-1 15,-5 0 0,5-1 0,-2-7 0,2 6 16,2-6 0</inkml:trace>
  <inkml:trace contextRef="#ctx0" brushRef="#br0">13256 2092 0,'0'0'16,"0"0"0,0 0 0,8-11 0,-8 11 16,0 0 0,0 0 0,0 0 0,0 0 0,0 0 15,0 0 0,11-4 0,-11 4 0,0 0 16,16-5 0,-16 5 0,11-5 0,-11 5 16,16-4 0,-16 4 0,0 0 0,14-2 15,-14 2 0,0 0 0,0 0 0,11-6 16,-11 6 0,0 0 0,0 0 0,0 0 15,0 0 0,0 0 0,0 0 0,0 0 16,0 0 0,0 0 0,10 13 0,-10-13 16,0 0 0,-3 16 0,3-16 0,0 0 15,0 12 0,0-12 0,0 0 0,0 11 16,0-11 0,0 0 0,0 0 0,3 20 0,-3-20 16,9 14 0,-9-14 0,6 15 15,-1-7 0,-3-2 0,-2-6 0,7 14 0,-2-6 16,-1 0 0,-4-8 0,5 15 0,-5-15 15,2 10 0,-2-10 0,0 10 0,0-10 16,0 0 0,0 15 0,0-15 0,-5 8 16,5-8 0,-11 13 0,4-8 0,7-5 15,-16 9 0,7-5 0,9-4 0,-18 6 0,18-6 16,-14 5 0,14-5 0,0 0 16,0 0 0,0 0 0,0 0 0,0 0 15,0 0 0,0 0 0,-30-13 0,30 13 0,0 0 16,0 0 0</inkml:trace>
  <inkml:trace contextRef="#ctx0" brushRef="#br0">13952 1614 0,'-23'-4'0,"23"4"0,0 0 0,-7-5 16,7 5 0,0 0 0,0 0 0,0 0 15,0 0 0,-8-4 0,8 4 0,0 0 16,0 0 0,0 0 0,0 0 0,0 0 16,0 0 0,45 4 0,-45-4 0,14 8 15,-7-2 0,-3 2 0,0-1 0,1 3 16,-3 6 0,-2 1 0,-2 1 0,0-1 15,-3 4 0,1-4 0,-3 2 0,-5 10 0,5-6 16,1-5 0,1 0 0,1 1 0,2-2 16,-6-1 0,8 0 0,0 3 0,0-2 15,0-2 0,6 2 0,-4-1 0,0 3 16,2-4 0,3 1 0,-7 1 0,4-3 16,1 3 0,-3-5 0,0 4 0,2 1 15,-2-1 0,0 0 0,0 0 0,3 1 16,-5-4 0,2-1 0,0 4 0,0-1 15,3 1 0,-5 1 0,2-3 0,0-2 16,-2-1 0,0-1 0,0-1 0,3 0 16,-3-9 0,2 19 0,-2-11 0,0 0 0,3 1 15,-3-9 0,0 14 0,0-14 0,-3 12 16,3-12 0,0 9 0,0-9 16,0 8 0,0-8 0,0 0 0,-7 10 0,7-10 15,-13 8 0,4-3 0,9-5 0,-19 5 16,8-3 0,11-2 0,-27-5 0,12 1 15,6-3 0</inkml:trace>
  <inkml:trace contextRef="#ctx0" brushRef="#br0">14602 2136 0,'0'0'16,"4"18"0,-4-8 0,-2 6 0,-2 3 0,-1-1 16,1 3 0,-6-3 0,1 1 15,0-1 0,1 0 0,-9 11 0,6-8 16,-1-3 0,5-2 0,-1 0 0</inkml:trace>
  <inkml:trace contextRef="#ctx0" brushRef="#br0">15296 1798 0,'0'0'0,"0"0"15,0 0 0,0 0 0,0 0 16,0 0 0,0 0 0,0 0 0,0 0 15,0 0 0,-19 27 0,10-13 0,-3 3 0,3 0 16,3 0 0,-1 0 0,0 0 0,2 3 16,1-1 0,1-3 0,1 0 0,2-2 15,0-1 0,2-1 0,3-2 0,-1-2 16,-4-8 0,15 13 0,-9-10 0,-6-3 16,30 8 0,-17-8 0,-13 0 0,32-8 15,-13 3 0,-3-6 0,2 5 0,-2-3 16,-5 0 0,0 3 0,-1 1 0,-1 0 0,-9 5 15,11-7 0,-11 7 0,10-4 16,-10 4 0,0 0 0,11-4 0,-11 4 16,0 0 0,0 0 0,21 7 0,-21-7 0,17 5 15,0 3 0,0 1 0,2 2 16,0-5 0,-2 2 0,2-4 0,1 2 0,-1-2 16,1-1 0,-2-3 0,1 0 0,-4-3 15,-3 1 0,6-5 0,-6 2 0,-1-3 16,-2 2 0,3-7 0,1 1 0,-3-3 15,-4 2 0,5 0 0,-4-6 0,-3 3 16,4-3 0,-6 3 0,1-3 0,-1 3 0,0 3 16,-2 1 0,0 2 0,0 0 0,0 10 15,-2-17 0,4 11 0,-2 6 0,0-14 16,0 14 0,0-8 0,0 8 0,0-11 16,0 11 0,0 0 0,-2-8 0,2 8 15,0 0 0,0 0 0,0 0 0,2-12 16,-2 12 0,0 0 0,0 0 0,0 0 15</inkml:trace>
  <inkml:trace contextRef="#ctx0" brushRef="#br0">16114 1767 0,'30'-2'16,"-16"0"0,-14 2 0,24-4 0,-12 2 15,-12 2 0,18-4 0,-18 4 0,21-3 16,-21 3 0,20 0 0,-20 0 0,35 3 16,-24 1 0,3-2 0,-14-2 0,20 8 0,-8-6 15,-3 5 0,-3-3 0</inkml:trace>
  <inkml:trace contextRef="#ctx0" brushRef="#br0">16224 2072 0,'0'0'0,"0"0"16,-7 4 0,7-4 0,0 0 0,0 0 15,0 0 0,0 0 0,0 0 0,0 0 16,0 0 0,43-3 0,-20-2 0,13 2 0,-4 1 16,7-6 0,-1 4 0,0-3 15,-2 0 0</inkml:trace>
  <inkml:trace contextRef="#ctx0" brushRef="#br0">17227 1451 0,'5'-9'0,"-5"9"16,2-8 0,-2 8 0,0 0 0,5-8 16,-5 8 0,4-8 0,-4 8 0,5-7 15,-5 7 0,8-7 0,-3 0 0,5 1 16,-4 0 0,1 0 0,3-1 0,-4 1 15,3 0 0,-5 0 0,-4 6 0,9-8 0,-9 8 16,10-7 0,-10 7 0,0 0 0,5-5 16,-5 5 0,0 0 0,0 0 0,0 0 15,0 0 0,-28-5 0,28 5 0,-30 7 16,17-4 0,-3 6 0,5-1 0,-1-2 16,3 0 0,2 3 0,5 1 0,0-2 15,2 8 0,2 3 0,7-2 0,5 10 16,6-1 0,-1-1 0,4 1 0,1-3 15,-10-5 0,2-3 0,0-3 0,-5 3 16,-2-3 0,1-2 0,-4 0 0,1 1 16,-3-3 0,-1 0 0,0 2 0,-3-1 0,0 1 15,0 1 0,-6 5 0,2 0 0,0-1 16,-1 3 0,1-3 0,-1 1 16,0-1 0,-2 1 0,3-3 0,2 3 0,-1-2 15,-1 2 0,4-3 0,0-1 0,2 5 16,0-2 0,3 2 0,-3-5 0,-2 0 15,4 8 0,-1-8 0,2 2 0,-3 2 16,-2-3 0,0 0 0,3 1 0,-3 2 16,-5 1 0,2-1 0,-4 0 0,3 3 0,-3-2 15,1-2 0,-2 2 0,1-2 0,3 1 16,-5 1 0,7-6 0,-6 0 0,6-3 16,0 0 0,2-8 0,-7 17 0,7-17 15,-2 11 0,2-11 0,0 12 0,0-12 16,0 12 0,0-12 0,7 16 0,-3-9 15,6 1 0,3 1 0,6 2 0,1-2 16,1-6 0,13 6 0,2-7 0</inkml:trace>
  <inkml:trace contextRef="#ctx0" brushRef="#br0">17818 1771 0,'0'0'0,"0"0"16,0 0 0,-7-6 0,7 6 16,0 0 0,0 0 0,0 0 0,0 0 0,0 0 15,-5-8 0,5 8 0,0 0 0,0 0 16,0 0 0,0 0 0,0 0 16,0 0 0,0 0 0,0 0 0,-2-7 0,2 7 15,0 0 0,0 0 0,0 0 0,0 0 16,0 0 0,0-14 0,0 14 0,0 0 15,2-11 0,-2 11 0,0 0 0,0-9 16,0 9 0,0 0 0,0 0 0,0 0 16,0 0 0,-2-8 0,2 8 0,0 0 0,0 0 15,0 0 0,0 0 0,-16 26 0,11-11 16,-4 1 0,3 1 0,-1-1 0,3-1 16,-2 3 0,2-3 0,4-1 0,0-5 15,0 2 0,0-1 0,0-1 0,4-1 16,2-2 0,-6-6 0,8 11 0,-1-7 15,-7-4 0,16 4 0,-16-4 0,20-4 16,-3-3 0,-2-1 0,2-2 0,-9 0 16,7-1 0,-6 1 0,-5 2 0,5 0 15,-5 1 0,2 2 0,-6 5 0,6-9 0,-6 9 16,7-6 0,-7 6 0,0 0 0,6-8 16,-6 8 0,0 0 0,0 0 15,7-4 0,-7 4 0,0 0 0,0 0 0,0 0 16,0 0 0,0 0 0,0 0 0,33 8 15,-26-4 0,-7-4 0,15 4 0,-15-4 16,19 2 0,-10-2 0,-9 0 0,29-2 16,-10 0 0,-1-4 0,2-1 0,-4 2 15,0-4 0,1 3 0,-4-2 0,-2 0 0,-1 2 16,-4-3 0,1 3 0,0 0 0,-1-3 16,0 1 0,-4 3 0,5-6 0,-5 3 15,2-1 0,-4 9 0,5-14 0,-3 5 16,-2 1 0,0 8 0,2-14 0,-2 8 15,0 6 0,3-12 0,-3 12 0,2-11 16,-2 11 0,3-8 0,-3 8 0,0 0 16,0-10 0,0 10 0,0 0 0,0 0 15,2-8 0,-2 8 0,0 0 0,0 0 16,0 0 0,0 0 0,0 0 0,0 0 16</inkml:trace>
  <inkml:trace contextRef="#ctx0" brushRef="#br0">18415 1750 0,'2'9'0,"-2"-9"0,3 19 0,-3-9 16,2-2 0,0 2 0,-2 6 15,0-3 0,0 1 0,-2 1 0,2 1 16,0-1 0,0-5 0,0 0 0,-2 0 0,2-10 15,0 19 0,0-9 0,0-10 16,-3 12 0,3-12 0</inkml:trace>
  <inkml:trace contextRef="#ctx0" brushRef="#br0">18817 1648 0,'0'0'16,"0"0"0,0 0 0,0 0 0,15 17 15,-10-10 0,0 2 0,-5 1 0,2 7 16,2-1 0,-4 2 0,0-1 0,-4 0 16,4-1 0,-4 0 0,-1 1 0,-2 2 15,0-3 0,-4 0 0,-8 9 0,-6-2 0,1-3 16,-4-3 0,3-5 0,6-2 0,4-6 16,1-3 0</inkml:trace>
  <inkml:trace contextRef="#ctx0" brushRef="#br0">19197 1521 0,'0'0'0,"0"0"0,0 0 16,0 0 0,14 18 0,-14-18 0,0 18 16,-4-1 0,4-1 0,-2 3 0,-2-1 15,2 1 0,-2 0 0,4-2 0,0 1 16,-2-2 0,4-4 0,-2 5 0,0-5 16,0 0 0,0-1 0,0-11 0,2 13 15,0-6 0,-2-7 0,6 10 0,-6-10 16,0 0 0,9 3 0,-9-3 0,0 0 15,0 0 0,29-11 0,-16-1 0,2 0 0,-2-3 16,-1 1 0,-3-1 0,-3 5 0,1 0 16,1 4 0,-4 0 0,0-1 0,-4 7 15,5-10 0,-5 10 0,0 0 0,4-8 16,-4 8 0,0 0 0,0 0 0,9-3 0,-9 3 16,0 0 0,0 0 0,0 0 15,0 0 0,0 0 0,21 11 0,-21-11 16,9 4 0,-9-4 0,10 6 0,-10-6 0,15 3 15,-15-3 0,19 2 0,-19-2 0,17-2 16,4-3 0,-2-3 0,-4 1 16,2-2 0,-2 0 0,-1-3 0,-2-2 0,1-1 15,-1 1 0,-3-3 0,-1 1 0,-2 3 16,-2-3 0,-2 2 0,1 0 0,-1 3 16,-4 1 0,2 2 0,0 8 0,-3-16 15,3 7 0,0 9 0,-4-10 0,4 10 16,-2-10 0,2 10 0,0 0 0,0-11 15,0 11 0,0 0 0,0 0 0,-6-8 16,6 8 0,0 0 0,0 0 0,0 0 0,0 0 16,0 0 0,0 0 0</inkml:trace>
  <inkml:trace contextRef="#ctx0" brushRef="#br0">19717 1648 0,'12'12'16,"-1"-2"0,-2 2 0,1-1 0,-8 1 16,3 0 0,-1 5 0,-4 2 0,2-1 15,-2 1 0,-2-1 0,0-1 0,-5 4 0,-1-3 16,2 0 0,-5 1 0,4-3 0,-5 0 15,3 1 0,3-4 0,1-5 16,-7 8 0,8-10 0,4-6 0,-5 11 16,5-11 0,0 0 0,-6 12 0,6-12 15,0 0 0,0 0 0,0 0 0,0 0 0,17 1 16,-17-1 0,53-12 0,-21 2 0,4-1 16,-1 6 0,-8-1 0,-6-1 15,-3 4 0,0 1 0,1-1 0,-6 2 0,-13 1 16</inkml:trace>
  <inkml:trace contextRef="#ctx0" brushRef="#br0">20244 1790 0,'10'-2'0,"-10"2"15,11-8 0,-11 8 0,6-7 0,-6 7 16,0 0 0,10-4 0,-10 4 0,0 0 15,0 0 0,0 0 0,0 0 0,0 0 16,11 19 0,-11-11 0,-2 9 0,0-1 16,-3 1 0,0-2 0,-2 4 0,1-2 0,-3 1 15,-3-1 0,5-1 0,-4-1 16,5-5 0,-4 4 0,3-2 0,1-3 0,-6-5 16,12-4 0</inkml:trace>
  <inkml:trace contextRef="#ctx0" brushRef="#br0">20641 1545 0,'0'0'0,"10"-8"0,-10 8 0,0 0 15,0 0 0,0 0 0,0 0 0,0 0 16,0 0 0,0 0 0,11 18 0,-11-10 16,0-8 0,0 24 0,0-9 0,-3 2 15,6-2 0,-3-1 0,2 3 0,-2-5 16,2 0 0,0-3 0,1 1 0,-1-2 16,-2-8 0,10 15 0,-6-12 0,3 5 15,-7-8 0,13 7 0,-3-6 0,-10-1 16,17 0 0,-17 0 0,19-5 0,2-2 0,-10-3 15,4-2 0,-3-2 0,2-1 0,-2 0 16,-4 1 0,3 0 0,-4 4 0,1-1 16,-4 1 0,1 4 0,-1 0 0,0-3 15,-4 9 0,8-7 0,-8 7 0,2-9 0,-2 9 16,0 0 0,7-6 0,-7 6 16,0 0 0,0 0 0,0 0 0,0 0 15,0 0 0,9 22 0,-7-13 0,-2-1 0,2-3 16,0 6 0,3-2 0,-2-1 0,-1-1 15,5 2 0,-5-1 0,4 0 0,1-1 16,7 5 0,0-2 0,-2-3 0,-1-3 16,2-1 0,-1 2 0,-12-5 0,18 2 15,-18-2 0,18-2 0,-18 2 0,19-8 16,-10 4 0,4-6 0,-3-3 0,1 3 16,-2-1 0,0-3 0,-2 2 0,-3 2 15,3-7 0,-2 5 0,-3-1 0,3 3 16,-5 0 0,2-1 0,-2 1 0,0 2 15,3-2 0,-3 0 0,0 10 0,0-17 0,0 9 16,0 8 0,2-17 0,-2 17 0,0-11 16,0 11 0,2-9 0,-2 9 0,0 0 15,0 0 0,0-10 0,0 10 0,0 0 16,0 0 0</inkml:trace>
  <inkml:trace contextRef="#ctx0" brushRef="#br0">21259 1687 0,'0'0'0,"0"0"0,0 0 16,0 0 0,2 11 0,-2-11 0,0 0 16,0 0 0,14 5 0,-7 0 0,2-1 0,3 1 15,1 2 0,3 3 0,-5-4 0,0 0 16,-3 3 0,1-3 0,-7 0 0,5 3 16,-5-1 0,-2 0 0,0-8 0,0 18 15,-2-10 0,-5 9 0,5-4 0,-3-1 16,1-4 0,2 0 0,-4 0 0,6-8 15,-2 13 0,2-5 0,0-8 0,2 14 16,4-5 0,-4-1 0,9 10 0,-2-3 16,5-1 0,2-2 0,-2 2 0,-3-1 15,0-1 0,-1-3 0,-4-1 0,-1 0 16,-5-8 0,9 9 0,-4-4 0,-5-5 0,0 0 16,2 11 0,-2-11 0,0 0 15,-16 8 0,0-4 0,-2 0 0,-5-4 16,-11-2 0,-1 0 0,8 0 0,4 0 0,3-6 15,-10-4 0,9-5 0</inkml:trace>
  <inkml:trace contextRef="#ctx0" brushRef="#br0">21817 1105 0,'17'-13'0,"-4"6"0,1-1 0,2 4 15,-4-2 0,1 4 0,-13 2 0,21-5 16,-21 5 0,18 0 0,-18 0 0,0 0 15,0 0 0,20 7 0,-20-7 0,5 13 16,-3-4 0,-2 7 0,-4 3 0,1 0 16,-1-2 0,2 3 0,-5 11 0,3-7 15,4-1 0,0 10 0,2-5 0,5 3 0,-1 0 16,1-2 0,3 2 0,1-1 0,2-3 16,-1-4 0,-3-3 0,-3-2 15,-1 1 0,5 0 0,-6-3 0,3 2 0,-5-1 16,-2 1 0,2 1 0,0-2 0,-2-2 15,0 4 0,-2 0 0,0 2 0,2-7 16,-2 9 0,4-5 0,0 2 0,2-2 16,9 14 0,-2-9 0,5 5 0,4 3 15,3-2 0,4 0 0,3-2 0,0 1 0,-5-4 16,-3 3 0,1-6 0,-4-5 0,-4 0 16,-5-5 0,-1 0 0,0-3 0,-5-3 15,1 4 0,-5-9 0,5 10 0,-5-10 16,0 0 0,-10 17 0,4-12 0,-8 8 15,-2-4 0,-7-4 0,3 2 0,-14-3 16,-3 4 0</inkml:trace>
  <inkml:trace contextRef="#ctx0" brushRef="#br0">24584 1224 0,'0'0'0,"-9"-12"0,5 6 15,4 6 0,-17-6 0,8 2 0,-11 2 0,0 4 16,-20 4 0,2 4 0,-5 11 0,-21 9 15,5 6 0,1 4 0,14-7 0,10-1 16,-9 15 0,9-11 0,9 0 0,2-2 16,8 4 0,-2-3 0,4 4 0,6-3 15,5 1 0,4-3 0,5 0 0,4-3 0,3 0 16,6-4 0,8-2 0,3-5 0,6 0 16,9-1 0,-3-5 0,3-3 0,3-3 15,-2-4 0,-2-2 0,-6-2 0,0-2 16,-3-2 0,-4-11 0,0-2 0,-11 4 15</inkml:trace>
  <inkml:trace contextRef="#ctx0" brushRef="#br0">23978 1677 0,'0'0'15,"0"0"0,0 0 0,0 0 0,0 0 0,0 0 16,0 0 0,54 1 0,-15 2 0,4-2 16,6 2 0,17 1 0,-9 0 0,13 1 15,-15-1 0,16-1 0,-16 0 0,-12-6 16,25 1 0</inkml:trace>
  <inkml:trace contextRef="#ctx0" brushRef="#br0">25329 1313 0,'0'0'0,"0"0"0,0 0 0,0 0 15,0 0 0,0 0 0,0 0 0,0 0 16,0 0 0,4 33 0,-14-2 0,5 3 0,-3 6 16,-4-4 0,3 7 0,-2-1 0,-8 20 15,6-14 0,1-8 0,3 1 0,-4-2 16,1 3 0,1-4 0,0-1 0,1 2 16,-1-9 0,-1-1 0,5-5 0,3-6 15,-1-1 0,3-7 0,-2-2 0,4-8 16</inkml:trace>
  <inkml:trace contextRef="#ctx0" brushRef="#br0">25576 1326 0,'0'0'0,"0"0"0,0 0 0,0 0 16,5-7 0,-5 7 0,0 0 0,0 0 16,0 0 0,0 0 0,0 0 15</inkml:trace>
  <inkml:trace contextRef="#ctx0" brushRef="#br0">25049 1521 0,'0'0'16,"-11"-4"0,11 4 0,0 0 0,0 0 15,-9-9 0,9 9 0,0 0 0,0 0 16,-10-6 0,10 6 0,0 0 0,0 0 16,0 0 0,-6-8 0,6 8 0,0 0 15,0 0 0,0 0 0,-5-11 0,5 11 16,0 0 0,0 0 0,0 0 0,-4-9 15,4 9 0,0 0 0,0 0 0,-4-9 16,4 9 0,0 0 0,-3-6 0,3 6 16,0 0 0,0 0 0,0 0 0,-2-12 0,2 12 15,0 0 0,-2-6 0,2 6 0,0 0 16,0 0 0,0 0 0,0-11 0,0 11 16,0 0 0,0 0 0,0 0 0,0-11 15,0 11 0,0 0 0,0 0 0,0 0 16,0 0 0,0 0 0,0 0 0,0 0 15,0 0 0,0 0 0,0 0 0,0 0 16,0 0 0,0 0 0,2 36 0,0-17 16,1-3 0,-1 2 0,0 13 0,-2-7 15,4 0 0,1 3 0,-1-1 0,-2-3 16,1 7 0,-3-6 0,3-3 0,1-2 0,-2 2 16,1-7 0,-1 2 0,0-2 15,2 1 0,-1 1 0,-3-3 0,2-3 16,-2 0 0,0-10 0,2 15 0,0-7 0,-2-8 15,0 15 0,0-15 0,2 12 0,-2-12 16,0 10 0,0-10 0,0 0 0,4 15 16,-4-15 0,0 0 0,0 10 0,0-10 15,0 0 0,0 0 0,2 12 0,-2-12 0,0 0 16,0 0 0,2 10 0,-2-10 16,0 0 0,0 0 0,0 0 0,0 8 15,0-8 0,0 0 0,0 0 0,0 0 0,2 11 16,-2-11 0,0 0 0,0 0 0,0 0 15,0 0 0,2 12 0,-2-12 0,0 0 16,0 0 0,0 0 0,3 10 0,-3-10 16,0 0 0,0 0 0,0 0 0,0 0 15,4 9 0,-4-9 0,0 0 0,0 0 16,0 0 0,0 0 0,0 0 0,0 0 16,0 0 0,0 0 0,0 0 0,2 9 15,-2-9 0,0 0 0,0 0 0,0 0 16,0 0 0,0 0 0,0 0 0,0 0 15,7 9 0,-7-9 0,0 0 0,0 0 0,0 0 16,0 0 0,8 7 0,-8-7 0,0 0 16,0 0 0,0 0 0,6 9 0,-6-9 15,0 0 0,0 0 0,7 9 0,-7-9 16,0 0 0,0 0 0,0 0 0,4 6 16,-4-6 0,0 0 0,0 0 0,0 0 15,0 0 0,7 8 0,-7-8 0,0 0 16,0 0 0,0 0 0,0 0 0,0 0 15,0 0 0,0 0 0,0 0 0,10 7 16,-10-7 0,0 0 0,0 0 0</inkml:trace>
  <inkml:trace contextRef="#ctx0" brushRef="#br0">25544 1689 0,'0'0'16,"0"0"0,0 0 0,0 0 0,0 0 15,0 0 0,0 0 0,5-8 0,-5 8 16,0 0 0,0 0 0,0 0 0,0 0 0,0 0 16,0 0 0,7-4 0,-7 4 15,0 0 0,15-7 0,4 3 0,2 1 16,1-4 0,10 3 0,-3 0 0,-5 2 0,-4 0 16,0 0 0,-1 0 0,0 2 0,-19 0 15,31 0 0,-17 0 0,-14 0 16,21 2 0,-21-2 0,15 2 0,-15-2 0</inkml:trace>
  <inkml:trace contextRef="#ctx0" brushRef="#br0">25592 1813 0,'0'0'0,"0"0"0,0 0 0,23 8 15,-5-8 0,3 1 0,15-1 16,0 3 0,2-3 0,2 0 0,-3-3 0,1 2 16,2-7 0,-4 3 0,0-1 0</inkml:trace>
  <inkml:trace contextRef="#ctx0" brushRef="#br0">26493 1379 0,'0'0'15,"0"0"0,0 0 0,0 0 0,0 0 16,0 0 0,0 0 0,0 0 0,14 16 16,-16 3 0,-6 9 0,2 5 0,-1 0 15,-4 4 0,-1-2 0,1 3 0,-1-4 16,-1 3 0,-1-1 0,0 4 0,1-7 15,-1 2 0,3-2 0,-4-2 0,2-3 16,4-3 0,-1-4 0,2-4 0,3 0 16,-1-2 0,-1-3 0,4-1 0,-2-3 0,1 2 15,4-10 0,-2 12 0,2-12 0,-5 8 16,5-8 0,0 0 0,0 0 16,0 0 0,0 0 0,0 0 0,0 0 0,0 0 15,0 0 0,0 0 0,5-32 0,-1 11 16,6-10 0,-1 0 0,0-2 0,2-1 15,1 1 0,1-4 0,1 4 0,-1-2 16,2-2 0,0 2 0,2 2 0,-2 2 16,4 4 0,-2 1 0,2-5 0,4 7 0,1 1 15,-1 0 0,5-1 0,-3 1 0,-2 9 16,5-5 0,-6 3 0,5 1 0,3-2 16,-7 5 0,-2 2 0,-4 2 0,2 2 15,-3-1 0,-2 3 0,1 0 0,-1 0 16,0 0 0,-14 4 0,16-6 0,-9 6 15,-7 0 0,0 0 0,21-2 0,-21 2 16,0 0 0,17 6 0,-12 0 0,-1 1 16,2 1 0,-4 0 0,2 10 0,-4-1 15,-2 3 0,0-1 0,2 2 0,-10 9 16,1-3 0,-2-3 0,-5 6 0,0-6 0,0-3 16,-5 4 0,-1-3 0,3-6 15,-6 5 0,5-4 0,1-6 0,1 2 0,0-2 16,-3-4 0,4 2 0,-4-1 0,0-2 15,3 0 0,2-4 0,2 4 0,14-6 16,-20 3 0,20-3 0,-19 4 0,19-4 16,0 0 0,-15 0 0,15 0 0,0 0 15,0 0 0,0 0 0,0 0 0,-24-4 0,24 4 16,0 0 0,0 0 0,0 0 0,0 0 16,0 0 0,0 0 0,0 0 15,0 0 0,0 0 0,0 0 0,0 0 0,0 0 16,0 0 0,0 0 0,0 0 0,3 16 15,-3-16 0,0 0 0,12 19 0,-6-11 16,1-3 0,2 4 0,-4-1 0,6 4 16,2 3 0,2-1 0,-4-1 0,1-1 15,3 1 0,-4-1 0,-1-4 0,-1 2 16,0-1 0,5 0 0,-3 0 0,0-1 16,-3-1 0,-2-2 0,-6-5 0,14 7 15</inkml:trace>
  <inkml:trace contextRef="#ctx0" brushRef="#br0">27359 904 0,'0'0'16,"-2"-12"0,2 12 0,0 0 0,0 0 15,0 0 0,0 0 0,-2-10 0,2 10 16,0 0 0,0 0 0,-2-9 0,2 9 16,0 0 0,0 0 0,0 0 0,0-8 0,0 8 15,0 0 0,0 0 0,0 0 0,8-10 16,-8 10 0,10-2 0,-10 2 0,0 0 16,20-7 0,-20 7 0,0 0 0,23 3 15,-23-3 0,0 0 0,21 8 0,-14 0 16,-3 0 0,-4-8 0,5 15 0,-3-6 15,-2-9 0,-5 21 0,1-8 0,-5 6 16,0-5 0,-7 2 0,3-1 0,-15 5 16,5-6 0,7-2 0,0-1 0,2 0 15,5-6 0,0 2 0,3-2 0,6-5 16,-12 9 0,12-9 0,-9 8 0,9-8 0,0 0 16,0 0 0,0 0 0,0 11 15,0-11 0,0 0 0,18 8 0,-18-8 0,14 6 16,-6-2 0,-8-4 0,17 8 0,-10-4 15,-7-4 0,11 10 0,-6-3 0,-1-3 16,-4-4 0,3 10 0,-3-10 0,-3 14 16,-4-5 0,2-1 0,-1-2 0,-5 4 15,-4 1 0,-2-2 0,-2 0 0,-2-1 0,4-1 16,-6-1 0,5-2 0,2 0 0,-1-2 16,6 0 0,11-2 0,-23 2 0,23-2 15,-15 0 0,15 0 0,0 0 0,0 0 16,-21 0 0,21 0 0,0 0 0,0 0 15,0 0 0,0 0 0,-23 0 0,23 0 16,0 0 0,0 0 0,0 0 0,0 0 16,0 0 0,0 0 0,0 0 0,0 0 15,-20-2 0,20 2 0,0 0 0,0 0 16,0 0 0,0 0 0,0 0 0,0 0 16,0 0 0,0 0 0,-10-4 0,10 4 15,0 0 0</inkml:trace>
  <inkml:trace contextRef="#ctx0" brushRef="#br0">27380 829 0,'0'0'0,"0"0"15,0 0 0,0 0 0,0 0 0,0 0 16,0 0 0,0 0 0,0 0 0,0 0 16,0 0 0,0 0 0,0 0 0,0 0 15,0 0 0,0 0 0,0 0 0,0 0 16,0 0 0,0 0 0,0 0 0,0 0 15,0 0 0,0 0 0,0 0 0,0 0 16,0 0 0,0 0 0,0 0 0,0 0 16,0 0 0,0 0 0,0 0 0,0 0 15,0 0 0,0 0 0,0 0 0,0 0 16,0 0 0,0 0 0,0 0 0,0 0 0,0 0 16,0 0 0,13 8 0</inkml:trace>
  <inkml:trace contextRef="#ctx0" brushRef="#br0">1146 4391 0,'0'0'0,"0"0"15,0 0 0,0 0 0,0 0 0,0 0 16,0 0 0,0 0 0,0 0 0,0 0 16,0 0 0,7 8 0,-7-8 0,0 0 15,0 0 0,0 0 0,0 0 0,0 0 16,0 0 0,0 0 0,0 0 0,0 0 16,0 0 0,0 0 0,0 0 0,0 0 15,0 0 0,0 0 0,0 0 0,0 0 16,0 0 0,0 0 0,0 0 0,0 0 0,0 0 15,0 0 0,0 0 0,0 0 0,0 0 16,0 0 0,0 0 0,0 0 16,0 0 0,0 0 0,0 0 0,0 0 0,0 0 15,0 0 0,0 0 0,0 0 0,0 0 16,0 0 0,-4-29 0,4 29 0,0 0 16,0 0 0,0 0 0,0 0 0,0 0 15,0 0 0,0 0 0,0 0 0,0 0 16,0 0 0,0 0 0,0 0 0,0 0 0,0 0 15,-5-9 0</inkml:trace>
  <inkml:trace contextRef="#ctx0" brushRef="#br0">964 4431 0,'0'0'0,"0"-12"0,0 12 16,2-15 0,-2 15 0,2-15 0,-2 9 15,0 6 0,3-10 0,-3 10 0,0 0 16,0-8 0,0 8 0,0 0 0,3-9 16,-3 9 0,0 0 0,0 0 0,0 0 15,0 0 0,0 0 0,0 0 0,0 0 16,0 0 0,0 0 0,9 25 0,-7-8 16,0-3 0,0 5 0,-2-1 0,0 1 15,-2 1 0,0 1 0,2-3 0,-2 1 16,2 1 0,-3-1 0,1-3 0,0 0 15,0-4 0</inkml:trace>
  <inkml:trace contextRef="#ctx0" brushRef="#br0">652 4406 0,'0'0'0,"0"0"0,0 0 15,0 0 0,0 0 0,0 0 0,-16 31 16,4 0 0,1 0 0,0 1 16,1 1 0,4 2 0,-3-2 0,4 0 0,5 2 15,-5-3 0,5-1 0,5-4 0,2 3 16,0-6 0,1-4 0,4-4 0,2 1 15,0-5 0,4 1 0,0-5 0,2-2 16,1-6 0,0-4 0</inkml:trace>
  <inkml:trace contextRef="#ctx0" brushRef="#br0">1062 4336 0,'18'0'0,"1"0"16,1 4 0,-1 0 0,-1 5 0,14 7 16,-8 2 0,-3-1 0,-4-1 0,12 9 15,-9 0 0,-1 4 0,-4-1 0,0 1 16,-7-8 0,-3 9 0,-3 0 0,-4 2 16,-5-4 0,-2 4 0,-5-1 0,-4 2 15,-5-6 0,0 1 0,-9-3 0,-2 1 16,-2-8 0,-6 1 0,-21 5 0</inkml:trace>
  <inkml:trace contextRef="#ctx0" brushRef="#br0">859 3977 0,'5'-7'0,"-5"7"0,4-8 15,-4 8 0,0 0 0,2-10 0,-2 10 16,0 0 0,0 0 0,0 0 16,0 0 0,3-11 0,-3 11 0,0 0 0,0 0 15,0 0 0,0 0 0,0 0 0,0 0 16,0 0 0</inkml:trace>
  <inkml:trace contextRef="#ctx0" brushRef="#br0">3046 4566 0,'0'0'0,"0"0"16,9-5 0,-9 5 0,0 0 0,0 0 0,0 0 16,0 0 0,2-5 0,-2 5 0,0 0 15,0 0 0,0 0 0,3-6 0,-3 6 16,0 0 0,2-6 0,-2 6 0,0 0 16,3-11 0,-3 11 0,4-6 0,-4 6 15,3-13 0,-3 8 0,4-5 0,-2 3 16,-2 1 0,3-4 0,-1 4 0,0-3 15,0 1 0,0 1 0,-2 7 0,0-12 16,0 12 0,3-10 0,-3 10 0,0 0 16,0-10 0,0 10 0,0 0 0,0 0 15,0 0 0,0 0 0,0 0 0,-11 28 0,2-9 16,-3 12 0,1 4 0,-3-1 0,5 4 16,-2-1 0,2 0 0,1-5 0,6 2 15,-3-1 0,3-9 0,7-1 0,-3-5 16,2 1 0,2-2 0,0 1 0,3-4 15,0-3 0,7-1 0,0-2 0,0-2 16,3-2 0,-4-6 0,6 0 0,-1-6 16,-1 0 0,-1-5 0,7-10 0,-4 1 0,-1-3 15,-4-1 0,-2-4 0,-3 3 0,-2-2 16,-5 4 0,2 4 0,-4 3 0,-2 1 16,0-2 0,2 7 0,-2-2 0,2 4 15,-2-1 0,0 11 0,3-16 0,-6 10 16,3 6 0,3-10 0,-3 10 0,0-8 15,0 8 0,0 0 0,0 0 0,0-11 16,0 11 0,0 0 0,0 0 0,0 0 16,0 0 0,0 0 0,-7 43 0,7-27 15,-2 4 0,2-5 0,-2 5 0,2-2 16,0 0 0,0 1 0,4 1 0,-2-3 0,3 4 16,-1-6 0,0 5 0,1-4 15,5 0 0,-4-4 0,1 0 0,2-1 16,1-3 0,3 2 0,1-4 0,-3-3 0</inkml:trace>
  <inkml:trace contextRef="#ctx0" brushRef="#br0">3671 4767 0,'0'0'0,"0"0"0,0 0 0,4-6 0,-4 6 16,0 0 0,0 0 0,19-3 0,0-3 15,3 3 0,14-2 0,6-2 16,1 1 0,1 0 0,3-3 0,-3 2 0,-1 2 16,-2 1 0,0 0 0,-4 0 15,-6-1 0,-5 3 0,-2 0 0,-8 0 0,-16 2 16,21 0 0,-21 0 0,18 0 0,-18 0 16,0 0 0,0 0 0,0 0 0,0 0 15</inkml:trace>
  <inkml:trace contextRef="#ctx0" brushRef="#br0">4017 4566 0,'0'0'0,"-6"-8"0,6 8 16,0 0 0,0 0 0,0 0 0,-5-6 16,5 6 0,0 0 0,0 0 0,0 0 15,0 0 0,0 0 0,0 0 0,3 30 16,1-13 0,0 0 0,0 1 0,-2 0 15,2 1 0,1-3 0,-1 5 0,0-3 16,3 14 0,1-10 0,-4-4 0,3-1 16,-3 1 0,1-2 0,4 1 0,-2 0 15,2-9 0,0 0 0,-2-2 0</inkml:trace>
  <inkml:trace contextRef="#ctx0" brushRef="#br0">4513 4431 0,'0'0'0,"0"0"16,0 0 0,2-9 0,-2 9 0,0 0 16,0 0 0,0 0 0,0 0 0,0 0 15,11 29 0,-4-14 0,-3 1 0,4 3 16,-3 1 0,1-2 0,-4 3 0,1 0 15,5 8 0,0-5 0,1 5 0,-3 0 16,-3-7 0,1 1 0,4-2 0,-6-7 16,0 4 0,3-3 0,-3-3 0,0-2 15,0-2 0,0 1 0,-2-9 0,0 0 16,12 5 0,-12-5 0</inkml:trace>
  <inkml:trace contextRef="#ctx0" brushRef="#br0">4788 4466 0,'6'-13'0,"-2"-2"0,0 6 0,-1-1 16,-1-1 0,0 2 0,-2 9 0,4-10 15,-4 10 0,3-8 0,-3 8 0,0 0 16,0 0 0,0 0 0,0 0 0,0 0 0,0 0 16,0 0 0,0 0 0,-5 33 0,3-14 15,-5 11 0,-4-1 0,2 6 0,-2-6 16,0 5 0,-4-2 0,4 0 0,1 1 15,-1-2 0,3-2 0,3-4 0,-5 6 16,6-9 0,-3-2 0,1-3 0,3 1 16,-2-3 0,1 1 0,1-1 0,3-1 15,-2 1 0,-2-7 0,4-8 0</inkml:trace>
  <inkml:trace contextRef="#ctx0" brushRef="#br0">5087 4586 0,'7'-4'15,"-7"4"0,0 0 0,8-8 0,-8 8 16,0 0 0,6-4 0,-6 4 0,0 0 16,9-6 0,-9 6 0,16-3 0,-16 3 15,28-1 0,-10-3 0,2 4 0,0 0 0,3-2 16,-4 4 0,4-2 0,-3 0 16,1 4 0,-4-3 0,4 4 0,-2-5 0,-1 4 15,-18-4 0,23 2 0</inkml:trace>
  <inkml:trace contextRef="#ctx0" brushRef="#br0">5044 4794 0,'0'0'16,"0"0"0,0 0 0,0 0 0,0 0 15,0 0 0,0 0 0,37 6 0,-14-8 16,13-2 0,0 3 0,3-2 0,0-2 15,-5 4 0,1-3 0,-1-3 16,-7 3 0</inkml:trace>
  <inkml:trace contextRef="#ctx0" brushRef="#br0">6383 4092 0,'0'0'0,"0"0"0,0 0 15,0 0 0,-5-11 0,5 11 0,0 0 16,0 0 0,0 0 0,0 0 0,0 0 0,0-9 15,0 9 0,0 0 0,0 0 0,0 0 16,5-9 0,-5 9 0,9-8 0,-2 1 16,2 1 0,-3 0 0,2 0 0,-1 0 15,-1 1 0,-6 5 0,11-10 0,-8 5 0,-3 5 16,7-5 0,-7 5 0,0 0 0,0 0 16,0 0 0,0 0 0,0 0 0,0 0 15,0 0 0,0 0 0,0 0 0,-39 8 16,39-8 0,-11 12 0,4-7 0,5 3 15,0-1 0,2 4 0,0-1 0,6 5 16,3 2 0,3-3 0,8 12 0,-4-7 16,0-2 0,-2-2 0,-1 0 0,-2-1 15,1 1 0,-3 0 0,-2 1 0,0-2 16,-4 3 0,-3-1 0,-3 1 0,-2-1 16,-4 2 0,-2-1 0,-1-1 0,1 1 15,0-3 0,1 3 0,-1-1 0,2-3 16,5-1 0,-1-2 0,2 3 0,-1-4 15,6 2 0,0-1 0,6 7 0,-1-1 0,6 1 16,8 7 0,-6-4 0,6 7 0,-7-6 16,2-4 0,-7-3 0,3 0 0,-4 0 15,-1 1 0,-3-4 0,-1 0 0,0-3 16,-3 0 0,0 12 0,-3-8 0,0-2 0,3-2 16,-2 1 0,2-9 0,-2 14 15,2-14 0,-2 8 0,2-8 0,0 0 16,0 0 0,0 14 0,0-14 0,0 0 0,0 0 15,14 7 0,-14-7 0,27-3 0,-9-3 16,16-1 0,-8-2 0</inkml:trace>
  <inkml:trace contextRef="#ctx0" brushRef="#br0">7138 4194 0,'0'0'0,"0"0"16,0 0 0,0 0 0,0 0 0,0 0 16,0 0 0,0 0 0,0 0 0,0 0 0,0 0 15,0 0 0,0 0 0,0 0 16,0 0 0,0 0 0,0 0 0,0 0 0,0 0 16,0 0 0,0 0 0,0 0 0,0 0 15,0 0 0,0 0 0,0 0 0,0 0 16,0 0 0,0 0 0,0 0 0,0 0 15,0 0 0,-4-7 0,4 7 0,0 0 16,0 0 0,0 0 0,0 0 0,0 0 16,0 0 0,0 0 0,0 0 0,0 0 15,0 0 0,0 0 0,0 0 0,0 0 16,0 0 0,0 0 0,0 0 0,0 0 0,0 0 16,0 0 0,0 0 0,0 0 15,0 0 0,0 0 0,0 0 0,0 0 16,0 0 0,0 0 0,0 0 0,0 0 0,0 0 15,0 0 0,0 0 0,0 0 0,0 0 16,0 0 0,0 0 0,0 0 0,0 0 16,0 0 0,0 0 0,0 0 0,0 0 15,0 0 0,0 0 0,0 0 0,0 0 16,0 0 0,0 0 0,0 0 0,0 0 0,0 0 16,0 0 0,0 0 0,0 0 0,0 0 15,-15-1 0,15 1 0,0 0 0,0 0 16,0 0 0,0 0 0,0 0 0,0 0 15,0 0 0,0 0 0,0 0 0,0 0 16,0 0 0,0 0 0,0 0 0,0 0 16,0 0 0,0 0 0,0 0 0,0 0 15,0 0 0,0 0 0,0 0 0,0 0 16,0 0 0,0 0 0,0 0 0,0 0 16,0 0 0,0 0 0,0 0 0,0 0 15,0 0 0,0 0 0,-11-4 0,11 4 16,0 0 0,0 0 0,0 0 0,0 0 15,0 0 0,0 0 0,0 0 0,0 0 0,0 0 16,0 0 0,0 0 0,0 0 0,0 0 16,0 0 0,0 0 0,0 0 0,0 0 15,0 0 0,0 0 0,0 0 0,0 0 16,0 0 0,0 0 0,0 0 0,0 0 16,-4-8 0,4 8 0,0 0 0,0 0 15,0 0 0,0 0 0,0 0 0,-6-9 16,6 9 0,0 0 0,0 0 0,0 0 0,0 0 15,0-10 0,0 10 0,0 0 0,0 0 16,0 0 0,-2-10 0,2 10 16,0 0 0,0 0 0,0-10 0,0 10 15,0 0 0,0 0 0,0-8 0,0 8 0,0 0 16,0 0 0,-4-11 0,4 11 0,0 0 16,0 0 0,0 0 0,-2-9 0,2 9 15,0 0 0,0 0 0,0 0 0,0 0 16,0 0 0,0 0 0,0 0 0,0 0 15,0 0 0,0 0 0,-26 29 0,18-12 16,-1 4 0,-6 8 0,7-7 0,-1-4 0,4 1 16,-2-1 0,2 3 0,3-3 0,-2 1 15,2-1 0,-1-1 0,3-1 0,0-1 16,3-3 0,-3 5 0,4-5 0,0-2 16,1-2 0,0-1 0,2-1 0,-1-2 15,3 2 0,-9-6 0,19 4 0,-10-4 16,-9 0 0,0 0 0,29-4 0,-20-4 15,8 0 0,-2-5 0,-1 1 0,0 0 16,0-5 0,-3 0 0,1 1 0,-1-1 16,-2-1 0,-3 4 0,6-2 0,-5-1 15,0 1 0,-1 2 0,0-2 0,-2 0 16,-2 6 0,1 0 0,-1 0 0,0 1 16,0 1 0,0-2 0,-2 2 0,0-3 0,0 3 15,0 8 0,3-16 0,-3 7 0,0 9 16,0-12 0,0 12 0,0-11 0,0 11 15,0 0 0,-3-10 0,3 10 0,0 0 16,0 0 0,0 0 0,0 0 0,0 0 16,0 0 0,0 0 0,0 0 0,-11 31 0,5-12 15,0 2 0,-3 7 0,3-1 0,-1-7 16,3-1 0,-2 2 0,4 0 0,-2 6 16,-1-3 0,1-4 0,2-2 0,2 1 15,-2 0 0,2-4 0,0 5 0,2-6 16,0-1 0,0 0 0,-2-2 0,5-5 15,-3 2 0,-2-8 0,6 11 0,-6-11 16</inkml:trace>
  <inkml:trace contextRef="#ctx0" brushRef="#br0">7304 4529 0,'9'-6'0,"-9"6"0,0 0 16,0 0 0,0 0 0,0 0 0,0 0 0,0 0 15,0 0 0,0 0 0,0 0 0,12 19 16,-12-19 0,-2 14 0,2-4 0,-3 9 16,3-3 0,0-1 0,3 1 0,-6 0 15,3 1 0,0-1 0,-2-1 0,2-3 0,0-2 16,0 1 0,0-11 0,0 0 0,0 20 16</inkml:trace>
  <inkml:trace contextRef="#ctx0" brushRef="#br0">7473 4420 0,'0'0'16,"0"0"0,0 0 0,0 0 0,0 0 15,7-4 0,-7 4 0,0 0 0,0 0 0,0 0 16,0 0 0,15-6 0,-15 6 0,19-4 16,0 2 0,-2-3 0,2 4 0,-1-2 15,0 1 0,-2 0 0,-16 2 0,25 0 16,-25 0 0,21 0 0,-21 0 0,15 2 16,-15-2 0,0 0 0,23 2 0,-23-2 15,15 3 0,-15-3 0,0 0 0,0 0 16,17 0 0</inkml:trace>
  <inkml:trace contextRef="#ctx0" brushRef="#br0">7616 4263 0,'0'0'0,"0"0"0,0 0 0,0 0 16,0 0 0,0 0 0,-11-1 0,11 1 15,0 0 0,0 0 0,0 0 0,0 0 16,0 0 0,-2 16 0,2-16 0,2 17 0,-2-8 16,0 0 0,2 1 0,1 9 0,-3-3 15,4 3 0,-2-1 0,1-1 0,2 0 16,-3-1 0,3 2 0,-1-1 0,-2-4 16,5 0 0,-5 0 0,0-3 0,4-2 15,-6-8 0,8 7 0</inkml:trace>
  <inkml:trace contextRef="#ctx0" brushRef="#br0">7904 4182 0,'3'-10'0,"-3"10"0,2-9 0,-2 9 15,0 0 0,4-5 0,-4 5 0,0 0 16,0 0 0,0 0 0,0 0 0,0 0 16,0 0 0,0 0 0,13 20 0,-5-4 15,-4 2 0,-1-1 0,3 1 0,-4-2 0,5 4 16,-5-5 0,6 2 0,-6 2 16,0-2 0,5-2 0,-5 0 0,3-1 0,-3-1 15,0-2 0,0-4 0,1 1 0,0 0 16,-1 1 0,-2-9 0,4 10 15,-4-10 0,0 0 0</inkml:trace>
  <inkml:trace contextRef="#ctx0" brushRef="#br0">8164 4172 0,'0'0'0,"0"0"0,2-11 0,-2 11 0,0 0 15,0 0 0,0 0 0,0 0 0,0 0 16,0 0 0,0 0 0,0 0 0,0 0 16,0 0 0,0 35 0,-4-19 0,1-1 15,-1 1 0,0 1 0,-2-1 0,-3 1 16,5-1 0,-5 2 0,3-1 0,-4 2 0,1-4 16,0 2 0,-1 0 0,-1 0 15,2-4 0,0 4 0,0-2 0,0-9 0,4 2 16</inkml:trace>
  <inkml:trace contextRef="#ctx0" brushRef="#br0">8225 4502 0,'0'0'0,"0"0"0,9-3 0,-9 3 16,0 0 0,0 0 0,0 0 0,0 0 15,0 0 0,0 0 0,0 0 0,0 0 16,12 10 0,-12-10 0,0 12 0,0-12 16,0 14 0,0-14 0,-2 19 0,-2-9 15,0 0 0,2 6 0,-4 1 0,1 0 16,-1-1 0,-3 1 0,-3-3 0,3-4 15,2-1 0</inkml:trace>
  <inkml:trace contextRef="#ctx0" brushRef="#br0">8663 4319 0,'0'0'0,"0"0"0,0 0 16,0 0 0,0 0 0,8-1 15,-8 1 0,0 0 0,0 0 0,0 0 16,0 0 0,0 0 0,0 0 0,0 0 0,22 9 16,-22-9 0,21 17 0,-10-8 15,-1-1 0,-4 0 0,1 0 0,-3 2 0,1-2 16,-1 1 0,-1 1 0,-1-2 0,1 3 15,-3-11 0,-5 28 0,0-11 0,-2 2 16,-10 7 0,-2 1 0,0-9 0,-5 4 16,-1 4 0,2-13 0,-7 6 0,5-9 15,3-1 0</inkml:trace>
  <inkml:trace contextRef="#ctx0" brushRef="#br0">9468 4110 0,'-2'-10'0,"2"10"0,-2-8 0,2 8 15,0-9 0,0 9 0,-5-11 0,5 11 16,0-8 0,0 8 0,0 0 0,0-14 16,0 14 0,0-8 0,0 8 0,0 0 0,-2-12 15,2 12 0,0-6 0,0 6 0,0 0 16,0 0 0,0 0 0,0-12 0,0 12 16,0 0 0,0 0 0,0-11 0,0 11 15,0 0 0,0 0 0,0 0 0,0 0 16,0-6 0,0 6 0,0 0 0,0 0 15,0 0 0,0 0 0,0 0 0,0 0 16,0 0 0,0 0 0,-2-11 0,2 11 16,0 0 0,0 0 0,0 0 0,0 0 15,0 0 0,0 0 0,0 0 0,0 0 0,0 0 16,0-9 0,0 9 0,0 0 0,2-9 16,-2 9 0,0 0 0,2-14 15,-2 6 0,0 8 0,2-11 0,-2 11 0,3-9 16,-3 9 0,0 0 0,2-9 0,-2 9 15,0 0 0,0 0 0,0 0 0,0 0 16,0 0 0,0 0 0,0 0 0,0 0 16,0 0 0,0 0 0,-7 33 0,7-15 15,-4 0 0,2-1 0,-1 1 0,1 1 0,2-1 16,2-2 0,1 2 0,1-1 0,3 0 16,0 0 0,4 0 0,0-5 0,6 0 15,0 0 0,2-2 0,2-2 0,-6-3 16,6 1 0,2-4 0,-7-4 0,2-2 15,2 0 0,-6-2 0,4-3 0,-6 1 16,-1-2 0,0-7 0,-1 3 0,-3-2 16,-3-3 0,0 3 0,1-3 0,-2 5 15,2-3 0,-5 3 0,2-3 0,-2 5 16,0 1 0,0 2 0,0 9 0,0-16 16,0 11 0,0 5 0,0-10 0,0 10 15,0 0 0,0-11 0,0 11 0,0 0 16,0 0 0,0 0 0,0 0 0,0 0 0,0 0 15,0 0 0,0 0 0,0 0 0,-10 35 16,8-19 0,-3 3 0,5 0 0,-2 2 16,2 9 0,0-5 0,0-5 0,0-1 15,2 2 0,-2-4 0,2 3 0,3-4 16,-2 0 0,4 0 0,-3 1 0,1-6 0,1-3 16,1-4 0,-7-4 0</inkml:trace>
  <inkml:trace contextRef="#ctx0" brushRef="#br0">9958 4250 0,'0'0'15,"0"0"0,8-5 0,-8 5 0,0 0 16,0 0 0,0 0 0,0 0 0,0 0 16,0 0 0,0 0 0,0 0 0,0 0 15,0 0 0,0 0 0,0 0 0,0 0 16,0 0 0,0 0 0,0 0 0,0 0 15,0 0 0,7-6 0,-7 6 0,0 0 0,0 0 16,0 0 0,0 0 0,0 0 0,0 0 16,0 0 0,0 0 0,0 0 0,0 0 15,0 0 0,0 0 0,0 0 0,0 0 16,0 0 0,0 0 0,8-3 0,-8 3 16,0 0 0,0 0 0,0 0 0,0 0 15,0 0 0,0 0 0,0 0 0,0 0 16,0 0 0,0 0 0,19 7 0,-19-7 15,7 12 0,-3-7 0,-2 3 0,1-2 0,1 3 16,-2-1 0,0 2 0,-2-2 16,0-8 0,0 18 0,0-9 0,-2 1 0,2 0 15,-4-1 0,-1-1 0,3 0 0,-4 0 16,1-2 0,1 3 0,4-9 0,-8 12 16,4-6 0,4-6 0,-5 9 0,5-9 15,-4 6 0,4-6 0,0 0 0,-5 5 16,5-5 0,0 0 0,0 0 0,-2 11 15,2-11 0,0 0 0,0 0 0,0 0 16,22 0 0,-22 0 0,30-4 0,-9 0 0,-2 4 16,0-4 0,2 0 0,-2 0 0,-1 0 15,0-5 0,0 3 0,-2 2 0</inkml:trace>
  <inkml:trace contextRef="#ctx0" brushRef="#br0">10242 4130 0,'-8'-3'0,"8"3"0,0 0 0,0 0 0,0 0 16,0 0 0,0 0 0,0 0 16,0 0 0,0 0 0,0 0 0,0 0 15,0 0 0,55 3 0,-36 2 0,-1-4 0,0 2 16,0-1 0,1 0 0,-3 2 0,-16-4 15,22 2 0,-10 0 0,-12-2 0,0 0 16,22 2 0,-22-2 0,0 0 0,0 0 16,19-4 0,-19 4 0,0 0 0,0 0 15,4-8 0,-4 8 0,0 0 0</inkml:trace>
  <inkml:trace contextRef="#ctx0" brushRef="#br0">10470 4123 0,'-7'-11'0,"7"11"0,-4-8 16,4 8 0,0 0 0,-8-10 0,8 10 15,0 0 0,-9-9 0,9 9 0,0 0 16,-6-8 0,6 8 0,0 0 0,-9-6 15,9 6 0,0 0 0,0 0 0,0 0 16,-10-7 0,10 7 0,0 0 0,0 0 16,0 0 0,0 0 0,0 0 0,0 0 15,0 0 0,-18 17 0,18-17 0,-7 15 16,2-7 0,3 7 0,0-2 0,-5 4 16,7-3 0,-2 1 0,2 1 0,0 2 15,0-5 0,2 0 0,-2-1 0,0-2 16,5-2 0,-1 0 0,-4-8 0,4 17 0,2-13 15,-6-4 0,0 0 0</inkml:trace>
  <inkml:trace contextRef="#ctx0" brushRef="#br0">10545 3984 0,'0'0'0,"0"0"15,0 0 0,0 0 0,0 0 0,0 0 16,0 0 0,0 0 0,0 0 0,0 0 16,0 0 0,0 0 0,0 0 0,9 31 15,-4-14 0,-1-3 0,-4 0 0,2 3 16,3-2 0,-1-1 0,2 3 0,-2-5 16,-2 4 0,5-4 0,-5 0 0,2-1 15,-1-1 0,-1-2 0,-2-8 0,7 15 16,-4-7 0,-3-8 0,4 9 0,-4-9 15,0 0 0,0 0 0</inkml:trace>
  <inkml:trace contextRef="#ctx0" brushRef="#br0">10750 4012 0,'0'0'0,"0"0"0,5-13 0,-5 13 15,4-4 0,-4 4 0,0 0 0,0 0 16,2-8 0,-2 8 0,0 0 0,0 0 15,0 0 0,0 0 0,0 0 0,0 0 0,0 0 16,-9 34 0,3-17 0,-1 1 16,-5 1 0,3 0 0,-2-1 0,1 0 0,2 1 15,-1 0 0,-3-1 0,5-1 0,-2-1 16,-2 1 0,4-3 0,0 2 16,0-4 0,3-1 0,2-3 0,2-8 0,-6 12 15,6-12 0</inkml:trace>
  <inkml:trace contextRef="#ctx0" brushRef="#br0">10816 4258 0,'0'0'0,"0"0"0,0 0 0,0 0 15,4-7 0,-4 7 0,0 0 0,0 0 16,0 0 0,0 0 0,0 0 0,0 0 15,8-6 0,-8 6 0,0 0 0,0 0 16,0 0 0,0 0 0,0 0 0,0 0 16,0 0 0,0 0 0,0 0 0,11-6 15,-11 6 0,0 0 0,0 0 0,0 0 16,11-1 0,-11 1 0,0 0 0,0 0 0,0 0 16,12-2 0,-12 2 0,0 0 15,0 0 0,0 0 0,0 0 0,0 0 0,0 0 16,0 0 0,16 9 0,-16-9 0,2 13 15,-4-8 0,2-5 0,-5 20 0,3-5 16,-2-2 0,-1 3 0,1-3 0,-2 0 16,2-3 0,0-3 0,1 4 0,1-5 15,-2 2 0,4-8 0,-5 13 0,5-13 0,-2 11 16,2-11 0,0 7 0,0-7 0,0 0 16,0 0 0,2 11 0,-2-11 0,18 4 15,-6-3 0,8-1 0,-1 0 0,-2-1 16,4-2 0,-5 3 0,0-1 0,0-2 15,-16 3 0,22-1 0,-22 1 0,19-2 16,-10 0 0,-9 2 0,0 0 0,14-7 16</inkml:trace>
  <inkml:trace contextRef="#ctx0" brushRef="#br0">11293 4204 0,'16'-6'0,"-16"6"16,0 0 0,16-2 0,-16 2 0,0 0 0,13 11 16,-8-6 0,-1 2 0,2 1 15,-2 1 0,-2 0 0,0 6 0,-2 3 16,0-1 0,-2 3 0,0-1 0,-8 0 0,-1 14 15,-4-5 0,-4-1 0,0 2 0,2 0 16,-6-5 0,0 3 0,-5-7 0,8-4 16</inkml:trace>
  <inkml:trace contextRef="#ctx0" brushRef="#br0">12203 3953 0,'4'-12'0,"-4"8"0,0 4 0,8-13 16,-6 5 0,-2 1 0,2 0 0,3-1 0,-3 2 15,-2 6 0,2-11 0,-2 11 0,2-8 16,-2 8 0,0-5 0,0 5 0,0 0 16,0 0 0,0 0 0,0 0 0,0 0 15,0 0 0,0 0 0,-11 34 0,7-16 16,-2 1 0,4-1 0,0 6 0,2-5 16,0 13 0,0-10 0,0-1 0,2-2 15,6-3 0,-4 1 0,7-1 0,-2-2 16,1 1 0,1-4 0,0 0 0,1-5 0,-3 2 15,0-5 0,0-1 0,-9-2 0,20 0 16,-20 0 0,28-9 0,-12 1 16,-3-6 0,4 1 0,-6-3 0,-2 2 0,3-3 15,-6-1 0,1 1 0,0-2 0,-2 3 16,-1 2 0,1-1 0,-1 3 0,-4 1 16,2 2 0,-2 1 0,3 4 0,-3 4 15,2-11 0,-2 11 0,2-11 0,-2 11 16,0 0 0,0-5 0,0 5 0,0 0 15,0 0 0,0 0 0,0 0 0,0 0 16,-7 23 0,5-14 0,2 2 0,-2 7 0,-2 1 16,1-3 0,1 3 0,0-3 0,0 1 15,-1 1 0,3 0 0,0 1 0,0-2 16,0-3 0,5-4 0</inkml:trace>
  <inkml:trace contextRef="#ctx0" brushRef="#br0">12663 4182 0,'0'0'0,"0"0"16,0-12 0,0 12 0,0-9 0,0 9 16,0 0 0,3-6 0,-3 6 0,0 0 15,0 0 0,6-8 0,-6 8 0,8-6 16,-8 6 0,20-6 0,-10 3 0,-10 3 15,17-5 0,-7 2 0,-10 3 0,20 0 16,-20 0 0,16 0 0,-16 0 0,9 4 16,-9-4 0,11 8 0,-11-8 0,10 13 0,-8-7 15,0 0 0,-2-6 0,5 17 0,-5-9 16,0 0 0,0-8 0,2 15 0,-2-7 16,2 2 0,-2-1 0,7 0 0,-5 0 15,10 8 0,-1-3 0,3 2 0,2-2 16,0 1 0,-3-1 0,4-2 0,-4 2 15,-2-1 0,-1-3 0,-1-1 0,-5-3 16,3 0 0,-7-6 0,10 10 0,-8-5 16,-2-5 0,0 0 0,0 0 0,-12 13 15,3-9 0,-2 1 0,-8-1 0,6 0 16,-1 0 0,14-4 0,-22 3 0,3-3 0,19 0 16,-27-5 0,18 1 0,-8-7 15,9 3 0,3-1 0</inkml:trace>
  <inkml:trace contextRef="#ctx0" brushRef="#br0">13226 4055 0,'0'0'0,"12"-5"16,-12 5 0,0 0 0,0 0 0,9-4 16,-9 4 0,0 0 0,0 0 0,0 0 15,0 0 0,32 4 0,-23-2 0,3 1 16,6 2 0,3-1 0,-1 3 0,-2-3 16,5 0 0,-2 0 0,-3 0 0,2-1 15,-1-1 0,-1 0 0,-2-4 0,-16 2 16,22-5 0,-12 1 0,-1-2 0</inkml:trace>
  <inkml:trace contextRef="#ctx0" brushRef="#br0">13464 3912 0,'0'0'0,"-13"4"15,13-4 0,-5 8 0,5-8 0,-10 13 16,8-5 0,0 0 0,-5 9 0,5-3 0,-2 1 15,-1 1 0,2 1 0,3-1 16,0 3 0,0-1 0,0-1 0,3 0 0,0 0 16,-3 0 0,2 0 0,2-4 0,-2 4 15,5-5 0,-3-5 0,4 1 16</inkml:trace>
  <inkml:trace contextRef="#ctx0" brushRef="#br0">13715 3900 0,'0'0'0,"0"0"0,0 0 16,0 0 0,0 0 0,0 0 0,0 0 16,0 0 0,0 0 0,0 0 0,0 0 15,0 0 0,4 24 0,-1-15 0,2 11 16,-3-3 0,2 0 0,1 0 0,-1 0 15,0 1 0,-1-1 0,2 2 0,0-4 0,-1-3 16,-2-2 0,0 1 0,1-6 16,3 3 0,-4-1 0,6-5 0,-8-2 0</inkml:trace>
  <inkml:trace contextRef="#ctx0" brushRef="#br0">14005 3861 0,'0'0'0,"2"-8"0,-2 8 0,0 0 16,0-6 0,0 6 0,0 0 0,0 0 0,0 0 16,0 0 0,0 0 0,0 0 0,0 0 15,-9 20 0,6-11 0,-6 7 0,3 1 16,-3-2 0,1 2 0,-3 0 0,4 2 16,1-5 0,-4 7 0,1-5 0,0 2 15,2-1 0,2 1 0,-1-3 0,1 1 16,3-4 0,2-4 0</inkml:trace>
  <inkml:trace contextRef="#ctx0" brushRef="#br0">14084 4165 0,'8'-6'0,"-8"6"16,0 0 0,0 0 0,2-4 0,-2 4 15,0 0 0,0 0 0,0 0 0,0 0 16,0 0 0,2-6 0,-2 6 0,0 0 16,0 0 0,0 0 0,4-6 0,-4 6 0,0 0 15,0 0 0,0 0 0,7-7 0,-7 7 16,0 0 0,7-4 0,-7 4 0,0 0 16,0 0 0,0 0 0,6-2 0,-6 2 15,0 0 0,0 0 0,0 0 0,0 0 16,0 0 0,0 0 0,4 23 15,-8-15 0,4 1 0,-2-1 0,2 1 16,0 0 0,2 2 0,4 7 0,-2-4 16,5 5 0,0-5 0,5 3 0,-1-2 15,-1-1 0,-1 2 0,0-4 0,4 3 16,-9-6 0,3 2 0,-1-3 0,-2 1 0,-3-3 16,-3-6 0,6 10 0,-4-4 15,-2-6 0,5 9 0,-5-9 0,0 0 0,-9 16 16,0-10 0,-1 0 0,1 0 0,-4 2 15,-1-1 0,3-1 0,0-2 0,1 0 16,10-4 0,-18 7 0,9-7 0,9 0 16,0 0 0,-28-7 0,19 3 0</inkml:trace>
  <inkml:trace contextRef="#ctx0" brushRef="#br0">14581 3528 0,'-2'-12'0,"2"12"0,-5-10 16,5 10 0,-2-13 0,2 13 0,0-11 15,0 11 0,5-13 0,-3 9 0,-2 4 16,14-10 0,-5 1 0,-2 7 0,2-2 0,-9 4 15,20-4 0,-20 4 0,19 0 0,-19 0 16,15 6 0,-7-2 0,-4 5 16,1-2 0,-1 4 0,-2 6 0,1-1 0,-1 2 15,-2 0 0,-2 14 0,-3-9 0,1 9 16,4-3 0,0-5 0,-2-1 0,4-2 16,2 9 0,3 1 0,0-6 0,2 6 15,2-5 0,-1-1 0,-1-4 0,-2-3 16,-1 1 0,-1-3 0,0 3 0,4-3 15,-5 0 0,3 1 0,-5-1 0,2 0 16,2 1 0,-6 0 0,2 0 0,0 0 0,3 0 16,-5 2 0,2-1 0,0 1 0,0-1 15,1 0 0,1-1 0,0 4 0,2-3 16,-2 0 0,3 1 0,2-1 0,0 1 16,-2-3 0,2 3 0,-2 0 0,2-3 15,2 13 0,-2-11 0,-1-1 0,-6-5 16,0 0 0,3-1 0,-3-1 0,0 0 15,-2-4 0,2 5 0,-2-3 0,0-8 16,-4 27 0,-3-14 0,-5 3 0,-1-7 16,-12 12 0,-14-4 0,-3-8 0</inkml:trace>
  <inkml:trace contextRef="#ctx0" brushRef="#br0">11409 4238 0,'0'0'15,"0"0"0,0 0 0,0 0 0,0 0 16,0 0 0,0 0 0,0 0 0,0 0 15,0 0 0,0 0 0,0 0 0,0 0 16,0 0 0,0 0 0,0 0 0,0 0 16,0 0 0,0 0 0,0 0 0,0 0 0,-41 7 15,41-7 0,0 0 0,0 0 0,0 0 16,-18 0 0,18 0 0,0 0 0,0 0 16,0 0 0,-12-3 0,12 3 0,0 0 15,0 0 0,0 0 0,0 0 0,0 0 16,-8-6 0,8 6 0,0 0 0,0 0 15,0 0 0,0 0 0,0 0 0,0 0 16,0 0 0,-9-5 0,9 5 0,0 0 16,0 0 0,0 0 0,-26 5 0,26-5 15,-16 2 0,16-2 0,-15 4 0,15-4 16,-17 1 0,17-1 0,-11 2 0,11-2 0,0 0 16,0 0 0,-19 0 0,19 0 15,0 0 0,0 0 0,0 0 0,-13-6 0,13 6 16,0 0 0,0 0 0,-4-3 0,4 3 15,0 0 0,0 0 0,0 0 0,0 0 16,-6-9 0,6 9 0,0 0 0,0 0 16,0 0 0,0 0 0,0 0 0,0 0 15,0 0 0,0 0 0,0 0 0,0 0 0,-4-8 16,4 8 0,0 0 0,0 0 0,0 0 16,0 0 0,0 0 0,0 0 0,0 0 15,0 0 0,0 0 0,0 0 0,0 0 16,0 0 0,0 0 0,0 0 0,0 0 15,0 0 0,0 0 0,-15-2 0,15 2 16,0 0 0,0 0 0,15-14 0,-11 7 16,6 1 0,-3-1 0,-7 7 15,13-8 0,-8 5 0,-5 3 0,9-7 0,-9 7 16,7-4 0,-7 4 0,0 0 0,0 0 16,9-6 0,-9 6 0,0 0 0,0 0 15,0 0 0,0 0 0,0 0 0,0 0 16,0 0 0,0 0 0,0 0 0,0 0 0,0 0 15,0 0 0,0 0 0,0 0 0,0 0 16,0 0 0,16 13 0,-16-13 0,0 0 16,0 0 0,0 0 0,0 0 0,0 0 15,2 7 0,-2-7 0,0 0 0,0 0 16,0 0 0,0 0 0,0 11 0,0-11 0,0 0 16,0 0 0,0 0 0,0 0 15,0 0 0,0 8 0</inkml:trace>
  <inkml:trace contextRef="#ctx0" brushRef="#br0">16180 3728 0,'0'0'0,"0"-10"0,0 10 0,0 0 16,0 0 0,-2-9 0,2 9 0,0 0 15,0 0 0,-7-4 0,7 4 0,0 0 16,0 0 0,-15-2 0,15 2 0,-17 4 16,8 1 0,-9 3 0,0 4 0,-7 5 15,4-3 0,-11 7 0,4 0 0,-1 3 16,6-2 0,-4 3 0,4 1 0,2-1 0,-2 1 15,8-4 0,1-6 0,5 2 0,0-1 16,5 1 0,-4 1 0,6-1 0,-1 3 16,6-4 0,-1 3 0,6 0 0,7 4 15,6 4 0,-4-10 0,11 3 0,-5-5 16,-2-4 0,6 5 0,-1-7 0,-4-4 0,-4 2 16,0-1 0,5-3 0,-2 0 15,-3-4 0,2 0 0,-1-4 0,-1 0 16,3-4 0,-3-5 0,9-5 0</inkml:trace>
  <inkml:trace contextRef="#ctx0" brushRef="#br0">15850 4039 0,'0'0'0,"0"0"0,0 0 0,-14 5 15,14-5 0,0 0 0,0 0 0,0 0 16,0 0 0,0 0 0,0 0 0,-7 6 16,7-6 0,0 0 0,0 0 0,0 0 15,45 5 0,-10-4 0,-1-1 0,3 4 16,1-1 0,1-2 0,0 2 0,2 2 15,-7-2 0,2 5 0,-8-8 0,-3 4 16</inkml:trace>
  <inkml:trace contextRef="#ctx0" brushRef="#br0">17186 3674 0,'0'-14'0,"0"6"16,0 8 0,0-11 0,0 11 15,0 0 0,0-12 0,0 12 0,0 0 0,0-11 16,0 11 0,0 0 0,0-8 0,0 8 15,0 0 0,2-8 0,-2 8 0,0 0 16,0 0 0,0-10 0,0 10 0,0 0 16,0 0 0,0 0 0,2-8 0,-2 8 15,0 0 0,0 0 0,0 0 0,0 0 0,0 0 16,0 0 0,0 0 0,0 0 0,0 0 16,0 0 0,21 34 0,-12-14 0,-2-2 15,7 11 0,-5 2 0,0-2 0,3 3 16,-1-1 0,-3 0 0,2-1 0,-3 1 15,-1-7 0,-1-3 0,-1-2 0,4-1 16,-4-1 0,1-1 0,-1-1 0,-2-3 16,3-2 0,-3 1 0,1-3 0,-3-8 15,5 10 0,-5-10 0,2 11 0,-2-11 16,2 8 0,-2-8 0,0 0 0,2 7 16,-2-7 0,0 0 0,0 0 0,0 0 15,5 9 0,-5-9 0,0 0 0,0 0 16,0 0 0</inkml:trace>
  <inkml:trace contextRef="#ctx0" brushRef="#br0">17510 3753 0,'7'-17'0,"2"1"0,0 1 16,-4 0 0,4 6 0,-5-4 15,5-2 0,-2 3 0,2-2 0,-4 1 0,-1 5 16,5-2 0,-3 4 0,-4-2 0,-2 8 15,9-15 0,-9 15 0,4-10 16,-4 10 0,4-11 0,-4 11 0,5-12 0,-5 12 16,4-8 0,-4 8 0,3-6 0,-3 6 15,0 0 0,0 0 0,5-8 0,-5 8 16,0 0 0,0 0 0,0 0 0,2-8 16,-2 8 0,0 0 0,0 0 0,4-7 15,-4 7 0,0 0 0,0 0 0,0 0 16,0 0 0,3-10 0,-3 10 0,0 0 15,0 0 0,0 0 0,0 0 0,0 0 0,0 0 16,2-8 0,-2 8 0,0 0 0,0 0 16,0 0 0,0 0 0,0 0 0,0 0 15,0 0 0,0 0 0,0 0 0,0 0 16,0 0 0,0 0 0,0 0 0,-9 37 16,-1-8 0,1 2 0,1-1 0,-3 3 0,1 0 15,-6 2 0,2-2 0,1 2 16,-1-1 0,-2 0 0,4-1 0,1-5 0,0 1 15,1-6 0,1-2 0,3-3 16,-1-1 0,-3-1 0,4-2 0,1-1 16,-4 7 0,7-14 0,-2 3 0,4-9 15,-6 10 0,6-10 0,-4 10 0,4-10 16,0 0 0,-2 8 0,2-8 0,0 0 16,-2 6 0,2-6 0,0 0 0,0 0 15,0 0 0,-3 8 0,3-8 0,0 0 16,0 0 0,0 0 0,0 0 0,0 0 15,0 0 0,0 0 0,-4 9 0,4-9 16,0 0 0,0 0 0,0 0 0,0 0 0,0 0 16,0 0 0,0 0 0,0 0 0</inkml:trace>
  <inkml:trace contextRef="#ctx0" brushRef="#br0">17850 3707 0,'0'0'0,"0"0"16,0 0 0,0 0 0,0 0 0,0 0 0,0 0 15,0 0 0,0 0 0,0 0 0,0 0 16,0 0 0,0 0 0,0 0 0,0 0 16,0 0 0,22 4 0,-22-4 0,59-12 15,-22 3 0,2 1 0,0 2 0,-5 0 16,0 0 0,-7 2 0,-6 2 0,-1-3 0,-1 4 16,-4-1 0,-15 2 0,23 0 15,-23 0 0,17 0 0,-17 0 0,0 0 0</inkml:trace>
  <inkml:trace contextRef="#ctx0" brushRef="#br0">17916 3912 0,'0'0'0,"0"0"15,0 0 0,7 8 0,-7-8 0,0 0 16,18 0 0,-18 0 0,27-5 0,-9 2 0,3 2 15,13-3 0,-2-3 0,0 5 0,-2-4 16,4 2 0,0 0 0,0-4 0,-2 1 16</inkml:trace>
  <inkml:trace contextRef="#ctx0" brushRef="#br0">18698 3546 0,'2'-5'0,"-2"5"0,0 0 16,0 0 0,0 0 0,0 0 0,0 0 15,0 0 0,0 0 0,0 0 0,7 22 16,-10-1 0,-3 8 0,-1 6 0,3-2 0,-6 4 16,-1-5 0,0 7 0,-3-2 0,3-4 15,0 2 0,-1-5 0,5 2 0,-2-8 16,2-3 0,0-3 0,2-5 0,1-1 15,2-4 0,0 0 0,-1 0 0,3-8 16,-4 11 0,4-11 0,-3 8 0,3-8 0,0 0 16,0 0 0,0 0 0,0 0 0,0 0 15,-9-32 0,9 11 0,2-10 0,3-1 16,2-2 0,-2-1 0,1-2 0,3 3 16,1-4 0,1 1 0,-4 2 0,1 0 15,4 1 0,-3 3 0,6 2 0,-2 0 16,-2 7 0,1 1 0,-3 5 0,2-1 15,-1-1 0,3 4 0,-1-1 0,1-2 16,2 5 0,-3 0 0,4 0 0,-2 2 16,-1 1 0,-1 3 0,-1-1 0,-2 6 15,3-4 0,-12 5 0,20-2 0,-20 2 0,21 7 16,-12-6 0,1 6 0,-4-1 0,3 3 16,0 3 0,3 0 0,-5 4 0,-3 1 15,-2-1 0,0 1 0,-4 3 0,-2 11 16,-1-8 0,-1-5 0,-11 9 0,2 0 15,-4-7 0,-4 5 0,6-9 0,-2-1 16,6-3 0,-4-1 0,6 3 0,-3-4 16,3-2 0,0-2 0,3 2 0,2-3 0,-1 1 15,7-6 0,-9 6 0,9-6 0,-10 5 16,10-5 0,0 0 0,-6 7 0,6-7 16,0 0 0,-2 9 0,2-9 0,0 0 15,4 13 0,0-6 0,2 1 0,0-1 16,3 1 0,-2-2 0,5 8 0,1-2 15,1 3 0,2-3 0,-3 2 0,1 1 16,0-3 0,0 2 0,1-1 0,-3-2 16,1 0 0,4 2 0,-6-2 0,2-2 15,4 0 0,-4-1 0,-1-4 0,-12-4 16,21 2 0,-21-2 0</inkml:trace>
  <inkml:trace contextRef="#ctx0" brushRef="#br0">19337 3185 0,'-3'-8'0,"3"8"0,-2-14 16,2 14 0,-2-11 0,2 11 0,0-10 16,0 10 0,0 0 0,0-12 0,0 12 15,4-9 0,-4 9 0,5-5 0,-5 5 16,4-11 0,3 6 0,-7 5 0,16-8 16,-7 3 0,0 1 0,-9 4 0,16-7 15,-16 7 0,16-2 0,-16 2 0,0 0 16,21 7 0,-21-7 0,4 6 0,-4-6 0,8 9 15,-8 0 0,2-1 0,-2 0 0,-2 3 16,2-11 0,0 18 0,-3-8 0,3-1 16,0 1 0,3 0 0,-1 1 0,0 3 15,5-1 0,4 0 0,1 2 0,3-1 16,2 1 0,-2-1 0,4-1 0,-6-1 16,4 2 0,-2-4 0,-3 2 0,-3 1 15,-5-5 0,3 1 0,1-1 0,-8-3 0,0-5 16,-6 17 0,4-9 0,-9 5 0,-8-3 15,2 2 0,-4-1 0,-7 1 0,3 0 16,5-3 0,-1-3 0,6 0 0,-4 0 16,5-2 0,-4 1 0,2-1 0,16-4 15,-22 0 0,22 0 0</inkml:trace>
  <inkml:trace contextRef="#ctx0" brushRef="#br0">711 6138 0,'0'0'0,"0"0"0,2-12 0,-2 12 15,0 0 0,2-8 0,-2 8 0,0 0 16,0 0 0,3-13 0,-3 13 0,0 0 16,0-8 0,0 8 0,0 0 0,0 0 15,0 0 0,2-10 0,-2 10 0,0 0 16,0 0 0,0 0 0,0 0 0,0 0 0,0 0 15,0 0 0,0 0 0,0 0 0,0 0 16,0 0 0,0 0 0,0 0 0,0 0 16,0 0 0,-7 36 0,5-16 0,-2-6 15,1 5 0,1 0 0,0 0 0,-3 2 16,5-6 0,-3 5 0,1 1 0,4-6 0,1 4 16,-3-2 0,0-1 0,5-1 15,-5-3 0,2-2 0</inkml:trace>
  <inkml:trace contextRef="#ctx0" brushRef="#br0">934 6079 0,'0'0'0,"0"0"0,0-15 0,0 15 16,0 0 0,0 0 0,0 0 0,0 0 15,-2-14 0,2 14 0,0 0 0,0 0 16,0 0 0,0 0 0,0 0 0,0 0 0,0 0 16,0 0 0,-9 47 0,7-30 0,-2 14 15,4-7 0,-5-6 0,3 3 0,-1-2 16,3 12 0,-3-9 0,3-1 0,0-4 16,3 3 0,-3-2 0,0 0 0,3-1 15,-3-1 0,2-3 0,-2-1 0,2-2 0,-2-10 16,3 12 0,-3-12 0</inkml:trace>
  <inkml:trace contextRef="#ctx0" brushRef="#br0">964 5698 0,'-13'-8'15,"13"8"0,-23-12 0,14 6 0,9 6 16,-19-11 0,19 11 0,-15-7 0,5 4 16,10 3 0,-20-4 0,10 0 0,-8 2 15,18 2 0,-25 0 0,25 0 0,-21 0 0,21 0 16,-29 7 0,9 1 0,1 0 0,-13 8 16,3 2 0,3 0 0,-3 3 0,1 2 15,4 0 0,-1 1 0,2 5 0,-1 2 16,2 0 0,4-1 0,2 6 0,-2 0 15,1 4 0,0-1 0,5 1 0,0-2 16,4 3 0,1-6 0,5 2 0,2-1 16,2 2 0,2-4 0,7-1 0,1 0 15,0-2 0,5-2 0,0 2 0,-2-5 16,4 1 0,2-2 0,4-1 0,-1-5 16,1 2 0,7-1 0,0-4 0,5 1 15,-6 0 0,4-8 0,-5 4 0,4-6 16,-6-2 0,4-1 0,2-4 0,-7 0 0,-5-2 15,-1-1 0,0-1 0,1-3 0,10-6 16,-5 0 0,3-9 0,0 2 0,-3-6 16,-1 1 0,1-4 0,-4-2 0,-1-2 15,-1-2 0,-2 1 0,-2-1 0,0 2 16,-2-1 0,-1 0 0,-3 4 0,-4-1 0,3 1 16,-6 6 0,1 3 0,-3 0 15,0 3 0,-2-2 0,-2 3 0,4-1 16,-4-1 0,0 3 0,0-3 0,-3 1 0,-2 0 15,2 1 0,-2 1 0,3-4 16,-12-8 0,7 8 0,-2 0 0,-1 3 16,3 0 0,-2-1 0,-1 3 0,1-1 0,0 1 15,-1-2 0,1 2 0,-4 1 16,4 1 0,-2 0 0,-1 1 0,1 2 0,1 2 16,5 0 0,-2 1 0,-1 3 0,10 4 15,-15-11 0,4 10 0,11 1 0,-19-7 16,19 7 0,-29 0 0,29 0 0,-32 7 15,15-1 0,0 0 0,0 3 0,0 1 16,-2 2 0</inkml:trace>
  <inkml:trace contextRef="#ctx0" brushRef="#br0">2971 6241 0,'0'0'0,"3"-14"0,-3 14 16,0-9 0,0 9 0,2-10 0,-2 10 15,0-10 0,0 10 0,0 0 0,0-11 16,0 11 0,2-10 0,-2 10 0,0-10 16,0 10 0,2-6 0,-2 6 0,0 0 15,0-13 0,3 8 0,-3 5 16,0 0 0,0-11 0,0 11 0,0 0 0,0 0 16,-3-10 0,3 10 0,0 0 0,0 0 15,3-12 0,-3 12 0,0 0 0,-3-9 16,3 9 0,0 0 0,3-12 0,-3 12 15,0-8 0,0 8 0,0 0 0,-3-13 16,3 13 0,0 0 0,0-13 0,0 13 16,0 0 0,0-9 0,0 9 0,0 0 0,-2-9 15,2 9 0,0 0 0,0 0 0,0-9 16,0 9 0,0 0 0,0 0 0,0 0 16,0 0 0,-2-11 0,2 11 0,0 0 15,0 0 0,0 0 0,0 0 0,0 0 16,0 0 0,0 0 0,0 0 0,0 0 15,0 0 0,0 0 0,0 0 0,-14 35 16,7-15 0,1 11 0,-1 0 0,-1 2 16,4 2 0,-1-2 0,1-2 0,0-1 15,4-8 0,-3 10 0,3-8 0,0-5 16,3-1 0,-3 0 0,2-1 0,2-1 0,-2-3 16,1 0 0,-1-4 0,2 0 15,-1-1 0,6 0 0,-2 1 0,0-3 0,1 0 16,2 1 0,6-2 0,-2 0 0,-1-4 15,-2 2 0,-11-3 0,23 0 0,-23 0 16,21-4 0,-21 4 0,21-8 0,-6-1 16,-4 1 0,1-3 0,2-1 0,-2 0 15,-6 1 0,3-3 0,5 0 0,-7-1 0,-3 2 16,5 0 0,-4-4 0,2 5 0,-4-1 16,3-1 0,-4 0 0,1 2 15,-1 1 0,2 1 0,-2-6 0,-2 4 0,3-3 16,-3 4 0,0-2 0,0 0 15,3-1 0,-6 3 0,3-6 0,0 5 0,-3-1 16,3 2 0,-2 0 0,2 11 0,-4-18 16,2 7 0,-1 2 0,3 9 0,-2-17 15,-2 9 0,4 8 0,0-17 0,0 17 16,-2-14 0,2 14 0,-5-11 0,5 11 16,0 0 0,-3-8 0,3 8 0,0 0 15,0 0 0,-4-10 0,4 10 0,0 0 16,0 0 0,0 0 0,0 0 0,0 0 0,0 0 15,0 0 0,0 0 0,0 0 0,-12 38 16,12-25 0,-2 8 0,2-4 0,-2 1 16,2-2 0,2 3 0,-2 0 0,0 1 15,2 1 0,-2 7 0,3-3 0,-1-6 16,2-1 0,-4 0 0,3 0 0,-1-2 0,0 0 16,3-2 0,-2-2 0,3 3 15,-4-3 0,1 0 0,-1 0 0,0-3 16,5 8 0,-2-1 0,-1-2 0,3 3 0,-3-5 15,1-2 0,-3 1 0,2-3 0,2 0 16</inkml:trace>
  <inkml:trace contextRef="#ctx0" brushRef="#br0">3509 6496 0,'0'0'0,"0"0"0,0 0 0,0-12 16,0 12 0,0 0 0,0 0 0,0 0 15,0 0 0,3-13 0,-3 13 0,0 0 16,0 0 0,0 0 0,0 0 0,11-6 16,-11 6 0,20-7 0,-1 3 0,1-1 15,1 2 0,-3-3 0,0 4 0,5 1 16,-4-3 0,3 3 0,-1 1 0,0-3 15,-2 2 0,0-1 0,-1 2 0,-18 0 0,32 0 16,-18-2 0,-14 2 0,21 0 16,-21 0 0,17 0 0,-17 0 0,0 0 15,21-3 0,-21 3 0,0 0 0,18-1 0,-18 1 16,0 0 0,0 0 0,16-2 16,-16 2 0,0 0 0,11-7 0,-11 7 15</inkml:trace>
  <inkml:trace contextRef="#ctx0" brushRef="#br0">3872 6270 0,'0'0'0,"0"0"16,-6-12 0,6 12 0,0 0 0,-6-9 16,6 9 0,0 0 0,-2-11 0,2 11 15,0 0 0,0 0 0,-2-11 0,2 11 16,0 0 0,0 0 0,0 0 0,0 0 15,0 0 0,0 0 0,0 0 0,0 0 16,0 0 0,0 0 0,0 0 0,25 31 16,-18-19 0,-1 2 0,4 3 0,-1-1 15,-2 2 0,2 0 0,2-1 0,-2 2 16,1-2 0,3 10 0,1-3 0,-2-6 16,-4 1 0,3-3 0,1-2 0,-1 3 15,-2-3 0,3 0 0,-1 1 0,1-5 16,-3-1 0,0-3 0</inkml:trace>
  <inkml:trace contextRef="#ctx0" brushRef="#br0">4312 6072 0,'0'0'0,"-2"-9"0,2 9 0,0 0 15,0 0 0,-2-9 0,2 9 0,0 0 16,0 0 0,0 0 0,0 0 0,0 0 16,0 0 0,0 0 0,0 0 0,0 0 15,0 0 0,0 0 0,0 0 0,0 0 16,0 0 0,0 0 0,20 31 0,-13-13 15,0-2 0,4 13 0,-1-4 0,-2-4 16,-1-3 0,5 8 0,-1-3 0,-2 0 0,-5-6 16,6 0 0,-3 3 0,-1-2 0,-1-1 15,1 1 0,4-3 0,-5-1 0,1 3 16,-1-8 0,-1 3 0,-4-12 0,10 15 16,-6-9 0,-4-6 0,3 9 0,-3-9 15,0 0 0,0 0 0</inkml:trace>
  <inkml:trace contextRef="#ctx0" brushRef="#br0">4658 6042 0,'0'0'0,"0"0"0,-2-14 16,2 14 0,0 0 0,2-13 15,-2 13 0,0 0 0,0 0 0,0 0 0,0 0 16,-4-11 0,4 11 0,0 0 0,0 0 15,0 0 0,0 0 0,0 0 0,0 0 16,0 0 0,0 0 0,-2 33 0,0-16 16,-1 4 0,3 9 0,-4-1 0,4 2 0,-4-6 15,1-3 0,-2 11 0,1-2 0,-1-5 16,-1 3 0,1 0 0,1-7 0,-2-1 16,4-3 0,0-1 0,0-1 0,2-1 15,-5 2 0,3-6 0,0 2 0,-3-2 16,5-3 0,0-8 0,-2 12 0,2-12 15,-2 9 0,2-9 0,0 0 0,0 0 16</inkml:trace>
  <inkml:trace contextRef="#ctx0" brushRef="#br0">3885 6358 0,'0'0'0,"0"-8"15,0 8 0,0 0 0,0 0 0,0 0 16,0 0 0,0 0 0,-2-10 0,2 10 16,0 0 0,0 0 0,0 0 0,0 0 15,0 0 0,0 0 0,0 0 0,0 0 16,0 0 0,0 0 0,0 0 0,-4-9 16,4 9 0,0 0 0,0 0 0,0 0 15,0 0 0,0 0 0,0 0 0,0 0 16,0 0 0,0 0 0,0 0 0,0 0 0,0 0 15,0 0 0,0 0 0,0 0 0,0 0 16,0 0 0,0 0 0,0 0 0,0 0 16,0 0 0,-25 13 0,25-13 0,0 0 15,0 0 0,0 0 0,-7 6 0,7-6 16,0 0 0,0 0 0,0 0 0,0 0 0,0 0 16,-7 6 0,7-6 0,0 0 0,0 0 15,0 0 0,0 0 0,0 0 16,0 0 0,0 0 0,-7 6 0,7-6 0,0 0 15,0 0 0,0 0 0,0 0 0,0 0 16,0 0 0,0 0 0,0 0 0,0 0 16,0 0 0,-3 8 0,3-8 0,0 0 15,0 0 0,19 8 0,-12-4 0,-7-4 16,16 4 0,-16-4 0,16 5 0,-7-5 16,-9 0 0,20 4 0,-20-4 0,19 4 15,-8-4 0,-11 0 0,19 3 0,-8-3 16,-11 0 0,21 0 0,-21 0 0,19 0 15,-19 0 0,21 0 0,-21 0 0,19-3 16,-19 3 0,15 0 0,-15 0 0,15-4 0,-15 4 16,0 0 0,15 0 0,-15 0 0,0 0 15,0 0 0,16-2 0,-16 2 0,0 0 16,0 0 0,0 0 0,18 0 0,-18 0 16,0 0 0,0 0 0,0 0 0,0 0 15,19-2 0,-19 2 0,0 0 0,0 0 16,0 0 0,0 0 0,0 0 0,0 0 15,0 0 0</inkml:trace>
  <inkml:trace contextRef="#ctx0" brushRef="#br0">3897 6278 0,'0'-11'0,"0"11"0,0 0 0,0 0 16,0-9 0,0 9 0,0 0 0,0 0 15,0 0 0,0 0 0,0 0 0,0-13 16,0 13 0,0 0 0,0 0 0,0 0 15,0-8 0,0 8 0,0 0 0,0 0 16,0 0 0,0 0 0,0 0 0,0 0 16,0 0 0,0 0 0,0 0 15,-3-10 0,3 10 0,0 0 0,0 0 0,0 0 16,0 0 0,0 0 0,0 0 0,0 0 16,0 0 0,0 0 0,0 0 0,0 0 0,0 0 15,0 0 0,0 0 0,0 0 16,0 0 0,0 0 0,0 0 0,0 0 0,10 31 15,-8-13 0,3 0 0,-1 1 0,-2 10 16,3 3 0,-1-3 0,-1 5 0,2-2 16,1 5 0,1-2 0,2 0 0,-4 0 15,2-1 0,2-2 0,0-1 0</inkml:trace>
  <inkml:trace contextRef="#ctx0" brushRef="#br0">5092 6243 0,'14'-6'0,"-14"6"16,18-4 0,-2-2 0,5 2 15,-3-1 0,2 1 0,0 0 0,-1 2 16,-3-2 0,-16 4 0,25-2 0,-7 2 0,-18 0 16,26 2 0,-26-2 0,19 0 15,-19 0 0,12 8 0,-12-8 0,7 4 16</inkml:trace>
  <inkml:trace contextRef="#ctx0" brushRef="#br0">5133 6467 0,'0'0'16,"0"0"0,46-2 0,-26-1 0,0-1 15,1 4 0,0-4 0,-1 3 0,3 1 16,-2-4 0,0 1 0,-4 3 0</inkml:trace>
  <inkml:trace contextRef="#ctx0" brushRef="#br0">6554 5771 0,'0'0'0,"0"0"15,0 0 0,0 0 0,0 0 0,0 0 16,0 0 0,0 0 0,0 0 0,0 0 16,0 0 0,4-7 0,-4 7 0,0 0 15,0 0 0,0 0 0,0 0 0,0 0 16,0 0 0,0 0 0,0 0 0,0 0 16,5-8 0,-5 8 0,0 0 0,0 0 15,0 0 0,0 0 0,2-8 0,-2 8 16,0 0 0,0 0 0,0 0 0,0 0 0,0 0 15,-18-4 0,18 4 0,0 0 0,-29 5 16,17 0 0,-4 1 0,2-2 0,5 3 16,-2-2 0,1 0 0,4-2 0,6-3 15,-11 11 0,9-5 0,2-6 0,-5 11 16,5-11 0,0 0 0,9 14 0,-5-8 0,1 0 16,1 0 0,-1 1 0,-5-7 0,12 9 15,-8-2 0,-2-3 0,-2-4 0,7 16 16,-5-9 0,-2 3 0,0-3 0,-2 4 15,-2-1 0,-1 6 0,-1-7 16,3 4 0,-1-4 0,-1 0 0,5-9 0,-5 16 16,3-7 0,2-9 0,0 19 0,0-9 15,2-2 0,3 10 0,2-1 16,0-3 0,2 1 0,-1 1 0,2-1 0,-3-3 16,0 4 0,-1-3 0,-4 3 0,4 3 15,-4-3 0,-2 2 0,-2-1 0,-4 3 16,-2-1 0,1 12 0,-2-11 0,-1-1 15,1-5 0,1 5 0,3-7 0,-5 0 0,6 3 16,0-7 0,1 0 0,1 2 0,-2 0 16,4-2 0,0-8 0,0 20 0,0-11 15,0 0 0,2 1 0,2 6 0,-1-4 16,1 1 0,0-2 0,-1-3 0,4 2 16,-5-4 0,3 2 0,-1 0 0,1 0 15,1-1 0,0 1 0,0-2 0,1 3 16,0-1 0,7 0 0,1 0 0,4 1 15,-1-5 0,16 0 0,-2-8 0,5-3 16,-3-6 0</inkml:trace>
  <inkml:trace contextRef="#ctx0" brushRef="#br0">7038 6111 0,'0'0'0,"-3"-12"15,3 12 0,0 0 0,0 0 0,0 0 0,0 0 16,0 0 0,0 0 0,0 0 0,0 0 15,-3-10 0,3 10 0,0 0 0,0 0 16,0-8 0,0 8 0,0 0 0,0 0 16,-2-13 0,2 13 0,0 0 0,0-10 15,0 10 0,0-11 0,0 11 0,0-12 0,0 12 16,0-12 0,0 12 0,0-12 0,0 12 16,0-11 0,0 11 0,-2-8 15,2 8 0,0 0 0,0 0 0,0-10 0,0 10 16,0 0 0,0 0 0,0 0 0,0 0 15,0 0 0,0 0 0,0 0 0,-13 26 16,8-4 0,0-5 0,-2 2 0,5 12 16,0-6 0,-2-4 0,6-1 0,-2-2 15,4 3 0,-2-2 0,1 1 0,4-2 16,-2-1 0,-1-1 0,5-2 0,-5-3 16,4-1 0,-2-2 0,1-1 0,0-1 15,-7-6 0,18 5 0,-18-5 0,14 0 16,-14 0 0,0 0 0,29-9 0,-20 3 0,5-9 15,-3 1 0,-1-3 0,1 1 0,0-2 16,1 1 0,-5-1 0,0 3 0,-1-2 16,0 2 0,2 0 0,-3 0 0,-1 5 15,-2 0 0,1-1 0,-1 4 0,2-4 16,-1 3 0,0 0 0,-3 8 0,4-17 0,-2 12 16,-2 5 0,3-13 0,-1 9 0,-2 4 15,0-10 0,0 10 0,0 0 16,2-11 0,-2 11 0,0 0 0,0 0 0,0 0 15,2-8 0,-2 8 0,0 0 0,0 0 16,0 0 0,0 0 0,0 0 0,-6 34 16,3-17 0,3 0 0,0-1 0,0 5 15,-2-3 0,0 3 0,2-2 0,0 0 16,0 0 0,0 2 0,2-1 0,0 11 16,1-6 0,-6-5 0,6-3 0,-3-1 15,0-4 0</inkml:trace>
  <inkml:trace contextRef="#ctx0" brushRef="#br0">7366 6418 0,'8'-11'16,"-8"11"0,0 0 0,0 0 0,0 0 15,8-5 0,-8 5 0,0 0 0,0 0 0,0 0 16,0 0 0,0 0 0,0 0 15,0 0 0,0 0 0,0 0 0,13 22 16,-11-13 0,-2 2 0,3 6 0,-1-1 16,0 3 0,-2-3 0,2 5 0,2-2 15,-4-3 0,0 0 0,2 3 0,-4-3 0,4-2 16,-4-3 0,2-1 0,0-10 0</inkml:trace>
  <inkml:trace contextRef="#ctx0" brushRef="#br0">7610 6296 0,'0'0'16,"0"0"0,-7-5 0,7 5 0,0 0 15,0 0 0,0 0 0,0 0 0,0 0 16,0 0 0,0 0 0,0 0 0,0 0 16,0 0 0,0 0 0,9-15 0,-9 15 15,21-6 0,-6 2 0,6-1 0,2 2 16,-3 0 0,1 2 0,4 1 0,-9 0 16,2-4 0,-18 4 0,34 4 0,-19 0 15,-4-3 0,-11-1 0,18 7 0,-18-7 0,13 4 16,-13-4 0,9 6 0,-9-6 0,0 0 15,0 0 0</inkml:trace>
  <inkml:trace contextRef="#ctx0" brushRef="#br0">7699 6114 0,'0'0'16,"0"0"0,0 0 0,0 0 0,0 0 15,-2-11 0,2 11 0,0 0 0,0 0 16,0 0 0,0 0 0,0 0 0,0 0 16,0 0 0,0 0 0,2 35 0,0-18 15,-2 1 0,2-1 0,0 1 0,3 12 16,-1-5 0,4-4 0,-2-4 0,1 0 16,0 0 0,3 0 0,-2 0 0,3-5 15,-1-2 0,-3-2 0,2-4 0</inkml:trace>
  <inkml:trace contextRef="#ctx0" brushRef="#br0">7981 5949 0,'3'-6'0,"-3"6"0,4-8 0,-4 8 16,0 0 0,0 0 0,0 0 0,2-8 0,-2 8 15,0 0 0,0 0 0,0 0 16,17 22 0,-13-14 0,3 9 0,0 1 0,-2-2 16,4 4 0,-3-2 0,6 12 0,-1-7 15,2 5 0,-1-5 0,-3-4 0,0-1 16,1-3 0,-1 1 0,-5-3 0,7-1 16,-1-1 0,-3-4 0,-3-1 0,-4-6 15,12 7 0,-12-7 0,0 0 0</inkml:trace>
  <inkml:trace contextRef="#ctx0" brushRef="#br0">8230 6033 0,'0'0'15,"4"-14"0,-2 6 0,-2 8 0,8-16 16,-6 7 0,3-2 0,1 4 0,-3-1 16,-3 8 0,8-17 0,-4 11 0,0 0 15,-4 6 0,4-11 0,-4 11 0,0 0 16,7-10 0,-7 10 0,0 0 0,0 0 15,0 0 0,0 0 0,0 0 0,0 0 16,0 0 0,-2 33 0,0-23 0,-3 7 16,3 1 0,-2-2 0,-2 3 0,4-2 15,-2 1 0,1 0 0,1 1 0,-2 0 0,-1-1 16,5 0 0,-6-1 0,2 2 0,0-7 16,0 0 0,4-1 0</inkml:trace>
  <inkml:trace contextRef="#ctx0" brushRef="#br0">8435 6176 0,'0'0'0,"0"0"0,0 0 15,0 0 0,0 0 0,0 0 0,0 0 16,0 0 0,0 0 0,9 18 0,-9-18 15,0 18 0,-2-9 0,2 7 0,-2 1 16,-3-1 0,3 0 0,0 0 0,2 0 16,-4 1 0,1 0 0,0 0 0,3-1 15,-2-2 0,0-6 0,0 3 0,2-11 16</inkml:trace>
  <inkml:trace contextRef="#ctx0" brushRef="#br0">8794 6136 0,'0'0'0,"0"0"0,0 0 15,0 0 0,0 0 0,0 0 16,0 0 0,0 0 0,0 0 0,0 0 16,0 0 0,0 0 0,0 0 0,0 0 15,0 0 0,24 21 0,-24-21 0,8 19 16,-4-9 0,1 3 0,1 4 0,1 0 0,0-1 15,-4-2 0,3 3 0,-4-1 0,1-1 16,-3 1 0,0-3 0,2 3 0,-4-2 16,-3 5 0,-1-5 0,-6 7 0,-6 4 15,-7 1 0,-3-1 0,-4-3 0,0-1 16,-4 0 0,-1-5 0,5-8 0</inkml:trace>
  <inkml:trace contextRef="#ctx0" brushRef="#br0">9710 5740 0,'0'0'0,"0"0"0,0 0 16,2-11 0,-2 11 0,0 0 0,0 0 16,0 0 0,0 0 0,0 0 0,0 0 0,0 0 15,0 0 0,0 0 0,-6 35 0,3-16 16,1 1 0,-2 1 0,4 10 0,-3-2 16,3-3 0,5 4 0,-1 0 0,1-5 15,1-5 0,4-2 0,1 12 0,6-8 16,-6-8 0,2 1 0,1-3 0,2-4 15,0 1 0,-3-2 0,8-4 0,-8-3 16,-13 0 0,28-5 0,-14-3 0,-1-2 0,4-2 16,-4-5 0,-1 1 0,3-14 0,0 3 15,-4-5 0,-2 0 0,-3 0 0,4 2 16,-8-3 0,0 11 0,1-1 0,-3 4 16,0 3 0,0 3 0,0 1 0,2 2 15,-4 1 0,2 9 0,0-14 0,0 14 0,0-10 16,0 10 0,0 0 0,-3-10 15,3 10 0,0 0 0,0 0 0,0 0 16,0 0 0,0 0 0,0 0 0,0 0 16,0 0 0,-4 38 0,6-18 0,-6-5 15,2 4 0,-2 2 0,8-3 0,-2 3 0,2 10 16,1-7 0,-1-3 0,0 0 16,6-3 0,-1-1 0,2-1 0,10 8 0,-8-7 15,-1-6 0,2-4 0</inkml:trace>
  <inkml:trace contextRef="#ctx0" brushRef="#br0">10308 5943 0,'0'0'0,"0"-8"15,0 8 0,0 0 0,0 0 0,0 0 16,0 0 0,0 0 0,0 0 0,0 0 15,0 0 0,4-8 0,-4 8 0,0 0 16,0 0 0,0 0 0,0 0 0,0 0 0,0 0 16,30 13 0,-21-8 0,-2 1 15,2 0 0,-2 1 0,-3 1 0,-4-8 16,17 24 0,-11-7 0,1 0 0,-5-1 16,1 2 0,-6 3 0,1-5 0,0 5 15,-9 10 0,1-8 0,1-5 0,3-2 0,1-5 16,-2 1 0,2-2 0,3-3 0,-2 1 15,1-3 0,3-5 0,-2 11 0,2-11 16,0 0 0,0 10 0,0-10 0,0 0 16,0 0 0,5 10 0,6-8 0,12-2 15,9-4 0,4 1 0,0-6 0,-1 3 0,-3-1 16,-2 1 0,4-5 0,-2 2 0,-7-3 16,-5 1 0</inkml:trace>
  <inkml:trace contextRef="#ctx0" brushRef="#br0">10725 5979 0,'-7'-9'0,"7"9"15,0 0 0,0 0 0,0 0 0,0 0 16,0 0 0,19-8 0,-8 6 0,8-3 0,15-1 15,2 0 0,2 3 0,1 0 0,-2 1 16,0-2 0,-1 0 0,-4 1 0,-5 1 16,-6 0 0,-3-2 0,-4 4 0,-3-1 15,-11 1 0,13 0 0,-13 0 0,0 0 16,0 0 0</inkml:trace>
  <inkml:trace contextRef="#ctx0" brushRef="#br0">10867 5828 0,'0'0'0,"0"0"0,-17 0 0,17 0 0,0 0 16,0 0 0,0 0 0,0 0 0,0 0 15,0 0 0,0 0 0,0 0 0,-11 8 16,11-8 0,0 13 0,-2-3 0,2-2 16,2 9 0,-2 3 0,-2-4 0,4 3 15,-2 12 0,2-9 0,1 1 0,1-5 16,-2 1 0,3-1 0,2 1 0,-2 0 15,1-5 0,3 2 0,-5-4 0,4-5 16,1-1 0</inkml:trace>
  <inkml:trace contextRef="#ctx0" brushRef="#br0">11081 5803 0,'0'0'0,"2"-8"0,-2 8 16,0 0 0,2-8 0,-2 8 0,0 0 15,0 0 0,0 0 0,3-8 0,-3 8 16,0 0 0,0 0 0,0 0 16,0 0 0,0 0 0,0 0 0,0 0 0,2-8 15,-2 8 0,0 0 0,0 0 0,0 0 16,0 0 0,0 0 0,0 0 0,0 0 15,0 0 0,0 0 0,0 0 0,0 0 16,2-9 0,-2 9 0,0 0 0,0 0 16,0 0 0,0 0 0,0 0 0,0 0 0,0 0 15,0 0 0,0 0 0,0 0 0,0 0 16,0 0 0,0 0 0,0 0 0,0 0 16,2-10 0,-2 10 0,0 0 0,0 0 15,0 0 0,5-7 0,-5 7 0,0 0 16,0 0 0,5-8 0,-5 8 0,5-4 15,-5 4 0,0 0 0,4-6 0,-4 6 16,0 0 0,4-6 0,-4 6 0,0 0 16,0 0 0,3-6 0,-3 6 0,0 0 15,0 0 0,0 0 0,0 0 0,0 0 0,16 14 16,-14-3 0,7 3 0,-2 4 16,-1-1 0,4 1 0,-1 1 0,-2-1 15,1 1 0,4-1 0,4 11 0,-2-8 0,-3-3 16,3-1 0,-3-4 0,0 3 0,1-4 15,-3-2 0,0-2 0,-1-1 0,-4-2 16,-4-5 0,11 5 0,-11-5 0,0 0 16</inkml:trace>
  <inkml:trace contextRef="#ctx0" brushRef="#br0">11457 5673 0,'0'0'0,"0"-9"15,0 9 0,0 0 0,0 0 0,0 0 16,0 0 0,0 0 0,0 0 0,0 0 16,0 0 0,0 0 0,0 0 0,0 0 15,-2 34 0,-3-17 0,1 1 0,-4 1 16,2 10 0,-1-5 0,1 5 0,-1-4 0,-5 3 16,1-5 0,4-6 0,2 1 15,0-3 0,3 0 0,0 0 0,0-6 16,0 0 0,2-9 0</inkml:trace>
  <inkml:trace contextRef="#ctx0" brushRef="#br0">11525 5975 0,'0'0'0,"7"-3"0,-7 3 0,0 0 15,8-4 0,-8 4 0,0 0 0,0 0 16,0 0 0,11-4 0,-11 4 0,0 0 15,0 0 0,6-4 0,-6 4 0,0 0 16,0 0 0,21-3 0,-21 3 0,0 0 16,0 0 0,30 5 0,-30-5 0,15 6 15,-3-2 0,-12-4 0,13 7 0,-6 0 16,-2 2 0,4 4 0,0 4 0,-7-2 16,8 0 0,-10 5 0,2-4 0,1 4 0,-6-1 15,1 1 0,-3 0 0,0-3 16,1 2 0,-3 0 0,1-6 0,1-1 15,2 1 0,-4-4 0,5-1 0,2-2 0,0-6 16,-4 10 0,4-10 0,0 0 0,-2 10 16,2-10 0,0 0 0,0 0 0,15 7 15,6-7 0,-21 0 0,57-11 0,-16 1 16,-2 0 0,2-5 0,-5-2 0,1 5 16</inkml:trace>
  <inkml:trace contextRef="#ctx0" brushRef="#br0">12290 6075 0,'0'0'16,"6"10"0,-6-10 0,10 12 0,-8-6 15,-2 5 0,0-2 0,2 11 0,-6-6 16,-4 6 0,2-2 0,-8 14 0,-2-4 15,-2 1 0,-5-2 0,-2 2 0,-9-4 16,0 3 0,-2-5 0</inkml:trace>
  <inkml:trace contextRef="#ctx0" brushRef="#br0">11909 4391 0,'0'0'0,"0"0"0,0 0 16,0 0 0,0 0 0,0 0 15,0 0 0,0 0 0,0 0 0,0 0 0,0 0 16,2-8 0,-2 8 0,0 0 0,0 0 16,0 0 0,0 0 0,0 0 15,0 0 0,0 0 0,0 0 0,0 0 0,0 0 16,0 0 0,0 0 0,0 0 0,0 0 15,0 0 0,0 0 0,0 0 0,0 0 16,0 0 0,0 0 0,5-6 0,-5 6 16,0 0 0</inkml:trace>
  <inkml:trace contextRef="#ctx0" brushRef="#br0">13241 5784 0,'-3'-8'0,"1"4"0,2 4 0,-2-5 15,2 5 0,-4-9 0,4 9 0,-4-10 16,4 6 0,0 4 0,0-8 0,0 1 15,0 7 0,-2-10 0,4 2 0,-2 8 16,-2-17 0,0 11 0,2-2 0,0 0 16,0 8 0,0-15 0,0 12 0,0 3 15,-2-11 0,2 11 0,0-8 0,0 8 16,0 0 0,-2-9 0,2 9 0,0 0 0,0 0 16,0 0 0,0 0 0,0 0 15,-11 28 0,6-10 0,-3 13 0,0 2 0,1-2 16,5 1 0,-3 3 0,3-2 0,2-8 15,0 3 0,5 3 0,-1-7 0,5 5 16,1-8 0,-1-3 0,-1-2 0,-1-5 16,3-2 0,-1-1 0,-1-2 0,-1-2 15,5 0 0,-1-4 0,-11 0 0,28-10 0,-12 4 16,-5-7 0,5-1 0,7-9 0,-3-5 16,-2-1 0,-4-1 0,-3-3 0,1-1 15,-5 4 0,2-1 0,-5 0 0,1 6 16,0 5 0,-3 3 0,-2 1 0,3-1 15,-1 4 0,0 4 0,-2-2 0,0 4 16,0 7 0,2-11 0,-2 11 0,0-10 16,0 10 0,0-7 0,0 7 0,0 0 0,0 0 15,0 0 0,0 0 0,0 0 16,0 0 0,-11 21 0,11-12 0,-10 8 16,6 0 0,-5 0 0,7 3 0,-7 9 15,6-4 0,-2 7 0,3-9 0,2 8 16,0-6 0,0-6 0,0 1 0,10-2 0,-6-3 15,3-1 0,4-2 0</inkml:trace>
  <inkml:trace contextRef="#ctx0" brushRef="#br0">13623 5996 0,'0'0'0,"0"0"16,0 0 0,0-6 0,0 6 0,0 0 16,0 0 0,6-8 0,-6 8 0,0 0 15,4-7 0,-4 7 0,13-5 0,-4 1 16,10 0 0,0-1 0,0-1 0,2 4 16,-8 2 0,4 0 0,-6 0 0,1 2 15,-3 2 0,0-2 0,-5 5 0,4-1 16,-4-1 0,0 4 0,-4-1 0,0 0 0,0-8 15,-4 19 0,2-10 0,-4-2 0,2 4 16,4-2 0,-2 0 0,0 2 0,2-3 16,-3 2 0,6 0 0,-1 1 0,2 5 15,6 0 0,1 1 0,3-3 0,0 3 16,-1-1 0,10 7 0,-9-6 0,2-1 0,-8-4 16,2-1 0,-1-4 0,-2 2 0,-3-3 15,-2 1 0,4 0 0,-4-3 0,-2-4 16,0 9 0,0-9 0,-2 8 0,-6-1 15,4-2 0,-3 1 0,-4-1 0,1-1 16,4 1 0,-5-2 0,11-3 0,-17 0 16,17 0 0,0 0 0,-25-7 0,20 2 15,3-6 0</inkml:trace>
  <inkml:trace contextRef="#ctx0" brushRef="#br0">14073 5856 0,'13'-1'15,"-1"-2"0,8 6 0,15-6 0,-1 3 16,5 0 0,-3 0 0,5 3 0,1-2 16,-6 2 0,-2-3 0,-7 0 0,-3 0 15,-2 0 0,1 1 0,-5 2 0,0-3 16,-4 0 0,-14 0 0,18 0 0,-18 0 0,0 0 15,16-3 0,-16 3 0,3-4 0,-3 4 16,0 0 0</inkml:trace>
  <inkml:trace contextRef="#ctx0" brushRef="#br0">14485 5772 0,'-13'-5'15,"7"0"0,-4 1 0,10 4 0,-14-6 16,8 3 0,6 3 0,-10-4 16,10 4 0,-11-4 0,11 4 0,0 0 15,-7-1 0,7 1 0,0 0 0,0 0 16,0 0 0,0 0 0,0 0 0,0 0 15,0 0 0,0 0 0,-14 14 0,10-8 16,4 3 0,-2 1 0,2 6 0,0 1 0,2-1 16,-2 3 0,4 1 0,2-1 0,0-1 15,-1 0 0,3 0 0,-1 2 0,3-5 16,-1 2 0,2-2 0,-1-1 0,-4-5 16,3-6 0</inkml:trace>
  <inkml:trace contextRef="#ctx0" brushRef="#br0">14668 5569 0,'4'-6'0,"-4"6"16,6-6 0,-6 6 0,0 0 0,0 0 15,0 0 0,0 0 0,0 0 0,0 0 0,9 18 16,-5 0 0,0-1 0,1 3 0,7 9 15,-10 2 0,7 0 0,-5-3 0,6 2 16,-8-6 0,5-1 0,0 7 0,-1-5 16,1-4 0,-4-7 0,4 2 0,-3 1 0,-2-4 15,3-3 0,-3-3 0,-2-7 0,6 13 16,0-9 0,-6-4 0,0 0 0,0 0 16,0 0 0</inkml:trace>
  <inkml:trace contextRef="#ctx0" brushRef="#br0">14939 5651 0,'3'-10'16,"-1"2"0,-2 3 0,2-2 0,-2 7 16,5-13 0,-2 10 0,-3 3 0,2-8 15,-2 8 0,0 0 0,2-8 0,-2 8 16,0 0 0,0 0 0,0 0 0,0 0 0,0 0 16,0 0 0,-7 27 0,2-13 15,1 4 0,-3-1 0,-4 14 0,-3-8 16,5 3 0,-3 0 0,3-6 0,-2 9 0,-1 0 15,3-7 0,0-1 0,3-5 0,-2 0 16,-1 0 0,5 1 0,0-6 0,-1-1 16,3-2 0</inkml:trace>
  <inkml:trace contextRef="#ctx0" brushRef="#br0">15001 5928 0,'0'0'0,"0"0"0,0 0 16,0 0 0,7-4 0,-7 4 0,0 0 15,0 0 0,4-8 0,-4 8 0,8-5 16,-8 5 0,9-7 0,-1 5 0,0-2 15,-8 4 0,13-6 0,-6 3 0,-7 3 0,12-3 16,-12 3 0,0 0 0,13 0 0,-13 0 16,0 0 0,0 0 0,7 8 0,-7-8 15,2 10 0,-2-3 0,-2 2 0,2-1 16,0 1 0,0-1 0,0 0 0,0 3 16,2-3 0,0-1 0,6 10 0,-2 0 15,5-5 0,-4 3 0,7-1 0,-3-4 16,1 5 0,-3-3 0,2 2 0,-4-4 0,-2-2 15,0 3 0,-1-2 0,-2-2 0,-2-7 16,2 13 0,-2-6 0,-2 0 16,2-7 0,-2 14 0,-2-7 0,4-7 0,-7 10 15,-1-4 0,8-6 0,-8 9 0,8-9 16,-9 8 0,9-8 0,-10 6 0,10-6 16,-9 4 0,9-4 0,0 0 0,0 0 15,0 0 0,-18-12 0</inkml:trace>
  <inkml:trace contextRef="#ctx0" brushRef="#br0">15443 5238 0,'0'-8'0,"0"8"0,3-12 0,0 3 0,-1 1 16,0 2 0,-2 6 0,4-12 16,-1 8 0,-3 4 0,4-9 0,-4 9 15,7-3 0,-7 3 0,0 0 0,14-4 0,-14 4 16,0 0 0,15 9 0,-7 0 0,-4-3 16,1 4 0,1 7 0,-1-1 0,-3 5 15,0-1 0,-2 9 0,0-2 0,-2 1 16,2-1 0,2 1 0,-4 4 0,4-6 15,-2-4 0,2-2 0,2 11 0,0-7 16,-2-1 0,3-3 0,1-2 0,3 13 16,-1-8 0,-4-2 0,3-6 0,2 2 0,-5-1 15,4 2 0,-4-2 0,3 0 0,-3-2 16,-2 1 0,3-1 0,-3 3 0,1 1 16,-3-3 0,2 3 0,0-1 0,-2-1 15,5 1 0,-3-2 0,0 5 0,3-2 16,-1-1 0,8 11 0,-3-7 0,2-1 15,-1-1 0,1-3 0,0 3 0,5 5 16,2-3 0,-6-3 0,-1-1 0,-2-5 16,1 2 0,-4-3 0,1 1 0,-3-2 15,2-1 0,-2-1 0,-2 1 0,3 0 16,-3-1 0,0 3 0,-2-4 0,2 4 16,1 3 0,-3 1 0,0-5 0,2 1 0,-2-1 15,2-2 0,-2-8 0,0 14 0,0-6 16,0-8 0,0 13 0,-4-5 0,4-8 15,-7 14 0,-6-3 0,-6-1 0,-15 2 16</inkml:trace>
  <inkml:trace contextRef="#ctx0" brushRef="#br0">5469 7397 0,'-10'5'0,"10"-5"16,0 0 0,0 0 0,0 0 0,0 0 16,0 0 0,0 0 0,0 0 0,-11 3 15,11-3 0,0 0 0,0 0 0,0 0 16,-9 5 0,9-5 0,0 0 0,0 0 15,0 0 0,-12 0 0,12 0 0,0 0 0,0 0 16,0 0 0,0 0 0,0 0 0,0 0 16,0 0 0,0 0 0,0 0 0,0 0 15,0 0 0,0 0 0,0 0 0,0 0 16,19-18 0,-19 18 0,17-7 0,-9 6 16,3-3 0,-11 4 0,19-7 0,-11 7 15,-8 0 0,21-2 0,-21 2 0,18 0 16,-18 0 0,0 0 0,23 2 0,-23-2 15</inkml:trace>
  <inkml:trace contextRef="#ctx0" brushRef="#br0">5486 7476 0,'0'0'0,"-11"6"16,11-6 0,0 0 0,0 0 0,0 0 0,0 0 15,0 0 0,0 0 0,-6 4 0,6-4 16,0 0 0,0 0 0,0 0 0,0 0 16,0 0 0,0 0 0,0 0 0,0 0 15,0 0 0,0 0 0,0 0 0,20 11 16,-8-9 0,5 0 0,2 2 0,1-4 15,3 4 0,9 0 0,6-4 0,0 0 16,0-2 0,-2 2 0,5-2 0</inkml:trace>
  <inkml:trace contextRef="#ctx0" brushRef="#br0">6497 7141 0,'0'0'0,"0"0"16,0 0 0,0 0 0,0 0 0,0 0 0,0 0 16,0 0 0,0 0 0,0 0 0,0 0 15,0 0 0,0 0 0,0 0 16,0 0 0,0 0 0,0 0 0,0 0 0,0 0 15,-9-2 0,9 2 0,0 0 0,0 0 16,0 0 0,0 0 0,0 0 0,0 0 16,0 0 0,0 0 0,0 0 0,0 0 15,0 0 0,0 0 0,0 0 0,0 0 0,0 0 16,0 0 0,0 0 0,-8-6 0,8 6 16,0 0 0,0 0 0,0 0 15,-24 1 0,24-1 0,-21 5 0,5 2 0,0 1 16,0 0 0,3-3 0,2 2 0,1 1 15,3-2 0,1 1 0,1 3 0,3-5 16,-3 4 0,5 2 0,0-11 0,7 18 16,-2-10 0,6 6 0,3-2 0,-3 1 15,2-3 0,4 1 0,-4 1 0,-1-4 16,-3 1 0,0-1 0,-2 0 0,-2 0 16,1-2 0,-1 3 0,-1-1 0,-2 2 15,-2-2 0,0 8 0,0-1 0,-2-3 16,-2 4 0,-1-3 0,5-2 0,-4 1 15,2-4 0,2-8 0,-3 16 0,3-9 0,0 3 16,0-10 0,5 12 0,-1-1 0,3-3 16,5 7 0,1-2 0,-2-1 0,3 1 15,-3 0 0,4 0 0,-7-1 0,1 1 16,1 2 0,-3-1 0,-1 3 0,-6-3 0,0 4 16,-2 1 0,-4 12 0,-4-1 15,1-7 0,2 0 0,1-4 0,-2-1 16,-1-2 0,0 1 0,5-1 0,-6 1 15,4-1 0,1-1 0,1-1 0,-1 0 0,3-2 16,0-1 0,0-1 0,4 1 0,-2-1 16,2-1 0,-2 0 0,2 2 0,-2-2 15,2 0 0,1-1 0,1 2 16,-2 1 0,1-3 0,1 1 0,0-2 0,2 2 16,0-3 0,1 0 0,-7-6 0,27 6 15,-27-6 0,35-6 0,-1-8 0</inkml:trace>
  <inkml:trace contextRef="#ctx0" brushRef="#br0">7259 7608 0,'-8'-9'0,"8"9"16,0 0 0,-6-7 0,6 7 0,0 0 16,-5-7 0,5 7 0,0 0 0,0 0 15,-6-10 0,6 10 0,-5-9 0,5 9 16,-4-8 0,-2 2 0,4-2 0,2 8 15,-6-15 0,3 6 0,-1 2 0,4 7 16,-4-14 0,1 5 0,-1 1 0,1 2 16,3 6 0,-5-15 0,1 10 0,4 5 15,-2-10 0,2 10 0,0 0 0,-5-11 16,5 11 0,0 0 0,0 0 0,0 0 0,0 0 16,0 0 0,0 0 0,0 0 0,16 33 15,-9-17 0,0 1 0,2 2 16,1-2 0,-2 4 0,3 8 0,6 0 0,-6-6 15,-2-6 0,1 0 0,-2-2 0,-1-3 16,-3 0 0,6-4 0,-3 0 0,-3 0 16,1-1 0,-1-1 0,-4-6 0,10 9 15,-10-9 0,9 4 0,-9-4 0,0 0 0,0 0 16,0 0 0,36-10 0,-32 3 0,5-2 16,-3 1 0,0 0 0,3-5 0,-4 2 15,2-1 0,-2 1 0,1-3 0,-6 1 16,5 4 0,-3-2 0,-2 1 0,2-1 15,-2 11 0,2-17 0,-2 10 0,0 7 16,-2-17 0,2 9 0,0 8 0,0-15 16,0 7 0,0 8 0,0-9 0,0 9 15,0-11 0,0 11 0,0-10 0,0 10 16,0 0 0,0-13 0,0 13 0,0 0 16,0 0 0,2-12 0,-2 12 0,0 0 0,0 0 15,0 0 0,-2-13 0,2 13 16,0 0 0,0 0 0,0 0 0,0 0 15,0 0 0,0-9 0,0 9 0,0 0 0,0 0 16,0 0 0,0 0 0,0 0 0,0 0 16,0 0 0,0 0 0,0 0 0,0 0 15,-15 32 0,10-17 0,-2-1 0,4 2 16,-3 3 0,1-2 0,-1 1 0,4 0 0,-2 1 16,-2 0 0,1-1 0,-1 0 0,3 1 15,-1 0 0,2 0 0,-4 1 16,2-2 0,4 0 0,-2 1 0,-3 0 0,3-2 15,2 0 0,-2 0 0,2-5 16,0-1 0,0-11 0</inkml:trace>
  <inkml:trace contextRef="#ctx0" brushRef="#br0">7578 7728 0,'0'0'0,"0"0"0,0 0 16,0 0 0,6-9 0,-6 9 0,0 0 16,0 0 0,0 0 0,0 0 0,0 0 15,0 0 0,5-7 0,-5 7 0,0 0 16,0 0 0,0 0 0,0 0 0,0 0 15,0 0 0,0 0 0,0 0 0,0 0 0,0 0 16,5-5 0,-5 5 0,0 0 16,0 0 0,0 0 0,0 0 0,0 0 15,0 0 0,0 0 0,0 0 0,0 0 0,0 0 16,0 0 0,0 0 0,0 32 16,2-18 0,-4 4 0,2 1 0,0-2 0,0 3 15,0-1 0,0-1 0,0 1 0,0-2 16,0 3 0,2-4 0,-2 1 0,3-7 15,-3 2 0,2-4 0</inkml:trace>
  <inkml:trace contextRef="#ctx0" brushRef="#br0">7720 7731 0,'4'-7'16,"-4"7"0,0 0 0,4-10 0,-4 10 16,5-4 0,-5 4 0,14-6 0,-14 6 15,16-8 0,2 4 0,0-3 0,-2 6 16,4-4 0,1 2 0,2-1 0,-2 4 0,1-5 16,1 5 0,0-2 0,-3 2 0,3-2 15,-2 2 0,-3 0 0,0 0 16,-1 0 0,-17 0 0,24 0 0,-24 0 0,0 0 15,21 0 0,-21 0 0,11 0 0,-11 0 16,0 0 0,0 0 0,0 0 0</inkml:trace>
  <inkml:trace contextRef="#ctx0" brushRef="#br0">8077 7505 0,'-7'-8'0,"7"8"16,0 0 0,-4-7 0,4 7 0,0 0 15,0 0 0,0 0 0,0 0 0,0 0 16,0 0 0,0 0 0,0 0 0,-14 19 16,12-4 0,-1 1 0,1 2 0,2 1 15,-2-1 0,0 13 0,2-8 0,0 0 16,2 7 0,0-8 0,0 3 0,1-6 16,-1 0 0,3-2 0,-3 1 0,1-2 15,3-1 0,-4-6 0,5 0 0,-3-4 16</inkml:trace>
  <inkml:trace contextRef="#ctx0" brushRef="#br0">8291 7418 0,'0'-10'0,"0"-1"16,3 4 0,-3 7 0,2-12 15,-2 12 0,2-11 0,-2 11 0,0 0 16,0-9 0,0 9 0,0 0 0,0 0 16,0 0 0,0 0 0,0 0 0,0 0 0,0 0 15,0 0 0,0 0 0,0 0 0,-13 35 16,6-6 0,1 2 0,0 0 0,0 0 16,3 0 0,1 0 0,2-3 0,2-3 15,1-4 0,1 0 0,0-3 0,4 0 16,-1-2 0,1-1 0,7-2 0,-2-1 15,1-2 0,2-2 0,0-3 0,0-2 16,2-3 0,0-2 0,0-1 0,-2-8 0,0 3 16,0-5 0,-2 1 0,7-12 0,-6-1 15,-6 0 0,-1 4 0,-4 1 0,1-1 16,-3 3 0,2 0 0,-8-1 0,2 2 16,2 3 0,-3 4 0,1 0 0,2 1 15,0 9 0,-2-12 0,2 12 0,-2-10 16,2 10 0,-2-10 0,2 10 0,0 0 15,-6-9 0,6 9 0,0 0 0,0 0 16,0 0 0,0 0 0,0 0 0,0 0 16,-9 37 0,7-22 0,0 1 0,2 3 15,-2 1 0,2 1 0,-5 10 0,5-7 0,0 7 16,0 0 0,0-6 0,3-3 16,-3-1 0,4-5 0,-4 2 0,4 1 15,1-4 0,1-3 0,0 0 0,-2-4 0,3-2 16,-7-6 0</inkml:trace>
  <inkml:trace contextRef="#ctx0" brushRef="#br0">8693 7780 0,'2'-6'0,"-2"6"0,4-10 0,-4 10 0,4-6 16,-4 6 0,0 0 0,4-9 0,-4 9 16,0 0 0,0 0 0,0 0 0,4-6 15,-4 6 0,0 0 0,0 0 0,0 0 16,14 25 0,-10-8 0,-1-2 0,2 5 15,1-1 0,-1 2 0,-1 10 0,5 0 16,-4 0 0,0-9 0,-1-2 0,-2 0 16,3-2 0,-3-1 0,0-1 0,3-4 15,-5 1 0</inkml:trace>
  <inkml:trace contextRef="#ctx0" brushRef="#br0">9361 7637 0,'30'6'15,"-26"-3"0,5 12 0,1 1 16,-8 1 0,0 1 0,3 13 0,-7 0 0,-3-6 16,1-4 0,-4-2 0,2 0 0,-1-1 15,-7 11 0,3-8 0,-3-3 0,2-3 16,-1-1 0,1-1 0,1-4 0,0-2 16,-1-3 0</inkml:trace>
  <inkml:trace contextRef="#ctx0" brushRef="#br0">10057 7437 0,'0'0'15,"0"-11"0,0 11 0,3-6 16,-3 6 0,2-7 0,-2 7 0,2-9 16,-2 9 0,2-8 0,-2 8 0,2-6 0,-2 6 15,0 0 0,3-8 0,-3 8 0,0 0 16,0 0 0,0 0 0,0 0 0,0 0 16,18 22 0,-9-6 0,-2 3 0,-1 2 15,11 9 0,-8 0 0,-1 0 0,4-1 16,-3-7 0,-2-1 0,3 8 0,-2-4 15,1-7 0,1-2 0,-5-2 0,3 1 16,1-2 0,1-3 0,-3-6 0,-7-4 16,13 4 0,-13-4 0</inkml:trace>
  <inkml:trace contextRef="#ctx0" brushRef="#br0">10406 7413 0,'2'-13'0,"-2"13"0,2-8 0,-2 8 15,0 0 0,0 0 0,0-10 0,0 10 16,0 0 0,0 0 0,0 0 0,0 0 16,0 0 0,0 0 0,0 0 0,0 0 15,-13 36 0,5-19 0,2 12 0,-5-5 0,1-3 16,1-4 0,-2 13 0,2-7 0,4-3 16,-6 9 0,4-6 0,1-6 0,0 3 15,2-4 0,-1 3 0,3-7 0,2 0 16,0-3 0,5-3 0</inkml:trace>
  <inkml:trace contextRef="#ctx0" brushRef="#br0">10499 7663 0,'7'-7'15,"-7"7"0,7-7 0,-7 7 0,12-8 0,-12 8 16,8-7 0,-8 7 0,12-6 0,-12 6 15,16-2 0,-16 2 0,19-4 0,-19 4 16,17 2 0,-17-2 0,21 6 0,-14-4 16,2 5 0,-2-1 0,2 0 0,0 8 15,0 0 0,0 3 0,-6 1 0,1 3 16,-4-3 0,0 14 0,-4-10 0,-1 1 0,-2-3 16,2-3 0,1-1 0,-1-1 15,1-3 0,0-2 0,1-3 0,1 1 0,-1-3 16,3-5 0,-2 11 0,2-11 0,0 0 15,0 10 0,0-10 0,0 0 0,0 0 16,16-4 0,-16 4 0,30-13 0,-12 5 16,11-6 0,1-4 0,-3-1 0,3 1 15,-2 1 0</inkml:trace>
  <inkml:trace contextRef="#ctx0" brushRef="#br0">11145 7554 0,'-14'-4'15,"14"4"0,0 0 0,0 0 16,-11-4 0,11 4 0,0 0 0,0 0 16,0 0 0,0 0 0,0 0 0,0 0 0,0 0 15,-11-2 0,11 2 0,0 0 0,0 0 16,0 0 0,0 0 0,0 0 0,0 0 16,40-3 0,-19-1 0,13 3 0,-2-2 15,4 1 0,-2 0 0,1 2 0,-8-1 16,-4-1 0,-2 0 0,-1 2 0,-6 0 15,-14 0 0,24-4 0,-24 4 0,19-3 16,-19 3 0,7-4 0,-7 4 0</inkml:trace>
  <inkml:trace contextRef="#ctx0" brushRef="#br0">11325 7378 0,'-6'-9'16,"6"9"0,0 0 0,-6-6 0,6 6 15,0 0 0,0 0 0,0 0 0,0 0 16,0 0 0,0 0 0,0 0 0,-11 22 16,9-5 0,0-1 0,2 3 0,0 2 0,-3 9 15,3-5 0,0-2 0,-2 5 0,4 3 16,-2-6 0,5-4 0,-5-3 0,2 0 16,0-1 0,3 1 0,-1-6 0,4-1 15,-2-3 0</inkml:trace>
  <inkml:trace contextRef="#ctx0" brushRef="#br0">11669 7390 0,'5'-12'0,"-5"5"0,4-1 16,-4 8 0,2-14 0,1 5 0,-3 9 15,7-12 0,-5 8 0,-2 4 0,5-10 16,-5 10 0,0 0 0,2-9 0,-2 9 16,0 0 0,0 0 0,0 0 0,0 31 15,-4-10 0,-1 7 0,0 5 0,5 2 16,-5 0 0,3-3 0,0 0 0,4-3 0,-2-5 16,2-3 0,3-4 0,0 1 0,2-3 15,-1 1 0,-1-4 0,-1-2 16,6-1 0,-1-4 0,-2 2 0,1-3 0,-8-4 15,19 0 0,-19 0 0,23-7 0,-10-2 16,2-2 0,-4-5 0,7-12 0,-7 1 16,0-5 0,4 2 0,-9-3 0,1 2 15,-3 2 0,-2 7 0,2 4 0,-2 3 0,-2 2 16,2 3 0,-2-1 0,0 6 16,0 5 0,0-12 0,0 12 0,0 0 0,2-9 15,-2 9 0,0 0 0,0 0 0,0 0 16,0 0 0,-18 39 0,13-23 0,1 4 15,-3 7 0,5 1 0,-4-9 0,2 2 16,2 9 0,2-2 0,2-1 0,-2-8 16,0-1 0,0 0 0,8 1 0,-6-2 15,5-2 0,-3-4 0,3-1 0</inkml:trace>
  <inkml:trace contextRef="#ctx0" brushRef="#br0">12077 7692 0,'0'0'0,"5"-8"0,-5 8 16,0 0 0,0 0 0,7-7 0,-7 7 15,0 0 0,0 0 0,20 0 0,-20 0 16,19 7 0,-10-3 0,7 6 0,-3 2 0,-2 1 16,4 3 0,-4-2 0,-2 4 15,-2-1 0,-5 2 0,3-1 0,-3-1 16,-2 1 0,-2-2 0,2-1 0,-2-1 0,2-4 15,-3 1 0,3-2 0,0-9 0,-2 12 16,2-12 0,0 10 0,0-10 0,0 0 16,5 10 0,-5-10 0,0 0 0,20-1 15,-20 1 0,52-17 0,-16 3 0,2-6 16,5 5 0</inkml:trace>
  <inkml:trace contextRef="#ctx0" brushRef="#br0">12890 7656 0,'11'-5'0,"-11"5"0,0 0 16,0 0 0,0 0 0,11-2 0,-11 2 15,0 0 0,0 0 0,0 0 0,10 16 16,-10-8 0,0 3 0,0 5 0,-6 3 16,2-2 0,2 0 0,-3 1 0,-1 1 0,1 0 15,-2-1 0,-2 1 0,2-3 16,-2 1 0,0-1 0,2-4 0</inkml:trace>
  <inkml:trace contextRef="#ctx0" brushRef="#br0">13877 7231 0,'0'0'0,"2"-10"16,-2 10 0,0-8 0,0 8 0,0-8 15,0 8 0,3-8 0,-3 8 0,2-9 0,-2 9 16,2-6 0,-2 6 0,0 0 15,0-8 0,0 8 0,0 0 0,0 0 16,0 0 0,0 0 0,4 27 0,-4-9 16,3 15 0,1-11 0,-4 2 0,5 9 15,-3-1 0,3 1 0,0 0 0,-1-1 0,-2-3 16,3 5 0,1-6 0,2-3 0,-2-5 16,1-4 0,0 1 0,-1-2 0,2-4 15,-1-2 0,-1-2 0,1-6 0,-7-1 16,0 0 0,25-8 0,-11-5 0</inkml:trace>
  <inkml:trace contextRef="#ctx0" brushRef="#br0">14190 7318 0,'2'-20'0,"0"0"0,2 7 0,-1 2 15,-3 1 0,2 4 0,-2-1 0,0 7 16,2-12 0,-2 12 0,0-6 0,0 6 16,0 0 0,0 0 0,0 0 0,0 0 15,0 0 0,0 0 0,-18 26 0,6-7 16,-3 10 0,-6 2 0,2 1 0,4 0 15,-6 0 0,3 0 0,4 0 0,-1-1 16,-2 4 0,2-2 0,5-2 0,1-9 16,5 0 0,-3-6 0,5 1 0,4-4 15</inkml:trace>
  <inkml:trace contextRef="#ctx0" brushRef="#br0">14215 7564 0,'0'-6'0,"0"6"0,0 0 15,0 0 0,0-8 0,0 8 0,0 0 0,0 0 16,0 0 0,2-6 0,-2 6 0,0 0 16,0 0 0,0 0 0,0 0 0,0 0 15,7-7 0,-7 7 0,0 0 0,19 0 16,-19 0 0,19 4 0,-10 1 0,3-3 15,-1 4 0,-4-2 0,2 2 0,-2 3 16,-2-1 0,1 8 0,-4-1 0,-2 1 16,-2 1 0,-2-1 0,-3 0 0,3-1 15,-3 1 0,2-4 0,-2 3 0,3-1 16,-1-4 0,3 2 0,2-3 0,0 1 0,2 0 16,7 7 0,3 0 0,-1-1 15,2 1 0,10 5 0,-4-6 0,-3-1 16,0-3 0,-5-1 0,0-1 0,-3-2 0,-2-2 15,-1 0 0,-1-1 0,-4-5 0,0 8 16,0-8 0,-4 8 0,4-8 0,-26 8 16,7-4 0,-17 5 0,2-4 0,7-2 15,0-3 0,-6-4 0,9 2 0,-1-3 16,4 1 0,3-6 0,2-2 0,5 1 0</inkml:trace>
  <inkml:trace contextRef="#ctx0" brushRef="#br0">14497 7433 0,'0'0'16,"11"-2"0,-11 2 0,0 0 0,19-2 0,-1 2 15,3 0 0,-3 0 0,2-3 16,16 3 0,0 5 0,0-3 0,0 0 15,-4 0 0,2 0 0,-6 0 0,-5-2 0,-3 2 16,-2-2 0,1 0 0,-6 0 0,-13 0 16,21-2 0,-21 2 0,11-8 0,-11 8 15</inkml:trace>
  <inkml:trace contextRef="#ctx0" brushRef="#br0">14869 7266 0,'0'0'0,"0"0"0,0 0 15,-16-1 0,16 1 0,0 0 0,0 0 16,-11 13 0,6-4 0,-1 7 0,0 1 0,0-1 16,1 2 0,1 13 0,-3-6 0,3 6 15,0-7 0,4 6 0,4 1 0,-2-9 16,0 1 0,0-2 0,3-1 0,-1-4 16,3 1 0,-1-1 0,4 0 0,1-3 15,-2-7 0,3-2 0,-1-2 0</inkml:trace>
  <inkml:trace contextRef="#ctx0" brushRef="#br0">15109 7201 0,'2'-11'0,"-2"1"0,2 2 0,3 2 16,-5-3 0,2 3 0,-2 6 0,2-10 15,-2 10 0,2-8 0,-2 8 0,2-6 16,-2 6 0,0 0 0,0 0 0,0 0 0,0 0 15,0 0 0,0 0 0,0 0 0,3 30 16,-6-11 0,1 2 0,0 0 16,0 9 0,-3-4 0,5 1 0,-2-4 0,2 7 15,0-6 0,5-6 0,-3 2 0,0-3 16,2 1 0,1 0 0,2-3 0,0 2 16,-3-7 0,1-1 0,-1-1 0,1 0 15,-1-3 0,-4-5 0,8 11 0,-8-11 16,4 4 0,-4-4 0,0 0 0,0 0 15,0 0 0,0 0 0,0 0 0,0 0 16,13-23 0,-10 14 0,2-8 0,-3 3 0,3-1 16,-5 1 0,4 1 0,-2-1 0,0 2 15,3 1 0,-3 2 0,-2 1 0,2 1 16,-2 7 0,3-10 0,0 5 0,-3 5 16,2-10 0,-2 10 0,0 0 0,2-11 15,-2 11 0,0-5 0,0 5 0,0 0 16,0 0 0,2-13 0,-2 13 0,0 0 15,0-8 0,0 8 0,0 0 0,3-10 16,-3 10 0,2-8 0,-2 8 0,0 0 16,0-12 0,2 7 0,-2 5 0,0-11 0,0 11 15,2-8 0,-2 8 0,0-9 0,0 9 16,2-7 0,-2 7 0,0 0 16,3-10 0,-3 10 0,0 0 0,2-9 0,-2 9 15,0 0 0,0 0 0,0 0 0,0-9 16,0 9 0,0 0 0,0 0 0,0 0 15,0-12 0,0 12 0,0 0 0,2-8 16,-2 8 0,0 0 0,0 0 0,0-9 0,0 9 16,2-4 0,-2 4 0,0 0 0,0-10 15,0 10 0,0 0 0,0-9 0,0 9 16,0 0 0,0 0 0,6-11 0,-6 11 16,0 0 0,0-5 0,0 5 0,0 0 15,0 0 0,0 0 0,0 0 0,0 0 16,0 0 0,0-8 0,0 8 0,0 0 15,0 0 0,0 0 0,0 0 0,-8 31 16,4-17 0,-1 1 0,1 2 0,-1 2 16,1 0 0,-1-1 0,2 13 0,-1-9 15,-1-4 0,3 2 0,0-2 0,2-1 16,-2-1 0,0 1 0,-1-2 0,1 0 16,2 2 0,0-3 0,-2-4 0,2 1 0,0-3 15</inkml:trace>
  <inkml:trace contextRef="#ctx0" brushRef="#br0">15252 7531 0,'2'-11'0,"-2"11"0,2-7 16,-2 7 0,0 0 0,8-10 0,-8 10 16,2-8 0,-2 8 0,0-7 0,0 7 15,2-10 0,-2 10 0,2-6 0,-2 6 16,0 0 0,0 0 0,0 0 0,3-11 15,-3 11 0,0 0 0,2-5 0,-2 5 16,0 0 0,0 0 0,2-5 0,-2 5 16,0 0 0,7-5 0,-7 5 0,0 0 15,0 0 0,4-7 0,-4 7 0,0 0 16,8-4 0,-8 4 0,0 0 0,0 0 0,6-6 16,-6 6 0,0 0 0,0 0 0,5-7 15,-5 7 0,0 0 0,0 0 0,0 0 16,6-4 0,-6 4 0,0 0 0,0 0 15,0 0 0,0 0 0,0 0 0,7-4 16,-7 4 0,0 0 0,0 0 0,0 0 16,0 0 0,0 0 0,0 0 0,0 0 15,0 0 0,0 0 0,5-6 0,-5 6 0,0 0 16,0 0 0,0 0 0,0 0 0,0 0 16,16-3 0,-7 2 0,-9 1 0,21 0 15,-13 0 0,11 0 0,-6 1 0,4 2 16,-2-1 0,2 2 0,-6 0 0,1 0 15,-12-4 0,13 9 0,-9-5 0,-4-4 16,10 11 0,-10-6 0,0-5 0,0 17 16,0-12 0,0-5 0,-10 17 0,6-6 15,-3-3 0,3-2 0,-3 3 0,4-2 16,-1-2 0,4-5 0,-11 18 16,11-18 0,-5 8 0,5-8 0,-2 9 15,2-9 0,7 10 0,-3-3 0,3 0 16,0-1 0,2 1 0,4 2 0,-1 0 0,2 2 15,-2-3 0,3 2 0,-2 0 0,-1-2 16,2 3 0,-5-1 0,2-4 0,-4 4 16,2-1 0,-4-4 0,0 3 0,-1 1 15,-2 2 0,1-4 0,-1 2 0,-2 1 0,0-1 16,-2 0 0,-1 2 0,1-3 16,-2 0 0,1-1 0,-1 2 0,-1-2 15,0 0 0,1-2 0,-1 1 0,5-6 0,-11 7 16,11-7 0,-14 5 0,10 0 0,4-5 15,-11 2 0,11-2 0,0 0 0,0 0 16,-28-15 0,24 9 0,-4-2 0</inkml:trace>
  <inkml:trace contextRef="#ctx0" brushRef="#br0">15872 7057 0,'-7'-6'0,"7"6"0,-4-9 16,4 9 0,-7-6 0,7 6 0,-6-6 0,6 6 16,-6-8 0,6 8 0,-2-8 0,2 8 15,0-8 0,0 8 0,4-13 0,4 9 16,-1-2 0,2 0 0,9 0 0,0 1 16,1 1 0,1 0 0,-4 4 0,2 0 15,0 0 0,-8 4 0,1 0 0,-2 1 16,-5 1 0,6-3 0,-10 8 0,0 5 15,0 0 0,-10 1 0,1 2 0,1-1 16,-7 9 0,6-2 0,-2-8 0,5 3 0,-4-1 16,1 1 0,5-4 0,-1 2 0,1 1 15,1 0 0,3 2 0,3-1 0,4 11 16,1-9 0,-1-1 0,1-3 0,-2-2 16,3 4 0,2-2 0,-5 0 0,2-1 0,-1-1 15,-3 2 0,3-3 0,-2 1 16,2 1 0,-5-1 0,5 0 0,-5 3 15,-4 0 0,4-2 0,-2 3 0,4-1 16,1 1 0,-5-2 0,3 3 0,4-2 16,-5 0 0,2 13 0,3-8 0,2 5 0,1 2 15,-2-8 0,3 5 0,-1-8 0,-3 1 16,2-4 0,-5 1 0,4 1 16,-2-5 0,-1 4 0,-1-3 0,3-5 0,-7 2 15,2-3 0,-4-1 0,0 1 0,2-2 16,-5-1 0,-1 6 0,-1-4 15,-3-5 0,4 1 0,-5 1 0,-2-1 16,-4-2 0,-4 0 0,1-2 0,-3 0 0,-11-4 16,2-3 0,-5-1 0,-2 2 0,5-6 15</inkml:trace>
  <inkml:trace contextRef="#ctx0" brushRef="#br0">5539 9174 0,'0'0'0,"0"0"0,-12 3 0,12-3 16,0 0 0,0 0 0,0 0 0,3 13 15,-3-13 0,0 0 0,7 13 0,-3-8 16,5 1 0,1 1 0,3 1 0,6-2 16,-1 0 0,-2 1 0,-1-1 0,6 0 15,-3-2 0,1 0 0,4 2 0,-3-2 16,0 0 0,-1-1 0,-3 1 0,-16-4 16,20 0 0</inkml:trace>
  <inkml:trace contextRef="#ctx0" brushRef="#br0">5639 9408 0,'0'0'0,"-9"4"15,9-4 0,0 0 0,-12 4 0,12-4 16,0 0 0,0 0 0,-8 4 0,8-4 16,0 0 0,0 0 0,0 0 0,-5 9 15,5-9 0,0 0 0,0 0 0,0 0 16,13 14 0,-5-10 0,1 0 0,9 1 0,2-1 15,3 3 0,16 3 0,-5-3 16,3-2 0,-12 0 0,9-1 0,-7-2 16</inkml:trace>
  <inkml:trace contextRef="#ctx0" brushRef="#br0">7090 9110 0,'0'0'0,"0"0"16,0 0 0,0 0 0,0 0 15,0 0 0,0 0 0,0 0 0,0 0 0,0 0 16,0 0 0,0 0 0,-14 0 0,14 0 16,0 0 0,0 0 0,0 0 0,0 0 15,0 0 0,0 0 0,0 0 0,0 0 16,0 0 0,0 0 0,0 0 0,0 0 0,-14 2 16,14-2 0,0 0 0,0 0 15,0 0 0,0 0 0,0 0 0,0 0 16,0 0 0,0 0 0,0 0 0,0 0 0,0 0 15,0 0 0,0 0 0,0 0 0,0 0 16,0 0 0,0 0 0,0 0 0,0 0 16,0 0 0,-13-2 0,13 2 0,0 0 15,0 0 0,0 0 0,0 0 0,0 0 16,0 0 0,0 0 0,0 0 0,0 0 16,0 0 0,0 0 0,-2-11 0,2 11 15,0 0 0,0 0 0,0 0 0,0 0 16,0 0 0,0-8 0,0 8 0,0 0 15,0 0 0,0 0 0,0 0 0,0 0 16,0 0 0,0 0 0,0 0 0,0 0 0,0 0 16,0 0 0,0 0 0,25 31 0,-10-3 15,4 6 0,-6-5 0,2 3 0,0-1 16,-1 2 0,-1-2 0,6 2 0,-3-3 16,-2 0 0,-3-3 0,0-3 0,3-6 0,-3-1 15,-4-3 0,3-2 0,-4 1 16,3-3 0,-5 1 0,4-3 0,-4-3 15,1 2 0,-5-7 0,7 13 0,-5-10 0,-2-3 16,6 9 0,-6-9 0,0 0 16,8 6 0,-8-6 0,0 0 0,0 0 0,0 0 15,0 0 0,13-23 0</inkml:trace>
  <inkml:trace contextRef="#ctx0" brushRef="#br0">7434 9254 0,'0'0'0,"2"-17"0,-2 9 16,0 8 0,-2-16 0,2 16 0,0-13 16,0 13 0,0-16 0,0 9 0,2 0 0,-2 7 15,3-16 0,-3 8 0,0 8 0,2-11 16,-2 11 0,0-11 0,0 11 0,3-8 16,-3 8 0,0 0 0,0-10 0,0 10 15,0 0 0,2-9 0,-2 9 0,0 0 16,0 0 0,2-7 0,-2 7 0,0 0 15,0 0 0,0 0 0,2-9 0,-2 9 16,0 0 0,0 0 0,0 0 0,0 0 16,0 0 0,-9 25 0,7-9 0,-5 4 15,2 1 0,-4 10 0,-3 1 0,3 0 0,-2-1 16,5 0 0,-4-1 0,1 3 16,0-7 0,5 1 0,-1-7 0,2-3 15,-1 16 0,2-12 0,-3-3 0,3-1 0,0 0 16,2-4 0,0-1 0,0 3 0,-2 0 15,2-5 0,-3 1 0,3-2 0,3-1 16,-3-8 0,-3 15 0,3-7 0,0-8 16,0 15 0,0-15 0,-2 12 0,2-6 15,0-6 0,0 8 0,0-8 0,-5 9 0,5-9 16,0 0 0,-2 10 0,2-10 0,0 0 16</inkml:trace>
  <inkml:trace contextRef="#ctx0" brushRef="#br0">7767 9354 0,'0'0'16,"0"0"0,0 0 0,0 0 0,0 0 16,0 0 0,0 0 0,0 0 0,0 0 15,0 0 0,0 0 0,0 0 0,0 0 16,0 0 0,-13 17 0,13-17 0,0 0 0,20 10 16,0-6 0,1 0 0,20 3 0,-5-3 15,8-1 0,-3-1 0,-3-2 0,2 4 16,1 0 0,-3-1 0,1-1 0,-12 2 15,-4 0 0,-2-1 0,-1 1 0,-4-1 16,0-1 0,-2 1 0,-3-3 0,-11 0 16,19 4 0,-19-4 0,15 3 0,-15-3 15,14 0 0,-14 0 0,0 0 0,12 3 16,-12-3 0,0 0 0,0 0 0,14 2 16,-14-2 0,0 0 0,0 0 0,0 0 15,0 0 0,0 0 0,0 0 0,0 0 16,0 0 0,15-10 0,-15 10 0</inkml:trace>
  <inkml:trace contextRef="#ctx0" brushRef="#br0">8109 9243 0,'0'0'0,"-7"-8"0,7 8 16,0 0 0,0-9 0,0 9 0,-2-8 0,2 8 15,0 0 0,0 0 0,-7-8 0,7 8 16,0 0 0,0 0 0,0 0 0,-2-7 16,2 7 0,0 0 0,0 0 0,0 0 15,0 0 0,0 0 0,0 0 0,2 38 16,-2-19 0,3 2 0,-3 9 0,2-1 16,0 4 0,-2-3 0,2-4 0,-2 4 15,3 0 0,-1-4 0,0-6 0,0-2 16,0 3 0,2-3 0,-2 2 0,2-2 15,-4-2 0,5-2 0,-3 1 0,2-3 16,-4-2 0,5 1 0,-3-5 0,-2-6 0,7 8 16</inkml:trace>
  <inkml:trace contextRef="#ctx0" brushRef="#br0">8884 9196 0,'0'-8'16,"0"8"0,0 0 0,0-13 0,0 13 16,0 0 0,-2-12 0,2 12 0,-2-10 0,2 10 15,0 0 0,-2-15 0,2 15 0,0 0 16,0-12 0,0 12 0,0 0 0,0-10 16,0 10 0,0 0 0,-3-14 0,3 14 15,0 0 0,0-11 0,0 11 0,0 0 16,0 0 0,-4-10 0,4 10 0,0 0 15,0 0 0,0 0 0,0 0 0,-2-11 16,2 11 0,0 0 0,0 0 0,0 0 0,0 0 16,0 0 0,0 0 0,-9 40 15,1-12 0,4 5 0,-1 2 0,3 0 0,0 2 16,0 1 0,0-2 0,2-1 0,2 0 16,4-4 0,-1 0 0,-3-6 15,3-3 0,4-4 0,-4-1 0,4-1 0,-3-2 16,6 2 0,-1-4 0,1-2 0,-1-2 15,0-2 0,4-2 0,-4-1 0,7 1 16,0-7 0,1 2 0,-6-6 0,5-1 16,-4-2 0,2-3 0,-5-3 0,12-8 15,-6-4 0,-4-2 0,3 0 0,-5-3 0,-2 3 16,3-3 0,-5 1 0,-1-3 0,-1 3 16,-1 8 0,-1-7 0,-1 9 0,3-1 15,-5 4 0,0-2 0,5 4 0,-5 0 16,0-4 0,4 3 0,-4 4 15,2-19 0,-2 21 0,0-1 0,0 5 16,0 8 0,0-17 0,0 17 0,2-9 16,-2 9 0,0 0 0,0-13 0,0 13 15,0 0 0,0-11 0,0 11 0,0 0 16,0 0 0,0 0 0,0 0 0,0 0 0,0-13 16,0 13 0,0 0 0,0 0 0,0 0 15,0 0 0,-2 44 0,2-25 16,0-1 0,-2 3 0,4 12 0,0 0 0,-2-1 15,3 4 0,-6-7 0,6 3 0,1 32 16,-2-34 0,-2 2 0,2-10 16,4 0 0,-4-1 0,-2 0 0,2-4 15,0 3 0,1-2 0,-1 1 0,0-3 16,0 0 0,-2 3 0,5-2 0,-3-2 0,0 2 16,0-4 0,-2-1 0,3 1 0,-3-5 15,0-8 0,5 20 0,-5-13 0,0-7 16,2 16 0,-2-10 0,0-6 0,2 12 15,-2-12 0,0 0 0,0 12 0,0-12 16,0 0 0,0 13 0,0-13 0,0 0 16,0 0 0,3 10 0,-3-10 0,0 0 15,0 0 0,0 0 0,2 11 0,-2-11 16,0 0 0,0 0 0,0 0 0,0 0 16,0 0 0,0 0 0,0 0 0,0 8 0,0-8 15,0 0 0,0 0 0,0 0 16,0 0 0,-19-31 0</inkml:trace>
  <inkml:trace contextRef="#ctx0" brushRef="#br0">3104 9294 0,'2'-12'0,"0"4"0,2-1 0,-4 9 15,0-11 0,0 11 0,3-13 0,-3 13 16,2-8 0,-2 8 0,2-11 0,-2 11 0,2-8 16,-2 8 0,2-8 0,-2 8 15,0-10 0,0 10 0,0-8 0,0 8 16,0-14 0,0 7 0,0 7 0,0-17 0,0 9 15,0 8 0,-2-16 0,2 8 0,0 8 16,-2-16 0,2 7 0,0 9 0,-2-14 16,0 8 0,2 6 0,-3-11 0,3 11 15,0-7 0,0 7 0,0 0 0,-2-11 16,2 11 0,0 0 0,0 0 0,0 0 16,0 0 0,0 0 0,0 0 0,-9 25 15,0 8 0,4 0 0,1 6 0,-1 0 16,3 0 0,-2 2 0,6-2 0,0 0 15,0-5 0,7 4 0,1-4 0,-1 0 16,4-4 0,1-1 0,-3-7 0,4-2 0,-4-6 16,0 0 0,1 1 0,1-6 0,-4-1 15,1-1 0,-2-1 0,3-4 0,-11-2 16,21 0 0,-21 0 0,28-10 0,-15-3 16,1-1 0,-3 0 0,6-10 0,-4-6 0,-1-1 15,-5 1 0,1-2 0,-3-1 16,-1 1 0,-2-3 0,6 7 0,-4-5 15,-4 4 0,0 2 0,3 7 0,-3 1 16,2 0 0,0 2 0,-2 0 0,0 4 16,2 0 0,-2 4 0,0-1 0,0 1 0,0 9 15,0-16 0,0 9 0,0 7 16,0-12 0,0 12 0,0-9 0,0 9 0,0 0 16,0 0 0,0-9 0,0 9 0,0 0 15,0 0 0,0 0 0,-9 30 0,3 2 16,-2 0 0,4 4 0,-3 4 0,1-2 15,3-1 0,1-1 0,0-1 0,6 5 16,-1-9 0,3 3 0,3-4 0,5 4 16,8 23 0,-10-34 0,2-2 0,0-3 15,-1-3 0,-1 1 0,10 8 0,-5-8 16,-2-3 0,-1-4 0,-3-1 0,0-6 16,-11-2 0,0 0 0,0 0 0</inkml:trace>
  <inkml:trace contextRef="#ctx0" brushRef="#br0">3707 9544 0,'0'0'0,"0"-13"0,3 6 0,-3 7 16,3-9 0,-3 9 0,4-9 15,-4 9 0,0 0 0,2-8 0,-2 8 0,9-4 16,-9 4 0,13-6 0,-1 4 0,-12 2 16,30-2 0,-7 2 0,-1 0 0,16 2 15,-4 0 0,2-1 0,-2 2 0,2-1 16,-2 1 0,-6-3 0,-3 1 0,-4-1 15,-1 2 0,-1 0 0,-2-2 0,-17 0 16,28 0 0,-28 0 0,18 2 0,-18-2 16,0 0 0,18-4 0,-18 4 0,0 0 15,5-11 0,-5 11 0,0 0 0,-9-18 0,9 18 16,-16-20 0,2 7 0,1 4 0,-4-4 16,2 0 0,-2 1 0,4 0 0,-3 4 15,2-2 0,3-1 0,2 2 0,0 4 16,2-2 0,3 1 0,4 6 0,-12-7 15,12 7 0,-9-9 0,9 9 0,-5-6 16,5 6 0,0 0 0,-6-7 0,6 7 16,0 0 0,0 0 0,0 0 0,0 0 15,0 0 0,-6 24 0,12-9 0,0 4 16,3 12 0,0-1 0,3-2 0,-1 0 16,3 1 0,2-4 0,-2-3 0,-1-3 0,6 8 15,-4-9 0,0-1 0,-4-3 16,4 1 0,-1-2 0,0 2 0,0-1 0,-3-5 15,3 1 0,-14-10 0,18 6 0</inkml:trace>
  <inkml:trace contextRef="#ctx0" brushRef="#br0">4472 9184 0,'0'0'0,"-3"-14"0,3 14 0,-2-13 15,2 13 0,2-11 0,-2 11 16,0 0 0,3-11 0,-3 11 0,0 0 0,0 0 16,4-9 0,-4 9 0,0 0 0,0 0 15,0 0 0,0 0 0,37 23 0,-24-7 16,1-1 0,-4 2 0,9 11 0,0 3 16,-4-2 0,4 2 0,-2-2 0,-2 1 15,1 0 0,2 0 0,-4-5 0,-3-1 16,0-4 0,-1-5 0,-3 1 0,-1-2 15,1-3 0,-5-1 0,4-1 0,-6-9 0,6 10 16,-6-10 0,0 0 0,0 0 0,0 0 16,0 0 0,0 0 0,14-54 0</inkml:trace>
  <inkml:trace contextRef="#ctx0" brushRef="#br0">4807 9290 0,'2'-28'0,"2"3"0,-1 6 0,2 4 16,-3-2 0,1 5 0,-3 1 0,2 2 0,-2 9 15,2-16 0,-2 16 0,2-12 0,-2 12 16,0 0 0,2-10 0,-2 10 15,0 0 0,0 0 0,0 0 0,0 0 16,0 0 0,0 0 0,0 0 0,5 38 16,-7-17 0,4 12 0,0 2 0,0-2 0,-4 4 15,0 0 0,4 0 0,0 2 16,0-1 0,-2 2 0,0-3 0,5 1 16,2-4 0,-4 1 0,5-4 0,1-8 0</inkml:trace>
  <inkml:trace contextRef="#ctx0" brushRef="#br0">12134 9225 0,'0'0'0,"0"0"16,0 0 0,0 0 0,0 0 0,0 0 15,0 0 0,-13 0 0,13 0 0,0 0 16,0 0 0,0 0 0,0 0 0,0 0 16,0 0 0,0 0 0,48 0 0,-25 1 15,13-2 0,2 1 0,4 1 0,-1-1 16,-3 3 0,-1 1 0,2-4 0,-5 4 15,0 2 0,-6-4 0,-5 3 0,-8-3 0,0 0 16,-4 0 0</inkml:trace>
  <inkml:trace contextRef="#ctx0" brushRef="#br0">12166 9393 0,'-8'0'15,"8"0"0,0 0 0,0 0 16,0 0 0,0 0 0,0 0 0,0 0 16,38 8 0,-17-6 0,15 0 0,-2-2 0,5 0 15,3 0 0,-4 0 0,-2 0 0,3 3 16,-3-6 0,-1 6 0,-8-3 0,-4 0 16,-5-3 0,-2 1 0,-4-1 0</inkml:trace>
  <inkml:trace contextRef="#ctx0" brushRef="#br0">12431 9157 0,'-7'-4'0,"7"4"16,0 0 0,-5-7 0,5 7 0,0 0 16,0 0 0,0 0 0,0 0 0,0 0 15,0 0 0,44 11 0,-26-3 0,3 1 16,-3-1 0,11 6 0,-6-2 0,0 1 15,-6-3 0,-2 4 0,2-1 0,-4-1 0,-2 0 16,1 3 0,-3-1 0,-5-2 16,-4 1 0,2-4 0,-4 8 0,0-4 15,-5 1 0,1 2 0,-2-3 0,-5-1 0,-4 3 16,6-4 0,-2 0 0,-1-2 0,3-1 16,2 0 0,-1-2 0,3-2 0,1 0 15,-1 3 0,7-7 0,-12 6 0</inkml:trace>
  <inkml:trace contextRef="#ctx0" brushRef="#br0">658 11137 0,'0'0'0,"0"0"15,0 0 0,0 0 0,0 0 16,0 0 0,0 0 0,0 0 0,0 0 0,0 0 15,0 0 0,0 0 0,-11 29 0,11-29 16,-4 15 0,4-4 0,-2-2 0,2 2 16,0-11 0,-3 27 0,1-12 0,2 3 15,-2-2 0,2 1 0,-2 1 0,2 0 16,-3-1 0,3 4 0,0-4 0,-3 4 16,6-4 0,-6 1 0,3 1 0,0-1 0,0-1 15,0-3 0,0-3 0,0-2 16,0-9 0,3 11 0</inkml:trace>
  <inkml:trace contextRef="#ctx0" brushRef="#br0">672 11214 0,'0'0'0,"0"-13"0,0 13 16,0 0 0,-2-8 0,2 8 0,0 0 15,0 0 0,0 0 0,0 0 0,0 0 16,0 0 0,0 0 0,0 0 0,0 0 0,0 0 16,0 0 0,0 0 0,-2 35 0,2-16 15,0 2 0,0-1 0,2 11 0,-2 2 16,0-2 0,0-7 0,0-1 0,0 7 16,2-5 0,-2-6 0,0-3 0,3 3 15,-1-3 0,0-2 0,0-4 0,0 1 16,-2-11 0,0 12 0,0-12 0,0 0 15,0 0 0</inkml:trace>
  <inkml:trace contextRef="#ctx0" brushRef="#br0">725 11344 0,'0'0'16,"0"-13"0,0 13 0,0 0 0,0-10 15,0 10 0,0 0 0,0 0 0,0 0 16,2-10 0,-2 10 0,0 0 0,0 0 15,0 0 0,0 0 0,0 0 0,0 0 16,0 0 0,0 0 0,0 0 0,0 0 16,0 0 0,0 0 0,0 0 0,0 0 15,0 0 0,0 0 0,0 0 0,0 0 0,0 0 16,0 38 0,0-29 0,0-9 0,0 16 16,0-16 0,-2 14 0</inkml:trace>
  <inkml:trace contextRef="#ctx0" brushRef="#br0">811 11228 0,'0'0'0,"0"0"16,0 0 0,0 0 0,0 0 0,0 0 0,4-7 15,-4 7 0,0 0 0,0 0 16,0 0 0,0 0 0,0 0 0,0 0 15,0 0 0,0 0 0,0 0 0,0 0 0,0 0 16,0 0 0,0 0 0,0 0 16,0 0 0,0 0 0,0 0 0,12 22 0,-9-6 15,-3 2 0,4 1 0,-4 2 0,2-5 16,-2 5 0,5 10 0,-1-9 16,-1-1 0,-3-2 0,3-2 0,-1 0 0,0 2 15,0 1 0,3-3 0,-3 1 0,0-1 16,0 1 0,0-6 0,3-2 0,-3-1 15,-2-9 0,5 10 0</inkml:trace>
  <inkml:trace contextRef="#ctx0" brushRef="#br0">1023 11228 0,'0'0'0,"0"0"0,0 0 0,0 0 16,0 0 0,0 0 0,0 0 0,0 0 0,0 0 16,0 0 0,0 0 0,0 0 0,0 0 15,0 0 0,0 0 0,0 0 16,14 33 0,-9-14 0,-3-3 0,0 3 0,3-1 15,-1 13 0,1-7 0,2-3 0,-2-2 16,-3 0 0,4 10 0,1-5 0,1-4 16,-2-3 0,1-1 0,-1-1 0,3-5 15,-9-10 0</inkml:trace>
  <inkml:trace contextRef="#ctx0" brushRef="#br0">1308 11321 0,'-4'-10'0,"4"10"0,0 0 15,-5-10 0,5 10 0,-4-11 16,4 11 0,0 0 0,0 0 0,-5-10 16,5 10 0,0 0 0,0 0 0,0 0 15,-2-8 0,2 8 0,0 0 0,0 0 16,0 0 0,0 0 0,0 0 0,0 0 15,-4-11 0,4 11 0,0 0 0,0 0 0,0 0 16,0 0 0,0 0 0,0 0 0,0 0 16,0 0 0,-2-10 0,2 10 0,0 0 15,0 0 0,0 0 0,0 0 0,0 0 16,0 0 0,0 0 0,0 0 0,-3-8 16,3 8 0,0 0 0,0 0 0,0 0 0,0 0 15,-7-13 0,7 13 0,0 0 16,0 0 0,0 0 0,-5-13 0,5 13 15,0 0 0,-4-9 0,4 9 0,0 0 0,-4-13 16,1 8 0,3 5 0,-2-13 16,-2 7 0,0-4 0,4 2 0,-4-1 0,2-2 15,-5-4 0,3 0 0,-3-2 0,3 0 16,-4 4 0,2 1 0,-1-5 16,0 5 0,0-5 0,-4 3 0,0 0 0,-1-2 15,1 3 0,0 1 0,1 1 0,-1 0 16,0-1 0,-4 2 0,2-1 0,-1 2 15,-2 1 0,0-1 0,-2 0 0,0 1 16,-3 4 0,3-2 0,0 0 0,-3 3 16,-1 0 0,1 1 0,-2 0 0,-11 2 0,0 0 15,-1 2 0,6 0 0,3 1 0,-5 3 16,-4-3 0,8 6 0,4-3 0,-9 2 16,2 2 0,-2 2 0,5-1 0,5-1 15,5-2 0,0 3 0,-2 1 0,-8 4 16,1 3 0,7-2 0,2-3 0,4 0 15,-1 3 0,-6 7 0,8-1 0,-1-5 16,0 1 0,2 7 0,-2 3 0,3-6 16,2-2 0,1 7 0,-5 2 0,3-1 15,5 1 0,-3-4 0,3 3 0,-2 2 16,2 0 0,4 1 0,-2 2 0,4-4 16,2 2 0,-1-2 0,8 3 0,-4-2 15,7 2 0,-5-2 0,4-1 0,-1 1 0,2-2 16,4 1 0,2-1 0,-1-2 0,4 0 15,2-2 0,-1 2 0,6-3 0,0-1 16,-1-1 0,6-2 0,-1 2 0,3-5 16,1-1 0,5-3 0,1-2 0,1-1 15,2-4 0,0-1 0,-1-5 0,1-3 0,0-1 16,-2-1 0,-1-2 0,-1-3 0,-1-5 16,-2 3 0,1-5 0,-7-1 0,0 0 15,-2-5 0,-3 0 0,-6 2 0,3-3 16,-9-3 0,-2 6 0,-2-7 0,-3 3 15,-1-6 0,-5-1 0,-4-1 0,2 0 16,-6 0 0,2-2 0,-3 2 0,-1-2 16,-2 5 0,1-4 0,1 4 0,-1 4 15,-3-1 0,1 3 0,5 4 0,-3 2 16,0 0 0,0-2 0,0 2 0,-1 2 16,0-3 0,-1 0 0,0 1 0,1 2 0,-2-2 15,1 1 0,-2 1 0,1-1 16,1 0 0,-2 3 0,-1 0 0,3-1 15,-2 1 0,1-1 0,4 3 0,-3 2 0,-3-2 16,3-1 0,0 3 0,1-1 0,-2 6 16,5-3 0,-4 1 0,5 2 0,-4-2 15,8 7 0,-6-8 0,6 8 0,-9-8 16,9 8 0,-9-8 0,9 8 0,-10-5 16,10 5 0,-15-4 0,15 4 0,-17 0 0,17 0 15,0 0 0</inkml:trace>
  <inkml:trace contextRef="#ctx0" brushRef="#br0">3089 11379 0,'0'0'0,"0"-7"0,0 7 0,-2-8 15,2 8 0,0 0 0,-4-10 16,4 10 0,-2-6 0,2 6 0,-3-9 0,3 9 15,-2-8 0,2 8 0,-4-8 0,4 2 16,0 6 0,-5-14 0,5 9 16,0 5 0,-5-10 0,5 10 0,0-8 0,0 8 15,0 0 0,-2-8 0,2 8 0,0 0 16,0-9 0,0 9 0,0 0 0,0 0 16,0 0 0,0 0 0,0 0 0,0 0 15,-3 31 0,3-12 0,-2 13 0,4-1 16,1 4 0,-3-2 0,2-1 0,3 0 15,4-3 0,0 0 0,-2-5 0,2-3 16,2-7 0,0 1 0,-1-1 0,1-2 0,4-2 16,0-4 0,-4 1 0,5-7 0,-4 2 15,-12-2 0,20-7 0,-1-1 0,-4-2 16,-4-5 0,6 1 0,-2-11 0,0-3 16,-4-1 0,1 1 0,-3 3 0,-1-4 15,0 5 0,-4 3 0,1 4 0,-3-2 16,0 1 0,0 2 0,-2-1 0,3 1 15,-3 2 0,2 4 0,-2-1 0,2 1 16,-2 2 0,0-1 0,2 3 0,-2 6 16,2-12 0,-2 6 0,0 6 0,0 0 15,0-13 0,0 13 0,0-5 0,0 5 0,0 0 16,0 0 0,0 0 0,0 0 0,0 0 16,0 0 0,0 0 0,-8 26 0,5-10 15,1 15 0,-2 0 0,2-7 0,2 10 16,0-6 0,0-1 0,0-5 0,2 10 15,2-8 0,-2-3 0,1-3 0,3 1 16,-1-2 0,4 4 0,-2-3 0,0-2 16,3 0 0,1 1 0,-3-5 0,7 0 0,-4-4 15,2-1 0,-3-6 0,7 2 0</inkml:trace>
  <inkml:trace contextRef="#ctx0" brushRef="#br0">3813 11572 0,'0'0'0,"0"0"0,0 0 15,0 0 0,0 0 0,-2-10 0,2 10 16,0 0 0,0 0 0,0 0 0,11-5 16,-11 5 0,21-6 0,-4 6 0,4-7 0,2 3 15,-5-1 0,5 2 0,-2-1 0,2 3 16,-3 1 0,-2-3 0,0 3 0,-4-2 15,-14 2 0,23 0 0,-23 0 0,16-2 16,-16 2 0,0 0 0,0 0 0,16-2 16,-16 2 0,0 0 0,0 0 0,0 0 15</inkml:trace>
  <inkml:trace contextRef="#ctx0" brushRef="#br0">3989 11364 0,'-10'-6'0,"10"6"0,0 0 15,-7-4 0,7 4 0,0 0 0,0 0 16,0 0 0,0 0 0,0 0 0,-16 22 16,16-7 0,-5 3 0,5 1 0,0 2 15,3 9 0,-3-5 0,0-2 0,5-3 16,2 9 0,-1-5 0,-1-3 0,4 8 16,-2-4 0,2-5 0,-2-1 0,1-1 15,4-2 0,-3-1 0,0 1 0,3 0 16,-1-3 0,1-5 0,-1 1 0,0-6 0</inkml:trace>
  <inkml:trace contextRef="#ctx0" brushRef="#br0">4569 11013 0,'-8'-11'0,"8"11"0,0 0 16,-11-2 0,11 2 0,0 0 0,-17 17 15,4-1 0,-6 11 0,4 3 0,1 5 16,0-2 0,4 7 0,2-3 0,1 0 16,0 4 0,5-2 0,2-3 0,2 4 15,-2-4 0,7 0 0,2-4 0,5 2 16,-1-4 0,6-1 0,3-4 0,3 0 15,-2-3 0,7-4 0,0-1 0,2-5 0,-7-1 16,9-3 0,-11-4 0,1-1 0,-3-3 16,0-3 0,-3-1 0,0-4 0,-2-3 15,0-3 0</inkml:trace>
  <inkml:trace contextRef="#ctx0" brushRef="#br0">4951 11256 0,'0'0'0,"-2"-11"0,2 11 16,2-15 0,0 10 0,0-4 0,-2 9 15,5-11 0,-1 6 0,-4 5 0,5-8 16,-5 8 0,7-4 0,-7 4 0,0 0 16,18 0 0,-18 0 0,21 5 0,-6 3 15,2 5 0,0-1 0,6 9 0,3 1 16,-3 1 0,2 4 0,-3-5 0,1 1 15,0 1 0,-7-5 0,4 6 0,-4-6 16,0-3 0,-2-2 0,0-2 0,-3 1 0,-1-3 16,-2-2 0,1 0 0,0-1 0,-9-7 15,12 4 0,-12-4 0,0 0 0,0 0 16,28-11 0,-24 3 0,3-6 0,-1-3 16,-1-1 0</inkml:trace>
  <inkml:trace contextRef="#ctx0" brushRef="#br0">5455 11366 0,'0'-25'0,"2"5"0,-4 2 0,2 0 16,0 2 0,-3 4 0,3-2 0,0 4 15,0-1 0,0 1 0,0 2 0,-2-3 16,2 11 0,0-14 0,0 8 0,0 6 16,0-12 0,0 12 0,0-8 0,0 8 15,0-9 0,0 9 0,0 0 0,0-8 0,0 8 16,0 0 0,0 0 0,0 0 0,0 0 16,0 0 0,0 0 0,0 0 0,9 25 15,-7-17 0,0 11 0,-2-2 0,-4 3 16,2 9 0,0-6 0,-1 1 0,-1 6 15,-5 1 0,4-1 0,-2-6 0,3-4 16,-1-2 0,1 1 0,-3-5 0,4 3 16,-4-5 0,7-1 0,-2-3 0,2-8 0,0 0 15,0 0 0</inkml:trace>
  <inkml:trace contextRef="#ctx0" brushRef="#br0">5641 11292 0,'0'0'0,"0"0"15,0 0 0,3-8 0,-3 8 16,0 0 0,0 0 0,0 0 0,0 0 16,0 0 0,0 0 0,0 0 0,0 0 15,0 0 0,0 0 0,23 1 0,-23-1 16,21 5 0,-2-3 0,2 2 0,2-4 0,-1 0 15,2 2 0,-4-2 0,-2 3 0,3-3 16,-2 0 0,0-3 0,-19 3 0,28-2 16,-28 2 0,19 0 0,-19 0 0,0 0 15,23 0 0,-23 0 0,0 0 0,0 0 0,0 0 16,0 0 0,0 0 0,8 0 0</inkml:trace>
  <inkml:trace contextRef="#ctx0" brushRef="#br0">5954 11263 0,'-5'-6'0,"5"6"0,-6-12 0,6 12 15,-9-10 0,4 3 0,5 7 0,-9-12 16,4 6 0,1 0 0,4 6 0,-9-12 16,4 8 0,5 4 0,-14-11 0,10 7 15,4 4 0,-11-8 0,11 8 0,-10-7 16,10 7 0,-9-1 0,9 1 0,0 0 16,0 0 0,0 0 0,0 0 0,-16 9 0,14 0 15,-1-1 0,1 9 0,-2-1 16,2 1 0,2 1 0,0 3 0,2-1 15,4 13 0,-3-6 0,6 4 0,-2-7 0,0-3 16,-3-2 0,6-2 0,-6 0 0,5 0 16,0 0 0,3-4 0,-1-2 0,-4-3 15,5-2 0,-3-2 0</inkml:trace>
  <inkml:trace contextRef="#ctx0" brushRef="#br0">6202 11107 0,'2'-10'0,"-2"10"16,0 0 0,0 0 0,0 0 0,0 0 15,0 0 0,0 0 0,0 0 0,0 0 0,6 27 16,-2-9 0,-4-2 0,5 3 15,-1 12 0,3-9 0,0-3 0,-2-2 16,1-2 0,1 0 0,-3-3 0,6-1 0,-3-1 16,-1-2 0,3-1 0,1-2 0,-3 0 15,2 1 0,-9-6 0,18 4 0,-18-4 16,18-2 0,-18 2 0,14-4 0,-14 4 16,11-4 0,-11 4 0,0 0 0,17-5 15,-17 5 0,0 0 0,13-4 0,-13 4 16,0 0 0,9-1 0,-9 1 0,0 0 15,0 0 0,23 0 0,-23 0 0,21 1 0,-21-1 16,31 4 0,-11-4 0,6 3 16,-8-3 0,3-4 0,-1 1 0,1 2 15,-3-2 0,0-5 0,-1 2 0,-4 0 0,-2 0 16,-1-1 0,-1 0 0,2-6 0,-6 1 16,-1 2 0,-1-7 0,-3 1 0,0-3 15,-5 3 0,3 1 0,-3-3 0,0 3 16,-1 2 0,-1 0 0,-3 0 0,6 5 15,-3-2 0,0 2 0,5 1 0,-2-2 16,-4 4 0,2-1 0,6 6 0,-11-10 16,6 4 0,-5 2 0,10 4 0,-11-9 0,2 5 15,9 4 0,-12-7 0,12 7 0,-11-5 16,11 5 0,-6-4 0,6 4 0,0 0 16,-10-7 0,10 7 0,0 0 0,0 0 15,-9-6 0,9 6 0,0 0 0,0 0 16,0 0 0,0 0 0,0 0 0</inkml:trace>
  <inkml:trace contextRef="#ctx0" brushRef="#br0">6588 10880 0,'-2'-6'0,"2"6"15,-2-8 0,2 8 0,-2-7 0,2 7 16,0 0 0,0-12 0,0 12 0,0-8 15,0 8 0,6-5 0,-6 5 0,16-4 16,4 4 0,1 1 0,1 4 0,16 3 16,-4 5 0,0 1 0,2 4 0,-4 5 15,-2 4 0,-1-1 0,-1 2 0,-5 0 0,-1 3 16,-3-1 0,-1 3 0,-2-2 0,-2 2 16,-3 2 0,-4-4 0,-1 1 0,-3-1 15,2 0 0,-3 2 0,-2-9 0,-4 10 16,-2-4 0,2 2 0,-5-2 0,-2-1 15,-5-1 0,2 0 0,-4-2 0,1-5 16,4-5 0,0 1 0,1-5 0,-1 3 16,4-6 0,-1 0 0,1-3 0,2 0 15,3-2 0,4-4 0,0 0 0,-14 4 16,14-4 0,0 0 0,0 0 0</inkml:trace>
  <inkml:trace contextRef="#ctx0" brushRef="#br0">7457 11228 0,'0'0'0,"0"0"0,0 0 0,0 0 15,0 0 0,12-11 0,-12 11 0,13-3 16,6-1 0,1 2 0,1-2 0,-1 0 16,2-1 0,13 3 0,-8 1 0,-4 1 15,-4 0 0,-4 1 0,2 4 0,-6-3 16,-5 3 0,1 0 0,-7-5 0</inkml:trace>
  <inkml:trace contextRef="#ctx0" brushRef="#br0">7631 11383 0,'-5'5'0,"5"-5"15,-10 8 0,10-8 0,-2 9 0,2-9 0,0 0 16,0 0 0,-4 11 0,4-11 0,0 0 16,0 0 0,0 0 0,14 9 0,-14-9 15,0 0 0,22 3 0,-22-3 0,30 0 16,-12 0 0,5-3 0,12 2 0,-1-1 16,4 2 0,-2-9 0,6 5 0,-1-2 15</inkml:trace>
  <inkml:trace contextRef="#ctx0" brushRef="#br0">8688 11048 0,'0'0'0,"0"-9"0,0 9 15,0 0 0,0 0 0,0 0 0,0 0 0,0 0 16,0-8 0,0 8 0,0 0 16,0 0 0,0 0 0,0-10 0,0 10 15,0 0 0,0 0 0,0-8 0,0 8 0,0 0 16,3-8 0,-3 8 0,0 0 0,2-9 16,-2 9 0,0 0 0,0-8 0,0 8 15,0 0 0,0-6 0,0 6 0,0 0 16,0 0 0,0-11 0,0 11 0,0 0 15,0 0 0,0 0 0,2-6 0,-2 6 16,0 0 0,0 0 0,0 0 0,0 0 16,0 0 0,0-8 0,0 8 0,0 0 0,0 0 15,0 0 0,0 0 0,0 0 0,0 0 16,0 0 0,0 0 0,0-8 0,0 8 16,0 0 0,0 0 0,0 0 0,0 0 15,0 0 0,0 0 0,0 0 0,0 0 16,0 0 0,2-7 0,-2 7 0,0 0 15,0 0 0,0 0 0,0 0 0,0 0 16,0 0 0,0 0 0,0 0 0,0 0 16,0 0 0,0 0 0,0 0 0,0 0 15,0 0 0,0 0 0,0 0 0,0 0 16,0 0 0,0 0 0,0 0 0,0 0 0,0 0 16,0 0 0,0 0 0,0 0 0,0 0 15,0 0 0,0 0 0,0 0 0,0 0 16,0 0 0,0 0 0,0 0 0,0 0 15,0 0 0,0 0 0,0 0 0,0 0 16,0 0 0,0 0 0,6-5 0,-6 5 16,0 0 0,0 0 0,0 0 0,0 0 15,0 0 0,0 0 0,0 0 0,0 0 0,0 0 16,0 0 0,0 0 0,0 0 0,0 0 16,0 0 0,0 0 0,0 0 0,0 0 15,0 0 0,0 0 0,0 0 0,0 0 16,0 0 0,0 0 0,0 0 0,0 0 15,0 0 0,0 0 0,0 0 0,0 0 16,0 0 0,0 0 0,0 0 0,0 0 16,0 0 0,0 0 0,0 0 0,0 0 15,0 0 0,0 0 0,0 0 0,0 0 16,0 0 0,0 0 0,0 0 0,0 0 16,0 0 0,0 0 0,0 0 0,0 0 0,0 0 15,0 0 0,0 0 0,0 0 16,0 20 0,2 1 0,-2-1 0,-2 11 0,2 0 15,2-1 0,0-5 0,0 6 0,9-6 16,-9-4 0,5-1 0,-1-2 0,0 1 16,7 8 0,2-7 0,-7-3 0,3-3 15,4-2 0,-2-2 0,3-1 0,-2-3 16,-2-4 0,-1 1 0,-11-3 0,21 3 0,-21-3 16,19-6 0,-9 2 0,3-4 15,-4-5 0,1 1 0,1-4 0,-4-1 0,-3-2 16,6-9 0,-1-4 0,-5 5 15,3-5 0,-5 7 0,-2 5 0,2 0 16,-4 1 0,2 1 0,0 0 0,2-3 0,-4 4 16,2 1 0,0-1 0,0 4 0,0 1 15,-2 3 0,2-2 0,0 5 0,-2-3 16,-1 4 0,3 5 0,0-13 0,0 13 16,-2-8 0,2 8 0,0-7 0,0 7 15,0 0 0,-2-8 0,2 8 0,0 0 16,0 0 0,0 0 0,0 0 0,0 0 15,0 0 0,-7 21 0,3-5 0,6 3 0,-4 0 16,-2 11 0,0-5 0,2 6 0,-2 0 16,4-7 0,0-1 0,0-3 0,2-1 15,0 2 0,4-3 0,2 13 0,-1-8 16,0-3 0,3-4 0,-2 3 0,1-3 16,3-1 0,-1 1 0,0-1 0,1-5 15,2 2 0,2-3 0,2-7 0,-2-1 0,0-1 16</inkml:trace>
  <inkml:trace contextRef="#ctx0" brushRef="#br0">9421 11175 0,'2'-9'0,"-2"9"0,2-5 15,-2 5 0,0 0 0,2-7 0,-2 7 16,0 0 0,9-4 0,-9 4 0,14-2 15,-14 2 0,21 0 0,-3 2 0,5 2 16,-2-1 0,1-3 0,1 1 0,13 2 0,-8-2 16,6 2 0,-9-3 0,-2 1 0,-5-1 15,0 0 0,1 0 0,-6 3 0,-2-3 16,-11 0 0,19 0 0,-19 0 0,13 0 16,-13 0 0,0 0 0,12-4 0,-12 4 15,7-4 0,-7 4 0,0 0 0,2-11 16,-2 11 0,0 0 0,0-17 0,0 17 15,-6-11 0,3 2 0,-3 1 0,0 2 16,0 0 0,-1-2 0,3 1 0,-6 2 0,3-2 16,1 1 0,-1 2 0,-2-2 15,4 2 0,5 4 0,-11-8 0,4 1 0,7 7 16,-10-6 0,6 2 0,4 4 0,-7-4 16,7 4 0,-6-7 0,6 7 0,0 0 15,0 0 0,-7-4 0,7 4 0,0 0 16,0 0 0,0 0 0,0 0 0,0 0 15,-14 19 0,12-13 0,2 5 0,-3-1 16,1 6 0,-2-2 0,4 5 0,0-2 16,-3 2 0,3 2 0,-2-2 0,4 12 0,-2-9 15,3-3 0,-3-2 0,2 1 0,0-1 16,0 1 0,3-1 0,-1-1 0,2 1 16,-2-3 0,-2-2 0,0-2 0,5 1 15,2 3 0,-5-4 0,4-3 0,-8-7 16</inkml:trace>
  <inkml:trace contextRef="#ctx0" brushRef="#br0">10244 10682 0,'0'0'0,"0"0"0,0 0 0,0 0 16,0 0 0,0 0 0,0 0 0,0 0 0,13 0 16,-13 0 0,0 0 0,0 0 0,0 0 15,0 0 0,0 0 0,0 0 16,7-3 0,-7 3 0,0 0 0,0 0 0,0 0 15,0 0 0,0 0 0,8-1 0,-8 1 16,0 0 0,0 0 0,0 0 0,11-5 16,-11 5 0,9-3 0,-9 3 0,12-6 15,-6 3 0,-6 3 0,9-4 0,-9 4 16,4-6 0,1 4 0,-5 2 0,5-5 16,-5 5 0,0 0 0,7-3 0,-7 3 15,0 0 0,2-5 0,-2 5 0,0 0 16,0 0 0,0 0 0,0 0 0,0 0 0,0 0 15,0 0 0,0 0 0,0 0 0,0 0 16,-30 11 0,30-11 0,-6 6 0,6-6 16,-2 13 0,-2-7 0,4-6 0,6 16 15,3-1 0,-3-1 0,6 0 0,-1-1 16,15 17 0,-11-17 0,-5 1 16,-1 0 0,-3 1 0,3-1 0,1 3 0,-6-5 15,1 0 0,-5-2 0,2 1 16,-2-1 0,0-1 0,-2 0 0,2 2 15,0-3 0,0 1 0,0-1 0,0 0 0,0-8 16,-2 15 0,2-8 0,0-1 16,2 3 0,0 1 0,2 0 0,1-1 0,1 5 15,4 2 0,-1 0 0,0 1 0,1 1 16,-4-1 0,-1 2 0,4-1 0,-2-2 16,-5 3 0,5 2 0,-7-2 0,0 0 15,0-2 0,0 4 0,0-3 0,-4-2 16,4-1 0,0-3 0,-3 1 0,3-3 15,0-2 0,0-8 0,-2 17 0,4-9 16,-2 0 0,0-8 0,3 15 0,1-10 0,-2 2 16,3 1 0,1 0 0,4-2 0,-3 1 15,8 1 0,2 0 0,0-1 0,2-2 16,2-1 0,-1-1 0,1 1 0,2-4 16,8-3 0,-1-1 0</inkml:trace>
  <inkml:trace contextRef="#ctx0" brushRef="#br0">11113 10903 0,'-4'-4'0,"4"4"0,0 0 0,0 0 15,0 0 0,0 0 0,0 0 0,0 0 16,-8-5 0,8 5 0,0 0 0,0 0 15,0 0 0,0 0 0,0 0 0,-5-7 16,5 7 0,0 0 0,-4-4 0,4 4 16,0 0 0,0 0 0,-4-9 0,1 6 15,3 3 0,0 0 0,-2-6 16,2 6 0,0 0 0,-4-8 0,4 8 16,0 0 0,0 0 0,-2-7 0,2 7 0,0 0 15,0 0 0,0 0 0,0 0 16,0 0 0,0 0 0,0 0 0,0 0 0,0 0 15,0 0 0,0 0 0,8 35 0,-3-18 16,1 3 0,4 9 0,-1 0 0,2-7 16,-3 1 0,-2-4 0,3-1 0,-2 0 15,3 1 0,-4-3 0,3 1 0,0-1 16,-5-2 0,6-1 0,-1-2 0,-5-2 0,3 0 16,-2-1 0,0-3 0,-1 4 0,1-2 15,-5-7 0,9 8 0,-9-8 0,12 0 16,-12 0 0,0 0 0,19-6 0,-9-1 15,-3 1 0,-1-2 0,7-6 0,-5 0 16,1-1 0,2 1 0,-3-1 0,-4-2 16,3 5 0,-5-4 0,5 4 0,-3-4 15,-1 3 0,2-4 0,-3 5 0,0 0 16,-2-1 0,5 4 0,-3-6 0,0 0 16,0 1 0,3-1 0,-3 3 0,3 2 0,-3 0 15,1-1 0,-1 3 0,-2-1 16,2 4 0,-2-3 0,0 8 0,2-13 15,-2 13 0,2-9 0,-2 9 0,0-8 0,0 8 16,0 0 0,3-8 0,-3 8 0,0 0 16,0 0 0,0 0 0,0 0 0,0 0 15,0 0 0,-14 38 0,10-22 0,-6 5 16,6-3 0,-3 0 0,1 1 0,0 2 0,-5 7 16,2-3 0,0-4 0,4-1 0,-2-2 15,5 1 0,-4 1 0,1 1 16,-1-2 0,0-3 0,2 3 0,1-3 0,1-2 15,0-3 0,2-3 0,0-8 16,-2 14 0</inkml:trace>
  <inkml:trace contextRef="#ctx0" brushRef="#br0">11470 11245 0,'10'-4'0,"-10"4"0,0 0 16,0 0 0,0 0 0,9-6 0,-9 6 0,0 0 15,0 0 0,0 0 0,0 0 0,0 0 16,0 0 0,0 0 0,0 0 0,0 0 16,4 22 0,-1-13 0,-3 1 0,2-1 15,0 9 0,-2 0 0,0-2 0,0 3 16,0 1 0,-2-5 0,4 3 0,-2-2 16,0-3 0,0 0 0,2-4 0,-2-2 0,0-7 15,0 12 0</inkml:trace>
  <inkml:trace contextRef="#ctx0" brushRef="#br0">11646 11064 0,'-2'-8'0,"2"8"0,0 0 0,0 0 15,0 0 0,0 0 0,0 0 0,0 0 16,4-8 0,-4 8 0,0 0 0,0 0 0,24 0 16,-24 0 0,29 2 0,-8-2 0,15 0 15,-8-2 0,-4 2 0,11 0 0,-7-2 16,-6 2 0,-1-2 0,-4 0 0,2-1 16,-3 6 0,0-6 0,-16 3 0,21-1 15,-21 1 0,15 0 0,-15 0 0,0 0 16,0 0 0,10-7 0,-10 7 0,0 0 15,0 0 0,0 0 0,0 0 0,0 0 16,-21-16 0,21 16 0,-14-10 0,7 3 16,-2 4 0,3-4 0,6 7 0,-14-10 15,9 6 0,5 4 0,-11-11 0,11 11 0,-10-9 16,10 9 0,-4-5 0,4 5 0,-7-7 16,7 7 0,0 0 0,0 0 0,-6-5 15,6 5 0,0 0 0,0 0 0,0 0 16,0 0 0,0 0 0,0 0 0,-11 20 15,7-12 0,2 3 0,2 6 0,2 0 16,-2 0 0,4 2 0,0-1 0,0 0 16,-1 3 0,3 0 0,-1-3 0,1-2 0,2 3 15,-1-1 0,-1-3 0,6 1 0,-5-5 16,2-3 0,-1-2 0,2-1 0</inkml:trace>
  <inkml:trace contextRef="#ctx0" brushRef="#br0">12292 10925 0,'0'-11'16,"0"11"0,-2-8 0,2 8 0,0-8 0,0 8 16,0 0 0,0 0 0,-3-9 15,3 9 0,0 0 0,0 0 0,0 0 0,0 0 16,0 0 0,0 0 0,3 27 0,-3-18 15,2 8 0,-2 3 0,4-4 0,-2 1 16,1-2 0,4 4 0,-5-2 0,5-5 16,-5-1 0,5 0 0,-3-2 0,-2-1 15,6-2 0,-6 2 0,5-4 0,-5 3 0,-2-7 16,11 6 0,-11-6 0,12 0 0,-12 0 16,0 0 0,13-13 0,-6 9 0,-2-4 15,2 4 0,-5-2 0,-2 6 0,7-11 16,-7 11 0,4-5 0,-4 5 0,5-8 15,-5 8 0,7-1 0,-7 1 0,7-6 16,-7 6 0,0 0 0,13 0 0,-13 0 16,17 2 0,-9 2 0,11-3 0,1-1 15,-1 4 0,-1-3 0,0-1 0,1 0 16,-2-1 0,-3-3 0,4 3 0,-4-5 16,-3 2 0,6-4 0,-6 0 0,-2-3 15,3-2 0,-3 0 0,-1-4 0,-3 0 16,0-1 0,0-2 0,-3-10 0,-2 7 0,0 2 15,-2 1 0,-1 2 0,-1 4 0,-1-5 16,2 7 0,-1 3 0,0-4 0,1 5 16,-1-1 0,0 3 0,1-2 0,3 8 15,-5-11 0,5 11 0,-2-8 0,2 8 0,-3-9 16,3 9 0,0 0 0,-4-5 0,4 5 16,0 0 0,0 0 0,0 0 0,0 0 15,0 0 0,0 0 0,0 0 0,0 0 16,0 0 0,0 0 0</inkml:trace>
  <inkml:trace contextRef="#ctx0" brushRef="#br0">12980 10947 0,'5'12'0,"-5"-12"0,0 12 0,3-3 0,-6-1 15,3 2 0,-2 7 0,-1-1 0,3 1 16,-4 3 0,1-3 0,1 1 0,0-3 16,2 0 0,0 2 0,0-5 0,-2 1 15,2 4 0,0-5 0,0 0 0,0-2 16,0 1 0,0-11 0,0 17 0,0-10 0,0-7 16,2 11 0,-2-11 0</inkml:trace>
  <inkml:trace contextRef="#ctx0" brushRef="#br0">13377 10980 0,'14'0'15,"-14"0"0,0 0 0,9-2 0,-9 2 16,0 0 0,0 0 0,11 4 0,-11-4 0,0 0 15,12 6 0,-10-1 0,3 0 0,-3 2 16,2-2 0,1 3 0,-5-8 16,3 20 0,-3-12 0,0 2 0,-5 7 0,0-1 15,-4 0 0,1 1 0,-5-2 0,-6 10 16,4-6 0,2-5 0,1 1 0,-1-4 16,4-4 0,-1 0 0,1-1 0,9-6 15,-6 6 0</inkml:trace>
  <inkml:trace contextRef="#ctx0" brushRef="#br0">13929 10668 0,'0'0'16,"0"-9"0,0 9 0,0 0 0,0 0 15,0 0 0,0-8 0,0 8 0,0 0 16,0 0 0,0 0 0,0 0 0,0 0 16,0 0 0,0 0 0,-9 27 0,7-19 15,-2 1 0,4 2 0,-3 0 0,1 3 16,2 1 0,-2-3 0,2-2 0,2 1 0,-2-2 16,0 1 0,0-1 0,0-1 15,0 0 0,2 0 0,-2-1 0,0-7 0,3 10 16,-3-10 0,2 6 0,-2-6 0,2 9 15,-2-9 0,0 0 0,0 8 0,0-8 16,0 0 0,0 0 0,0 0 0,0 0 16,2 6 0,-2-6 0,0 0 0,0 0 15,0 0 0,0 0 0,0 0 0,0 0 0,0 0 16,0 0 0,0 0 0,0 0 0,0 0 16,0 0 0,0 0 0,0 0 0,0 0 15,0 0 0,0 0 0,0 0 0,5-25 16,-5 25 0,2-8 0,-2 8 0,0 0 15,2-10 0,-2 10 0,0 0 0,0 0 16,4-7 0,-4 7 0,0 0 0,0 0 16,0 0 0,8-4 0,-8 4 0,0 0 15,0 0 0,0 0 0,15 15 0,-8-9 16,-1-2 0,0 2 0,1 3 0,-3-3 16,3-1 0,0 2 0,-2-1 0,1 1 0,1-2 15,-7-5 0,12 13 0,-8-7 16,1 1 0,2-1 0,-1-3 0,2 4 0,-2-1 15,1 0 0,-7-6 0,13 9 0,-5-4 16,-2-1 0,-6-4 0,9 7 0,-9-7 16,9 4 0,-9-4 0,12 4 0,-12-4 15,0 0 0,0 0 0,16 0 0,-16 0 16,0 0 0,0 0 0,16-12 0,-12 5 0,3-1 16,-5-2 0,8-6 0,-3-1 0,2-1 15,-1-11 0,0 4 0,3-5 16,-4 7 0,-3 2 0,0 1 0,4 1 0,-6 0 15,5 1 0,-5-3 0,0 5 0,3 0 16,-3 1 0,0 1 0,1 4 0,0-1 16,-1 3 0,-2 8 0,0-12 0,0 12 15,2-11 0,-2 11 0,0-5 0,0 5 16,0 0 0,2-11 0,-2 11 0,0 0 16,0 0 0,0 0 0,0 0 0,0 0 15,0 0 0,0 0 0,0 0 0,0 0 16,0 0 0,0 0 0,0 0 0,-6 27 15,6-27 0,-3 17 0</inkml:trace>
  <inkml:trace contextRef="#ctx0" brushRef="#br0">14368 10774 0,'0'0'0,"4"6"0,-4-6 0,0 0 16,0 0 0,0 0 0,4 8 0,-4-8 16,0 0 0,7 10 0,-5-1 0,3-2 0,-1 0 15,-2 3 0,6 6 0,-4 0 0,3-2 16,-3 3 0,1 1 0,-3-1 0,0-1 16,-2 2 0,0-1 0,0-1 0,-2-2 15,-2 3 0,1-5 0,-1 5 0,0-4 16,-1-2 0,3-1 0,-2-1 0,0-3 0,4-6 15,-6 13 0,4-6 0,2-7 16,-3 8 0,3-8 0,0 0 0,-2 11 0,2-11 16,0 0 0,0 0 0,0 0 0,0 0 15,17 2 0,-17-2 0,34-9 0,-12 4 16,7-7 0,5 2 0,-2-1 0,-9 1 16,-2-1 0,0 2 0,-5 4 0</inkml:trace>
  <inkml:trace contextRef="#ctx0" brushRef="#br0">14778 10945 0,'0'0'0,"0"0"16,0 0 0,0-8 0,0 8 0,0 0 16,0 0 0,0 0 0,0 0 15,0 0 0,9-6 0,-9 6 0,0 0 0,23 0 16,-14-2 0,9 2 0,-18 0 0,32-4 15,-19 1 0,2 1 0,-2 0 0,-13 2 16,27-4 0,-10 0 0,-6 1 0,-2-1 16,-9 4 0,14-4 0,-14 4 0,11-8 0,-11 8 15,4-10 0</inkml:trace>
  <inkml:trace contextRef="#ctx0" brushRef="#br0">14992 10830 0,'-6'-11'0,"-2"1"16,6 4 0,2 6 0,-9-10 0,9 10 15,-9-6 0,9 6 0,-4-8 0,4 8 16,0 0 0,0 0 0,-8-5 0,8 5 15,0 0 0,0 0 0,0 0 0,0 0 16,0 0 0,0 0 0,0 0 0,0 0 16,0 0 0,-18 19 0,16-11 0,0 3 15,0 4 0,2 2 0,-6 0 0,4-1 16,2 2 0,0-1 0,2 0 0,1 1 0,2-2 16,-1-1 0,3 2 0,-3-6 0,3 0 15,1-3 0,-4 0 0,5-3 16,-9-5 0,15 4 0,-15-4 0</inkml:trace>
  <inkml:trace contextRef="#ctx0" brushRef="#br0">15163 10619 0,'-2'-11'0,"2"11"15,-3-10 0,3 10 0,0 0 0,0 0 16,-2-8 0,2 8 0,0 0 0,0 0 15,0 0 0,0 0 0,-2 24 0,0-7 16,2 3 0,0 12 0,-3-3 0,6 3 16,-1-8 0,0-1 0,3-5 0,-1 3 15,4-3 0,-2 0 0,1-3 0,2 2 16,-2-8 0,2 2 0,-5-2 0,3-3 16,3-2 0,-1-2 0,-9-2 0,13 2 15,-13-2 0,16-7 0,-9 4 0,2-3 16,-1-1 0,-4-1 0,3 1 0,-3 2 15,3-2 0,-3 1 0,1 2 0,-5 4 0,7-8 16,-7 8 0,7-4 0,-7 4 0,0 0 16,16 2 0,-16-2 0,16 3 0,-8 3 15,4-1 0,6 1 0,-4 1 0,6-2 16,-1 2 0,-3-1 0,0-2 0,0 1 16,-5-3 0,2-2 0,-13 0 0,21 0 0,-21 0 15,19-7 0,-12 3 0,-1-2 16,1-2 0,-3 0 0,6-9 0,-6 1 0,1-3 15,-3-2 0,2-9 0,-1 7 0,-6 1 16,3 1 0,-4 2 0,2 1 16,-3 2 0,1-1 0,2 3 0,0 4 0,-4 0 15,4 1 0,2 9 0,-4-12 0,-1 5 16,5 7 0,-2-10 0,2 10 0,0 0 16,-4-6 0,4 6 0,0 0 0,0 0 15,0 0 0,0 0 0,0 0 0,0 0 16,0 0 0,0 0 0</inkml:trace>
  <inkml:trace contextRef="#ctx0" brushRef="#br0">15738 10839 0,'0'0'0,"0"0"15,0 0 0,0 0 0,0 0 0,0 0 0,0 0 16,0 5 0,0-5 0,0 0 16,0 0 0,0 0 0,0 0 0,0 0 15,0 0 0,2 6 0,-2-6 0,11 4 0,-3 3 16,-4-3 0,5 0 0,0 1 0,-2 2 16,0-1 0,2 1 0,-3-3 0,2 1 15,-1 2 0,-3-1 0,0 3 0,3-3 16,-5 2 0,-2-2 0,0-6 0,2 12 0,2-6 15,-4-6 0,0 11 0,0-5 16,0-6 0,0 13 0,0-6 0,0-7 16,4 15 0,-2-9 0,1 0 0,1 5 0,0-3 15,1 0 0,2 6 0,0-2 0,-3-2 16,3 1 0,-5-1 0,3-1 0,-1-1 16,-1 0 0,-3 0 0,5 2 0,-5-10 15,0 15 0,0-7 0,0-8 0,-8 16 16,6-8 0,-5-1 0,3-1 0,-3 1 15,3-2 0,-4 2 0,-1-1 0,5 0 16,4-6 0,-19 6 0,13-3 0,6-3 16,0 0 0,0 0 0</inkml:trace>
  <inkml:trace contextRef="#ctx0" brushRef="#br0">15874 11066 0,'0'0'0,"0"0"16,0 0 0,-11-12 0,11 12 0,0 0 0,0 0 15,0 0 0,0 0 0,0 0 16,0 0 0,-11-4 0,11 4 0,-12-2 15,12 2 0,-9-4 0,9 4 0,-9-5 0,9 5 16,-9-4 0,9 4 0,-5-6 0,5 6 16,-6-8 0,6 8 0,-3-8 0,3 8 15,0-11 0,0 11 0,0-9 0,0 9 16,3-9 0,-3 9 0,2-8 0,-2 8 0,4-11 16,-2 8 0,-2 3 0,6-8 0,-6 8 15,4-7 0,-4 7 0,9-5 16,-9 5 0,9-3 0,-9 3 0,0 0 0,25 2 15,-25-2 0,21 6 0,-8 1 16,-1 1 0,-1-3 0,-2 2 0,1 1 0,-3 0 16,6 4 0,-3 1 0,-2 1 15,-1 1 0,-5-1 0,3 1 0,-1-3 0,-8 6 16,1 1 0,-1-5 0,0-2 0,-3 5 16,-3-3 0,1 0 0,-2-2 0,2 0 15,-2 1 0,-3-2 0,4-1 0,4-4 16,-3 0 0,2-1 0,7-5 0,-9 8 15,9-8 0,-9 4 0,9-4 0,0 0 16,0 0 0,0 0 0,0 0 0,0 0 0,-19-11 16,19 11 0,-4-8 0,4 8 0,0-10 15,0 10 0,0 0 0,-3-12 0,3 12 16,3-11 0,-3 11 0,2-11 0,-2 11 16,2-7 0,-2 7 0,12-10 0,-3 5 0,-5 2 15,-4 3 0,17-9 0,-11 7 0,-6 2 16,18-2 0,-18 2 0,19 0 15,-19 0 0,21 4 0,-21-4 0,17 5 0,-5-1 16,-3-3 0,2 4 0,-11-5 0,17 6 16,-9-2 0,1 0 0,1 0 0,-10-4 15,18 9 0,-8-6 0,-4-1 0,-6-2 16,18 9 0,-18-9 0,18 4 16,-9-2 0,-9-2 0,21 4 0,-21-4 0,32 2 15,-32-2 0,32-6 0,-11 2 0</inkml:trace>
  <inkml:trace contextRef="#ctx0" brushRef="#br0">16472 10788 0,'0'0'0,"0"0"16,0 0 0,0 0 0,0 0 15,-6-5 0,6 5 0,0 0 0,0 0 0,0 0 16,0 0 0,0 0 0,0 0 0,6 29 15,-6-20 0,0 1 0,0-2 0,-2 3 16,-5 5 0,2 1 0,-4-2 0,-4 1 16,1 1 0,1-3 0,-6 3 0,-5 3 15,-3 0 0,9-5 0,-2-3 0,2-2 16,7-1 0</inkml:trace>
  <inkml:trace contextRef="#ctx0" brushRef="#br0">17103 10464 0,'0'0'0,"0"0"0,0 0 15,0 0 0,0 0 0,0 0 0,0 0 16,0 0 0,0 0 0,8 23 0,-6-14 16,-2 10 0,3 0 0,-3-2 0,2 0 15,0 3 0,2-2 0,-1 0 0,1-1 16,0 1 0,4-1 0,1 1 0,-3-1 15,3-1 0,1 1 0,-1-2 0,2 0 16,-1-2 0,-1 1 0,-5-3 0,5-2 0,-4 1 16,0-3 0,-1-1 0,-4-6 0,5 8 15,-5-8 0,4 9 0,-4-9 0,4 5 16,-4-5 0,0 0 0,0 0 0,0 0 16,0 0 0,15 0 0,-15 0 0,0 0 15,0 0 0,17-12 0,-9 6 0,-4-3 16,3 1 0,-1 0 0,3-6 0,1 2 15,-1-2 0,2-1 0,1 1 0,-3-3 0,-3 3 16,7-1 0,-5 1 0,3-1 16,-3 4 0,-1-2 0,-1 5 0,1 0 15,-3 1 0,2 1 0,-6 6 0,6-12 0,-1 8 16,-5 4 0,4-6 0,-4 6 0,0 0 16,7-11 0,-7 11 0,0 0 15,4-5 0,-4 5 0,0 0 0,0 0 16,0 0 0,0 0 0,0 0 0,10 18 15,-10-18 0,0 18 0,2-1 0,0-3 16,-2-1 0,5 1 0,-1 3 0,3-4 16,-2 0 0,0-3 0,-1 1 0,-2-1 0,3-3 15,-1 0 0,6-1 0,-3 1 0,-1-3 16,-6-4 0,13 8 0,-3-6 0,-10-2 16,16 1 0,-16-1 0,16 0 0,-16 0 15,16-3 0,-16 3 0,12-7 0,-12 7 16,13-5 0,-7-2 0,-6 7 0,10-9 15,-10 9 0,9-11 0,-4 6 0,-1 0 16,-4 5 0,7-11 0,-2 3 0,-5 8 16,2-10 0,3 4 0,-5 6 0,4-11 15,-4 11 0,2-10 0,-2 10 0,2-8 16,-2 8 0,3-9 0,-3 9 0,2-12 0,-2 12 16,0-10 0,0 10 0,2-8 0,-2 8 15,0 0 0,0-11 0,0 11 0,0 0 16,0-10 0,0 10 0,0 0 0,0 0 15,0 0 0,0-8 0,0 8 0,0 0 0,0 0 16,0 0 0,0 0 0,0 0 16,0 0 0</inkml:trace>
  <inkml:trace contextRef="#ctx0" brushRef="#br0">17054 10573 0,'-4'-9'0,"4"9"16,-8-6 0,8 6 0,-9-10 0,9 10 15,-7-6 0,7 6 0,-4-8 0,4 8 16,-10-8 0,10 8 0,-2-9 0,2 9 16,-7-8 0,7 8 0,-2-6 0,2 6 15,0-11 0,0 11 0,0 0 0,0-14 16,0 14 0,2-8 0,-2 8 0,3-10 0,-3 10 16,2-8 0,-2 8 0,2-8 0,-2 8 15,2-9 0,-2 9 0,0 0 0,0 0 16,6-11 0,-6 11 0,0 0 0,0 0 15,4-7 0,-4 7 0,0 0 0,0 0 16,2-8 0,-2 8 0,0 0 0,0 0 16,0 0 0,5-7 0,-5 7 0,0 0 15,0 0 0,0 0 0,0 0 0,4-8 16,-4 8 0,0 0 0,0 0 0,0 0 16,0 0 0,0 0 0,21 19 0,-14-12 15,4 10 0,1-1 0,-4 1 0,-1 4 16,7 8 0,-3-1 0,3 1 0,-5 0 15,2 0 0,1-3 0,0-4 0,-6-2 0,1-4 16,-3 0 0,4-5 0,-6-1 0,5 1 16,-5-4 0,0-1 0,0 2 0,-2-8 15,7 13 0,-4-5 0,-3-8 0,4 9 16,-4-9 0,5 8 0,-5-8 0,2 5 16,-2-5 0,0 0 0,5 8 0,-5-8 0,0 0 15,0 0 0,8 5 0,-8-5 16,0 0 0,0 0 0,0 0 0,0 0 15,0 0 0,23-10 0,-23 10 0,11-13 0,-3 10 16,-4-6 0,3-2 0,2 0 16,-1-6 0,0 1 0,-1-3 0,7-8 0,-3 5 15,2-7 0,0 3 0,-2-3 0,0-2 16,-4 0 0,2 4 0,0-3 0,-3 5 16,2 4 0,-1 3 0,-3-1 0,3 3 15,-3-1 0,2 5 0,-2 0 0,0 1 16,-4 4 0,0 7 0,7-16 0,-7 16 15,2-10 0,-2 10 0,2-9 0,-2 9 16,0 0 0,0-13 0,0 13 0,0 0 0,0 0 16,5-10 0,-5 10 0,0 0 0,0 0 15,0 0 0,2-9 0,-2 9 0,0 0 16,0 0 0,0 0 0,3-10 0,-3 10 16,0 0 0,0 0 0,0 0 0,0 0 15,5-8 0,-5 8 0,0 0 0,0 0 16,0 0 0,0 0 0,0 0 0,0 0 15,0 0 0,0 0 0,0 0 0,0 0 16,0 0 0,0 0 0,0 0 0,0 0 16,0 0 0,0 0 0,-5 31 0,2-23 15,3 12 0,0-1 0</inkml:trace>
  <inkml:trace contextRef="#ctx0" brushRef="#br0">17540 10695 0,'0'0'0,"0"0"0,0 0 15,0 0 0,0 0 0,-3 9 0,3-9 16,0 0 0,0 0 0,0 0 0,0 0 16,0 0 0,0 0 0,0 0 0,0 0 15,0 0 0,0 0 0,0 0 0,0 0 16,-18 0 0,18 0 0,0 0 0,0 0 0,0 0 16,0 0 0,0 0 0,0 0 15,0 0 0,0 0 0,0 0 0,0 0 0,0 0 16,0 0 0,0 0 0,0 0 0,0 0 15,21-18 0,-21 18 0,15-7 0,-4 6 16,-11 1 0,19-6 0,-10 4 0,12 0 16,-8 0 0,-13 2 0,23 0 0,-23 0 15,21 2 0,-21-2 0,20 4 0,-8-3 0,-3 4 16,-1-1 0,2 0 0,-3 0 0,-7-4 16,13 10 0,-5-2 0,-4-1 0,1-1 15,-3 4 0,-2-10 0,2 15 0,-2-7 16,0-8 0,-4 14 0,-1-6 0,-1 1 15,-2-1 0,1-3 0,1 6 0,-1-6 16,-5 2 0,8-1 0,-3-2 0,7-4 16,-11 11 0,6-5 0,5-6 0,-9 6 15,9-6 0,-5 7 0,5-7 0,0 0 16,0 0 0,-4 8 0,4-8 0,0 0 16,0 0 0,0 0 0,13 12 0,-6-8 0,-7-4 15,14 9 0,-10-5 0,3 0 16,3 0 0,-10-4 0,11 12 0,-4-5 0,-1 1 15,0 0 0,-2 0 0,0-3 0,1 6 16,-3-5 0,0 3 0,-2 1 0,0-10 16,-2 16 0,0-7 0,-3-2 0,1 2 15,-4-2 0,4 1 0,-5-2 0,-4 2 16,3 0 0,-3-3 0,4 0 0,-3-1 0,12-4 16,-15 4 0,15-4 0,-17 3 0,17-3 15,0 0 0,-23-7 0,23 7 0,-11-8 16,7 2 0,1-2 0,3 8 0,-2-22 15,0 2 0,6 7 0</inkml:trace>
  <inkml:trace contextRef="#ctx0" brushRef="#br0">18188 10591 0,'0'0'0,"0"0"0,0-11 0,0 11 16,0 0 0,0 0 0,0 0 0,0 0 15,0 0 0,0 0 0,0 0 0,0 0 0,0 0 16,0 0 0,0 0 0,28 20 15,-16-16 0,6 4 0,5-5 0,-2 3 16,13-5 0,-2 1 0,-2 0 0,-10-2 16,2-2 0,-3 0 0,2-1 0,-1-1 0,-6-1 15,2 1 0,-4-2 0,-1-1 0,-5 4 16,-1-4 0,-5 7 0,7-10 16,-5 4 0,-2 6 0,0-16 0,0 16 0,-7-15 15,2 9 0,-1 2 0,-3-5 0,2 3 16,-2 0 0,2 1 0,7 5 0,-19-9 15,13 3 0,-3 1 0,0 1 0,9 4 16,-19-8 0,13 4 0,6 4 0,-15-6 16,9 1 0,6 5 0,-11-4 0,11 4 0,0 0 15,-12-5 0,12 5 0,0 0 0,0 0 16,0 0 0,0 0 0,0 0 0,-22 5 16,22-5 0,-10 15 0,5 1 0,-1-1 15,1 3 0,-1-1 0,4 1 0,-4 13 16,4-6 0,2-5 0,0 0 0,2 2 15,4-5 0,-4 3 0,2-4 0,3 2 16,-1-1 0,4-3 0,-3-3 0,2-3 16,0-2 0,0-2 0</inkml:trace>
  <inkml:trace contextRef="#ctx0" brushRef="#br0">18823 10283 0,'0'0'0,"0"0"0,5-8 16,-5 8 0,0 0 0,0 0 0,0 0 0,0 0 15,0 0 0,0 0 0,0 0 0,0 0 16,-7 34 0,7-14 0,-4-2 0,1 2 16,1-2 0,0 14 0,2-8 0,2-3 15,0-3 0,1 2 0,-1-3 0,2 2 16,1-4 0,-1-3 0,4-2 0,-6 0 15,4-3 0,-1-4 0,-5-3 0,14 9 16,-14-9 0,16 0 0,-16 0 0,16-6 16,-7 0 0,4-7 0,1-1 0,-3-1 15,-2 1 0,1-3 0,-8 3 0,3 3 16,-3-1 0,0 5 0,0-2 0,-2 9 16,5-12 0,-5 12 0,0-11 0,0 11 15,0 0 0,0 0 0,0 0 0,0 0 16,0 0 0,0 0 0,0 0 0,-11 27 0,11-17 15,-3 4 0,6 3 0,-1 0 0,0-3 16,5 2 0,2-1 0,-4-3 0,4-4 16,-3 1 0,2-3 0,1 0 0,0-3 15,-1 1 0,-8-4 0,21 3 0,-2-6 0,-4-1 16,2-1 0,-4-3 0,4-1 0,-4-1 16,1-2 0,-5-3 0,2-1 0,-1 2 15,-1-5 0,2-8 0,-7 5 0,1 5 16,-5 0 0,3 6 0,-3-6 0,0 5 15,-3 1 0,0 1 0,3 10 0,-4-16 16,2 10 0,2 6 0,-7-15 0,5 9 16,2 6 0,0 0 0,-5-15 0,5 15 15,0 0 0,-4-9 0,4 9 0,0 0 16,-6-9 0,6 9 0,0 0 0,0 0 16,0 0 0,0 0 0,0 0 0,0 0 0,0 0 15</inkml:trace>
  <inkml:trace contextRef="#ctx0" brushRef="#br0">19428 10600 0,'0'0'0,"0"0"15,0 0 0,0 0 0,0 0 0,0 0 16,0 0 0,0 0 0,0 0 0,0 0 16,0 0 0,0 0 0,0 0 0,0 0 15,0 0 0,0 0 0,0 0 0,0 0 16,0 0 0,0 0 0,0 0 0,0 0 0,4-21 15,-4 21 0,9-6 0,-9 6 16,10-2 0,-10 2 0,0 0 0,18-3 0,-18 3 16,0 0 0,0 0 0,0 0 0,21 7 15,-21-7 0,2 8 0,-2-8 0,2 13 16,-2-5 0,0 2 0,0-10 0,-2 25 16,0-13 0,-5 1 0,5-4 0,-4 1 15,2 1 0,4-2 0,-5-1 0,1 0 16,4-8 0,-2 15 0,0-10 0,2-5 15,-3 15 0,3-15 0,3 13 0,-1-4 16,2 0 0,3-3 0,-1 1 0,7 7 16,-2-3 0,1 0 0,-4 2 0,6-1 15,-2 0 0,-3-2 0,-3-4 0,3 2 16,-4-1 0,2-2 0,-5 2 0,-2-7 0,5 8 16,-5-8 0,2 11 0,-2-11 0,-7 9 15,1-2 0,-2-2 0,1 0 0,-1 1 16,-1 0 0,-8 1 0,2 1 0,3-1 15,1-4 0,0 1 0,1-2 0,10-2 16,-13 7 0,13-7 0,-17 1 0,17-1 16,-15 3 0,15-3 0,0 0 0,-23-4 0,23 4 15,-17-7 0,11 1 0,-1-2 0,-2 2 16,-5-9 0</inkml:trace>
  <inkml:trace contextRef="#ctx0" brushRef="#br0">19753 10029 0,'6'-7'16,"-6"7"0,0 0 0,2-6 0,-2 6 16,0 0 0,0 0 0,7-9 0,-7 9 15,0 0 0,0-1 0,0 1 0,0 0 0,0 0 16,0 0 0,2-7 0,-2 7 0,0 0 16,0 0 0,0 0 0,2-4 0,-2 4 15,0 0 0,0 0 0,0 0 0,0 0 16,0 0 0,5-4 0,-5 4 0,0 0 15,0 0 0,0 0 0,0 0 0,0 0 16,0 0 0,0 0 0,0 0 0,0 0 16,0 0 0,-3-8 0,3 8 0,0 0 0,0 0 15,0 0 0,0 0 0,0 0 0,-4-5 16,4 5 0,0 0 0,0 0 0,0 0 16,0 0 0,-2-5 0,2 5 0,0 0 15,0 0 0,-7-4 0,7 4 0,0 0 16,-4-6 0,4 6 0,0 0 0,0 0 15,-8-8 0,8 8 0,-2-4 0,2 4 16,0 0 0,-5-9 0,5 9 0,0 0 16,-4-7 0,4 7 0,0 0 0,2-8 15,-2 8 0,0 0 0,9-12 0,-1 8 16,-2-2 0,3 2 0,0 0 0,3 0 0,-3 2 16,0-2 0,0 2 0,-9 2 0,16-5 15,-7 1 0,-9 4 0,12-2 0,-12 2 16,0 0 0,0 0 0,0 0 0,11 6 15,-11-6 0,0 0 0,-2 11 0,2-11 16,-9 14 0,4-4 0,-2 5 0,2-3 16,1-1 0,0 5 0,-1 1 0,3 1 15,4 0 0,-2 2 0,5 11 0,1 0 0,3-2 16,-1-4 0,-2-5 0,-1-4 16,3 2 0,-3-1 0,0-1 0,0-4 0,-1 4 15,-4-2 0,2-2 0,-2 1 0,-2-3 16,0 7 0,-3-3 0,3 0 0,0-4 15,-3 3 0,2-5 0,1 3 0,0-3 16,2 2 0,0 7 0,2-1 0,3 4 16,2-4 0,2 3 0,7 12 0,0-4 15,5 0 0,-4-3 0,0-4 0,1 6 16,-4-6 0,-3-2 0,1-3 0,-5 1 0,-1 1 16,-1-3 0,-1 3 0,0-3 15,0 4 0,-8-6 0,4 1 0,-2 4 16,0-5 0,-5 4 0,1 1 0,1-5 0,-2 4 15,2-3 0,-1-1 0,1-1 0,1-1 16,2-2 0,-3 0 0,0 1 0,3-4 16,-3 3 0,3-1 0,0-1 0,2-6 15,-7 11 0,5-5 0,2-6 0,-2 6 0,2-6 16,-5 6 0,5-6 0,0 0 0,-5 8 16,5-8 0,0 0 0,-2 5 0,2-5 15,0 0 0,0 0 0,-7 5 0,7-5 16,0 0 0,0 0 0,0 0 0,-2 4 15,2-4 0,0 0 0,0 0 0,-7 8 16,7-8 0,0 0 0,0 0 0,-6 3 16,6-3 0,0 0 0,0 0 0,0 0 15,-8 6 0,8-6 0,0 0 0,0 0 16,0 0 0,-9 4 0,9-4 0,-11 7 0,11-7 16,-32 3 0,11-1 0</inkml:trace>
  <inkml:trace contextRef="#ctx0" brushRef="#br0">7535 12245 0,'0'0'0,"0"0"0,0 0 0,0 0 15,-12 0 0,12 0 0,0 0 0,0 0 16,0 0 0,0 0 0,0 0 0,0 0 15,0 0 0,0 0 0,0 0 0,0 0 16,0 0 0,0 0 0,0 0 0,0 0 0,0 0 16,0 0 0,0 0 0,0 0 0,0 0 15,32-8 0,-11 6 0,10-3 0,6-2 16,-3 1 0,2 0 0,2-1 0,-4 6 16,2-4 0,-4 1 0,-5 2 0,-4 2 15,-7 0 0,0 0 0,-16 0 0,18 2 0</inkml:trace>
  <inkml:trace contextRef="#ctx0" brushRef="#br0">7637 12381 0,'0'0'0,"0"0"0,0 0 0,0 0 15,0 0 0,0 0 0,32 0 0,-32 0 16,30-1 0,-12 1 0,2 0 0,1 0 15,2-3 0,9 3 0,4 0 0,1-1 16,1-3 0,2 4 0,-2-1 0,3 1 16,-3-4 0,2 2 0,-2-3 0</inkml:trace>
  <inkml:trace contextRef="#ctx0" brushRef="#br0">8746 12221 0,'0'0'0,"0"0"0,0 0 0,0 0 0,0 0 16,0 0 0,0 0 0,0 0 0,0 0 15,0 0 0,0 0 0,0 0 0,0 0 16,0 0 0,-5-2 0,5 2 0,0 0 15,0 0 0,0 0 0,0 0 0,0 0 16,0 0 0,0 0 0,0 0 0,0 0 16,0 0 0,0 0 0,0 0 0,0 0 0,0 0 15,0 0 0,0 0 0,0 0 16,0 0 0,0 0 0,0 0 0,0 0 16,0 0 0,0 0 0,0 0 0,0 0 0,0 0 15,0 0 0,0 0 0,0 0 16,0 0 0,0 0 0,0 0 0,0 0 0,0 0 15,0 0 0,0 0 0,0 0 0,0 0 16,0 0 0,0 0 0,0 0 0,0 0 16,0 0 0,0 0 0,0 0 0,0 0 15,0 0 0,0 0 0,0 0 0,0 0 16,0 0 0,0 0 0,0 0 0,0 0 0,0 0 16,0 0 0,0 0 0,0 0 15,0 0 0,0 0 0,0 0 0,0 0 0,0 0 16,0 0 0,0 0 0,0 0 0,0 0 15,0 0 0,0 0 0,0 0 0,0 0 16,0 0 0,0 0 0,0 0 0,0 0 16,0 0 0,0 0 0,0 0 0,0 0 15,0 0 0,0 0 0,0 0 0,0 0 16,0 0 0,0 0 0,0 0 0,0 0 16,0 0 0,0 0 0,0 0 0,0 0 15,0 0 0,0 0 0,0 0 0,0 0 16,0 0 0,0 0 0,0 0 0,0 0 0,0 0 15,0 0 0,0 0 0,0 0 0,0 0 16,0 0 0,-9-4 0,9 4 0,0 0 16,0 0 0,0 0 0,0 0 0,0 0 15,0 0 0,0 0 0,0 0 0,0 0 16,0 0 0,0 0 0,0 0 0,0 0 16,0 0 0,0 0 0,0 0 0,0 0 0,0 0 15,0 0 0,0 0 0,0 0 16,0 0 0,0 0 0,0 0 0,0 0 0,0 0 15,0 0 0,0 0 0,0 0 0,0 0 16,0 0 0,0 0 0,0 0 16,0 0 0,0 0 0,0 0 0,0 0 0,0 0 15,0 0 0,0 0 0,0 0 0,0 0 16,0 0 0,0 0 0,0 0 0,0 0 16,0 0 0,0 0 0,0 0 0,0 0 15,0 0 0,0 0 0,0 0 0,0 0 16,0 0 0,0 0 0,0 0 0,0 0 15,0 0 0,9-14 0,-9 14 0,0 0 16,2-9 0,-2 9 0,0 0 0,0 0 0,0-8 16,0 8 0,0 0 0,0-7 0,0 7 15,0 0 0,0 0 0,0 0 0,0 0 16,3-8 0,-3 8 0,0 0 0,0 0 16,0 0 0,0 0 0,0 0 0,-9 35 15,-3-4 0,5 0 0,-2 2 0,9 0 16,-4 0 0,-2-2 0,4 1 0,0-3 15,2-4 0,2-4 0,4-3 0,0 1 0,1-4 16,-1 1 0,4-3 0,-1-2 16,0-2 0,0-4 0,1 0 0,-2-3 15,-8-2 0,21 2 0,-21-2 0,20-2 0,-20 2 16,19-8 0,-6-3 0,1 1 0,-3-2 16,-2-3 0,3-2 0,-3 1 0,-2-3 15,0-2 0,0 4 0,-1-2 0,-1 0 16,-1 3 0,-4-2 0,8 3 0,-8 1 15,2 1 0,0 2 0,1-6 0,-1 6 16,-2 2 0,2-2 0,0 3 0,-2 0 16,2-1 0,-2 9 0,3-10 0,-3 4 0,0 6 15,2-7 0,-2 7 0,0 0 0,0 0 16,0 0 0,0 0 0,0 0 0,0 0 16,0 0 0,0 0 0,-9 32 0,5-16 15,1 4 0,1-1 0,0 0 0,-3 2 16,2-1 0,6-2 0,-6 0 0,8 3 15,-2 1 0,1 7 0,1-2 0,-1-7 16,1 0 0,1-2 0,0-1 0,0 0 16,1 2 0,-1 0 0,3-3 0,-1 1 15,3-3 0,-7-1 0,1-7 0,0 0 16</inkml:trace>
  <inkml:trace contextRef="#ctx0" brushRef="#br0">9229 12599 0,'0'0'0,"0"0"0,0 0 0,0 0 0,0 0 16,0 0 0,0 0 0,0 0 0,5 29 15,-5-11 0,2-1 0,-2 2 0,0-2 16,0 5 0,2-4 0,-2 2 0,0 11 15,0-7 0,2-4 0,-2-4 0,3 1 16,-1-3 0,0-2 0,-2-2 0,0-3 16,0-7 0</inkml:trace>
  <inkml:trace contextRef="#ctx0" brushRef="#br0">9478 12551 0,'6'-5'0,"-6"5"0,0 0 0,0 0 0,0 0 15,0 0 0,0 0 0,0 0 0,0 0 16,0 0 0,19 5 0,-17 4 0,1-3 16,-1 4 0,0 7 0,0-1 0,-2 3 15,0-1 0,-2 3 0,2-2 0,-2-1 16,-3 13 0,0-9 0,3-4 0,-5-1 15,0-2 0,3 1 0,-3-4 0,0-1 16,0-3 0,1-4 0,1 3 0,5-7 0</inkml:trace>
  <inkml:trace contextRef="#ctx0" brushRef="#br0">9890 12365 0,'0'0'0,"7"-5"16,-7 5 0,0 0 0,0 0 0,5-4 15,-5 4 0,0 0 0,0 0 0,0 0 16,2 20 0,-2-11 0,3 8 0,-3-1 16,2 2 0,0 2 0,0-2 0,3 0 15,-1 1 0,-2-1 0,5 1 0,1-3 0,-2-2 16,1 1 0,-1-4 0,2-4 0,1 1 16,-3-4 0,3 3 0,1-3 0,-10-4 15,22 2 0,-22-2 0,21-2 0,-4-2 16,-2-3 0,-1-2 0,-3 1 0,8-5 15,-8-4 0,0 1 0,-1-2 0,-1 0 16,2-12 0,-5 6 0,0 3 0,0 3 16,-6-1 0,5 3 0,-1 0 0,-4 3 15,0 2 0,2 2 0,-2 0 0,0 3 16,0 6 0,0-12 0,0 12 0,3-8 0,-3 8 16,0 0 0,0-7 0,0 7 15,0 0 0,0 0 0,0 0 0,0 0 16,0 0 0,-7 27 0,2-16 0,5-1 0,0 6 15,0 0 0,-2 1 0,4-1 0,1 1 16,-1 1 0,0 1 0,0-4 0,5 2 16,-2 3 0,0-6 0,1 2 0,3-2 15,3-2 0,-3 1 0,0-5 0,1 0 16</inkml:trace>
  <inkml:trace contextRef="#ctx0" brushRef="#br0">10449 12584 0,'0'0'0,"4"-6"0,-4 6 0,10-6 0,-10 6 15,11-8 0,-4 4 0,-7 4 0,16-6 16,-9 3 0,-7 3 0,18-1 0,-18 1 16,0 0 0,25 8 0,-18-4 0,2 2 0,-2 2 15,5 7 0,-8-2 0,3 2 16,-3 5 0,-2-2 0,-2-2 0,3 1 0,-8-1 15,3 2 0,-2 7 0,-1-15 16,3 1 0,2-3 0,0-8 0,-2 14 16,0-7 0,2-7 0,0 10 0,0-10 15,0 0 0,0 10 0,0-10 0,0 0 16,17 2 0,2-4 0,1-3 0,1 0 16,11-5 0,-5 3 0,7-5 0,-4-1 0,-7 5 15</inkml:trace>
  <inkml:trace contextRef="#ctx0" brushRef="#br0">10994 12546 0,'9'-6'0,"-9"6"0,12-2 0,-12 2 15,0 0 0,20 8 0,-10-4 0,-4 1 16,1 4 0,4 5 0,-1 1 0,-1 0 0,-5-4 16,3 1 0,-2 3 0,2 2 0,-5-1 15,0-1 0,-4 1 0,2-2 0,-2 1 16,-3-3 0,-2 3 0,0-3 0,-4 2 16,1 1 0,-1-3 0,0-1 0,1-3 15,1-3 0,3 2 0,6-7 0,0 0 16,-19 2 0</inkml:trace>
  <inkml:trace contextRef="#ctx0" brushRef="#br0">11407 12406 0,'5'-10'0,"-5"10"16,4-8 0,-4 8 0,3-8 0,-3 8 15,2-9 0,-2 9 0,0 0 0,4-11 16,-4 11 0,0 0 0,2-7 0,-2 7 16,0 0 0,3-6 0,-3 6 0,0 0 0,0 0 15,4-9 0,-4 9 0,0 0 16,0 0 0,0 0 0,0 0 0,0 0 0,0 0 16,0 0 0,0 0 0,4 18 15,0-9 0,-2 9 0,0-1 0,-2 1 16,2 4 0,3-2 0,-1-5 0,1 4 0,1 2 15,2-5 0,1 3 0,2-3 0,-5-2 16,6 1 0,-1-4 0,4 1 0,-2-4 16,-1-3 0,-1 0 0,0-2 0,-1-2 15,-10-1 0,20 0 0,-20 0 0,23-6 16,-15 0 0,7-4 0,-2 0 0,-2-5 0,-1 2 16,-1-3 0,-3 0 0,4-1 0,-3-1 15,-5-1 0,2 0 0,1 1 0,-1 0 16,2-1 0,-4 7 0,-2-7 0,2 7 15,0 0 0,-2 2 0,0 3 0,0 7 16,2-14 0,-2 14 0,0-13 0,0 13 16,3-9 0,-3 9 0,2-9 0,-2 9 15,0 0 0,0 0 0,0 0 0,0 0 16,0 0 0,0 0 0,0 0 0,-5 40 16,3-23 0,-2 3 0,2-2 0,2 2 0,2 11 15,-2-8 0,0-3 0,4-1 16,-2 1 0,3-1 0,-1-1 0,3 1 15,0-2 0,0-3 0,4-2 0</inkml:trace>
  <inkml:trace contextRef="#ctx0" brushRef="#br0">12028 12626 0,'-3'-8'0,"3"8"16,0 0 0,0 0 0,0 0 0,0 0 15,0 0 0,0 0 0,-3-10 0,3 10 16,0 0 0,0 0 0,0 0 0,8-9 16,-8 9 0,9-4 0,-9 4 0,0 0 15,11-6 0,-11 6 0,0 0 0,12-2 0,-12 2 16,0 0 0,0 0 0,0 0 15,0 0 0,0 0 0,2 19 0,-2-19 16,-2 16 0,0-8 0,-4 1 0,4-2 0,2-7 16,-4 17 0,4-9 0,0-8 0,0 19 15,6-5 0,2 5 0,3-5 0,0-5 16,3 8 0,2-5 0,0 3 0,-1 0 16,2-1 0,-2-2 0,0 0 0,-2 1 15,1 0 0,-3-1 0,-2-3 0,-1 0 16,-2-3 0,-4 3 0,3-3 0,-5 0 15,0 0 0,0-6 0,-2 13 0,2-13 16,-9 12 0,1-7 0,-1 0 0,1 1 16,-11 1 0,6-2 0,-6 0 0,-1-1 15,1-2 0,1-2 0,0-4 0,-3-3 0,6-3 16</inkml:trace>
  <inkml:trace contextRef="#ctx0" brushRef="#br0">12241 12040 0,'0'0'16,"0"0"0,10-8 0,-10 8 0,13-6 15,-3 4 0,-10 2 0,27-6 0,-9 2 16,-1 1 0,-4 3 0,-13 0 0,21 0 0,-12 3 16,-1 1 0,-1 0 0,-2 4 0,0 0 15,1 8 0,-3 1 0,-6 1 16,3-1 0,-2 1 0,-2 3 0,2-4 0,-3 2 15,2 1 0,1-2 0,0 0 0,-1 2 16,3 0 0,0-2 0,7 0 0,-4 1 16,2-1 0,1 1 0,1 0 0,2-5 15,1 4 0,-2-2 0,1 1 0,1-2 0,-1-1 16,-3 2 0,3-1 0,-1-3 0,-6-1 16,5-1 0,-5-1 0,0 0 0,0 2 15,1 5 0,-1-3 0,0-3 0,-2 2 16,2-2 0,-2 5 0,0-1 0,0 3 15,3-4 0,0 6 0,-1-2 0,0-3 16,0 0 0,5 1 0,-1 1 0,1-1 16,3 1 0,-1 1 0,-3-1 0,4-1 15,1 1 0,-4 0 0,3-3 0,-2 2 16,-1-1 0,-3-5 0,1 1 0,-1 1 16,0-2 0,0-1 0,-2-1 0,0 1 0,3 1 15,-5-3 0,2 3 0,-2-1 16,0-2 0,0-6 0,-2 15 0,-5-9 15,1-1 0,-2-1 0,-12 5 0,-1-5 0,-13 3 16</inkml:trace>
  <inkml:trace contextRef="#ctx0" brushRef="#br0">8570 12075 0,'0'0'0,"-9"-2"0,9 2 15,0 0 0,0 0 0,0 0 0,-11-6 0,11 6 16,0 0 0,0 0 0,0 0 0,-8-2 16,8 2 0,0 0 0,0 0 0,0 0 15,0 0 0,0-8 0,0 8 0,0 0 16,0 0 0,0 0 0,6-11 0,-6 11 15,0 0 0,0 0 0,2-6 0,-2 6 16,0 0 0,0 0 0,0 0 0,0 0 16,0 0 0,-34 13 0,15-4 0,3 4 15,-2-2 0,-1 0 0,6 1 0,-3 1 16,5 0 0,0-3 0,-1 2 0,7-1 16,-2-2 0,5 2 0,0-2 0,4-2 0,3 10 15,-1-3 0,3 0 0,3 3 16,1-2 0,0 1 0,1 0 0,-4 1 0,1 0 15,3-1 0,-5 2 0,0 1 0,-3-1 16,0 0 0,-1 2 0,-3-2 0,0 0 16,-3 3 0,1-5 0,0 1 0,2-1 15,-2-2 0,2 3 0,0-2 0,0-5 16,0 6 0,0-2 0,2-3 0,0 7 0,5-1 16,-2 1 0,0 1 0,-3-4 0,2 6 15,3 0 0,-5-2 0,2 12 0,2-8 16,-4-3 0,0-2 0,1 1 0,-3-1 15,2-2 0,0 3 0,0-2 0,0-1 16,-2-2 0,3-3 0,-1-1 0,0-2 16,0 1 0,4-3 0,0 0 0,3 2 15,0-4 0,7 4 0,2-3 0,3-4 16,0 3 0,-1-9 0,17-2 0,-3-2 16</inkml:trace>
  <inkml:trace contextRef="#ctx0" brushRef="#br0">12969 12531 0,'0'0'0,"0"0"0,-2-6 0,2 6 0,0 0 16,0 0 0,0 0 0,0 0 0,-5-6 16,5 6 0,0 0 0,0 0 15,0 0 0,0 0 0,0 0 0,0 0 0,0 0 16,0 0 0,0 0 0,18-8 0,1 5 15,2 3 0,15 0 0,0-1 0,8 1 16,-3-3 0,0 3 0,-7 3 0,2-2 16,-1-1 0,-8 5 0,-4-5 0,-3 3 15,-2 0 0,-4-3 0,0 2 0,0 1 0,-14-3 16,13 1 0,-13-1 0,14 2 0,-14-2 16,11 2 0,-11-2 0,0 0 0,0 0 15,15 0 0,-15 0 0,0 0 0,0 0 16,0 0 0,0 0 0,0 0 0,0 0 15,0 0 0,0 0 0,0-13 0</inkml:trace>
  <inkml:trace contextRef="#ctx0" brushRef="#br0">13232 12347 0,'-10'-4'0,"1"-1"0,5 1 0,4 4 16,-15-6 0,11 2 0,4 4 0,-9-7 15,9 7 0,-6-5 0,6 5 16,-7-4 0,7 4 0,0 0 0,0 0 0,0 0 15,-5-7 0,5 7 0,0 0 0,0 0 16,0 0 0,0 0 0,-7 15 0,7-7 16,-2 2 0,0 9 0,-1-1 0,3 0 15,0 4 0,5 7 0,-5 5 0,4-4 16,1-1 0,0 2 0,4 0 0,-3 2 0,3-2 16,-1 1 0,7 1 0,-6 2 0,10-4 15,2 2 0,-4-6 0</inkml:trace>
  <inkml:trace contextRef="#ctx0" brushRef="#br0">14064 12094 0,'0'0'0,"0"0"16,0 0 0,0 0 0,0 0 0,16-3 16,-16 3 0,0 0 0,16-7 0,-16 7 15,7-5 0,-7 5 0,6-6 0,-6 6 16,7-6 0,-7 6 0,0 0 0,0 0 16,0 0 0,-9-14 0,9 14 0,-21-7 0,12 5 15,-8-2 0,0 2 0,17 2 16,-25-2 0,25 2 0,-18 0 0,18 0 0,0 0 15,-20 4 0,15 0 0,5-4 0,-2 10 16,2-2 0,2 3 0,7 5 0,0 1 16,3-3 0,-1 1 0,0 0 0,-1 0 15,-1 0 0,-1-3 0,2 0 0,-8 3 16,3-4 0,-3-4 0,0 12 0,-2-7 16,-2 5 0,-2-1 0,-1-1 0,-2-1 15,2 3 0,-1-4 0,1 4 0,1-5 16,-1-1 0,0 5 0,3-1 0,-1-3 15,3 5 0,3-5 0,-1 3 0,3 2 16,-3 0 0,3 0 0,2-1 0,-3-2 0,0 2 16,2 4 0,-2-5 0,-2 2 0,1 0 15,-3 1 0,-3 1 0,6-3 0,-6 5 16,1-2 0,-2 1 0,-2-2 0,4 3 16,-2-3 0,2 1 0,-1-3 0,-1 1 15,4-3 0,-2-2 0,2 1 0,0-3 16,0-2 0,2 3 0,-2-2 0,2 1 15,-2-1 0,5 0 0,-1 1 0,-2-3 0,10 10 16,-7-5 0,1-1 0,5 1 16,1 1 0,4-2 0,-2 2 0,-3-5 15,8 3 0,-6-3 0,3-4 0,-2 0 0,-3-2 16</inkml:trace>
  <inkml:trace contextRef="#ctx0" brushRef="#br0">14456 12431 0,'0'0'0,"0"0"0,0 0 15,0 0 0,0 0 0,0 0 0,0 0 16,0 0 0,14 25 0,-12-16 16,5 8 0,-1-1 0,2 2 0,-1-1 0,-1 1 15,3 2 0,1-2 0,-3-1 0,1-1 16,1 1 0,1-3 0,3 0 0,1-2 0,0 0 16,-5-1 0,0-7 0,0 2 15,-9-6 0,21 4 0,-21-4 0,18-4 0,-8-2 16,5-5 0,-2-1 0</inkml:trace>
  <inkml:trace contextRef="#ctx0" brushRef="#br0">14791 12531 0,'10'-23'16,"-3"1"0,1 1 0,-3 7 0,1-2 16,0-1 0,-2 3 0,1-1 0,-1 3 15,-2 2 0,0 2 0,3-1 0,-3 4 0,-2 5 16,8-13 0,-6 7 0,-2 6 0,2-9 16,-2 9 0,0 0 0,0 0 0,0 0 15,0 0 0,0 0 0,0 0 0,0 0 16,0 0 0,0 0 0,5 38 0,-8-22 15,1 2 0,0 1 0,-3-3 0,0 5 16,1 9 0,-1-7 0,5 0 16,-2-4 0,0-4 0,-3 5 0,3-2 0,0 0 15,2 1 0,-2-3 0,4 1 0,0-3 16,-2-5 0,2-1 0</inkml:trace>
  <inkml:trace contextRef="#ctx0" brushRef="#br0">14997 12659 0,'0'0'0,"4"-6"0,-4 6 15,0 0 0,4-7 0,-4 7 0,0 0 16,0 0 0,0 0 0,0 0 0,0 0 0,0 0 16,0 0 0,0 0 0,10 19 0,-10-11 15,-3 9 0,3-3 0,0 5 16,0-1 0,0 0 0,-2 1 0,2 0 0,0-2 15,-2 3 0,2-2 0,-3-1 0,3-1 16,0-2 0,-2 1 0,2-5 0,0 0 16,0-1 0</inkml:trace>
  <inkml:trace contextRef="#ctx0" brushRef="#br0">15398 12571 0,'-9'-5'0,"9"5"0,0 0 15,-2-6 0,2 6 0,0 0 0,0 0 16,15-9 0,-4 6 0,10-3 0,-2 2 16,17-3 0,-8 3 0,-3 1 0,9 0 15,-12-2 0,-1 4 0,0 1 0,-3 0 16,-4 0 0,-14 0 0,25 0 0,-18 0 15,-7 0 0,0 0 0</inkml:trace>
  <inkml:trace contextRef="#ctx0" brushRef="#br0">15619 12377 0,'0'0'16,"0"0"0,-4-8 0,4 8 0,0 0 15,0 0 0,0 0 0,0 0 0,0 0 0,-17 23 16,15-7 0,-2-1 0,1 1 16,1 1 0,0 1 0,2 2 0,2-1 15,3 11 0,-1-7 0,4-2 0,-2-4 16,1-2 0,2 0 0,3-1 0,-3-1 16,2-3 0,1-4 0,-1-1 0,1-4 0</inkml:trace>
  <inkml:trace contextRef="#ctx0" brushRef="#br0">16039 12257 0,'0'0'0,"0"0"16,0 0 0,-2-5 0,2 5 0,0 0 15,0 0 0,0 0 0,0 0 0,0 0 16,0 0 0,0 0 0,0 0 0,0 0 16,0 0 0,0 0 0,0 0 0,0 0 15,0 0 0,0 0 0,0 0 0,0 0 16,-5-8 0,5 8 0,0 0 0,0 0 0,0 0 16,0 0 0,0 0 0</inkml:trace>
  <inkml:trace contextRef="#ctx0" brushRef="#br0">15868 12380 0,'0'0'0,"2"-8"15,-2 8 0,0 0 0,2-7 0,-2 7 16,0 0 0,2-6 0,-2 6 0,0 0 16,0 0 0,0 0 0,0 0 0,3-9 0,-3 9 15,0 0 0,0 0 0,0 0 16,0 0 0,0 0 0,5-5 0,-5 5 0,0 0 16,0 0 0,0 0 0,0 0 0,0 0 15,0 0 0,0 0 0,0 0 16,0 0 0,0 0 0,0 0 0,0 0 0,0 0 15,0 0 0,0 0 0,0 0 0,2 20 16,-2-13 0,0 4 0,4 6 0,3-1 16,-5 0 0,3 3 0,-1-5 0,6 1 15,-1-1 0,-5-4 0,6 1 0,-3-5 0,-3 0 16,7 0 0,-1-1 0,-4-3 0,5 0 16,-11-2 0,19 0 0,-19 0 0,18-9 15,-2 3 0,-3-5 0,-3 2 0,1-4 16,-2 3 0,1-4 0,-1 4 0,-7-3 15,2 5 0,-4-3 0,3 3 0,-1 4 16,-2 4 0,2-10 0,-2 10 0,2-8 16,-2 8 0,0 0 0,0 0 0,0 0 15,0 0 0,0 0 0,0 0 0,0 0 16,0 0 0,0 0 0,-2 25 0,2-17 16,2 1 0,0 0 0,6-2 0,3 7 15,-2-9 0,5 7 0,2-3 0,0-2 16,0-3 0,2 0 0,1 0 0,-2-3 15,-4-1 0,-2 0 0,-11 0 0,17-1 0,-17 1 16,12-7 0,-3 3 0,-7-2 0,3 0 16,-1 0 0,2-2 0,-2 2 0,-4-3 15,2 2 0,-2 0 0,0-2 0,0 1 16,2 0 0,-4 0 0,2 0 0,0-2 0,-2 4 16,2-3 0,0 9 0,-4-12 0,4 6 15,0 6 0,-3-10 0,3 10 0,-3-7 16,3 7 0,0 0 0,0 0 0,-4-10 15,4 10 0,0 0 0,0 0 0,0 0 16</inkml:trace>
  <inkml:trace contextRef="#ctx0" brushRef="#br0">16483 12453 0,'3'9'15,"-1"-1"0,-2 0 0,2 10 0,-2 1 16,3 12 0,-3 1 0,0 1 0,0-2 0,0 0 16,0 0 0,0 0 0,2 0 0,-2 0 15,-2-9 0,4 1 0,1-7 0,-3 3 16,4-6 0,-2 0 0,0 2 0,3-7 16</inkml:trace>
  <inkml:trace contextRef="#ctx0" brushRef="#br0">17179 12359 0,'16'-6'0,"-2"3"16,1 3 0,-3 0 0,0 3 0,-1 0 0,-2 1 15,0 3 0,-4 2 0,1-2 0,4 8 16,-3 3 0,-3-2 0,-2 3 0,0 0 16,-6-2 0,2 4 0,-7 9 0,-7-4 15,2-3 0,-6 1 0,1-4 0,1-3 16,4-4 0,1 1 0,-4 1 0,6-6 16,2-4 0,0 3 0,4-6 0,5-2 15,0 0 0,0 0 0</inkml:trace>
  <inkml:trace contextRef="#ctx0" brushRef="#br0">17908 12265 0,'0'0'0,"4"-8"15,-4 8 0,0 0 0,0 0 16,0 0 0,0-8 0,0 8 0,0 0 0,0 0 15,0 0 0,0 0 0,2-8 0,-2 8 16,0 0 0,0 0 0,0 0 0,0 0 16,0 0 0,0 0 0,0-8 0,0 8 15,0 0 0,0 0 0,0 0 0,0-9 16,0 9 0,0 0 0,0-9 0,0 9 0,0 0 16,-2-11 0,2 11 0,2-10 0,-2 10 15,0-10 0,-2 3 0,2-1 0,0 8 16,-4-14 0,4-2 0,-2 7 15,2 9 0,-2-13 0,2 4 0,-2 2 16,2 0 0,0 7 0,-2-12 0,2 5 16,0 7 0,0-13 0,0 13 0,0-8 15,0 8 0,0-5 0,0 5 0,0 0 16,0-9 0,0 9 0,0 0 0,0 0 16,0 0 0,0 0 0,0 0 0,0 0 0,0 0 15,0 0 0,0 0 0,6 35 16,-4-19 0,-2 2 0,4 3 0,-4 8 15,2-4 0,-2-5 0,2 0 0,-2 0 0,0 1 16,2-3 0,0-2 0,1 1 0,1-1 16,-4-3 0,2-3 0,0 0 0,1-3 15,-3 1 0,2-3 0,0 2 0,-2-7 16,3 8 0,-3-8 0,2 8 0,-2-8 16,0 0 0,3 8 0,-3-8 0,0 0 0,6 2 15,-6-2 0,0 0 0,7 5 16,-7-5 0,0 0 0,0 0 0,0 0 0,21-5 15,-21 5 0,0 0 0,13-6 0,-6 2 16,-7 4 0,9-6 0,-2 0 16,0-1 0,-3 1 0,4-1 0,-2-2 0,1-3 15,4-5 0,-1 3 0,-4-2 0,3-1 16,-2-4 0,3-5 0,-1 1 0,-1-6 16,2 8 0,-1 3 0,-7 1 0,5 1 15,-3 1 0,4 3 0,-6 2 0,5 0 16,-5 1 0,0 2 0,3 2 0,-3-1 15,0 1 0,-2 1 0,0 6 0,2-10 16,-2 10 0,6-9 0,-6 9 0,2-5 0,-2 5 16,0 0 0,2-7 0,-2 7 0,0 0 15,0 0 0,2-9 0,-2 9 0,0 0 16,0 0 0,0 0 0,0 0 0,0 0 16,0 0 0,0 0 0,0 0 0,0 0 15,0 0 0,0 0 0,0 0 0,0 0 16,0 0 0</inkml:trace>
  <inkml:trace contextRef="#ctx0" brushRef="#br0">18199 12380 0,'0'0'0,"0"0"16,0 0 0,0 0 0,0 0 0,0 0 15,0 5 0,0-5 0,0 0 0,0 0 16,0 0 0,0 0 0,0 0 0,0 0 15,0 0 0,0 0 0,0 0 0,0 0 16,0 0 0,0 0 0,0 0 0,4 4 16,-4-4 0,0 0 0,0 0 0,0 0 0,0 0 15,0 0 0,23-8 0,-23 8 16,11-1 0,-11 1 0,12-4 0,-12 4 0,13 0 16,-13 0 0,0 0 0,19 1 0,-19-1 15,9 3 0,-9-3 0,11 8 0,-7-4 16,4 2 0,-4 2 0,1 0 0,-3 1 15,2 0 0,-1 2 0,-1-1 0,0-1 16,-2 1 0,0 0 0,0 0 0,0 1 16,-2-1 0,0-2 0,-3 0 0,3 1 15,0-1 0,-5-3 0,5 4 0,-6-3 0,4 0 16,4-6 0,-9 8 0,2-4 0,7-4 16,-9 3 0,9-3 0,0 0 0,0 0 15,-16-3 0,16 3 0,0 0 0,0 0 16,-14-4 0,14 4 0,-7-5 0,7 5 15,-2-7 0,2 7 0,0 0 0,-2-10 16,2 10 0,0 0 0,4-12 0,-1 8 16,1-2 0,1-1 0,0 2 0,1-3 0,1 3 15,0-2 0,0 1 0,0 2 16,0 1 0,-7 3 0,8-7 0,0 3 16,-8 4 0,11-6 0,-11 6 0,9-2 15,-9 2 0,0 0 0,14-2 0,-14 2 16,0 0 0,15 5 0,-10 2 0,5-3 0,-4 4 15,-1-2 0,1 2 0,4 8 0,-3-4 16,-3 3 0,3 0 0,-3 2 0,1-1 16,-2 1 0,-1 1 0,-4-4 0,-1 5 15,-2-4 0,-1 1 0,-1-2 0,-2 1 16,-5-3 0,3 3 0,-8-3 0,4 0 0,-4-2 16,4-1 0,-2-1 0,4-6 0,1 1 15,1-3 0,11 0 0,0 0 16,-23-3 0,23 3 0,-9-6 0,9 6 0,-4-9 15,4 9 0,0-12 0,0 12 0,4-13 16,1 5 0,1 4 0,1-5 0,3 6 16,-2-3 0,11-2 0,-3 2 0,2-3 15,-2 3 0,-2 2 0,-3-1 0,0 5 16,10-4 0,-7 3 0,4-2 0,0 3 16,-4 0 0,4 3 0,-2-3 0,-16 0 15,25 1 0,-14-1 0,-11 0 0</inkml:trace>
  <inkml:trace contextRef="#ctx0" brushRef="#br0">18739 12376 0,'-14'0'0,"14"0"0,0 0 0,0 0 16,0 0 0,0 0 0,0 0 16,0 0 0,0 0 0,0 0 0,0 0 0,0 0 15,0 0 0,0 0 0,39-4 0,-18 4 16,2 0 0,-8-1 0,8 1 0,-9 0 16,4-2 0,1 2 0,-19 0 0,26 0 15,-16 2 0,-10-2 0,0 0 0,20-2 16,-20 2 0,0 0 0,12-4 0,-12 4 15,2-5 0,-2 5 0</inkml:trace>
  <inkml:trace contextRef="#ctx0" brushRef="#br0">18942 12281 0,'0'0'0,"-4"-15"0,1 9 15,3 6 0,-4-8 0,4 8 0,-4-7 16,4 7 0,0 0 0,0 0 0,-4-8 16,4 8 0,0 0 0,0 0 0,0 0 15,0 0 0,0 0 0,0 0 0,0 0 16,-20 19 0,16-9 0,2-1 0,0 7 15,-4 1 0,4-1 0,-2 3 0,1-6 16,1 7 0,2 0 0,2-4 0,-2 3 16,5-5 0,-3 3 0,2-4 0,2-1 15,3 5 0,-3-6 0,3-2 0,1-6 16,-10-3 0</inkml:trace>
  <inkml:trace contextRef="#ctx0" brushRef="#br0">19182 12150 0,'0'-9'0,"2"3"0,-2 6 0,0-11 16,0 11 0,0 0 0,0 0 0,0 0 16,0 0 0,0 0 0,0 0 0,0 0 15,0 0 0,0 0 0,2 33 0,0-17 16,0 3 0,1-2 0,-3-2 0,2 5 15,2-2 0,2-3 0,-4 0 0,5-2 16,-3-2 0,0-1 0,1-4 0,2 0 16,0 1 0,-7-7 0,9 8 0,-9-8 15,13 2 0,-13-2 0,17-2 0,-17 2 16,16-6 0,-9 4 0,-1-5 0,3 5 16,-1-2 0,-4 0 0,-4 4 0,13-7 0,-13 7 15,5-4 0,-5 4 0,0 0 16,12-1 0,-12 1 0,0 0 0,0 0 0,15 12 15,-10-6 0,4 0 0,-2 1 0,6 5 16,-3-2 0,1-2 0,-2 0 0,3-1 16,-5-1 0,-1-2 0,3 0 0,1-2 15,-1 2 0,0-2 0,-9-2 0,16 2 16,-16-2 0,13-2 0,-13 2 0,9-6 0,-9 6 16,10-10 0,-6 4 0,-1-3 15,-1-2 0,0 4 0,0-10 0,-2 3 0,0-4 16,2 1 0,-4-1 0,0 2 0,0-1 15,0 4 0,-1 1 0,1 0 0,0 4 16,0-3 0,-1 3 0,1-3 0,2 11 16,-5-14 0,5 6 0,0 8 0,-5-12 15,5 6 0,0 6 0,-4-11 0,4 11 16,0 0 0,-2-13 0,2 13 0,0-3 16,0 3 0,0 0 0,0 0 0,0 0 15,0 0 0,0-10 0,0 10 0,0 0 16</inkml:trace>
  <inkml:trace contextRef="#ctx0" brushRef="#br0">19681 12277 0,'11'6'15,"1"0"0,-1-3 0,-2 4 16,-2-3 0,0 2 0,2 2 0,-5-1 0,4 1 15,-4 3 0,3 2 0,-3 2 0,-4 2 16,0-3 0,0 2 0,0-3 0,-2-1 16,0-2 0,0 0 0,-3 1 0,-5 1 15,6 0 0,2-2 0,-3-2 0,1 0 16,4-8 0,-4 9 0,4-9 0,-3 9 16,3-9 0,0 0 0,0 0 0,0 0 15,7 8 0,-7-8 0,21 1 0,-1-2 16,3-1 0,11-3 0,0 4 0,-4-3 15,4 2 0,-7-3 0,-1 1 0,5-2 16</inkml:trace>
  <inkml:trace contextRef="#ctx0" brushRef="#br0">20326 12385 0,'9'3'0,"-1"5"0,-4-2 16,1 0 0,-3 4 0,-2-10 0,4 17 15,-4 1 0,-2-6 0,-2 5 0,1-3 16,-3 1 0,-4 1 0,-1 0 16,-3-1 0,3-2 0,-3-1 0,0 0 0,3 1 15,-1-5 0,3-1 0,0 0 0,9-7 16,-8 6 0</inkml:trace>
  <inkml:trace contextRef="#ctx0" brushRef="#br0">20983 12002 0,'0'-9'0,"0"9"16,0 0 0,-2-8 0,2 8 0,0 0 16,0 0 0,0 0 0,0 0 0,0 0 15,0 0 0,0 0 0,0 0 0,2 24 16,0-5 0,0-3 0,-2 5 0,3 0 0,0-1 16,3 9 0,-1 1 0,-1-5 15,3-6 0,-2-1 0,0-4 0,-1 2 0,3-3 16,-1-2 0,-4-1 0,6-2 0,-6-2 15,5 1 0,-5-3 0,-2-4 0,9 5 16,-9-5 0,10 3 0,-10-3 0,0 0 16,0 0 0,22-12 0,-16 5 0,6-6 15,-3 4 0,-2-6 0,5-4 0,-6 2 16,6-12 0,0-2 0,1 4 0,-1-5 16,-1 5 0,0-2 0,-1 4 0,-1 4 15,-3 3 0,3 1 0,1-1 0,-4 2 16,-1 1 0,-1 1 0,1 2 0,-1 3 15,-1 1 0,0 0 0,-3 8 0,4-10 0,-4 10 16,4-8 0,-4 8 0,3-8 0,-3 8 16,0 0 0,0 0 0,0 0 0,0 0 15,0 0 0,0 0 0,0 0 0,0 0 16,0 0 0,0 0 0,0 0 0,0 0 16,-11 26 0,8-18 0,-2 2 0,3-3 0,2 3 15</inkml:trace>
  <inkml:trace contextRef="#ctx0" brushRef="#br0">21348 12188 0,'-2'6'0,"2"-6"0,0 0 15,0 0 0,0 0 0,0 0 0,0 0 16,0 0 0,0 0 0,0 0 0,0 0 0,0 0 16,0 0 0,0 0 0,0 0 0,16-14 15,-16 14 0,11-7 0,-2 6 0,-9 1 16,19-3 0,-11 3 0,-8 0 0,17 0 16,-17 0 0,15 0 0,-15 0 0,15 3 15,-11 1 0,-4-4 0,4 5 0,-4-5 16,5 9 0,-5-9 0,-2 13 0,2-7 15,0-6 0,-3 14 0,3-5 0,0-4 0,0 3 16,0-8 0,0 15 0,3-9 16,-1 3 0,2-1 0,1 0 0,0 0 15,2 1 0,1 4 0,1 2 0,3-3 0,-3 3 16,-2-6 0,-1 0 0,2-1 16,-6 1 0,5-1 0,-7-2 0,4 0 0,-2 3 15,-2-4 0,-2 3 0,0 1 0,-2-5 16,-3 5 0,-1-6 0,2 4 0,-3-4 15,0 4 0,-1-5 0,1 1 0,-2 2 16,2-3 0,0 2 0,9-4 0,-16 2 16,16-2 0,0 0 0,-23-2 0,23 2 0,0 0 15,-16-7 0,9 0 0,7 7 0</inkml:trace>
  <inkml:trace contextRef="#ctx0" brushRef="#br0">21840 12097 0,'9'-6'0,"-9"6"0,0 0 16,19-2 0,-19 2 0,21 0 0,-4 2 15,0 1 0,4-1 0,1 3 16,1-2 0,11 2 0,-7 3 0,-3-5 0,-2 1 15,-2 1 0,-1-1 0,1-2 0,-6 0 16,-3 0 0,-11-2 0,19 2 0,-19-2 16,13 2 0,-13-2 0,0 0 0,0 0 15,12-8 0,-12 8 0,0 0 0,0-11 0,0 11 16,-5-12 0,5 12 0,-7-16 0,5 9 16,-2-3 0,4 10 0,-9-12 0,9 12 15,-10-10 0,5 6 0,5 4 0,-6-7 16,6 7 0,-9-4 0,9 4 0,0 0 15,0 0 0,0 0 0,-27 8 0,18-1 16,3-2 0,2 2 0,-3 3 0,3-1 16,-3 4 0,0 4 0,0 0 0,5-2 15,2 3 0,-2-5 0,4 7 0,0-6 16,2 4 0,2-3 0,-2 2 0,3-3 16,2-1 0,-3 4 0,6-5 0,-3 3 0,0-4 15,1-5 0,1 0 0,0-2 16</inkml:trace>
  <inkml:trace contextRef="#ctx0" brushRef="#br0">22518 11923 0,'2'-12'15,"-2"12"0,2-8 0,-2 8 16,0 0 0,0 0 0,0 0 0,0 0 0,0 0 15,0 0 0,0 0 0,-11 24 0,7-8 16,-1 5 0,1-3 0,1 3 0,-2 0 16,3-3 0,0 2 0,2 0 0,2-5 15,3 5 0,0-7 0,2 4 0,-1-5 16,1-2 0,2-2 0,-2-1 0,4-3 16,-2 0 0,3-2 0,6 2 0,0-4 15,-2 0 0,0-1 0,-2 2 0,-14-1 16,20-1 0,-13-2 0,-7 3 0,0 0 15,19 4 0,-19-4 0,11 0 0,-11 0 16,10 3 0,-6 0 0,5 2 0,0-1 0,-3 0 16,2 2 0,3-2 0,-2 1 0,1-4 15,1 3 0,-3 0 0,4-1 0,-3-2 16,2-1 0,8 0 0,-6-4 0,6 0 16,-8-1 0,1-3 0,-5-1 0,4-3 15,-2-3 0,-2-4 0,0 0 0,-5-1 16,2-10 0,-2-1 0,-4 2 0,0-2 15,-2 8 0,4 6 0,-3-2 0,1 7 0,0 1 16,0 1 0,0 2 0,2 8 16,0-15 0,0 15 0,-3-8 0,3 8 15,0 0 0,0 0 0,0 0 0,0 0 16,0 0 0,0 0 0,0 0 0,0 0 0</inkml:trace>
  <inkml:trace contextRef="#ctx0" brushRef="#br0">23081 12104 0,'0'0'16,"0"0"0,0 0 0,0 0 0,0 0 15,0 0 0,0 0 0,0 0 0,0 0 16,0 0 0,18-16 0,-18 16 0,17-2 15,-17 2 0,30-2 0,-11 0 0,2 4 16,-3 0 0,3-2 0,-7 0 0,-1 2 16,-2 1 0,-1 0 0,-10-3 0,16 7 0,-10-2 15,-6-5 0,8 7 0,-8-7 16,0 11 0,0-11 0,-2 13 0,2-13 0,-8 16 16,6-7 0,0-2 0,-1 1 0,1 3 15,0-2 0,2 1 0,0 6 0,2 1 16,3-1 0,-1 3 0,4-3 0,-2 1 15,3-1 0,0 0 0,1 0 0,1 0 16,-2 0 0,0-2 0,-4-4 0,-1 1 16,1-2 0,-3-1 0,2 1 0,-2-2 15,-2-7 0,6 12 0,-6-12 0,0 10 0,0-10 16,0 0 0,-6 13 0,6-13 16,-4 7 0,4-7 0,-4 9 0,4-9 0,-7 6 15,7-6 0,0 0 0,-4 6 0,4-6 16,0 0 0,0 0 0,0 0 0,0 0 15,0 0 0,-8-23 0</inkml:trace>
  <inkml:trace contextRef="#ctx0" brushRef="#br0">23615 11492 0,'7'-8'16,"-7"8"0,0 0 0,21-3 0,-21 3 16,27 4 0,-9-2 0,0 3 0,-2 1 15,0 0 0,0 0 0,-2 0 0,-5-2 16,2 3 0,-6-2 0,2 2 0,-1-2 0,-6-5 16,7 13 0,-5-4 0,3-1 0,-7 0 15,-1 10 0,3-1 0,-2 1 16,0 1 0,0-3 0,-1 5 0,1-2 0,0 1 15,0 0 0,2-1 0,2 11 0,-2-4 16,2-4 0,-2-3 0,0 13 0,5-9 16,-1-2 0,-4-1 0,7-1 0,-4-1 15,-1-1 0,-2 0 0,2 3 0,1-4 16,-1 1 0,-2 1 0,0-2 0,2 1 16,-2 1 0,2-1 0,3 1 0,-8-4 15,6 6 0,-3-3 0,2-1 0,0 2 16,2-1 0,0 0 0,-2 0 0,4 0 15,-1-1 0,-1 2 0,1 1 0,-3-3 0,6 3 16,-2-3 0,1 0 0,-3 3 0,3-3 16,0-1 0,0-1 0,-3 1 0,1-6 15,-1 8 0,3-5 0,-2-1 0,0-3 16,-3 2 0,0-3 0,0 0 0,1 1 16,-3-8 0,4 15 0,-2-8 0,-2 1 0,0-8 15,0 14 0,-2-7 0,0 2 16,-7-5 0,-5 9 0,-4-5 0,-12 7 15,-6-3 0,-33 2 0,-2-1 0,-8-11 0</inkml:trace>
  <inkml:trace contextRef="#ctx0" brushRef="#br0">7692 13904 0,'0'0'0,"0"0"0,-4 6 16,4-6 0,0 0 0,0 0 0,0 0 16,0 0 0,0 0 0,-2 8 0,2-8 15,0 0 0,0 0 0,0 0 0,0 0 16,0 0 0,0 0 0,-6 7 0,6-7 0,0 0 16,0 0 0,0 0 0,0 0 0,0 0 15,0 0 0,0 0 0,0 0 0,0 0 16,21 1 0,-2-5 0,3 0 0,-1 0 15,15 0 0,-4-2 0,2 2 0,-2 2 16,-5 0 0,-4 2 0,-2-3 0,-1 8 16,1-5 0,-3 3 0,-4 3 0,-3-4 15</inkml:trace>
  <inkml:trace contextRef="#ctx0" brushRef="#br0">7875 14097 0,'-12'4'0,"12"-4"0,0 0 15,0 0 0,0 0 0,0 0 0,0 0 16,0 0 0,0 0 0,0 0 0,0 0 16,0 0 0,61-6 0,-27-2 0,8 2 0,3 0 15,1 4 0,-3-6 0,3 3 16,2-3 0</inkml:trace>
  <inkml:trace contextRef="#ctx0" brushRef="#br0">8941 13964 0,'0'0'0,"0"0"0,0 0 0,0 0 0,0 0 16,8-4 0,-8 4 0,0 0 16,0 0 0,0 0 0,0 0 0,0 0 0,0 0 15,0 0 0,4-6 0,-4 6 0,0 0 16,0 0 0,0 0 0,0 0 0,0 0 16,0 0 0,0 0 0,0 0 0,5-7 15,-5 7 0,0 0 0,2-6 0,-2 6 16,2-7 0,-2 7 0,5-8 0,-5 8 15,2-8 0,-2 8 0,4-9 0,-4 9 16,2-9 0,2 2 0,-4 7 0,4-7 0,-4 7 16,2-8 0,-2 8 0,5-9 15,-5 9 0,2-6 0,-2 6 0,2-9 0,-2 9 16,2-6 0,-2 6 0,0 0 16,2-6 0,-2 6 0,0 0 0,3-6 15,-3 6 0,0 0 0,0 0 0,0 0 0,2-8 16,-2 8 0,0 0 0,0 0 0,0 0 15,2-6 0,-2 6 0,0 0 0,0 0 0,0 0 16,0 0 0,0 0 0,0 0 16,0 0 0,0 0 0,0 0 0,-2 24 0,2-13 15,2-1 0,-2 1 0,2 4 0,2-1 16,-2-3 0,4 0 0,-3-1 0,3 7 16,1-7 0,0-2 0,-2 2 0,1-4 15,1 1 0,-3-1 0,6-2 0,-3 0 16,0-2 0,-1 2 0,-6-4 0,14 3 15,-14-3 0,0 0 0,20 0 0,-20 0 16,12-5 0,-12 5 0,9-4 0,-9 4 0,9-6 16,-9 6 0,8-7 0,-8 7 15,4-5 0,0 1 0,-4 4 0,5-9 16,-3 3 0,2-2 0,-1 2 0,-1-2 0,0-1 16,1 3 0,-1-2 0,1 0 0,-3-1 15,2 1 0,2 0 0,-4 2 0,2-3 16,-2 2 0,3 0 0,-3 7 0,2-14 15,-2 7 0,0 7 0,2-7 0,-2 7 16,0-7 0,0 7 0,2-8 0,-2 8 16,0-8 0,0 8 0,0 0 0,0 0 15,0-9 0,0 9 0,0 0 0,0 0 0,3-8 16,-3 8 0,0 0 0,0 0 0,0 0 16,0-9 0,0 9 0,0 0 0,0 0 15,0 0 0,0 0 0,0-7 0,0 7 16,0 0 0,0 0 0,0 0 0,0 0 15,0 0 0,2-6 0,-2 6 0,0 0 16,0 0 0,0 0 0,0 0 0,0 0 16,0 0 0,0 0 0,0-9 0,0 9 15,0 0 0,0 0 0,0 0 0,0 0 16,0 0 0,0 0 0,0 0 0,0 0 0,0-7 16,0 7 0,0 0 0,0 0 15,0 0 0,0 0 0,3-9 0,-3 9 0,0 0 16,0 0 0,0 0 0,0 0 0,0 0 15,0 0 0,0 0 0,0 0 0,0 0 16,0 0 0,0 0 0,0 0 0,0 0 16,0 0 0,0 0 0,0 0 0,0 26 15,0-15 0,0-11 0,-3 25 0,1-7 0,2-2 16,2 3 0,-4 0 0,2-4 16,2 2 0,-2-1 0,0 4 0,0-2 0,3-1 15,-6 1 0,3-1 0,0 1 0,3 2 16,-3 1 0,-3-7 0,3 5 0</inkml:trace>
  <inkml:trace contextRef="#ctx0" brushRef="#br0">9635 14049 0,'0'0'0,"0"0"16,0 0 0,0 0 0,0 0 0,0 0 0,0 0 15,11 22 0,-9-14 0,-2 2 16,3 8 0,-1-1 0,-2-1 0,3 4 0,-3 0 15,0-4 0,2 3 0,-2-2 0,0 3 16,2-4 0,1 0 0,-1 0 0,-2-1 16,2-2 0,-2-3 0,0 0 0,2-2 15</inkml:trace>
  <inkml:trace contextRef="#ctx0" brushRef="#br0">9856 13997 0,'0'0'0,"0"0"16,0 0 0,0 0 0,0 0 0,0 0 16,0 0 0,0 0 0,0 0 0,0 0 0,0 0 15,0 0 0,0 0 0,0 0 16,25-3 0,-25 3 0,21 0 0,-3 0 0,3 0 16,-4 0 0,4 0 0,-2 0 0,-1 0 15,0 0 0,-5 0 0,-13 0 16,28 3 0,-28-3 0,21 0 0,-21 0 0,17 0 15,-17 0 0,17 0 0,-17 0 0,0 0 16,19 0 0,-19 0 0,0 0 0,0 0 16,17-3 0,-17 3 0,0 0 0,11-1 15,-11 1 0,0 0 0,10-7 0,-10 7 16,0 0 0</inkml:trace>
  <inkml:trace contextRef="#ctx0" brushRef="#br0">10107 13933 0,'0'0'0,"-5"-8"0,5 8 0,-2-9 0,2 9 15,0 0 0,-2-12 0,2 12 0,0 0 16,-2-8 0,2 8 0,0 0 0,0 0 16,-2-8 0,2 8 0,0 0 0,0 0 0,0 0 15,0 0 0,0 0 0,0 0 16,0 0 0,0 0 0,-7 30 0,7-14 15,-3 2 0,3-2 0,0 2 0,3 1 0,-1 0 16,-2 1 0,2 1 0,1-1 0,1-1 16,-2-1 0,5 0 0,-3-1 0,1-1 15,2 1 0,0-5 0,-3-4 0,1-1 16</inkml:trace>
  <inkml:trace contextRef="#ctx0" brushRef="#br0">10533 13771 0,'0'0'16,"-2"-8"0,2 8 0,0 0 0,0 0 16,0-11 0,0 11 0,0 0 0,0 0 15,0 0 0,0 0 0,0 0 0,0 0 16,0 0 0,0 0 0,0 0 0,0 0 16,9 29 0,-7-21 0,6 9 0,-6 1 15,7 0 0,-5-2 0,3 4 0,3-2 16,-1 0 0,2 11 0,1-8 0,-1-3 0,-2-2 15,0-1 0,2-1 0,0 1 0,1-3 16,0 0 0,-4-3 0,2-3 16,-3-4 0,-7-2 0,0 0 0,21-2 15,-21 2 0,8-15 0</inkml:trace>
  <inkml:trace contextRef="#ctx0" brushRef="#br0">10826 13733 0,'2'-7'0,"-2"7"0,2-16 15,1 13 0,-3 3 0,4-10 0,-4 10 16,2-6 0,-2 6 0,0 0 0,0 0 16,0 0 0,5-9 0,-5 9 0,0 0 0,0 0 15,0 0 0,0 0 0,0 0 0,-7 33 16,0-17 0,3 1 0,-2 1 0,2-1 16,-3-1 0,3 3 0,-3-1 0,2 3 15,-2-3 0,5 3 0,-4-3 0,-1 2 16,-1-2 0,4 2 0,-3-3 0,3 1 15,-1-1 0,3-1 0,0-2 0,0-3 16,0-3 0</inkml:trace>
  <inkml:trace contextRef="#ctx0" brushRef="#br0">11007 13986 0,'0'0'0,"0"0"0,0 0 16,0 0 0,0 0 0,0 0 0,8 27 16,-6-16 0,-2 5 0,0 0 0,0 1 15,-2 1 0,2-2 0,0 3 0,0-3 16,0 1 0,0-1 0,0-1 0,0-3 15,0-1 0,0-2 0,2 0 0,-2-1 16,0-8 0,0 10 0</inkml:trace>
  <inkml:trace contextRef="#ctx0" brushRef="#br0">11264 13954 0,'0'0'0,"6"-5"16,-6 5 0,0 0 0,0 0 0,23-4 16,-23 4 0,20 0 0,-3-2 0,3 2 15,-2-2 0,5 2 0,-2 0 0,-1 2 0,1-4 16,2 2 0,-1 2 0,-4-2 0,3 0 15,-3 0 0,1 2 0,-6-2 0</inkml:trace>
  <inkml:trace contextRef="#ctx0" brushRef="#br0">11480 13824 0,'0'0'0,"0"0"0,-4-8 0,4 8 15,0 0 0,0 0 0,0 0 0,0 0 16,0 0 0,-10 29 0,8-20 0,2 11 16,0-2 0,-2 0 0,-1 1 0,1 1 15,4-1 0,-2-1 0,5 3 0,-5-1 0,4-3 16,2 1 0,-2-3 0,0 1 15,3-4 0,0-1 0,-1-3 0,2-2 0,-2-2 16,-6-4 0</inkml:trace>
  <inkml:trace contextRef="#ctx0" brushRef="#br0">11763 13834 0,'0'0'16,"0"0"0,0 0 0,0 0 0,0 0 16,0 0 0,0 0 0,6 24 0,-3-13 0,1-2 15,-2 6 0,1 1 0,0-4 0,-1 1 16,4 5 0,1-6 0,-2-2 0,-1 0 16,4-1 0,-4-1 0,0-2 0,5-2 15,-9-4 0,12 9 0,-3-7 0,-9-2 16,13 3 0,-13-3 0,21-1 0,-21 1 15,17-4 0,-17 4 0,13-3 0,-13 3 16,11-4 0,-11 4 0,0 0 0,0 0 16,14-2 0,-14 2 0,0 0 0,0 0 15,18 4 0,-18-4 0,0 0 0,18 5 16,-9-1 0,-9-4 0,19 3 0,-19-3 16,13 2 0,-1 1 0,-12-3 0,0 0 15,28-3 0,-28 3 0,19-4 0,-9-1 0,-1 2 16,-2-5 0,-1 2 0,4-3 0,-1-3 15,-5-1 0,3-2 0,-5-2 0,0 1 16,-2-1 0,-2-1 0,0-1 0,0 5 16,-3-3 0,1 3 0,4 4 0,0-1 15,-2 4 0,0-1 0,2 0 0,0 8 0,-5-12 16,5 12 0,-3-8 0,3 8 0,0-6 16,0 6 0,0 0 0,0 0 0,-4-10 15,4 10 0,0 0 0,0 0 0,0 0 16,0 0 0,0 0 0,0 0 0</inkml:trace>
  <inkml:trace contextRef="#ctx0" brushRef="#br0">12399 14009 0,'3'8'0,"-1"0"0,2 1 0,-2 1 15,1 8 0,1-3 0,-2 3 0,0 3 16,1-3 0,-1 0 0,1-1 0,-3 2 0,2-3 16,-2 2 0,3-1 0,-6-1 0,1-3 15,2 0 0,0-4 0,-3 1 16,1-3 0,-1 1 0</inkml:trace>
  <inkml:trace contextRef="#ctx0" brushRef="#br0">12867 14009 0,'17'4'0,"0"3"0,-4 0 16,-1-2 0,-1 3 0,3-3 0,0 4 15,-6 2 0,2-3 0,-1 4 0,-2 0 0,-3 4 16,-2 1 0,-4 4 0,-2-1 16,-12 11 0,-5-2 0,-4 1 0,-2-1 15,-3-2 0,0 0 0,-6-3 0,-7-3 0,1-2 16,-1-1 0</inkml:trace>
  <inkml:trace contextRef="#ctx0" brushRef="#br0">8848 13627 0,'0'0'0,"-9"-4"15,9 4 0,0 0 0,-4-5 0,4 5 16,0 0 0,0 0 0,-3-8 0,3 8 16,0 0 0,3-12 0,-1 4 0,-2 1 15,0 7 0,4-14 0,-2 6 0,-2 8 16,3-13 0,-1 5 0,-2 8 0,0-10 15,0 10 0,0 0 0,0-11 0,0 11 0,0 0 16,-9-4 0,9 4 0,0 0 16,-23 3 0,23-3 0,-18 8 0,8-4 15,4 2 0,-3 0 0,2 3 0,2-3 0,-2 0 16,3 4 0,-3-1 0,7 0 0,0 2 16,0-3 0,5 9 0,-1-3 0,-2-4 15,1-2 0,4 3 0,-7-3 0,2 0 16,-2-8 0,7 15 0,-5-7 0,-2 0 15,0-8 0,5 14 0,-3-6 0,-2 3 16,0 0 0,0-4 0,0-7 0,-2 21 16,2-13 0,-3 2 0,3 1 0,-2-3 0,2 2 15,-2 0 0,2-2 0,0-8 0,2 20 16,-2-13 0,0 2 0,0 1 0,2 0 16,1-2 0,-1 8 0,4 4 0,-3-2 15,2-1 0,-3 1 0,-2 2 0,7 11 16,-7 2 0,2-4 0,-2 2 0,0-1 15,0 2 0,-2-8 0,-2-4 0,1-1 16,1 0 0,0-3 0,-1 1 0,0-3 16,1-2 0,2-2 0,-2 1 0,2-6 15,-2 2 0,2 2 0,0-9 0,0 10 16,0-10 0,0 9 0,0-9 0,0 8 16,0-8 0,0 9 0,2-1 0,-2-1 15,2 1 0,3-2 0,2 2 0,0-1 0,8 4 16,4 2 0,11 1 0,4 1 0,7-6 15</inkml:trace>
  <inkml:trace contextRef="#ctx0" brushRef="#br0">14340 13998 0,'0'0'0,"0"0"15,0 0 0,0 0 0,0 0 0,0 0 16,0 0 0,0 0 0,0 0 0,0 0 0,0 0 15,0 0 0,0 0 0,0 0 16,0 0 0,0 0 0,0 0 0,0 0 0,0 0 16,0 0 0,0 0 0,0 0 0,-14-8 15,14 8 0,0 0 0,0 0 0,-2-6 16,2 6 0,0 0 0,0-8 0,0 8 16,-2-8 0,2 8 0,0-8 0,0 8 15,0 0 0,-5-11 0,5 11 0,0-8 16,0 8 0,0 0 0,0-11 0,0 11 15,0 0 0,0-8 0,0 8 0,0 0 0,0-8 16,0 8 0,0 0 0,0 0 16,-2-10 0,2 10 0,0 0 0,0-8 0,0 8 15,0 0 0,0-8 0,0 8 0,0 0 16,0-9 0,0 9 0,2-8 0,-2 8 16,0-8 0,0 8 0,0-9 0,0 9 15,0-9 0,0 9 0,2-9 0,-2 9 16,3-6 0,-3 6 0,0-8 0,0 8 0,0 0 15,2-8 0,-2 8 0,0 0 16,0-8 0,0 8 0,0 0 0,0 0 16,0 0 0,0-11 0,0 11 0,0 0 0,0 0 15,0 0 0,0 0 0,0 0 0,-7 25 16,7-17 0,-2 3 0,-3 7 0,1 0 16,4 0 0,0 1 0,0-1 0,2-1 15,0 4 0,3-5 0,-3 1 0,5-5 16,-1 2 0,2 1 0,-1-3 0,-1-1 15,3-5 0,1 0 0,-4-2 0,6 0 16,-12-4 0,20 2 0,-11-2 0,-9 0 16,21-4 0,-3-2 0,-2 0 0,-3-5 15,4 0 0,-4 2 0,-5-2 0,-2 2 0,3-2 16,-2-1 0,-1 1 0,2 1 0,-6 2 16,0 0 0,1 0 0,1-1 15,-2 0 0,0 4 0,3-3 0,-3 1 0,-2 0 16,0 7 0,3-11 0,-1 5 0,-2 6 15,3-9 0,-3 9 0,2-7 0,-2 7 16,0-9 0,0 9 0,0 0 0,0-11 16,0 11 0,2-6 0,-2 6 0,0 0 15,0 0 0,0-7 0,0 7 0,0 0 0,0 0 16,0-9 0,0 9 0,0 0 0,0 0 16,0 0 0,0-8 0,0 8 0,0 0 15,0 0 0,0 0 0,0 0 0,0 0 16,0-8 0,0 8 0,0 0 0,0 0 15,0 0 0,0 0 0,0 0 0,0 0 16,0 0 0,0-6 0,0 6 0,0 0 16,0 0 0,0 0 0,0 0 0,0 0 15,0 0 0,0 0 0,0 0 0,0-9 16,0 9 0,0 0 0,0 0 0,0 0 0,0 0 16,0 0 0,0 0 0,0 0 0,0 0 15,0 0 0,0 0 0,0 0 16,0 0 0,0 0 0,0 0 0,0 0 0,2-7 15,-2 7 0,0 0 0,0 0 0,0 0 16,0 0 0,0 0 0,0 0 0,0 0 16,0 0 0,0-9 0,0 9 0,0 0 15,5-7 0,-5 7 0,0 0 0,0 0 16,0-10 0,0 10 0,0 0 0,2-5 0,-2 5 16,0 0 0,0 0 0,0-7 0,0 7 15,0 0 0,0 0 0,0 0 0,2-8 16,-2 8 0,0 0 0,0 0 0,0 0 15,0 0 0,0 0 0,0 0 0,0-9 16,0 9 0,0 0 0,0 0 0,0 0 16,0 0 0,0 0 0,0 0 0,0 0 15,0 0 0,0 0 0,0 0 0,0 0 16,0 0 0,0 0 0,0 0 0,0 0 16,0 0 0,0 0 0</inkml:trace>
  <inkml:trace contextRef="#ctx0" brushRef="#br0">14750 14117 0,'0'0'0,"0"0"0,0 0 0,0 0 16,0 0 0,0 0 0,19-10 0,-19 10 16,0 0 0,0 0 0,0 0 0,0 0 15,0 0 0,0 0 0,0 0 0,0 0 16,0 0 0,4-6 0,-4 6 0,0 0 15,0 0 0,0 0 0,0 0 0,0 0 16,0 0 0,0 0 0,0 0 0,0 0 0,0 0 16,0 0 0,0 0 0,0 0 0,0 0 15,0 0 0,0 0 0,0 0 0,-39 3 16,39-3 0,0 0 0,0 0 0,-9-9 16,9 9 0,0 0 0,0 0 0,0 0 15,7-12 0,-7 12 0,0 0 0,14-10 16,-10 6 0,-4 4 0,9-7 0,-9 7 15,0 0 0,12-6 0,-12 6 0,0 0 16,9-4 0,-9 4 0,0 0 0,0 0 16,0 0 0,0 0 0,0 0 0,0 0 15,0 0 0,0 0 0,0 0 0,0 0 0,0 0 16,0 0 0,0 0 0,0 0 0,0 0 16,0 0 0,0 0 0,0 0 15,0 0 0,0 0 0,0 0 0,0 0 0,0 0 16,0 0 0,0 0 0,0 0 0,0 0 15,0 0 0,15 0 0,-15 0 0,0 0 16,0 0 0,0 0 0,0 0 0,0 0 16,0 0 0,0 0 0,0 0 0,0 0 0,6-8 15,-6 8 0,0 0 0,0 0 0,0 0 16,0 0 0,0 0 0,0 0 0,0 0 16,0 0 0,0 0 0,0 0 0,0 0 15,0 0 0,0 0 0,0 0 0,0 0 16,0 0 0,0 0 0,0 0 0,0 0 15,0 0 0,0 0 0,0 0 0,0 0 16,0 0 0,0 0 0,0 0 0,0 0 16,0 0 0,0 0 0,0 0 0,0 0 15,0 0 0,0 0 0,0 0 0,0 0 16,0 0 0,0 0 0,0 0 0,0 0 0,9-7 16,-9 7 0,0 0 0,0 0 15,11-5 0,-9 2 0,-2 3 0,0 0 0,0 0 16,14-5 0,-14 5 0,0 0 0,0 0 15,0 0 0,0 0 0,11-4 0,-11 4 16,0 0 0,0 0 0,0 0 0,0 0 16,0 0 0,0 0 0,0 0 0,0 0 15,0 0 0,0 0 0,0 0 0,0 0 0,0 0 16,0 0 0,-25 20 0,25-20 0,0 0 16,0 0 0,0 0 0,-7 2 0,7-2 15,0 0 0,0 0 0,0 0 0,0 0 16,0 0 0,0 0 0,0 0 0,0 0 15,0 0 0,0 0 0,0 0 0,0 0 16,0 0 0,0 0 0,0 0 0,0 0 16,0 0 0,19 7 0,-19-7 0,0 0 15,0 0 0,0 0 0,0 0 0,0 0 16,-4 13 0,4-13 0,0 0 0,0 0 16,-8 9 0,8-9 0,0 0 0,0 0 0,0 0 15,-7 4 0,7-4 0,0 0 0,0 0 16,0 0 0,0 0 0,0 0 0,0 0 15,0 0 0,0 0 0,0 0 0,0 0 16,0 0 0,0 0 0,0 0 0,0 0 16,0 0 0,0 0 0,0 0 0,0 0 15,0 0 0,0 0 0,0 0 0,0 0 16,0 0 0,0 0 0,0 0 0,0 0 0,0 0 16,0 0 0,0 0 0,0 0 0,0 0 15,0 0 0,0 0 0,0 0 0,0 0 16,0 0 0,0 0 0,0 0 15,0 0 0,0 0 0,0 0 0,0 0 0,0 0 16,0 0 0,0 0 0,21-19 0,-21 19 16,0 0 0,0 0 0,5-11 0,-5 11 15,4-3 0,-4 3 0,0 0 0,7-6 16,-7 6 0,0 0 0,4-7 0,-4 7 16,0 0 0,5-2 0,-5 2 0,0 0 15,0 0 0,0 0 0,7-5 0,-7 5 16,0 0 0,0 0 0,0 0 0,5-5 15,-5 5 0,0 0 0,0 0 0,0 0 0,0 0 16,6-6 0,-6 6 0,0 0 0,0 0 16,0 0 0,0 0 0,0 0 0,0 0 15,0 0 0,0 0 0,7-4 0,-7 4 16,0 0 0,0 0 0,0 0 0,0 0 16,0 0 0,0 0 0,0 0 0,0 0 0,0 0 15,0 0 0,0 0 0,5-6 16,-5 6 0,0 0 0,0 0 0,0 0 0,0 0 15,0 0 0,0 0 0,0 0 0,0 0 16,0 0 0,0 0 0,0 0 0,0 0 16,9-4 0,-9 4 0,0 0 0,0 0 15,0 0 0,0 0 0,0 0 0,0 0 16,0 0 0,0 0 0,0 0 0,0 0 16,0 0 0</inkml:trace>
  <inkml:trace contextRef="#ctx0" brushRef="#br0">14924 14034 0,'0'0'0,"0"0"0,0 0 16,0 0 0,0 0 0,0 0 0,0 0 15,0 0 0,0 0 0,0 0 0,0 0 16,0 0 0,0 0 0,0 0 0,0 0 15,0 0 0,0 0 0,0 0 0,0 0 16,0 0 0,-27 22 0,19-16 0,-1-3 0,0 3 16,9-6 0,-14 10 0,5-8 0,9-2 15,-13 8 0,13-8 0,-12 4 0,12-4 16,-9 2 0,9-2 0,0 0 0,0 0 16,0 0 0,0 0 0,0 0 0,0 0 15,0 0 0,-19-10 0,19 10 0,0 0 16,-2-10 0,2 10 0,0 0 0,6-12 15,-6 12 0,2-9 0,-2 9 0,7-7 0,-7 7 16,8-9 0,-1 5 0,-7 4 16,12-7 0,-8 5 0,-4 2 0,0 0 15,16-3 0,-16 3 0,0 0 0,0 0 0,0 0 16,21 8 0,-15-4 0,-6-4 0,10 13 16,-8-6 0,3 2 0,-3 1 0,0 0 15,3 6 0,-3 0 0,0 1 0,-2-2 16,-2-1 0,-3 3 0,1-1 0,-3 1 15,-2-3 0,4-2 0,-4 2 0,-3 1 16,1-2 0,0-1 0,-5 0 0,7-2 16,-4 0 0,-2-1 0,7-1 0,-2-4 0,1 2 15,0-2 0,3 0 0,6-4 0,-15 4 16,9-1 0,6-3 0,0 0 0,-19-3 16,19 3 0,0 0 0,-11-6 0,11 6 15,-4-6 0,4 6 0,0 0 0,0-12 16,0 12 0,0-12 0,0 12 0,2-16 15,0 11 0,-2 5 0,4-7 0,-4 7 16,5-7 0,-5 7 0,0 0 0,10-9 16,-10 9 0,0 0 0,15 2 0,-15-2 15,0 0 0,21 10 0,-14-6 0,-1 1 16,13 7 0,-6-4 0,1 1 0,2 1 0,-2-4 16,-1 4 0,-2-2 0,4-1 0,-4-2 15,-4 2 0,2-3 0,-5-2 0,3 3 16,-7-5 0,12 3 0,-12-3 0,0 0 15,11 5 0,-11-5 0,0 0 0,0 0 16</inkml:trace>
  <inkml:trace contextRef="#ctx0" brushRef="#br0">14148 13801 0,'0'0'0,"0"0"16,0 0 0,0 0 0,-7-7 0,7 7 0,0 0 16,0 0 0,0-8 0,0 8 15,0 0 0,0 0 0,2-12 0,-2 12 16,3-6 0,-3 6 0,0 0 0,2-7 0,-2 7 15,0 0 0,2-9 0,-2 9 0,0 0 16,3-6 0,-3 6 0,0 0 16,0 0 0,5-11 0,-5 11 0,4-4 0,-4 4 15,7-9 0,-7 9 0,6-5 0,-6 5 16,8-7 0,-4 4 0,-4 3 0,7-6 16,-7 6 0,7-6 0,-7 6 0,6-7 15,-6 7 0,8-4 0,-8 4 0,0 0 16,6-6 0,-6 6 0,0 0 0,7-4 15,-7 4 0,0 0 0,0 0 0,0 0 16,7-6 0,-7 6 0,0 0 0,0 0 0,0 0 16,0 0 0,4-5 0,-4 5 0,0 0 15,0 0 0,0 0 0,4-5 0,-4 5 16,0 0 0,0 0 0,0 0 0,0 0 16,0 0 0,0 0 0,0 0 0,0 0 15,0 0 0,6-7 0,-6 7 0,0 0 16,0 0 0,0 0 0,0 0 0,0 0 15,0 0 0,0 0 0,0 0 0,0 0 0,0 0 16,-10 23 0,3-13 0,3 5 16,-5 1 0,2-1 0,0 1 0,0 2 0,1-1 15,-1 3 0,2-5 0,-2 5 0,5-3 16,-3-1 0,3-1 0,0-3 16,2-1 0,0-2 0,0 1 0,0-2 0,0 1 15,0 0 0,2-1 0,0 0 0,1-2 16,-3-6 0,4 10 0,-2-4 0,3-2 15,0 0 0,-5-4 0,7 9 0,-7-9 16,11 6 0,-5-2 0,2-1 0,-8-3 16,18 4 0,-12-4 0,-6 0 0,19 1 0,-19-1 15,21-1 0,-12-1 0,-9 2 0,20-2 16,-8-1 0,-4 1 0,2-2 0,-1 0 16,-9 4 0,19-6 0,-13 2 0,3 0 15,-2 0 0,-1-3 0,4 3 0,-5 0 16,1-2 0,1 2 0,0-2 0,0 0 15,0-1 0,-3 3 0,5-3 0,-1 2 16,-4-2 0,3 1 0,-3 0 0,3 0 16,-2 2 0,2-4 0,-1 2 0,-1-1 15,1 2 0,2-4 0,-4 2 0,1 2 16,-1-2 0,-2 2 0,3-2 0,-3-1 0,-2 8 16,4-10 0,-4 6 0,0 4 0,8-9 15,-8 5 0,0 4 0,4-10 0,1 4 16,-3 1 0,-2 5 0,4-12 0,-4 9 15,0 3 0,7-13 0,-4 7 0,-1 0 16,3-1 0,-5 7 0,2-10 0,-2 10 16,2-8 0,-2 8 0,5-8 0,-5 8 15,2-8 0,-2 8 0,2-9 0,-2 9 0,0-8 16,0 8 0,2-6 0,-2 6 0,0-8 16,0 8 0,0 0 0,0 0 0,5-13 15,-5 13 0,0 0 0,3-5 0,-3 5 16,0 0 0,0 0 0,0 0 0,0 0 15,0-11 0,0 11 0,0 0 0,0 0 16,0 0 0,0 0 0,0 0 0,0 0 16,0 0 0,0 0 0,0 0 0,0 0 15,-19 34 0,15-17 0,-8 12 0,1-4 16,-2 1 0,3 5 0,-3-4 0,6-3 16,-1 0 0,2-6 0,1 0 0,1 1 0,-5-1 15,4-1 0,0 1 0,1-2 16,-3-1 0,3-1 0,-1-4 0,3 1 0,2-3 15,-3 1 0,1-1 0,2-8 0,-5 14 16,3-8 0,2-6 0,-2 11 0,0-6 16,2-5 0,-5 11 0,5-11 0,-2 8 15,2-8 0,0 0 0,0 12 0,0-12 16,0 0 0,-2 11 0</inkml:trace>
  <inkml:trace contextRef="#ctx0" brushRef="#br0">15099 13888 0,'2'-9'0,"-2"9"0,0 0 0,0 0 15,0 0 0,0 0 0,8-8 0,-8 8 0,13-2 16,-13 2 0,21-4 0,-3 4 16,5-2 0,8 2 0,6-5 0,-5 5 0,2-1 15,-7 1 0,-4-3 0,0 3 0,-3 0 16,1-1 0,0 1 0,-10-3 0,-11 3 16,27-2 0,-18 0 0,-9 2 0,17-1 15,-17 1 0,13-4 0,-13 4 0,4-5 16,-4 5 0</inkml:trace>
  <inkml:trace contextRef="#ctx0" brushRef="#br0">15362 13761 0,'-7'-5'0,"7"5"0,0 0 16,-12-8 0,12 8 0,-7-2 0,7 2 15,0 0 0,-6-4 0,6 4 0,0 0 16,0 0 0,0 0 0,0 0 0,0 0 15,-21 14 0,17-7 0,-3 8 0,-1 2 16,4 0 0,-3 1 0,3-2 0,4 5 16,-2 0 0,-1-2 0,6 8 0,-3-3 15,2-8 0,0 0 0,0 1 0,3-4 16,-1-4 0,4 2 0,-2-3 0,1 0 0,0-2 16,-7-6 0,14 4 0</inkml:trace>
  <inkml:trace contextRef="#ctx0" brushRef="#br0">15596 13727 0,'8'-8'0,"-8"8"0,4-9 0,-4 9 16,4-5 0,-4 5 0,0 0 0,0 0 15,7-6 0,-7 6 0,0 0 0,0 0 16,0 0 0,0 0 0,14 22 0,-9-12 16,-1 7 0,1 1 0,1-1 0,-1 1 15,2 1 0,0-3 0,-3 2 0,5 2 16,-1-2 0,-2 0 0,3-3 0,-4 1 16,1-1 0,2-3 0,-6-2 0,5-2 0,-3-1 15,-4-7 0,4 10 0,-4-10 16,0 0 0,10 6 0,-10-6 0,0 0 0,0 0 15,0 0 0,20-20 0,-13 3 0</inkml:trace>
  <inkml:trace contextRef="#ctx0" brushRef="#br0">15925 13637 0,'2'-8'0,"-2"8"0,2-12 0,-2 12 16,5-9 0,-5 9 0,2-6 0,-2 6 15,0 0 0,0 0 0,0 0 0,0 0 16,0 0 0,0 0 0,0 0 0,0 0 15,0 27 0,-7-14 0,5 4 0,-2 0 16,-3 0 0,0-1 0,2 2 0,-4 1 16,5 1 0,-1-3 0,1 1 0,-6 13 15,3-9 0,1-2 0,-1-2 0,-1 0 16,4-3 0,-3 3 0,3-1 0,0-1 16,-1-2 0,3-1 0,0-3 0</inkml:trace>
  <inkml:trace contextRef="#ctx0" brushRef="#br0">16012 13958 0,'8'-9'0,"-8"9"15,0 0 0,7-6 0,-7 6 16,0 0 0,0 0 0,12-9 0,-12 9 15,0 0 0,0 0 0,0 0 0,0 0 0,4-5 16,-4 5 0,0 0 0,0 0 16,0 0 0,0 0 0,0 0 0,0 0 0,9-7 15,-9 7 0,0 0 0,19-1 0,1-2 16,-2 3 0,-18 0 0,37 0 0,-19 3 16,-2-2 0,-2 2 0,-14-3 0,23 5 15,-14-1 0,4 7 0,-3 0 0,-1-3 16,-7 2 0,2 9 0,-6-5 0,0 4 15,-9 1 0,-1-3 0,-1 9 0,-4-3 16,4-3 0,1-5 0,-3 1 0,4-1 0,-1-2 16,1 0 0,2-3 0,-1-1 0,5 1 15,-1-6 0,6-3 0,-5 9 0,5-9 16,0 0 0,0 0 0,0 0 0,14 12 16,-14-12 0,29 1 0,5-2 0,3-3 15,0 0 0,2-4 0,-1 1 0,-4 0 16,8 2 0,-8-1 0,-10 0 0,11 0 15</inkml:trace>
  <inkml:trace contextRef="#ctx0" brushRef="#br0">16734 13879 0,'0'0'0,"0"0"0,0 0 15,0 0 0,0 0 0,0 0 0,0 0 16,0 0 0,0 0 0,0 0 0,0 0 16,48 9 0,-27-7 0,-5-2 0,5 2 15,-2-2 0,0-2 0,-19 2 0,32 0 16,-21 2 0,-11-2 0,0 0 0,27 0 15,-27 0 0,12 1 0,-12-1 0,0 0 16,0 0 0,0 0 0,0 0 0,0 0 16,0 0 0</inkml:trace>
  <inkml:trace contextRef="#ctx0" brushRef="#br0">16956 13878 0,'0'0'0,"-12"-15"0,12 15 16,-7-10 0,3 3 0,2 0 0,2 7 0,-10-13 16,10 13 0,-4-6 0,4 6 0,-5-8 15,5 8 0,0 0 0,-4-9 0,4 9 16,0 0 0,0 0 0,-9-4 0,9 4 15,0 0 0,0 0 0,-21 15 0,12-9 16,5 0 0,-4 4 0,-1 4 0,5 3 16,-5-3 0,7 3 0,-6-1 0,6 0 15,2 3 0,0-7 0,2 1 0,0-5 0,4 3 16,-2-3 0,3 0 0,-3-2 0,-4-6 16,17 9 0</inkml:trace>
  <inkml:trace contextRef="#ctx0" brushRef="#br0">17113 13812 0,'0'0'0,"0"0"0,0 0 15,0 0 0,0 0 0,-10 22 16,10-22 0,-4 16 0,4-5 0,0-3 15,0 4 0,0-1 0,0-3 0,2 1 0,3 7 16,2-7 0,2 2 0,-4-4 0,1-1 16,4 0 0,-3-2 0,1 0 0,-8-4 15,21 0 0,-21 0 0,23 2 0,-23-2 16,18-5 0,-6 2 0,-3-2 0,-9 5 16,15-7 0,-5 2 0,-10 5 0,11-4 0,-11 4 15,9-6 0,-9 6 0,0 0 16,0 0 0,12-2 0,-12 2 0,0 0 0,0 0 15,0 0 0,20 12 0,-18-7 0,-2-5 16,14 10 0,-7-6 0,0 0 0,-7-4 16,16 4 0,-16-4 0,15 6 0,-7-4 15,-8-2 0,18 0 0,-18 0 0,18-4 16,-18 4 0,16-11 0,-10 3 0,4-4 16,-3 0 0,2-3 0,-5 0 0,-1 0 15,-3-2 0,3 0 0,-3 0 0,0 0 16,0 0 0,-3 4 0,0 0 0,1 3 15,2 2 0,0 8 0,-4-15 0,1 9 16,3 6 0,-4-11 0,4 11 0,0 0 0,0-9 16,0 9 0,0 0 0,0 0 0,0 0 15,0 0 0,0 0 0,0 0 0,0 0 16,0 0 0,0 0 0</inkml:trace>
  <inkml:trace contextRef="#ctx0" brushRef="#br0">17647 13890 0,'6'2'0,"-6"-2"0,17 6 0,-17-6 15,13 9 0,-4-6 0,-2 3 0,-7-6 16,14 14 0,-10-7 0,4 3 0,-2 4 16,1-1 0,-3-1 0,1 3 0,-5-1 15,2-2 0,-2 1 0,2-4 0,-2 2 16,0-11 0,0 17 0,0-9 0,0-8 0,2 15 15,-2-15 0,0 12 0,0-12 16,4 10 0,-4-10 0,0 0 0,6 8 16,-6-8 0,13 2 0,-13-2 0,28 0 0,-5-2 15,9-2 0,-7-5 0,-1 1 0,11 4 16,4-4 0,-5 4 0,0-4 0,-6 4 16,-5-2 0</inkml:trace>
  <inkml:trace contextRef="#ctx0" brushRef="#br0">18322 14005 0,'0'0'0,"0"0"0,0 0 0,0 0 16,25 12 0,-23-5 0,3 1 16,-3 0 0,0 10 0,2-1 0,-6 1 0,0-2 15,0 5 0,0 0 0,-5-1 0,-5 11 16,1 2 0,-2-4 0,-4 2 0,-1-3 15,0 5 0,-3-2 0,-2-4 0,-1 8 16,1-6 0</inkml:trace>
  <inkml:trace contextRef="#ctx0" brushRef="#br0">19348 13612 0,'0'0'0,"2"-10"0,-2 10 0,0-8 16,0 8 0,0 0 0,0-11 0,0 11 16,0-8 0,0 8 0,0 0 0,0-8 15,0 8 0,0 0 0,0 0 0,-7-4 0,7 4 16,0 0 0,0 0 0,-25 27 0,16-11 16,-2 3 0,-3 9 0,-2 1 0,4 2 15,4-6 0,5-5 0,1 0 0,2 1 16,0-2 0,7-1 0,-1-1 0,4-1 15,1-1 0,3-6 0,2 2 0,-1-3 16,2-2 0,4-2 0,-4-4 0,2 0 16,-3-4 0,2 0 0,-2-3 0,0-2 15,-3-3 0,2-3 0,-4 1 0,1-2 0,-4-1 16,6-12 0,-2 5 0,-6 3 0,3 4 16,-2-1 0,-2 2 0,0-3 0,1 2 15,1 2 0,-3-2 0,4 3 0,-4-3 16,1 3 0,-1 3 0,-2 1 0,3 0 15,-3 3 0,0-1 0,4 0 0,-6 8 16,2-13 0,0 9 0,-2 4 0,0-8 16,0 8 0,2-5 0,-2 5 0,0 0 15,0 0 0,0 0 0,0 0 0,0 0 16,-23 33 0,14-17 0,-1 2 0,4-1 0,-3 1 16,-5 13 0,5-4 0,0-3 15,5-3 0,-1-6 0,2 5 0,6 1 16,-3-3 0,5 0 0,-1-1 0,1 1 0,3-4 15,-1 5 0,3-2 0,3-3 0,-1-2 16,-1 0 0,6-1 0</inkml:trace>
  <inkml:trace contextRef="#ctx0" brushRef="#br0">19891 13914 0,'0'0'15,"-2"-10"0,2 10 0,0 0 0,0 0 16,0 0 0,2-6 0,-2 6 0,0 0 16,0 0 0,0 0 0,4-8 0,-4 8 15,9-2 0,-9 2 0,19-4 0,-10 4 16,-9 0 0,16-3 0,-16 3 0,18 0 0,-18 0 15,14 3 0,-5 1 0,-7 0 0,-2-4 16,7 8 0,-10 1 0,3-9 0,-6 13 16,1-5 0,-1 3 0,-4 2 0,-1-1 15,4-4 0,3 0 0,-4 0 0,4-1 16,-1 1 0,5-2 0,0 3 0,3-2 16,-3-7 0,14 13 0,-1-1 0,-2 1 0,8-3 15,-6 0 0,3 0 0,-2 0 16,0 1 0,-3-1 0,-3-4 0,0 0 0,-1 1 15,-3-1 0,1-2 0,-5-4 0,-5 8 16,5-8 0,-8 8 0,-1-4 0,-10 1 16,0 0 0,0 0 0,-2-3 0,-2-1 15,1 2 0,-1-3 0,-1 2 0,6-2 16,0-2 0,2-1 0,5 2 0,0-3 16,11 4 0,-15-8 0,15 8 0,-6-9 15</inkml:trace>
  <inkml:trace contextRef="#ctx0" brushRef="#br0">20371 13810 0,'0'0'0,"0"0"0,0 0 16,0 0 0,0 0 0,0 0 0,0 0 16,0 0 0,53 2 0,-16 0 0,0-4 15,1 0 0,1 2 0,-5-4 0,2 1 0,-8 1 16,-3 2 0,-4-4 0,-4 1 0,0-1 16</inkml:trace>
  <inkml:trace contextRef="#ctx0" brushRef="#br0">20541 13680 0,'0'0'0,"-9"-4"0,9 4 0,0 0 16,0 0 0,0 0 0,0 0 0,0 0 16,-12 10 0,10-3 0,-1 3 0,1-3 15,2 10 0,0 0 0,-2 2 0,2-1 16,-2 2 0,4 11 0,2-9 0,-1-1 0,3-3 15,0-1 0,0-1 0,1 3 0,2-3 16,1 1 0,1-2 0,0-1 0,-2-4 16,3-2 0,-6-1 0,4-5 0,-10-2 15,20 2 0</inkml:trace>
  <inkml:trace contextRef="#ctx0" brushRef="#br0">20974 13540 0,'0'0'16,"4"-8"0,-4 8 0,3-5 0,-3 5 15,0 0 0,0 0 0,0 0 0,0 0 16,0 0 0,0 0 0,6 32 0,-8-16 16,0 4 0,2 2 0,0 7 0,0-4 15,-2 7 0,4-8 0,-2-3 0,2-1 16,0 1 0,4 0 0,-4-5 0,2 4 0,1-3 15,-1 1 0,3 1 0,0-3 0,0 1 16,0-1 0,-1-5 0,1-3 0,-4 0 16,1-2 0,-4-6 0,11 8 0,-11-8 15,9 3 0,-9-3 0,0 0 0</inkml:trace>
  <inkml:trace contextRef="#ctx0" brushRef="#br0">21205 13790 0,'0'-9'0,"4"1"0,-4 1 15,2 2 0,3-2 0,-5 7 0,4-12 0,1 8 16,-5 4 0,4-12 0,-2 7 16,4-1 0,-6 6 0,6-8 0,-6 8 0,5-6 15,-5 6 0,2-8 0,-2 8 0,2-5 16,-2 5 0,0 0 0,0 0 0,0 0 16,0 0 0,0 0 0,0 0 0,0 0 15,-23 27 0,12-11 0,0 1 0,-10 9 16,0 1 0,6-2 0,-6-1 0,8 0 15,3-6 0,-1-1 0,-2 8 0,-2-3 16,9-4 0,-3-2 0,1 1 0,0 0 0,1-1 16,3 0 0,-1 1 0,-3-9 0,6 4 15</inkml:trace>
  <inkml:trace contextRef="#ctx0" brushRef="#br0">21362 13916 0,'0'0'0,"0"0"0,0 0 0,4-4 16,-4 4 0,0 0 0,9-3 0,-9 3 15,9-5 0,-9 5 0,17-3 0,-13 0 16,-4 3 0,16-2 0,-16 2 0,0 0 16,16 2 0,-16-2 0,9 3 0,-9-3 15,5 8 0,-5-8 0,2 7 0,-2 2 16,0-1 0,0 0 0,0 0 0,0 1 16,0 1 0,3-2 0,-1 9 0,2-5 0,1-2 15,-3-1 0,4 1 0,2-2 0,-4-1 16,3 0 0,0-1 0,-1 3 0,2-3 15,-1 2 0,-3 0 0,3-1 0,-5-2 16,2 2 0,-2-2 0,-2-5 0,0 13 16,0-13 0,-4 8 0,0-4 0,-3 1 15,-2-1 0,2 2 0,-2-3 0,-2 0 16,1 3 0,-1-2 0,2-2 0,-3 0 0,12-2 16,-16 4 0,16-4 0,-14 0 0,14 0 15,0 0 0,0 0 0,-13-10 0</inkml:trace>
  <inkml:trace contextRef="#ctx0" brushRef="#br0">21948 13582 0,'5'-7'16,"-5"7"0,0 0 0,0 0 0,6-6 15,-6 6 0,0 0 0,0 0 0,0 0 16,0 0 0,0 0 0,0 0 0,0 0 16,0 0 0,0 0 0,0 0 0,0 0 0,0 0 15,0 0 0,0 0 0,0 0 16,0 0 0,0 0 0</inkml:trace>
  <inkml:trace contextRef="#ctx0" brushRef="#br0">21768 13739 0,'-12'3'0,"12"-3"0,0 0 0,0 0 16,0 0 0,0 0 0,0 0 0,0 0 0,0 0 15,0 0 0,0 0 0,39-9 16,-23 7 0,2 1 0,2-2 0,1 3 0,0 0 16,-1-1 0,-1 1 0,-5 0 0,-14 0 15,24 1 0,-12 2 0,-12-3 0,20 1 16,-20-1 0,16 2 0,-16-2 0,0 0 16</inkml:trace>
  <inkml:trace contextRef="#ctx0" brushRef="#br0">21946 13668 0,'-8'-5'0,"8"5"0,0 0 16,0 0 0,0 0 0,0 0 0,0 0 15,0 0 0,-13 11 0,13-11 0,-2 12 16,-3 5 0,-2-1 0,5 0 0,-5 1 16,5 2 0,-3-1 0,1 3 0,4-1 15,0-4 0,0 17 0,2-11 0,0-2 16,3-4 0,1 1 0,-1-3 0,5-4 15,-1 6 0,5-3 0,-3-7 0,0-2 16</inkml:trace>
  <inkml:trace contextRef="#ctx0" brushRef="#br0">22329 13726 0,'2'-7'0,"-2"7"16,4-10 0,-4 10 0,2-6 0,-2 6 15,0 0 0,3-6 0,-3 6 0,0 0 16,0 0 0,0 0 0,0 0 0,0 0 16,0 0 0,-7 29 0,5-22 0,0 10 15,-3 1 0,3 0 0,0-1 0,2 0 16,0-1 0,-2 1 0,4-5 0,2-2 0,-2-1 16,3-1 0,-5-2 0,4 0 15,3-1 0,-7-5 0,10 3 0,-10-3 0,0 0 16,0 0 0,20-3 0,-20 3 0,12-8 15,-12 8 0,8-5 0,-8 5 0,7-4 16,-7 4 0,8-2 0,-8 2 0,0 0 16,0 0 0,9-4 0,-9 4 0,0 0 15,0 0 0,17 10 0,-11-6 0,2 0 16,-1 2 0,2-2 0,1 0 0,-2 3 0,1-3 16,3-3 0,-3 2 0,2-3 0,-11 0 15,23-3 0,-14 2 0,1-3 0,-1 0 16,6-7 0,-7 2 0,1 0 0,-5-4 15,3-1 0,-3-3 0,-1 1 0,0-2 16,-1-1 0,-2 2 0,-2 2 0,2 0 16,-3 5 0,3-1 0,-3 3 0,3-1 15,0 4 0,0 5 0,0-12 0,0 12 16,0-7 0,0 7 0,0 0 0,0 0 16,0 0 0,0 0 0,0 0 0,0 0 0,0 0 15,0 0 0</inkml:trace>
  <inkml:trace contextRef="#ctx0" brushRef="#br0">22755 13818 0,'0'0'0,"9"-6"15,-9 6 0,7-6 0,-7 6 16,7-5 0,-7 5 0,9-2 0,0-2 0,-9 4 15,14-5 0,-5 4 0,0-2 0,-9 3 16,21 0 0,-21 0 0,17 0 16,-7 3 0,-10-3 0,16 1 0,-7 4 0,-4-1 15,-5-4 0,9 4 0,-3 5 0,-3-5 16,-3-4 0,2 10 0,-2-2 0,0 0 16,0-2 0,-2 4 0,2-1 0,-5-1 15,5 1 0,-2 0 0,0-1 0,2 9 16,4-2 0,-2 1 0,3 1 0,2-3 15,-2 3 0,1-1 0,3-2 0,-1 3 16,-4-7 0,5 7 0,-2-9 0,-5 0 0,2 2 16,2-2 0,-6-4 0,0-4 0,4 13 15,-4-13 0,-2 8 0,2-8 0,0 0 16,-2 10 0,2-10 0,-10 7 0,10-7 16,-7 5 0,7-5 0,0 0 0,-11 7 15,11-7 0,-10 4 0,10-4 0,-6 1 16,6-1 0,0 0 0,0 0 0,0 0 15,0 0 0,-23-5 0,23 5 0</inkml:trace>
  <inkml:trace contextRef="#ctx0" brushRef="#br0">23301 13352 0,'2'-7'0,"0"1"15,2-2 0,1 1 0,-5 7 0,11-12 16,-1 8 0,10-4 0,0 2 0,1 1 15,1 1 0,1 3 0,-4 1 0,1 1 16,1 3 0,0 5 0,-6 1 0,2 1 16,-6 2 0,-5 7 0,2-2 0,-2 12 0,-6-1 15,-4 0 0,0-2 0,-8 0 16,1 1 0,-1-3 0,3 5 0,0-7 0,-3-2 16,3-2 0,5-1 0,-3 1 15,3 1 0,4 9 0,-3-5 0,8-2 0,-1 10 16,5-1 0,7-5 0,-5-4 0,6 6 15,1-1 0,0-3 0,-2-1 0,-2-6 16,6 7 0,1 3 0,-5-3 0,-3-2 16,1-5 0,-5 0 0,2-4 0,-2 4 15,1-2 0,-3 4 0,-1-2 0,-1 3 0,2-4 16,-2 2 0,-1 1 0,-2-1 0,1 3 16,-1-2 0,0-2 0,-2 4 15,0 0 0,-4 8 0,4-4 0,-3-3 0,3 11 16,-6-2 0,6 0 0,-8 2 0,6-4 15,-5 1 0,-4 1 0,-1-5 0,-3 5 16,-2-4 0,-5-1 0,-5 0 0,-3-1 16</inkml:trace>
  <inkml:trace contextRef="#ctx0" brushRef="#br0">7646 15267 0,'0'0'0,"0"0"0,0 0 0,0 0 16,0 0 0,0 0 0,0 0 0,0 0 15,-7-7 0,7 7 0,0 0 0,0 0 16,0 0 0,0 0 0,0 0 0,0 0 15,0 0 0,0 0 0,0 0 0,0 0 16,0 0 0,0 0 0,0 0 0,0 0 16,39 12 0,-18-12 0,17 4 0,-1-4 15,4-1 0,0 1 0,5-3 0,-1 3 16,4-4 0,-6 3 0,-1-2 0,5 3 0</inkml:trace>
  <inkml:trace contextRef="#ctx0" brushRef="#br0">7686 15466 0,'0'0'0,"0"0"0,36-11 0,-19 10 16,18-6 0,-4-1 0,7 2 0,-4-2 15,2 4 0,-2-1 0,3-1 0,-3 4 16,3 1 0,1-2 0,-3 3 0,-1-1 15,4 1 0</inkml:trace>
  <inkml:trace contextRef="#ctx0" brushRef="#br0">9325 15271 0,'0'0'0,"0"0"0,0 0 0,0 0 16,2-9 0,-2 9 0,0 0 0,0 0 15,0 0 0,0 0 0,0 0 0,0 0 16,0 0 0,0 0 0,0 0 0,0 0 16,0 0 0,0 0 0,0 0 0,0 0 15,0 0 0,0 0 0,0 0 0,0 0 16,0 0 0,0 0 0,0 0 0,0 0 0,-2-8 15,2 8 0,0 0 0,0 0 0,0 0 16,-7-8 0,7 8 0,-5-6 0,3-3 16,-3 3 0,3-2 0,0 2 0,0-2 15,0 0 0,-3-3 0,3 4 0,0-4 16,-4 5 0,6 6 0,-6-16 0,3 9 16,1-2 0,2 9 0,-4-10 0,4 10 15,-5-5 0,5 5 0,0 0 0,-2-9 16,2 9 0,0 0 0,0 0 0,0 0 15,0 0 0,0 0 0,-14 31 0,10-15 0,1 5 16,1 11 0,2 2 0,-2-1 16,2 0 0,2-5 0,0 3 0,1 0 0,-1-9 15,4-3 0,0-3 0,0 0 0,3-3 16,0-1 0,1-3 0,-3-3 0,4 0 16,-2-1 0,9 0 0,1-5 0,-4 0 15,-15 0 0,23-5 0,-12 0 0,6-5 16,-4 2 0,-1-7 0,-3 1 0,2-1 15,-4-1 0,0 0 0,-3-4 0,1 5 16,-3-2 0,0-2 0,0 3 0,-2 0 16,3-3 0,-6 5 0,6-2 0,-6 1 0,1 1 15,2-5 0,-2 7 0,2 0 0,0 3 16,-2 0 0,2 0 0,0 9 0,0-19 16,0 10 0,-2 2 0,2 7 0,0-12 15,0 12 0,-5-10 0,5 10 0,0 0 16,-2-9 0,2 9 0,0 0 0,0 0 15,0 0 0,0 0 0,0 0 0,0 0 16,0 0 0,-12 29 0,10-12 0,-3-1 16,3 2 0,2 3 0,0 0 0,-2-1 15,4 0 0,3 9 0,-3-6 0,3 0 0,-3-7 16,3 3 0,-1-3 0,1 1 0,-1-1 16,0-1 0,-1-6 0,2 4 15,-3-6 0,3 4 0,-3-2 0,0-1 0,-2-8 16</inkml:trace>
  <inkml:trace contextRef="#ctx0" brushRef="#br0">9720 15581 0,'4'18'16,"-2"3"0,1-4 0,1 1 0,-2-2 16,0 5 0,3-2 0,-1 1 0,-4-1 0,6 1 15,-2 0 0,-2-3 0,5 2 16,-3-1 0,-2-1 0,3-1 0,-2-5 0,2 0 16,-3-2 0,0-3 0,-2-6 0,4 11 15</inkml:trace>
  <inkml:trace contextRef="#ctx0" brushRef="#br0">9979 15439 0,'0'0'0,"0"0"0,0-12 16,0 12 0,0 0 0,0 0 0,0 0 16,0 0 0,2-11 0,-2 11 0,0 0 15,0 0 0,0 0 0,0 0 0,17-1 16,-17 1 0,18-5 0,0-1 0,0 1 16,1 0 0,4 3 0,-4-3 0,2 0 15,0 0 0,1 2 0,-5-1 0,4-1 16,-4 1 0,0 2 0,-17 2 0,0 0 15,27-4 0,-27 4 0,0 0 0,0 0 0,24 2 16,-24-2 0,0 0 0,0 0 0,0 0 16,0 0 0,10 10 0,-10-10 0,0 0 15,0 0 0,0 0 0,0 0 0,0 0 16,0 0 0,0 0 0,0 0 0,0 0 16,-36 9 0,36-9 0,0 0 0,-25-11 0,25 11 15,-19-8 0,10 2 0,9 6 16,-18-8 0,9 1 0,2 1 0,7 6 15,-16-11 0,11 6 0,5 5 0,-13-10 0,13 10 16,-10-9 0,10 9 0,-4-6 16,4 6 0,0 0 0,-9-8 0,9 8 0,0 0 15,0 0 0,0 0 0,0 0 0,0 0 16,0 0 0,0 0 0,0 0 0,0 0 16,-11 21 0,11-21 0,2 17 0,0 3 15,1-2 0,1-3 0,-2 0 0,3 5 16,-1-2 0,4 0 0,-2-1 0,3-1 15,-2-1 0,2-1 0,0-5 0,0 0 16,3-2 0,-1-3 0,-11-4 0,0 0 16</inkml:trace>
  <inkml:trace contextRef="#ctx0" brushRef="#br0">10408 15148 0,'0'-17'0,"0"17"0,0-10 0,0 10 16,0 0 0,5-10 0,-5 10 15,0 0 0,0 0 0,0 0 0,4-9 16,-4 9 0,0 0 0,0 0 0,0 0 0,0 0 16,19 22 0,-15-13 0,5 7 0,-5 3 15,4-3 0,-2 4 0,3 14 0,-2-10 16,1-3 0,-2 0 0,1-3 0,9 11 15,-9-4 0,2-7 0,-3-2 0,4-1 16,-1 1 0,0-2 0,-3-2 0,2-1 16,-4-5 0,-4-6 0,14 7 0,-14-7 15</inkml:trace>
  <inkml:trace contextRef="#ctx0" brushRef="#br0">10729 15076 0,'0'0'0,"2"-12"0,-2 12 0,6-9 16,-6 9 0,0 0 0,4-8 0,-4 8 15,0 0 0,0 0 0,0 0 0,0 0 16,0 0 0,0 0 0,0 0 0,0 0 16,9 37 0,-11-21 0,2 2 0,0 3 0,-2-3 15,-3 4 0,5-5 0,-4 17 16,2-10 0,-4-3 0,4-1 0,-2-1 0,-1 2 15,1-3 0,-1 1 0,1 1 0,2-2 16,-4-3 0,4-2 0,0-4 0,-2-1 16</inkml:trace>
  <inkml:trace contextRef="#ctx0" brushRef="#br0">10886 15382 0,'0'0'0,"0"0"0,0 0 0,0 0 16,0 0 0,0 0 0,0 0 0,0 0 16,0 0 0,4-10 0,-4 10 0,0 0 15,0 0 0,0 0 0,0 0 0,0 0 0,0 0 16,0 0 0,0 0 0,0 0 15,0 0 0,0 0 0,0 0 0,-4 44 16,2-27 0,0 1 0,0-2 0,2 4 0,-2-2 16,-3 12 0,1-7 0,-1 0 0,3-5 15,-5 3 0,2 0 0,-1 7 0,1-3 16,1-6 0,-1-3 0,3 1 0,-3-5 16,2-2 0,1 0 0,4-4 0,-2-6 15,0 0 0,0 17 0</inkml:trace>
  <inkml:trace contextRef="#ctx0" brushRef="#br0">11508 15476 0,'0'0'15,"0"0"0,0 0 0,0 0 0,0 0 16,0 0 0,0 0 0,0 0 0,0 0 16,0 0 0,0 0 0,0 0 0,0 0 0,0 0 15,0 0 0,11 33 0,-11-33 0,-5 26 16,1-10 0,-4 2 0,2-2 0,-10 10 16,-2 1 0,-6-2 0,5 0 0,-9-2 15,3 1 0,-3-3 0,1-5 0,5-2 16,5-1 0,-1-9 0,4 0 0,1-4 15</inkml:trace>
  <inkml:trace contextRef="#ctx0" brushRef="#br0">12406 15191 0,'0'-9'15,"0"9"0,0 0 0,0 0 0,-4-10 16,4 10 0,0 0 0,-5-10 0,5 10 16,0 0 0,-3-6 0,3 6 0,0 0 0,-2-8 15,2 8 0,0 0 0,-5-9 0,5 9 16,0 0 0,0 0 0,-4-11 16,4 11 0,0 0 0,0 0 0,0 0 0,0 0 15,0 0 0,0 0 0,0 0 0,-21 21 16,17-4 0,-5 3 0,0 9 0,-1 4 15,-1 0 0,5 2 0,1-4 0,3 4 16,0-2 0,6-3 0,-2 1 0,5-6 16,2-7 0,-3-2 0,9 0 0,-2-2 15,1-4 0,4 0 0,0-4 0,1-2 0,-1-4 16,0 0 0,2-4 0,1-2 0,-2-6 16,-2-1 0,9-9 0,-5-5 0,-4 0 15,-7-2 0,1-3 0,-2 1 0,-5-2 16,2 0 0,-4 9 0,-2 1 0,0 4 15,-2-1 0,0-1 0,-2 6 0,4-3 16,-4 6 0,-1 0 0,3 1 0,0 4 16,2 0 0,0 7 0,-4-14 0,4 14 15,-3-10 0,3 10 0,-2-7 0,2 7 16,0 0 0,0 0 0,0 0 0,0 0 0,0 0 16,0 0 0,-12 25 0,12-8 0,-4-1 15,2 2 0,-1 0 0,1 1 16,2 2 0,-2 7 0,4-1 0,-2-6 0,2-1 15,1-1 0,-3 0 0,4-1 0,-2 0 16,4-1 0,-2-1 0,3-1 0,-1-3 16,5 2 0,-1-7 0,-1-1 0,-9-6 15</inkml:trace>
  <inkml:trace contextRef="#ctx0" brushRef="#br0">12876 15392 0,'14'-12'0,"-8"8"0,-6 4 0,9-9 16,-9 9 0,0 0 0,15-6 0,-15 6 16,0 0 0,8-4 0,-8 4 0,0 0 15,0 0 0,0 0 0,0 0 0,0 0 16,0 0 0,18 15 0,-18-15 0,2 10 16,-2-10 0,0 16 0,0-16 0,-6 14 15,3-5 0,3-9 0,-8 14 0,3-6 16,-1-1 0,6-7 0,-10 12 0,7-8 15,3-4 0,0 0 0,-8 8 0,8-8 0,0 0 16,0 0 0,0 0 0,0 0 0,0 0 16,0 0 0,0 0 0,0 0 0,0 0 15,0 0 0,0 0 0,0 0 0,0 0 16,0 0 0,0 0 0,0 0 0,0 0 16,0 0 0,0 0 0,0 0 0,49-4 0,-41 12 15,1 5 0,-3 3 0,-4 0 16,3 1 0,-5 1 0,0 2 0,-5 0 0,-1 8 15,-3-4 0,-1 6 0,-5-4 0,4-3 16,-1-2 0,1-9 0,-1 4 16,5-4 0,0-3 0,1-1 0,-1 0 0,4-2 15,3-6 0,-7 11 0,7-11 0,-4 5 16,4-5 0,0 0 0,0 0 0,0 0 16,0 0 0,0 0 0,0 0 0,34-3 15,-13-3 0,-2-3 0,0 1 0,13 0 16,-9-2 0,-2 1 0,-5 3 0,7-2 15,-2 0 0,-2 4 0,2-3 0,-3 2 16,5-4 0,-7-2 0,2 6 0,3-2 0</inkml:trace>
  <inkml:trace contextRef="#ctx0" brushRef="#br0">13428 15336 0,'0'0'0,"0"0"0,0 0 16,0 0 0,0 0 0,0 0 0,0 0 15,0 0 0,0 0 0,0 0 0,0 0 0,0 0 16,0 0 0,0 0 0,0 0 0,0 0 16,0 0 0,0 0 0,0 0 0,0 0 15,0 0 0,0 0 0,0 0 0,0 0 16,0 0 0,0 0 0,0 0 0,0 0 15,0 0 0,0 0 0,0 0 0,0 0 16,0 0 0,0 0 0,0 0 0,0 0 16,0 0 0,-3-10 0,3 10 0,0 0 15,0 0 0,0 0 0,0 0 0,0 0 16,0 0 0,0 0 0,0 0 0,0 0 16,0 0 0,0 0 0,0 0 0,0 0 0,0 0 15,0 0 0,0 0 0,0 0 16,0 0 0,0 0 0,0 0 0,0 0 0,0 0 15,0 0 0,0 0 0,0 0 0,0 0 16,0 0 0,0 0 0,0 0 0,0 0 16,0 0 0,0 0 0,0 0 0,0 0 15,0 0 0,0 0 0,0 0 0,0 0 16,0 0 0,0 0 0,0 0 0,0 0 0,0 0 16,0 0 0,0 0 0,0 0 0,0 0 15,0 0 0,0 0 0,0 0 0,0 0 16,0 0 0,0 0 0,0 0 0,0 0 15,0 0 0,0 0 0,0 0 0,0 0 16,0 0 0,0 0 0,0 0 0,0 0 16,0 0 0,0 0 0,0 0 0,0 0 15,0 0 0,0 0 0,0 0 0,45 2 16,-26-5 0,13-4 0,4 1 0,-2 0 16,4-3 0,-2 4 0,-4-4 0,0 2 15,-5 2 0,-7 1 0,1-1 0,-8 2 16,1-2 0,-5 3 0,-9 2 0,19-4 15,-19 4 0,0 0 0,13-4 0,-13 4 0,0 0 16,0 0 0,0 0 0,0 0 0,0 0 16,0 0 0,0 0 0,0 0 0,0 0 15</inkml:trace>
  <inkml:trace contextRef="#ctx0" brushRef="#br0">13710 15195 0,'0'0'15,"-2"-11"0,2 11 0,0 0 0,0 0 16,-2-7 0,2 7 0,0 0 16,0 0 0,0 0 0,0 0 0,0 0 0,0 0 15,-11 19 0,11-19 0,-5 21 0,0-5 16,3 3 0,-1 0 0,3-1 0,0 3 16,0 9 0,3-7 0,1-2 0,-1-2 15,0-3 0,1 0 0,0 0 0,1-1 16,-1-5 0,3-2 0,0-1 0,0-1 15,-7-6 0,15 4 0</inkml:trace>
  <inkml:trace contextRef="#ctx0" brushRef="#br0">14041 15102 0,'0'0'0,"2"-8"0,-2 8 0,0 0 16,3-9 0,-3 9 0,0 0 0,0 0 0,0 0 16,0 0 0,0 0 0,0 0 15,0 0 0,0 0 0,0 0 0,0 0 0,0 0 16,8 39 0,-8-23 0,0 6 0,0-4 16,3 2 0,0 10 0,-1 0 15,0-6 0,0 6 0,1-5 0,1 6 0,-2-9 16,0 1 0,5-7 0,-5 0 0,6 0 15,-6-1 0,5-2 0,-3-1 0,3-4 16,-3 0 0,4-4 0,-8-4 0,0 0 16,13 0 0,-13 0 0,14-12 0</inkml:trace>
  <inkml:trace contextRef="#ctx0" brushRef="#br0">14283 15160 0,'0'-12'0,"2"3"0,-2-2 16,7 6 0,-7 5 0,2-12 0,-2 12 15,0-11 0,0 11 0,0 0 0,0-8 16,0 8 0,0 0 0,0 0 0,0 0 16,0 0 0,0 0 0,0 0 0,0 0 15,-23 36 0,14-16 0,-4 9 0,-4-2 16,4 2 0,1 2 0,-1 0 0,2 2 16,1-2 0,3-3 0,-1 6 0,0-10 0,6-2 15,0-5 0,2 2 0,0 0 16,0-1 0,2-2 0,0-3 0,6-4 0,-4 0 15,0-5 0,-4-4 0,14 4 0</inkml:trace>
  <inkml:trace contextRef="#ctx0" brushRef="#br0">14394 15396 0,'0'0'0,"0"0"0,0-10 16,0 10 0,0 0 0,0 0 0,0 0 16,0 0 0,0 0 0,2-10 0,-2 10 15,0 0 0,0 0 0,0 0 0,0 0 16,0 0 0,15-6 0,-15 6 0,0 0 16,23 0 0,-23 0 0,0 0 0,24 7 15,-16-2 0,-8-5 0,15 10 0,-8-4 16,-2 3 0,2-1 0,-3 2 0,0 6 15,-4-2 0,3 5 0,-6-4 0,-1 10 16,2-9 0,-3-3 0,3-2 0,0-2 16,2-2 0,0-7 0,-2 15 0,-1-9 15,3-6 0,0 0 0,3 12 0,-3-12 16,4 7 0,-4-7 0,18 1 0,3 2 16,11-6 0,-5-1 0,7-1 0,0-6 0,-2 2 15,4 0 0,-8-8 0,6 3 16,-2-3 0</inkml:trace>
  <inkml:trace contextRef="#ctx0" brushRef="#br0">15413 15304 0,'0'0'15,"0"0"0,0 0 0,0 0 0,0 0 16,0 0 0,0 0 0,19-5 0,-19 5 0,0 0 16,0 0 0,0 0 0,0 0 15,0 0 0,0 0 0,0 0 0,0 0 16,0 0 0,11 11 0,-11-3 0,6 0 0,-6 2 16,2 7 0,-2-3 0,0 5 0,0-1 15,-2 3 0,-4-1 0,2 9 0,-3 2 16,-2-1 0,-3 0 0,1-2 0,2-5 15,-5 4 0,-4 1 0,2-3 0,-4 1 16,6-5 0,-7 4 0,3-9 0</inkml:trace>
  <inkml:trace contextRef="#ctx0" brushRef="#br0">16547 15233 0,'0'0'0,"0"-8"0,0 8 16,0 0 0,-2-6 0,2 6 0,0 0 15,0 0 0,0 0 0,-2-6 0,2 6 16,0 0 0,0 0 0,0 0 0,-5-6 0,5 6 16,0 0 0,0 0 0,-2-11 0,2 11 15,-2-5 0,2 5 0,-5-9 16,5 9 0,0-12 0,-4 6 0,4 6 0,-3-15 15,1 10 0,-1-4 0,1 1 0,0-1 16,2 9 0,-4-16 0,-1 8 0,3-1 16,2 1 0,-4 0 0,4 8 0,-3-14 15,3 14 0,-2-12 0,2 12 0,-3-9 0,3 9 16,0 0 0,-2-10 0,2 10 0,0 0 16,0 0 0,0 0 0,0 0 15,0 0 0,0 0 0,-20 29 0,12-13 0,-3 15 16,2-3 0,1 4 0,-4-6 0,5 5 15,0-4 0,5-4 0,0-3 0,-1 9 16,3-6 0,0-5 0,0-1 0,5-1 16,-5 1 0,4-5 0,1-2 0,-3-1 15,0-2 0,3-1 0,-5-6 0,12 9 16,-6-6 0,-6-3 0,14 3 0,-14-3 16,0 0 0,27-8 0,-20 4 0,9-7 0,-3 1 15,4-2 0,-4-2 0,-3 1 16,1-1 0,0-1 0,-1 1 0,1-1 15,-5-2 0,4 2 0,-3 0 0,0-2 0,-3 2 16,3-2 0,0 2 0,-5-3 0,3 2 16,-1-3 0,1 3 0,-1-1 0,-2 1 15,3-3 0,0 3 0,-5-1 0,2 3 16,5-2 0,-5 4 0,-2-1 0,2 2 0,1 2 16,-3 9 0,0-15 0,2 9 0,-2 6 15,2-9 0,-2 9 0,0 0 16,0-10 0,0 10 0,0 0 0,0 0 0,0 0 15,0 0 0,0 0 0,0 0 0,0 0 16,-9 31 0,7-13 0,-5 1 0,3-2 16,-4 1 0,6 0 0,-5 1 0,5 0 15,0-6 0,0 7 0,0-6 0,-1-2 16,1-2 0,2 1 0,-3-2 0,3 2 16,3-2 0,-3 0 0,2 8 0,1-3 15,1-3 0,-4 1 0,4 5 0,-1-3 16,1 0 0,3 5 0,0-3 0,2 1 15,-2-3 0,-1-2 0</inkml:trace>
  <inkml:trace contextRef="#ctx0" brushRef="#br0">16899 15427 0,'0'0'0,"0"0"0,0 0 0,0 0 16,0 0 0,0 0 0,15-6 15,-15 6 0,17-5 0,-17 5 0,17-4 16,2 0 0,-8 0 0,1-1 0,-12 5 0,20-1 16,-20 1 0,19-4 0,-19 4 0,0 0 15,15 0 0,-15 0 0,0 0 0,0 0 16,0 0 0,21 4 0,-21-4 0,0 0 15,0 0 0,0 0 0,11 5 0,-11-5 16,0 0 0,5 7 0,-5-7 0,0 0 16,3 11 0,-3-11 0,0 0 0,2 12 15,-2-12 0,0 0 0,4 14 0,-4-14 0,5 13 16,-5-13 0,6 7 0,-6-7 0,8 11 16,-1-5 0,-7-6 0,13 13 0,-7-7 15,4 0 0,-3 3 0,-1-4 0,3 2 16,1 1 0,-3-3 0,-3 4 0,5-3 15,-4 3 0,0-3 0,-1 2 0,3 0 16,-5 1 0,2-4 0,-1 3 0,-3-8 16,2 17 0,-2-8 0,-5-1 0,1 0 0,2 0 15,-5 2 0,3-3 0,-8 7 16,3-6 0,-2 3 0,-1-4 0,1 1 16,2-1 0,-3-1 0,5-2 0,-4 1 15,1-2 0,10-3 0,-15 7 0,6-5 0,9-2 16,-16 4 0,16-4 0,-16 2 0,16-2 15,-14 0 0,14 0 0,0 0 0,-21 0 16,21 0 0,0 0 0,0 0 0,-17-4 16,17 4 0,0 0 0,-15 0 0,15 0 15,0 0 0,0 0 0,-17-4 0,17 4 16,0 0 0,0 0 0,-10-8 0</inkml:trace>
  <inkml:trace contextRef="#ctx0" brushRef="#br0">17434 15410 0,'0'0'0,"0"0"0,0 0 16,0 0 0,3-11 0,-3 11 0,0 0 16,0 0 0,0 0 0,0 0 0,0 0 0,0 0 15,0 0 0,0 0 0,0 0 0,8-5 16,-8 5 0,0 0 0,33-4 0,-13 1 15,1 0 0,2 1 0,-1-3 0,16 4 16,-14-1 0,-1 0 0,-2 2 16,-1-2 0,-2-1 0,-1 3 0,-17 0 0,22-2 15,-22 2 0,18-2 0,-18 2 0,0 0 16,0 0 0,0 0 0,26-2 0,-26 2 16,0 0 0,0 0 0,0 0 0,0 0 15,0 0 0,0 0 0,13-8 0,-13 8 16,0 0 0,0 0 0,-7-18 0,7 18 15,-9-17 0,9 17 0,-9-19 0,6 9 0,3 10 16,-11-17 0,7 9 0,0 1 0,4 7 16,-10-15 0,5 9 0,5 6 0,-9-11 15,9 11 0,-8-8 0,8 8 0,-6-9 16,6 9 0,0 0 0,0 0 0,0 0 16,0 0 0,0 0 0,0 0 0,0 0 15,-24 20 0,21-12 0,-6 8 0,9-1 0,-4-6 16,-1 10 0,5-2 0,-2-1 15,2 0 0,0 3 0,0 0 0,2-3 0,0-2 16,3 1 0,-1 3 0,1-1 16,0-3 0,2-1 0,-3-1 0,-4-12 0,11 17 15,-3-12 0,-2 3 0,-6-8 0,0 0 16,0 0 0</inkml:trace>
  <inkml:trace contextRef="#ctx0" brushRef="#br0">17900 15166 0,'-3'-13'0,"3"13"15,5-9 0,-5 9 0,0 0 0,0-13 16,0 13 0,0 0 0,0 0 0,0 0 16,4-8 0,-4 8 0,0 0 0,0 0 15,0 0 0,0 0 0,19 30 0,-15-21 16,3 9 0,-2-3 0,0 3 0,4-1 15,-3 1 0,6 10 0,-3-5 0,-2-4 16,-1-2 0,4-1 0,-1 0 0,0 1 16,1-3 0,-2 0 0,-1-3 0,2-1 15,-2 0 0,0-6 0,-7-4 0,11 8 0,-11-8 16,0 0 0,0 0 0,19 0 0,-19 0 16,13-14 0,-1 0 0,-1-1 15,-2-1 0,1-3 0,-6 1 0,7-11 0,-2 7 16,-1 1 0,-4 5 0,3-1 0,-3 3 15,0-2 0,1-1 0,-5 5 0,4 1 16,-4 1 0,0 10 0,3-18 0,-3 18 16,3-11 0,-3 11 0,2-8 0,-2 8 0,0 0 15,0 0 0,0-10 0,0 10 0,0 0 16,0 0 0,0 0 0,0 0 0,0 0 16,0 0 0,-12 26 0,10-9 0,-5-1 15,0-2 0,1 3 0,-2-1 0,2 3 16,-1 0 0,-4 9 0,1-5 0,6-1 15,-3-3 0,0 0 0,3-3 0,1 1 16,-2 1 0,3 0 0,2-6 0,0-12 0,2 15 16</inkml:trace>
  <inkml:trace contextRef="#ctx0" brushRef="#br0">18372 15427 0,'5'-11'16,"-5"11"0,0 0 0,0 0 0,0 0 15,0 0 0,2-8 0,-2 8 0,0 0 0,0 0 16,0 0 0,0 0 0,0 0 0,4-9 16,-4 9 0,0 0 0,0 0 0,0 0 15,0 0 0,11-5 0,-11 5 0,15-4 16,-15 4 0,13-3 0,-13 3 0,14-3 15,-14 3 0,0 0 0,20-2 0,-20 2 16,0 0 0,0 0 0,0 0 0,0 0 16,0 0 0,16 8 0,-16-8 0,0 0 0,-2 18 15,2-18 0,-4 15 0,4-15 16,-6 18 0,4-12 0,2-6 0,0 19 0,0-11 16,0-8 0,2 17 0,6-7 0,-4 3 15,7 4 0,-2-2 0,6 2 16,-4-2 0,3-2 0,-1 6 0,-1-5 0,1 3 15,-2-3 0,-1 0 0,-1 1 0,0-3 16,-5-2 0,-2 1 0,4-3 0,-4 0 16,-2 0 0,0-8 0,-8 17 0,4-11 15,-3 2 0,3-2 0,-7-2 0,1 3 0,1-3 16,-2-3 0,-1 4 0,-3-3 0,15-2 16,-32 0 0,18-4 0,-4-3 0,-1-2 15,8-2 0</inkml:trace>
  <inkml:trace contextRef="#ctx0" brushRef="#br0">18645 14918 0,'0'0'0,"8"-9"0,-4 1 0,5 0 15,5-3 0,4 1 0,-2 0 16,4 0 0,10-5 0,-5 7 0,-4 1 0,-8 3 15,1 0 0,-14 4 0,18 3 0,-18-3 16,12 8 0,-12-8 0,7 14 0,-9 3 16,-5-1 0,-1 5 0,-7 7 0,-4-1 15,2 4 0,-7-5 0,6 2 0,-2-4 16,4-4 0,5-1 0,1-4 0,3 1 16,3-3 0,-3 4 0,5 0 0,2 1 15,2-2 0,5 4 0,1 0 0,9 7 16,-4-7 0,8 7 0,2-2 0,-3-2 15,3 1 0,-7-6 0,0-1 0,-4-1 16,-1-3 0,0-1 0,-1 2 0,1 1 0,-2-1 16,-3-4 0,2 2 0,-4-1 0,3 1 15,0 0 0,-3 0 0,-2-1 0,1-2 16,2 0 0,-1 8 0,1-4 0,-3 3 16,0 0 0,5-1 0,-5 1 0,8 1 15,-8 1 0,2-1 0,1-1 0,1 2 16,-3 1 0,2-2 0,-5-2 0,4 2 15,-1 2 0,-3-2 0,2-2 0,-7 2 0,1 2 16,-1-1 0,-4 0 0,-7 12 16,0-12 0,-3-2 0,-3 5 0,-1-7 15,-4 1 0,-3-7 0,-4-7 0,-7 2 0,-3-6 16</inkml:trace>
  <inkml:trace contextRef="#ctx0" brushRef="#br0">8937 15203 0,'0'0'15,"0"0"0,0 0 0,-5-11 0,5 11 16,0 0 0,0 0 0,-2-10 0,2 10 16,0 0 0,0 0 0,-2-10 0,2 10 0,0 0 15,-2-16 0,2 16 0,2-16 0,-2 16 16,2-17 0,-2 11 0,0-5 0,0 11 16,2-17 0,1 9 0,-3 8 0,0-12 15,0 12 0,0-10 0,0 10 0,0 0 16,0-12 0,0 12 0,0 0 0,0 0 15,0 0 0,0 0 0,-7-9 0,7 9 0,0 0 16,0 0 0,0 0 0,0 0 16,-23 19 0,23-19 0,-9 10 0,9-10 0,-6 10 15,6-10 0,-6 8 0,6-8 0,-4 9 16,4-9 0,0 0 0,0 15 0,0-15 16,2 15 0,0-6 0,-2-9 0,3 18 15,0-1 0,3-3 0,-6-1 0,2-4 0,1 8 16,1 0 0,-2-1 0,-2 2 15,2-1 0,1-4 0,2 3 0,-3-2 16,-2-2 0,0-1 0,2-1 0,-2 1 16,3 5 0,-3-4 0,2-1 0,0-1 0,0 0 15,-2-10 0,2 19 0,-2-11 0,5 0 16,-5-8 0,2 21 0,0-5 0,3-4 16,-2 4 0,-1 1 0,-2-4 15,0 3 0,5 1 0,-3-1 0,2 3 0,-4-2 16,0 0 0,0 2 0,-2-1 0,2-1 15,2 1 0,-4-4 0,2 3 0,-2-5 16,2 0 0,0-1 0,-2-2 0,-1-2 16,3-7 0,0 16 0,-2-5 0,2-2 15,-2 0 0,2 2 0,-3-3 0,-2 11 0,3-3 16,-5 2 0,7 0 0,-4 2 0,-3-4 16,7 3 0,0-1 0,-2-2 0,4 1 15,3-5 0</inkml:trace>
  <inkml:trace contextRef="#ctx0" brushRef="#br0">19738 15518 0,'0'0'0,"-21"-4"0,21 4 0,-13-1 0,13 1 15,0 0 0,-19-2 0,19 2 0,-11 0 16,11 0 0,0 0 0,0 0 0,-25-2 15,25 2 0,0 0 0,-15 0 0,15 0 16,0 0 0,0 0 0,-21 2 16,21-2 0,0 0 0,-15 0 0,15 0 0,0 0 15,0 0 0,0 0 0,0 0 0,-15 2 16,15-2 0,0 0 0,0 0 0,0 0 16,0 0 0,0 0 0,0 0 0,0 0 15,0 0 0,47 0 0,-12 0 0,-3 0 16,7-2 0,-5 0 0,4 4 0,-1-2 15,-3 3 0,-7-3 0,7 4 0,-6-4 16,-5 0 0,-2 1 0,-4-1 0,0 3 0,2-3 16,-4 1 0,-2-1 0,1 0 0,-2 0 15,-12 0 0,20 2 0,-20-2 0,16 0 16,-16 0 0,16 0 0,-16 0 0,11 0 16,-11 0 0,0 0 0,17-2 0,-17 2 15,0 0 0,0 0 0,0 0 0,0 0 16,0 0 0,0 0 0,0 0 0,0 0 15,0 0 0,0 0 0,0 0 0,0 0 0,0 0 16,0 0 0,0 0 0,0 0 16,-49-1 0,49 1 0,-19-4 0,-2-1 15,7 1 0,0 0 0,-1 0 0,-4-2 0,6-2 16,-1-1 0,3 1 0,1 1 0,-3-2 16,2-2 0,3 3 0,-1 0 0,5 2 15,-5-5 0,1 4 0,4 0 0,-3-2 16,5 4 0,-5-3 0,3 1 0,4 7 15,-8-10 0,4 6 0,4 4 0,-5-6 16,5 6 0,-4-7 0,4 7 0,0 0 16,0 0 0,0 0 0,0 0 0,0 0 0,-14 23 15,14-12 0,-2 7 0,-1 0 0,1 1 16,0-1 0,4 13 0,-2-4 0,0-9 16,2 2 0,3 12 0,-2-8 0,1-3 15,1-4 0,-3 1 0,2 0 0,3 3 16,-2-4 0,0-2 0,-3 5 0,3-4 15</inkml:trace>
  <inkml:trace contextRef="#ctx0" brushRef="#br0">20889 15089 0,'5'-5'16,"-5"5"0,0 0 0,0 0 0,0 0 16,5-7 0,-5 7 0,0 0 0,0 0 15,0 0 0,9-1 0,-9 1 0,0 0 0,0 0 16,0 0 0,11-5 0,-11 5 0,0 0 16,0 0 0,0 0 0,12-4 0,-12 4 15,0 0 0,0 0 0,0 0 0,0 0 16,0 0 0,0 0 0,-42-10 0,22 8 15,-14 2 0,9 2 0,6-2 0,-1 0 16,2 2 0,18-2 0,-23 1 0,14-1 16,9 0 0,-14 7 0,14-7 0,-7 6 15,7-6 0,2 11 0,-2-11 0,10 14 16,8 1 0,-2-1 0,14 8 0,0-1 16,-4 0 0,-1 1 0,-1 1 0,-6-7 15,-2 3 0,-5-6 0,-2 2 0,-2 4 16,0-2 0,-7-4 0,0 6 0,-3-2 15,-1-2 0,-3 2 0,1 0 0,-2-3 0,2 2 16,-1-5 0,3-1 0,-1-2 0,0 1 16,0-1 0,3 1 0,2-9 0,-2 13 15,2-4 0,0-9 0,0 18 0,4-1 16,4-1 0,-1-1 0,-3 3 0,3 1 0,-3-4 16,6 5 0,-8-4 0,5 4 15,-5-3 0,0 3 0,2 1 0,-1 0 16,-3 10 0,-3-11 0,1 1 0,0-5 0,0-3 15,2-2 0,-2 2 0,2-5 0,0 0 16,-3 1 0,3-9 0,0 16 0,3-8 16,-1 1 0,-2-9 0,4 12 0,1-4 15,1-2 0,2 3 0,5 1 0,4 0 16,-2-1 0,2-4 0,2 3 0,0-1 16,2-3 0,11 2 0,-3-3 0,-6-3 15,-3-3 0,1-1 0,-1-2 0</inkml:trace>
  <inkml:trace contextRef="#ctx0" brushRef="#br0">21670 15370 0,'4'-11'0,"1"0"16,-1 3 0,-2 3 0,-2 5 15,7-13 0,-7 13 0,0-8 0,0 8 0,2-8 16,-2 8 0,0 0 0,0 0 0,0 0 16,0 0 0,0 0 0,0 0 0,0 0 15,0 0 0,-4 37 0,-3-19 0,3 3 16,-3 7 0,5 5 0,0-6 0,2 0 15,2-6 0,0-1 0,0-2 0,1 1 16,3-3 0,1 0 0,-1-1 0,6 0 16,0-2 0,-3-2 0,0-3 0,2-2 0,6 3 15,-6-5 0,0 0 0,-11-4 0,18 0 16,-18 0 0,21-6 0,-14 2 0,-7 4 16,15-13 0,0-1 0,-4 0 0,1-1 15,-6-4 0,3 3 0,0-2 0,-2 3 16,-2-1 0,4 1 0,0 1 0,-6-2 15,1 3 0,-2 3 0,1-1 0,-3 11 16,6-13 0,-6 4 0,0 9 0,7-14 16,-7 14 0,0-15 0,0 15 0,2-8 15,-2 8 0,2-10 0,-2 10 0,2-12 16,-2 12 0,0-10 0,0 10 0,4-11 0,-4 11 16,0 0 0,0 0 0,2-13 0,-2 13 15,0 0 0,0 0 0,0 0 0,0 0 16,0 0 0,0 0 0,0 0 0,0 0 15,0 0 0,6 39 0,-1-22 0,-1 2 16,3 13 0,3-3 0,1 0 0,0 0 16,5-8 0,-3-6 0,2 0 0,-4-2 15,1 1 0,-1-1 0,6-8 0,-4 3 0,-2-4 16,1 1 0,-1-5 0,-11 0 16,16 0 0,-16 0 0,20-6 0,-6-5 0,-1 1 15,-2-4 0,4-2 0,-7-4 0,-1 2 16,3-11 0,-6-1 0,1 5 0,-3 4 15,-2 1 0,0 4 0,0-4 0,-2 3 16,0 0 0,-3 5 0,3-1 0,0 3 16,0-1 0,-2 4 0,2-1 0,2 8 15,-7-17 0,5 11 0,2 6 0,-6-13 16,6 13 0,-5-11 0,1 6 0,4 5 16,-2-8 0,2 8 0,0 0 0,-8-11 15,8 11 0,0 0 0,0 0 0,-7-8 16,7 8 0,0 0 0,0 0 0,0 0 0,0 0 15,0 0 0,0 0 0,0 0 16,0 0 0,0 0 0,0 0 0,-23 17 0,23-17 16,0 15 0,0-15 0,3 15 0</inkml:trace>
  <inkml:trace contextRef="#ctx0" brushRef="#br0">22486 15678 0,'0'0'0,"0"0"0,0 0 16,0 0 0,0 0 0,0 0 0,0 0 16,-9 6 0,9-6 0,0 0 0,0 0 15,0 0 0,0 0 0,0 0 0,0 0 16,0 0 0,0 0 0,0 0 0,0 0 15,0 0 0,2 12 0,-2-2 0,-2 10 16,0-3 0,0 2 0,-6 13 0,6 0 16,-3-1 0,1-1 0,0 3 0,1 0 15,6-5 0,-6 0 0,3-6 0,0-4 0,0 1 16,3-2 0,-3-6 0,4 2 0,-2-5 16</inkml:trace>
  <inkml:trace contextRef="#ctx0" brushRef="#br0">22951 15560 0,'0'0'0,"0"0"15,0 0 0,7 15 0,-7-15 0,3 16 16,-3 0 0,-3 1 0,0 0 0,-3 0 16,-5 3 0,-3 8 0,-4 1 0,-1-4 15,-4-1 0,6 1 0,-2-6 0,3-3 16,2 1 0,-1-5 0,3-2 0,3 1 0</inkml:trace>
  <inkml:trace contextRef="#ctx0" brushRef="#br0">23407 15398 0,'5'-14'15,"-1"2"0,-2 3 0,4 1 0,-6 8 16,4-12 0,-4 12 0,2-8 0,-2 8 15,0 0 0,0 0 0,0 0 0,0 0 0,0 0 16,0 0 0,0 0 0,5 41 0,-5-23 16,-2 15 0,2-5 0,2 4 0,-4-8 15,6 7 0,0-6 0,1-5 0,2-4 16,0 3 0,0-3 0,4-1 0,1-2 16,-1-4 0,3 0 0,-3-5 0,2 0 0,-1-2 15,8-4 0,-1-2 0,2 0 16,-4-7 0,13-4 0,-9 2 0,-3-4 0,23-24 15,-27 23 0,-2 1 0,-4 3 16,-1 1 0,0 2 0,-3 4 0,-1 1 16,-3 6 0,5-12 0,-5 12 0,0 0 15,0 0 0,0 0 0,0 0 16,0 0 0,0 0 0,0 0 0,4 29 0,-2-13 16,3 1 0,-1 1 0,6-2 0,1 1 15,0-3 0,5-2 0,-2 1 0,-2-4 16,5-1 0,2-3 0,1-2 0,-6-2 15,-1-2 0,4-7 0,-4 3 0,3-3 16,-2-4 0,-2-1 0,-3-4 0,4-11 0,-8 5 16,2 1 0,-7 3 0,2-12 0,-4 6 15,0 3 0,-1 5 0,1 0 0,-1 5 16,-1 2 0,1 0 0,1 4 0,-2-2 16,4 8 0,-2-9 0,2 9 0,0 0 15,0 0 0,0 0 0,0 0 0,0 0 16,0 0 0,0 0 0,0 0 0,0 0 15,0 0 0</inkml:trace>
  <inkml:trace contextRef="#ctx0" brushRef="#br0">24278 15548 0,'0'0'0,"0"0"0,10 4 15,-10-4 0,0 0 0,9 6 0,-9-6 16,9 7 0,-3-3 0,0 2 0,0 1 15,-1 2 0,-1-1 0,1 0 0,4 7 16,-6 1 0,1-1 0,-2-1 0,0 3 16,1-5 0,-3 1 0,0-4 0,0 2 0,0-1 15,0-1 0,-3 1 0,3-10 0,3 14 16,-3-4 0,0-3 0,0-7 0,2 12 16,2-6 0,-4-6 0,10 10 0,-3-8 15,4 3 0,10-1 0,-2-4 0,17 0 16,-2-7 0,0 0 0,2-4 0,-2 1 15,2-5 0,-8-1 0,4 2 0,-2-3 16</inkml:trace>
  <inkml:trace contextRef="#ctx0" brushRef="#br0">24970 15439 0,'0'0'0,"0"0"0,0 0 0,11-6 16,-11 6 0,0 0 0,0 0 0,0 0 0,9 21 16,-9-21 0,0 18 0,-3 1 0,-1-1 15,0 13 0,-7-2 0,3-5 0,4-3 16,-3 0 0,-2 7 0,-3 1 0,3 0 15,0-4 0,3-5 0,0-4 0,0 3 16,1-3 0,3 1 0,-2-5 0,2-4 16,2 0 0,0-8 0</inkml:trace>
  <inkml:trace contextRef="#ctx0" brushRef="#br0">25480 15353 0,'-4'-10'15,"4"10"0,0 0 0,0 0 0,0 0 16,0 0 0,0 0 0,0 0 16,0 0 0,0 0 0,0 0 0,0 0 0,0 0 15,0 0 0,0 0 0,0 0 0,0 0 16,0 0 0,0 0 0,0 0 0,-7-7 16,7 7 0,0 0 0,0 0 15,0 0 0,0 0 0,0 0 0,0 0 16,0 0 0,0 0 0,0 0 0,0 0 15,25-1 0,-25 1 0,0 0 0,20-3 16,-20 3 0,17 0 0,-17 0 0,11-2 0,-11 2 16,0 0 0,16-2 0,-16 2 0,0 0 15,0 0 0,11-2 0,-11 2 0,0 0 16,0 0 0,0 0 0,0 0 0,0 0 16,0 0 0,0 0 0,14-1 0,-14 1 15,0 0 0,0 0 0,0 0 0,0 0 16,0 0 0,0 0 0,0 0 0,0 0 15,0 0 0,14-6 0,-14 6 0,0 0 16,0 0 0,0 0 0,0 0 0,0 0 16,0 0 0,0 0 0,6 11 0,-6-11 0,0 0 15,0 0 0,0 0 0,6 10 0,-6-10 16,0 0 0,0 0 0,0 0 0,0 7 16,0-7 0,0 0 0,0 0 15,0 0 0,0 0 0,0 0 0,0 0 0,0 0 16,2 10 0,-2-10 0,0 0 0,0 0 15,0 0 0,0 0 0,0 0 0,0 0 16,0 0 0,0 0 0,0 0 0,2 8 16,-2-8 0,0 0 0,0 0 0,0 0 0,0 0 15,0 0 0,0 0 0,0 0 0,0 0 16,0 0 0,0 0 0,-2 11 0,2-11 16,0 0 0,0 0 0,0 0 0,0 0 15,0 10 0,0-10 0,0 0 0,2 10 16,-2-10 0,2 8 0,-2-8 0,5 8 15,-5-8 0,4 11 0,1-7 0,-5-4 16,6 8 0,-6-8 0,8 6 0,-8-6 16,0 0 0,15 2 0,-15-2 0,0 0 15,25-5 0,-16 0 0,-2 1 0,9-4 16,1-3 0,-4-1 0,0-2 0,2 0 0,-2-1 16,-1-1 0,-1 2 0,0-1 15,-1 2 0,-1 3 0,-3 2 0,-1 0 16,0 1 0,-5 7 0,7-7 0,-7 7 0,0 0 15,0 0 0,0 0 0,0 0 0,0 0 16,0 0 0,4 26 0,-4-10 0,2 1 16,0 2 0,1 1 0,-1-1 0,2 1 15,-2-2 0,6 1 0,-1-5 0,-1 4 0,1-7 16,3-1 0,-4-2 0,1-1 0,2-3 16,-9-4 0,21 4 0,0-6 0,-21 2 15,31-8 0,-11 0 0,-1-3 0,11-7 16,-5-4 0,-3-1 0,-3 2 0,4-3 15,-10-3 0,1 3 0,-5 4 16,0 2 0,-3 1 0,0 1 0,-2 4 0,-4 0 16,0 1 0,0 1 0,0 10 0,-2-17 15,0 11 0,2 6 0,-6-14 0,4 10 16,2 4 0,-4-11 0,4 11 0,-7-6 16,7 6 0,0 0 0,-6-6 0,6 6 0,0 0 15,0 0 0,0 0 0,0 0 16,-9-4 0,9 4 0,0 0 0,0 0 15,0 0 0,0 0 0,0 0 0,0 0 0</inkml:trace>
  <inkml:trace contextRef="#ctx0" brushRef="#br0">26390 15314 0,'0'0'0,"0"0"0,0 0 0,0 0 0,0 0 15,0 0 0,0 0 0,0 0 0,0 0 16,0 0 0,0 0 0,0 0 0,0 0 16,0 0 0,0 0 0,0 0 0,0 0 15,0 0 0,14 4 0,-14-4 0,0 0 16,0 0 0,0 0 0,23 4 0,-23-4 16,16 6 0,-5-2 0,3 4 0,0 0 15,-3-1 0,-5 1 0,2 1 0,-1-4 16,-3 5 0,-2 6 0,3-4 0,-5 0 0,0 4 15,-3-5 0,-1 2 0,2 3 16,-5-2 0,3 2 0,-2-4 0,2 5 0,0-3 16,1 3 0,1-1 0,-2-2 0,6 3 15,2 0 0,1 1 0,-1-2 0,2 1 16,-2 1 0,3-2 0,-1 1 0,1 2 16,0-7 0,0 2 0,-5-4 0,5-1 15,-5 2 0,0-4 0,-2-7 0,5 11 16,-5-11 0,2 8 0,-2-8 0,3 8 15,-3-8 0,0 0 0,0 0 0,-10 10 0,4-6 16,6-4 0,-30 0 0,11 0 16,0-4 0,-2 0 0,-11-6 0,2-6 15,7 2 0,3-1 0</inkml:trace>
  <inkml:trace contextRef="#ctx0" brushRef="#br0">26728 14753 0,'7'-9'16,"-5"4"0,-2 5 0,9-9 0,-9 9 16,5-6 0,-5 6 0,16 0 0,-16 0 15,0 0 0,38 8 0,-19 1 0,-1-1 16,0 2 0,1 1 0,-4 1 0,4 0 15,-6 0 0,1 4 0,-3 1 0,-2 0 16,-1-3 0,-2 4 0,-1-1 0,-3 1 16,0 3 0,-2 0 0,-2-3 0,2 15 15,-4-8 0,-5 5 0,3-1 0,0 2 16,4-6 0,-5 5 0,5-5 0,-3 6 16,5-6 0,0-3 0,2 11 0,1-4 15,-1 2 0,2-6 0,1 6 0,1-3 16,4 1 0,-1-6 0,0 5 0,-2-4 0,2 5 15,2-6 0,-4-2 0,3-6 0,-4 5 16,1-4 0,0 4 0,-2-3 0,4 2 16,0-3 0,-5 0 0,4 3 0,-2-3 15,-1 1 0,-1 1 0,1-1 0,1-3 0,2 2 16,-4 1 0,3-1 0,-3-1 0,1 1 16,-1-2 0,-1 1 0,2-2 0,-3-1 15,0-5 0,0 1 0,1 3 0,-3-2 16,0 1 0,0-10 0,-3 18 0,1-9 15,-7 5 0,-5-4 0,-4 3 0,-15 1 16,-5-1 0,-9-10 0,-27 4 0,4-7 16</inkml:trace>
  <inkml:trace contextRef="#ctx0" brushRef="#br0">7915 16563 0,'-11'2'16,"11"-2"0,0 0 0,0 0 0,0 0 15,0 0 0,-4 9 0,4-9 0,0 0 16,0 0 0,0 0 0,0 0 0,0 0 16,0 0 0,0 0 0,0 0 0,0 0 15,0 0 0,0 0 0,0 0 0,0 0 16,0 0 0,0 0 0,24 6 0,-3-2 0,2-4 16,11 4 0,-6-2 0,6 2 0,0 0 15,-9-2 0,-3 3 0,-3-5 16,0 4 0</inkml:trace>
  <inkml:trace contextRef="#ctx0" brushRef="#br0">7892 16837 0,'0'0'16,"0"0"0,0 0 0,0 0 0,0 0 15,0 0 0,0 0 0,0 0 0,0 0 16,0 0 0,0 0 0,0 0 0,0 0 15,0 0 0,53-9 0,-36 9 0,0 2 16,0 2 0,2 1 0,2-1 0,11 4 0,2 2 16,-2 1 0,0-6 0,4 3 0</inkml:trace>
  <inkml:trace contextRef="#ctx0" brushRef="#br0">9585 16471 0,'0'0'15,"6"-6"0,-6 6 0,0 0 16,3-9 0,-3 9 0,0 0 0,0 0 0,0 0 16,7-8 0,-7 8 0,0 0 0,0 0 15,0 0 0,2-6 0,-2 6 0,0 0 16,0 0 0,0 0 0,0 0 0,0 0 16,7-8 0,-7 8 0,0 0 0,0 0 0,0 0 15,0 0 0,0 0 0,0 0 16,0 0 0,0 0 0,0 0 0,0 0 15,-39 18 0,23-5 0,0 0 0,-4 12 0,1 4 16,-1-2 0,-1 4 0,8 0 0,-1 0 16,3-1 0,2 1 0,1-7 0,2 8 15,3-9 0,1-3 0,2-2 0,2 1 16,5 0 0,-3-3 0,6-2 0,-1 3 16,2-5 0,3 2 0,2-3 0,0 1 15,2-2 0,-2-1 0,1-1 0,-2 0 16,4 0 0,-6-4 0,6 2 0,-8 1 0,-2-3 15,3-2 0,-12-2 0,13 6 0,-13-6 16,14 6 0,-14-6 0,11 7 16,-11-7 0,11 3 0,-11-3 0,0 0 0,10 2 15,-10-2 0,0 0 0,0 0 0,0 0 16,13 5 0,-13-5 0,0 0 0,0 0 16,0 0 0,9 4 0,-9-4 0,0 0 15,0 0 0,0 0 0,0 0 0,0 0 0,0 0 16,0 0 0,12 1 0,-12-1 15,0 0 0,0 0 0,0 0 0,0 0 16,0 0 0,0 0 0,0 0 0,2 11 0,-2-11 16,0 0 0</inkml:trace>
  <inkml:trace contextRef="#ctx0" brushRef="#br0">9964 16701 0,'0'0'16,"0"0"0,0 0 0,0 0 0,0 0 15,0 0 0,0 0 0,4-12 0,-4 12 0,0 0 16,0 0 0,0 0 0,0 0 0,5-12 16,-5 12 0,0 0 0,0 0 0,4-13 15,-4 13 0,0 0 0,0 0 0,2-17 16,-2 17 0,0 0 0,2-14 0,-2 14 15,0 0 0,3-15 0,-3 15 0,0 0 16,2-16 0,-2 16 0,0 0 0,0-16 16,0 16 0,0 0 0,0-15 0,0 15 0,0 0 15,2-14 0,-2 14 0,0 0 16,0 0 0,0-15 0,0 15 0,0 0 16,0 0 0,0 0 0,0 0 0,0 0 0,0 0 15,0 0 0,0 0 0,0 0 16,0 0 0,0 0 0,0 0 0,-7 46 15,7-25 0,3 12 0,-3 0 0,2-3 0,0 2 16,0-4 0,6 0 0,-4 1 0,5-2 16,-7-7 0,7-5 0,-1 2 0,-2-5 15,3-2 0,0 3 0,3-4 0,-3-2 16,-9-7 0,21 12 0,-21-12 0,17 6 0,-17-6 16,19 4 0,-19-4 0,0 0 0,28-2 15,-28 2 0,0 0 0,27-11 0,-27 11 16,16-9 0,-7 0 0,2 0 0,0-5 15,4 0 0,-4 0 0,1-1 0,-1 1 16,-2 0 0,3-1 0,-6-2 0,5 4 16,-4-3 0,1-1 0,-2 4 0,-1-3 15,-1 0 0,0 3 0,1-3 0,-3 1 16,1 2 0,-3 13 0,2-26 0,1 14 16,-3 2 0,0 10 0,0-21 0,0 21 15,0-16 0,0 16 0,0-19 0,0 19 16,-3-19 0,3 19 0,-2-15 0,2 15 15,0-17 0,0 17 0,-3-15 0,3 15 16,-2-12 0,2 12 0,0 0 0,-2-14 0,2 14 16,0 0 0,0 0 0,0 0 0,0-14 15,0 14 0,0 0 0,0 0 0,0 0 16,0 0 0,0 0 0,0 0 0,-3-15 16,3 15 0,0 0 0,0 0 0,0 0 15,0 0 0,0 0 0,0 0 0,0 0 16,0 0 0,0 0 0,0 0 0,-8 43 15,5-23 0,3-3 0,-2 4 0,-2 9 0,4-5 16,-2-3 0,2 8 0,2-5 0,-2-5 16,2-2 0,0 1 0,0 0 15,-2-1 0,3-1 0,-1-4 0,0-1 0,0 3 16,-2-2 0,0-13 0,5 20 0,-5-9 16,0-11 0,2 18 0,-2-18 0,5 18 15,-5-7 0,2 4 0,1 0 0,-3 2 16,4-4 0,-2-4 0</inkml:trace>
  <inkml:trace contextRef="#ctx0" brushRef="#br0">10729 16894 0,'0'0'0,"0"0"0,17-6 0,-17 6 15,17-7 0,4 1 0,-2 3 16,1-6 0,17-1 0,-3 2 0,0 0 16,3-1 0,-3 3 0,0 1 0,0 1 15,-9 1 0,-2 1 0,-2-1 0,-21 3 16,30-1 0,-30 1 0,26 0 0,-26 0 0,0 0 15,30 0 0,-30 0 0,0 0 0,21 1 16,-21-1 0,0 0 0,0 0 0,18 8 16,-18-8 0,0 0 0,0 0 0,11 8 15,-11-8 0,0 0 0,0 0 0,0 0 16,0 0 0,0 0 0,0 0 0,0 0 16,0 0 0,0 0 0,0 0 0</inkml:trace>
  <inkml:trace contextRef="#ctx0" brushRef="#br0">11156 16757 0,'-16'-7'0,"7"1"0,9 6 0,-18-12 16,18 12 0,-14-8 0,14 8 0,-11-6 16,11 6 0,0 0 0,-11-11 0,11 11 15,0 0 0,-10-10 0,10 10 0,0 0 0,0 0 16,-9-11 0,9 11 0,0 0 16,0 0 0,0 0 0,0 0 0,-9-8 15,9 8 0,0 0 0,0 0 0,0 0 16,0 0 0,0 0 0,0 0 0,0 0 0,0 0 15,0 0 0,0 0 0,0 0 0,0 0 16,0 0 0,0 0 0,-12 37 0,12-20 16,2 1 0,4 1 0,-4-3 0,0 3 15,3-1 0,1 3 0,1 8 0,0-7 16,2 9 0,0-11 0,0 1 0,5 8 16,-3-8 0,-1-3 0,-1-3 0,4 0 0,-1 0 15,-3-1 0,4 1 0,-1-5 0,-1 0 16,-2-3 0,1-3 0,-10-4 15</inkml:trace>
  <inkml:trace contextRef="#ctx0" brushRef="#br0">11359 16693 0,'0'0'16,"0"0"0,0 0 0,-2-13 0,2 13 0,0 0 15,0 0 0,0 0 0,0 0 0,0 0 16,0 0 0,0 0 0,0 0 0,0 0 16,0-14 0,0 14 0,0 0 0,0 0 15,0 0 0,0 0 0,0 0 0,0 0 16,30 35 0,-21-18 0,2-1 0,1 0 15,-4 3 0,3 0 0,6 9 0,-4-7 16,-1-3 0,-1 0 0,3 10 0,2-6 16,-7-4 0,3 1 0,-3-5 0,2 0 15,1 1 0,-6-1 0,3-1 0,-1-3 16,-8-10 0,9 14 0,-9-14 0,8 13 0,-8-13 16,0 0 0,0 0 0,0 0 15</inkml:trace>
  <inkml:trace contextRef="#ctx0" brushRef="#br0">11754 16614 0,'0'0'0,"0"0"15,4-16 0,-4 16 0,0 0 0,3-10 0,-3 10 16,0 0 0,0 0 0,0 0 0,0 0 15,0 0 0,0 0 0,0 0 0,0 0 16,0 0 0,0 0 0,-7 45 0,3-28 16,-2 2 0,2 2 0,2 11 0,-3-8 15,3-4 0,-3 12 0,3-8 0,0-3 16,2-3 0,-2 1 0,2-1 0,-3 1 16,0-2 0,3-6 0,-2 5 0,2-1 0,0-15 15,0 23 0,0-13 0,0-10 16,-2 19 0,2-19 0,-2 19 0,0-12 15,2-7 0,-7 10 0</inkml:trace>
  <inkml:trace contextRef="#ctx0" brushRef="#br0">11710 16266 0,'0'0'0,"0"0"0,0 0 0,0 0 16,0 0 0,0 0 0,0 0 0,0 0 15,0 0 0,66 24 0,-32-11 0,10 0 16,-3 0 0,27 8 0,-13-5 0,9 6 15,-12-1 0,-11-4 0,-1 4 0,-2-1 16,-1 0 0,-6 3 0,3-1 0,-6 0 16,-3 2 0,-2 0 0,-7 3 0,0 0 0,-7 3 15,-2 2 0,-5-2 0,-9 3 0,3-2 16,-3 0 0,-5-6 0,-1 3 0,-4 3 16,4-2 0,-5 0 0,0-3 0,-5 1 15,2-1 0,-1 2 0,1-4 0,-4-1 16,9-7 0,-2 3 0,4-7 0,-2 2 15,5-2 0,-3-1 0,5-1 0,0-3 16,-1-1 0,4 0 0,6-6 0,-9 7 16,9-7 0,0 0 0,-12 11 0,12-11 15,0 0 0,0 0 0,0 0 0,-11 9 0,11-9 16,0 0 0,0 0 0</inkml:trace>
  <inkml:trace contextRef="#ctx0" brushRef="#br0">12937 16961 0,'0'0'0,"0"0"0,0 0 16,0 0 0,0 0 0,0 0 0,0 0 15,0 0 0,0 0 0,0 0 0,0 0 16,11-8 0,-11 8 0,0 0 0,0 0 16,0 0 0,28-5 0,-10-2 0,21 2 15,-5-8 0,8 0 0,1-3 0,-1 3 16,2 4 0,-1-6 0,1 7 0,-3 0 16,-3 1 0,2 1 0,-6 2 0,-6 2 0,-9 2 15,0-1 0,-19 1 0,30-5 16,-30 5 0,20 0 0,-20 0 0,0 0 15,0 0 0,27 1 0,-27-1 0,0 0 0,0 0 16,0 0 0,21 9 0,-21-9 0,0 0 16,0 0 0,0 0 0,0 0 0,0 0 15,9 7 0,-9-7 0,0 0 0,0 0 16,0 0 0,0 0 0,0 0 0,0 0 16,0 0 0,-55-16 0</inkml:trace>
  <inkml:trace contextRef="#ctx0" brushRef="#br0">13434 16744 0,'-20'-4'16,"6"-2"0,14 6 0,-21-8 0,21 8 15,-15-8 0,15 8 0,-14-9 0,14 9 16,0 0 0,-16-8 0,16 8 0,-11-8 16,11 8 0,-10-11 0,10 11 0,0 0 15,-11-13 0,11 13 0,0 0 0,-11-11 16,11 11 0,-10-11 0,10 11 0,0 0 16,-11-10 0,11 10 0,0 0 0,0 0 15,-9-8 0,9 8 0,0 0 0,0 0 16,0 0 0,0 0 0,0 0 0,0 0 15,-20 37 0,15-8 0,-1-2 0,6 1 16,0 3 0,0 0 0,0-2 0,2 3 0,2 1 16,-2-3 0,5 0 0,-5-5 0,7 4 15,-4-5 0,2 8 0,2-2 0,2-1 16,1 2 0,1-6 0,4 4 0,-2-2 16,6 1 0,4-6 0,3 1 0,1-4 15</inkml:trace>
  <inkml:trace contextRef="#ctx0" brushRef="#br0">22350 16239 0,'0'0'0,"0"0"16,0 0 0,0 0 0,0 0 0,0 0 15,4 12 0,-4-12 0,7 8 0,-7-8 0,6 4 16,-6-4 0,12 10 0,-5-3 0,2-1 16,-5 2 0,6-2 0,-1 0 0,-3 3 15,5 3 0,1 0 0,2 0 0,-2-1 16,1-1 0,-1 3 0,-1-5 0,2 2 15,4 1 0,-4-2 0,3-2 0,0 1 16,2-2 0,0 0 0,1 0 0,4-1 16,-2-1 0,13 0 0,0 0 0,0-4 15,2-2 0,1 2 0,-1-2 0,1-2 16,2 0 0,-3-1 0,3 1 0,-3-1 16,1-3 0,-1 5 0,1-3 0,-3-1 0,-2 3 15,4-1 0,-2-2 0,3 3 16,-2-2 0,-1 4 0,0-2 0,0-2 0,0 4 15,-7-2 0,7 1 0,3 1 0,-3 0 16,3-2 0,-3 4 0,-6 0 0,6 0 16,0 4 0,-2-4 0,4 2 0,-2 3 15,0-4 0,4 4 0,-4-2 0,0 0 16,2 1 0,5 0 0,-5 0 0,44 2 16,-39-1 0,5-2 0,-5-1 0,3 2 15,1 0 0,1 0 0,-1-1 0,-2 1 16,1-3 0,-1 4 0,1-1 0,-3-2 15,-5 2 0,0 1 0,2-1 0,-2 0 16,0-2 0,-4 2 0,-4-2 0,6 0 16,0-1 0,-5 2 0,-3-1 0,8 0 15,-2 0 0,4-2 0,-4 0 0,6-2 16,-2 0 0,0 0 0,0 2 0,3-3 16,-5 2 0,5 1 0,-5-2 0,5 0 15,-5-2 0,-7 0 0,10 2 0,-12 0 16,-2 0 0,-1-1 0,-1 1 0,-2 0 15,3 0 0,-1 0 0,-1 2 0,6-1 0,-9-2 16,4 3 0,2-5 0,-3 4 0,-1-1 16,2 0 0,-4-1 0,4 2 0,1-3 15,-3 1 0,2 1 0,-1-2 0,-2 1 16,3 1 0,-3-3 0,-2 3 0,0-2 16,-4 2 0,-1 0 0,-11 2 0,18-4 0,-9 2 15,-9 2 0,16-6 0,-16 6 16,12-5 0,-12 5 0,11-4 0,-11 4 15,0 0 0,10-6 0,-10 6 0,0 0 0,0 0 16,4-11 0,-4 11 0,0 0 16,-25-13 0,-7 4 0,-10-1 0</inkml:trace>
  <inkml:trace contextRef="#ctx0" brushRef="#br0">14116 16834 0,'0'0'0,"0"0"16,0-10 0,0 10 0,0 0 16,0-12 0,0 12 0,0 0 0,2-11 15,-2 11 0,0 0 0,0-13 0,0 13 16,0 0 0,0-15 0,0 15 0,0-12 0,0 12 15,0-15 0,0 15 0,0-14 0,0 6 16,0 8 0,-2-15 0,2 15 0,0-14 16,0 5 0,0 9 0,-2-13 0,2 6 15,0 7 0,0-14 0,0 14 0,0-10 16,0 10 0,0 0 0,0-11 0,0 11 16,0 0 0,0-10 0,0 10 0,0 0 0,0 0 15,0 0 0,0 0 0,0 0 16,0 0 0,0 0 0,-16 29 0,12-11 15,-4 12 0,-1 2 0,5-1 0,-5 0 0,2-2 16,7 1 0,-5-6 0,5-3 16,2-2 0,1 0 0,4-4 0,-2 2 0,3-2 15,3-1 0,6-4 0,-4 1 0,6-3 16,2-2 0,-4-2 0,4-2 0,0-2 16,-1 0 0,-1-4 0,1-4 0,0 0 15,10-7 0,-7 1 0,-4 1 0,-4-1 16,-2 2 0,4-2 0,-6 0 0,-1 4 15,1-2 0,-5 4 0,4-1 0,-10 9 16,9-9 0,-9 9 0,9-6 0,-9 6 0,6-5 16,-6 5 0,0 0 0,0 0 0,0 0 15,0 0 0,0 0 0,32 11 0,-22-6 16,-1 2 0,4 1 0,4 2 0,1-4 16,2 1 0,-1-2 0,-2 0 0,2-2 15,0 0 0,-4 0 0,-15-3 0,28 2 16,-28-2 0,21-2 0,-21 2 0,15-6 15,-15 6 0,9-5 0,-9 5 0,10-10 16,-10 10 0,4-12 0,-2 3 0,-2 9 16,0-20 0,-2 11 0,2 9 0,-4-24 15,-1 9 0,3 4 0,-1-1 0,-2 3 0,1-6 16,0 0 0,-1 6 0,3-4 16,-5 5 0,5 0 0,-6-9 0,4 7 15,-3-2 0,-1-7 0,2 11 0,6 8 16,-13-23 0,9 10 0,-1 1 0,-1 2 15,0 2 0,2 0 0,4 8 0,-9-17 16,7 13 0,2 4 0,-7-12 0,7 12 16,-2-9 0,2 9 0,0 0 0,-10-11 15,10 11 0,0 0 0,-2-9 0,2 9 0,0 0 16,0 0 0,-7-8 0,7 8 0,0 0 16,0 0 0,0 0 0,0 0 0,0 0 15,0 0 0,0 0 0,0 0 0,0 0 16,0 0 0,0 0 0,0 0 0,0 0 15,0 0 0,0 0 0,0 0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964 1052 0,'10'-8'0,"-10"8"16,0 0 0,4-8 0,-4 8 16,0 0 0,0 0 0,5-11 0,-5 11 15,0 0 0,2-10 0,-2 10 0,0 0 0,0 0 16,4-8 0,-4 8 0,0 0 0,0 0 16,0 0 0,0 0 0,0 0 0,5-12 15,-5 12 0,0 0 0,0 0 0,0 0 16,0 0 0,0-10 0,0 10 0,0 0 15,0 0 0,0-13 0,0 13 0,0 0 16,0 0 0,0-15 0,0 15 0,0 0 16,0-13 0,0 13 0,0 0 0,0 0 15,-3-9 0,3 9 0,0 0 0,0 0 16,0 0 0,0 0 0,0 0 0,0 0 16,0 0 0,0 0 0,0 0 0,0 0 0,0 0 15,0 0 0,15 41 0,-11-27 16,-2-1 0,0-4 0,3 8 0,1-1 0,-3 4 15,2-5 0,-3 2 0,3 0 0,1-1 16,-3 2 0,1-3 0,3 2 0,-2-3 16,2 1 0,-5-4 0,0-4 0,2 1 15</inkml:trace>
  <inkml:trace contextRef="#ctx0" brushRef="#br0">1197 1075 0,'-2'-15'15,"2"15"0,0-10 0,0 10 0,0 0 16,0-10 0,0 10 0,0 0 0,0 0 16,0 0 0,-2-11 0,2 11 0,0 0 15,0 0 0,0 0 0,0 0 0,0 0 16,0 0 0,0 0 0,0 0 0,0 0 15,15 29 0,-11-19 0,4 5 0,-1 3 16,-1-1 0,-1-1 0,1 1 0,0-1 16,3-1 0,-5-3 0,3 0 0,-5-4 0,2 2 15,-4-10 0,8 12 0,-4-3 0,-4-9 16,2 11 0,-2-11 0,0 0 0,7 7 16,-7-7 0,0 0 0,0 0 0,0 0 15,0 0 0,0 0 0,0 0 0,19-19 16,-11-1 0,-3 2 0,-1 2 0,1-3 15,0 3 0,0-1 0,-1 1 0,-2 3 16,0 3 0,3 0 0,-3 0 0,-2 10 16,2-16 0,-2 16 0,2-13 0,-2 13 15,0-10 0,0 10 0,4-8 0,-4 8 16,0 0 0,2-13 0,-2 13 0,0 0 0,0 0 16,0 0 0,0 0 0,6-8 0,-6 8 15,0 0 0,0 0 0,0 0 16,0 0 0</inkml:trace>
  <inkml:trace contextRef="#ctx0" brushRef="#br0">1498 689 0,'-10'-13'16,"-1"3"0,0-1 0,-1 1 0,-3-1 0,1 2 16,-2-4 0,0 1 0,-2 2 0,-1-1 15,-13-1 0,9 2 0,-2 4 0,3 2 16,-12 2 0,2 0 0,-7 4 0,2 4 15,1 4 0,0-1 0,-1 7 0,-2 0 16,3 5 0,-3-1 0,3 3 0,-2 2 16,4 2 0,2 3 0,1-2 0,1 4 15,0-2 0,4 2 0,3-2 0,4 3 16,1-2 0,2 2 0,5-2 0,1-1 16,3 3 0,7 2 0,0-2 0,7 4 15,5 0 0,4-2 0,2 0 0,10 0 16,-3-5 0,5 4 0,6-6 0,-2 1 15,5-5 0,1-1 0,0-2 0,0-3 0,7-4 16,-2-1 0,0-5 0,1-1 0,-3-4 16,-1-3 0,-2 0 0,-1-3 0,-5-4 15,-2-5 0,-7-1 0,3-3 0,-1-4 16,-4-4 0,-1-1 0,1-4 0,-6-1 16,-2-2 0,-3-1 0,-3 2 0,0 0 0,1 0 15,-6-2 0,0 7 0,-1 5 0,1 3 16,-6-1 0,4 3 0,-4-3 15,2 1 0,-2 0 0,-3 1 0,1 1 0,-2-1 16,2-1 0,0 3 0,1 2 0,-1 1 16,0 3 0,1-2 0,-1 3 0,-1-3 15,5 11 0,-7-14 0,3 6 0,4 8 16,-5-14 0,1 5 0,4 9 16,-5-12 0,0 6 0,5 6 0,0 0 0,-9-18 15,9 18 0,-4-11 0,4 11 0,0 0 16,0 0 0</inkml:trace>
  <inkml:trace contextRef="#ctx0" brushRef="#br0">3365 685 0,'0'0'0,"-20"4"16,20-4 0,-18 5 0,9 2 0,-7 1 0,2 0 16,0 4 0,-1 1 0,3 1 0,1 0 15,-8 15 0,8-8 0,-2 5 0,5-1 16,4-4 0,1-3 0,1 1 0,4 2 15,1-2 0,3 0 0,0 0 0,5-1 16,2 11 0,3-10 0,1-1 0,7 0 16,-3-1 0,9-2 0,-5-4 0,-2-4 15,13 1 0,-4-4 0,-2-4 0,4 0 16,2-2 0,-4-4 0,0-2 0,-4 0 16,1-7 0,1-1 0,-9 1 0,-4 1 15,0 0 0,-4-3 0,-2 1 0,1-1 16,-5-1 0,-1-2 0,-1-1 0,-2-10 15,-3 8 0,-3 2 0,-2 5 0,1-4 16,-3 5 0,1-3 0,-4 2 0,1-1 0,0 3 16,-1-1 0,2 1 0,-3-1 0,-1 4 15,-2-1 0,8 2 0,-6 3 0,5-2 16,0 5 0,7 4 0,-13-13 0,6 8 16,7 5 0,-16-11 0,6 9 0,10 2 15,-15-8 0,15 8 0,-17-4 0,17 4 16,-17-2 0,17 2 0,-21 0 0,21 0 15,0 0 0,-28 6 0,28-6 0,-15 4 0,15-4 16,-14 8 0,14-8 0,-9 9 16,9-9 0,-2 10 0,2-10 0,0 0 15</inkml:trace>
  <inkml:trace contextRef="#ctx0" brushRef="#br0">3977 799 0,'0'0'0,"6"5"0,-6-5 0,0 0 16,0 0 0,26-2 0,-26 2 0,38-5 15,-17 3 0,2 0 0,-23 2 0,43-2 16,-20 2 0,-23 0 0,39 4 0,-19-2 16,-2 0 0,-18-2 0,25 7 0,-25-7 15</inkml:trace>
  <inkml:trace contextRef="#ctx0" brushRef="#br0">4061 1060 0,'0'0'0,"0"0"15,0 0 0,0 0 0,23 10 0,-23-10 16,22 0 0,-22 0 0,55 0 0,-20 0 16,-4-2 0,-1 2 0,4-1 0,-2-3 0,2-3 15,1 3 0</inkml:trace>
  <inkml:trace contextRef="#ctx0" brushRef="#br0">4826 602 0,'0'0'0,"-21"-2"0,21 2 0,0 0 16,-41 10 0,22-4 0,2 4 0,0-2 0,1 7 15,-9 6 0,5 3 0,3-1 0,2 6 16,4-1 0,1 4 0,3 0 0,3 3 16,6-6 0,0 6 0,5 0 0,5-2 15,3-1 0,4 4 0,6-6 0,0-1 16,-2-2 0,6-3 0,-1-1 0,-1-5 15,3-1 0,-7-2 0,-1-5 0,-5-5 16,0 2 0,2-3 0,-1 0 0,-2-4 16,-16 0 0,27 0 0,-27 0 0,21-6 15,-21 6 0,16-4 0,-16 4 0,14-6 16,-14 6 0,13-4 0,-13 4 0,0 0 0,14-6 16,-14 6 0,0 0 0,11-2 0,-11 2 15,0 0 0,0 0 0,0 0 16,11-7 0,-11 7 0,0 0 0,0 0 0,0 0 15,0 0 0,0 0 0,0 0 0,0 0 16,0 0 0,17-6 0,-17 6 0,0 0 16,0 0 0,0 0 0</inkml:trace>
  <inkml:trace contextRef="#ctx0" brushRef="#br0">5195 806 0,'0'0'0,"0"0"16,0 0 0,0-11 0,0 11 0,0 0 16,0 0 0,0 0 0,0 0 0,0 0 15,0 0 0,0 0 0,-2-13 0,2 13 16,0 0 0,0 0 0,0 0 0,0 0 15,0 0 0,0 0 0,0 0 0,0 0 16,0 0 0,-6-9 0,6 9 0,0 0 16,0 0 0,0 0 0,0 0 0,0 0 15,0 0 0,0 0 0,0 0 0,0 0 16,0 0 0,0 0 0,0 0 0,0 0 16,-29 24 0,29-24 0,-11 15 0,4-7 15,7-8 0,-7 18 0,3-7 0,4-11 0,-5 24 16,5-9 0,2-3 0,-2-12 15,7 26 0,2-11 0,0-4 0,5 1 0,-3-2 16,8 1 0,-4-4 0,4 0 0,-1-1 16,0-2 0,-18-4 0,30 3 0,-30-3 15,25-1 0,-25 1 0,0 0 0,30-8 16,-30 8 0,13-11 0,-6 4 0,-7 7 16,5-20 0,-5 20 0,7-15 0,-7 15 15,0-21 0,0 21 0,-4-19 0,1 9 0,0-6 16,-1 5 0,-1-3 0,1 5 15,-1-1 0,5 10 0,-8-16 0,4 10 0,4 6 16,-8-14 0,3 7 0,5 7 16,-9-12 0,9 12 0,-6-9 0,6 9 15,-6-7 0,6 7 0,0 0 0,-9-9 0,9 9 16,0 0 0,0 0 0,-11-7 0,11 7 16,0 0 0,0 0 0,0 0 0,0 0 15,0 0 0,-23 3 0,23-3 0,0 0 16</inkml:trace>
  <inkml:trace contextRef="#ctx0" brushRef="#br0">5633 964 0,'2'16'0,"-2"-16"0,-2 15 16,2-15 0,-7 16 0,-1-2 0,0 5 15,-1-5 0,-3 3 0,-6 9 16,2-5 0,2-2 0,3-5 0,-3 0 0,-1 0 15,0 3 0,-2-3 0,3-1 0,0 1 16,0-4 0,5-1 0,0-3 0</inkml:trace>
  <inkml:trace contextRef="#ctx0" brushRef="#br0">6162 908 0,'0'0'0,"0"0"0,0 0 0,0 0 16,0 0 0,0 0 0,0 0 0,0 0 0,0 0 15,0 0 0,-37 23 0,37-23 16,-6 13 0,6-13 0,-3 13 0,3-13 0,0 0 16,7 23 0,-7-23 0,13 12 0,-13-12 15,12 13 0,-1-9 0,-11-4 0,21 6 16,-21-6 0,30 4 0,-12-4 0,-18 0 15,27-7 0,-27 7 0,19-7 0,-19 7 16,17-13 0,-9 6 0,-8 7 0,9-20 16,-5 15 0,-2-5 0,-2-1 0,0 11 15,-2-21 0,-4 5 0,1 6 0,-2-2 0,2 5 16,-2-1 0,7 8 0,-13-12 0,6 5 16,7 7 0,-14-9 0,8 4 0,6 5 15,0 0 0,-21-14 0,21 14 0,-11-6 16,11 6 0,0 0 0,0 0 0,0 0 15,-17-4 0,17 4 0,0 0 0,0 0 16,0 0 0</inkml:trace>
  <inkml:trace contextRef="#ctx0" brushRef="#br0">6768 1077 0,'-6'12'16,"-6"2"0,5-3 0,-2 1 0,0-2 16,-2-2 0,-6 4 0,4-1 0,0 2 0,-2-3 15,-2 2 0,0 0 0,4-2 0,-3 2 16,2-1 0,0-2 0,7-3 15,7-6 0,-13 12 0</inkml:trace>
  <inkml:trace contextRef="#ctx0" brushRef="#br0">7005 926 0,'0'0'0,"0"0"0,0 0 16,0 0 0,0 0 0,0 0 0,0 0 0,0 0 15,0 0 0,5 34 0,-5-34 0,-2 26 16,4-9 0,-2-3 0,3 2 0,-1-4 16,2 1 0,3 4 0,-3-5 0,6-2 15,1 2 0,-2-1 0,3-3 0,-12-8 16,20 10 0,-20-10 0,18 3 0,-18-3 15,28 0 0,-28 0 0,25-9 0,-9-1 16,-5 2 0,1-5 0,1-1 0,-3 0 16,-1-3 0,-3-2 0,-1 3 0,-1 0 0,-2-3 15,-2 2 0,0 1 0,-4 2 16,-3 1 0,7 13 0,-11-20 0,5 11 0,-2 1 16,-5-1 0,1 0 0,3 1 15,-2 2 0,2-1 0,9 7 0,-19-8 16,19 8 0,-14-4 0,14 4 0,0 0 0,-20-9 15,20 9 0,0 0 0,-16-3 0,16 3 16,0 0 0,0 0 0,0 0 0,0 0 16</inkml:trace>
  <inkml:trace contextRef="#ctx0" brushRef="#br0">7259 452 0,'0'0'0,"-2"-10"16,2 10 0,0 0 0,0 0 0,0-10 15,0 10 0,0 0 0,0 0 0,0 0 16,0 0 0,0 0 0,43 15 0,-25-4 16,10 6 0,-2 1 0,-1 3 0,3 1 15,-1 0 0,-6 7 0,-1-2 0,-1 4 16,-4-4 0,0 3 0,-4 2 0,-2-2 15,-4 1 0,-1 0 0,-4 4 0,0 0 16,-4 0 0,-8-1 0,5 2 0,-4-4 0,-1 2 16,1-2 0,-2 1 0,-4-2 0,6-2 15,-3-1 0,-1-1 0,0-6 0,4-1 16,5-4 0,-2 1 0,-3-2 0,4-3 16,1-1 0,0-4 0,2 4 0,0-5 15,4-6 0,-7 14 0,7-14 0,-4 10 0,4-10 16,-7 8 0,7-8 0,0 0 15,-8 9 0,8-9 0,0 0 0,0 0 16,-2 8 0,2-8 0,0 0 0,0 0 16,0 0 0,0 0 0,0 0 0,-4 9 15,4-9 0,0 0 0,0 0 0,0 0 0,0 0 16,0 0 0,0 0 0,0 0 0,-5 10 16,5-10 0,0 0 0,0 0 0,0 0 15,0 0 0,0 0 0,0 0 0,0 0 16,0 0 0,0 0 0,0 0 0,0 0 15,0 0 0,0 0 0,0 0 0,0 0 16,0 0 0,0 0 0,0 0 0,0 0 16,0 0 0,0 0 0,0 0 0,0 0 15,0 0 0,0 0 0,0 0 0,0 0 0,0 0 16,0 0 0,0 0 0,0 0 0,0 0 16,0 0 0,0 0 0,0 0 0,0 0 15,0 0 0,0 0 0,0 0 0,0 0 16,0 0 0,0 0 0,0 0 0,0 0 15,0 0 0,0 0 0,0 0 0,-13-29 16,13 29 0,0 0 0,0 0 0</inkml:trace>
  <inkml:trace contextRef="#ctx0" brushRef="#br0">8540 409 0,'-18'2'16,"2"2"0,-18 0 0,2 7 0,-4 1 16,-1 0 0,0 4 0,-2 5 0,5-2 15,-2 3 0,4-1 0,5 4 0,-1-5 16,3 3 0,7-6 0,6 3 0,1-6 0,2 3 15,2-1 0,2 2 0,1-1 16,8 1 0,1-2 0,2 3 0,4-3 16,10 9 0,9-2 0,0-3 0,4-1 0,2-3 15,-2-3 0,2-1 0,1-6 0,-2 1 16,1-4 0,-11-4 0,-3 1 0,-1-8 16,0 5 0,-5-3 0,0-3 0,-3-3 15,-4 2 0</inkml:trace>
  <inkml:trace contextRef="#ctx0" brushRef="#br0">8109 604 0,'0'0'0,"0"0"15,0 0 0,0 0 0,-11-2 16,11 2 0,0 0 0,0 0 0,0 0 0,0 0 15,0 0 0,0 0 0,0 0 0,0 0 16,0 0 0,0 0 0,0 0 0,0 0 16,77-8 0,-40 5 0,2 2 0,6-2 15,-6 2 0,2-2 0,-5-1 0,-2-1 16,3-2 0</inkml:trace>
  <inkml:trace contextRef="#ctx0" brushRef="#br0">9124 446 0,'0'0'16,"2"-8"0,-2 8 0,2-6 0,-2 6 16,0 0 0,0 0 0,0 0 0,0 0 15,0 0 0,0 0 0,0 0 0,6 28 16,-10-9 0,2 13 0,-2 2 0,-3-1 16,-4 1 0,7 1 0,-4-2 0,-1 1 15,0 0 0,2-1 0,-2-2 0,0-3 0,5-5 16,-3-2 0,2-5 0,0 1 15,1-5 0,0-2 0,4-10 0,-5 14 16,5-14 0,-4 12 0,4-12 0,0 0 16,0 0 0,0 0 0,0 0 0,0 0 0,0 0 15,0 0 0,0 0 0,9-47 0,2 17 16,-4 1 0,0 4 0,2-7 0,-3 0 16,6 2 0,-5-1 0,2 2 0,-3 4 15,2 4 0,-4 1 0,3 2 0,-3 0 16,3-2 0,1 5 0,-2-5 0,1 3 15,2 0 0,-5 0 0,6 0 0,-1 1 16,2 2 0,1 0 0,1 2 0,-1 1 16,-1-2 0,0 5 0,1 3 0,-3-2 15,0 3 0,1 1 0,-10 3 0,20-5 0,-8 2 16,-12 3 0,19 3 0,-2 5 0,-4-4 16,4 5 0,-6-1 0,5 2 0,-7 0 15,2 5 0,-1-3 0,-1 4 0,-5 1 16,0-3 0,-1 5 0,-1-3 0,-4 2 15,-3-1 0,3 0 0,-7-1 0,-3 1 16,1 1 0,-2-3 0,-12 7 0,4-5 16,5-3 0,-2-4 0,1 1 0,2-3 15,-2 0 0,6-4 0,0 0 0,11-4 16,-21 5 0,21-5 0,-13 1 0,13-1 16,0 0 0,0 0 0,-21-9 0,21 9 15,0 0 0,0 0 0,-9-3 0,9 3 0,0 0 16,0 0 0,0 0 0,0 0 0,0 0 15,0 0 0,0 0 0,0 0 0,0 0 16,0 0 0,0 0 0,0 0 0,0 0 16,0 0 0,0 0 0,0 0 0,32 29 15,-14-19 0,-4-2 0,4 3 0,-2-4 16,0 4 0,2-1 0,3-3 0,-7 1 0,4-2 16,-2 0 0,0-1 0,-16-5 0,28 9 15,-20-5 0,-8-4 0,0 0 0</inkml:trace>
  <inkml:trace contextRef="#ctx0" brushRef="#br0">9703 284 0,'0'0'0,"0"-9"0,0 9 0,0 0 15,0-8 0,0 8 0,0 0 0,3-11 0,-3 11 16,6-5 0,-6 5 0,10-6 15,-3 1 0,-7 5 0,17-5 0,-5 2 16,-12 3 0,18 0 0,-18 0 0,19 3 0,-19-3 16,13 5 0,-6 0 0,-7-5 0,7 10 15,-5-5 0,0 4 0,-2-9 16,0 17 0,0-17 0,0 18 0,-2-7 0,0-4 16,2-7 0,-2 21 0,4-13 0,-2 3 15,0-11 0,0 20 0,4-3 0,1-5 16,-1 2 0,2-4 0,-4-2 0,2 3 15,1-2 0,-1-2 0,-4-7 0,5 17 16,-3-11 0,-2-6 0,0 14 0,0-14 16,-2 15 0,2-15 0,-9 12 0,4-6 15,-5 1 0,2-1 0,8-6 0,-26 12 0,13-3 16,2-5 0,-1-1 0,3 2 0,9-5 16,-27 10 0,14-6 0,-2 0 0,15-4 15,-15 6 0,15-6 0,-17 4 0,17-4 16,-8 5 0,8-5 0,0 0 0,-12 4 15,12-4 0,0 0 0,0 0 0,0 0 16,-14 6 0,14-6 0,0 0 0,0 0 16,0 0 0,0 0 0,0 0 0,-9 5 15,9-5 0,0 0 0,0 0 0,0 0 16,0 0 0,0 0 0,0 0 0,0 0 16,0 0 0,0 0 0,0 0 0,0 0 15,-14 3 0,14-3 0,0 0 0,0 0 16,0 0 0,0 0 0,0 0 0,0 0 15,0 0 0,0 0 0,0 0 0,0 0 0,0 0 16,0 0 0,0 0 0,0 0 0,0 0 16,0 0 0,0 0 0,0 0 0,0 0 15,0 0 0,0 0 0,0 0 0,0 0 16,0 0 0,0 0 0</inkml:trace>
  <inkml:trace contextRef="#ctx0" brushRef="#br0">3089 1903 0,'0'0'16,"0"0"0,0 0 0,0 0 0,0 0 15,0 0 0,0 0 0,0 0 0,0 0 16,0 0 0,12-6 0,-12 6 0,0 0 0,0 0 16,0 0 0,0 0 0,3-8 0,-3 8 15,0 0 0,4-9 0,-4 9 0,2-11 16,-2 11 0,7-12 0,-3 6 0,-2-1 16,-2 7 0,4-13 0,-4 13 0,4-10 15,-4 10 0,2-8 0,-2 8 0,0 0 0,2-11 16,-2 11 0,0 0 0,0 0 15,0 0 0,0 0 0,0 0 0,0 0 16,-12 31 0,6-15 0,-10 13 0,4 4 16,1-3 0,5 2 0,-1-1 0,-1-3 15,4-4 0,2-1 0,2-2 0,4-2 0,-2 2 16,3-3 0,2-2 0,-4 1 16,6-3 0,-1 1 0,4-5 0,-3-5 0,0 4 15,-1-6 0,-8-3 0,15 7 0,-15-7 16,0 0 0,28-8 0,-13-4 0,-1 0 15,0-3 0,-2-4 0,7-5 0,-4-4 16,0 2 0,-3 2 0,-3 5 0,0 3 16,-3-3 0,4 4 0,-3-1 0,-3 3 15,3 1 0,0 2 0,-4 2 0,1 0 0,-2 2 16,-2 6 0,7-12 0,-5 5 0,-2 7 16,5-8 0,-5 8 0,0 0 0,5-10 15,-5 10 0,0 0 0,0 0 0,0 0 16,0 0 0,0 0 0,0 0 0,0 0 15,0 0 0,7 30 0,-7-19 0,0 7 16,0-1 0,0 1 0,0 1 0,0 2 16,0-3 0,0-1 0,0 14 0,6-11 15,-4-2 0,1-3 0,3-3 0,-4 0 16,1-1 0,-3-11 0,7 18 0,-5-9 16,3-1 0,-5-8 0,9 10 0,-9-10 0,0 0 15</inkml:trace>
  <inkml:trace contextRef="#ctx0" brushRef="#br0">3656 2046 0,'11'-7'0,"-11"7"0,11-7 0,-11 7 0,18-6 15,-1 0 0,3 2 0,0 0 0,1 0 16,1 1 0,-1 2 0,2-2 0,-3 3 15,-1 0 0,-1 4 0,-18-4 0</inkml:trace>
  <inkml:trace contextRef="#ctx0" brushRef="#br0">3760 2271 0,'0'0'16,"0"0"0,0 0 0,30 5 0,4-8 15,0 1 0,2-2 0,4-5 0,0 1 16,-1 2 0,-3-3 0,-1-1 0</inkml:trace>
  <inkml:trace contextRef="#ctx0" brushRef="#br0">4716 1903 0,'0'0'0,"6"-10"16,-6 10 0,2-9 0,-2 9 0,0 0 15,8-11 0,-8 11 0,0 0 0,2-7 16,-2 7 0,0 0 0,0 0 0,0 0 15,7-10 0,-7 10 0,0 0 0,0 0 16,0 0 0,0 0 0,2-8 0,-2 8 16,0 0 0,0 0 0,0 0 0,0 0 15,0 0 0,4-9 0,-4 9 0,0 0 0,0 0 16,0 0 0,5-10 0,-5 10 0,0 0 16,4-7 0,-4 7 0,0 0 0,0 0 15,10-12 0,-10 12 0,5-8 0,-5 8 16,4-9 0,-4 9 0,0 0 0,7-13 15,-7 13 0,4-9 0,-4 9 0,5-8 16,-5 8 0,7-8 0,-7 8 0,0 0 16,4-13 0,-4 13 0,0 0 0,5-8 15,-5 8 0,0 0 0,0 0 0,2-10 16,-2 10 0,0 0 0,0 0 0,0 0 16,0 0 0,0 0 0,0 0 0,0 0 0,0 0 15,0 0 0,0 0 0,-34 33 0,25-23 16,-1-1 0,6 0 0,-3-2 0,3 1 15,4-8 0,-7 14 0,5-6 0,2-8 16,0 13 0,0-13 0,2 18 0,-2-11 16,0-7 0,9 12 0,-7-6 0,-2-6 15,9 12 0,-9-12 0,8 11 0,-8-11 16,4 10 0,-2-4 0,-2-6 0,0 15 0,0-15 16,-4 14 0,-4-6 0,6 1 0,2-9 15,-9 16 0,0-8 0,5 0 0,-4 2 16,4-3 0,0 1 0,4-8 0,-9 14 15,9-14 0,-7 17 0,5-13 0,2-4 16,-3 17 0,3-17 0,-2 16 0,2-16 16,0 19 0,0-19 0,0 17 0,0-17 15,0 19 0,0 0 0,-3-3 0,1 2 16,-4-1 0,-3 12 0,-1-7 0,3-1 16,-2-3 0,3-1 0,1-1 0,-2 3 15,-2-5 0,5 5 0,-3-3 0,-3 1 16,6-3 0,-1 4 0,-1-3 0,3-2 0,-3-1 15,3-2 0,-2 6 0,3-3 16,2-1 0,-4-2 0,4-10 0,-3 19 0,3-11 16,0-8 0,3 14 0,1-6 0,-4-8 15,4 15 0,6-9 0,-1-1 0,-9-5 16,25 12 0,-9-7 0,2-2 0,3-2 16,13-2 0,-2-7 0,2-1 0</inkml:trace>
  <inkml:trace contextRef="#ctx0" brushRef="#br0">4921 468 0,'0'0'0,"0"0"0,0 0 0,0 0 15,0 0 0,0 0 0,0 0 0,0 0 16,0 0 0,0 0 0,0 0 0,0 0 0,0 0 15,0 0 0,0 0 0,0 0 0,0 0 16,0 0 0,-4-10 0,4 10 16,0 0 0,0 0 0,0 0 0,0 0 0,0 0 15,0 0 0,0 0 0,0 0 0,-38 2 16,38-2 0,0 0 0,-29 8 0,13-1 16,-5 1 0,6 0 0,-1 2 0,0 3 15,2 1 0,-2 1 0,2 0 0,3 2 16,-2 10 0,3-3 0,1 5 0,-2 0 15,1 1 0,4 4 0,1 3 0,1-2 16,4-2 0,0 6 0,0-2 0,-7-2 16,7-2 0,0 2 0</inkml:trace>
  <inkml:trace contextRef="#ctx0" brushRef="#br0">5106 2127 0,'0'0'16,"0"0"0,0-11 0,0 11 0,0 0 15,0 0 0,0 0 0,0 0 0,0 0 16,0 0 0,0 0 0,0 0 0,0 0 16,0 0 0,0 0 0,2-11 0,-2 11 15,0 0 0,0 0 0,7-9 0,-7 9 0,4-6 16,1 0 0,-5 6 0,9-12 0,-4 3 16,-1 2 0,1 2 0,-1-3 0,0 2 15,-4 6 0,8-9 0,-8 9 0,5-8 16,-5 8 0,0 0 0,4-8 0,-4 8 15,0 0 0,0 0 0,0 0 0,0 0 16,-14 25 0,9-11 0,-4 0 0,3 5 16,1-1 0,-2-1 0,0 0 0,5 5 15,-2-4 0,4 1 0,0-1 0,2-1 16,4-1 0,-1 1 0,5-4 0,-2 2 16,3-4 0,2-3 0,-2-4 0,1 0 15,5-2 0,-17-2 0,37-9 0,-19 4 16,-2-3 0,0-3 0,-3-3 0,4 1 0,-4-3 15,-1-1 0,-3-1 0,0 0 0,-2 1 16,4 1 0,-6 1 0,-1 1 0,1 4 16,-1 1 0,-1 1 0,2 2 0,-5 6 15,2-10 0,-2 10 0,4-7 0,-4 7 16,0 0 0,0 0 0,0 0 0,0 0 0,0 0 16,0 0 0,0 0 0,0 0 0,0 0 15,0 0 0,-2 31 0,0-14 0,-3-1 16,0-1 0,3 3 0,-3-2 0,3 1 15,-2-1 0,-1-3 0,3-1 0,0-2 16,2-2 0</inkml:trace>
  <inkml:trace contextRef="#ctx0" brushRef="#br0">5584 2306 0,'0'0'0,"0"0"0,0 0 0,3 16 0,-3-8 16,-3 0 0,3-8 0,-4 28 0,2-15 16,-3 3 0,5 2 0,-2-2 0,0 1 15,0-1 0,-1 1 0,1-3 0,2-2 16,-2-2 0,2 2 0,-3-1 0,3-5 16,0-6 0,-2 12 0</inkml:trace>
  <inkml:trace contextRef="#ctx0" brushRef="#br0">6007 2187 0,'0'0'0,"20"8"16,-20-8 0,9 12 0,-7-4 0,-2 0 0,0 11 15,0-3 0,-2 5 0,-7 0 0,2-6 16,-6 15 0,-1-4 0,-4-2 0,-3 4 16,3-10 0,2-1 0,0-5 0,2 2 15,5-3 0,-2-3 0,1-2 0,10-6 16</inkml:trace>
  <inkml:trace contextRef="#ctx0" brushRef="#br0">6251 2090 0,'0'0'0,"0"0"0,0 0 0,0 0 16,4 24 0,-4-14 0,-2 6 0,0 0 16,2 0 0,0 0 0,0 1 0,0-2 15,2 3 0,-2-6 0,2 1 0,2-3 16,-1 0 0,1-2 0,1 1 0,0-3 0,-5-6 16,11 9 0,-4-4 0,-7-5 0,16 2 15,-16-2 0,0 0 0,27-8 0,-11 0 16,-2-5 0,2 1 0,-4-2 0,-1-6 15,7-4 0,-7 4 0,0 1 0,-3 5 16,-1 0 0,-1 1 0,-4 2 0,3 3 16,-3 0 0,0 2 0,-2 6 0,6-10 15,-6 10 0,6-6 0,-6 6 0,0 0 16,2-8 0,-2 8 0,0 0 0,0 0 16,0 0 0,0 0 0,0 0 0,0 0 15,0 0 0,-6 30 0,6-30 0,-8 25 16,6-12 0,-2 3 0,1 2 0,1-1 15,2 1 0,0-1 0,0 3 0,0-4 16,2 1 0,1-2 0,-3-8 0,4 4 0</inkml:trace>
  <inkml:trace contextRef="#ctx0" brushRef="#br0">6695 2276 0,'5'-5'0,"-5"5"0,0 0 0,9-4 16,-9 4 0,0 0 0,0 0 16,0 0 0,0 0 0,0 0 0,0 0 15,0 0 0,25 6 0,-20 0 0,-1 2 0,-4-8 16,9 15 0,-7-7 0,3-3 0,-2 6 16,-3-2 0,0 1 0,0-10 0,0 17 15,0-10 0,-3 3 0,3-10 0,-3 15 16,1-9 0,2-6 0,-2 13 0,2-13 15,0 8 0,0-8 0,0 0 0,0 0 16,0 12 0,0-12 0,0 0 0,0 0 16,7 6 0,-7-6 0,0 0 0,39 0 0,-19-2 15,15-8 0,-6 0 0,6-1 0</inkml:trace>
  <inkml:trace contextRef="#ctx0" brushRef="#br0">7311 2162 0,'0'0'0,"0"0"0,5 26 16,-5-15 0,0-11 0,-8 18 0,6-1 0,-2-4 15,-3 7 0,5-8 0,-2 2 0,-2 4 16,2-3 0,-1 2 0,3-5 0,-2 1 15,2-6 0,2 1 0,0-8 0,0 0 16</inkml:trace>
  <inkml:trace contextRef="#ctx0" brushRef="#br0">7614 1963 0,'2'-6'0,"-2"6"0,0 0 0,0 0 15,0 0 0,0 0 0,0 0 0,0 0 16,0 0 0,-6 31 0,1-14 0,3-2 16,-2 4 0,-1-6 0,5 3 0,0 2 15,-3-2 0,-1 1 0,6-5 0,0 0 0,1-3 16,-3 1 0,5 0 0,1-2 15,-1 0 0,-5-8 0,16 11 0,-7-7 16,-9-4 0,30 4 0,-17-6 0,-13 2 0,32-10 16,-16-1 0,0-1 0,-4 0 0,1-3 15,-1-1 0,6-13 0,-4 2 0,1-2 16,-6 7 0,1 4 0,-3 2 0,-3 1 16,0 3 0,1 1 0,0 2 0,-3 1 15,-2 8 0,3-9 0,-3 9 0,2-9 0,-2 9 16,0 0 0,4-6 0,-4 6 15,0 0 0,0 0 0,0 0 0,0 0 16,0 0 0,0 0 0,-14 37 0,10-22 16,-3 3 0,5-2 0,-3 3 0,3-1 15,0 2 0,0 1 0,-4 8 0,6-7 0,4-1 16,-2-2 0,-4-3 0,4-4 0,0-1 16</inkml:trace>
  <inkml:trace contextRef="#ctx0" brushRef="#br0">8068 2154 0,'0'0'0,"0"0"0,0 0 0,5-9 15,-5 9 0,0 0 0,0 0 0,0 0 16,0 0 0,2-9 0,-2 9 0,0 0 15,0 0 0,0 0 0,10-7 0,-10 7 16,11-5 0,-11 5 0,15-5 0,-5 0 16,-10 5 0,18-2 0,-18 2 0,16 0 0,-16 0 15,0 0 0,20 7 0,-20-7 16,8 8 0,-8-8 0,2 13 0,-2-13 16,-2 16 0,2-16 0,-5 18 0,2-8 15,-4 5 0,1 1 0,1 1 0,-1-2 16,0 5 0,6-4 0,-2 1 0,0-2 0,6 5 15,-1-4 0,6 1 0,-2 1 0,4-2 16,3 1 0,-3-1 0,3-1 0,-3 1 16,-2-1 0,3-1 0,-7-4 0,1-1 15,1-2 0,-3 2 0,0-4 0,-4-5 16,4 11 0,-4-11 0,0 0 0,-4 10 0,4-10 16,-15 9 0,-2-4 0,-2-1 0,-2-1 15,1-3 0,-3 0 0,2 0 0,2-4 16,-13-4 0,9-5 0,8 3 0</inkml:trace>
  <inkml:trace contextRef="#ctx0" brushRef="#br0">8301 1670 0,'18'-1'0,"-18"1"0,0 0 16,38 8 0,-19 0 0,15 5 0,-6 1 15,-3-1 0,-7 2 0,7 6 0,-6-2 16,-4-3 0,-3 1 0,-3-1 0,0 1 16,-3 1 0,-3 0 0,0 1 0,-3 1 15,0 0 0,-3 0 0,3 12 0,-3-11 0,-3 2 16,1-8 0,-1 6 0,1-2 15,-1 1 0,0-1 0,4-1 0,0 1 16,0 1 0,2 1 0,0 0 0,4 7 16,0 3 0,4-9 0,-1 2 0,-1-6 0,3-2 15,3 15 0,-1-6 0,-2-4 0,-1-5 16,-2 3 0,5-2 0,-4 2 0,5 8 16,-6-5 0,3-3 0,-6-1 15,4-1 0,-2 0 0,-3 0 0,0 3 0,0-2 16,-2-1 0,0 1 0,-2-2 0,2 1 15,0-1 0,-4 1 0,1-5 0,1-1 16,0 0 0,0-1 0,-4-1 0,6-9 16,-6 14 0</inkml:trace>
  <inkml:trace contextRef="#ctx0" brushRef="#br0">12857 1160 0,'0'0'15,"-7"-4"0,7 4 0,0 0 0,-32 21 16,7 2 0,3 1 0,-5 3 0,-1 2 16,5 2 0,0 1 0,1 4 0,3-4 15,6 1 0,-3 0 0,7-2 0,0 0 16,6 0 0,1 0 0,9-2 0,0-1 16,6 1 0,1-6 0,8 3 0,6-3 15,4 0 0,2-3 0,3-8 0,-3-1 16,2-1 0,-1-4 0,5-3 0,-2-3 15,0-5 0,-2-3 0,-4-2 0,-6-3 0,1-5 16,3-5 0,-1 1 0,-3-9 0,-2-2 16,-3-4 0,-3 0 0,0-2 15,-4 0 0,2 0 0,-7 2 0,-2-1 0,2 6 16,-4-1 0,-1 4 0,-2 4 0,-6 5 16,2 0 0,-3-1 0,3 2 0,-3 3 15,-1-4 0,-4 3 0,1 1 0,0-1 16,0-1 0,-2 3 0,-1-2 0,3 2 15,-2 0 0,0 1 0,-1 1 0,1-1 16,-2 2 0,0 1 0,2 1 0,-3 2 16,-4 0 0,0 0 0,-1-1 0,-3 5 0,-1-4 15,-9-1 0,7 5 0,-1-2 0,7 2 16,-2 2 0,2-2 0,1 2 0,2-1 16,3 2 0,13 1 0,-19-3 0,19 3 15,-15-1 0,15 1 0,-15-3 0,15 3 16,0 0 0,0 0 0,0 0 0,0 0 15,-25 0 0,25 0 0,0 0 0,0 0 16,-9 11 0,9-11 0,-2 10 0,2-10 16</inkml:trace>
  <inkml:trace contextRef="#ctx0" brushRef="#br0">12882 1017 0,'2'-8'0,"-2"8"0,0 0 0,0 0 16,0 0 0,0 0 0,0 0 0,0 0 15,0 0 0,6-12 0,-6 12 0,0 0 0,0 0 16,0 0 0,0 0 0,0 0 0,0 0 15,0 0 0,0 0 0,0 0 16,0 0 0,0 0 0,0 0 0,0-11 0,0 11 16,0 0 0,0 0 0,0 0 0,0 0 15,0 0 0,0 0 0,0 0 0,0 0 16,0 0 0,0 0 0,-42 11 0,31-5 16,-3 3 0,-4 2 0,0-1 0,2 1 0,-14 5 15,7-1 0,5-3 0,0 0 0,-1 1 16,6-1 0,-1 0 0,-2 0 15,4 3 0,-1-5 0,2 2 0,-1 1 0,3 0 16,0-1 0,2-2 0,0 1 16,3-6 0,2 4 0,-3-1 0,3 0 0,0 0 15,-3 1 0,2 0 0,3-9 0,-2 17 16,2-8 0,-2-1 0,-3 1 0,5-9 16,0 19 0,0-10 0,0-1 0,0 0 15,0-8 0</inkml:trace>
  <inkml:trace contextRef="#ctx0" brushRef="#br0">13778 1451 0,'0'0'15,"0"0"0,0 0 0,0 0 0,0 0 16,0 0 0,0 0 0,0 0 0,0 0 15,0 0 0,0 0 0,0 0 0,0 0 16,0 0 0,0 0 0,0 0 0,0 0 16,0 0 0,0 0 0,0 0 0,0 12 15,21-12 0,18 3 0,5 1 0,3-3 16,24 3 0,-19 0 0,-6-1 0,-5-2 0,3 2 16,-1 3 0,-7-4 0,-2 2 0,-6-2 15,-3 2 0,-4-2 0,-3-2 0,-2 2 16,-16-2 0,22 0 0,-22 0 0,16 2 15,-16-2 0,0 0 0,19 2 0,-19-2 16,0 0 0,0 0 0,0 0 0,0 0 16,0 0 0,0 0 0,18-6 0</inkml:trace>
  <inkml:trace contextRef="#ctx0" brushRef="#br0">14169 1190 0,'0'0'0,"-7"-13"0,7 13 15,-4-8 0,4 8 0,-3-6 0,3 6 16,0 0 0,0 0 0,0 0 0,0 0 16,-5-8 0,5 8 0,0 0 0,0 0 15,0 0 0,-7 35 0,3-16 0,0 8 0,-1 7 16,-1-1 0,0 0 0,2-1 15,-5 2 0,4 3 0,1-2 0,0-3 0,0 3 16,0-2 0,4 0 0,0 0 16,0-3 0,8-5 0,-4-3 0,5-3 15,0 0 0,3-7 0,1 3 0,6-7 0,-2 0 16</inkml:trace>
  <inkml:trace contextRef="#ctx0" brushRef="#br0">14901 999 0,'0'0'0,"0"0"0,9-11 16,-9 11 0,0 0 0,0 0 0,0 0 15,0 0 0,0 0 0,0 0 0,0 44 16,-2-13 0,-5-2 0,3 7 0,-1-4 16,-2 4 0,2-1 0,1 0 0,2-1 15,-3 0 0,5-2 0,0-1 0,0 0 16,2-6 0,3-4 0,-1-1 0,3-4 16,0 3 0,0-7 0,2 2 0,-3-6 0,4 1 15,-1-3 0,2-1 0,-11-5 0,28 2 16,-10-2 0,-2-7 0,0-1 0,5-3 15,-6-3 0,13-12 0,-3-1 0,-3-4 16,1-2 0,0-2 0,-4 1 0,1-6 16,1 1 0,0 6 0,-6-2 0,2 0 15,-4 1 0,0 3 0,1 4 0,-5 2 16,-2 6 0,-2 6 0,-1 0 0,3 5 0,-5-2 16,-2 10 0,7-12 0,-7 12 0,2-9 15,-2 9 0,0 0 0,0 0 0,0 0 16,0 0 0,0 0 0,0 0 0,0 0 15,-15 47 0,0-18 0,4 2 0,0 2 16,-1-2 0,1 2 0,-1-1 0,1 0 16,5 0 0,-1-1 0,3-7 0,0-1 15,2-5 0,0 14 0,2-8 0,0-1 16,4-4 0,2-2 0,-2 2 0,3-2 16,4-1 0,-1-4 0,-1-1 0,6-5 15</inkml:trace>
  <inkml:trace contextRef="#ctx0" brushRef="#br0">15761 1280 0,'0'0'0,"0"0"15,0 0 0,0 0 0,0 0 0,0 0 16,0 0 0,0 0 0,0 0 0,0 0 15,6-4 0,13 4 0,3-2 0,18 2 16,-4-4 0,3 2 0,-1 2 0,-4-2 0,3 2 16,-10 0 0,-6-3 0,-21 3 0</inkml:trace>
  <inkml:trace contextRef="#ctx0" brushRef="#br0">15733 1483 0,'0'0'0,"0"0"0,16 12 0,-16-12 15,32 5 0,3-1 0,1-4 0,-2 0 0,5 2 16,-5-2 0,4-2 0,2-2 0,-6 2 16,0-6 0,2 1 0,-2-2 0</inkml:trace>
  <inkml:trace contextRef="#ctx0" brushRef="#br0">16744 997 0,'0'0'0,"0"0"0,-44 15 0,28-4 16,-11 7 0,0 4 0,1-5 0,-1 8 15,-1 0 0,6 0 0,-3 2 0,4 2 16,0-4 0,6 5 0,-4-4 0,8 3 16,7-7 0,-5 39 0,9-35 0,2-5 15,0-1 0,9 7 0,0-4 0,4-5 16,-4-2 0,7-3 0,-2-1 0,5-2 15,10 2 0,-5-5 0,-1-6 0,-5 2 16,3-6 0,11-2 0,-9-3 0,-2-1 16,7-9 0,-2-1 0,-4-2 0,1-1 15,-4 0 0,2-3 0,-5-2 0,-4-1 16,-1 5 0,1-6 0,-3 1 0,0-3 16,-1 4 0,-1 6 0,-4-2 0,-1 5 15,-2 6 0,-2 0 0,0-1 0,0 3 16,0 10 0,-4-25 0,2 13 0,-3-1 15,3 3 0,-5 2 0,0-6 0,-2 0 16,-2 1 0,-1 0 0,1 1 0,0-1 0,-1 6 16,1-1 0,2 1 0,-3 3 0,3-2 15,9 6 0,-21-8 0,6 1 0,3 2 16,1-2 0,0 6 0,11 1 0,-19-9 16,19 9 0,-21-4 0,21 4 0,0 0 15,-27 0 0,27 0 0,-16 0 0,16 0 0,0 0 16</inkml:trace>
  <inkml:trace contextRef="#ctx0" brushRef="#br0">17218 1202 0,'0'0'0,"0"0"0,18 9 15,-9-8 0,10 3 0,-1 3 0,5-6 0,15 6 16,1-3 0,0 0 0,4-2 0,-2-2 16,3 0 0,-1 3 0,-5-6 0,2 1 15,-6-1 0,-11 2 0,-5-1 0,-2 0 16,-16 2 0,25-3 0,-25 3 0,18-4 15,-18 4 0,0 0 0,14 0 0,-14 0 16,0 0 0,0 0 0,0 0 0,0 0 16</inkml:trace>
  <inkml:trace contextRef="#ctx0" brushRef="#br0">17636 1067 0,'-3'-11'0,"3"11"0,0 0 16,-5-11 0,5 11 0,0 0 0,0 0 15,0 0 0,-2-8 0,2 8 0,0 0 16,0 0 0,0 0 0,0 0 0,0 0 0,0 0 16,-13 26 0,8-6 0,-1-2 0,-4 15 15,5 0 0,-1 0 0,3 2 0,3-2 16,3 2 0,-1 0 0,2-2 0,3 2 15,3-2 0,-4-9 0,5 5 0,1-6 16</inkml:trace>
  <inkml:trace contextRef="#ctx0" brushRef="#br0">18269 859 0,'0'0'0,"0"0"0,0 0 0,0 0 16,0 0 0,0 0 0,0 0 0,-25 29 16,9 1 0,-2-4 0,0 7 0,-1 1 15,4-1 0,-4 2 0,6 0 0,1-2 0,1-3 16,2 4 0,4-6 0,0 3 0,5-1 16,0-4 0,0-9 0,3 2 0,-1-2 15,8-1 0,-4-1 0,3-1 0,3-2 16,3-1 0,2-1 0,-4-4 0,8-3 15,-1 2 0,3-5 0,0-1 0,0-4 16,-3 1 0,12-6 0,2-5 0,-9 3 16,5-6 0,-3-1 0,-6 3 0,4-9 15,0 3 0,-4-2 0,-5 4 0,2-7 16,-4 5 0,-3 3 0,0-1 0,-1 4 16,1-4 0,-5 2 0,-1 0 0,5 1 15,-4 1 0,1-3 0,0 3 0,-3 0 0,4 1 16,-6 3 0,0 0 0,5 1 0,-7 1 15,2 3 0,-2-1 0,0 8 0,6-13 16,-6 6 0,0 7 0,3-12 0,-3 12 16,3-11 0,-3 11 0,2-6 0,-2 6 15,0 0 0,2-10 0,-2 10 0,0 0 16,0 0 0,0-9 0,0 9 0,0 0 0,0 0 16,0 0 0,3-8 0,-3 8 0,0 0 15,0 0 0,0 0 0,0 0 0,0 0 16,0 0 0,0 0 0,0 0 0,-10 32 15,5-18 0,1 5 0,2-4 16,-5 5 0,3-2 0,1 2 0,-4-2 0,2 14 16,1-2 0,-3-1 0,3 2 0,0 0 15,0-1 0,2 4 0,0-1 0,0 0 16,2-3 0,-5 3 0,3-1 0,2-7 16,0 6 0,0-6 0,0-4 0,2-3 15,-2 0 0,2-1 0,3-1 0,-3-4 16,-2-1 0,10-3 0,-10-8 0</inkml:trace>
  <inkml:trace contextRef="#ctx0" brushRef="#br0">19173 1163 0,'0'0'0,"0"0"16,0 0 0,0 0 0,2-8 0,-2 8 15,0 0 0,0 0 0,0 0 0,0 0 16,7-7 0,-7 7 0,0 0 0,15 0 15,-15 0 0,28 0 0,-8 3 0,1-2 16,-1-1 0,14 0 0,-6 0 0,-5-1 16,-5 1 0,0-3 0,3 3 0,-8-4 0,-1 1 15</inkml:trace>
  <inkml:trace contextRef="#ctx0" brushRef="#br0">19141 1415 0,'0'0'0,"0"0"0,0 0 0,0 0 16,0 0 0,9 13 0,-9-13 0,13 2 15,-13-2 0,19 4 0,-11-2 16,11 1 0,-1-1 0,0-1 0,3 1 0,-1 1 15,3-3 0,0 4 0,-3-8 0,3 1 16,-2 0 0</inkml:trace>
  <inkml:trace contextRef="#ctx0" brushRef="#br0">20237 985 0,'7'7'0,"-7"-7"15,0 0 0,0 0 0,0 0 0,0 0 16,0 0 0,0 0 0,0 0 0,0 0 16,0 0 0,0 0 0,0 0 0,2 9 15,-2-9 0,0 0 0,0 0 0,0 0 0,0 0 16,0 0 0,0 0 0,0 0 15,0 0 0,0 0 0,0 0 0,0 0 0,21-21 16,-17 13 0,3 0 0,-2-1 16,0 4 0,-1-4 0,1 1 0,-1 0 15,0 1 0,-1-3 0,-1 2 0,-2 8 0,5-12 16,0 6 0,-5 6 0,2-9 0,-2 9 16,2-8 0,-2 8 0,0 0 0,5-10 15,-5 10 0,0 0 0,0 0 0,0 0 16,0 0 0,0 0 0,0 0 0,0 0 0,0 0 15,0 0 0,-7 37 0,2-17 16,-7 9 0,8 4 0,-3 0 0,1 0 16,-1 2 0,2-2 0,5 0 0,0-1 0,2 1 15,-2-3 0,8-4 0,-4-4 0,5-6 16,0 3 0,3 0 0,-1-6 0,3 2 16,1-2 0,4-3 0,-1-2 0,3-1 15,2-4 0,-3-3 0,0-1 0,1-3 16,9-9 0,-8 1 0,-1-1 0,-7-1 15,13-12 0,-7-6 0,1 0 0,-5 0 16,5-2 0,-10-4 0,5 4 0,-3-3 0,-1 4 16,-3-2 0,0 4 0,1 0 0,-4 9 15,-1 1 0,-1 5 0,-2 0 16,3 1 0,-5 7 0,4-3 0,-4 3 0,2 2 16,-2 6 0,6-11 0,-6 11 15,2-9 0,-2 9 0,0 0 0,5-8 0,-5 8 16,0 0 0,0-9 0,0 9 0,0 0 15,0 0 0,0 0 0,0 0 0,4-8 16,-4 8 0,0 0 0,0 0 0,0 0 16,0 0 0,0 0 0,0 0 0,0 0 15,0 0 0,-4 33 0,1-16 0,-1 3 0,-2-2 16,2 15 0,-3-4 0,-1-1 0,-1 4 16,6 0 0,-4 2 0,-2-1 0,7-9 15,-5 8 0,2-2 0,3-6 0,-3-3 16,3-4 0,0-1 0,-5 0 0,3-1 15,4-6 0,-5 2 0,5-3 0,-2 2 16,2-10 0,-5 14 0,5-7 0,0-7 16,0 10 0,0-10 0,0 8 0,0-8 0,0 0 15,0 0 0,-5 11 0,5-11 16,0 0 0,-11 8 0,11-8 0</inkml:trace>
  <inkml:trace contextRef="#ctx0" brushRef="#br0">12967 1089 0,'0'-9'16,"0"9"0,0 0 0,0 0 15,-5-10 0,5 10 0,0 0 0,0 0 0,-4-12 16,4 12 0,-4-13 0,4 13 0,-6-9 16,6 9 0,-9-11 0,7 3 0,2 8 15,-11-12 0,5 4 0,0 1 0,6 7 16,-13-13 0,6 8 0,0-2 0,7 7 15,-14-12 0,6 9 0,8 3 0,-15-9 16,9 3 0,-1 2 0,7 4 0,-14-10 16,9 7 0,5 3 0,-11-8 0,11 8 0,-8-4 15,8 4 0,0 0 0,-12-4 0,12 4 16,0 0 0,0 0 0,-24 0 0,24 0 16,0 0 0,-24 4 0,24-4 0,-18 11 15,2-3 0,2 2 0,-5-1 0,6 7 16,-2-4 0,-2 1 0,6 1 0,-5-1 15,2 3 0,-9 6 0,7-5 0,3-1 16,-1-3 0,0-1 0,3 4 0,-1 1 16,3-2 0,-12 11 0,8-6 0,2 2 15,-3 3 0,-2 2 0,4-3 0,4-3 16,-9 6 0,8 4 0,0-8 0,3-3 0,-2-1 16,4 1 0,-3 1 0,5-5 15,-2 5 0,-1-6 0,1 2 0,1 2 0,-2-2 16,3-3 0,-2-2 0,1 0 0,1-1 15,2-3 0,0 0 0,-2 0 0,2-8 16,-2 14 0,2-14 0,0 11 0,0-11 16,0 10 0,0-10 0,4 8 0,-4-8 15,9 11 0,-5-8 0,6 4 0,8 2 0,0-4 16,2 2 0,1 1 0,11 0 0,-4-2 16,-8 0 0,-2 1 0,3-5 0,0 4 15,-4-2 0,-2 0 0,2 0 0,-2-2 16,-4 4 0,1-4 0,-12-2 0,17 3 15,-17-3 0,15 5 0,-7-2 0,-8-3 16,11 4 0,-11-4 0,0 0 0,17 2 16,-17-2 0,0 0 0,13 4 0,-13-4 15,0 0 0,12 2 0,-12-2 0,0 0 16,18 0 0,-18 0 0,16 0 0,-16 0 16,18-2 0,-18 2 0,21-2 0,-21 2 15,17-4 0,-17 4 0,17-3 0,-17 3 16,13-1 0,-13 1 0,14-4 0,-14 4 15,11-3 0,-11 3 0,0 0 0,17-4 0,-17 4 16,0 0 0,11-2 0,-11 2 0,0 0 16,12-4 0,-12 4 0,0 0 0,0 0 15,15-2 0,-15 2 0,0 0 0,15-4 16,-15 4 0,11-5 0,-11 5 0,20-3 0,-13 1 16,-7 2 0,20-8 0,-10 6 0,1-3 15,-2 1 0,9 0 0,-2-2 16,2 2 0,-3-2 0,-4-1 0,0 3 0,-2 0 15,0-2 0,-9 6 0,28-11 0,-17 8 16,-2-1 0,0-1 0,-2 2 0,-7 3 16,15-7 0,-15 7 0,10-4 0,-10 4 15,7-6 0,-7 6 0,0 0 0,11-8 16,-11 8 0,4-7 0,-4 7 0,8-12 16,-4 6 0,1-2 0,-1 0 0,-2-3 15,1 0 0,1-5 0,1 1 0,0-5 16,-1 4 0,3-2 0,-5-1 0,5 1 15,-5 0 0,1-1 0,-1-2 0,3 2 16,-1 1 0,-2 2 0,-2-1 0,7-1 0,-7 1 16,0 5 0,2-5 0,0 5 0,-4 0 15,2-1 0,0 3 0,0 1 0,0 0 16,-2-8 0,-2 1 0,1 4 0,1-1 16,0-4 0,0 4 0,-5-2 0,0 1 15,2 1 0,1-1 0,-3 2 0,5 1 0,-5 1 16,2-4 0,-4 2 0,5-1 15,-1 3 0,-1 2 0,2-1 0,0 3 0,-3-3 16,7 9 0,-6-13 0,4 6 16,-3 2 0,5 5 0,-4-13 0,4 13 15,-8-8 0,8 8 0,-4-6 0,4 6 0,0 0 16,-7-8 0,7 8 0,0 0 0,-9-9 16,9 9 0,-10-6 0,10 6 0,-17-2 15,5-1 0,12 3 0,-43 3 0,9 5 16,-5-4 0</inkml:trace>
  <inkml:trace contextRef="#ctx0" brushRef="#br0">734 4289 0,'0'-15'0,"0"15"0,2-12 16,-2 12 0,2-11 0,-2 11 0,0 0 0,3-12 15,-3 12 0,0 0 0,0 0 0,4-10 16,-4 10 0,0 0 0,0 0 0,0 0 16,0 0 0,2-6 0,-2 6 0,0 0 15,0 0 0,0 0 0,0 0 0,0 0 16,0 0 0,0 0 0,0 0 0,0 0 16,0 0 0,0 0 0,17 22 0,-17-22 0,4 15 15,1-7 0,-3 2 0,2-1 16,1 8 0,-2-6 0,3 5 0,-1-1 0,-1-3 15,1 0 0,-1-1 0,0-1 0,0-3 16,-4-7 0,6 14 0,-6-14 0,5 12 16,-5-12 0,4 9 0,-4-9 0,2 5 15,-2-5 0,0 0 0,3 8 0,-3-8 16,0 0 0,0 0 0,0 0 0,0 0 16,0 0 0,0 0 0,0 0 0,0 0 15,0 0 0,0 0 0,0 0 0,0 0 16,0 0 0,0 0 0,0 0 0,0 0 15,0 0 0,0 0 0,0 0 0,0 0 16,0 0 0,0 0 0,0 0 0,0 0 0,18 3 16,-18-3 0,5 8 0,-5-8 0,6 11 15,-4-3 0,-2-8 0,12 14 0,-7-5 16,1-2 0,-1 0 0,1 1 0,-6-8 16,13 12 0,-9-6 0,-4-6 0,9 11 15,-5-5 0,-4-6 0,8 8 0,-8-8 0,0 0 16,9 8 0,-9-8 0,0 0 15,0 0 0,0 0 0,0 0 0,0 0 16,0 0 0,25-16 0,-25 16 0,7-14 16,-5 3 0,2 1 0,1-7 0,-3 1 15,5-4 0,-4 1 0,1-1 0,0-1 0,1-10 16,-1 7 0,1-7 0,0 4 0,-1 8 16,-1-2 0,1 4 0,-2 2 15,1-4 0,-1 1 0,2 2 0,-2 1 0,1 1 16,-1 1 0,1 3 0,-1 2 0,-2 8 15,2-14 0,-2 14 0,3-13 0,-3 13 16,0-8 0,0 8 0,0 0 0,0-11 16,0 11 0,0 0 0,0 0 0,2-9 15,-2 9 0,0 0 0,0 0 0,0 0 0,0 0 16,0 0 0,0 0 0,0 0 0,0 0 16,0 0 0,0 0 0,0 0 0,0 0 15,0 0 0,0 0 0</inkml:trace>
  <inkml:trace contextRef="#ctx0" brushRef="#br0">1065 4083 0,'2'-35'0,"-2"35"0,5-24 0,-5 4 15,0 3 0,2-4 0,-2-8 0,0 3 16,-2 5 0,2 2 0,-5 1 0,0-11 16,-2 6 0,-2 6 0,5-2 0,-5 3 0,-1-1 15,1 3 0,-2 1 0,-1 2 0,1-1 16,-5 2 0,3-1 0,-2 3 0,-2 3 15,-2-2 0,1 5 0,18 2 0,-43-4 16,19 7 0,-7 0 0,-4 6 0,8-1 16,3-2 0,-6 6 0,-2 6 0,2 0 15,-1 8 0,-4-1 0,4 3 0,1 3 16,2 4 0,-13 19 0,11-12 0,-9 20 0,8-5 16,-1 1 0,-2-1 0,6 6 0,9-18 15,-5 16 0,3 2 0,7-14 0,1 14 16,0-4 0,3-9 0,8-9 0,2 0 15,2 0 0,0 1 0,6-2 0,0-1 16,6-1 0,7-4 0,-1 1 0,8-4 16,4 0 0,4-8 0,3 0 0,24 3 15,-12-5 0,-6-11 0,26-3 0,0-7 16,-1 0 0,-13-7 0,9-10 0,-11 3 16,14-7 0,-21 0 0,-10 4 0,1-6 15,-1-1 0,-6-5 0,3-1 0,-3-2 16,-4-3 0,-4-2 0,6-21 0,-12 12 15,-4 8 0,-7-1 0,0-2 0,-5 2 16,0-4 0,-4 1 0,-2 0 0,-4 5 0,-1-1 16,-2 0 0,-1 1 0,1 2 0,0 2 15,-3 4 0,5-2 0,-2 2 0,-1 7 16,1 2 0,4 5 0,-5-4 0,3 2 16,1 1 0,-4 0 0,1-1 0,2 2 0,-1 2 15,1-1 0,0 1 0,-1 1 0,4 1 16,-3 1 0,5 2 0,-3 1 15,7 7 0,-12-12 0,8 6 0,4 6 0,-9-10 16,9 10 0,-7-8 0,7 8 16,-8-9 0,8 9 0,0 0 0,-8-10 0,8 10 15,0 0 0,-7-8 0,7 8 0,0 0 16,-7-6 0,7 6 0,0 0 0,0 0 16,-7-8 0,7 8 0,0 0 0,-9-8 15,9 8 0,0 0 0,-11-7 0,11 7 16,0 0 0,-12-8 0,12 8 0,0 0 15,-13-7 0,13 7 0,-7-5 0,7 5 16,0 0 0,0 0 0,-16-11 0,16 11 16,-9-4 0,9 4 0,0 0 0,0 0 0</inkml:trace>
  <inkml:trace contextRef="#ctx0" brushRef="#br0">1014 3869 0,'0'0'0,"0"0"0,0 0 0,0 0 16,0 0 0,0 0 0,0 0 0,7-8 15,-7 8 0,0 0 0,0 0 0,0 0 16,0 0 0,0 0 0,0 0 0,0-10 16,0 10 0,0 0 0,0 0 0,0 0 15,0 0 0,0 0 0,0 0 0,53 13 0,-36-6 16,4 4 0,9 5 0,-3 5 0,-1-3 15,-1 1 0,1 4 0,-9-6 16,-1-1 0,0 0 0,-3-2 0,-1 3 0,-1-4 16,-1 5 0,-3-4 0,-1 0 0,1-2 15,-3-1 0,-4-11 0,8 18 0,-8-18 16,2 16 0,-2-16 0,2 12 0,-2-12 16,0 0 0,5 16 0,-5-16 0,0 0 15,0 0 0,2 9 0,-2-9 0,0 0 0,0 0 16,0 0 0,0 0 0,0 0 15,0 0 0,0 0 0,0 0 0</inkml:trace>
  <inkml:trace contextRef="#ctx0" brushRef="#br0">2618 4338 0,'0'0'0,"0"0"0,0 0 15,2-8 0,-2 8 0,0 0 0,0 0 16,0 0 0,0 0 0,0-8 0,0 8 0,0 0 16,0 0 0,0 0 0,0 0 15,0 0 0,2-11 0,-2 11 0,0 0 16,0 0 0,0 0 0,0 0 0,0 0 0,-2-10 16,2 10 0,0 0 0,0 0 0,2-12 15,-2 12 0,0-11 0,0 4 0,2-4 16,-2 1 0,0-1 0,2-3 0,-2-7 15,3 3 0,-1 0 0,1-1 0,-3 0 16,0 1 0,2 0 0,0-1 0,-2 0 16,0 2 0,0-1 0,3 6 0,-3-1 15,2 4 0,-2-1 0,0 1 0,0 9 0,0-15 16,0 7 0,0 8 0,0-10 0,0 10 16,0 0 0,0-11 0,0 11 0,0 0 15,0 0 0,0 0 0,0 0 0,0 0 16,-5 29 0,1-11 0,-1 15 0,2 1 15,-3-1 0,-1 2 0,5-2 0,-2 0 16,1-1 0,0-7 0,3 6 0,0-8 16,3-2 0,0-6 0,1 2 0,-2-5 15,0 1 0,5-1 0,-3-4 0,1 0 16,2-2 0,0 1 0,9 3 0,-4-3 16,1-6 0,-1 1 0,-12-2 0,20-2 15,-20 2 0,27-12 0,-13 2 0,0-2 16,2-1 0,-5-2 0,2-1 0,2 1 15,-7-1 0,3-2 0,-1-1 0,-3 0 0,2 2 16,-3-2 0,2 3 0,-4-4 0,1 5 16,-3-2 0,0 1 0,0-1 0,1 3 15,-1 0 0,0 1 0,1 3 0,-3-1 16,0 11 0,0-17 0,0 17 0,2-13 16,-2 13 0,-2-14 0,2 14 0,-3-13 0,3 13 15,0-11 0,0 11 0,0 0 0,-2-11 16,2 11 0,0 0 0,0 0 0,0 0 15,0 0 0,0 0 0,0 0 0,0 0 16,0 0 0,-11 27 0,4 5 0,1-1 16,-4-1 0,3 1 0,0 4 0,-1 0 15,0-2 0,6 2 0,-3 0 0,3-5 16,2 2 0,-4-2 0,-1-1 0,8-2 16,-1-6 0,-2-3 0,2 0 0,0-1 15,0-1 0,1-3 0,-1-4 0,-2 0 16,0-9 0,2 15 0,-2-15 0,0 12 15,0-12 0,2 8 0,-2-8 0,0 0 16,0 0 0,2 11 0,-2-11 0,0 0 0,0 0 16,0 0 0,0 0 0,0 0 0,0 0 15,0 0 0,0 0 0</inkml:trace>
  <inkml:trace contextRef="#ctx0" brushRef="#br0">3135 4289 0,'0'0'0,"0"0"0,0 0 15,0 0 0,0 0 0,0 0 0,0 0 16,0 0 0,0 0 0,0 0 0,5-9 0,-5 9 16,0 0 0,0 0 0,0 0 15,0 0 0,0 0 0,0 0 0,0 0 0,0 0 16,0 0 0,0 0 0,0 0 0,0 0 16,0 0 0,0 0 0,0 0 0,0 0 15,0 0 0,4-9 0,-4 9 0,0 0 16,0 0 0,0 0 0,0 0 0,0 0 15,0 0 0,0 0 0,0 0 0,0 0 16,0 0 0,0 0 0,0 0 0,3-11 16,-3 11 0</inkml:trace>
  <inkml:trace contextRef="#ctx0" brushRef="#br0">3747 3937 0,'0'0'0,"-17"-8"16,17 8 0,-23-5 0,8 5 16,-4 0 0,-1 5 0,-3-1 0,-9 8 0,-2 7 15,2-1 0,5 4 0,-1 4 0,-1-1 16,4 1 0,1-1 0,5 1 0,2 1 16,4-4 0,6-2 0,0-3 0,2 0 15,5 1 0,0-1 0,5 3 0,4-5 16,-2 1 0,9-3 0,9 7 0,-4-5 0,8 1 15,-3-5 0,6-3 0,2-2 16,-2 0 0,2-6 0,-7-2 0,-2-3 0,9-3 16,-8-1 0,2-4 0,-5-3 0,-2 1 15,2-8 0</inkml:trace>
  <inkml:trace contextRef="#ctx0" brushRef="#br0">3461 4251 0,'0'0'0,"-7"4"16,7-4 0,0 0 0,0 0 15,0 0 0,0 0 0,0 0 0,0 0 16,0 0 0,49-13 0,-17 2 0,6 1 0,-4 0 16,5 2 0,-2-3 0,4 2 0,-1-2 15,0-2 0,1-1 0,2-1 0</inkml:trace>
  <inkml:trace contextRef="#ctx0" brushRef="#br0">4437 3909 0,'0'0'16,"3"-11"0,-3 11 0,0 0 15,2-10 0,-2 10 0,0 0 0,0 0 16,0 0 0,0 0 0,0 0 0,0 0 0,0 0 16,0 0 0,4 47 0,-6-12 15,0 4 0,-3 2 0,1 5 0,-3 19 0,3-14 16,-4-12 0,0 3 0,1-4 0,2-3 16,1 1 0,-4-4 0,6 0 0,-2-10 15,2-6 0,-1 1 0,3-5 0,-2-1 16,0-3 0,2-8 0,-2 12 0,2-12 15,-2 10 0,2-10 0,0 0 0,0 0 16,0 0 0,0 0 0,0 0 0,0 0 16,0-45 0,2 9 0,2 0 0,-2-7 15,3-1 0,-1 1 0,8-22 0,-3 1 0,-4 19 16,-1 6 0,0 0 0,2 0 0,-2 2 16,3 2 0,-1 0 0,-1 4 0,7 0 15,-6 0 0,3 3 0,2 5 0,1 3 16,6-5 0,-2 6 0,-5 1 0,2 5 15,0 4 0,-1 2 0,-1 5 0,-11 2 16,21-4 0,-21 4 0,20 2 0,-4 4 16,-3 7 0,1-1 0,-2 5 0,-1-2 15,-2 6 0,2 10 0,-4 0 0,-3-2 16,-4 2 0,-2-3 0,0-3 0,-5-2 16,3-5 0,-10 11 0,3-7 0,-3-5 0,2 0 15,-3-4 0,1 0 0,-2 2 0,2-5 16,1 2 0,-4-3 0,6-4 0,0-1 15,4 3 0,7-7 0,-14 6 0,14-6 16,-11 6 0,11-6 0,0 0 0,-9 6 16,9-6 0,0 0 0,0 0 0,-7 9 15,7-9 0,0 0 0,-2 9 0,2-9 16,0 0 0,6 19 0,-1-10 0,0 1 0,0-2 16,6 6 0,-5 2 0,6-3 0,-1 2 15,0-3 0,1 0 0,4 0 0,-2 0 16,2-1 0,0 0 0,-1-3 15,0 0 0,2 1 0,4-1 0,-2-3 0,1-3 16,1-2 0,2-2 0,-6-2 0</inkml:trace>
  <inkml:trace contextRef="#ctx0" brushRef="#br0">4987 3455 0,'-2'-11'0,"2"11"16,0-14 0,0 14 0,2-15 15,-2 15 0,5-13 0,-5 13 0,8-8 16,-8 8 0,10-5 0,-10 5 0,11-7 16,-11 7 0,0 0 0,0 0 0,21 0 15,-21 0 0,0 0 0,13 15 0,-13-15 0,5 12 16,-3-4 0,0 1 0,-2 9 0,0-18 16,-2 25 0,2-13 0,0-3 0,0 0 15,0-9 0,0 25 0,2-12 0,1-4 16,2 8 0,-1 0 0,5-3 0,2 2 15,1 1 0,1-3 0,-1 3 0,2-5 0,-3 0 16,-1 0 0,-2-1 0,-1-4 0,-3 1 16,4 0 0,-8-8 0,4 12 15,-4-12 0,0 10 0,0-10 0,-6 11 0,-8-1 16,0-1 0,-7 2 0,1-5 0,4 2 16,-5 0 0,1-3 0,-3 1 0,2-4 15,1 3 0,0-3 0,-3 0 0,23-2 16,-60 1 0</inkml:trace>
  <inkml:trace contextRef="#ctx0" brushRef="#br0">7601 4110 0,'0'0'16,"0"0"0,0 0 0,0 0 0,0 0 0,0 0 15,0 0 0,-14-3 0,14 3 0,0 0 16,0 0 0,0 0 0,0 0 15,0 0 0,0 0 0,0 0 0,0 0 0,0 0 16,-20 3 0,20-3 0,0 0 0,0 0 16,0 0 0,0 0 0,-12 2 0,12-2 15,0 0 0,0 0 0,0 0 0,0 0 16,-9 2 0,9-2 0,0 0 0,0 0 0,0 0 16,0 0 0,0 0 0,0 0 0,0 0 15,0 0 0,0 0 0,41-2 0,-18 0 16,15-4 0,0 2 0,-2 0 0,0 0 15,-4-1 0,-7 3 0,1-2 0,-7 2 16,2 0 0,-2 0 0,-1-1 0,-2 2 16,-7-2 0,-9 3 0,15-1 0,-15 1 15,17-3 0,-17 3 0,6-5 0,-6 5 16,0 0 0</inkml:trace>
  <inkml:trace contextRef="#ctx0" brushRef="#br0">8123 3756 0,'0'0'0,"2"-11"0,-2 11 0,0-7 16,0 7 0,0 0 0,0 0 15,-2-10 0,2 10 0,0 0 0,0 0 0,0 0 16,0 0 0,-18 26 0,9 0 0,-6 7 16,2 2 0,0 1 0,5 0 0,0 4 15,-1-1 0,4-4 0,2-1 0,3 2 16,-2-4 0,7 0 0,-3-2 16,5 1 0,0-9 0,-1-1 0,-1-4 0,5-2 15,-2-6 0,1 1 0,-1-2 0,-2-3 16,3-1 0,-2-2 0,-7-2 0,21-2 15,-21 2 0,25-13 0,-7 1 0,-4-5 16,7-9 0,-1-4 0,-4-3 0,-3-2 16,2 0 0,-4 2 0,-3-1 0,2 0 0,-5 3 15,-1 1 0,-2-2 0,-2 7 0,0 5 16,0 2 0,0 1 0,0 5 0,0-5 16,0 7 0,0 0 0,0 2 0,0 8 15,0-15 0,0 15 0,0-9 0,0 9 16,0 0 0,0-9 0,0 9 0,0 0 15,0 0 0,0 0 0,-11 29 0,8-13 16,-4 3 0,1 13 0,-1-1 0,1 0 0,0-6 16,2 5 0,-1-6 0,3-2 15,2-4 0,0-2 0,-2 3 0,2-2 16,0-2 0,0 1 0,2-6 0,0 3 0,-2-6 16,3 3 0,-3-2 0,4 1 0,-2 2 15,-2-11 0,6 14 0,0-8 0,-1 0 16,1 3 0,6-8 0,-12-1 0,32 4 15</inkml:trace>
  <inkml:trace contextRef="#ctx0" brushRef="#br0">9053 3789 0,'0'0'0,"3"-12"15,-3 12 0,0 0 0,0-12 0,0 12 16,0 0 0,0 0 0,0 0 0,0 0 16,0 0 0,0 0 0,-37 19 0,12 6 15,4 2 0,-3 2 0,3 4 0,0 0 16,8 2 0,-3-2 0,7-2 0,0 3 16,4-2 0,2-1 0,3-7 0,6-3 0,5 10 15,-2-7 0,3-6 0,3-1 0,-1-3 16,13 8 0,6-5 0,-11-5 15,10 1 0,-1-5 0,-1-3 0,2-3 0,-4-4 16,3-5 0,1-5 0,-2-3 0,-9-3 16</inkml:trace>
  <inkml:trace contextRef="#ctx0" brushRef="#br0">8878 4092 0,'0'0'0,"0"0"16,0 0 0,0 0 0,0 0 0,0 0 16,0 0 0,0 0 0,0 0 0,0 0 15,41 10 0,-19-10 0,16 2 0,-2-2 16,0 2 0,-2-4 0,3 2 0,-1-2 16,1 0 0,-5-6 0,9-1 0</inkml:trace>
  <inkml:trace contextRef="#ctx0" brushRef="#br0">9786 3625 0,'4'-11'16,"-4"11"0,0 0 0,5-9 0,-5 9 15,0 0 0,0 0 0,0 0 0,0 0 16,0 0 0,0 0 0,11 26 0,-9-7 16,-2 16 0,0 3 0,0 2 0,0 1 0,-5 2 15,1 0 0,0 0 0,-1 1 0,1-6 16,-1 2 0,3-8 0,-3-1 0,2-4 16,1-7 0,2-3 0,-2-1 15,0-2 0,2-1 0,-2-2 0,2-5 0,0-6 16,-5 13 0,5-13 0,0 8 0,0-8 15,0 0 0,0 0 0,0 0 0,0 0 0,0 0 16,0 0 0,0 0 0,-9-38 16,9 17 0,0 0 0,-3-9 0,3 0 0,0-1 15,0-2 0,-2 0 0,4-2 0,-2 0 16,3 2 0,0 4 0,-1-1 0,0-5 16,0 3 0,3 8 0,-1-7 0,-2 7 15,3 0 0,0 6 0,0 0 0,1-1 16,5 1 0,-4-1 0,5 3 0,1 0 15,1-1 0,-3 5 0,8-1 0,-4 3 16,6 2 0,-3 0 0,3 3 0,-5 3 16,2 0 0,-18 2 0,30 6 0,-12 1 15,-5 1 0,2 4 0,-4 0 0,0 3 16,-1 2 0,-6 1 0,-2 2 0,-2 1 0,-2 10 16,-7-2 0,-3 0 0,-1 2 15,-6-3 0,-4-4 0,3 1 0,-1-3 0,4-5 16,-2-2 0,5-3 0,5-4 0,-4 3 15,3-3 0,1 0 0,3-4 0,1 0 16,5-4 0,-12 9 0,12-9 0,-6 8 16,6-8 0,-3 6 0,3-6 0,-2 8 15,2-8 0,2 14 0,3-3 0,-1-3 0,6 6 16,1 3 0,3-3 0,0 1 0,-1-2 16,3 2 0,12 5 0,-5-3 0,-6-5 15,4-1 0,-5-3 0,0 0 0,2-1 16,-2-2 0,3-2 0,-19-3 0,30-8 15,-11-1 0</inkml:trace>
  <inkml:trace contextRef="#ctx0" brushRef="#br0">10344 3257 0,'-4'-10'0,"0"2"16,1 0 0,-2-1 0,5 9 0,-2-12 16,-1 3 0,3 9 0,0-12 0,5 4 15,-5 8 0,10-14 0,-1 7 0,9-3 16,0 0 0,14-2 0,-9 3 0,0 6 16,-5-2 0,0 2 0,-2 6 0,-2-1 0,-14-2 15,18 6 0,-11 1 0,2-1 0,-7 0 16,-2-6 0,5 18 0,-3-2 0,-7 3 15,3-3 0,2 0 0,-4 4 0,2-4 16,-1 3 0,1-2 0,0-1 0,2-1 16,2 2 0,-2 2 0,7-3 0,-3 5 15,3-7 0,-1 7 0,4-3 0,-1 0 16,2-1 0,3 10 0,-5-7 0,0-4 16,-1-1 0,-2-2 0,-4-3 0,3-1 15,-5 0 0,0-9 0,0 17 0,-5-9 0,-3 9 16,-2-7 0,-3 2 0,-2 0 15,-2-1 0,0-3 0,2-2 0,-2 3 16,4-4 0,2 0 0,-1-3 0,12-2 0,-18 5 16,18-5 0,-16 5 0,16-5 0,-13 2 15,13-2 0,0 0 0,-17 4 0,17-4 16,0 0 0,0 0 0,-13 1 0,13-1 16,0 0 0,0 0 0,0 0 0,0 0 15,0 0 0,0 0 0,0 0 0,-21 0 0,21 0 16,0 0 0,0 0 0,0 0 15,0 0 0,0 0 0,0 0 0,0 0 0,0 0 16,0 0 0,0 0 0,0 0 0,-13 4 16,13-4 0,0 0 0,0 0 15,0 0 0,0 0 0,0 0 0,0 0 0,0 0 16,0 0 0,0 0 0,0 0 0,0 0 16,0 0 0,0 0 0,0 0 0,0 0 15,0 0 0,0 0 0,-17 4 0,17-4 16,0 0 0,0 0 0,0 0 0,0 0 15,0 0 0,0 0 0,0 0 0,0 0 16,0 0 0,0 0 0,0 0 0,0 0 16,0 0 0,0 0 0,0 0 0,0 0 0,0 0 15,0 0 0,0 0 0,0 0 0,0 0 16,0 0 0,0 0 0,0 0 0</inkml:trace>
  <inkml:trace contextRef="#ctx0" brushRef="#br0">3361 5657 0,'0'0'0,"0"0"16,0 0 0,0 0 0,0 0 0,0 0 15,0 0 0,0 0 0,0 0 0,0 0 16,0 0 0,0 0 0,0 0 0,0 0 15,0 0 0,0 0 0,-7-22 0,7 22 16,3-17 0,-3 7 0,0 2 0,2-3 16,-2 1 0,2 0 0,-2 0 0,4 4 15,-4-5 0,0 1 0,0 10 0,0-14 16,0 14 0,0-10 0,0 10 0,0 0 16,0-9 0,0 9 0,0 0 0,0 0 15,-17 31 0,2 2 0,0 1 0,-4 6 0,4-1 16,-2 1 0,4 2 0,1-1 15,3-2 0,1-4 0,0-2 0,8 4 0,0-8 16,8 1 0,-2-7 0,-1-2 0,6-3 16,1-3 0,3-1 0,-1-2 0,4-2 0,-2-2 15,2-1 0,1-3 0,-1 0 16,2-4 0,-1-4 0,0 0 0,-2-7 16,0 3 0,-4-6 0,1 0 0,-3-3 0,7-9 15,-6-3 0,-1 0 0,1 0 0,-3-2 16,-3 9 0,-3-1 0,3 2 15,-4 1 0,2 2 0,2-1 0,-4 1 0,-2-3 16,7 2 0,-5 1 0,0 2 16,3-1 0,-3 3 0,0-1 0,1 2 0,-3 4 15,3-2 0,-3 4 0,0-4 0,0 11 16,2-13 0,0 5 0,-2 8 0,0 0 16,0-12 0,0 12 0,0 0 0,0-8 15,0 8 0,0 0 0,0 0 0,0 0 16,0 0 0,0 0 0,0 0 0,-2 39 15,0-21 0,-1-1 0,3 4 0,0-1 16,-3 11 0,1-2 0,2-4 0,-2-3 16,4 0 0,0-3 0,1 12 0,2-7 0,-3-1 15,3-5 0,1 2 0,1-4 0,5 2 16,-3-1 0,2-1 0,1 2 0,-1-4 16,1 2 0,3-7 0,-4-2 0,-1 1 15</inkml:trace>
  <inkml:trace contextRef="#ctx0" brushRef="#br0">3938 5957 0,'0'0'16,"0"0"0,0 0 0,0 0 0,2-9 15,-2 9 0,0 0 0,11-8 0,-11 8 16,30-5 0,-11 1 0,17 0 0,-2-1 15,0 3 0,0-2 0,0 4 0,-8 0 16,-1 0 0,-2 0 0,-2 0 0,1 2 16,-22-2 0,39 2 0,-19 0 0,-20-2 15,28 5 0,-19-5 0,-9 0 0,16 4 0,-16-4 16</inkml:trace>
  <inkml:trace contextRef="#ctx0" brushRef="#br0">4259 5791 0,'0'0'15,"0"0"0,0 0 0,0 0 0,0 0 16,0 0 0,0 0 0,0 0 0,0 0 16,0 0 0,0 0 0,-6 25 0,6-9 15,-3 3 0,3-3 0,3 4 0,-3 9 0,0-2 16,2-6 0,0 10 0,-2-1 15,2 0 0,3-4 0,0 4 0,4 2 0,-2-10 16,-3 0 0,6-5 0,-4-7 0,5 1 16</inkml:trace>
  <inkml:trace contextRef="#ctx0" brushRef="#br0">4909 5409 0,'-26'12'0,"11"2"0,-3 11 0,-2 4 16,3 2 0,2 2 0,1 3 0,1 5 15,-2-2 0,9 0 0,-1 2 0,5-1 16,-3-1 0,10 0 0,-1-4 0,5 3 0,3 0 15,4 1 0,4-6 0,1 0 16,4-6 0,-2 3 0,4-5 0,-2-4 16,-2-5 0,4 3 0,-4-5 0,0-4 0,-2-8 15,13 0 0,-9-6 0</inkml:trace>
  <inkml:trace contextRef="#ctx0" brushRef="#br0">5272 5877 0,'0'0'0,"0"0"0,0 0 16,0 0 0,0 0 0,0 0 0,0 0 0,0 0 16,0 0 0,0 0 0,0 0 0,36-8 15,-13 6 0,-2-2 0,13 0 16,-4 0 0,-7 0 0,-3 2 0,1 0 0,0 2 15,-1-5 0,-2 5 0,-5-4 0,-13 4 16</inkml:trace>
  <inkml:trace contextRef="#ctx0" brushRef="#br0">5635 5621 0,'0'0'0,"2"-13"0,-2 13 15,2-8 0,-2 8 0,0 0 0,0-12 16,0 12 0,0 0 0,0 0 0,0 0 16,0 0 0,0 0 0,0 0 15,0 0 0,0 0 0,5 30 0,-3-11 0,-2 0 16,2 11 0,0-5 0,1-5 0,2 1 16,-1-1 0,1-1 0,1-1 0,1 1 15,-2 0 0,4-6 0,-2 2 0,-1-3 16,4-1 0,-3-5 0,0 0 0,-7-6 15,18 8 0,-9-6 0,-9-2 0,21 0 0,-3-5 16,0-6 0,-5-1 0,4 0 0,0-13 16,2-2 0,-3-2 0,-2 1 0,-5-3 15,-3-1 0,2 2 0,-1 8 0,-5 3 16,2 3 0,-6-1 0,6 2 0,-4 5 16,-2 0 0,2 10 0,0-16 0,0 16 0,0-12 15,0 12 0,0-11 0,0 11 0,0 0 16,0-12 0,0 12 0,0 0 15,0 0 0,0 0 0,0 0 0,0 0 0,0 0 16,0 0 0,-6 32 0,6-13 0,0 0 16,-3 1 0,3 11 0,3-6 0,-3-3 15,0-3 0,4 12 0,-4-7 0,4-3 16,-1-1 0,1-3 0,1 1 0,-2-2 16,1 1 0,0-5 0,1-1 0,-1-1 15,-4-10 0,10 14 0,-10-14 0,7 11 16,-7-11 0,0 0 0,0 0 0</inkml:trace>
  <inkml:trace contextRef="#ctx0" brushRef="#br0">6000 5086 0,'0'0'0,"0"0"16,0 0 0,0 0 0,0 0 0,0 0 15,0 0 0,0 0 0,70 39 0,-38-14 16,7 1 0,11 21 0,3-1 0,-6 1 16,-1 3 0,-11-10 0,7 11 0,-10-9 15,-6-5 0,-8 2 0,0 0 0,-4 1 0,-3-2 16,-2 1 0,-1-1 0,-8-2 15,-5-1 0,0-2 0,-6 2 0,0-3 16,-10 2 0,0-4 0,-6 1 0,0 0 0,0-4 16,-1-1 0,-4 0 0,0-2 15,0-2 0,5 1 0,-3-2 0,9-6 0,6-4 16,3-2 0,1-1 0,4 0 0,7-8 16,-16 8 0,16-8 0,-11 7 15,11-7 0,0 0 0,0 0 0,-12 10 0,12-10 16,0 0 0,0 0 0,0 0 0,0 0 15,0 0 0,0 0 0,0 0 0,0 0 16,0 0 0,0 0 0</inkml:trace>
  <inkml:trace contextRef="#ctx0" brushRef="#br0">7008 5672 0,'0'0'16,"9"-7"0,-9 7 0,0 0 0,18-1 0,-18 1 15,44-5 0,-6 2 0,3-2 16,1 2 0,-2-2 0,3 3 0,-3 2 15,-2-2 0,1 2 0,-3 0 0,-9 4 0,-6-4 16,-21 0 0</inkml:trace>
  <inkml:trace contextRef="#ctx0" brushRef="#br0">7206 5935 0,'0'0'15,"0"0"0,0 0 0,0 0 0,0 0 16,0 0 0,0 0 0,73 0 0,-34-4 16,4 0 0,-2-1 0,3-1 0,1 1 0,-3-2 15,1-3 0,5 2 0</inkml:trace>
  <inkml:trace contextRef="#ctx0" brushRef="#br0">8673 5076 0,'0'0'0,"-2"-8"16,2 8 0,0 0 0,0 0 0,0 0 0,0 0 15,-28 18 0,5 11 0,-4 3 16,-12 22 0,3 2 0,1 1 0,8 3 16,4-13 0,7-6 0,0 21 0,4-15 15,6-6 0,6 1 0,0-2 0,6-1 0,4-1 16,6-2 0,7 1 0,0-4 0,4-2 15,1-4 0,0-2 0,7-6 0,2 1 16,-3-8 0,2 0 0,-2-12 0,-2 2 16,2-10 0</inkml:trace>
  <inkml:trace contextRef="#ctx0" brushRef="#br0">8884 5665 0,'0'0'0,"0"0"0,0 0 16,0 0 0,0 0 0,-13 3 0,13-3 15,0 0 0,0 0 0,0 0 0,0 0 16,0 0 0,53-7 0,-33 5 0,15-3 16,-1 2 0,-10-3 0,-1 4 0,-4-2 15,-2-2 0,4 1 0,-2-2 0</inkml:trace>
  <inkml:trace contextRef="#ctx0" brushRef="#br0">9309 5413 0,'4'-8'0,"-4"8"16,5-7 0,-5 7 0,0 0 0,0 0 15,0 0 0,0 0 0,0 0 0,0 0 0,0 0 16,0 0 0,11 23 0,-6-4 15,-1-3 0,-2 2 0,3 1 0,0-1 0,0 1 16,1 1 0,-1-1 0,1 0 0,6-2 16,-3 0 0,2 0 0,3-2 15,4-4 0,-6 2 0,4-3 0,2-2 0,-5-1 16,6-5 0,0 0 0,-2-2 16,2-4 0,-6-3 0,4-1 0,-4-4 0,1-3 15,-5-3 0,2-9 0,-1 4 0,-6 1 16,1 4 0,-1-2 0,-4 2 0,5 0 15,-5 1 0,0-1 0,2 2 0,-2-1 16,0 1 0,2 3 0,-2 1 0,0 0 16,-2 3 0,4 1 0,-2-2 0,2 3 0,-2 7 15,0-12 0,0 12 0,0-8 0,0 8 16,-2-8 0,2 8 0,0 0 0,0 0 16,0 0 0,0 0 0,0 0 0,0 0 15,0 0 0,-9 28 0,7-11 0,0 2 16,-3 0 0,3 11 0,0-7 0,4 0 15,-2-3 0,2 9 0,3-3 0,-1-7 16,-2 0 0,7-1 0,-1 0 0,3 1 0,-2-4 16,5 1 0,-1-4 0,4 0 15,-2-3 0,4-3 0,-4-2 0,4-6 16,-2-4 0,2-3 0</inkml:trace>
  <inkml:trace contextRef="#ctx0" brushRef="#br0">9811 4951 0,'-10'-23'0,"8"15"16,0 1 0,2 7 0,-7-10 0,7 10 15,0 0 0,0 0 0,0 0 0,0 0 0,0 0 16,34 23 0,-11 2 0,9 5 0,13 17 16,6 1 0,-13-9 0,15 9 0,-8 3 15,-1-2 0,-10-9 0,5 16 0,-12-10 16,7 6 0,-11-8 0,-2-9 0,-10 3 15,0-4 0,-4 1 0,-4 0 0,-6 0 16,-4-3 0,-4-3 0,0 0 0,-10 0 16,1-2 0,0-5 0,-6-1 0,8-3 15,0-3 0,2-2 0,5-6 0,-1 0 16,3 1 0,2-3 0,1-1 0,-2 3 16,8-7 0,-9 6 0,9-6 0,-6 7 15,6-7 0,0 0 0,-7 5 0,7-5 0,0 0 16,0 0 0,-8 7 0,8-7 15,0 0 0,0 0 0,0 0 0,0 0 0,0 0 16,0 0 0,0 0 0</inkml:trace>
  <inkml:trace contextRef="#ctx0" brushRef="#br0">10527 5586 0,'0'0'0,"0"0"0,0 0 16,0 0 0,0 0 0,0 0 0,0 0 16,0 0 0,18 3 0,0 0 0,5-3 15,16-3 0,4 3 0,28 0 0,-14-1 16,18-4 0,-2 5 0,5-8 0,-8 7 16,-13-2 0,-16 1 0,1 0 0,-6 0 15,-2 2 0,-11-2 0,-5 2 0,-2 0 16,-16 0 0,18-2 0,-18 2 0,0 0 0,14-2 15,-14 2 0,0 0 0,0 0 16,0 0 0,0 0 0,-55-5 0,19 1 0,0 0 16,1 0 0,4-1 0,-5-2 0,8-1 15,3-3 0,1 1 0,6-1 0,0 1 16,-1 0 0,6-3 0,-5 2 0,4 0 16,0-2 0,3 1 0,0 4 0,1 1 15,1-2 0,3 3 0,-2 0 0,8 6 0,-9-11 16,9 11 0,-6-6 0,6 6 15,-7-8 0,7 8 0,0 0 0,-10-2 16,10 2 0,0 0 0,0 0 0,0 0 0,-9 15 16,7 1 0,0 3 0,0 1 15,0 11 0,-1-1 0,3 3 0,3 2 0,-6 2 16,3-4 0,5-1 0,-1 4 0,-2-4 16,5 4 0,1-5 0,1-1 0,4-1 15,-3-7 0,1-2 0,0-4 0,5-1 16,0-3 0,4-7 0,-1-2 0,1-6 15,14-2 0</inkml:trace>
  <inkml:trace contextRef="#ctx0" brushRef="#br0">11521 5156 0,'0'-12'0,"0"12"0,2-8 0,-2 8 16,0 0 0,0 0 0,0-9 0,0 9 15,0 0 0,0 0 0,0 0 0,0 0 16,0 0 0,0 0 0,14 23 0,-7-6 16,2 1 0,0 11 0,0-1 0,-2 3 15,2-1 0,5 2 0,-5-1 0,0-2 16,1-2 0,-4-1 0,5 0 0,3 6 16,-5-10 0,0-4 0,0 1 0,-1-1 0,-2-4 15,3 1 0,-5-2 0,2-3 0,-2-2 16,3-3 0,-7-5 0,11 8 0,-11-8 15,14 0 0,-14 0 0,28-13 0,-15 0 16</inkml:trace>
  <inkml:trace contextRef="#ctx0" brushRef="#br0">11877 5499 0,'13'-29'0,"2"-1"0,-4-4 0,2 4 15,-1 1 0,-3-2 0,0 9 0,0 2 16,-4 5 0,-1 3 0,1-1 0,-3 5 0,0-3 16,0 5 0,-2 6 0,2-12 0,-2 12 15,8-10 0,-8 10 0,0-6 0,0 6 16,0 0 0,0 0 0,0 0 0,0 0 15,0 0 0,0 0 0,-3 30 0,-6-9 16,0 8 0,-5 4 0,-1 0 0,3-1 16,-6 2 0,-1-2 0,2 0 0,0-3 15,2 3 0,-2-4 0,4-5 0,3-4 16,-1-2 0,0-1 0,4 0 0,2-5 16,1 0 0,-1-1 0,1-1 0,4-9 15,-5 12 0,5-12 0,0 0 0,0 0 0,11 8 16</inkml:trace>
  <inkml:trace contextRef="#ctx0" brushRef="#br0">12287 5397 0,'0'0'0,"0"0"0,0 0 0,0 0 16,0 0 0,0 0 0,0 0 0,-9-4 16,9 4 0,0 0 0,0 0 0,0 0 15,0 0 0,0 0 0,0 0 0,0 0 16,0 0 0,0 0 0,0 0 0,0 0 16,0 0 0,0 0 0,14-15 0,-14 15 15,0 0 0,0 0 0,6-7 0,-6 7 16,0 0 0,0 0 0,0 0 0,10-5 15,-10 5 0,0 0 0,0 0 0,0 0 16,7-7 0,-7 7 0,0 0 0,0 0 16,0 0 0,0 0 0,0 0 0,6-4 0,-6 4 15,0 0 0,0 0 0,5-8 0,-5 8 16,0 0 0</inkml:trace>
  <inkml:trace contextRef="#ctx0" brushRef="#br0">11487 5159 0,'0'0'16,"0"0"0,0 0 0,0 0 0,11-3 15,-11 3 0,0 0 0,0 0 0,0 0 16,0 0 0,0 0 0,0 0 0,0 0 16,10-5 0,-10 5 0,0 0 0,0 0 0,0 0 15,0 0 0,0 0 0,0 0 0,0 0 16,0 0 0,0 0 0,0 0 15,0 0 0,13-5 0,-13 5 0,0 0 0,0 0 16,0 0 0,0 0 0,0 0 0,0 0 16,9-9 0,-9 9 0,0 0 0,0 0 15,7-8 0,-7 8 0,0 0 0,9-8 16,-9 8 0,0 0 0,9-8 0,-9 8 16,7-7 0,-7 7 0,0 0 0,9-11 0,-9 11 15,7-7 0,-7 7 0,7-6 16,-7 6 0,9-8 0,-9 8 0,9-8 0,-9 8 15,7-9 0,-7 9 0,0 0 0,7-10 16,-7 10 0,0 0 0,6-8 0,-6 8 16,0 0 0,0 0 0,6-8 0,-6 8 15,0 0 0,0 0 0,0 0 0,6-9 16,-6 9 0,0 0 0,0 0 0,0 0 16,0 0 0,0 0 0,0 0 0,0 0 15,0 0 0,0 22 0,0-2 0,-6-1 0,0 15 16,0-4 0,1 4 0,-1-1 15,1-3 0,1 3 0,-4-2 0,4-1 16,-1-2 0,3-8 0,2-1 0,0 1 0,0-1 16,0-1 0,2-2 0,0 1 0,1-1 15,1 3 0,-2-7 0,4-1 0,-2-1 16,5 4 0,-5-3 0,5-2 0,-3-1 16,2-1 0,1 2 0,5-2 0,-2 0 15,-1-3 0,7 0 0,-7-2 0,-11-2 0,26-2 16,-26 2 0,23-4 0,-15-2 15,1 1 0,5-5 0,0-3 0,2-3 0,5-8 16,-3-4 0,-6 6 0,8-3 0,-8 3 16,-6 2 0,7-10 0,-4 7 15,-1-6 0,5 0 0,-6 0 0,0 6 0,0 1 16,-3 3 0,3 1 0,-3-1 0,4-1 16,1 3 0,-7-2 0,7 4 0,-7-2 15,6-2 0,-6 7 0,0 2 0,3 0 16,-5 10 0,2-15 0,-2 15 0,4-12 15,-4 12 0,0-10 0,0 10 0,0 0 16,5-11 0,-5 11 0,0 0 0,2-12 16,-2 12 0,0 0 0,0-6 0,0 6 0,0 0 15,0 0 0,0 0 0,2-11 0,-2 11 16,0 0 0,0 0 0,0 0 0,0 0 16,0 0 0,0 0 0,2-7 0,-2 7 15,0 0 0,0 0 0,0 0 0,0 0 16,0 0 0,0 0 0,0 0 0,-11 35 15,9-19 0,-5 2 0,3 3 0,-4 8 16,4 2 0,-5-2 0,0 5 0,4-1 0,-2-4 16,1 3 0,3-3 0,-3 0 15,1-7 0,3 2 0,-3-9 0,3 4 16,-1-2 0,3-1 0,-4 0 0,4-1 0,-2-2 16,2-4 0,-2 1 0,2-2 15,0-8 0,-3 20 0,3-14 0,0-6 0,0 15 16,0-15 0,-2 9 0,2-9 0,0 9 15,0-9 0,0 0 0,0 8 0,0-8 16,0 0 0,0 0 0,0 0 0,0 14 16,0-14 0,0 0 0,0 0 0,0 0 15,0 0 0</inkml:trace>
  <inkml:trace contextRef="#ctx0" brushRef="#br0">12693 5115 0,'0'0'0,"0"0"0,0 0 0,0 0 16,0 0 0,0 0 0,0 0 0,0 0 16,0 0 0,0 0 0,-9-9 0,9 9 15,0 0 0,0 0 0,34 5 0,0-3 16,7 0 0,3 0 0,1 0 0,27-2 0,-16 0 16,15 2 0,-19-2 0,-10 0 0,-4 2 15,3 0 0,-4-2 0,-3-2 0,-6 4 16,-6-2 0,-4 0 0,-18 0 0,24 0 15,-24 0 0</inkml:trace>
  <inkml:trace contextRef="#ctx0" brushRef="#br0">12922 5338 0,'0'0'0,"0"0"0,-10 7 16,10-7 0,0 0 0,0 0 0,0 0 15,0 0 0,0 0 0,0 0 16,0 0 0,23 8 0,0-6 0,13-2 0,7 0 16,3 0 0,0 0 0,2-4 0,22 2 15,1 2 0,-19-4 0,17-3 0,0-1 16</inkml:trace>
  <inkml:trace contextRef="#ctx0" brushRef="#br0">15672 4744 0,'0'0'0,"0"-12"0,0 12 0,2-7 15,-2 0 0,0 7 0,0-9 0,0 9 16,-2-8 0,2 8 0,0-8 0,0 8 15,-5-8 0,5 8 0,-4-9 0,4 9 0,-10-7 16,6 1 0,-3 1 0,-2 1 16,-1-2 0,-5-1 0,-1 2 0,-4 1 0,1 0 15,-4 1 0,3 2 0,-3-1 0,-11 2 16,-2 2 0,-2-4 0,6 5 0,-2 0 16,0 3 0,7-3 0,-5 6 0,4-3 15,9-1 0,-2 1 0,-2-2 0,5 2 16,-3 0 0,2 0 0,4 1 0,-6 1 15,6 0 0,-2 0 0,0 1 0,-2 1 16,3 2 0,0-1 0,0-2 0,-2 4 16,-7 3 0,2 0 0,9-1 0,0-1 15,3 1 0,-2 2 0,1-2 0,1 2 16,-1 0 0,-4 12 0,3-7 0,1-4 0,1-1 16,1 3 0,4-4 0,-3 6 15,4-5 0,-1 4 0,0 9 0,0-5 0,1-3 16,5-2 0,-2 1 0,2-3 0,2 13 15,3-7 0,-1-3 0,2 0 0,2 8 16,1-7 0,0-1 0,3-5 0,-1 3 16,10 7 0,-1-3 0,-4-5 0,1-1 15,-2-3 0,2-2 0,-2 1 0,4-1 0,10 6 16,3-3 0,0-1 0,0-1 0,-7-4 16,-3-1 0,10 1 0,0-2 0,5-1 15,-2-3 0,1 0 0,-2 1 0,0 0 16,-4-2 0,4-2 0,-7 0 0,-1 0 0,-3 2 15,-1-4 0,12 0 0,-4 0 16,1-2 0,4 2 0,0-2 0,-11-3 16,-3 3 0,0-1 0,-4-2 0,2 4 15,-4-4 0,4-1 0,2-1 0,-4 0 16,0 0 0,1 2 0,0-2 0,-5-1 0,6-2 16,-5-1 0,2 2 0,-3-3 0,-1 2 15,4-2 0,-4 1 0,-4-2 0,1 1 16,3 0 0,-3 0 0,-2-1 0,3 0 15,-2 0 0,-1 0 0,-3-2 0,3 3 16,-2-2 0,2 1 0,-5 0 0,5-1 16,-5 3 0,-2 2 0,4-5 0,-1-1 15,2 1 0,-5-1 0,2 1 0,1-2 0,-3 5 16,2-3 0,0 1 0,-2 2 0,0 2 16,0-1 0,0-3 0,0-2 0,0 2 15,0 3 0,0 2 0,0-1 0,-2-2 16,-3-2 0,8 4 0,-6 2 0,3 0 15,0 9 0,0-16 0,-2 8 0,2 8 16,-3-14 0,3 5 0,0 9 0,-5-12 16,3 5 0,2 7 0,-2-12 0,2 12 15,-2-8 0,2 8 0,-5-11 0,3 6 16,2 5 0,-6-11 0,0 5 0,6 6 16,-6-12 0,1 4 0,5 8 0,-9-11 0,5 8 15,4 3 0,-10-11 0,6 6 0,4 5 16,-9-10 0,9 10 0,-11-7 0,5 2 15,6 5 0,-8-6 0,1 0 0,0 2 16,7 4 0,-12-8 0,6 3 0,-1 1 16,-2-2 0,2 4 0,0-4 0,-2 2 15,0 0 0,2 0 0,-2 0 0,0-1 16,-1 1 0,1 0 0,1 0 0,-1-2 0,-8 0 16,6 0 0,1 1 0,-1-1 0,3 1 15,-2 4 0,-1-3 0,2-3 0,-10 2 16,6-2 0,-3 2 0,-2-2 0,-17-3 15,-6 4 0,-6 3 0,-36 2 0,-8-10 16</inkml:trace>
  <inkml:trace contextRef="#ctx0" brushRef="#br0">545 7513 0,'0'0'0,"2"-10"0,-2 10 0,0 0 16,2-8 0,-2 8 0,0 0 0,0 0 16,2-11 0,-2 11 0,0 0 0,5-11 15,-5 11 0,4-5 0,-4 5 0,5-10 16,-5 10 0,4-11 0,-4 11 0,6-12 16,-6 12 0,4-9 0,-4 9 0,2-10 0,-2 10 15,5-8 0,-5 8 0,2-8 16,-2 8 0,4-15 0,-2 10 0,1-4 0,-3 9 15,5-14 0,-1 6 0,-4-1 0,3 2 16,-1-2 0,-2 9 0,2-14 16,0 5 0,-2 9 0,2-14 0,-2 14 0,3-10 15,-3 10 0,0-7 0,0 7 0,0 0 16,4-7 0,-4 7 0,0 0 0,0 0 16,0 0 0,0 0 0,5-9 0,-5 9 15,0 0 0,0 0 0,0 0 0,12 23 16,-8-15 0,0 0 0,-1 2 0,5 7 15,0-3 0,-4 2 0,3-1 0,2 2 16,-5-3 0,4 0 0,-4 2 0,3-3 16,-3-1 0,1-2 0,2 7 0,-2-7 0,-1 1 15,1-3 0,-1-2 0,-4-6 0,7 13 16,-7-13 0,5 7 0,-5-7 0,0 0 16,7 8 0,-7-8 0,0 0 0,0 0 15,0 0 0,9 5 0,-9-5 0,0 0 16,0 0 0,20-20 0,-15 11 0,1 1 0,-1 0 15,1 0 0,-2-3 0,0 2 16,0 1 0,-1-1 0,1 0 0,-2-1 16,1 2 0,3-7 0,-3 1 0,0 2 0,1-5 15,-2 4 0,0 4 0,1-4 16,-3 13 0,2-16 0,-2 10 0,0 6 0,2-15 16,-2 15 0,2-12 0,-2 12 0,2-9 15,-2 9 0,0 0 0,0-9 0,0 9 16,0 0 0,0 0 0,0-11 0,0 11 15,0 0 0,0 0 0,0 0 0,0 0 16,3-12 0,-3 12 0,0 0 0,0 0 16,0 0 0,0 0 0,0 0 0,0 0 15,0-10 0,0 10 0,0 0 0,0 0 0,0 0 16,0 0 0,0 0 0,0 0 0,0 0 16,0 0 0</inkml:trace>
  <inkml:trace contextRef="#ctx0" brushRef="#br0">1049 7155 0,'0'0'0,"0"0"0,4-10 16,-4 10 0,0 0 0,0 0 0,0 0 15,2-8 0,-2 8 0,0 0 0,0 0 0,0 0 16,0 0 0,0 0 0,0 0 15,0 0 0,0 0 0,0 0 0,0 0 0,0 0 16,7 29 0,-7-19 0,-2 4 0,2 5 16,-3 2 0,3-3 0,0 0 0,-2 1 15,0 14 0,0-2 0,0-9 0,-1-1 16,1 0 0,2-3 0,0 0 0,-2 1 16,2-3 0,-2 3 0,2-2 0,-3-4 0,3-13 15,0 21 0,-2-11 0,2-10 0,-2 17 16,2-17 0,-3 14 0,3-14 0,0 13 15,0-13 0,0 8 0,0-8 0,0 0 16</inkml:trace>
  <inkml:trace contextRef="#ctx0" brushRef="#br0">1103 7048 0,'-2'-12'0,"2"2"0,-2-1 15,2 11 0,-4-18 0,0 10 0,4 8 0,-4-17 16,4 9 0,-4 0 0,4 8 0,-7-16 16,5 10 0,2 6 0,-9-17 0,4 9 15,0-1 0,5 9 0,-11-14 0,2 2 16,-3 2 0,1-3 0,-3 2 0,3 4 15,-2-3 0,-2-1 0,0 3 0,-1 0 16,-2 0 0,-3 3 0,2-1 0,0 1 16,-2 2 0,-2-1 0,3 2 0,-1-2 15,-13 4 0,6 0 0,5 0 0,2 0 16,4 1 0,-2 2 0,1 1 0,-2-2 16,-1 1 0,3 5 0,-3 0 0,-8 6 15,-6 2 0,4 5 0,3 0 0,-2 1 16,1-1 0,6 2 0,-4 1 0,2 1 15,0-1 0,4 0 0,1 1 0,3-7 0,-3 7 16,6-4 0,3-2 0,1-4 0,-1 5 16,5-1 0,-4-3 0,6 2 0,-1 1 15,-1-1 0,1 0 0,3 3 0,2 0 16,0-1 0,0 11 0,2-2 0,-2 1 16,5 2 0,-1-8 0,5 9 0,-2-2 0,4 0 15,-2 0 0,6-2 0,0-1 16,-1 3 0,2-4 0,5 2 0,4-1 0,-1-1 15,6 2 0,-1-5 0,6 1 0,0-5 16,-1 2 0,-2-2 0,4-6 16,2 0 0,-1-1 0,0-3 0,2-4 0,-3 1 15,2-6 0,-4 2 0,4-3 0,-2 0 16,0-4 0,-4-3 0,5-2 0,-6 2 16,4-6 0,-6 1 0,1 0 0,-5-3 15,3-3 0,4 0 0,-9-6 0,6 1 16,-4-5 0,-2-1 0,2-1 0,-2-4 15,-1 2 0,-1-1 0,-2-2 0,0-2 16,-2 4 0,2-3 0,-4 0 0,-4 4 16,1 0 0,-3 3 0,0 5 0,-4 4 0,0 1 15,-3 3 0,0-1 0,0 1 0,0 1 16,-2-3 0,-4 4 0,4-5 0,-4 2 16,4 2 0,-5 0 0,-3 0 0,6-1 15,-7-1 0,5 3 0,-3-1 0,0-1 16,2 2 0,-6-3 0,3 3 0,-2-2 15,1 2 0,-4-1 0,1-2 0,1 1 16,-1 0 0,0 0 0,-1 1 0,3 1 16,-3 1 0,1 1 0,-1 2 0,0-3 0,-2 5 15,0 2 0,-6 0 0,0 3 16,-17 3 0</inkml:trace>
  <inkml:trace contextRef="#ctx0" brushRef="#br0">3108 7378 0,'-4'-9'0,"4"9"15,0 0 0,0 0 0,0 0 0,0 0 16,-3-8 0,3 8 0,0 0 15,0 0 0,0 0 0,0 0 0,0 0 0,0 0 16,0 0 0,0-8 0,0 8 0,0 0 16,0 0 0,0 0 0,0 0 0,0 0 15,0 0 0,0-8 0,0 8 0,0 0 16,3-14 0,-3 3 0,4-6 0,-2-1 16,5-1 0,-1-13 0,-6-1 0,8 4 15,-6 3 0,0 7 0,1-2 0,-3 2 16,2 4 0,-4-2 0,2 4 0,0 1 15,-3 1 0,3 3 0,0 8 0,0-14 16,0 14 0,0-10 0,0 10 0,-2-8 16,2 8 0,0 0 0,0 0 0,0 0 0,0 0 15,0 0 0,-16 39 0,3-9 0,1 4 16,-2 1 0,5 2 0,0-3 0,2 3 16,0-2 0,7 3 0,-4-3 0,4-3 15,7-1 0,-3-1 0,0-5 0,6-4 16,-1 0 0,4 3 0,2-4 0,-2-3 0,1-7 15,2 3 0,0-3 0,-1-5 16,2 2 0,1-2 0,-4-1 0,1-4 0,2 0 16,-17 0 0,27-9 0,-16 5 0,-2-3 15,1 2 0,1-7 0,0-3 16,-1 0 0,-4 0 0,3 0 0,-4-1 0,0-1 16,-3-1 0,0 4 0,-2-7 15,0 4 0,0 1 0,-2-1 0,0 0 0,-1 4 16,1-1 0,-1 3 0,1 1 0,0-1 15,-2 3 0,1-1 0,1 1 0,2 8 16,-7-11 0,5 2 0,2 9 0,-7-6 16,7 6 0,-7-6 0,7 6 0,0 0 15,0 0 0,0 0 0,-25 12 0,16 3 0,-2-2 16,-1 6 0,-4 11 0,4-8 0,4 9 16,1-10 0,0 0 0,2 0 0,5-3 15,0-1 0,8 2 0,-2-3 0,1-2 16,2 1 0,5-3 0,3 1 0,2-3 15,2 1 0,-1-6 0,1 2 16,13 1 0,0-7 0,-7 2 0,-4-6 0,-4 2 16,1-2 0,-4-2 0,2-2 0,-1-3 15,-2 0 0,-1-3 0,-1-1 0,-4 0 16,3-5 0,-5 1 0,7-13 0,-5 2 16,-5 0 0,1-1 0,-3 0 0,0 0 15,-4-3 0,0 4 0,0-4 0,-3 3 16,1-2 0,-1 3 0,3 5 0,-1 4 0,1 2 15,0-1 0,-1 0 0,1 0 0,0 6 16,0-2 0,-3 5 0,5-1 0,-2 3 16,2 8 0,-2-15 0,2 8 0,0 7 15,-5-9 0,5 9 0,0 0 0,0 0 16,0 0 0,0 0 0,0 0 0,0 0 16,-12 31 0,8-12 0,-3 11 0,5 3 0,-4 0 15,2 0 0,2 0 0,0 0 0,2 0 16,0-4 0,4 2 0,-4-7 0,4-1 15,2-4 0,3 11 0,0-7 0,1 6 16,-4-7 0,3-1 0,0-8 0,1 6 16,-4-4 0,5 1 0,-3 1 15,1-7 0,-3 0 0,-1 0 0,-1-3 0,-1 1 16</inkml:trace>
  <inkml:trace contextRef="#ctx0" brushRef="#br0">3639 7393 0,'0'0'0,"0"0"0,0 0 16,12-9 0,-12 9 0,20-2 0,-1 0 15,-2 2 0,6-5 0,9 5 0</inkml:trace>
  <inkml:trace contextRef="#ctx0" brushRef="#br0">4695 6966 0,'0'0'0,"0"0"0,0 0 0,0 0 16,0 0 0,16 14 0,-11-3 0,1 5 15,-4 3 0,8 12 0,-8-2 0,3 2 16,-3-3 0,0-3 0,-2 0 16,0 3 0,0 3 0,0-7 0,-2-3 0,0-2 15,2-1 0,-5-4 0,5 1 0,0-5 16,-2 0 0,2-10 0,0 15 0,0-15 16,-2 10 0,2-10 0,0 0 0,0 12 15,0-12 0,0 0 0,0 0 0,0 0 16,0 0 0,0 0 0,0 0 0,0 0 0,4-34 15,3 17 0,2 0 0,-5-1 16,6 0 0,1-11 0,3 0 0,-3 7 0,-2 2 16,3 3 0,-1 1 0,0-3 0,-1 3 15,1 0 0,0 3 0,-1-4 0,1 4 16,-2 4 0,1 0 0,-4 1 0,-1 2 16,1 0 0,4 1 0,-10 5 0,14-8 15,-8 4 0,-6 4 0,14-2 0,-14 2 16,0 0 0,16 0 0,-16 0 0,0 0 0,14 6 15,-14-6 0,7 8 0,-3-1 16,-2 1 0,-2-8 0,0 16 0,0-16 0,-2 19 16,-7-5 0,2-2 0,-2 3 15,0 0 0,-3-3 0,3 0 0,3-2 16,-1-1 0,2-1 0,5-8 0,-12 9 0,12-9 16,-6 9 0,6-9 0,-7 7 0,7-7 15,0 0 0,-4 9 0,4-9 0,0 0 16,-6 11 0,6-11 0,0 0 0,0 0 15,-6 8 0,6-8 0,0 0 0,0 0 16,-5 12 0,5-12 0,0 8 0,0-8 16,0 13 0,0-13 0,5 16 0,-5-9 15,0-7 0,6 11 0,0-2 0,-6-9 16,9 12 0,-3-5 0,1 1 0,9 2 0,-5-3 16,6 0 0,0 0 0,2-2 0,0 2 15,1-1 0,3-2 0,-2 0 0,-2-2 16,4-2 0</inkml:trace>
  <inkml:trace contextRef="#ctx0" brushRef="#br0">5701 7246 0,'2'19'0,"-2"1"0,0-2 0,0 1 0,2-1 16,0 0 0,3 2 0,-2-2 15,1-4 0,1 5 0,2-2 0,1-3 16,0-5 0,-1 0 0</inkml:trace>
  <inkml:trace contextRef="#ctx0" brushRef="#br0">6000 7053 0,'0'0'0,"0"0"0,-7-11 16,7 11 0,0 0 0,-12-6 0,12 6 16,0 0 0,0 0 0,0 0 0,-15-2 15,15 2 0,0 0 0,0 0 0,0 0 0,-19 10 16,19-10 0,-6 9 0,6-9 0,-5 8 16,5-8 0,0 14 0,0-14 0,-2 15 15,4-6 0,-2-9 0,5 20 0,3-6 16,-1-1 0,3 3 0,1 0 0,-2-2 15,3 1 0,-3-3 0,-1-1 0,2-2 16,-3 2 0,-1-3 0,-1-1 0,-5-7 16,10 16 0,-6-10 0,-2 2 0,-2-8 15,9 12 0,-9-12 0,2 11 0,-2-11 16,0 0 0,0 0 0,0 0 0,-11 20 16,-1-16 0,3 0 0,9-4 0,-20 4 0,2-1 15,-1-3 0,-1 0 0,0-3 16,-15-2 0,1-6 0,-3-1 0</inkml:trace>
  <inkml:trace contextRef="#ctx0" brushRef="#br0">5486 6958 0,'-6'-7'0,"6"7"0,0 0 15,0 0 0,-5-5 0,5 5 0,0 0 16,0 0 0,0 0 0,0 0 0,-6-8 15,6 8 0,0 0 0,0 0 0,0 0 16,0 0 0,0 0 0,0 0 16,0 0 0,20 18 0,-14-10 0</inkml:trace>
  <inkml:trace contextRef="#ctx0" brushRef="#br0">7363 7007 0,'0'0'0,"-4"-10"0,4 10 0,-7-6 15,7 6 0,-12-4 0,12 4 0,-11 0 16,11 0 0,-16 6 0,0 5 0,2-4 15,-1 5 0,4 1 0,-4-1 0,7 3 16,-3-1 0,3 0 0,4 1 0,1-4 16,1-1 0,4-3 0,1 2 0,-1-1 15,4-2 0,2 0 0,-1 1 0,4-3 16,7 2 0,-2-4 0,0 1 0,2-6 16,-4 1 0,2-4 0,2-2 0,-5-3 0,4 1 15,-2-4 0,-5 0 0,1-1 0,-2 0 16,-1 0 0,-2 2 0,1 5 15,-3-3 0,-2 5 0,4-2 0,-6 8 0,4-8 16,-4 8 0,3-8 0,-3 8 0,0 0 16,0 0 0,6-6 0,-6 6 0,0 0 15,0 0 0,0 0 0,0 0 0,0 0 16,13 18 0,-10-10 0,0-2 0,1 4 16,-2-1 0,3 1 0,-1-2 0,3 6 0,-1-3 15,2 1 0,-3-1 0,-1-3 0,0 0 16,1-2 0,-1 2 0,2-2 15,-2-1 0,-4-5 0,0 0 0</inkml:trace>
  <inkml:trace contextRef="#ctx0" brushRef="#br0">7758 6958 0,'0'0'0,"7"-4"0,-7 4 0,0 0 16,16 0 0,-16 0 0,11 4 0,-2 0 0,-5 2 15,6-2 0,-5 4 0,1-1 16,1-1 0,1 3 0,-4-1 0,-2 0 0,3 0 16,-1-3 0,-2 4 0,0-1 0,3-3 15,-5-5 0,2 10 0,-2-10 0,5 6 16,-5-6 0,0 0 0,5 8 0,-5-8 16,0 0 0,0 0 0,0 0 0,0 0 15,0 0 0,27-16 0,-20 10 0,2-3 16,7-1 0,0 0 0,2-1 0,0 2 15,-4 0 0,4 1 0,1-1 0,-3 4 16,-3-2 0,0 5 0,2 0 0,2 4 0,-5 0 16,2 1 0,-2 1 0,-6 1 15,5 0 0,-1 1 0,-3 2 0,-1 0 16,3 7 0,-1-6 0,-2 2 0,-1 0 0,-1-3 16,1 3 0,-3-1 0,2-5 15,-2 3 0,4 1 0,-4-1 0,0-1 0,1-2 16,-3-5 0,6 9 0,-6-9 0,0 0 15,0 0 0,0 0 0</inkml:trace>
  <inkml:trace contextRef="#ctx0" brushRef="#br0">8444 6954 0,'0'0'0,"12"14"0,-5-7 0,-7-7 16,13 10 0,-3-4 0,5 2 0,0-3 15,2 1 0,4-2 0,1-4 0,13-3 16,-3-4 0,2 0 0,0-1 0,-8-2 16,-6 2 0,-4-1 0,-3 5 0,-1 0 15,-12 4 0,14-7 0,-8 6 0,-6 1 16,0 0 0,17-3 0,-17 3 0,0 0 16,15 7 0,-7 1 0,0 6 0,1 5 15,6 9 0,-2 6 0,3 3 0,-3 2 0,4 2 16,5 23 0,3 1 0,-4 9 15,2 2 0,-7-5 0,4-3 0,-4-1 0,-2-5 16,2-1 0,-8 3 0,4-2 0,-3-15 16,-4-7 0,-1 2 0,-4-5 0,3 2 15,-3-4 0,0-1 0,-5-2 0,3-8 16,-3-4 0,1-3 0,-1 0 0,-3-1 16,-2-3 0,-6-3 0,4 0 0,-3-4 0,-4-2 15,-1-2 0,-11-6 0,-1-6 0,-1-7 16,-1-1 0,2-11 0,4-6 15,-6-20 0,2-7 0,7-4 0,7-5 0,10 1 16,2-6 0,2 2 0,8 6 0,2 2 16,5 2 0,0 15 0,3 10 0,-1 0 15,1 4 0,4 2 0,1 2 0,1 5 16,3-1 0,-3 5 0,8 1 0,-3 2 16,7 1 0,-4 3 0,3 1 0,1 1 15,2 1 0,-2 2 0,2 2 0,-8 2 16,-4 0 0,-1-1 0,2 3 0,11-4 15,-7 1 0,-2 2 0,-7-2 0,16-1 16,-6 2 0,-3 0 0,7-2 0,0-3 16,-3 3 0,-1-2 0,-5 2 0,-3 0 0,-1 2 15,1-5 0,0 5 0,-6-4 0,2-1 16,0 3 0,-5 0 0,-2 1 0,3 0 16,-7 0 0,-1 2 0,-4 5 0,9-11 15,-6 5 0,-3 6 0,0 0 0,-3-12 16,3 12 0,0 0 0,-18-9 0,18 9 0,-16-4 15,9 2 0,7 2 0,-21 0 16,21 0 0,-20 2 0,20-2 0,-20 4 0,11 1 16,0-1 0,1 1 0,2 2 0,6-7 15,-9 14 0,4-6 0,3 1 16,2 0 0,2 2 0,5 6 0,2-1 0,12 11 16,2-5 0,-1-1 0,-3-3 0,1-6 15,5 11 0,-4-6 0,-5-3 0,-1-2 16,0 1 0,0-3 0,-6 0 0,1-1 15,-4-1 0,3-2 0,-9-6 0,12 12 16,-10-7 0,-2-5 0,7 9 0,-7-9 16,0 0 0,0 13 0,0-13 0,-12 11 15,3-8 0,-6 5 0,-4-1 0,0-3 16,2 2 0,0-4 0,2 0 0,-4 1 0,2-3 16,17 0 0,-26 0 0,26 0 0,-20 0 15,20 0 0,-14-5 0,14 5 0,0 0 16,-14-6 0,14 6 0,0 0 0,0 0 15,-2-6 0,2 6 0,0 0 0</inkml:trace>
  <inkml:trace contextRef="#ctx0" brushRef="#br0">10166 6983 0,'0'0'0,"0"0"16,0 0 0,0-8 0,0 8 0,0 0 16,0 0 0,0 0 0,0 0 0,0 0 0,0 0 15,0 0 0,0 0 0,-32 5 0,17 6 16,1-3 0,-2 3 0,2-2 15,3 0 0,-1-1 0,3 0 0,0 1 0,3-3 16,0 0 0,0 2 0,1 1 0,5-9 16,-9 13 0,9-4 0,0-9 15,0 15 0,0-15 0,9 14 0,0-8 0,-1 0 16,9 4 0,0-3 0,-2-2 0,4 4 16,-2-5 0,2 1 0,2-3 0,-8-2 15</inkml:trace>
  <inkml:trace contextRef="#ctx0" brushRef="#br0">10686 6943 0,'0'0'0,"0"0"0,0 0 0,0 0 16,-40 13 0,23-5 0,6-1 0,-3 5 0,1-2 16,-2 4 0,4 1 0,0-3 15,2 2 0,4-3 0,1 2 0,1-2 16,1 0 0,2-11 0,7 18 0,-5-9 0,5-1 16,0 0 0,9 1 0,0 0 0,4-2 15,-1-3 0,2-3 0,-2-1 0,5-4 16,-6-2 0,2-1 0,-1-4 0,-4-4 15,2 3 0,-6-2 0,-2-2 0,0 3 16,-7 3 0,3 2 0,-3-1 0,-2 9 16,2-11 0,-2 11 0,0 0 0,0-12 15,0 12 0,0 0 0,0 0 0,0 0 16,0 0 0,0 0 0,0 0 0,0 0 0,0 0 16,0 0 0,-11 34 0,13-24 0,-2-10 15,9 16 0,-4-5 0,7 1 0,5-2 16,0-1 0,4-3 0,-4-2 0,6-1 15,12 0 0,1-9 0,0-1 0,6-7 16,-6-1 0,-2-3 0,0-6 0,-2-3 16,-2-6 0,14-17 0,-14 7 0,1-12 15,-2 0 0,-12 8 0,-1 7 0,-5-1 16,-7 4 0,1 2 0,-1 5 0,-4 7 16,0 3 0,0 4 0,-2 4 0,-2 5 0,4 7 15,-9-13 0,9 13 0,-14-4 0,14 4 16,0 0 0,-35 14 0,18-1 15,-8 9 0,-1 3 0,3 5 0,1 0 0,1 4 16,5-1 0,-2 4 0,6-4 0,1 2 16,5-2 0,1-1 0,5-2 0,5 0 15,1-7 0,3-2 0,5-3 0,-1-5 16,17 9 0,-2-5 0,-1-8 0,7 0 16,0-6 0,0-3 0,0-1 0,2-7 0,0-4 15,-4-7 0,-3-1 0,1-4 0,-2 3 16,-2-5 0,-12 8 0,2 6 0,-9 0 15,2 3 0,-2 0 0,-7 9 0,6-9 16,-6 9 0,0 0 0,0 0 16,0 0 0,0 0 0,0 0 0,0 0 0,0 0 15,0 0 0,0 0 0,0 0 0,-15 37 16,13-27 0,0 3 0,2-13 0,2 16 16,0-8 0,0 1 0,5 1 0,-7-10 15,14 12 0,4-7 0,0 0 0,2-3 16,1-2 0,2-2 0,0-3 0,-3 4 15,-1-3 0,-4 1 0,-1 0 0,-14 3 16,0 0 0,28-2 0,-28 2 0,11-2 0,-11 2 16,0 0 0,0 0 0,19 0 0,-19 0 15,0 0 0,0 0 0,0 0 0,27 2 16,-27-2 0,11 4 0,-11-4 0,21 4 16,-21-4 0,30 4 0,-11-4 0,-2 0 15,1 0 0,2 0 0,1-3 0,-1 2 0,-1-2 16,-1 2 0,0-1 0,-18 2 15,28-2 0,-28 2 0,18-2 0,-18 2 16,0 0 0,20 0 0,-20 0 0,0 0 0,0 0 16,19-2 0,-19 2 0,0 0 15,0 0 0,0 0 0,23 0 0,-23 0 0,0 0 16,22 0 0,-22 0 0,21-3 0</inkml:trace>
  <inkml:trace contextRef="#ctx0" brushRef="#br0">13856 6783 0,'0'0'0,"0"0"0,0 0 0,0 0 16,0 0 0,0 0 0,0 0 0,0 0 15,0 0 0,0 0 0,0 0 0,0 0 16,3-27 0,-3 27 0,-3-8 0,3 8 16,-6-10 0,-2 6 0,8 4 0,-13-4 15,4 2 0,-7 4 0,0 0 0,2 4 16,-4-1 0,2 5 0,0-3 0,2 5 16,3-1 0,-1 2 0,5-3 0,3 0 15,2 1 0,0-3 0,2 2 0,2 1 0,4-3 16,7 6 0,2-1 0,6-8 15,-4 3 0,4-1 0,0-5 0,1-2 0,13 0 16,-8-9 0,-2 3 0,-4-1 0,-6 0 16,2-2 0,-4 4 0,-1-1 0,-3 2 15,-2 0 0,-3-1 0,-4 5 0,12-4 16,-12 4 0,7-4 0,-7 4 0,6-4 16,-6 4 0,0 0 0,0 0 0,0 0 0,0 0 15,0 0 0,26 6 0,-18-2 0,11 3 16,-6-3 0,8 2 0,2 0 0,-3 0 15,15-2 0,6-2 0,-5 0 0,0-4 16,1 0 0,0-5 0,-1-2 0,3-1 16</inkml:trace>
  <inkml:trace contextRef="#ctx0" brushRef="#br0">14764 6588 0,'0'0'0,"0"0"16,0 0 0,0 0 0,0 0 0,-39 15 0,24-5 15,-4 2 0,-4 11 0,1-1 16,-1 0 0,4-2 0,6-2 0,1-1 16,3-1 0,2 1 0,3-1 0,4-1 0,0 1 15,0 0 0,4-3 0,5-3 0,5 2 16,-5 1 0,7-8 0,5 2 0,11-3 16,4-4 0,1-4 0,-1-8 0,-4-4 15,0-3 0,0-4 0,-2-8 0,-3 0 0,1-6 16,4-20 0,-8-1 0,-5 8 15,-8 10 0,1-27 0,-6 19 0,-4 4 16,-2 5 0,3 2 0,-8-19 0,3 36 16,-2 4 0,-1 4 0,3 1 15,-3 2 0,2 4 0,3 5 0,-11-4 16,11 4 0,0 0 0,-16 12 0,3 2 0,-6 15 16,4 4 0,-2 2 0,2 3 0,0 2 15,7 1 0,1 0 0,5 1 0,0 1 16,2-3 0,0 4 0,6-1 0,3 0 15,1 1 0,-1-6 0,4 2 0,1-1 16,-1-3 0,8-3 0,2-2 0,-1-6 16,10-3 0,6-10 0</inkml:trace>
  <inkml:trace contextRef="#ctx0" brushRef="#br0">16426 5986 0,'0'0'0,"0"0"16,0 0 0,0 0 0,0 0 0,0 0 16,0 0 0,0 0 0,0 0 0,0 0 0,0 0 15,0 0 0,0 0 0,0 0 0,0 0 16,0 0 0,0 0 0,0 0 0,0 0 15,0 0 0,0 0 0,0 0 0,-4 27 16,4-27 0,0 0 0,0 0 0,0 0 16,0 0 0,0 0 0,0 0 0,0 0 15,0 0 0,0 0 0,0 0 0,0 0 16,0 0 0,0 0 0,0 0 0,0 0 16,0 0 0,0 0 0,0 0 0,0 0 15,0 0 0,0 0 0,0 0 0,10-25 16,-10 25 0,0 0 0,0 0 0,0 0 0,0 0 15,-12 44 0,5-13 0,-4-1 16,1 3 0,6 2 0,-5-2 0,2 0 0,5-1 16,-3 0 0,0-6 0,3-3 0,2-5 15,2 2 0,3-3 0,0-1 0,2 1 16,1-1 0,-1-6 0,5 1 0,-1-1 16,2-3 0,4 0 0,1-4 0,0-3 15,3-3 0,-1-2 0,10-8 0,-1 0 0,1-5 16,-5-4 0,3-1 0,-3-2 0,-4-1 15,1-4 0,-4 2 0,3 0 0,-5-3 16,-2 2 0,1 0 0,-6 5 0,-1 5 16,-1 1 0,-5 3 0,2-3 15,-2 1 0,1 5 0,-1-1 0,-2 3 0,2 2 16,-2 0 0,0 0 0,0 1 0,0 7 16,-2-14 0,2 8 0,0 6 0,0-10 15,0 10 0,0-9 0,0 9 0,0 0 16,0-10 0,0 10 0,0 0 0,0 0 15,0 0 0,0 0 0,0 0 0,0 0 16,0 0 0,-32 31 0,14-5 0,2 2 16,-3 2 0,4 1 0,1 2 0,0-2 0,3-1 15,1 1 0,6 0 0,2 0 0,2 2 16,2-2 0,2-1 0,8 2 0,-3-10 16,5 7 0,0-9 0,7 4 0,-4-7 15,0-2 0,-2-5 0,2-2 0,2-3 16,13-5 0</inkml:trace>
  <inkml:trace contextRef="#ctx0" brushRef="#br0">17692 5924 0,'-9'-8'0,"9"8"16,0 0 0,-20 2 0,20-2 0,-19 9 15,3 1 0,-4 2 0,-5 9 0,2 4 0,0-1 16,3 3 0,1 2 0,6-1 0,-3 1 16,7 0 0,2 0 0,3 2 0,4-7 15,4 7 0,1-6 0,3 3 0,7-5 16,-7-2 0,3-3 0,12 5 0,-4-4 15,1-3 0,-6-4 0,2-2 0,-2 1 16,-3-5 0,0-5 0,1 2 0,-12-3 16,20-3 0,-4-4 0,0-4 0</inkml:trace>
  <inkml:trace contextRef="#ctx0" brushRef="#br0">17528 6225 0,'0'0'16,"-11"0"0,11 0 0,0 0 0,0 0 15,0 0 0,0 0 0,0 0 0,0 0 16,0 0 0,0 0 0,0 0 0,52 8 16,-32-8 0,1 2 0,2-2 0,-1 0 0,13 0 15,-8 0 0,-4-2 0,0 0 0,-3-2 16,1-2 0</inkml:trace>
  <inkml:trace contextRef="#ctx0" brushRef="#br0">18399 5849 0,'3'-9'0,"-1"3"15,3-2 0,-3 2 0,-2 6 0,2-8 0,-2 8 16,2-7 0,-2 7 0,0 0 15,2-9 0,-2 9 0,0 0 0,3-5 16,-3 5 0,0 0 0,0 0 0,0 0 0,0 0 16,2-7 0,-2 7 0,0 0 15,0 0 0,0 0 0,0 0 0,0 0 0,0 0 16,0 0 0,0 0 0,0 0 0,21 19 16,-17-9 0,1 3 0,1 3 0,4 2 15,-8 3 0,7 8 0,0 0 0,-7 0 16,6 2 0,-6-7 0,-2-1 0,7 7 15,-3-5 0,-2-3 0,3 0 0,-1 9 16,1-9 0,-2-2 0,1-3 0,-2-2 16,0-2 0,3 0 0,-3-3 0,2-2 0,-1 0 15,-1-1 0,-2-7 0,3 14 0,-3-14 16,2 11 0,0-7 0,-2-4 0,0 0 16,3 10 0,-3-10 0,0 0 0,2 5 15,-2-5 0,0 0 0,0 0 0,0 0 16,2 9 0,-2-9 0,0 0 0,0 0 15,0 0 0,0 0 0,0 0 0,0 0 16</inkml:trace>
  <inkml:trace contextRef="#ctx0" brushRef="#br0">18883 5836 0,'2'-6'0,"-2"6"0,0 0 15,0 0 0,4-6 0,-4 6 0,0 0 16,0 0 0,0 0 0,0 0 0,2-11 15,-2 11 0,0 0 0,0 0 0,0 0 16,0 0 0,0 0 0,6-8 0,-6 8 16,0 0 0,0 0 0,0 0 0,0 0 15,0 0 0,0 0 0,0 0 0,2-9 16,-2 9 0,0 0 0,0 0 0,0 0 16,0 0 0,0 0 0,0 0 0,0 0 15,0 0 0,0-5 0,0 5 0,0 0 0,0 0 16,0 0 0,0 0 0,0 0 0,0 0 15,0 0 0</inkml:trace>
  <inkml:trace contextRef="#ctx0" brushRef="#br0">18466 5771 0,'0'0'0,"-8"-7"0,8 7 16,0 0 0,0 0 0,0 0 0,-2-8 16,2 8 0,0 0 0,-2-7 0,2 7 15,0 0 0,0-9 0,0 9 0,0 0 16,2-11 0,-2 11 0,2-6 0,-2 6 0,8-7 16,-4 2 0,5 1 0,-2 0 0,-1-1 15,4 3 0,-1-2 0,2 2 0,-11 2 16,19-2 0,-8 0 0,-11 2 0,18 2 15,-9 0 0,-9-2 0,21 6 0,-14-1 16,1-1 0,2 2 0,-3-1 0,-1 2 16,1 1 0,1 1 0,-4-1 0,3 0 15,-3 0 0,3 2 0,-5-1 0,3 0 0,0 2 16,-3-2 0,0-1 0,0 2 0,1-4 16,-3-6 0,0 16 0,-5-8 0,1 1 15,-3 2 0,-7 1 0,1 0 0,-4-5 16,4 4 0,-3-1 0,0-2 0,0 1 15,0-1 0,0 1 0,5-5 0,1 0 16,1 0 0,9-4 0,-15 6 0,15-6 16,-10 4 0,10-4 0,-9 4 0,9-4 15,0 0 0,0 0 0,-11 3 0,11-3 16,0 0 0,0 0 0,0 0 0,0 0 16,0 0 0,0 0 0,0 0 0,0 0 0,0 0 15,0 0 0,0 0 0,0 0 0,0 0 16,0 0 0,0 0 0,0 0 0,22-16 15,-22 16 0,17-1 0,-17 1 0,0 0 16,27 1 0,-27-1 0,20 7 0,-10-3 16,1-2 0,5 6 0,0 0 0,0 3 0,-1 0 15,0-1 0,-2 2 0,1 0 16,-1 3 0,1-3 0,0 5 0,9 5 16,-8-4 0,0-3 0,-4-2 0,2-3 0,-1 2 15,-5-2 0,-1-2 0,1 1 16,0-1 0,-4-4 0,-3-4 0,8 12 0,-3-7 15,-5-5 0,7 7 0,-7-7 0,7 6 16,-7-6 0,7 7 0,-7-7 16,11 10 0,-7-5 0,2 0 0,0 0 0,-6-5 15,13 10 0,-8-6 0,-5-4 0,8 5 16,-8-5 0,6 7 0,-6-7 0,0 0 16,0 0 0</inkml:trace>
  <inkml:trace contextRef="#ctx0" brushRef="#br0">18951 5211 0,'0'0'0,"0"0"16,-7-10 0,7 10 0,0 0 0,-2-10 15,2 10 0,0 0 0,0 0 0,0-10 16,0 10 0,0 0 0,9-11 0,-2 8 16,-7 3 0,16-9 0,-7 5 0,7-3 0,0 6 15,-2-4 0,-3 3 0,-11 2 0,18 0 16,-18 0 0,0 0 0,20 5 0,-20-5 16,10 6 0,-10-6 0,0 9 0,0-9 15,-6 20 0,2-12 0,-7 6 0,0 0 16,1 1 0,2-1 0,-1-1 0,0-3 15,4-3 0,-2 2 0,5-1 0,-5 3 16,7-5 0,-2 4 0,2-10 0,7 19 16,1-1 0,2-3 0,1 1 0,2 0 15,2-1 0,-4 1 0,3-1 0,-1-1 16,-1-2 0,-1 3 0,-2-5 0,-4-1 16,0-2 0,-3 0 0,3 1 0,-5-8 0,4 7 15,-4-7 0,2 9 0,-2-9 0,0 0 16,0 13 0,0-13 0,-4 8 0,4-8 15,-12 8 0,5-2 0,7-6 0,-11 8 16,4-4 0,2 0 0,5-4 0,-11 7 16,11-7 0,-7 4 0,7-4 0,0 0 15,-8 8 0,8-8 0,-6 2 0,6-2 16,0 0 0,-6 4 0,6-4 0,0 0 0,0 0 16,0 0 0,0 0 0,-9 6 0,9-6 15,0 0 0,0 0 0,0 0 0,-7 2 16,7-2 0,0 0 0,0 0 0,0 0 15,0 0 0,0 0 0,0 0 16,0 0 0,-10 5 0,10-5 0,0 0 0,-9 4 16,9-4 0</inkml:trace>
  <inkml:trace contextRef="#ctx0" brushRef="#br0">19900 6433 0,'0'0'0,"0"0"0,0 0 15,0 0 0,0 0 0</inkml:trace>
  <inkml:trace contextRef="#ctx0" brushRef="#br0">3038 8074 0,'0'0'0,"2"-8"15,-2 8 0,2-8 0,-2 8 0,0 0 0,4-11 16,-4 11 0,0 0 0,0-8 0,0 8 15,0 0 0,0 0 0,3-9 16,-3 9 0,0 0 0,0 0 0,2-7 16,-2 7 0,0 0 0,0 0 0,0 0 15,0 0 0,4-11 0,-4 11 0,0 0 0,0 0 16,0 0 0,0 0 0,0 0 0,2-8 16,-2 8 0,0 0 0</inkml:trace>
  <inkml:trace contextRef="#ctx0" brushRef="#br0">22456 5489 0,'0'0'0,"-2"-11"15,2 11 0,0-8 0,0 8 0,-2-10 16,2 10 0,0-8 0,0 8 0,0-8 16,0 8 0,0-11 0,0 11 0,0 0 0,0-8 15,0 8 0,0 0 0,0 0 16,0 0 0,0 0 0,0 0 0,0 0 0,2 29 16,-4-10 0,0 11 0,-5 4 0,-1 4 15,2-3 0,-1 3 0,1-5 0,-1 5 16,-5-5 0,7-1 0,1 0 0,-7-1 15,3-7 0,2-3 0,1-3 0,3-1 16,-2-1 0,-1 1 0,3-5 0,-1-2 16,1 0 0,-1-2 0,3-8 0,-4 13 15,4-13 0,0 10 0,0-10 0,-2 9 16,2-9 0,0 0 0,-7 5 0,7-5 16,0 0 0,0 0 0,0 0 0,0 0 0,0 0 15,0 0 0,11-29 0,-4 21 16,-7-2 0,5-5 0,0-3 0,1 1 15,-1-1 0,4 0 0,3-9 0,-4 2 0,3-3 16,4 0 0,-2 3 0,-3-1 0,-1 8 16,-1-1 0,2 1 0,1 0 0,-2 0 15,3 3 0,-1-2 0,0 3 0,1-1 16,1 1 0,0 2 0,0 2 0,-2-3 16,5 2 0,-3 6 0,-3-1 0,1 2 0,-2-1 15,1 3 0,-1 2 0,-9 0 0,21 2 16,-15 3 0,1-1 0,2 2 0,-3-1 15,9 10 0,-7 0 0,-3-1 0,7 2 16,-6-1 0,-1-1 0,-1 3 0,1-5 16,-3 2 0,1-1 0,-1-1 0,-4-1 15,2-1 0,-3-2 0,-1 2 0,-1-2 16,-6 4 0,-3 1 0,-2-1 0,-2-2 16,-12 5 0,5-2 0,5-5 0,1-2 15,6-2 0,-3 0 0,-2-2 0,4 0 16,0-2 0,14 0 0,-20 0 0,20 0 0,-14-2 15,14 2 0,-14-6 0,14 6 16,-9-2 0,9 2 0,-9-4 0,9 4 0,0 0 16,0 0 0,-7-6 0,7 6 0,0 0 15,0 0 0,0 0 0,0 0 0,-2-6 16,2 6 0,0 0 0,0 0 0,0 0 16,0 0 0,0 0 0,0 0 0,0 0 15,0 0 0,0 0 0,0 0 0,0 0 0,0 0 16,0 0 0,37 10 0,-30-6 15,1 0 0,9 4 0,-4 3 0,4-4 0,-2 4 16,6-3 0,9 9 0,-6-7 16,-1-1 0,7 7 0,-7-6 0,-6-2 0,0-2 15,-1 0 0,-3 1 0,1-1 0,2-1 16,-7-1 0,3 1 0,-3-1 0,0-2 16,-5 3 0,-4-5 0,12 4 0,-12-4 15,11 1 0,-11-1 0,9 2 0,-9-2 16,12 2 0,-12-2 0,0 0 0,13 3 15,-13-3 0,0 0 0,14 0 0,-14 0 16,0 0 0,14 0 0,-14 0 0,0 0 16,0 0 0,0 0 0,16-3 0,-16 3 0,0 0 15,0 0 0,0 0 0,11 0 0,-11 0 16,0 0 0,0 0 0,0 0 0,0 0 16,0 0 0,13-2 0,-13 2 0,0 0 15,0 0 0,0 0 0,0 0 0,0 0 16,0 0 0,10-3 0</inkml:trace>
  <inkml:trace contextRef="#ctx0" brushRef="#br0">23231 5672 0,'0'0'0,"0"0"15,0 0 0,0 0 0,0 0 0,0 0 0,0 0 16,0 0 0,0 0 0,12-24 15,-9 17 0,-1 1 0,2-1 0,-1 0 0,-1-2 16,0 2 0,2-1 0,-1 0 0,0 2 16,-1-2 0,0 2 0,0 0 0,-2 6 15,5-10 0,-5 3 0,0 7 0,4-9 16,-4 9 0,2-7 0,-2 7 0,3-6 16,-3 6 0,0 0 0,0 0 0,2-9 0,-2 9 15,0 0 0,0 0 0,0 0 0,0 0 16,0 0 0,0 0 0,0 0 15,0 0 0,-7 33 0,-2-14 0,3 11 0,-6 1 16,3 0 0,0 0 0,1 0 0,0-3 16,1 4 0,5-8 0,0-3 0,2-5 15,2 2 0,-2 2 0,0-6 0,4 2 16,1-2 0,-3-1 0,2-5 0,-2 0 16,3 1 0,0-3 0,2 0 0,2-2 15,-3-3 0,6 2 0,-12-3 0,28-3 16,-15-1 0,6-3 0,-2-1 0,2-4 15,-1-1 0,7-11 0,0 2 0,-4-3 16,-1 1 0,1 0 0,-7 0 0,-3 6 16,0 2 0,-1-1 0,-1 1 0,-3-1 0,-1 3 15,5 0 0,-6-1 0,3 6 0,-5 0 16,0-1 0,0 1 0,0 2 0,1-2 16,-1 1 0,-2 1 0,0 7 0,2-14 15,0 8 0,2 0 0,-4 6 0,0-12 0,2 6 16,-2 6 0,2-11 0,-2 11 0,0-9 15,0 9 0,2-9 0,-2 9 16,2-6 0,-2 6 0,0-8 0,0 8 0,0 0 16,0 0 0,3-7 0,-3 7 15,0 0 0,0 0 0,0 0 0,0 0 0,0 0 16,-9 38 0,1-25 0,1 7 0,1-5 16,-1 4 0,1 1 0,0-1 15,0-1 0,-3-2 0,7 4 0,-5-2 0,2-1 16,-2-1 0,5 1 0,-1 1 0,-1-2 15,2 3 0,0-5 0,-1 1 0,3-3 16,3-2 0,-6 9 0,-1-9 0,1-1 16,3 2 0,0-2 0,0-9 0,0 17 15,3-10 0,-3-7 0,2 15 0,3-10 0,-1 4 16,3-3 0,-1 0 0,2-2 0,-8-4 16</inkml:trace>
  <inkml:trace contextRef="#ctx0" brushRef="#br0">24963 5452 0,'2'-10'0,"3"1"16,-5 3 0,0 6 0,0-10 0,0 10 16,-7-8 0,7 8 0,-7-7 0,7 7 15,-20 0 0,-1 3 0,2 2 0,-15 7 16,-4 4 0,1 3 0,-1 2 0,-2 4 15,4 2 0,2 0 0,2 2 0,5-3 16,1 1 0,6-1 0,0-1 0,6-4 0,7-1 16,0-3 0,5-1 0,2 1 0,2-2 15,5 2 0,2 0 0,5 0 0,-3-5 16,7 0 0,12 6 0,0-3 0,2-3 16,2-1 0,-2-3 0,0 0 0,-7-3 15,-2-4 0,-3-1 0,-2 0 0,1-4 0,-1-4 16,-2 2 0</inkml:trace>
  <inkml:trace contextRef="#ctx0" brushRef="#br0">24554 5752 0,'21'12'0,"-2"-5"16,-2-6 0,4 3 0,13 1 16,0-2 0,-2 0 0,-4-1 0,-5-2 0,-3 0 15,-2 0 0,-2 0 0,5 0 0,-9 0 16,1 0 0,-13 0 0,13-2 0,-13 2 16,12 0 0,-12 0 0,11-3 0,-11 3 15,0 0 0,12-1 0,-12 1 0,0 0 16,0 0 0,0 0 0,16-2 0,-16 2 15,0 0 0,0 0 0,0 0 0,9-2 16,-9 2 0,0 0 0,0 0 0,0 0 16,0 0 0,20-3 0</inkml:trace>
  <inkml:trace contextRef="#ctx0" brushRef="#br0">25889 5244 0,'4'-8'0,"-4"8"0,0 0 15,5-6 0,-5 6 0,0 0 0,0 0 0,0 0 16,-5 33 0,-1-1 0,-4 8 15,-5-4 0,-6 24 0,-2-13 0,7-5 0,-9 15 16,6-12 0,2-8 0,0-2 0,2 0 16,0-4 0,4 0 0,3-9 0,-2-1 15,3-6 0,3-4 0,-1 2 0,1-5 16,2 0 0,0 1 0,2-9 0,-8 8 16,8-8 0,-2 9 0,2-9 0,0 0 0,-2 7 15,2-7 0,0 0 0,0 0 0,0 0 16,0 0 0,4-30 0,0 9 15,6-10 0,3-4 0,-1-1 0,2-6 0,2 1 16,8-23 0,-3 5 0,-2 14 0,-4 5 16,2 6 0,3-4 0,3 6 0,-7 0 15,4 4 0,1-1 0,-6 9 0,6-5 16,-2 7 0,1 3 0,-4 5 0,2 0 16,3-1 0,11 2 0,-9 0 0,-6 5 15,2 1 0,-5 3 0,-14 0 0,22 5 16,-10-2 0,-3 5 0,4 1 0,-1 4 0,-1 1 15,-4 2 0,1 3 0,-6 0 16,-2-2 0,0 3 0,-8 11 0,-1-7 0,-2 5 16,-3-2 0,-1 1 0,-8-4 0,0-1 15,-3 0 0,2-1 0,-3-3 0,3-4 16,4-3 0,0-2 0,-6 6 0,3-5 16,6-3 0,2-2 0,4 0 0,-1-1 15,6 1 0,-3-4 0,9-2 0,-11 6 0,11-6 16,-8 7 0,4-5 0,4-2 15,-4 5 0,4-5 0,-5 8 0,5-8 0,-4 12 16,4-5 0,0 1 0,0-8 16,0 17 0,6-7 0,-3-2 0,3 9 15,4-7 0,-1 4 0,0-3 0,2 2 0,3 0 16,1 0 0,0-1 0,0-4 0,4 1 16,-3 0 0,2 0 0,0-5 15,2 0 0,1-1 0,0-8 0,-1 1 0,14-8 16</inkml:trace>
  <inkml:trace contextRef="#ctx0" brushRef="#br0">26600 4654 0,'9'-8'0,"2"2"0,1 3 16,-3 0 0,-9 3 0,21-2 0,-21 2 0,18 2 15,-18-2 0,14 3 0,-5 1 0,-9-4 16,9 13 0,-5-4 0,-1-3 0,2 4 16,-3 1 0,-2 4 0,0 6 0,0-4 15,-2 1 0,2 3 0,-3-3 0,1-1 16,-1 1 0,3-4 0,0 5 0,0-3 0,3-1 16,2 2 0,-3-1 0,0 0 0,5-1 15,-3 1 0,1-4 0,0 0 0,-3-1 16,3-3 0,-3 1 0,-2-9 0,2 13 15,0-6 0,-2-7 0,2 13 0,-2-13 16,-4 7 0,4-7 0,-2 15 0,-5-9 16,2 1 0,-2-2 0,3 2 0,4-7 15,-14 10 0,7-4 0,0-1 0,7-5 16,-9 7 0,9-7 0,-8 7 0,8-7 16,-8 4 0,8-4 0,0 0 0,-9 6 15,9-6 0,0 0 0,0 0 0,-9 3 0,9-3 16,0 0 0,0 0 0,0 0 15,-10 8 0,10-8 0,0 0 0,0 0 0,-8 3 16,8-3 0,-20 6 0,10-3 0,-8 1 16,0-2 0</inkml:trace>
  <inkml:trace contextRef="#ctx0" brushRef="#br0">22564 6776 0,'0'0'0,"0"0"16,-10 1 0,10-1 0,0 0 0,0 0 0,0 0 15,30 4 0,9-5 0,9 1 0,30-8 16,5 3 0,72-9 0,-43 8 0,-20-3 16,74-5 0,-54 6 0,50-7 0,-7 6 15,-43 0 0,43 1 0,-45-1 16,-22 5 0,74-10 0,-59 10 0,-19-3 16,-2 5 0,2-4 0,3-2 0,-2 4 15,-1-4 0,-4 0 0,2-1 0,-5 1 0,1 1 16,-1-1 0,-5-1 0,0 1 0,-17 1 15,-7 1 0,-4 2 0,1 0 0,1 4 16,-3-2 0,-3-1 0,0 3 0,-6 0 16,-9 3 0,-3-3 0,-5 0 0,-4 0 15,-1 0 0,-3 0 0,-9 0 0,13 0 0,-5 0 16,-8 0 0,11 0 0,-11 0 0,11 2 16,-11-2 0,0 0 0,10 0 0,-10 0 15,0 0 0,0 0 0,11-2 0,-11 2 16,0 0 0,0 0 0,0 0 0,11 0 15,-11 0 0,0 0 0,0 0 0,0 0 16,0 0 0,7-3 0,-7 3 0,0 0 16,0 0 0</inkml:trace>
  <inkml:trace contextRef="#ctx0" brushRef="#br0">23346 7073 0,'0'0'0,"0"0"0,0 0 15,0 0 0,64 4 0,-16-4 0,27 0 16,9-2 0,71 2 0,-40-3 0,46 0 16,-3-3 0,-1 2 0,-2 2 0,-43-2 15,50 2 0,-58-1 0,-13 1 0,65-4 16,-53 0 0,-20 0 0,2 1 0,-2-3 16,-4 3 0,-3-1 0,-4-1 0,-21 1 15,-8-2 0,-4 4 0,-3-3 0,-10 3 0,-4 0 16,-4 0 0,-4 2 0,-2 0 0,-1 0 15,-2-1 0,-9 3 0,14-1 0,-14 1 16,9-3 0,-9 3 0,8-1 0,-8 1 16,0 0 0,13 0 0,-13 0 0,0 0 15,6-3 0,-6 3 0,0 0 0,0 0 16,0 0 0,11 0 0,-11 0 0,0 0 0,0 0 16,0 0 0,0 0 0,10-1 0,-10 1 15,0 0 0,0 0 0,0 0 0,0 0 16,0 0 0,9-2 0,-9 2 0,0 0 15,0 0 0,0 0 0,0 0 0,0 0 16,0 0 0,0 0 0,0 0 0,9-2 16,-9 2 0,0 0 0,0 0 0,0 0 15,0 0 0,0 0 0,0 0 0,0 0 16,0 0 0,0 0 0,0 0 0,0 0 16,0 0 0,0 0 0,0 0 0,0 0 15,0 0 0</inkml:trace>
  <inkml:trace contextRef="#ctx0" brushRef="#br0">2998 8808 0,'0'0'0,"-7"-8"16,7 8 0,0 0 0,0 0 0,0 0 16,0 0 0,0 0 0,0 0 0,0 0 15,0 0 0,0 0 0,0 0 0,0 0 16,0 0 0,0 0 0,0 0 0,0 0 16,-4-4 0,4 4 0,0 0 0,0 0 15,0 0 0,0 0 0,0 0 0,0-15 16,0 15 0,4-18 0,-1 9 0,-1-7 0,0 1 15,4-1 0,-4 4 0,0 1 16,-2 3 0,0 0 0,2 2 0,-2 6 0,2-10 16,-2 10 0,3-7 0,-3 7 0,0 0 15,0 0 0,0 0 0,0 0 0,0 0 16,-11 38 0,1-10 0,1 4 0,0 4 16,1 1 0,4 2 0,-3-3 0,7 2 15,-2 0 0,2-4 0,2 0 0,1-2 0,3-2 16,2-5 0,-2-5 0,5-3 0,2 1 15,2-3 0,1-1 0,9 6 16,-2-7 0,-2-2 0,-2-5 0,0 0 0,2-3 16,-1-3 0,1-1 0,0-5 15,-2 0 0,2-3 0,-2-3 0,5-9 0,-3-3 16,0-3 0,-6 0 0,0-3 0,-4-3 16,0-2 0,-2 2 0,-2-1 0,-2 4 15,-1-3 0,-2 0 0,0 11 0,-2-1 16,0 7 0,0-3 0,0 4 0,0 2 0,0 0 15,0 5 0,0 0 0,0 8 16,0-15 0,0 7 0,0 8 0,4-11 16,-4 11 0,0 0 0,-4-12 0,4 12 0,0 0 15,4-7 0,-4 7 0,0 0 0,0 0 16,0 0 0,0 0 0,0 0 0,0 0 16,0 0 0,4 38 0,-2-23 0,-2 5 15,-2-2 0,4 4 0,-4 7 0,2 5 16,0-4 0,0-1 0,0-2 0,0-4 15,2-5 0,-4 0 0,4 2 0,-2-4 16,2 3 0,-2-3 0,3 1 0,-1-4 0,0 2 16,-2-3 0,4 4 0,-1 1 0,1-3 15,-2-1 0,4-3 0,-2 3 16,0-4 0,3 6 0,0-2 0,-2-5 0,2-1 16,-1 0 0</inkml:trace>
  <inkml:trace contextRef="#ctx0" brushRef="#br0">3866 8972 0,'0'0'0,"0"0"16,0 0 0,0 0 0,0 0 0,0 0 15,0 0 0,0 0 0,0 0 0,0 0 16,0-10 0,0 10 0,0 0 0,0 0 16,0 0 0,0 0 0,17-8 0,-17 8 15,0 0 0,14-5 0,-14 5 0,14-6 16,-14 6 0,15-6 0,-15 6 0,19-6 0,-19 6 15,18-4 0,-11 0 0,-7 4 16,19-4 0,-19 4 0,0 0 0,15-5 16,-15 5 0,0 0 0,13-3 0,-13 3 0,0 0 15,0 0 0,0 0 0,12-4 0,-12 4 16,0 0 0,0 0 0,0 0 0,0 0 16,0 0 0,0 0 0,14-3 0,-14 3 15,0 0 0,0 0 0,0 0 0,0 0 16,0 0 0,0 0 0,0 0 0,0 0 15,0 0 0,0 0 0,0 0 0,0 0 16,12-6 0,-12 6 0,0 0 0,0 0 0,0 0 16,0 0 0,0 0 0,0 0 15,0 0 0,0 0 0,0 0 0,0 0 16,0 0 0,0 0 0,0 0 0,0 0 0,0 0 16,0 0 0,0 0 0,0 0 0,0 0 15,0 0 0,0 0 0,0 0 0,0 0 16,0 0 0,0 0 0,0 0 0,0 0 15,0 0 0,0 0 0,0 0 0,0 0 16,0 0 0,0 0 0,0 0 0,0 0 16,0 0 0,0 0 0,0 0 0,0 0 15,0 0 0,0 0 0,0 0 0,0 0 16,0 0 0,-23 27 0,23-27 0,-7 6 0,7-6 16,0 0 0,-12 7 0,12-7 0,0 0 15,-7 7 0,7-7 0,0 0 0,0 0 16,-11 6 0,11-6 0,0 0 0,0 0 15,0 0 0,0 0 0,0 0 0,-9 7 16,9-7 0,0 0 0,0 0 0,0 0 16,0 0 0,0 0 0,0 0 0,0 0 15,0 0 0,0 0 0,0 0 0,-9 4 16,9-4 0,0 0 0,0 0 0,0 0 16,0 0 0,0 0 0,0 0 0,0 0 15,0 0 0,0 0 0,0 0 0,0 0 0,0 0 16,0 0 0,0 0 0,0 0 15,0 0 0,0 0 0,0 0 0,0 0 16,0 0 0,0 0 0,0 0 0,0 0 0,0 0 16,0 0 0,0 0 0,0 0 0,0 0 15,0 0 0,0 0 0,0 0 0,0 0 16,0 0 0,0 0 0,0 0 0,0 0 16,0 0 0,0 0 0,0 0 0,0 0 0,0 0 15,0 0 0,0 0 0,0 0 0,-28-11 16,28 11 0,0 0 0,0 0 15,0 0 0,-9-6 0,9 6 0,0 0 0,0 0 16,-11-3 0,11 3 0,0 0 0,0 0 16,0 0 0,0 0 0,-12-7 15,12 7 0,0 0 0,0 0 0,0 0 0,0 0 16,0 0 0,-9-8 0,9 8 0,0 0 16,0 0 0,0 0 0,0 0 0,0 0 15,0 0 0,28-14 0,-13 8 0,4-3 16,2 5 0,-1-6 0,1 4 0,0-1 15,-2 1 0,2 3 0,0-4 0,-3 3 16,-18 4 0,34-2 0,-16-3 0,-18 5 16,28 0 0,-28 0 0,18-1 0,-18 1 15,18 4 0,-18-4 0,14 4 0,-14-4 0,12 6 16</inkml:trace>
  <inkml:trace contextRef="#ctx0" brushRef="#br0">4082 9110 0,'0'0'0,"0"0"0,0 0 0,0 0 15,0 0 0,0 0 0,0 0 0,0 0 16,0 0 0,0 0 0,0 0 15,39 4 0,-39-4 0,40-8 0,-5 1 0,-8 3 16,5 0 0,2-2 0,-9 0 0,-2 0 16,11-3 0</inkml:trace>
  <inkml:trace contextRef="#ctx0" brushRef="#br0">2261 8664 0,'8'-16'0,"-4"3"0,-1 1 16,3 2 0,-4-1 0,1 1 0,3 4 0,-3-3 16,-3 9 0,7-9 0,-5 1 0,-2 8 15,3-8 0,-3 8 0,0 0 0,4-7 16,-4 7 0,0 0 0,0 0 0,0 0 16,0 0 0,0 0 0,16 36 0,-11-4 15,1-4 0,1 7 0,-3 0 0,-1 2 0,2-2 16,-3 2 0,3-4 0,-3 1 15,0 2 0,0-4 0,0 0 0,-2-8 16,0-4 0,3 1 0,-3-3 0,2-3 0,-2-1 16,2-1 0,-2-3 0,0-2 15,0 0 0,0-8 0,2 15 0,-2-15 0,3 10 16,-3-10 0,0 7 0,0-7 0,0 0 16,0 7 0,0-7 0,0 0 0,0 0 15,0 0 0,0 0 0,0 0 0,0 0 16,0 0 0,0 0 0,0 0 0,0 0 15,9-23 0,-4 6 0,1-2 0,1-13 16,3-2 0,-1 4 0,4-5 0,-3 2 16,3 2 0,-4-1 0,3 3 0,-3-2 15,-1 6 0,2 6 0,-3 0 0,0 1 0,1 2 16,0-1 0,-1 5 0,-1 2 0,1-4 16,-1 1 0,2 5 0,-3 2 0,-5 6 15,6-13 0,-6 13 0,7-9 0,-7 9 16,0 0 0,7-9 0,-7 9 0,0 0 15,0 0 0,11-4 0,-11 4 0,0 0 16,0 0 0,0 0 0,0 0 0,0 0 16,0 0 0,11 18 0,-11-18 0,0 17 15,-2-7 0,2-10 0,-6 24 0,-1-9 16,0 1 0,-5-1 0,4-1 0,-5-2 16,2 0 0,3-1 0,-1-3 0,-1 1 0,3-1 15,7-8 0,-13 10 0,8-6 0,5-4 16,-14 10 0,14-10 0,-11 8 0,11-8 15,-7 4 0,7-4 0,0 0 0,-7 9 16,7-9 0,0 0 0,0 0 0,-9 9 16,9-9 0,0 0 0,0 0 0,0 0 15,0 0 0,-4 9 0,4-9 0,0 0 16,0 16 0,0-5 0,0-11 0,4 21 0,-1-3 16,3-4 0,-4 5 0,5 2 0,1-6 15,0 5 0,1-2 0,1 0 16,6 10 0,-5-8 0,1-4 0,-1 0 0,-3-1 15,5 2 0,0-3 0,1 1 0,-1-1 16,1-2 0,0 0 0,2 1 0,-5-2 16,6 2 0,-4-2 0,2 3 0,-3-6 15,-3 1 0,-2-3 0</inkml:trace>
  <inkml:trace contextRef="#ctx0" brushRef="#br0">5032 8586 0,'15'-6'0,"-15"6"0,0 0 0,8-7 16,1 3 0,-1-1 0,-8 5 0,13-12 0,-6 7 16,3-3 0,-6 2 0,3-1 15,-3 1 0,3-1 0,-7 7 0,5-12 0,-5 12 16,0-8 0,0 8 0,0 0 0,-12-10 16,12 10 0,-21-2 0,6 4 15,15-2 0,-39 5 0,23 0 0,0 2 0,0 2 16,3 2 0,1 2 0,1-1 0,2 2 15,1 0 0,4 3 0,1-3 0,6 5 16,-1-1 0,5-2 0,2 3 0,0 0 16,8 7 0,-6-4 0,0-2 0,1-4 15,-6 1 0,3-2 0,-7 2 0,6-1 0,-4-1 16,-4-3 0,3 3 0,-3-1 0,0 2 16,-3-3 0,1 5 0,0-6 0,-2 1 15,0-1 0,2-3 0,2 0 0,-4 0 16,4 2 0,-3-2 0,1 0 0,2 8 15,-2-1 0,0 2 0,2-3 0,-2 3 16,2-1 0,0-1 0,0 1 0,0-1 16,0 0 0,0 0 0,0 1 0,0 0 15,0-5 0,0 1 0,0-4 0,0 2 16,2-3 0,0 3 0,0-3 0,0 0 16,1 0 0,1 0 0,4 1 0,-2-5 0,3 2 15,8 2 0,0 0 0,-2-2 16,-4-3 0,-3-2 0,4 2 0,-12-3 0,0 0 15,0 0 0</inkml:trace>
  <inkml:trace contextRef="#ctx0" brushRef="#br0">4547 8641 0,'0'0'0,"7"-13"0,-7 13 0,4-9 15,-4 9 0,9-11 0,-9 11 0,8-7 16,-8 7 0,0 0 0,6-9 0,-6 9 16,0 0 0,5-8 0,-5 8 0,0 0 0,0 0 15,0 0 0,0 0 0,0 0 0,0 0 16,0 0 0,0 0 0,13 29 0,-5-1 15,-6-1 0,2 5 0,1 2 0,-1 3 16,-2 0 0,-2-5 0,0 4 0,0-5 16,0-1 0,3 0 0,-3 2 0,4-12 15,-4 1 0,2-2 0,-2-4 0,-2-3 16,4 1 0,-2-2 0,0-1 0,0-10 16,3 12 0,-3-12 0,0 13 0,0-13 15,0 0 0,0 12 0,0-12 0,3 8 16,-3-8 0,0 0 0,0 0 0,0 0 15,0 0 0,0 0 0,0 0 0,0 0 16,0 0 0,0 0 0,0 0 0,0 0 0,0 0 16,2-39 0,0 31 0,-2-2 0,0-5 15,4-1 0,-4 1 0,5-3 0,-1 0 16,1-2 0,-1 5 0,8-14 0,-3 4 16,-2 4 0,0 3 0,2 2 0,-2-3 15,5 5 0,-6-1 0,1-1 0,-1 4 0,-1 2 16,-1-1 0,2 2 0,-6 9 0,9-13 15,-7 4 0,-2 9 0,9-12 16,-7 6 0,-2 6 0,10-11 0,-10 11 0,8-9 16,-1 1 0,0 5 0,0-3 15,0 2 0,-7 4 0,15-7 0,-5 3 0,-10 4 16,16-3 0,-10 0 0,-6 3 0,17-2 16,-17 2 0,0 0 0,0 0 0,27 2 15,-27-2 0,13 8 0,-13-8 0,12 10 16,-7-3 0,-5-7 0,7 14 0,-7-6 15,0-8 0,2 17 0,0-11 0,-2-6 16,-4 16 0,1-8 0,3-8 0,-4 15 16,-1-6 0,5-9 0,-9 12 0,4-4 15,5-8 0,-13 7 0,3-2 0,10-5 0,-13 6 16,13-6 0,-19 5 0,19-5 0,-15 4 16,15-4 0,-17 4 0,17-4 0,-15 2 15,15-2 0,0 0 0,-19 2 0,19-2 16,0 0 0,-13 2 0,13-2 0,0 0 15,0 0 0,0 0 0,0 0 0,-19 2 16,19-2 0,0 0 0,0 0 0,0 0 16,0 0 0,0 0 0,0 0 0,-13 7 15,13-7 0,0 0 0,0 0 0,-4 7 16,4-7 0,-2 10 0,2-10 0,0 15 0,0-15 16,2 14 0,-2-3 0,2-1 0,-2-2 15,2 2 0,5 7 0,-3-3 0,-2-1 16,5 2 0,-2-2 0,0-3 0,-3 1 15,2-1 0,1 0 0,-1-1 0,3 4 16,1 0 0,-2 2 0,1-3 0,-1-2 16,-1 0 0,0 1 0,-3-5 0,5 2 15,-5 2 0,3-3 0,1 1 0,-4 0 16,4-2 0,-2 1 0,-4-7 0,7 12 0,-5-6 16,-2-6 0,7 8 0,-7-8 0,4 6 15,-4-6 0,2 9 0,-2-9 0,8 6 16,-8-6 0,0 0 0,7 8 0,-7-8 15,4 6 0,-4-6 0,4 7 0,-4-7 16,0 0 0,7 8 0,-7-8 0</inkml:trace>
  <inkml:trace contextRef="#ctx0" brushRef="#br0">5564 8776 0,'0'0'0,"0"0"0,3-13 0,-3 13 15,4-13 0,-2 6 0,-2 7 0,0-11 16,2 4 0,-2 7 0,0 0 0,5-9 15,-5 9 0,0 0 0,2-9 0,-2 9 16,0 0 0,0 0 0,0 0 0,0 0 0,0 0 16,-11 31 0,9-1 0,-5 3 15,2 5 0,0-3 0,3-1 0,2 1 16,-2 0 0,6-2 0,1-4 0,0-7 0,2-3 16,-1-1 0,1-3 0,3-1 15,-1-4 0,0 1 0,-1-6 0,4 4 0,-5-7 16,4 0 0,8 1 0,2-6 0,-8-1 15,3-5 0,2 0 0,-4-4 0,-1-3 16,10-9 0,-9 4 0,0-7 0,-5 3 16,-3 7 0,-1 1 0,-3-1 0,1 5 15,-1 0 0,1 4 0,-3 1 0,0 8 0,4-14 16,-4 7 0,0 7 0,2-9 0,-2 9 16,2-7 0,-2 7 0,0 0 0,0 0 15,0 0 0,0 0 0,0 0 0,0 0 16,0 0 0,0 0 0,0 0 0,5 37 15,-5-21 0,-2 2 0,4 3 0,0 8 16,-2-3 0,0 3 0,0-4 0,0 6 16,2-1 0,0 1 0,4-8 0,-6-2 15,2-7 0,5 1 0</inkml:trace>
  <inkml:trace contextRef="#ctx0" brushRef="#br0">6116 9217 0,'0'0'16,"0"0"0,9-4 0,-9 4 0,0 0 15,0 0 0,0 0 0,0 0 0,0 0 16,2 20 0,-2-12 0,-2 3 0,0 5 16,-2 2 0,1-1 0,-4 1 0,5 1 0,-5 2 15,3-5 0,-3 3 0,5-7 0,-6 4 16,4-2 0</inkml:trace>
  <inkml:trace contextRef="#ctx0" brushRef="#br0">6512 8865 0,'21'6'0,"-21"-6"15,5 11 0,-1-6 0,-1 4 0,-3 2 0,0 9 16,0-2 0,-7 3 0,-2 10 15,-8-5 0,6 6 0,-6-5 0,0 1 16,8-6 0,-3-4 0,1-1 0,0 0 16,-1-4 0,6 0 0,-1-2 0,3-3 0,-2-4 15,6-4 0,0 0 0</inkml:trace>
  <inkml:trace contextRef="#ctx0" brushRef="#br0">6839 8692 0,'0'0'16,"0"0"0,0 0 0,0 0 0,0 0 16,9 27 0,-9-10 0,2 1 0,3 0 15,-5 4 0,7 7 0,-5-3 0,7 4 16,-5-9 0,6-2 0,-1-1 0,-2-4 15,1 1 0,2-3 0,-1-1 0,-2-1 0,3-4 16,-4 0 0,3-4 0,-9-2 16,16 2 0,-16-2 0,27-9 0,-13 0 15,2-4 0,-2-1 0,7-11 0,-4-4 16,-2-1 0,-4-1 0,0 2 0,-4 6 16,-4 5 0,3 1 0,-4 1 0,1 4 0,-1 2 15,0 1 0,-2 4 0,0 5 16,2-11 0,-2 11 0,0 0 0,0 0 0,0 0 15,0 0 0,0 0 0,0 0 0,0 0 16,-23 23 0,19-15 0,-1 10 0,3-4 16,-5 3 0,5-1 0,2 3 0,-4 1 15,4-1 0,-2 1 0,4-3 0,0 3 16,-2-1 0,2-3 0,0 5 0,3-4 0,1-1 16,-3-4 0,4-2 0,-2-3 0</inkml:trace>
  <inkml:trace contextRef="#ctx0" brushRef="#br0">7348 8913 0,'0'0'0,"9"-11"16,-9 11 0,4-6 0,-4 6 0,0 0 15,17-9 0,-17 9 0,0 0 0,11-3 0,-11 3 16,0 0 0,17 0 0,-17 0 15,0 0 0,0 0 0,26 10 0,-24-4 16,-2-6 0,7 16 0,-7 1 0,-2-1 0,-3 2 16,0-1 0,-1 0 0,1 1 0,-1-2 15,0 1 0,0-5 0,3-2 0,-1 1 16,2-5 0,2-6 0,-2 15 0,2-15 16,0 8 0,0-8 0,0 0 0,2 10 0,-2-10 15,15 6 0,-5-4 0,8-2 0,3 0 16,-21 0 0,43-4 0,-8 2 15,-1-2 0,-2-6 0,-5 1 0,-5-1 16,-1 2 0</inkml:trace>
  <inkml:trace contextRef="#ctx0" brushRef="#br0">7945 8818 0,'0'0'0,"19"14"0,-19-14 16,6 17 0,-6-7 0,0 5 0,5 5 16,-3-3 0,-4-1 0,2 2 0,-5 1 15,3-3 0,-2 3 0,-2-3 0,0 3 16,-3-3 0,0 1 0,-5-2 0,3 2 0,-3-2 15,0 1 0,-2-4 0,3 0 16,-2-1 0,-2-5 0,2-2 16,15-4 0</inkml:trace>
  <inkml:trace contextRef="#ctx0" brushRef="#br0">8246 8631 0,'0'0'0,"0"0"0,0 0 0,0 0 0,0 0 15,0 0 0,3 23 0,-6-7 0,-3 14 16,-4 2 0,3-8 0,3 5 0,2 2 15,-1-7 0,1-1 0,2-4 0,2-3 16,1 2 0,1 3 0,0-4 0,5-1 16,1 1 0,1-5 0,0-2 0,3 0 15,4-3 0,-4-4 0,4-1 0,-2-2 16,5-2 0,-3-4 0,3-4 0,4-10 16,0-3 0,0-2 0,0-4 0,-6-5 0,-4 1 15,4-2 0,-4 0 0,-7 2 0,1 0 16,-1 4 0,-1 7 0,-4 1 15,-1 4 0,-2 6 0,3 0 0,-3 1 0,2 4 16,-2 6 0,0-13 0,0 13 0,0-9 16,0 9 0,0 0 0,0 0 0,0 0 15,0 0 0,0 0 0,0 0 0,0 0 16,-17 34 0,9-17 0,1 0 0,-3 13 16,1-1 0,0-7 0,7-1 0,-4 9 0,0 0 15,2-6 0,2-2 0,2 0 0,-3-2 16,3-2 0,3 1 0,-1 0 0,0 1 15,6-6 0,-4-2 0,0-1 0,1-5 16,-5-6 0</inkml:trace>
  <inkml:trace contextRef="#ctx0" brushRef="#br0">8735 8855 0,'2'-11'0,"-2"11"15,0 0 0,0 0 0,4-8 0,-4 8 16,0 0 0,0 0 0,0 0 0,0 0 16,0 0 0,0 0 0,0 0 0,0 0 15,0 0 0,0 0 0,0 0 0,0 0 0,0 0 16,0 0 0,0 0 0,28 17 0,-28-17 15,0 0 0,0 0 0,8 6 16,-8-6 0,0 0 0,0 0 0,0 0 16,0 0 0,0 0 0,9 4 0,-9-4 0,0 0 15,0 0 0,0 0 0,0 0 0,0 0 16,0 0 0,0 0 0,17-14 0,-17 14 16,0 0 0,0 0 0,0 0 0,9-9 15,-9 9 0,0 0 0,6-6 0,-6 6 16,0 0 0,14-6 0,-14 6 0,14-5 15,-14 5 0,0 0 0,18-3 0,-18 3 16,0 0 0,16-2 0,-16 2 0,0 0 16,27 2 0,-27-2 0,0 0 0,21 6 15,-21-6 0,11 6 0,-6 1 0,-5-7 0,7 12 16,-7-12 0,0 14 0,0-5 0,0-9 16,-5 17 0,0-10 0,1 3 0,-1-2 15,1 1 0,4-9 0,-9 17 0,7-12 16,2-5 0,-5 12 0,5-12 0,-3 11 0,3-11 15,3 14 0,-3-14 0,9 15 16,-2-8 0,4 9 0,1-9 0,1 6 16,2 0 0,-2-1 0,0 0 0,1-1 15,-3-2 0,-1 2 0,-1-5 0,-2 0 16,-1 2 0,-4-3 0,-2-5 0,8 10 0,-8-10 16,2 8 0,-2-8 0,-10 10 15,6-3 0,4-7 0,-15 12 0,5-6 0,1-4 16,-2 4 0,1-2 0,1 1 0,-8-2 15,0 2 0,17-5 0,-21 0 0,21 0 16,0 0 0,-22-7 0,15 1 0,7 6 16,-7-25 0</inkml:trace>
  <inkml:trace contextRef="#ctx0" brushRef="#br0">9049 8361 0,'7'-9'15,"-1"6"0,-6 3 0,21-6 0,-2 5 0,3-2 16,14 7 0,8 5 0,-1 0 16,-1 4 0,1 3 0,23 10 0,-16-2 15,-14-4 0,1 4 0,-3 1 0,-2 1 0,-5 2 16,-4 1 0,-7 2 0,0 3 15,-5 1 0,-6 1 0,-2-1 0,-6 0 0,-2-1 16,-4 3 0,-2 1 0,-1-3 0,1-2 16,-5-3 0,5 0 0,-5-1 0,2-8 15,3 0 0,-1-5 0,3-1 0,-2-2 16,4 0 0,0-2 0,0-1 0,3-4 16,0 0 0,-1 1 0,5-7 0,-10 10 0,6-5 15,4-5 0,-7 8 0,7-8 0,-6 7 16,6-7 0,0 0 0,-8 8 0,8-8 15,0 0 0,-7 7 0,7-7 0,0 0 16,0 0 0,-4 6 0,4-6 0,0 0 16,0 0 0,0 0 0</inkml:trace>
  <inkml:trace contextRef="#ctx0" brushRef="#br0">10378 8716 0,'0'0'15,"0"0"0,0 0 0,0 0 0,0 0 16,-2-13 0,2 13 0,0 0 0,19-7 15,-1 6 0,5-2 0,-4 2 0,23-4 16,-6 5 0,1 0 0,1 0 0,-5 2 0,-6-2 16,-4 3 0,-5 1 0,-2 0 15</inkml:trace>
  <inkml:trace contextRef="#ctx0" brushRef="#br0">10499 8925 0,'0'0'15,"-11"8"0,11-8 0,0 0 0,0 0 16,0 0 0,0 0 0,0 0 0,43 10 16,-9-8 0,5-2 0,3-2 0,3 1 15,25 1 0,-1-7 0,4-5 0,2 5 0,-2-7 16</inkml:trace>
  <inkml:trace contextRef="#ctx0" brushRef="#br0">11833 8369 0,'0'0'0,"-2"-5"0,2 5 15,0 0 0,-4-7 0,4 7 16,0 0 0,0 0 0,0-8 0,0 8 16,0 0 0,0 0 0,0-10 0,0 10 0,0 0 15,0 0 0,-3-8 0,3 8 0,0 0 16,0 0 0,3-9 0,-3 9 0,0 0 15,2-8 0,-2 8 0,0 0 0,2-8 16,-2 8 0,0 0 0,0-8 0,0 8 16,0 0 0,0 0 0,2-8 0,-2 8 15,0 0 0,0 0 0,0 0 0,0 0 16,0 0 0,0 0 0,0 0 0,7 37 0,-7-17 16,-5 13 0,3 0 0,2 0 0,-4 2 15,2 1 0,2 2 0,-3-7 0,1 0 16,2 0 0,0-5 0,-2-5 0,2-5 15,-4 5 0,4-5 0,-3-4 0,0 0 16,3-1 0,-2-3 0,2 1 0,0-9 16,-2 14 0,0-8 0,2-6 0,0 8 15,0-8 0,0 0 0,0 11 0,0-11 16,0 0 0,0 0 0,0 0 0,0 0 16,0 0 0,0 0 0,0 0 0,0 0 15,0 0 0,0 0 0,0 0 0,-5-31 0,7 21 16,-2 1 0,7-8 0,-5 1 15,8 0 0,-6-3 0,3 3 0,-3-3 0,4 1 16,5-9 0,-4 1 0,1 5 0,-3 4 16,1-1 0,3 1 0,-3 1 0,1-1 15,2 1 0,-4 2 0,2 0 0,0-2 16,3 4 0,-1-1 0,2 0 0,-1 0 16,2 5 0,0-4 0,-3 6 0,4-5 0,-3 6 15,-3-2 0,3 3 0,-3 1 0,-2 0 16,2 1 0,-2 0 0,-7 2 15,16 2 0,-2 0 0,-7 2 0,-3 0 16,0 1 0,1 3 0,-3-3 0,0 4 16,-2-1 0,0 3 0,-2-3 0,-2 2 15,-1 6 0,-4-1 0,-5 1 0,3-1 16,-5-4 0,-2 5 0,-10 1 0,8 1 16,2-8 0,-3 0 0,2-2 0,4-2 15,1 0 0,3-1 0,2-4 0,1 2 16,-3 1 0,11-4 0,-15 2 0,15-2 0,-14 0 15,14 0 0,0 0 0,-16 0 16,16 0 0,0 0 0,0 0 0,-12 2 0,12-2 16,0 0 0,0 0 0,0 0 0,0 0 15,0 0 0,0 0 0,0 0 0,0 9 16,0-9 0,19 7 0,-4 2 0,-1-2 16,2 4 0,3-1 0,10 7 0,3-1 15,-4 1 0,-1 1 0,5-3 0,-5 0 0,-2 0 16,-4-2 0,-3-3 0,0 3 0,1-4 15,-2-1 0,2 3 0,-3-2 16,-5-1 0,0-3 0,-1 2 0,-5-3 16,-5-4 0</inkml:trace>
  <inkml:trace contextRef="#ctx0" brushRef="#br0">11470 8174 0,'10'-8'0,"-5"3"0,-5 5 0,6-9 15,-6 9 0,5-4 0,-5 4 0,0 0 16,0 0 0,0 0 0,0 0 0,0 0 15,0 0 0,0 0 0,0 0 0,0 0 16,0 0 0,-32 13 0,18-3 0,2-3 16,1 1 0,3 1 0,1-1 0,-3-1 15,6 1 0,-3 1 0,5 0 0,0 0 16,0 7 0,2 1 0,2 1 0,2 0 0,3 1 16,-3 0 0,6-3 0,-3 2 0,-1 1 15,1-2 0,-3 1 0,2 0 0,-2-1 16,-2 1 0,3-2 0,-5 1 0,0 2 15,0-4 0,-5 2 0,3 0 0,-2 2 16,-2-4 0,2 2 0,2 0 0,-1-5 16,-1 0 0,2-2 0,2 1 0,-2-1 15,-1 1 0,3-1 0,-2 4 0,2 2 16,2 1 0,-2-1 0,0 3 0,0 0 16,0-3 0,3 0 0,-3 3 0,-3-2 15,3 1 0,-2 0 0,0-2 0,-1 1 16,1-2 0,2 0 0,-3-2 0,1-3 15,2 1 0,2-3 0,-2 1 0,0-9 16,5 16 0,-2-8 0,4-3 0,-1 4 0,3-2 16,7 3 0,2 0 0,-4-2 0,4-1 15,-2 1 0,3-4 0,-1 0 0,3-3 16</inkml:trace>
  <inkml:trace contextRef="#ctx0" brushRef="#br0">12602 8740 0,'2'-6'0,"-2"6"0,0 0 16,0-9 0,0 9 0,0 0 0,0 0 15,0 0 0,0 0 0,0 0 0,0 0 16,0 0 0,-7 31 0,5-15 0,-4-1 16,1 1 0,0 3 0,0-2 0,-1-1 15,1 0 0,1-1 0,-1 1 0,5-4 16,-5 1 0,3-2 0,0 0 0,2-2 16,-3 0 0,1 0 0,0 2 0,-2-5 15,4 2 0</inkml:trace>
  <inkml:trace contextRef="#ctx0" brushRef="#br0">12572 8407 0,'2'-6'0,"-2"6"0,0 0 16,3-8 0,-3 8 0,0 0 0,2-7 16,-2 7 0,0 0 0,0 0 0,0-8 15,0 8 0,0 0 0,0 0 0,0 0 16,0 0 0,0 0 0,0 0 0,-18 27 0,4 1 16,-4 1 0,2 2 0,-2 0 0,4 0 15,1 4 0,1-5 0,3 2 0,2-3 16,1-5 0,3-1 0,3-5 0,0 0 15,3 1 0,-1-2 0,2-1 0,3-1 0,5-2 16,-6-2 0,3-3 0,0 0 16,3-3 0,-1-2 0,8 2 0,-6-5 15,6 0 0,-2-2 0,0-4 0,0-1 16,2 0 0,-2-6 0,-2-2 0,-2 1 16,-1-3 0,-1 1 0,-1-3 0,-1-7 0,2 1 15,-7 3 0,1 3 0,-2-2 0,1 1 16,-1 4 0,-1-2 0,2-2 15,-4 3 0,2 2 0,-2-1 0,3 0 0,-1 3 16,0 0 0,-2 3 0,2 0 0,-2 1 16,2-1 0,2 2 0,-2-3 0,0 3 15,-2-2 0,0 2 0,2 2 0,-2-2 16,2-1 0,-2 9 0,0-10 0,0 10 16,3-10 0,-3 10 0,0-7 0,0 7 0,0 0 15,0 0 0,0-10 0,0 10 0,0 0 16,0 0 0,0 0 0,0 0 0,0 0 15,-9 22 0,1-5 0,4 2 0,-1 0 16,-3 11 0,1-1 0,2-4 0,2-3 16,1-1 0,0-1 0,2 11 0,0 2 15,0-8 0,2-4 0,0-2 0,1 0 16,2 2 0,-1-3 0,5 13 0,-4-9 16,1-2 0,0-4 0,0-1 0,-1-3 15,-1-2 0,1-3 0</inkml:trace>
  <inkml:trace contextRef="#ctx0" brushRef="#br0">13020 8862 0,'0'0'15,"0"0"0,0 0 0,0 0 0,0 0 0,6 22 16,-6-15 0,0 4 0,0 6 0,-2-1 15,0 0 0,0 3 0,-1 0 0,1-3 16,2 1 0,-2 3 0,-3-2 0,0-1 16,3-1 0,-5-1 0,5-3 0</inkml:trace>
  <inkml:trace contextRef="#ctx0" brushRef="#br0">13476 8623 0,'0'0'15,"13"9"0,-4-4 0,-1 3 0,5 4 16,-4 5 0,3 0 0,-6-1 0,1 0 0,-3 1 15,-1 1 0,-3 0 0,-3 4 0,-1-4 16,-3 0 0,-2 1 0,-7 10 16,1-11 0,-2 1 0,6-3 0,-3-4 0,3 3 15,-6-2 0,6-6 0,3 0 16,-2-3 0,10-4 0</inkml:trace>
  <inkml:trace contextRef="#ctx0" brushRef="#br0">13986 8314 0,'5'-5'15,"-3"-3"0,-2 8 0,2-7 0,-2 7 0,0 0 16,5-6 0,-5 6 0,0 0 16,0 0 0,0 0 0,0 0 0,0 0 15,-5 37 0,1-19 0,-1 0 0,1 14 16,-3-1 0,-3-3 0,4 3 0,-1-6 16,5-3 0,-3-1 0,1-1 0,2-1 15,-4 1 0,4-2 0,0-1 0,-2-2 16,1-3 0,3-1 0,-2-2 0,2-1 0,-2 0 15,2-8 0,-2 13 0,2-13 0,2 11 16,-2-11 0,0 0 0,0 8 0,0-8 16,0 0 0,0 0 0,0 0 0,0 0 15,27-27 0,-13 14 0,-2-1 0,1-2 16,6-9 0,3 3 0,-1-7 0,2 4 0,-4 1 16,7 1 0,-1 1 0,-9 6 0,0 3 15,-2 0 0,2 3 0,0 2 0,-5 0 16,0 1 0,-3 2 0,-2 0 0,3 1 15,-9 4 0,9-6 0,-9 6 0,10-2 16,-10 2 0,0 0 0,0 0 0,0 0 16,0 0 0,2 12 0,-2-12 0,-2 12 15,-6-6 0,6 1 0,-2-1 0,-1 0 16,1 0 0,-1 1 0,1-1 0,-4 0 16,6 0 0,-5-1 0,3 0 0,0 2 15,4-7 0,-9 8 0,3-3 0,2 2 0,2-1 16,-3 3 0,1-4 0,2 4 0,-3-1 15,3-1 0,0 0 0,-1 3 16,-2-1 0,5-1 0,0 0 0,0-8 0,0 17 16,3-9 0,-1-2 0,3 2 0,0 2 15,1-1 0,7 3 0,2-2 0,0 0 16,-1-1 0,4-1 0,3-2 0,0-2 16,-1-2 0,3-2 0,-3-4 0,19-4 0</inkml:trace>
  <inkml:trace contextRef="#ctx0" brushRef="#br0">14833 8224 0,'0'0'16,"0"0"0,0 0 0,0 0 0,0 0 15,-17 29 0,11-13 0,-3 3 0,-3 10 0,1 1 16,-1 1 0,3-8 0,0-2 16,7-3 0,-5 13 0,7-9 0,0-3 0,3-3 15,3-2 0,-6-1 0,5 0 0,-1-6 16,0 2 0,4-3 0,-1 2 0,-7-8 16,15 4 0,-3-2 0,-12-2 0,28-2 15,-11-2 0,0-6 0,0-3 0,9-11 16,1-1 0,-2-4 0,-3 3 0,-1-3 15,-6 0 0,0 2 0,-3 6 0,-3 3 16,-3 4 0,-1 3 0,-1 3 0,4 0 0,-6 0 16,-2 4 0,0 4 0,2-8 0,-2 8 15,0 0 0,0 0 0,0 0 16,0 0 0,0 0 0,-4 24 0,-4-7 0,6-1 16,-2 2 0,-1-1 0,3-1 0,0 3 15,-3 0 0,5-2 0,0 3 0,-2-1 16,4-2 0,1 2 0,-6-1 0,6-1 15,1 1 0,0-1 0,1-1 0,-1-2 16,4-3 0,-4-3 0,5-3 0</inkml:trace>
  <inkml:trace contextRef="#ctx0" brushRef="#br0">15357 8469 0,'0'0'0,"11"-9"15,-4 5 0,0 0 0,0-2 0,2 4 16,0-2 0,1 1 0,1 2 0,-2-2 16,-9 3 0,18 0 0,-18 0 0,20 0 0,-10 4 15,1 1 0,-4-1 0,2-1 16,-2 6 0,0-2 0,-3 3 0,-2 6 16,0 1 0,-6 1 0,0 1 0,-10 7 0,-2 4 15,-5-8 0,6 4 0,-2-7 16,2-1 0,0-4 0,2 2 0,2-4 0,-1 2 15,3-6 0,0 2 0,5-3 0,-4-2 16,8-5 0,-6 11 0,6-11 0,-5 8 16,5-8 0,0 0 0,9 10 0,1-5 15,-10-5 0,27 8 0,-9-6 0,3 0 16,15-4 0,-8 2 0,-3-2 0,7-2 0,-2 2 16,-6-5 0,-3 2 0,11-4 0</inkml:trace>
  <inkml:trace contextRef="#ctx0" brushRef="#br0">11831 9589 0,'0'0'0,"0"0"0,0 0 16,0 0 0,0 0 0,0 0 0,0 0 0,0 0 16,0 0 0,0 0 0,0 0 0,12 6 15,-12-6 0,0 0 0,11 1 0,-2 2 16,10-3 0,4 2 0,8 1 0,1 0 16,7-3 0,2 5 0,3-4 0,-2 1 15,7 0 0,-2 2 0,27 5 0,-18-5 16,-10 0 0,24 2 0,-12 0 0,-10 0 0,20 2 15,-13-4 0,-12 0 0,2 1 16,27 3 0,-17-6 0,-8 0 0,25 3 0,-19-2 16,-2 0 0,21-1 0,4-2 15,-3 0 0,-1 0 0,2-2 0,-1 2 16,-3 0 0,4 0 0,-17 0 0,11 2 0,-16-2 16,-4 0 0,0 4 0,25 0 0,-16 0 15,-9-2 0,2 1 0,16 0 0,-9 3 16,-8-4 0,0 0 0,19 5 0,-13-6 15,-4 2 0,17 1 0,-13 0 0,-10-2 16,6 0 0,-4 0 0,24-2 0,-2 0 16,-10 0 0,11 0 0,4 0 0,-20-2 15,-8 2 0,24-4 0,-12 4 0,-15-3 0,3 3 16,-1-1 0,1-1 0,-1 2 0,-1 0 16,3 0 0,-1 0 0,0 0 0,2 2 15,-7-1 0,7-1 0,-3 0 0,-4 3 16,5-3 0,-5-3 0,5 6 0,-1-3 15,-1 0 0,1 0 0,-1 0 0,-1 0 16,-2 0 0,2 0 0,-2-3 0,2 3 16,-3 0 0,-2-1 0,1 2 0,2-2 15,-4-1 0,-1 2 0,0-2 0,3-1 16,-5 3 0,3-1 0,-3 1 0,3-3 16,-10 2 0,-4 1 0,-3 0 0,3-3 0,-2 3 15,-1-2 0,-4 2 0,5 0 16,-3 0 0,-7 0 0,-11 0 0,23 0 0,-13-2 15,-10 2 0,15 0 0,-15 0 0,11 0 16,-11 0 0,0 0 0,0 0 0,0 0 16,23-2 0,-23 2 0,12-4 0,-3 1 0,11-2 15</inkml:trace>
  <inkml:trace contextRef="#ctx0" brushRef="#br0">21161 8134 0,'7'-15'0,"-3"5"0,4-2 0,-2 3 15,1-1 0,-1 0 0,0 5 0,-2 0 16,3-2 0,-3 3 0,1-1 0,-3 2 15,-2 3 0,10-6 0,-8 2 0,-2 4 0,4-4 16,-4 4 0,0 0 0,7-2 16,-7 2 0,0 0 0,7 10 0,-3-4 15,4 13 0,-6 1 0,0 15 0,0 0 0,-4 0 16,2 4 0,-2 0 0,-3 1 0,0 1 16,1-1 0,-3 2 0,3-6 0,-3 5 15,-5 0 0,5-3 0,1 1 0,-1-4 16,2-3 0,0-1 0,1-6 0,2 5 0,-3-8 15,5-6 0,-2-3 0,0 0 16,0-5 0,-1 1 0,3 0 0,-2-4 16,2-5 0,-3 9 0,3-9 0,0 8 15,0-8 0,-2 7 0,2-7 0,0 0 16,0 0 0,0 0 0,0 0 0,0 0 0,0 0 16,0 0 0,0 0 0,-7-22 15,7 15 0,0-12 0,2-1 0,-4 3 16,7-13 0,-1-3 0,4 3 0,0-2 0,-1-1 15,3 4 0,-1-2 0,-1 0 0,7 2 16,-6 5 0,-3 3 0,8-6 0,-3 4 16,-2 5 0,0 0 0,3 3 0,-1-3 0,1 1 15,1 1 0,-2 2 0,6 1 0,-6-1 16,3 0 0,2 1 0,-2 3 0,-1-1 16,1 1 0,-3 2 0,0 2 0,1 2 15,-3 0 0,0 2 0,1 2 0,-1 0 16,-9 0 0,15 2 0,-5 0 0,-1 0 15,-3 4 0,1 1 0,1-2 0,-4 4 16,1 0 0,-3 2 0,0-3 0,-2 11 16,-4-3 0,-3 1 0,-3 1 0,-5 7 15,-4-5 0,-3 1 0,-6-1 0,1 1 16,-5 0 0,0-5 0,0 1 0,3-4 16,3-2 0,3 0 0,6-6 0,-2 4 0,8-3 15,-1-2 0,1 1 0,4-1 0,3-1 16,-6-1 0,6 2 0,4-4 0,-7 3 15,7-3 0,-4 1 0,4-1 0,0 0 16,0 0 0,0 0 0,6 9 0,-6-9 16,13 8 0,-3-5 0,8 0 0,-4 6 0,-3-7 15,8 6 0,-2-3 0,2 2 16,-1-1 0,-2-2 0,-3 3 0,4-2 0,-4 4 16,-1-3 0,6 0 0,-4 2 0,4 1 15,-4-1 0,-1 2 0,1-4 0,-3 0 16,1-1 0,4 3 0,-3 2 0,1-6 15,2 2 0,3 3 0,-1-5 0,0-4 16,5-3 0,-2-1 0</inkml:trace>
  <inkml:trace contextRef="#ctx0" brushRef="#br0">22447 8113 0,'-4'-7'0,"4"7"0,-4-5 0,4 5 16,0 0 0,-10-6 0,10 6 0,0 0 0,0 0 15,0 0 0,-9-4 0,9 4 0,0 0 16,0 0 0,0 0 0,0 0 15,0 0 0,-9 0 0,9 0 0,0 0 0,0 0 16,0 0 0,0 0 0,0 0 0,0 0 16,0 0 0,0 0 0,0 0 15,0 0 0</inkml:trace>
  <inkml:trace contextRef="#ctx0" brushRef="#br0">21936 8403 0,'0'0'0,"2"-10"0,-2 10 15,0 0 0,6-11 0,-6 11 16,4-10 0,-4 6 0,5-3 0,-5 0 0,2 0 16,0-1 0,0-2 0,0 2 15,1 1 0,-1-1 0,2 0 0,-2-2 0,2 1 16,-2 1 0,0-2 0,0 2 0,3 0 16,-3-1 0,0 3 0,3-2 15,-1 2 0,-4 0 0,0 6 0,2-11 0,-2 11 16,6-9 0,-6 9 0,0-5 0,0 5 15,0 0 0,0 0 0,0 0 0,0 0 16,0 0 0,0 0 0,-6 27 0,0-9 16,-3 13 0,0 2 0,-1-2 0,1 1 0,-2 4 15,-1-4 0,3 1 0,0 0 0,2-2 16,2-1 0,-1-5 0,4-4 0,2-2 16,-5-1 0,5-1 0,0-1 0,5-1 15,1 1 0,-1-4 0,0-2 0,2-1 16,-1-1 0,1-3 0,3 2 0,-4-1 15,12-2 0,-4 3 0,6-7 0,-1 1 16,-3-2 0,2-3 0,3-5 0,-8 1 16,3-4 0,12-5 0,-8-1 0,-4 3 15,7-7 0,-3-5 0,-3 7 0,-2-5 16,-1 3 0,-3 3 0,-2-2 0,3-6 0,-3 5 16,-2 3 0,-1 3 0,2-1 0,-4 3 15,3-5 0,-3 3 0,3-1 0,1 3 16,-4-2 0,-2 3 0,3 1 0,-1 2 15,-2 0 0,0 2 0,1-3 0,0 2 16,-3 0 0,2 1 0,-2-3 0,2 3 16,0 0 0,1-3 0,-1 5 0,-2-2 15,2 0 0,-2 8 0,0-13 0,0 8 0,0 5 16,2-9 0,-2 9 0,0-8 0,0 8 16,0 0 0,-2-8 0,2 8 0,0 0 15,0 0 0,0 0 0,2-8 0,-2 8 16,0 0 0,0 0 0,0 0 0,0 0 15,0 0 0,0 0 0,0 0 0,0 0 16,0 0 0,0 0 0,0 0 0,0 0 16,-15 16 0,7-10 0,6 3 0,-2-2 0,-3 10 15,-2-1 0,-1 1 0,4-3 16,-3 3 0,-1-1 0,1 3 0,3 1 16,-11 5 0,10-2 0,-6-3 0,7-2 0,-4-1 15,1 3 0,2-1 0,-7 8 16,-1 0 0,5-5 0,1-2 0,2-5 0,-1 3 15,0-1 0,1-1 0,1-1 0,1 3 16,-1-2 0,0 1 0,4-3 0,-5-2 16,1 4 0,1-4 0,1-2 0,2 0 15,-1 0 0,0-1 0,1-4 0,2-5 16,-4 17 0,4-10 0,-2-2 0,2 4 0,0-9 16,-3 10 0,3-10 0,0 0 0,-4 11 15,4-11 0,0 8 0,0-8 0,0 0 16,0 0 0,0 0 0,-2 8 0,2-8 15,0 0 0,0 0 0,0 0 0,0 0 16,0 8 0,0-8 0,0 0 0,0 0 16,0 0 0</inkml:trace>
  <inkml:trace contextRef="#ctx0" brushRef="#br0">23444 8117 0,'-3'-11'0,"3"11"0,-2-9 15,2 9 0,-4-6 0,4 6 0,-11 0 16,11 0 0,-25 7 0,-7 8 0,0 3 16,0 3 0,-8 5 0,4-1 0,2 4 15,2 0 0,0 2 0,5-2 0,1 2 0,4-3 16,6 1 0,3-1 0,3-3 0,5 6 15,5-7 0,3-2 0,3-4 0,11 13 16,4-9 0,1 3 0,7-6 0,3-1 16,5-4 0,2-1 0,2-5 0,5-4 15,-5 2 0,-5-4 0,6-2 0,-4-2 16,-6-7 0,6 1 0,-10-6 0,-5-2 16,-8 1 0</inkml:trace>
  <inkml:trace contextRef="#ctx0" brushRef="#br0">23214 8442 0,'-12'-2'0,"12"2"0,0 0 16,0 0 0,0 0 0,0 0 0,0 0 0,0 0 16,0 0 0,0 0 0,0 0 0,0 0 15,57 2 0,-21-2 0,2 0 0,-4 2 16,0-4 0,2 2 0,-2 2 0,7-2 0,1-2 15,-4-3 0,-2 0 0,6-2 16</inkml:trace>
  <inkml:trace contextRef="#ctx0" brushRef="#br0">24335 7994 0,'12'-12'0,"-7"3"0,1-1 0,-1 4 16,-5 2 0,4 0 0,-4 4 16,5-6 0,-5 6 0,0 0 0,0 0 0,0 0 15,0 0 0,0 0 0,7 18 0,-7-1 16,-7 16 0,0-2 0,3 3 0,-5-1 16,1 2 0,2-1 0,-1 0 0,-2-1 15,5 0 0,-4-1 0,6-3 0,-2 1 16,-1-5 0,1 6 0,1-7 0,-1-2 15,4-5 0,-2 0 0,-1 0 0,0 0 16,-1-1 0,4-3 0,0-1 0,-2-2 16,2-2 0,-2 0 0,-1 1 0,3-9 0,0 9 15,-2-2 0,2-7 0,0 8 0,0-8 16,-2 6 0,2-6 0,0 0 0,0 9 16,0-9 0,0 0 0,0 0 0,0 0 15,0 0 0,0 0 0,0 0 0,0 0 16,0 0 0,-4-23 0,1 12 0,3-7 0,0 2 15,0-2 0,3-13 0,1 3 16,0 0 0,1-4 0,7-1 0,-6 1 0,3 0 16,6-2 0,-2 4 0,-2-1 15,3-2 0,2 4 0,-2-1 0,1 0 16,8 1 0,-4 1 0,-4 3 0,4-1 0,-4 5 16,6-3 0,-5 5 0,-4 3 0,1 1 15,1 1 0,-3 0 0,3 1 0,0-2 16,-3 6 0,5-4 0,0 3 0,-2 0 15,-1 1 0,1 1 0,-3 0 0,-2 6 16,1-2 0,-3 0 0,4 1 0,-11 3 16,14-2 0,-14 2 0,15 2 0,-6 1 15,-9-3 0,15 8 0,-9 2 0,1 5 0,-2 0 16,0 5 0,-3 0 0,-2 13 0,-2 0 16,-6 0 0,4-2 0,-3-1 0,-2 1 15,2-6 0,-7 3 0,3-5 0,-1-6 16,1-2 0,0 0 0,-3 2 0,3-5 0,-8 0 15,4-1 0,-4-1 0,1 1 16,0-1 0,1-6 0,2 2 0,-2 0 16,2 0 0,1-3 0,3-2 0,2-1 15,-1 4 0,10-4 0,-15 0 0,15 0 16,-17 0 0,17 0 0,-11 0 0,11 0 0,0 0 16,0 0 0,-15 0 0,15 0 15,0 0 0,0 0 0,0 0 0,-10 3 16,10-3 0,0 0 0,0 0 0,0 0 0,0 0 15,-5 8 0,5-8 0,0 0 0,15 14 16,-9-6 0,10 5 0,-2-4 0,4 4 16,-2-1 0,12 5 0,1 1 0,-7-3 15,1-5 0,7 7 0,0-4 0,-5-2 0,-2-2 16,-3-1 0,1-3 0,-6 2 0,4-1 16,0-1 0,-4-1 0,-1-1 0,-3 0 15,-11-3 0,0 0 0,30-8 0</inkml:trace>
  <inkml:trace contextRef="#ctx0" brushRef="#br0">25307 7624 0,'0'0'0,"0"-8"16,0 8 0,0 0 0,-2-11 0,2 11 0,0 0 16,-2-12 0,2 12 0,0-8 0,0 8 15,0-10 0,0 10 0,2-13 0,0 5 16,1 0 0,-1-1 0,4 3 0,-1-1 15,9-4 0,2-1 0,2 1 0,-2 1 16,2 2 0,3 4 0,-1-4 0,1 4 16,-6 4 0,2-5 0,-6 5 0,-11 0 15,18 5 0,-9-1 0,-9-4 0,10 8 16,-10 0 0,-3 0 0,-2 9 0,-3-1 16,-9 11 0,2 2 0,-2-3 0,2-3 15,4-4 0,-3 7 0,0-3 0,7-5 16,-2 2 0,4-3 0,1 4 0,4-2 15,-2 11 0,4-6 0,5 8 0,4-5 0,1 1 16,1 1 0,3-2 0,-5-5 0,-2-3 16,1-7 0,-3 3 0,-1-6 0,-1 2 15,-1-3 0,-1-4 0,0 5 0,-1-5 16,-2-4 0,0 6 0,0-6 0,-12 9 16,-4 0 0,-18 3 0,-5 3 0,-4 0 0,-32 5 15,-5-4 0,-75 21 0,45-22 0,-47-14 16</inkml:trace>
  <inkml:trace contextRef="#ctx0" brushRef="#br0">15895 7883 0,'0'0'0,"0"0"0,9-8 0,-7 5 0,8-1 16,-1 0 0,0 0 0,0 0 0,2 2 15,-2 1 0,-9 1 0,21 0 0,-21 0 16,19 3 0,-10 1 0,-3 0 0,3 0 16,-4 4 0,2 1 0,2 8 0,-5-1 15,1 1 0,-3 1 0,1 2 0,-3 11 16,0-6 0,-3-3 0,1 9 0,2-7 0,-3 0 16,1-6 0,2 0 0,2 2 15,1 0 0,2-2 0,-3 0 0,5 1 0,0-1 16,-1 1 0,4 0 0,1-3 0,-2 3 15,3-3 0,-1 0 0,-2 1 16,3-2 0,-6 2 0,1-2 0,0 2 0,0-3 16,-2 2 0,-1 1 0,-4-5 0,2 1 15,-2-1 0,0-2 0,0-1 0,-2 0 16,4 2 0,-2-1 0,0 0 0,0-1 16,2 9 0,-2-1 0,5 1 0,-3 3 15,5-4 0,-2 3 0,4-5 0,-2 6 0,-1-2 16,4-1 0,-3-1 0,4 14 0,1-9 15,-6-3 0,1-2 0,2 1 16,-5-5 0,2 4 0,-2-6 0,-2 1 0,3-3 16,-3 1 0,0-2 0,-4 0 15,0 1 0,-1-2 0,-1 4 0,0-5 0,-4 3 16,-3 3 0,-2-2 0,1-2 0,-4 2 16,2-3 0,1 1 0,-4-2 0,6 0 15,0-4 0,1 4 0,2-4 0,-1 1 16,1-1 0,2 2 0,-3 0 0,2-4 15,7 0 0,-12 4 0,8 0 0,4-4 16,-9 1 0,9-1 0,-7 3 0,7-3 16,-5 4 0,5-4 0,0 0 0,-9 4 0,9-4 15,0 0 0,0 0 0,-9 2 0,9-2 16,0 0 0,-4 3 0,4-3 0,0 0 16,0 0 0,-10 1 0,10-1 0,0 0 15,0 0 0,0 0 0,0 0 0,0 0 16,0 0 0,0 0 0,0 0 0,0 0 0,0 0 15,-9 3 0,9-3 0,0 0 0,0 0 16</inkml:trace>
  <inkml:trace contextRef="#ctx0" brushRef="#br0">13393 8760 0,'0'0'0,"0"0"16,0 0 0,0 0 0,-16-4 15,16 4 0,0 0 0,2-8 0,-2 8 0,0 0 16,8-8 0,-8 8 0,6-4 0,-6 4 15,5-6 0,-5 6 0,4-2 0,-4 2 16,0 0 0,5-5 0,-5 5 0,0 0 16,0 0 0,0 0 0,0 0 0,0 0 15,0 0 0,0 0 0,0 0 0,0 0 16,0 0 0,0 0 0,0 0 0,0 0 16,0 0 0,0 0 0,-22 13 0,22-13 15,0 0 0,0 0 0,0 0 0,0 0 0,0 0 16,0 0 0,0 0 0,0 0 0,0 0 15,22-11 0,-15 9 0,-7 2 0,14-4 16,-8 4 0,-6 0 0,12-2 0,-12 2 16,0 0 0,11 2 0,-11-2 15,0 0 0,9 6 0,-9-6 0,0 0 0,0 7 16,0-7 0,0 0 0,-4 14 0,4-14 16,-7 8 0,7-8 0,-2 6 0,2-6 15,-7 7 0,7-7 0,-2 5 0,2-5 16,0 0 0,0 0 0,-8 4 0,8-4 15,0 0 0,0 0 0,0 0 0,0 0 16,0 0 0,0 0 0,23-13 0,-18 8 16,-5 5 0,9-4 0,-9 4 0,0 0 0,10-4 15,-10 4 0,6-2 0,-6 2 0,0 0 16,0 0 0,0 0 0,0 0 0,0 0 16,0 0 0,0 0 0,0 0 0,0 0 15,0 0 0,0 0 0,0 0 0,0 0 16,0 0 0,0 0 0,0 0 0,0 0 0,0 0 15,0 0 0,0 0 0,0 0 16,0 0 0,0 0 0,-32 0 0,32 0 0,0 0 16,0 0 0,0 0 0,0 0 15,0 0 0,11-16 0,-6 14 0,-5 2 16,5-7 0,0 3 0,-5 4 0,6-6 0,-6 6 16,5-6 0,-1 2 0,-4 4 0,2-4 15,-2 4 0,6-4 0,-6 4 0,0 0 16,0 0 0,6-7 0,-6 7 0,0 0 15,5-2 0,-5 2 0,0 0 0,0 0 16,0 0 0</inkml:trace>
  <inkml:trace contextRef="#ctx0" brushRef="#br0">656 11146 0,'-4'-10'16,"-1"2"0,1-2 0,2 3 0,2 7 15,-5-12 0,3 6 0,2 6 0,-5-11 16,5 11 0,-3-9 0,3 9 0,-4-9 0,4 9 16,0 0 0,-2-8 0,2 8 0,0 0 15,0 0 0,-3-8 0,3 8 0,0 0 16,0 0 0,0 0 0,0 0 0,0 0 15,0 0 0,9 25 0,-1-9 0,1 5 16,2 6 0,5 2 0,-3 0 0,4 2 16,-4-1 0,-1-1 0,-1-6 0,2 5 15,2-4 0,-6-3 0,-1-6 0,0 2 16,1-2 0,-3-3 0,-1-1 0,1-3 16,-2-3 0,-4-5 0,6 11 0,-6-11 15,5 9 0,-5-9 0,0 0 0,0 0 0,0 0 16,0 0 0,0 0 0,9-20 0,-9 10 15,2-6 0,-4 0 0,2-1 0,0-1 16,0 0 0,-3 1 0,1 1 0,-2-1 16,4 1 0,0-2 0,-3 6 0,3-2 15,0 0 0,-2-3 0,2 5 0,0 1 16,0 1 0,0 1 0,0 9 0,0-17 16,0 10 0,0 7 0,2-14 0,-2 14 0,0-11 15,0 11 0,0 0 0,0-9 0,0 9 16,0 0 0,0 0 0,0 0 15,0-15 0,0 15 0,0 0 0,0 0 0,0 0 16,3-10 0,-3 10 0,9-10 0</inkml:trace>
  <inkml:trace contextRef="#ctx0" brushRef="#br0">968 10974 0,'0'0'16,"0"0"0,0 0 0,0 0 0,0 0 16,0 0 0,0 0 0,0 0 0,23 19 0,-16-3 15,-2 0 0,2-2 0,0 5 0,-3-3 16,0 3 0,4 1 0,-4-1 0,3-1 16,-2 3 0,1-4 0,-1 3 0,0-3 15,2 1 0,-3 0 0,3-2 0,-3 3 16,0-4 0,2-3 0,-2-2 0,-4-10 0,7 21 15,-3-15 0</inkml:trace>
  <inkml:trace contextRef="#ctx0" brushRef="#br0">1238 11118 0,'4'19'0,"0"-2"0,2 2 15,-2-2 0,1-2 0,1 5 0,-1-2 16,2-2 0,0 1 0,0 1 0,-1-4 0,3 3 16,-4-3 0,4 1 0,-4-5 0</inkml:trace>
  <inkml:trace contextRef="#ctx0" brushRef="#br0">1140 10723 0,'-11'-12'0,"-1"1"15,1 3 0,2-1 0,-1 5 0,1-2 0,9 6 16,-21-9 0,15 6 0,6 3 0,-21-4 16,3 2 0,0-2 0,18 4 0,-41 2 15,20 2 0,-13 7 0,0-1 0,0 6 16,0-2 0,-1 5 0,4 1 0,1 3 16,0 2 0,-2-1 0,0 5 0,5 0 15,-3 1 0,3 2 0,2-1 0,4-1 0,1 5 16,1-2 0,4 2 0,3-1 0,1 4 15,0-1 0,3 2 0,4 0 16,-1 2 0,5 0 0,0 0 0,5 0 0,1 1 16,2-3 0,-2 0 0,3-2 0,0-1 15,3-1 0,4 1 0,0-4 16,-1-1 0,9-2 0,-1-2 0,2-1 0,5 0 16,1-4 0,4-4 0,-1-1 15,2-3 0,2-1 0,2-5 0,1-3 0,-1-2 16,2-1 0,-1-4 0,0-2 0,0-3 15,0 2 0,-3-6 0,4-1 0,-5-4 16,1 3 0,-2-5 0,-4-1 0,2 1 16,-2-5 0,-2-2 0,-3 1 0,5-5 15,-6-2 0,-6-2 0,2 0 0,-1-4 0,0 2 16,-5-1 0,-4-4 0,-1 4 0,0-1 16,-1-1 0,-4 1 0,-1 1 0,-1 1 15,0 2 0,-1 2 0,-3-2 0,0 4 16,-3 4 0,1 3 0,-2 4 0,-1-3 15,3 1 0,-7 1 0,0 0 0,0-7 16,-2 3 0,1 3 0,-1 3 0,0-1 16,-3-7 0,-4 0 0,1 2 0,4 8 15,-1-1 0,1 2 0,-2 0 0,0-1 16,-1 3 0,5 0 0,-6 0 0,6 3 16,0 1 0,-1 2 0,1 2 0,11 4 0,-19-9 15,10 7 0,9 2 0,-23-6 0,23 6 16,-19 3 0,19-3 0,-28 9 15,12 0 0,0-1 0</inkml:trace>
  <inkml:trace contextRef="#ctx0" brushRef="#br0">2974 10990 0,'0'-12'0,"0"12"16,0 0 0,-6-11 0,6 11 16,0 0 0,0-5 0,0 5 0,0 0 15,0 0 0,-2-8 0,2 8 0,0 0 0,0 0 16,0 0 0,0 0 0,-4-5 0,4 5 16,0 0 0,0 0 0,0 0 0,0 0 15,0 0 0,-5-7 0,5 7 0,0 0 16,0 0 0,-2-9 0,2 9 0,-4-11 15,2 5 0,-1-3 0,1 1 0,-3 0 16,3 0 0,-1-1 0,1 1 16,-2 1 0,1-4 0,1 2 0,2 9 0,-4-16 15,-1 11 0,5 5 0,0-13 0,0 13 16,-2-8 0,-3 2 0,5 6 0,0 0 16,0 0 0,-2-12 0,2 12 0,0 0 0,-3-5 15,3 5 0,0 0 0,0 0 0,0 0 16,0 0 0,-2-11 0,2 11 0,0 0 15,0 0 0,0 0 0,0 0 0,0 0 16,2 35 0,1-15 0,1 10 0,4 5 16,-2 0 0,-1 4 0,4 2 0,0 0 0,-2 0 15,-3 1 0,1-3 0,1-2 16,4 2 0,-3-3 0,-1-1 0,1-2 0,-5 0 16,4-2 0,-4 0 0,0-8 0,0-3 15,-2-6 0,3 1 0,-1-5 0,0 0 16,0 1 0,-2-11 0,2 12 0,-2-12 15,3 11 0,-3-11 0,0 0 0,2 12 16,-2-12 0,0 0 0,0 0 0,0 8 16,0-8 0,0 0 0,0 0 0,0 0 15,0 0 0,0 0 0,0 0 0,0 0 0,0 0 16,-5-35 0,3 16 0,0 2 16,0-1 0,0 1 0,-1 0 0,3-2 15,3 1 0,-8-1 0,3 1 0,2 2 16,0-1 0,0-2 0,0 5 0,0-4 15,0 1 0,0 1 0,0-1 0,2 1 0,0-2 16,3 2 0,-3 1 0,2-2 0,1 1 16,2-4 0,0 5 0,0 0 0,1 1 15,-3-1 0,2 5 0,2 2 0,-4 0 0,1-2 16,2 3 0,-4 1 0,3-2 16,0 4 0,-7 4 0,14-8 0,-8 3 0,-6 5 15,14-4 0,-14 4 0,14-1 0,-14 1 16,0 0 0,0 0 0,20 7 0,-20-7 15,7 7 0,0-1 0,-3 0 0,-1 2 16,-3-8 0,6 13 0,-6-5 0,3 2 16,-3-10 0,-3 17 0,3-9 0,-2 0 15,-2 0 0,1 1 0,3-9 0,-6 15 16,1-8 0,0-2 0,-2 2 0,1-1 16,6-6 0,-13 12 0,5-8 0,1 1 15,1 1 0,6-6 0,-15 9 0,15-9 16,-11 6 0,11-6 0,-11 3 0,11-3 0,-7 5 15,7-5 0,0 0 0,-13 4 16,13-4 0,0 0 0,0 0 0,-9 4 16,9-4 0,0 0 0,0 0 0,0 0 0,0 0 15,0 0 0,-10 4 0,10-4 0,0 0 16,0 0 0,0 0 0,0 0 0,0 0 16,14 13 0,-9-8 0,3 0 0,2 1 15,3 4 0,6-2 0,-1 2 0,-2 1 0,2-1 16,-2 3 0,0-3 0,0 0 0,0 0 15,-2 1 0,1-1 0,-3 2 16,4-2 0,-4 2 0,-1-4 0,0 1 0,-1-1 16,-4-1 0,1-2 0,0 4 0,2-3 15,-9-6 0,11 12 0,-6-5 0,1-2 16,-6-5 0,15 11 0,-11-5 0,-4-6 16,9 8 0,-9-8 0,8 7 0,-8-7 15,6 8 0,-6-8 0,0 0 0,9 6 16,-9-6 0,0 0 0,0 0 0,0 0 15,0 0 0</inkml:trace>
  <inkml:trace contextRef="#ctx0" brushRef="#br0">3849 10614 0,'-2'-10'16,"2"10"0,0 0 0,0 0 16,0 0 0,0-11 0,0 11 0,0 0 0,0 0 15,0 0 0,0 0 0,0 0 0,0 0 16,-25 38 0,16-20 0,-3 12 0,-4 3 15,5 1 0,-1 0 0,-1 1 0,3 0 16,1 2 0,5-2 0,0-3 0,4 2 16,0-1 0,4-2 0,0-3 0,5-3 0,5 3 15,-3-7 0,4 0 0,-2-6 16,1-1 0,4-1 0,-2 3 0,12 0 0,-4-4 16,-3 0 0,-2-1 0,0-3 0,2 1 15,-2-5 0,1 2 0,-2 0 0,2-4 16,1 0 0,-2-2 0,-2 0 0,2-2 15,0-4 0,-2-2 0</inkml:trace>
  <inkml:trace contextRef="#ctx0" brushRef="#br0">4331 10797 0,'0'-10'0,"0"10"0,0 0 15,0 0 0,0-11 0,0 11 0,0 0 16,0 0 0,0 0 0,0 0 0,0 0 16,0 0 0,0 0 0,0 0 0,0 0 15,0 36 0,0-17 0,0 2 0,0 8 0,2 2 16,0-1 0,0-2 0,3 0 0,1-1 15,3-6 0,-1-5 0,-2 2 16,5 1 0,1-3 0,0 1 0,2-3 0,-3-3 16,0-2 0,1-2 0,1 1 0,4-3 15,-6-3 0,-11-2 0,31 0 0,-17-5 16,0-1 0,-1-5 0,1 2 0,-3-6 16,-2-2 0,3-1 0,-3-11 0,-2 7 15,-3-3 0,2 9 0,-2-4 0,0 3 16,-1 1 0,-1 3 0,-2 1 0,2 0 15,-2 3 0,2 0 0,-2 9 0,2-13 16,-2 6 0,0 7 0,0-10 0,0 10 0,0 0 16,0-11 0,0 11 0,0 0 15,0-7 0,0 7 0,0 0 0,0 0 0,0 0 16,0 0 0,0 0 0,0 0 0,0 0 16,10 28 0,-8-12 0,3 3 0,-3-2 15,0 1 0,3 1 0,1 0 0,2 1 16,3 9 0,0-7 0,-1-2 0,-1-1 0,2-2 15,-5-2 0,9 2 0,-4-2 16,1-1 0,-1-2 0,0 1 0,1-5 16,-3-3 0,-1-1 0,-8-4 0,0 0 0,23-3 15</inkml:trace>
  <inkml:trace contextRef="#ctx0" brushRef="#br0">4962 11099 0,'0'0'15,"0"0"0,7-10 0,-7 10 0,0 0 16,0 0 0,0 0 0,9-7 0,-9 7 16,16-4 0,-16 4 0,21-4 0,-4 3 15,4-3 0,0 4 0,1-1 0,-1-1 16,2 0 0,13 2 0,-2-2 0,-6 0 0,-5 0 16,-3 0 0,1 0 0,-3-2 0,-4 4 15,-14 0 0,25-4 0,-14 2 0,-11 2 16,16-6 0,-9 3 0,-7 3 0,9-8 15,-9 8 0,5-9 0,-5 9 0,0-8 16</inkml:trace>
  <inkml:trace contextRef="#ctx0" brushRef="#br0">5331 10941 0,'-20'-4'0,"20"4"0,-16-6 0,7 4 16,9 2 0,-14-2 0,14 2 16,-11-5 0,11 5 0,-9-4 0,9 4 15,0 0 0,-12-6 0,12 6 0,0 0 0,-11-5 16,11 5 0,0 0 0,0 0 0,-10-4 15,10 4 0,0 0 0,0 0 0,0 0 16,0 0 0,0 0 0,0 0 0,0 0 16,-2 22 0,4-14 0,1 1 0,4 8 15,-3-2 0,5 4 0,-2-6 0,1 6 16,-2 2 0,3-5 0,0 2 0,1-1 16,-2 1 0,1-3 0,3 1 0,-3-1 0,-2-3 15,5 1 0,-6-6 0,1 0 0</inkml:trace>
  <inkml:trace contextRef="#ctx0" brushRef="#br0">5578 10744 0,'0'0'0,"0"0"15,0 0 0,4-10 0,-4 10 0,0 0 16,0 0 0,0 0 0,0 0 0,12 24 16,-7-14 0,1 9 0,-1-3 0,3 2 0,-2 3 15,3 6 0,-1-2 0,1-5 0,-1 0 16,3 8 0,0-6 0,-6-1 0,4-5 16,0 2 0,-2-1 0,0-4 0,2 3 15,-2-2 0,-3-6 0,1 0 0,-5-8 16,7 10 0,-7-10 0,0 0 0,0 0 0</inkml:trace>
  <inkml:trace contextRef="#ctx0" brushRef="#br0">5831 10767 0,'0'0'0,"2"-9"0,-2 9 15,0 0 0,0 0 0,5-11 0,-5 11 16,0 0 0,0 0 0,0 0 0,0 0 15,0 0 0,0 0 0,0 0 0,9 33 16,-9-15 0,0 2 0,0-2 0,0 3 0,-4 9 16,4-5 0,0-4 0,-3-3 0,3 1 15,-5-1 0,3 0 0,0 1 0,-1 2 16,-1-5 0,0 0 0,1 1 0,1-2 16,-4-7 0,3 2 0,3-10 0</inkml:trace>
  <inkml:trace contextRef="#ctx0" brushRef="#br0">5758 10334 0,'0'-12'0,"0"12"0,0 0 0,0 0 15,13-6 0,-13 6 0,38-4 0,0 4 16,-2 6 0,3 1 0,0 2 0,2 8 16,0 1 0,-3 3 0,2 6 0,-4 0 0,17 17 15,-17-6 0,-8-6 0,-3 1 0,-3 2 16,-8 3 0,-1-2 0,-4 5 0,-1-3 15,-6 1 0,-2-3 0,-4 1 0,-2-3 16,2 0 0,-5-3 0,-2 0 0,-1-2 16,-1 1 0,-1-9 0,5 0 0,0-6 15,-3 5 0,-1-4 0,2-1 0,-4 1 16,2-3 0,-1 3 0,-2-2 0,4 0 16,-1 1 0,-6-1 0,8-3 0,-2 1 15,1-4 0,3 2 0,9-10 0,-12 10 16,12-10 0,-9 8 0,9-8 0,0 0 0,0 0 15,0 0 0</inkml:trace>
  <inkml:trace contextRef="#ctx0" brushRef="#br0">6907 10830 0,'0'0'0,"19"9"0,-19-9 16,29-1 0,3-6 0,2 2 0,1-3 15,-1-1 0,0 1 0,3 2 0,-1-2 16,1 0 0,-1-1 0,-11 6 0,-2-2 15,-5 2 0,1 2 0,-19 1 0,0 0 16</inkml:trace>
  <inkml:trace contextRef="#ctx0" brushRef="#br0">6987 11115 0,'16'10'0,"-16"-10"0,18 3 0,1-3 16,1-3 0,1 3 0,13 0 0,0-1 16,0-1 0,6-2 0,-2-4 0,5 1 15,3-3 0</inkml:trace>
  <inkml:trace contextRef="#ctx0" brushRef="#br0">8102 10456 0,'0'-7'0,"0"7"16,3-9 0,-3 9 0,2-9 0,-2 9 16,0 0 0,0 0 0,0 0 0,0 0 0,0 0 15,16 29 0,-9 3 0,-3 2 0,3 3 16,-5 6 0,8 19 0,-8-11 0,0-8 15,-2 0 0,2-1 0,1-2 0,-1 2 16,0-4 0,-2 0 0,2-4 0,-2 0 16,3-2 0,-3-9 0,2-1 0,-2-6 15,0 1 0,0-2 0,2-3 0,-2-5 16,0 2 0,0-2 0,0-7 0,-2 10 16,2-10 0,0 0 0,0 8 0,0-8 15,0 0 0,0 0 0,0 0 0,2-25 0,1 9 16,-1-15 0,1 0 0,1-2 0,3-4 15,-1 1 0,2-4 0,-2 3 16,3 1 0,0-4 0,3 5 0,-1-1 0,0 5 16,1 0 0,-1 2 0,1 6 0,-1 5 15,-2 4 0,0-1 0,3 1 0,-3 2 16,0 2 0,0 3 0,0 1 0,-2 2 16,1 0 0,-8 4 0,13 0 0,-13 0 15,13 6 0,-5-2 0,-2 1 0,1 4 0,-3 8 16,3-1 0,-5 0 0,-4 3 0,2 0 15,-5 1 0,1-1 0,-5 1 0,-3 8 16,-3-3 0,-2-4 0,6-2 0,-4-5 16,1 0 0,3-2 0,-4-1 0,2 2 15,1-6 0,3 0 0,0-1 0,1-2 16,2-1 0,0 2 0,6-5 0,-9 4 16,4-2 0,5-2 0,0 0 0,-10 6 15,10-6 0,0 0 0,-6 5 0,6-5 16,0 0 0,0 0 0,0 0 0,2 10 0,-2-10 15,14 12 0,-5-5 16,0-2 0,5 6 0,-1-1 0,6 3 16,-1-1 0,0 0 0,8 5 0,3-1 0,1 1 15,-8-3 0,8 0 0,-9-3 0,2-2 16,-6 0 0,4 2 0,-4-4 0,0 1 16,4-1 0,-5-1 0,-2-3 0,4 1 15</inkml:trace>
  <inkml:trace contextRef="#ctx0" brushRef="#br0">9270 10154 0,'-4'-6'0,"4"6"16,0 0 0,0 0 0,0 0 0,0 0 16,-44 18 0,17 6 0,-2 8 0,1 3 15,-16 22 0,3 2 0,3 3 0,6 2 16,7 0 0,-3-1 0,5-1 0,17-13 16,1-10 0,1 4 0,2-3 0,4-1 0,9 0 15,3 2 0,1-4 0,4-2 16,5-3 0,6-1 0,5-2 0,1 0 0,5-5 15,21 9 0,-14-7 0,-9-7 0,-1 0 16,1 0 0,0-7 0,-5 4 0,-2-1 16,2-5 0,-8 0 0,-7-1 0,0-4 0,-6 3 15,2-5 0,-7 3 0,4-4 16,-12-2 0,16 6 0,-16-6 0,9 4 0,-9-4 16,9 5 0,-9-5 0,0 0 0,0 0 15,12 3 0,-12-3 0,0 0 0,0 0 16,13 3 0,-13-3 0,0 0 0,0 0 15,0 0 0,10 2 0</inkml:trace>
  <inkml:trace contextRef="#ctx0" brushRef="#br0">9958 10672 0,'0'0'0,"0"0"0,0 0 16,0 0 0,0 0 0,0 7 0,0-7 16,0 0 0,0 0 0,0 0 0,0 0 15,0 0 0,0 0 0,0 0 0,0 0 16,0 0 0,0 0 0,0 0 0,0 0 16,0 0 0,0 0 0,0 0 0,0 0 15,0 0 0,0 0 0,0 0 0,0 0 16,0 0 0,0 0 0,0 0 0,0 0 0,6-20 15,-6 20 0,2-15 0,-2 7 0,2 0 16,0 1 0,-2 0 0,3-3 0,-1 2 16,0 0 0,0-1 0,0 3 0,-2-3 15,3 1 0,-3 0 0,0 8 0,2-10 16,-2 2 0,0 8 0,0-9 0,0 9 16,2-8 0,-2 8 0,0 0 0,0-8 0,0 8 15,0 0 0,2-9 0,-2 9 0,0 0 16,0 0 0,0 0 0,0 0 0,0 0 15,0 0 0,0 0 0,0 0 0,0 0 16,-2 32 0,0-14 0,0 3 0,-1 8 16,1 3 0,0 1 0,2 0 0,-2 0 15,2-2 0,2-1 0,-2 1 0,4-8 16,1-4 0,-3 1 0,3-3 0,2-3 16,2 1 0,-2-3 0,5 0 0,-1-1 15,0-2 0,-1-2 0,-2-1 0,1-2 16,1-2 0,-1 1 0,-9-3 0,17 0 15,-17 0 0,21-5 0,-12 1 0,-1 0 16,-2-2 0,3-1 0,-2-1 0,0 0 16,2-6 0,0-1 0,0-1 0,-1-1 0,-2 2 15,-4 0 0,3-2 0,-1 1 0,-2-1 16,3 1 0,-2-1 0,-1 0 0,0 2 16,1 0 0,-3 3 0,0-5 0,0 0 15,0 6 0,2-2 0,-2 1 0,0 1 0,2 3 16,-4-1 0,2 2 0,0-1 0,0 8 15,-2-14 0,2 14 0,2-10 16,-2 10 0,0 0 0,-2-12 0,2 12 0,0-5 16,0 5 0,0 0 0,0 0 0,0 0 15,0 0 0,0 0 0,0 0 0,-5 25 16,5-15 0,5 6 0,-8 2 0,1-1 16,2 2 0,0 1 0,-2-2 0,2 1 15,2 2 0,-4-4 0,2 3 0,2-2 16,0 0 0,1 1 0,-1-3 0,0 4 15,0 0 0,0-4 0,3 3 0,-3-1 16,3 0 0,-2-1 0,1-3 0,-2 0 16,3-3 0,-3-1 0,2-2 0,1 1 0,-3-3 15</inkml:trace>
  <inkml:trace contextRef="#ctx0" brushRef="#br0">10491 10998 0,'6'-5'16,"-6"5"0,7-9 0,-7 9 0,0 0 16,0 0 0,4-6 0,-4 6 0,0 0 15,0 0 0,0 0 0,0 0 0,0 0 16,0 0 0,0 0 0,0 0 0,10 24 0,-10-16 16,2 3 0,-2 6 0,0-3 0,0 2 15,0-2 0,0 3 0,0-1 0,0-3 16,2 5 0,-2-6 0,0 1 0,3-3 15,-3 1 0,0-3 0,2 0 0,-2-8 16,2 14 0,-2-14 0</inkml:trace>
  <inkml:trace contextRef="#ctx0" brushRef="#br0">10648 10850 0,'0'0'16,"0"0"0,0 0 0,0 0 15,0 0 0,0 0 0,0 0 0,0 0 0,0 0 16,0 0 0,0 0 0,0 0 0,0 0 16,0 0 0,0 0 0,0 0 0,0 0 15,0 0 0,27-6 0,-9 6 0,1-2 16,-2 2 0,4-3 0,-2 3 0,-2 0 0,0 0 15,-17 0 0,25 0 0,-14 0 16,-11 0 0,21 3 0,-12-1 0,-9-2 16,15 3 0</inkml:trace>
  <inkml:trace contextRef="#ctx0" brushRef="#br0">10844 10729 0,'0'0'0,"-11"-6"16,11 6 0,0 0 0,0 0 0,0 0 16,0 0 0,0 0 0,0 0 15,0 0 0,0 0 0,-15 18 0,15-9 0,0-1 16,-2 2 0,2-10 0,0 27 0,2-13 15,-2 4 0,2-1 0,1 2 0,2-2 16,-3 1 0,1-2 0,3 1 0,-1 1 16,-1-2 0,3 1 0,0-1 0,0-1 0,-3-3 15,5-2 0,-7-1 0,6-3 0,-8-6 16</inkml:trace>
  <inkml:trace contextRef="#ctx0" brushRef="#br0">11049 10600 0,'0'0'0,"0"0"0,0 0 0,0 0 16,0 0 0,0 0 0,0 0 0,0 0 15,13 15 0,-10-6 0,1 2 0,4 3 16,-2 1 0,1-1 0,-5 2 0,7 1 16,-1-1 0,-2 3 0,1-6 0,-1 4 0,4 0 15,-3-1 0,-1-2 0,3 2 16,-1-1 0,-4-3 0,5-1 0,-4-1 16,-1-2 0,0-1 0,2-2 0,-2 0 0,-2-1 15,-2-4 0,9 4 0,-9-4 0,0 0 16</inkml:trace>
  <inkml:trace contextRef="#ctx0" brushRef="#br0">11315 10664 0,'4'-11'0,"-4"5"16,0 6 0,2-15 0,-2 15 0,4-10 16,-4 10 0,2-10 0,-2 10 0,3-6 15,-3 6 0,0 0 0,0 0 0,4-8 16,-4 8 0,0 0 0,0 0 0,0 0 0,0 0 15,0 0 0,0 0 0,0 0 16,0 0 0,0 0 0,0 0 0,0 0 0,0 0 16,0 0 0,4 23 0,-4-23 0,-2 18 15,2-2 0,0-1 0,-4 3 0,2-2 16,-3 1 0,1 3 0,2-3 0,-4 1 16,6 1 0,-7-2 0,5 1 0,-2 0 15,2-1 0,-1-1 0,1-2 0,2-2 0,0 1 16,0-4 0,0 1 0,2-4 0</inkml:trace>
  <inkml:trace contextRef="#ctx0" brushRef="#br0">11510 10798 0,'0'0'0,"0"0"15,0 0 0,0 0 0,0 0 0,0 0 0,-8 32 16,8-24 0,-2 2 0,0 7 0,0-1 16,-1 1 0,1-1 0,2 1 0,-2-1 15,-2 0 0,1-1 0,1 0 0,2-3 16,0-2 0,-2-3 0</inkml:trace>
  <inkml:trace contextRef="#ctx0" brushRef="#br0">11961 10951 0,'0'12'16,"-2"1"0,-1-1 0,1-2 0,-4 1 15,-1-2 0,-1 8 0,-3-4 0,0 1 16,-3 2 0,-1-1 0,-2-3 0,6 1 16,2-3 0,-3-6 0,3 0 0,9-4 15</inkml:trace>
  <inkml:trace contextRef="#ctx0" brushRef="#br0">12549 10521 0,'0'0'16,"0"0"0,5-8 0,-5 8 0,0 0 15,0 0 0,0 0 0,0 0 0,0 0 16,0 0 0,0 42 0,0-26 0,-2 1 0,4 1 16,-2 0 0,3 1 0,-1-1 15,0 0 0,2-2 0,1 4 0,2-4 0,0-3 16,-2-1 0,1-1 0,-1-2 0,-1 0 16,0-3 0,4 0 0,-8-6 0,11 10 15,-2-8 0,-9-2 0,12 3 0,-12-3 16,0 0 0,30-7 0,-24 0 0,3 2 0,3-8 15,-3 1 0,4-2 0,-6 1 16,3-3 0,-2-1 0,-3 3 0,5-2 16,-6 4 0,-2-1 0,0 3 0,1-1 0,-1 3 15,0-1 0,-2 0 0,2 1 16,-2 8 0,0-18 0,0 11 0,0-3 0,0 10 16,0-15 0,0 15 0,0-12 0,0 12 15,-2-10 0,2 10 0,0 0 0,0-11 16,0 11 0,0 0 0,0 0 0,0 0 15,0 0 0,0 0 0,0 0 0,0 0 16,0 0 0,-7 33 0,5-17 0,0 0 16,2 6 0,0-3 0,0 1 0,4 9 0,-4-5 15,5-1 0,-1-5 0,1 3 16,-1-3 0,6 3 0,-8-4 0,7-2 0,-5 2 16,6-2 0,-1-3 0,-5-6 0</inkml:trace>
  <inkml:trace contextRef="#ctx0" brushRef="#br0">13028 10703 0,'0'0'0,"0"0"0,0-9 16,0 9 0,0 0 0,0 0 0,0 0 0,0 0 15,0 0 0,0-8 0,0 8 0,0 0 16,0 0 0,0 0 0,0 0 0,0 0 16,0 0 0,0 0 0,0 0 0,0 0 0,0 0 15,0 0 0,0 0 0,32 13 16,-25-8 0,1 2 0,-2-1 0,1 2 16,-3 1 0,5 4 0,-1 3 0,-2 1 0,-4 1 15,-2 3 0,0-2 0,-2-3 0,-2 4 16,-4 0 0,6-4 0,-7 3 0,3-3 15,1-2 0,-1-2 0,-2-1 0,6 0 16,-3-6 0,5-5 0,-4 12 16,2-7 0,2-5 0,-5 7 0,5-7 0,0 7 15,0-7 0,0 0 0,0 0 0,0 0 16,16 6 0,-16-6 0,21-4 0,-1 2 16,0 0 0,1-3 0,2 1 0,-1 1 15,-1-2 0,2 1 0,-3 3 0,-1-4 16,-1 0 0,0 0 0</inkml:trace>
  <inkml:trace contextRef="#ctx0" brushRef="#br0">13417 10636 0,'0'0'0,"0"0"16,0 0 0,0 0 0,0 0 0,0 0 15,0 0 0,0 0 0,0 0 0,0 0 16,0 0 0,0 0 0,0 0 0,0 0 15,0 0 0,22-4 0,-22 4 0,20-1 0,-1 1 16,3 0 0,-1-3 0,0 1 0,-1 2 16,1-2 0,-1 4 0,-2-4 15,1 2 0,-19 0 0,25 0 0,-14 0 0,-11 0 16,0 0 0,23-2 0,-18 2 0,-5 0 16,8-3 0,-8 3 0,5-5 0,-5 5 15</inkml:trace>
  <inkml:trace contextRef="#ctx0" brushRef="#br0">13599 10513 0,'0'0'0,"-8"-6"0,8 6 15,0 0 0,-8-7 0,8 7 16,0 0 0,0 0 0,0 0 0,0 0 0,0 0 16,0 0 0,0 0 0,0 0 0,0 0 15,-9 20 0,7-12 0,2 8 0,2 0 16,-2 3 0,2 0 0,0-2 0,0 3 15,5-2 0,-3 2 0,1-1 0,2 1 16,0-1 0,-3-3 0,3 4 0,1-4 16,-4-1 0,5-1 0,-2-3 0,-1-3 15,4 0 0,-3-3 0</inkml:trace>
  <inkml:trace contextRef="#ctx0" brushRef="#br0">13982 10351 0,'0'0'0,"0"0"16,11 18 0,-9-10 0,1 9 15,-1 2 0,1-1 0,-1 15 0,0-1 16,2-2 0,1 0 0,-3-3 0,0-6 15,0-1 0,3-1 0,-2-1 0,1 0 0,1-2 16,2 1 0,-3 0 0,0-5 0,2 1 16,-2-5 0,-2-2 0,3 2 0,-3-4 15,-2-4 0,9 7 0,-9-7 0,0 0 16</inkml:trace>
  <inkml:trace contextRef="#ctx0" brushRef="#br0">14230 10417 0,'5'-10'0,"-5"10"0,4-7 0,-4 7 15,0 0 0,4-6 0,-4 6 0,0 0 16,0 0 0,0 0 0,0 0 0,0 0 16,0 0 0,6 21 0,-12-5 0,0 2 15,-5 13 0,-6-4 0,4 0 0,2-5 16,-1-1 0,3-5 0,3 3 0,-4-5 0,3 3 15,3-1 0,-3-2 0,5 1 0,-2-4 16,0 1 0,4-4 0,0 0 0,4-1 16,-2 0 0,2 2 0,3-5 0,-7-4 15,11 8 0</inkml:trace>
  <inkml:trace contextRef="#ctx0" brushRef="#br0">14379 10682 0,'6'-4'15,"3"-1"0,-9 5 0,14-5 0,-5 1 16,-9 4 0,21-5 0,-21 5 0,18 0 16,-18 0 0,16 7 0,-9-3 0,-1 2 15,2 0 0,-4 4 0,3 4 0,-3 3 16,-1 1 0,-3-3 0,2 3 0,-2-1 15,-2-1 0,-1 0 0,1 0 0,0-3 0,0 0 16,0-5 0,-1 0 0,1-2 16,2-6 0,-2 12 0,2-12 0,0 8 0,0-8 15,0 0 0,4 9 0,-4-9 0,9 2 16,0-2 0,-9 0 0,32-2 0,-13-2 16,1-2 0,15-2 0,-10-3 0,-3 4 15,-1-2 0,0 1 0</inkml:trace>
  <inkml:trace contextRef="#ctx0" brushRef="#br0">15131 10831 0,'-2'17'0,"-1"-2"0,1-1 0,0-2 16,-2 1 0,-3 3 0,-1-1 0,2-1 15,-3 1 0,0-1 0,-5 3 0,3-5 16,-6 1 0,4 0 0,-1 0 0,-2-3 0,0-2 16,3-1 0</inkml:trace>
  <inkml:trace contextRef="#ctx0" brushRef="#br0">15895 10449 0,'-2'-5'0,"2"5"0,0 0 0,0 0 15,0 0 0,0 0 0,0 0 0,0 0 16,-9 20 0,7-1 0,-3-2 0,-2 13 16,2-5 0,3-3 0,0-1 0,2-4 15,0 4 0,2-2 0,0 2 0,5-3 16,-5 0 0,8-1 0,-3 0 0,1-4 16,7 0 0,-4 0 0,0-7 0,1 0 15,-1-5 0,1-1 0,-1 0 0,10-3 16,-6-5 0,4-3 0,-6-2 0,15-9 15,-8-2 0,-6 1 0,4-5 0,-4-2 16,-8 2 0,2 3 0,-4 2 0,3 7 16,-5-2 0,0 5 0,-2 3 0,2-1 0,-2 4 15,0 0 0,0 7 0,0-12 0,0 12 16,-2-6 0,2 6 0,0 0 0,0 0 16,0 0 0,0 0 0,0 0 0,0 0 15,-21 15 0,19-7 0,-2 1 0,-3 4 16,3 3 0,-1 1 0,1 0 0,2-1 0,-4 3 15,4-1 0,0-2 0,2 3 16,0-1 0,0 0 0,6 18 0,-2-20 16,0-6 0,1 3 0</inkml:trace>
  <inkml:trace contextRef="#ctx0" brushRef="#br0">16305 10704 0,'0'0'16,"3"-5"0,-3 5 0,0 0 0,5-7 16,-5 7 0,0 0 0,4-6 0,-4 6 15,0 0 0,5-7 0,-5 7 0,8-3 16,2 0 0,-1 0 0,-9 3 0,18-4 15,-8 2 0,-2-1 0,-8 3 0,19 0 16,-19 0 0,20 5 0,-16-3 0,4 2 16,1 0 0,-7 2 0,5 0 0,-5 1 0,0 1 15,0-3 0,1 4 0,-3 1 16,0-2 0,3 1 0,-3 1 0,0-5 16,2 4 0,0-1 0,0 1 0,0 1 0,3-4 15,-1 2 0,1 2 0,2-2 0,0-1 16,4 9 0,1-3 0,-1-3 0,-4-2 15,-1 0 0,2 1 0,1-4 0,-7 2 16,5 1 0,-3-1 0,0-1 0,0 0 16,-2-1 0,-2-5 0,2 11 0,-2-11 0,-2 10 15,2-10 0,-10 11 0,6-5 16,-3 0 0,-2 1 0,-1-2 0,4-1 0,-1 0 16,-4 3 0,1-3 0,-1-3 0,2 2 15,9-3 0,-21 4 0,21-4 0</inkml:trace>
  <inkml:trace contextRef="#ctx0" brushRef="#br0">16853 10563 0,'0'0'0,"0"0"0,-9-5 15,9 5 0,0 0 0,0 0 0,0 0 16,0 0 0,0 0 0,34 15 0,-15-8 15,1 3 0,11 0 0,-3 0 0,4 1 0,0-4 16,-9 0 0,0-1 0,-8 0 0,4-2 16,-8 0 0,1-2 0,-1 0 0,-2-2 15,-9 0 0,12 2 0,-12-2 0,0 0 16,13-6 0,-13 6 0</inkml:trace>
  <inkml:trace contextRef="#ctx0" brushRef="#br0">17063 10503 0,'0'0'0,"0"0"16,0 0 0,0 0 0,-13 12 15,10-3 0,0-3 0,1 2 0,2 0 16,-2 1 0,4 7 0,-2-4 0,0 1 0,0 5 16,2-1 0,1-1 0,2 1 0,-1-2 15,1 1 0,-1 0 0,5-2 0,1 0 16,-4-3 0,3-3 0,1-3 0,-3 0 15,4-1 0</inkml:trace>
  <inkml:trace contextRef="#ctx0" brushRef="#br0">17373 10363 0,'0'0'0,"4"-8"0,-2 2 0,-2 6 0,0 0 15,0 0 0,0 0 0,0 0 16,0 0 0,0 0 0,19 16 0,-14-8 16,6 9 0,-2 2 0,-2-4 0,8 14 0,0 1 15,-4-8 0,3 7 0,-3-7 16,0-1 0,-1-2 0,-1-3 0,-3 0 0,4-1 16,-3-3 0,-1-1 0,-1-4 0,4 2 15,-4-3 0,2-2 0,-7-4 16,11 3 0,-11-3 0,0 0 0,16-7 0,-11 1 15,1-4 0,1-5 0,0-1 0,0-1 16,0-1 0,-1-13 0,-1 7 0,-3 3 16,1 4 0,4 0 0,-5 4 0,2-4 0,1 3 15,-3 2 0,0-1 0,3 3 0,-3 2 16,1-3 0,-1 3 0,3 0 0,-5 8 16,2-17 0,0 12 0,-2 5 15,2-11 0,-2 11 0,2-8 0,-2 8 0,0 0 16,0 0 0,0 0 0,0 0 0,0 0 15,0 24 0,-4-5 0,0-1 0,-6 11 16,1 2 0,2-1 0,-9 31 16,7-37 0,7-1 0,-3-2 0,1-3 15,2 0 0,2 1 0,-2-1 0,2-4 16,0 1 0,0-3 0,2-1 0,0-6 16,0 0 0</inkml:trace>
  <inkml:trace contextRef="#ctx0" brushRef="#br0">17808 10628 0,'3'-6'0,"-3"6"0,0 0 15,4-8 0,-4 8 0,0 0 0,0-6 16,0 6 0,0 0 0,3-6 0,-3 6 15,0 0 0,5-9 0,-5 9 0,6-3 16,-6 3 0,11-7 0,-1 4 0,-3 0 16,-7 3 0,15-4 0,-15 4 0,14 0 15,-14 0 0,0 0 0,14 6 0,-14-6 16,6 6 0,-4 0 0,-2-6 0,0 13 16,0-5 0,-2 1 0,0-2 0,2 4 15,0-3 0,-2 0 0,0 1 0,-1-1 0,3-1 16,0 2 0,3 2 0,-1-4 15,2 2 0,2 1 0,5 4 0,-3 1 16,7-2 0,-2-1 0,3 0 0,-2-2 0,0 1 16,-1 0 0,-4 0 0,1-3 0,-4 0 15,-1-4 0,-1 5 0,1-6 0,-1 4 16,-2 0 0,1-4 0,-3 3 0,0-6 16,0 9 0,-3-1 0,-1-2 0,-1 0 0,-1 1 15,-3-1 0,1 0 0,0-2 0,-8 6 16,4-7 0,1 5 0,-3-5 0,5-1 15,9-2 0,-18 0 0,18 0 0,-21-5 16</inkml:trace>
  <inkml:trace contextRef="#ctx0" brushRef="#br0">18273 9909 0,'-2'-7'0,"0"0"0,2 7 15,0-10 0,0 10 0,2-11 0,-2 11 16,5-8 0,0 4 0,-5 4 0,16-8 15,0 2 0,4 1 0,1 3 0,2 1 16,13 1 0,0 1 0,1 6 0,-5 3 0,-1-1 16,-1 4 0,-2 6 0,-1 0 15,-6 1 0,-1 3 0,-2 5 0,-1 1 16,-4 2 0,-4 2 0,3-1 0,-5 2 16,-1-1 0,-1 1 0,1 3 0,-4-2 15,4 0 0,-2 3 0,1-4 0,-3 1 0,2 0 16,3 0 0,-5 0 0,6-2 15,1 2 0,-5-2 0,0-2 0,3-2 0,1 1 16,-4 3 0,-2-3 0,3-4 0,-3-6 16,-2 0 0,0-1 0,0-1 0,0 3 15,-2-2 0,-1-1 0,-1 0 0,0 1 16,-4 0 0,4-3 0,-3 1 0,3-3 16,-3 2 0,0-4 0,2-2 0,1 1 0,-1-2 15,1-4 0,1 4 0,-1-3 0,2 0 16,-4 0 0,4 0 0,2-6 0,-4 9 15,4-9 0,-5 5 0,5-5 0,-4 7 16,4-7 0,0 0 0,-4 6 0,4-6 16,0 0 0,-5 6 0,5-6 0,0 0 15,-2 7 0,2-7 0,0 0 0,0 0 16,-5 4 0,5-4 0,0 0 0,0 0 16,0 0 0,-7 6 0,7-6 0,0 0 15,0 0 0,0 0 0,0 0 0,0 0 16,-4 6 0,4-6 0,0 0 0,0 0 0,0 0 15,0 0 0,0 0 0,0 0 16,0 0 0,-3 6 0,3-6 0,0 0 0,0 0 16,0 0 0,0 0 0,0 0 0,0 0 15,0 0 0,0 0 0,0 0 0,0 0 16,0 0 0,0 0 0</inkml:trace>
  <inkml:trace contextRef="#ctx0" brushRef="#br0">7336 12147 0,'0'0'0,"-16"0"0,16 0 0,0 0 15,-9-2 0,9 2 0,0 0 0,-7-2 16,7 2 0,0 0 0,0 0 0,-9-2 15,9 2 0,0 0 0,0 0 0,0 0 16,34-17 0,-2 6 0,2 4 0,3-3 16,0 3 0,-3 2 0,-8 0 0,-2 1 0,-4 2 15,-2 0 0,-4 2 0</inkml:trace>
  <inkml:trace contextRef="#ctx0" brushRef="#br0">7238 12372 0,'0'0'0,"0"0"0,0 0 0,0 0 0,48-7 15,-26 2 0,16-2 0,-2-1 16,0 1 0,5 1 0,1 0 0,3 0 0,-2-1 16,3-1 0,-1 0 0,3 2 0</inkml:trace>
  <inkml:trace contextRef="#ctx0" brushRef="#br0">9206 11995 0,'2'-9'0,"-2"9"0,0-8 15,0 8 0,0-7 0,0 7 0,0 0 0,-2-13 16,2 13 0,-2-8 0,2 8 16,-2-10 0,2 4 0,-2-3 0,-1 2 0,1-2 15,2 1 0,-5-1 0,5-1 0,-2 2 16,2-8 0,-3 1 0,3 2 0,0 1 16,0 4 0,0-3 0,-2 3 0,2 0 15,0 8 0,0-13 0,0 8 0,0 5 16,0-8 0,0 8 0,0 0 0,0 0 15,0 0 0,0 0 0,0 0 0,0 0 0,12 37 16,-10-8 0,1 1 0,-1 3 16,2 2 0,1 2 0,-1-2 0,-2-2 15,1 2 0,-1 0 0,1-1 0,-1 1 16,5-2 0,-3-1 0,-2-8 0,1-1 16,1-8 0,-2 5 0,0-4 0,4 3 0,-4-7 15,-2 0 0,2-2 0,-2-2 16,2-1 0,-2 1 0,0-1 0,0-7 0,3 7 15,-3-7 0,2 9 0,-2-9 0,0 4 16,0-4 0,0 0 0,0 0 0,0 0 16,0 0 0,0 0 0,0 0 0,0 0 15,-9-23 0,7 15 0,-4-9 0,2 1 0,2-1 16,0-1 0,-1-1 0,1-2 0,0 4 16,2-2 0,0-2 0,0 1 0,2 2 15,0-2 0,1 2 0,1 0 0,-2 1 16,6 1 0,-6-1 0,2 1 0,3 2 15,0 2 0,-1 1 0,2 1 0,-1 2 16,-1-1 0,1 1 0,0 0 0,0 2 16,0-1 0,-1 1 0,4 3 0,-3-1 15,-1-1 0,-1 3 0,-5 2 0,14-2 16,-14 2 0,11 0 0,-11 0 0,7 4 16,-3 1 0,0-1 0,2 4 0,-2-3 15,-2 4 0,1-2 0,-1 2 0,0 0 0,-2 1 16,-2-2 0,2 3 0,0-3 15,-5 0 0,3 2 0,-2 1 0,-4 0 0,-3 4 16,2-5 0,2-2 0,0 1 0,-2-1 16,5-4 0,-3 2 0,0-1 0,0-2 15,0 0 0,1-2 0,6-1 0,-10 3 16,10-3 0,-11 1 0,11-1 0,-9 0 16,9 0 0,0 0 0,0 0 0,-12-1 0,12 1 15,0 0 0,0 0 0,0 0 0,-13 0 16,13 0 0,0 0 0,0 0 0,0 0 15,-9-3 0,9 3 0,0 0 0,0 0 16,0 0 0,-10 4 0,10-4 0,0 0 16,-4 7 0,4-7 0,0 0 0,0 6 15,0-6 0,0 11 0,0-11 0,4 12 16,1-6 0,0 2 0,-1-1 0,3 0 16,0 0 0,-1 1 0,11 5 0,-4-3 15,-1-2 0,3 1 0,-3-2 0,0 2 16,-1-4 0,1-1 0,5 5 0,-5-3 15,-1 0 0,0-1 0,-1-1 0,-1-1 16,-2 0 0,2 0 0,-9-3 0,11 4 0,-11-4 16,11 5 0,-11-5 0,8 2 0,-8-2 15,0 0 0,9 5 0,-9-5 0,0 0 0,7 4 16,-7-4 0,0 0 0,6 4 16,-6-4 0</inkml:trace>
  <inkml:trace contextRef="#ctx0" brushRef="#br0">9737 11948 0,'0'0'16,"0"-13"0,0 13 0,0-8 15,0 8 0,0 0 0,0 0 0,0-10 0,0 10 16,0 0 0,0 0 0,0 0 0,0 0 16,-2-11 0,2 11 0,0 0 0,0 0 15,0 0 0,0 0 0,0-8 0,0 8 16,0 0 0,0 0 0,0 0 0,0 0 0,0 0 15,0-7 0,0 7 0,0 0 16,0 0 0,0-7 0,0 7 0,0 0 16,0 0 0,0 0 0,0-8 0,0 8 0,0 0 15,0 0 0,0 0 0,0 0 16,0 0 0,0 0 0,0 0 0,-4-10 0,4 10 16,0 0 0,0 0 0,0 0 0,0 0 15,0 0 0,0 0 0,0 0 0,0 0 16,0 0 0,-5-5 0,5 5 0,0 0 15,0 0 0,0 0 0,0 0 0,0 0 16,0 0 0,0 0 0,0 0 0,0 0 16,0 0 0,0 0 0,0 0 0,-2-8 15,2 8 0,0 0 0,0 0 0,0 0 16,0 0 0,0 0 0,0 0 0,0 0 0,0 0 16,0 0 0,0 0 0,0 0 0,0 0 15,-4 27 0,4-9 0,-2 2 0,2 12 16,0-1 0,0 2 0,2-5 0,0 3 15,0-7 0,0-1 0,3-4 0,-1-1 16,-2-2 0,7 1 0,-3-3 0,0 3 16,3-5 0,-2-1 0,0-3 0,2-3 15,-2 4 0,2-5 0,0 3 0,0-3 16,0 0 0,-1 0 0,3-1 0,-2 0 16,-1-1 0,4 0 0,-12-2 0,21-2 0,-10 0 15,-2-2 0,0 0 0,1 0 16,-1-2 0,-3-1 0,4-1 0,3-5 0,-4-1 15,1 0 0,-3 2 0,1-3 0,-1 2 16,1 0 0,-4 0 0,-2-1 0,3-1 16,-1-2 0,-4 4 0,2-4 0,-2 3 0,0-1 15,0-2 0,0 2 0,-2 0 16,2-2 0,-4 2 0,4 0 0,-3 2 16,1 4 0,2 0 0,-2-2 0,2 3 0,-4 0 15,4-1 0,-6 0 0,6 3 0,-2-2 16,2 8 0,-2-13 0,2 13 0,-2-10 15,2 10 0,0-8 0,0 8 16,0 0 0,-3-10 0,3 10 0,0 0 0,0 0 16,0 0 0,0 0 0,-2-4 0,2 4 15,0 0 0,0 0 0,0 0 0,0 26 16,2-7 0,-2-1 0,-2 1 0,2-1 16,2 15 0,1-11 0,-3 1 0,2-4 15,-2-1 0,4 0 0,-4 3 0,10-5 0,-8 2 16,-2-1 0,5 2 0,-1-5 15,-2 4 0,-2-3 0,7-3 0,-2 5 16,-5-5 0,7 4 0,-5-3 0,-2 0 0,5-3 16,-3 0 0,0-2 0,0 1 0,-2-1 15,0-8 0,5 8 0</inkml:trace>
  <inkml:trace contextRef="#ctx0" brushRef="#br0">10215 12197 0,'0'0'15,"0"0"0,0 0 0,0 0 0,4-7 16,-4 7 0,0 0 0,0 0 0,0 0 16,0 0 0,0 0 0,9 25 0,-7-16 15,2 0 0,-4-1 0,8 8 0,-6 2 16,5-4 0,-3 2 0,-4 0 0,2-3 0,1 3 15,1 1 0,-4-1 0,0 1 16,2-1 0,1-1 0,-3-1 0,0 3 16,0-5 0,3 0 0,-1-4 0,-2 1 0,0-9 15,2 12 0</inkml:trace>
  <inkml:trace contextRef="#ctx0" brushRef="#br0">10453 12266 0,'0'0'0,"0"0"0,8-6 15,-8 6 0,0 0 0,0 0 0,11-4 16,-11 4 0,13-2 0,-13 2 0,17-5 16,-17 5 0,20-1 0,-11-2 0,12 2 15,-3-2 0,-2-1 0,0 4 0,-2-2 16,-14 2 0,22-2 0,-22 2 0,21 0 0,-21 0 16,18 0 0,-18 0 0,18 0 0,-18 0 15,23 2 0,-14 0 0,3-2 0,-12 0 16,18 0 0</inkml:trace>
  <inkml:trace contextRef="#ctx0" brushRef="#br0">10657 12108 0,'0'0'0,"-5"-8"0,5 8 15,0 0 0,0 0 0,0 0 0,0 0 16,0 0 0,0 0 0,0 0 0,-4 26 16,6-15 0,0 7 0,0-1 0,-2 1 0,5 1 15,-1 9 0,1 0 0,2-10 16,-2 0 0,1-2 0,1 3 0,3-2 16,-1-5 0,-1 3 0,3-6 0,4 2 0,-4-3 15</inkml:trace>
  <inkml:trace contextRef="#ctx0" brushRef="#br0">11206 11830 0,'5'-5'15,"-5"5"0,0 0 0,0 0 16,0 0 0,0 0 0,16 20 0,-9-4 0,-3-1 16,1 5 0,1 11 0,-1 0 0,0 2 15,0-2 0,-1 1 0,-2 0 0,3-9 16,-5-2 0,2-1 0,0-1 0,-2-4 16,2 4 0,0-7 0,-2-3 0,0 2 15,0-2 0,3-4 0,-3-5 0,0 13 0,0-9 16,0-4 0,0 0 0,3 9 0,-3-9 15,0 0 0,0 0 0,0 0 0,0 0 16,0 0 0,0 0 0,-3-27 16,6 11 0,-3-3 0,0 0 0,4 1 0,-4-1 15,0 1 0,5-3 0,-3 4 0,7-2 16,-3-1 0,4 2 0,3-8 0,6-1 16,-8 9 0,3-1 0,0 5 0,-3 1 15,-2 3 0,0-1 0,-2 3 0,-1 4 16,2-1 0,-8 5 0,11-9 0,-11 9 15,9-4 0,-9 4 0,0 0 0,0 0 16,0 0 0,0 0 0,0 0 0,14 13 16,-14-13 0,-4 12 0,2-4 0,-4 0 0,4 0 15,-2-2 0,-1 3 0,1-6 0,-1 6 16,1-1 0,-2-3 0,0 3 0,1-3 16,-1-1 0,1 3 0,5-7 0,-9 8 15,4-3 0,5-5 0,-6 7 0,6-7 16,-9 11 0,4-5 0,2-2 0,3-4 15,-2 14 0,0-8 0,4 2 0,-2 1 16,2-1 0,-2 3 0,3-3 0,4-1 0,-3 1 16,5 7 0,1 0 0,1-3 15,2 2 0,-1-2 0,2 1 0,-2-2 16,3-1 0,-4-2 0,1 5 0,1-8 0,-1 3 16,-3 1 0,0-3 0,1 0 0,-1 0 15,-1-1 0,-1-1 0,-7-4 0</inkml:trace>
  <inkml:trace contextRef="#ctx0" brushRef="#br0">11790 11730 0,'0'0'16,"0"0"0,0 0 0,-2-11 0,2 11 16,0 0 0,0 0 0,0 0 15,0 0 0,0 0 0,0 0 0,7 42 16,-3-24 0,-4 15 0,11-2 0,-5 0 16,2 0 0,1-2 0,-2 2 0,0-7 0,0-2 15,2-3 0,-3 0 0,4-1 16,-1 1 0,0-1 0,1-2 0,-4-1 0,5 0 15,-6-6 0,2 1 0,-2-2 0,-1-1 16,1-1 0,-5-6 0,4 8 0,-4-8 16,0 0 0,0 0 0,0 0 0,0 0 15</inkml:trace>
  <inkml:trace contextRef="#ctx0" brushRef="#br0">12114 11773 0,'0'0'0,"2"-10"0,-2 10 0,0-11 16,0 11 0,0 0 0,0 0 0,0-9 16,0 9 0,0 0 0,0 0 0,0 0 15,0 0 0,0 0 0,0 0 0,0 0 16,-7 33 0,1-15 0,-1 0 0,3 0 16,-4 2 0,-1 10 0,2-5 0,-1 4 15,-2-3 0,1 3 0,2-4 0,1-6 16,-2 1 0,6 0 0,-5-2 0,5 0 0,0 2 15,-5-8 0,7 2 0</inkml:trace>
  <inkml:trace contextRef="#ctx0" brushRef="#br0">12200 12096 0,'3'-8'0,"-3"8"16,0 0 0,0 0 0,0 0 0,0 0 16,0 0 0,0 0 0,0 0 0,0 0 15,0 0 0,6 21 0,-6-10 0,3 6 16,-6 1 0,6 0 0,-3 1 0,0 12 16,-5-5 0,5-5 0,-2 10 0,0-6 15,2-4 0,0-1 0,-3-4 0,3 1 16,-2-1 0</inkml:trace>
  <inkml:trace contextRef="#ctx0" brushRef="#br0">12814 12227 0,'2'8'0,"-2"1"16,-2 7 0,-5 3 0,-7 10 0,3-3 15,-8 5 0,0-2 0,-4 1 0,-1-1 16,-3 2 0,-5 0 0,0-3 0,5-3 15</inkml:trace>
  <inkml:trace contextRef="#ctx0" brushRef="#br0">13722 11697 0,'0'0'0,"0"-10"0,0 10 15,0 0 0,0-8 0,0 8 0,0 0 16,0 0 0,0 0 0,0 0 0,0 0 16,0 0 0,-3 22 0,3-8 0,0 5 0,0-1 15,0 3 0,0 0 0,3-3 0,-1 3 16,1-1 0,-1 1 0,0-4 0,2 1 16,1-2 0,-1 1 0,1-5 0,0-2 15,0 0 0,-1-2 0,-2-1 0,0-1 16,1 1 0,-3-7 0,4 7 0,-4-2 15,0-5 0,2 6 0,-2-6 0,2 4 16,-2-4 0,0 0 0,0 0 0,0 0 16,0 0 0,0 0 0,0 0 0,0 0 15,0 0 0,0 0 0,0 0 0,0 0 16,0 0 0,0 0 0,0 0 0,0 0 0,10-13 16,-10 13 0,0 0 0,0-6 0,0 6 15,0 0 0,0 0 0,0-8 0,0 8 16,0 0 0,0-6 0,0 6 0,0 0 15,0-6 0,0 6 0,0 0 0,0-7 16,0 7 0,0-5 0,0 5 0,0 0 16,2-13 0,-2 13 0,0-8 0,0 8 0,0-12 15,3 3 0,-3 1 0,0 2 0,2-2 16,-2-3 0,0 4 0,2 0 0,-2-1 16,2-2 0,0 3 0,1 1 0,-1-2 15,-2 8 0,2-12 0,-2 12 0,0-10 16,0 10 0,0-7 0,0 7 0,0-8 15,0 8 0,0 0 0,2-9 0,-2 9 16,0 0 0,0 0 0,0 0 0,0 0 16,0 0 0,0 0 0,2 31 0,-4-14 0,2 3 15,-2 11 0,-2 0 0,-3 0 16,7-6 0,-2-3 0,2-1 0,-2 0 16,-1-1 0,3-1 0,0-3 0,0 0 0,0-1 15,0-3 0,0 0 0,5-3 16,-5-1 0,0-3 0,0-5 0,0 11 0,0-5 15,0-6 0,0 0 0,2 6 0,-2-6 16,0 0 0,0 0 0,0 0 0,13-20 16,-5 4 0,1-5 0,2-9 0,1-1 0,-6-2 15,5 0 0,-1-1 0,-3 2 16,2 1 0,0 2 0,-2 6 0,-2 5 0,1 2 16,-1 2 0,-1-1 0,4 5 0,-2 2 15,1-1 0,-1 1 0,1 0 0,7-2 16,0 1 0,-5 3 0,0 0 0,0 2 15,-2 0 0,-7 4 0,16-3 0,-16 3 0,11 3 16,-11-3 0,0 0 0,12 8 16,-10 1 0,1-2 0,-6 4 0,1 5 15,-2-2 0,-4 3 0,-1 0 0,0-1 16,-5-2 0,1 1 0,1-1 0,1-2 16,2-2 0,-3-2 0,5-1 0,1-1 0,-1-2 15,3 0 0,4-4 0,-10 8 0,3-5 16,7-3 0,-4 6 0,4-6 0,-9 4 15,9-4 0,0 0 0,-7 6 0,7-6 16,0 0 0,-5 3 0,5-3 0,0 0 16,0 0 0,-7 8 0,7-8 0,0 0 15,-2 5 0,2-5 0,0 0 0,-2 13 16,4-5 0,-2-2 0,2 3 0,1-1 0,1 0 16,1-2 0,2 2 0,4 6 0,2-1 15,6 0 0,-2-1 0,0 0 0,4-2 16,11 7 0,-5-5 0,5 0 0,0-2 15,-2-6 0,-7 3 0,-3-6 0</inkml:trace>
  <inkml:trace contextRef="#ctx0" brushRef="#br0">14415 11880 0,'0'0'0,"0"0"0,0-10 0,0 10 15,2-9 0,-2 9 0,0-8 0,0 8 16,2-15 0,1 7 0,-3 8 0,2-12 0,-2 12 15,0-10 0,0 10 0,2-9 16,-2 9 0,0 0 0,0-9 0,0 9 16,0 0 0,0 0 0,0 0 0,0 0 0,0 0 15,0 0 0,0 0 0,0 0 0,-11 37 16,11-17 0,-7 9 0,5 4 0,2-2 16,2-7 0,1-2 0,1-3 0,-2 2 15,5-5 0,0 0 0,0-1 0,0 0 0,-3-3 16,5-4 0,-1 1 0,-2-2 0,3-2 15,1-1 0,-4-2 0,-6-2 16,16 0 0,-16 0 0,21-9 0,-12 3 16,7-6 0,-3-2 0,8-11 0,-8-2 15,4-4 0,-4 1 0,-6-3 0,5 3 0,-8 6 16,1 4 0,-1 1 0,-2 2 0,0 4 16,4 0 0,-4 3 0,-2-1 0,2 5 15,-2-3 0,0 9 0,-2-13 0,2 13 16,0-13 0,0 13 0,0 0 0,0-7 15,0 7 0,0 0 0,0 0 0,0 0 16,0 0 0,-14 22 0,9-14 0,3 9 16,-2 1 0,-3 1 0,5 1 0,-4 11 0,2-6 15,8-3 0,-4-1 0,0-2 0,0 13 16,0-7 0,3-5 0,2-1 0,-5-1 16,7-1 0,-1-1 0,-1 1 0,1-5 15,2 0 0,-1-3 0,1-3 0</inkml:trace>
  <inkml:trace contextRef="#ctx0" brushRef="#br0">14848 12133 0,'7'-7'0,"-7"7"0,0 0 16,12-6 0,-12 6 0,4-3 0,-4 3 15,0 0 0,0 0 0,0 0 0,0 0 16,0 0 0,0 0 0,0 0 0,0 0 15,0 0 0,9 12 0,-9-12 0,0 0 16,0 0 0,-9 12 0,9-12 0,-4 6 16,4-6 0,-5 6 0,5-6 0,0 0 0,0 0 15,0 0 0,-5 6 0,5-6 0,0 0 16,0 0 0,0 0 0,0 0 0,0 0 16,0 0 0,0 0 0,0-22 0,0 22 15,2-8 0,-2 8 0,6-9 0,-6 9 16,6-7 0,-6 7 0,9-4 0,-9 4 15,0 0 0,0 0 0,0 0 0,0 0 16,25 13 0,-20-6 0,-1 1 0,6 6 16,-1 0 0,-3 2 0,1 0 0,-2 0 0,0 3 15,-3-3 0,-4 2 0,0-1 16,-6-1 0,-1 1 0,5-3 0,-5 1 16,-1-5 0,1 0 0,3 1 0,-1-6 0,-3 2 15,4-1 0,-1-2 0,0 0 16,7-4 0,-14 4 0,14-4 0,0 0 0,0 0 15,-21-6 0,21 6 0,0 0 0,-4-6 16,4 6 0,-2-6 0,2 6 0,0 0 16,0 0 0,12-19 0,-8 15 0,3-2 0,2 0 15,-3 1 0,4 2 0,1-2 0,-2 1 16,3 2 0,-3 0 0,-9 2 0,23-2 16,-14 2 0,-9 0 0,29 0 0,-14 2 15,2 0 0,-2 0 0,-4-2 0,0 0 16,-11 0 0</inkml:trace>
  <inkml:trace contextRef="#ctx0" brushRef="#br0">15262 11976 0,'-6'-3'0,"6"3"16,0 0 0,0 0 0,0 0 0,0 0 16,10-11 0,-10 11 0,18-4 0,3 2 15,-3 0 0,4 0 0,-1 0 0,2 2 16,11-2 0,-6 2 0,-6 0 0,-4 0 16,-1 0 0,1 0 0,-2 0 0,-5 2 0,-11-2 15,19-2 0</inkml:trace>
  <inkml:trace contextRef="#ctx0" brushRef="#br0">15532 11810 0,'0'0'0,"0"0"0,-6 15 15,3-7 0,1 0 0,2 4 16,-2 2 0,0 3 0,2 2 0,0-1 15,2 3 0,0-1 0,5 9 0,-1-4 16,2-5 0,-1-2 0,1-1 0,7 1 0,-4-3 16,0-2 0,5-1 0</inkml:trace>
  <inkml:trace contextRef="#ctx0" brushRef="#br0">16057 11611 0,'5'-9'0,"0"2"16,-5 7 0,8-9 0,-8 9 0,0 0 15,0 0 0,14-2 0,-14 2 0,12 16 16,-8-1 0,3 5 0,-5 13 0,0 0 15,-2 4 0,0 1 0,-2-4 0,0 3 16,-5 0 0,7 0 0,-2-4 0,0-1 16,-1 0 0,-1-1 0,1-9 0,-2-4 15,3-1 0,0-5 0,2-1 0,0-1 0,-2-2 16,0-4 0,2-4 0,0 11 0,0-11 16,-3 7 0,3-7 0,0 0 0,0 0 15,0 0 0,0 0 0,0 0 0,7-43 16,-5 23 0,8-13 0,-1-2 0,2 2 0,1-1 15,1-2 0,-2 2 0,-1 0 0,5 4 16,4 1 0,-8 8 0,3 3 16,-3 1 0,3 3 0,0-1 0,-1 6 15,1-4 0,-3 5 0,1 2 0,-1 0 16,-4 1 0,-7 5 0,17-4 0,-17 4 0,0 0 16,19 4 0,-19-4 0,8 6 0,-8-6 15,9 15 0,-9-7 0,-2 2 16,2-2 0,-5 12 0,0-6 0,-4 2 0,0-2 15,3 1 0,-9-1 0,4 0 0,2-1 16,-5-1 0,8-4 0,-1 3 0,-1-5 0,-1 0 16,3 0 0,1 0 0,5-6 0,-12 11 15,6-6 0,6-5 0,-9 11 0,5-7 16,-1 5 0,2-4 0,3-5 0,-7 17 16,7-8 0,0 0 0,7 8 0,-2-3 15,2 1 0,4-1 0,1 1 0,3-3 16,0 0 0,0 0 0,2 0 0,0-4 15,2 3 0,-1-2 0,0 1 0,1-2 0,-1 0 16,-4-6 0,-1-2 0,-2 2 16</inkml:trace>
  <inkml:trace contextRef="#ctx0" brushRef="#br0">16579 11654 0,'0'0'15,"2"-12"0,-2 12 0,0-9 0,0 9 16,0 0 0,2-8 0,-2 8 0,0 0 16,0 0 0,0 0 0,0 0 0,8 30 15,-8-15 0,4 6 0,-1-1 0,1 13 16,0-1 0,1-2 0,2-1 0,2 2 16,-2-1 0,0-1 0,2-4 0,0-4 15,0-3 0,-2 0 0,0-1 0,2-1 16,0-2 0,1-3 0,-1-1 0,-5-3 0,5-1 15,-2 0 0,-7-6 0,16 2 16,-16-2 0,16-7 0,0 2 0,-2-8 0,-3-4 16,0 1 0,3-11 0,0 1 0,-8 1 15,4 3 0,-8 1 0,5-10 0,-3 8 16,-2 3 0,1 4 0,-1-3 0,0 5 16,-2-1 0,5 3 0,-2 2 0,-3-1 15,2 3 0,-2 0 0,0 8 0,2-15 0,-2 8 16,0 7 0,2-11 0,-2 11 0,3-8 15,-3 8 0,0 0 0,0 0 0,0 0 16,0 0 0,0 0 0,0 0 16,-12 34 0,7-17 0,-4 0 0,5 2 0,-7 11 15,1-6 0,-1 9 0,0-4 0,3 0 16,-1 2 0,5-2 0,-3-5 0,3-3 16,4-3 0,0-1 0,0-1 0,2 1 15,3-2 0,-1-4 0,3-2 0,-1-3 16</inkml:trace>
  <inkml:trace contextRef="#ctx0" brushRef="#br0">17056 12057 0,'5'-11'0,"-5"11"0,2-8 0,-2 8 15,2-6 0,-2 6 0,0 0 0,0-8 16,0 8 0,0 0 0,0-8 0,0 8 0,0 0 15,0 0 0,4-9 0,-4 9 16,0 0 0,0 0 0,0 0 0,3-5 0,-3 5 16,0 0 0,0 0 0,0 0 0,12-3 15,-12 3 0,0 0 0,0 0 16,19 6 0,-11-2 0,-1 3 0,-3-3 0,1 4 16,-1-3 0,0 6 0,-4-1 15,3 7 0,-3 0 0,-5-1 0,1 0 0,-3 1 16,1 1 0,-4-4 0,1 3 0,-2-2 15,1-1 0,3-5 0,3 2 0,0-2 16,-1-4 0,3 2 0,0-1 0,2-6 16,-2 8 0,2-8 0,0 0 0,4 11 0,7-9 15,-2 2 0,12-2 0,2-2 0,11-2 16,0 0 0,0-2 0,7-2 0,-4-3 16,-3-1 0,5-1 0,-7 1 0</inkml:trace>
  <inkml:trace contextRef="#ctx0" brushRef="#br0">17628 12137 0,'10'10'0,"-4"5"15,-1-5 0,-3 2 0,-2 1 0,0-1 16,0 2 0,-2 3 0,0 0 0,-3 1 15,-1-2 0,-9 13 0,-2-2 0,-4 2 16,0-5 0,-1 7 0,-1-6 0,-5 3 16,1-5 0,8-5 0,-3 5 0</inkml:trace>
  <inkml:trace contextRef="#ctx0" brushRef="#br0">18990 11183 0,'0'0'0,"0"0"0,0 0 0,0 0 0,-16 31 15,11-15 0,1 5 0,-8 8 0,3 4 16,0-1 0,3 2 0,-4 0 0,3 0 16,1-2 0,-1 0 0,-1 4 0,2-4 15,-1 0 0,1-6 0,-1 1 0,2-9 16,2-1 0,-1-1 0,4-1 0,-2-5 15,-1 0 0,1-1 0,0-1 0,0-2 16,2-6 0,0 10 0,-2-8 0,2-2 16,0 0 0,0 0 0,0 0 0,-3 9 0,3-9 15,0 0 0,0 0 0,0 0 16,3-31 0,-3 12 0,2 1 0,0-11 16,-2 7 0,2-2 0,3 6 0,-3-3 0,2 0 15,-1 4 0,-1-2 0,1 3 16,1-1 0,1 1 0,1-1 0,3 3 0,-1-1 15,-2 2 0,3-2 0,0 3 0,1 1 16,-3 1 0,-1 2 0,3 2 0,1-3 16,-1 5 0,-3-2 0,1 2 0,3-2 15,-6 2 0,5 0 0,-2 0 0,-7 4 16,14-3 0,-14 3 0,0 0 0,0 0 0,23 4 16,-23-4 0,6 7 0,-6-7 0,12 12 15,-10-7 0,-2 2 0,0-7 0,2 16 16,-4-9 0,2-7 0,-5 18 0,1-10 15,-3 1 0,-3 6 0,-1-5 0,3-2 16,-1-2 0,-1 2 0,1-4 0,5 3 16,-6-1 0,1-2 0,5 0 0,-3 0 15,7-4 0,-14 6 0,14-6 0,-9 4 16,9-4 0,-9 4 0,9-4 0,0 0 16,-10 3 0,10-3 0,0 0 0,-6 4 15,6-4 0,0 0 0,0 0 0,-9 1 0,9-1 16,0 0 0,0 0 0,-7 5 0,7-5 15,0 0 0,-2 10 0,2-10 0,0 8 16,2 1 0,0-1 0,3 2 0,4 3 16,-3-1 0,6 4 0,4-4 0,-4 3 15,1-1 0,1-2 0,2 1 0,-2-3 16,1 1 0,2-2 0,-2 2 0,0-3 16,-4-2 0,4 2 0,-3-3 0,-1-1 0</inkml:trace>
  <inkml:trace contextRef="#ctx0" brushRef="#br0">19398 11269 0,'2'-6'0,"-2"6"0,0 0 0,0 0 16,0 0 0,0 0 0,0 0 0,-4 35 16,2-2 0,-3-2 0,-2-1 0,2 3 15,1 1 0,4-4 0,-2 1 0,4 0 16,0-6 0,0-5 0,3-1 0,-3-1 0,6-1 15,-2-1 0,-1-3 0,1-3 16,1-2 0,1-2 0,0-1 0,-1-2 0,5 1 16,-12-4 0,20-1 0,-6-5 0,4-3 15,-2-3 0,0-5 0,5-7 16,-1-7 0,-2 0 0,-4-4 0,-3 2 0,4 2 16,-7 2 0,-1 1 0,-3 5 15,1 5 0,-3 1 0,0 3 0,1 3 0,-3 2 16,0 0 0,0 9 0,0-12 0,0 8 15,0 4 0,3-8 0,-3 8 0,0 0 16,0 0 0,0 0 0,0 0 0,0 0 0,0 0 16,-21 16 0,14-2 0,3 5 0,-6-2 15,3 2 0,3 10 0,-3 3 0,3-8 16,4 5 0,-3-4 0,0 5 0,3-5 16,3-3 0,0-1 0,-1-2 0,0-4 15,5 7 0,-5-6 0,5 1 0,-1-4 16,2-2 0,1-3 0</inkml:trace>
  <inkml:trace contextRef="#ctx0" brushRef="#br0">19836 11650 0,'0'0'0,"-2"-6"0,2 6 16,0 0 0,0-9 0,0 9 0,0 0 0,0-10 16,0 10 0,2-6 0,-2 6 0,2-7 15,-2 7 0,7-8 0,-7 8 0,10-8 16,-4 7 0,-1-4 0,-5 5 0,16-6 15,-9 1 0,-7 5 0,13 0 0,-13 0 16,0 0 0,0 0 0,19 5 0,-19-5 16,6 7 0,-6-2 0,2 1 0,-4 4 15,2-10 0,-2 18 0,0-11 0,-3 2 16,1 0 0,2 0 0,-4-1 0,4 1 16,0-1 0,2 0 0,-2 0 0,2 1 15,0-9 0,2 13 0,2-5 0,4 0 0,1-1 16,-5 2 0,5-1 0,3 2 0,1 3 15,-1-4 0,-3 0 0,0-1 0,0 1 16,-4-4 0,0 3 0,1-3 0,-1 2 16,-3 1 0,0-3 0,-2-1 0,0-4 15,-2 11 0,-3-3 0,-1-3 0,-4 2 16,3 0 0,-1-3 0,-1 4 0,-8-2 16,2 2 0,1-1 0,3-3 0,2-3 0,-1 4 15,10-5 0,-18 0 0,18 0 0,0 0 16</inkml:trace>
  <inkml:trace contextRef="#ctx0" brushRef="#br0">20286 11579 0,'0'0'0,"0"0"0,0 0 16,0 0 0,0 0 0,0 0 0,0 0 15,19-5 0,5 3 0,10-1 0,2 0 16,1 1 0,-3 2 0,3-2 0,-10 2 0,-2 0 15,-3 2 0,2-2 0,-4 2 0,-2 0 16,3-1 0,-6-1 0,0 3 16,-4-1 0,-11-2 0,16 5 0,-16-5 15,11 3 0,-11-3 0,0 0 0,0 0 16</inkml:trace>
  <inkml:trace contextRef="#ctx0" brushRef="#br0">20518 11364 0,'0'0'0,"0"0"0,0 0 0,0 0 0,0 0 16,0 0 0,-14 19 0,8-3 0,3 1 16,-2 1 0,3 12 0,-5 2 0,7-4 15,-2 5 0,7-2 0,-5-2 0,4 4 16,0-2 0,2-7 0,-4-2 0,7 8 15,-5-6 0,5-3 0,-1-5 0,1-1 16,-1-3 0,9-2 0</inkml:trace>
  <inkml:trace contextRef="#ctx0" brushRef="#br0">21180 11153 0,'0'0'0,"0"0"0,6-7 0,-6 7 16,0 0 0,0 0 0,9 16 0,-9 3 0,0 0 16,-4 9 0,4 7 0,0-2 0,-5 2 15,3 3 0,0-2 0,0 1 0,-3 0 16,0-5 0,0 4 0,1-5 0,-1-7 15,3-1 0,0-6 0,0-1 0,0 1 16,-1-5 0,1-2 0,2-2 0,-3 1 16,1-4 0,2-5 0,0 11 0,0-11 15,0 0 0,0 0 0,0 0 0,0 0 16,0 0 0,0 0 0,-2-27 0,2 8 16,2 1 0,0-13 0,3-4 0,0-1 15,-1-1 0,1 2 0,1-1 0,1 2 0,3 0 16,-1 8 0,-5 3 0,6 3 15,-6 4 0,5 1 0,0 0 0,3 3 16,-1-2 0,2 4 0,1-1 0,-3 2 0,2 4 16,-2 1 0,-3 0 0,2 1 0,-10 3 15,18 0 0,-18 0 0,16 3 0,-9 1 16,-7-4 0,11 13 0,-7-6 0,2 2 16,-4 8 0,-4-3 0,2-2 0,-8 6 0,-1-1 15,-2-1 0,-7 11 0,4-9 0,0 1 16,3-5 0,-3-1 0,3-3 0,0 0 15,1-1 0,1-6 0,3 3 0,-1 1 16,7-7 0,-17 6 0,17-6 16,-11 6 0,11-6 0,-6 5 0,6-5 0,0 0 15,-10 5 0,10-5 0,0 0 0,0 0 16,-7 9 0,7-9 0,0 0 0,-2 10 16,2-10 0,0 12 0,0-4 0,2 3 15,3-1 0,1 7 0,4-1 0,8 13 16,3-7 0,2 0 0,-1 4 0,3-6 15,3-2 0,-1 3 0,-4-4 0,-3-7 16,10 4 0,-7-4 0,0-2 0,-5-4 16,-2 1 0,5-5 0,-4-2 0</inkml:trace>
  <inkml:trace contextRef="#ctx0" brushRef="#br0">21743 11195 0,'0'0'0,"0"0"0,0 0 0,0 0 16,0 0 0,0 0 0,0 0 0,16 42 0,-9-25 15,-1 2 0,5 11 0,-1-8 0,-1 9 16,-2-6 0,-1 5 0,0-7 0,-2-3 15,-2-1 0,3 0 0,-3-3 0,2 0 16,3-1 0,-5-1 0,6-3 0,-6-1 16,0-2 0,3-2 0,-5-6 0,4 8 0,-4-8 15,0 0 0,0 0 0,0 0 0,0 0 16,32-22 0,-21 5 0,-1-1 0,3-13 16,1-1 0,2 5 0,-4-2 0,-1-3 15,-2 8 0,-1 1 0,0 7 0,-4-1 16,5 1 0,-2 0 0,-2 3 0,0 4 15,-3-2 0,2 3 0,1-1 0,-5 9 16,4-12 0,-4 6 0,0 6 0,0 0 16,0 0 0,0 0 0,0 0 0,0 0 0,0 0 15,0 0 0,-23 22 0,12-5 16,-8 9 0,-1 2 0,2 2 0,0 3 16,0-2 0,6 4 0,-4-5 0,7 2 0,-2-2 15,-1-1 0,8-4 0,-3 6 16,7-10 0,2-2 0,3-2 0,-1-6 0,3-4 15,0 2 0</inkml:trace>
  <inkml:trace contextRef="#ctx0" brushRef="#br0">22160 11540 0,'0'0'0,"0"0"16,7-8 0,-7 8 0,9-5 0,-9 5 16,14-7 0,-14 7 0,13-5 0,-13 5 15,0 0 0,16-4 0,-16 4 0,0 0 0,0 0 16,0 0 0,16 9 0,-16-9 0,5 8 15,-5 1 0,0-9 0,0 16 16,0-5 0,-3-1 0,3-2 0,-2 1 0,0 2 16,4-1 0,-4 6 0,6 0 0,-1-2 15,3 0 0,4 1 0,-1 1 0,0-4 16,1 3 0,1-1 0,-3-1 0,4 0 16,-3-2 0,0-1 0,-5-2 0,1 1 0,0-3 15,0 1 0,-3 0 0,-2-7 0,0 13 16,0-13 0,-2 9 0,-3-1 0,0-3 15,-2 2 0,3 1 0,-5-2 0,2 1 16,2-2 0,-4 0 0,3 0 0,-1 2 16,-3-2 0,10-5 0,-13 9 0,13-9 15,-11 4 0,11-4 0,0 0 0,-14 0 16,14 0 0</inkml:trace>
  <inkml:trace contextRef="#ctx0" brushRef="#br0">22737 10643 0,'0'0'0,"6"-8"16,-6 8 0,12-9 0,-3 7 0,-9 2 16,23-2 0,-4 2 0,3 4 0,12 6 15,-2 3 0,0 2 0,0 3 0,-3 3 16,-1 1 0,-5 3 0,-4 1 0,-2 3 16,-3 0 0,0 3 0,-6 1 0,5-1 0,-7 0 15,-1 1 0,1-2 0,2 4 0,-6-2 16,2 0 0,1 4 0,-3-2 0,0 2 15,3-2 0,-1 1 0,6 0 0,-8 1 16,5 2 0,-5-5 0,5 5 0,-3-1 16,4-1 0,0-1 0,-3 0 0,4-1 15,-7 0 0,5-1 0,0-1 0,-2 0 16,-3-2 0,4 4 0,0-5 0,-4 4 16,0-3 0,3-7 0,-5-1 0,2 8 0,0-9 15,0 1 0,-2-5 0,0 13 0,2-6 16,-2-5 0,0-1 0,0-2 0,0 3 15,0-2 0,-2-1 0,2-1 0,0-2 16,0 1 0,-2-3 0,2-1 0,0-2 16,-2 0 0,2-2 0,-2 4 0,2-2 15,0-1 0,0 0 0,-3 0 0,3 0 16,0 0 0,0 0 0,0 1 0,0-9 16,0 14 0,0-5 0,0-1 0,0-2 15,0-6 0,0 17 0,0-12 0,0 2 0,0-7 16,0 12 0,3-6 0,-1 3 15,-2-3 0,0-6 0,4 7 0,-4-7 16,0 11 0,0-11 0,2 9 0,-2-9 0,0 0 16,3 8 0,-3-8 0,0 0 0,-9 10 15,0-6 0,-7-2 0</inkml:trace>
  <inkml:trace contextRef="#ctx0" brushRef="#br0">8917 11911 0,'-3'-13'0,"3"13"16,-2-7 0,2 7 0,0 0 0,0-11 16,0 11 0,-3-9 0,3 9 0,-2-5 15,2 5 0,-9-7 0,1 3 0,8 4 16,-15-5 0,15 5 0,-11-3 0,11 3 0,-18 0 15,18 0 0,0 0 0,-16 3 0,16-3 16,-10 5 0,6 1 0,4-6 16,-4 10 0,1-5 0,3-5 0,-2 13 0,2-6 15,0-7 0,2 10 0,-2-10 16,0 8 0,0-8 0,-2 9 0,2-9 0,0 8 16,0-8 0,0 11 0,0-11 0,-2 10 15,0-4 0,-3 1 0,3 4 0,-3-2 16,0 8 0,-4-1 0,5-1 0,-5 2 15,2 0 0,0 0 0,0-4 0,1 3 16,1-3 0,-2 0 0,4-2 0,1-4 16,2 4 0,-4-6 0,2 3 0,-1 1 15,1-1 0,2-2 0,0 3 0,0-3 16,0 2 0,0-2 0,0 2 0,-2 0 0,2 0 16,0 1 0,-2 2 0,0 4 0,-2 2 15,4 0 0,-4 0 0,2-1 0,0 1 16,-1-1 0,1 0 0,0 0 0,2 0 15,0 0 0,0 0 0,0-4 0,2 4 16,-2-1 0,2-3 0,1-1 0,1 2 16,4 4 0,3-5 0,0 5 0,1-5 15,3 2 0,-3 2 0,6-4 0,-2 2 16,12 4 0,-4-6 0,-5 1 0,13-5 16</inkml:trace>
  <inkml:trace contextRef="#ctx0" brushRef="#br0">22705 10754 0,'0'0'0,"0"-10"0,0 10 16,4-9 0,-4 9 0,0-10 0,0 10 16,2-8 0,-2 8 0,4-9 0,-4 9 15,2-9 0,-2 9 0,0-9 0,0 9 16,0-8 0,0 8 0,2-9 0,-2 9 0,2-5 15,-2 5 0,5-9 0,-5 9 16,2-8 0,2 4 0,1-2 0,-3 0 16,5-1 0,-2 1 0,-1-1 0,1 2 0,-3-3 15,2 2 0,-4 6 0,5-11 16,0 6 0,-5 5 0,5-7 0,-5 7 0,4-5 16,-4 5 0,0 0 0,4-8 0,-4 8 15,0 0 0,5-4 0,-5 4 0,0 0 16,0 0 0,16 7 0,-7-2 0,0 2 15,3 6 0,1 1 0,0 3 0,10 5 16,-6 7 0,1-4 0,2 3 0,-1 3 16,-1-2 0,0 0 0,-2 1 0,-2 1 0,-1-1 15,2 0 0,-2 0 0,-2 0 0,3-1 16,-5 3 0,1-4 0,-4 3 0,3 0 16,-2 0 0,-3 4 0,2 0 0,-4-3 15,0 4 0,2-1 0,1-2 0,-1 3 16,1-1 0,-5 0 0,0 0 0,2 0 0,-4-1 15,-3 3 0,3-3 0,0 1 16,-3 0 0,-1 0 0,0-3 0,-2 4 16,1-4 0,0 2 0,3-4 0,-4 1 0,6-2 15,-5 0 0,3 4 0,-3-2 16,0-7 0,5-2 0,-3-2 0,1-1 0,2 2 16,-3-4 0,1 0 0,4 0 0,-5-1 15,0-3 0,5 0 0,-4-1 16,-1 2 0,1-2 0,-3 1 0,5-2 0,-6-3 15,4-1 0,-1 2 0,-1-1 0,1 0 16,-1 1 0,0-1 0,0-2 0,-1 4 16,3-4 0,-3 1 0,-1 1 0,2-4 0,-1 4 15,1-2 0,-2 0 0,4 1 0,-1-3 16,-1 2 0,-1 0 0,2-1 0,-2 0 16,0 2 0,1-2 0,-1 2 0,3-3 15,-4 2 0,4-2 0,4-4 0,-9 9 16,7-7 0,2-2 0,0 0 0,-9 8 15,9-8 0,0 0 0,-8 3 0,8-3 16,0 0 0,-4 4 0,4-4 0,0 0 16,0 0 0,0 0 0,-7 5 0,7-5 0,0 0 15,0 0 0,0 0 0,0 0 16,0 0 0,-13-12 0,5 4 0,-1-7 16</inkml:trace>
  <inkml:trace contextRef="#ctx0" brushRef="#br0">8949 11637 0,'0'0'0,"-8"-7"16,8 7 0,0 0 0,-2-7 0,2 7 15,0 0 0,0 0 0,-7-8 0,7 8 16,0 0 0,0 0 0,-2-7 0,2 7 16,0 0 0,0 0 0,-2-6 0,2 6 0,0 0 15,0 0 0,-4-7 0,4 7 0,0 0 16,0 0 0,-3-7 0,3 7 0,0 0 15,0 0 0,0 0 0,-4-6 0,4 6 16,0 0 0,0 0 0,0 0 0,-19 0 16,19 0 0,-14 13 0,5-6 0,-2 6 15,-3 0 0,3 3 0,-10 6 0,4-1 16,0-5 0,6 0 0,-3 0 0,3 4 16,-2-6 0,3 4 0,1 1 0,2 0 15,1 1 0,0-2 0,2 3 0,-3 6 16,7 0 0,-2-5 0,2-4 0,-2 3 0,2 0 15,2-3 0,0 1 0,-2-1 16,0-2 0,2 1 0,1-1 0,-1 1 0,-2-1 16,0-4 0,0 7 0,0-4 0,0 1 15,2 0 0,-2-3 0,-2-1 0,0-2 16,2 1 0,0-3 0</inkml:trace>
  <inkml:trace contextRef="#ctx0" brushRef="#br0">7361 13491 0,'0'0'0,"0"0"0,0 0 0,0 0 15,0 0 0,0 0 0,0 0 0,0 0 16,0 0 0,0 0 0,0 0 0,0 0 16,0 0 0,0 0 0,0 0 0,0 0 15,0 0 0,0 0 0,0 0 0,0 0 16,0 0 0,0 0 0,0 0 0,21 2 15,-21-2 0,0 0 0,0 0 0,22-6 16,-3 4 0,17-7 0,0 1 0,2 2 16,-2 0 0,0 0 0,-2 0 0,3 0 15,-5 0 0,-5 3 0,-8 3 0,-2-2 16,-5 2 0,-12 0 0</inkml:trace>
  <inkml:trace contextRef="#ctx0" brushRef="#br0">7535 13663 0,'0'0'0,"0"0"0,0 0 16,0 0 0,0 0 0,0 0 16,22 3 0,-22-3 0,27 2 0,-6-2 15,2 0 0,11 2 0,1-2 0,1-2 0,0 0 16,4 2 0,-4-3 0</inkml:trace>
  <inkml:trace contextRef="#ctx0" brushRef="#br0">8816 13181 0,'0'-8'0,"0"8"0,0 0 0,0 0 16,0 0 0,-2-9 0,2 9 0,0 0 15,0 0 0,0 0 0,-2-6 0,2 6 16,0 0 0,0 0 0,0 0 0,0 0 16,-9-5 0,9 5 0,0 0 0,0 0 15,0 0 0,-19 3 0,19-3 0,-15 4 16,7 0 0,1 0 0,-1 1 0,1 3 16,0-2 0,-5 4 0,1 5 0,-1-1 15,3 4 0,3-1 0,-5 14 0,-1 1 0,3-3 16,0 3 0,1 0 0,6-2 15,-4 6 0,1-4 0,3 4 0,4-4 16,-2 3 0,0 0 0,5-2 0,-1 0 0,5 2 16,-4-3 0,4 2 0,4-1 0,4 0 15,0-3 0,2 1 0,6 0 0,1-2 16,-1 0 0,7-3 0,0 5 0,2-7 16,4 1 0,3 1 0,21 6 0,-12-5 15,-7-10 0,26 5 0,-21-12 0,0-2 0</inkml:trace>
  <inkml:trace contextRef="#ctx0" brushRef="#br0">9608 13385 0,'0'-11'16,"0"3"0,0 1 0,2 0 0,-2 7 15,0-13 0,0 6 0,0 7 0,2-8 16,-2 8 0,0 0 0,0-10 0,0 10 16,0 0 0,0 0 0,0 0 0,0 0 0,0 0 15,0 0 0,0 0 0,2 39 0,-2-7 16,0-2 0,0 2 0,0 6 0,0-5 16,0 2 0,0-5 0,2 2 0,-2-1 15,3-1 0,-3-7 0,0-3 0,2-1 16,-2-5 0,0 0 0,0-3 0,0-2 15,0 0 0,0-3 0,0-6 0,0 11 16,0-11 0,0 10 0,0-10 0,0 0 16,0 8 0,0-8 0,0 0 0,0 0 15,0 0 0,0 0 0,0 0 0,0 0 16,5-24 0,0 4 0,-1 0 0,3-8 16,4-1 0,-1 0 0,-4 4 0,5-3 0,3-1 15,-5 6 0,0 1 0,-1 5 0,1-1 16,-1 0 0,1-2 0,1 4 0,-3 3 15,-1 0 0,4 0 0,-3 5 0,-3-2 16,3 3 0,-1 1 0,-1 2 0,2-1 16,0 0 0,-7 5 0,11-4 0,-11 4 0,14-2 15,-14 2 0,14 6 0,-8-1 16,2-2 0,-2 5 0,1-1 0,-3 2 16,1 0 0,2 6 0,-2 0 0,-1 1 0,-4-4 15,0 0 0,0-1 0,-2 5 0,0-4 16,-5 0 0,4-1 0,-6 1 0,-2 3 15,-3-5 0,1 2 0,-4-6 0,2 4 16,-2-3 0,4-1 0,2-2 0,1 0 16,4-2 0,-3-1 0,9-1 0,-17 4 15,17-4 0,-11 2 0,11-2 0,0 0 16,-14 1 0,14-1 0,0 0 0,-9 0 16,9 0 0,0 0 0,0 0 0,-11 2 15,11-2 0,0 0 0,0 0 0,0 0 0,-10 4 16,10-4 0,0 0 0,0 0 0,-2 8 15,2-8 0,0 8 0,0-8 16,5 11 0,2-5 0,-2 3 0,1-1 0,5 4 16,6 1 0,-2-1 0,2-2 0,-1 4 15,13 3 0,-8-6 0,0-2 0,-4 2 16,0-3 0,3 0 0,-4-2 0,0 3 16,0-6 0,0 6 0,-3-8 0,2 4 15,-4-3 0,-11-2 0,21-2 0</inkml:trace>
  <inkml:trace contextRef="#ctx0" brushRef="#br0">10239 13264 0,'0'0'0,"0"0"16,0 0 0,0 0 0,-7 32 0,5-14 16,0 13 0,-5 0 0,3 2 0,-3-2 15,7 1 0,-3-2 0,1 0 0,4-7 16,-2 0 0,5-3 0,-2-3 0,1 1 0,3 0 15,-1-1 0,6-1 0,-1-1 0,0-1 16,4-1 0,-2-4 0,3 2 0,0-3 16,0-1 0,-3-4 0,2-1 0,-2 0 15,-13-2 0,27-4 0,-13 1 16,-2-4 0,3-3 0,1-3 0,-7 1 0,0-4 16,5-1 0,-7 1 0,-3-5 0,4-8 15,-4-1 0,-1 3 0,1 4 0,-4 2 16,0 4 0,2 0 0,-2-1 0,2 1 15,-2 3 0,0 1 0,-2 1 0,2 1 16,0 3 0,-2 1 0,2 7 0,-2-15 16,2 15 0,0-11 0,0 11 0,0 0 0,-2-12 15,2 12 0,0 0 0,0 0 0,0 0 16,0 0 0,0 0 0,0 0 0,0 0 16,-7 35 0,2-14 0,0 8 0,1 1 15,-1-5 0,3 6 0,-2-7 0,2-3 16,-1-1 0,6-1 0,-6 2 0,3-3 15,3 0 0,1 3 0,-2-2 0,0-1 16,1 0 0,-1-1 0,2-1 0,1 2 16,0-5 0,-1-2 0,3-5 0,-3 0 0</inkml:trace>
  <inkml:trace contextRef="#ctx0" brushRef="#br0">10894 13801 0,'5'19'0,"-5"-5"0,2 0 0,-2 1 16,0-3 0,0 5 0,-2-2 0,2 0 15,-3 0 0,3-3 0,0 5 0,-2-3 16,2 0 0,0-1 0,0 2 0,0-1 15,0-5 0,-2 2 0,2-1 0,-2-1 16,2-9 0</inkml:trace>
  <inkml:trace contextRef="#ctx0" brushRef="#br0">11502 13604 0,'0'0'0,"0"0"0,0 0 15,0 0 0,0 0 0,0 0 0,0 0 16,0 0 0,-4-6 0,4 6 0,0 0 0,0 0 16,0 0 0,0 0 0,0 0 0,0 0 15,0 0 0,0 0 0,0 0 0,0 0 16,0 0 0,0 0 0,0 0 0,0 0 15,0 0 0,0 0 0,-2 27 0,-1-19 16,3 0 0,-2 2 0,-4 7 0,1-1 16,-9 13 0,-4-3 0,4-2 0,-1 3 15,-6-1 0,-2-1 0,3-3 0,3-1 16,4-5 0,-3-4 0</inkml:trace>
  <inkml:trace contextRef="#ctx0" brushRef="#br0">12226 13208 0,'0'0'0,"0"0"16,0 0 0,0 0 0,0 0 0,0 0 16,0 0 0,0 0 0,0 0 0,2-9 15,-2 9 0,0 0 0,0 0 0,0 0 16,0 0 0,2-8 0,-2 8 0,0 0 15,0 0 0,5-6 0,-5 6 0,0 0 16,2-6 0,-2 6 0,0 0 0,0 0 16,0 0 0,0 0 0,7-6 0,-7 6 0,0 0 15,0 0 0,7 31 0,-7-11 0,2 12 16,-2 1 0,2 2 0,-4-1 0,2-2 16,0 1 0,0 0 0,-4 0 0,2-3 15,2-5 0,-3-6 0,3 1 0,0-3 16,0 1 0,-3-1 0,3-4 0,0-2 15,0 0 0,0-1 0,0-4 0,0 3 0,0-1 16,0-2 0,0-6 0,0 10 16,0-7 0,0-3 0,0 8 0,0-8 15,0 0 0,0 5 0,0-5 0,0 0 16,0 0 0,0 0 0,0 0 0,0 0 0,8-22 16,-6 12 0,2-7 0,3-1 0,-3-1 15,4-10 0,-1-1 0,2-3 0,-3 2 16,4 0 0,-6 0 0,5 3 0,-2-1 15,5 7 0,-6 3 0,1 1 0,0 2 16,-3 3 0,4-4 0,1 3 0,-3 3 16,-1 1 0,2-1 0,-2 4 0,1-1 15,1 1 0,-1-1 0,2 3 0,-1 0 0,2 1 16,-3-3 0,2 6 0,-8 1 0,15-7 16,-8 7 0,-7 0 0,16 0 0,-16 0 15,16 4 0,-12 0 0,4 3 0,-4-3 16,1 4 0,-1-2 0,-2 3 0,3-2 15,-5 3 0,0 1 0,-3-1 0,-1 5 16,-3 1 0,1-1 0,-6-2 0,1 3 16,0-4 0,-4 0 0,4 0 0,-3-1 0,3-6 15,2 3 0,-3 0 0,6-5 0,-3 1 16,-1 3 0,3-3 0,1-2 16,6-2 0,-17 6 0,11-5 0,6-1 0,-14 4 15,14-4 0,-8 5 0,8-5 16,-8 4 0,8-4 0,0 0 0,-11 4 0,11-4 15,0 0 0,-7 4 0,7-4 0,-4 6 16,4-6 0,-5 6 0,5-6 0,-5 9 16,5-9 0,0 8 0,0 2 0,2-3 0,6 1 15,5 5 0,-2-1 0,6 0 16,10 4 0,-2-1 0,5-1 0,2 0 0,-2-1 16,4-3 0,-2 2 0,0-3 0,-5-1 15,-3 0 0,-3-4 0,-2 0 0,-2-2 16,2 1 0</inkml:trace>
  <inkml:trace contextRef="#ctx0" brushRef="#br0">12873 13281 0,'0'0'0,"-2"-9"0,2 9 0,0 0 16,0 0 0,0 0 0,0 0 0,0 0 15,-2-8 0,2 8 0,0 0 0,0 0 16,0 0 0,0 0 0,0 0 0,0 0 16,0 0 0,-2-8 0,2 8 0,0 0 15,0 0 0,0 0 0,0 0 0,0 0 16,0 0 0,-2-10 0,2 10 0,0 0 0,2-10 15,-2 10 0,0 0 0,0-15 16,0 6 0,0 9 0,0-11 0,0 11 16,0-10 0,0 10 0,0 0 0,0-10 0,0 10 15,0 0 0,0 0 0,0 0 0,0 0 16,0 0 0,0 0 0,-10 35 0,6-5 16,-1 1 0,1 4 0,-1-2 0,3 0 15,2-4 0,0 2 0,2-7 0,0-1 16,3-6 0,-3 0 0,3 0 0,-1 0 0,4-5 15,-2 1 0,-1-5 0,1 1 16,2-2 0,-2-1 0,1-2 0,0-1 16,-7-3 0,16 3 0,-16-3 0,18-3 0,-8-2 15,5-5 0,-1-3 0,0-1 0,4-11 16,-2-4 0,0 3 0,0-3 0,-4-3 16,-4-1 0,-3 2 0,-1-1 0,5 4 15,-7 1 0,1 9 0,0 1 0,-6-1 16,3 2 0,0 1 0,0 5 0,-3 0 15,3 1 0,0 9 0,-2-12 0,2 12 0,0-12 16,0 12 0,-2-8 0,2 8 16,0 0 0,0 0 0,0 0 0,-2-5 15,2 5 0,0 0 0,0 0 0,-5 33 0,3-16 16,0 3 0,0 0 0,-1 10 0,1-6 16,2 5 0,0-5 0,-2 0 0,4-4 15,0 11 0,1 0 0,-1-3 0,2-3 16,-2-5 0,1-1 0,3-1 0,0 1 15,0 0 0,3-3 0,3 1 0,-3-5 0,0-4 16,2-2 0</inkml:trace>
  <inkml:trace contextRef="#ctx0" brushRef="#br0">13339 13440 0,'0'0'0,"0"0"0,0 0 0,8-2 15,-8 2 0,0 0 0,0 0 0,21 13 16,-14-8 0,-3 3 0,8 4 0,-5 1 16,-1-2 0,4 4 0,-5 0 0,-1-3 15,1 5 0,-1-1 0,-4 0 0,0-1 16,-4-3 0,4-1 0,-3-1 0,1 0 15,-2 4 0,-1-1 0,-2-3 0,4 1 16,-1-5 0,2 1 0,0-2 0,-1 1 16,3-6 0,0 9 0,0-9 0,-2 5 15,2-5 0,0 0 0,-2 9 0,2-9 0,0 0 16,11 8 0,-4-6 0,5 0 16,5 0 0,4-2 0,0 0 0,-3 0 15,3 0 0,2-2 0,-3 0 0,14-4 0,-7 0 16</inkml:trace>
  <inkml:trace contextRef="#ctx0" brushRef="#br0">14235 13569 0,'2'17'0,"-2"1"15,-2-4 0,-1 1 0,-1-2 16,2 4 0,-7-2 0,-1 4 0,-7 5 0,-2 1 16,-4 2 0,1-5 0,-4 1 0,1 1 15,4-8 0,4 1 0,2-2 0,0-5 16,1 0 0,5 1 0</inkml:trace>
  <inkml:trace contextRef="#ctx0" brushRef="#br0">14969 13068 0,'2'-8'0,"-2"8"0,0 0 16,0-7 0,0 7 0,0 0 0,0 0 15,0 0 0,0 0 0,0 0 0,0 0 16,-4 40 0,2-12 0,-3 3 0,3 2 16,-2-1 0,4 6 0,-3-8 0,0 6 15,6-4 0,-8 0 0,5-2 0,8-1 16,-4-5 0,3-3 0,-1-3 0,3-1 16,3-1 0,-1-3 0,-2 3 0,1-5 15,-1-5 0,5 3 0,-3-2 0,2-3 16,-3-2 0,1-2 0,-11 0 0,21-2 0,-10 0 15,-4-4 0,7-5 0,-1-1 0,-2-4 16,-1-1 0,3-11 0,-3-1 0,-3-5 16,1 6 0,1-1 0,1 5 0,-8 2 15,3 5 0,-3 0 0,-2 3 0,2-2 16,-4 4 0,2-1 0,0 3 0,0 2 16,0 8 0,0-15 0,0 15 0,0-10 15,0 10 0,0-11 0,0 11 0,0 0 0,-2-10 16,2 10 0,0 0 0,0 0 0,0 0 15,0-10 0,0 10 0,0 0 0,0 0 16,0 0 0,0 0 0,0 0 0,0 0 16,0 0 0,0 0 0,0 0 0,0 0 15,0 0 0,0 0 0,0 0 0,0 0 16,-23 16 0,23-16 0,-9 11 0,9-11 16</inkml:trace>
  <inkml:trace contextRef="#ctx0" brushRef="#br0">14773 13372 0,'11'-20'0,"-4"13"0,1-2 16,-2 4 0,8-5 0,2-3 0,-5 5 16,-2 0 0,7-5 0,2 2 0,-4 2 0,5-1 15,-6 2 0,3-1 0,0 1 0,-1 0 16,0 4 0,-4-4 0,1 3 0,-3 1 16,7-3 0,-1 4 0,-4 1 0,-1-2 15,-10 4 0,20-2 0,-20 2 0,14 0 16,-14 0 0,0 0 0,23 2 0,-23-2 15,11 4 0,-11-4 0,12 5 0,-12-5 16,6 7 0,-6-7 0,10 6 0,-10-6 16,7 4 0,-7-4 0,2 8 0,-2-8 15,4 8 0,-4-8 0,5 9 0,-5-9 0,-3 13 16,3-13 0,-4 13 0,-3-2 16,-1 3 0,-4 3 0,0-3 0,1-2 0,-3 5 15,1-2 0,3-3 0,-3 0 0,2 2 16,-1-4 0,-1 1 0,6-1 0,-5-3 15,3-1 0,3 0 0,0 0 0,6-6 16,-11 8 0,11-8 0,-11 6 0,11-6 16,-8 7 0,8-7 0,0 0 0,-11 3 0,11-3 15,0 0 0,-11 5 0,11-5 16,0 0 0,0 0 0,-16 0 0,16 0 0,0 0 16,0 0 0,0 0 0,0 0 0,0 0 15,-20-3 0,20 3 0,0 0 0,0 0 16,-10-8 0,10 8 0,0 0 0,-6-6 15,6 6 0,0 0 0,-5-11 0,5 11 16,0 0 0,-6-7 0,6 7 0,0 0 16,-5-8 0,5 8 0,0 0 0,-5-7 15,5 7 0,0 0 0,0 0 0,0 0 16,-5-9 0,5 9 0,0 0 0,0 0 16,-2-9 0,2 9 0,0 0 0,0 0 15,0 0 0,5-11 0,-5 11 0,0 0 16,0 0 0,9-6 0,-9 6 0,0 0 0,14-2 15,-14 2 0,0 0 0,25 4 0,-25-4 16,21 7 0,-4 1 0,0 2 0,-2 1 16,4-1 0,-4 2 0,13 8 0,-3 1 15,3-2 0,-11-3 0,2-2 0,-3 1 16,0-1 0,2-1 0,-2 1 0,7 6 16,0-1 0,-8-5 0,2-1 0,-4 1 0,1-1 15,2-3 0,-2 2 0,-3-1 0,2 1 16,-1-4 0,-5 0 0,4-1 0,-3-2 15,-2 0 0,1 1 0,-7-6 0,7 6 16,-7-6 0,6 6 0,-6-6 0,0 0 16,0 0 0,0 0 0</inkml:trace>
  <inkml:trace contextRef="#ctx0" brushRef="#br0">14837 13000 0,'0'0'0,"-2"-12"0,2 12 15,0-10 0,0 10 0,0 0 0,-2-11 16,2 11 0,0 0 0,0 0 0,0-15 16,0 15 0,0 0 0,0 0 0,0 0 15,2-12 0,-2 12 0,0 0 0,0 0 16,0-11 0,0 11 0,0 0 0,0 0 16,2-9 0,-2 9 0,0 0 0,0 0 15,0 0 0,0 0 0,2-13 0,-2 13 16,0 0 0,0 0 0,0 0 0,0 0 15,0 0 0,0 0 0,0 0 0,0 0 0,0 0 16,7 42 0,-3-24 0,1 15 16,-5-2 0,2 6 0,-2-3 0,2 4 15,-4 1 0,2-1 0,-4 1 0,4 3 0,-3-4 16,3 2 0,3-1 0,-6-4 0,6 0 16,-3-2 0,0 0 0,-3-2 0,3-7 15,0-3 0,0-2 0,0-3 0,3 2 16,-1 1 0,0-3 0,0 0 0,1 1 0,-3-1 15,3 1 0,-1-3 0,0 1 16,-2 1 0,0-1 0,-2-8 0,2 3 16,2 1 0,-2-1 0,0-1 0,2-1 0,1 0 15,-3-8 0,2 14 0,0-10 16,-2-4 0,0 0 0,0 15 0,0-15 0,0 0 16,0 8 0,0-8 0,0 0 0,0 0 15,0 0 0,0 0 0,0 0 16,0 0 0,0 0 0</inkml:trace>
  <inkml:trace contextRef="#ctx0" brushRef="#br0">15655 13181 0,'0'0'16,"6"-13"0,-4 7 0,-2 6 15,0-9 0,0 9 0,0 0 0,2-12 0,-2 12 16,0 0 0,0 0 0,0 0 0,0 0 15,0 0 0,0 0 0,0 0 0,-10 29 16,4-11 0,-1 18 0,0-4 0,0 0 16,5 1 0,-3-1 0,3 0 0,2-6 15,2-5 0,0-2 0,3 2 0,2-4 16,0-1 0,-2-3 0,3 1 0,2-2 16,-3-1 0,-1-3 0,1-2 0,-3-2 0,4-2 15,-8-2 0,13 3 0,-13-3 0,19-7 16,-8-3 0,3-3 0,2-5 0,2-7 15,-2-6 0,0 1 0,0-5 0,-4 0 16,1 0 0,-2-2 0,-1 3 0,-8 2 16,5 0 0,-3 7 0,-2 4 0,3 4 15,-5 2 0,0 2 0,0 0 0,2 3 16,0 2 0,-2 8 0,0-13 0,0 13 16,-2-9 0,2 9 0,0 0 0,0 0 15,0 0 0,0 0 0,0 0 0,0 0 16,-9 24 0,2-8 0,3 3 0,-3 2 15,0 12 0,-2-1 0,2-1 0,7 1 0,-2 0 16,2-1 0,0-1 0,0-3 0,0-6 16,2 10 0,5-7 0,-5-3 0,5-4 15,0-1 0,2-2 0,0 2 0,2-3 16,-1-5 0,-3-2 0</inkml:trace>
  <inkml:trace contextRef="#ctx0" brushRef="#br0">16075 13530 0,'0'0'0,"3"-11"0,-3 11 15,2-7 0,-2 7 0,2-8 0,-2 8 16,2-9 0,-2 9 0,0-10 0,0 10 16,5-9 0,-5 9 0,0 0 0,2-9 15,-2 9 0,7-7 0,-7 7 0,7-6 16,-7 6 0,7-8 0,-7 8 0,8-4 15,-8 4 0,13-4 0,-13 4 0,0 0 16,15-2 0,-15 2 0,0 0 0,0 0 16,0 0 0,14 10 0,-14-10 0,0 10 0,0-10 15,0 16 0,-2-9 0,2-7 0,-4 18 16,6-8 0,0 1 0,-2 3 0,2 5 16,3-5 0,-1 3 0,3-1 0,0 1 15,2-3 0,2 3 0,1-1 0,-3 0 16,2-1 0,3 1 0,-5-3 0,2 3 0,-3-2 15,1 0 0,-3-2 0,-4-1 16,3-1 0,-3 1 0,0-5 0,-2 2 0,0-8 16,3 17 0,-3-12 0,0-5 0,-7 15 15,5-7 0,2-8 0,-9 10 16,2-3 0,1-1 0,-4-2 0,10-4 0,-18 5 16,18-5 0,-16 0 0,16 0 0,-21-5 15,14-1 0,-4-6 0</inkml:trace>
  <inkml:trace contextRef="#ctx0" brushRef="#br0">16222 12799 0,'0'0'16,"0"0"0,0 0 0,31 18 0,-15-8 16,-2 1 0,4 1 0,11 10 0,1-1 0,-2-2 15,-3 1 0,2 0 0,-1 1 16,-4 2 0,-6-3 0,2-1 0,0 6 16,-3-5 0,-6-2 0,-1 1 0,-3 0 0,1-2 15,0 3 0,-4-2 0,-2 3 0,2-3 16,0 1 0,-4-1 0,0 0 0,2-1 15,0 2 0,-2-4 0,2 2 0,-2 0 16,2 0 0,0-5 0,0 1 0,2 2 16,0 0 0,-2-3 0,4-2 0,3 6 0,-3-1 15,3 0 0,3 1 0,1-2 16,-2-1 0,5 3 0,-5-3 0,3 0 0,1 0 16,-2 4 0,1-5 0,-1 2 0,3-2 15,-3 3 0,1 0 0,-6-3 0,4 0 16,-1 2 0,-3 1 0,2 0 0,-4-3 15,3 5 0,-5 0 0,0 0 0,1-5 16,-1 0 0,-2-2 0,2 1 0,-2-1 16,-4 4 0,1 0 0,1-5 0,0 1 15,-2 1 0,1-3 0,-1 1 0,-1-3 16,0 2 0,5-8 0,-9 10 0,9-10 16,0 0 0,-8 4 0</inkml:trace>
  <inkml:trace contextRef="#ctx0" brushRef="#br0">17348 13507 0,'-7'-5'0,"7"5"15,-9-7 0,9 7 0,-10-4 0,10 4 16,0 0 0,0 0 0,0 0 0,-4-4 16,4 4 0,0 0 0,0 0 0,0 0 15,0 0 0,0 0 0,0 0 0,42 4 16,-20-4 0,-1 4 0,13-4 0,2 5 16,-4-3 0,3 1 0,-1-1 0,-12 3 15,1-2 0,-2 0 0,-6-2 0,4 4 16,-3-2 0,-4 0 0,1-3 0,-13 0 0,18 2 15,-18-2 0,16 0 0,-16 0 16,0 0 0,19 0 0,-19 0 0,0 0 16,0 0 0,6-8 0,-6 8 0,0 0 0,-2-10 15</inkml:trace>
  <inkml:trace contextRef="#ctx0" brushRef="#br0">17663 13378 0,'-10'-12'16,"-1"2"0,-1-1 0,6 2 0,-1 4 15,0-2 0,1 2 0,6 5 0,-10-11 0,5 5 16,5 6 0,-6-8 0,6 8 0,0 0 15,-7-6 0,7 6 0,0 0 16,-7-7 0,7 7 0,0 0 0,0 0 0,0 0 16,0 0 0,0 0 0,-11 19 0,8-9 15,-1 4 0,4 3 0,0 0 0,0 1 16,2 0 0,3 3 0,-1-2 0,6 11 16,-4 1 0,1 0 0,2 0 0,1-2 15,-1 2 0,-3 0 0,5-1 0,-3 1 16,-4-1 0,5 5 0,5-2 0</inkml:trace>
  <inkml:trace contextRef="#ctx0" brushRef="#br0">18568 12962 0,'0'0'0,"0"0"0,4-5 0,-4 5 15,0 0 0,0 0 0,5-5 0,-5 5 0,0 0 16,7-3 0,-7 3 0,0 0 0,0 0 15,0 0 0,0 0 0,3-6 0,-3 6 16,0 0 0,0 0 0,0 0 0,0 0 16,0 0 0,-28 11 0,16 0 0,-1-1 15,1 3 0,3-1 0,3 2 0,-3 1 16,1-3 0,4 5 0,1-6 0,1 8 16,7-2 0,-3 1 0,0-1 0,8-1 15,-3 1 0,-3-3 0,3 0 0,-3 1 16,1-5 0,0 0 0,-3 0 0,0 0 15,0 1 0,-2-1 0,-2 7 0,-2 1 16,-1 1 0,-2-3 0,-2 3 0,0 0 16,-1-4 0,1 5 0,-2-6 0,3 2 0,0 1 15,-1-4 0,0 4 0,2 0 0,2-1 16,1-2 0,-1 5 0,5-2 16,0-2 0,-2 2 0,4 0 0,1 0 0,-3 0 15,0 0 0,2 2 0,2-3 0,-2 0 16,1 3 0,2-3 0,0-1 0,-1-1 0,0-3 15,-1 1 0,1-2 0,-2 1 16,6-4 0,1 10 0,-1-2 0,4-3 16,4-1 0,0 2 0,0-2 0,7-3 0,11 0 15,0-2 0,5-4 0,0-4 16,2-4 0</inkml:trace>
  <inkml:trace contextRef="#ctx0" brushRef="#br0">19386 13500 0,'-4'-15'0,"2"9"0,-1-2 15,3-1 0,0-2 0,-2 2 0,2-8 16,0 1 0,0-1 0,0 3 16,2-5 0,3 5 0,-3-3 0,-2 3 0,5 4 15,-2-2 0,-1 4 0,0 1 0,0-2 16,0 5 0,-2 4 0,5-8 0,-5 8 0,0 0 16,0 0 0,0 0 0,0 0 15,14 25 0,-12-4 0,1 12 0,-3 2 16,0-1 0,-3 2 0,1-2 0,-1 2 0,1-4 15,-3 1 0,1 0 0,2-2 0,-3-4 16,5-7 0,-4-3 0,4 1 0,-2-4 16,2 1 0,0-2 0,-3-3 0,3 0 15,-3-4 0,3-6 0,0 12 0,-2-7 16,2-5 0,0 8 0,0-8 0,0 0 16,0 0 0,0 0 0,0 0 0,0 0 15,0 0 0,0 0 0,5-40 0,-2 22 0,3 0 16,1-11 0,2-2 0,5 1 0,-3-1 15,3 0 0,2-2 0,0 2 0,4 0 16,1 4 0,-3 1 0,-2 8 0,0 1 16,12-6 0,-13 9 0,2 1 15,-6 5 0,0-1 0,1 4 0,-3 1 0,-1 1 16,-8 3 0,15-1 0,-15 1 0,0 0 16,13 5 0,-9 2 0,-1 1 0,-1 1 15,-2 0 0,-2 10 0,-3-3 0,-1 3 16,-3-2 0,-3-2 0,3 2 0,-2-1 15,-1-1 0,-1-3 0,-4 0 0,4 1 16,-6-3 0,6 1 0,-3-1 0,5-4 16,-3-2 0,4 1 0,2-1 0,1 0 0,-3-3 15,10-1 0,-13 4 0,6-1 0,7-3 16,-10 4 0,10-4 0,0 0 0,-8 4 16,8-4 0,0 0 0,-7 4 0,7-4 15,0 0 0,-2 11 0,2-11 0,2 12 16,0-6 0,3 5 0,-3-4 0,10 10 0,-5-5 15,1 3 0,1-2 0,3 4 16,-1-2 0,3 1 0,0-1 0,2-2 16,8 8 0,-3-4 0,-2-5 0,-4-2 0,2-2 15,3 1 0,-2-3 0,1-6 16,-1 5 0</inkml:trace>
  <inkml:trace contextRef="#ctx0" brushRef="#br0">20091 13336 0,'0'0'0,"-2"-9"0,2 9 0,0-6 15,0 6 0,0 0 0,-2-9 0,2 9 16,0 0 0,-3-8 0,3 8 0,0 0 15,0 0 0,0 0 0,0 0 0,0 27 16,5-11 0,-5 5 0,2-1 0,0 12 16,4-5 0,-2 2 0,3 2 0,-3 0 15,3-6 0,-3 3 0,6-4 0,-3-4 16,-3-4 0,3 1 0,-2-3 0,-1-1 16,1-1 0,-1-4 0,-2-1 0,3 1 0,-3-5 15,-2-3 0,7 9 0,-7-9 0,0 0 16,0 0 0,0 0 0,0 0 15,21-16 0,-17 7 0,6-7 0,-6-3 0,3-1 16,2-9 0,3-4 0,-6 0 0,1 4 16,0-2 0,-3 9 0,-1-1 0,2 7 0,-1-1 15,0 0 0,-1 1 0,-1 5 0,0-2 16,2 2 0,-1 3 0,-3 0 0,2 2 16,-2-1 0,0 7 0,0 0 0,5-11 15,-5 11 0,0-7 0,0 7 0,0 0 16,0 0 0,0 0 0,0 0 0,-10 33 15,4-16 0,1 1 0,-1 3 0,-6 8 16,1-1 0,4-3 0,-3-3 16,1 7 0,3-4 0,-1-3 0,3-3 0,-2-1 15,2 3 0,0-3 0,-1 1 0,3-2 16,0 1 0,0-5 0,2-1 0,0-2 16,0-2 0,0-8 0</inkml:trace>
  <inkml:trace contextRef="#ctx0" brushRef="#br0">20345 13721 0,'7'-6'0,"-7"6"0,0 0 0,0 0 16,0 0 0,0 0 0,0 0 0,0 0 15,17 11 0,-17-11 0,6 16 0,-4-6 0,0 6 16,0 2 0,-2-1 0,0 4 0,0 9 15,0-5 0,-2-4 0,2-3 0,0 1 16,2-2 0,-2-2 0,0 2 0,2-2 16</inkml:trace>
  <inkml:trace contextRef="#ctx0" brushRef="#br0">20901 13438 0,'0'0'0,"0"0"0,0 0 0,9-6 16,-9 6 0,0 0 0,0 0 0,0 0 15,0 0 0,0 0 0,21 18 0,-17-10 16,3 8 0,-3 1 0,-1 2 0,-1 1 0,-7-2 16,3 3 0,-2 0 0,-5 7 0,-1-4 15,-3 5 0,4-7 0,-5-2 0,3-3 16,-1-1 0,-8 11 0,4-6 0,2-5 15,-2-4 0,0 2 0,0-2 0,-2 1 16,0 0 0,-3-6 0</inkml:trace>
  <inkml:trace contextRef="#ctx0" brushRef="#br0">21670 13308 0,'0'0'0,"0"-14"0,2 8 16,-2-3 0,2 2 0,-2-1 0,0 8 15,3-13 0,-3 8 0,0 5 0,0-10 0,0 10 16,4-6 0,-4 6 0,0 0 16,0 0 0,0 0 0,0 0 0,0 0 15,0 0 0,7 26 0,-5-5 0,0 12 0,-4-2 16,0 2 0,-1 2 0,1-4 15,0 1 0,0 1 0,-3-3 0,5-4 16,0-5 0,-2-3 0,2 0 0,0 1 0,-2-7 16,2 2 0,-2-3 0,2-1 0,-3-1 15,0-3 0,3 0 0,0-6 0,0 10 16,0-10 0,0 7 0,0-7 0,0 0 16,0 0 0,0 0 0,0 0 0,0 0 0,0 0 15,17-23 0,-8 6 0,5-12 0,-1 1 16,6-3 0,-2 0 0,0-2 0,3 3 15,-2 2 0,5 0 0,-5 1 0,3 4 16,-2 3 0,-4 4 0,1 1 0,-2 4 16,2 0 0,-5 0 0,-2 3 0,1 2 15,-1 2 0,-3 0 0,-6 4 0,15-7 16,-15 7 0,13-2 0,-13 2 0,0 0 16,13 6 0,-13-6 0,8 7 0,-8-7 15,2 12 0,-4-2 0,2-1 0,-5 0 16,-5 6 0,4-1 0,-3-1 0,-3 1 15,-1-3 0,-2 1 0,2-2 0,-2 1 16,3-3 0,3-2 0,-3-2 0,3 2 16,5-2 0,-5-2 0,9-2 0,-12 6 0,7-2 15,5-4 0,-6 4 0,6-4 0,-7 4 16,7-4 0,0 0 0,-10 7 0,10-7 16,-2 6 0,2-6 0,-2 9 0,2-9 15,0 16 0,2-10 0,0 2 0,1 2 0,2 1 16,2 3 0,1 1 0,2 1 0,1-2 15,-2-1 0,5-1 0,-3 0 16,6-2 0,-6 1 0,4-3 0,-1-2 16,4 3 0,-4-5 0,-3 0 0,4-4 15,4-4 0</inkml:trace>
  <inkml:trace contextRef="#ctx0" brushRef="#br0">22384 13236 0,'0'0'0,"2"-8"0,-2 8 0,0 0 15,0 0 0,0 0 0,0 0 0,0 0 16,0 0 0,0 0 0,6 21 0,-1-6 16,-5 0 0,2 4 0,2 2 0,0-4 15,-2 3 0,0 0 0,3-2 0,-1 0 16,3 2 0,-3-2 0,4-1 0,-6 1 15,4-1 0,1-4 0,0-1 0,-3 1 16,4-5 0,-4-1 0,3-1 0,-3-4 16,-4-2 0,12 6 0,-12-6 0,0 0 0,24-10 15</inkml:trace>
  <inkml:trace contextRef="#ctx0" brushRef="#br0">22639 13364 0,'4'-17'0,"1"2"0,0 2 0,-3-2 15,0 5 0,3 0 0,-5 1 0,2 2 16,0 0 0,0 1 0,-2 6 0,5-11 15,-5 11 0,0-8 0,0 8 0,0 0 16,0 0 0,0 0 0,0 0 0,0 0 16,0 0 0,-7 36 0,3-16 0,-8 11 15,1-2 0,-2-1 0,0 1 0,0-2 16,1-1 0,-1-1 0,2-2 0,1-3 0,3-2 16,1-1 0,-1 0 0,0 1 0,0-1 15,0-3 0,3 1 0,0-6 0,-1 2 16,5-3 0,-2 0 0,2-8 0,2 9 15,-2-9 0,7 4 0</inkml:trace>
  <inkml:trace contextRef="#ctx0" brushRef="#br0">22739 13512 0,'7'-5'0,"-2"2"0,4-4 0,-3 5 15,1-2 0,3 0 0,-10 4 0,13-7 16,-3 6 0,-1-4 0,-9 5 0,15 0 16,-15 0 0,19 0 0,-19 0 0,11 5 0,-11-5 15,12 6 0,-6-2 0,-3 2 0,-1 4 16,-2-3 0,2 0 0,-4 4 16,2-1 0,-7 7 0,1-1 0,-4 1 0,3-3 15,3 0 0,-5-1 0,1-2 0,4-2 16,-1-1 0,3 1 0,0-3 0,0 0 15,2-6 0,0 13 0,0-13 0,0 8 16,6 0 0,1-4 0,3 0 0,-1 0 16,8 1 0,2-1 0,2-3 0,-1 3 15,5-1 0,-4-8 0,2-1 0,9-2 16</inkml:trace>
  <inkml:trace contextRef="#ctx0" brushRef="#br0">23357 13479 0,'2'10'0,"1"1"16,-1 7 0,-2-1 0,-2 1 0,-1 0 15,-1 1 0,-1-1 0,1 1 0,-3-4 0,-2 5 16,2 0 0,-2-1 0,0-3 0,-3 0 15,3 1 0,3-1 0,-3-1 0,1-2 16,4-6 0,-1 4 0,1-7 0,2 2 16,2-6 0</inkml:trace>
  <inkml:trace contextRef="#ctx0" brushRef="#br0">23565 13217 0,'0'0'0,"0"0"0,0 0 0,0 0 0,0 0 16,0 0 0,16 19 0,-9-2 0,-5-2 16,2 17 0,1 0 0,-5-3 0,2 2 15,2-2 0,0-3 0,-8-2 0,4 5 16,0 1 0,-2-7 0,4-5 0,-4-2 0,2 1 15,-2-3 0,2-1 0,0-3 16,0 0 0,0-2 0,0-1 0,0-7 16,2 12 0,-2-12 0,0 0 0,8 6 0,-8-6 15,13-2 0,-13 2 0,25-14 16,-9-1 0,5-7 0,-1-3 0,-4-1 0,5-3 16</inkml:trace>
  <inkml:trace contextRef="#ctx0" brushRef="#br0">23788 13454 0,'12'-33'0,"-3"6"15,2 5 0,-4 2 0,0 3 0,2-1 16,1 1 0,-4 2 0,3-2 0,0 5 15,1-1 0,-4 0 0,1 4 0,0 1 16,-3 3 0,1-2 0,0 1 0,-5 6 16,4-7 0,-4 7 0,0 0 0,0 0 0,0 0 15,0 0 0,0 0 0,0 0 16,-18 17 0,7-6 0,-8 1 0,1-1 0,-7 6 16,4 2 0,3-9 0,2 1 0,1-1 15,3-2 0,0-1 0,6-1 0,-2-1 16,-1-1 0,3 3 0,6-7 0,-9 5 15,9-5 0,-8 8 0,8-8 0,-6 5 0,6-5 16,-2 5 0,2-5 0,0 10 16,-5-1 0,5-4 0,0 4 0,2-1 15,3 2 0,-5-2 0,2 3 0,2 4 16,2 1 0,0 0 0,-3-4 0,1 0 16,3 3 0,-1 1 0,2-1 0,1-3 0,2 3 15,-1-1 0,-2-2 0,1-1 0,0-3 16,5 2 0,0 1 0,0-6 0,-3-1 15,7 0 0,2-4 0</inkml:trace>
  <inkml:trace contextRef="#ctx0" brushRef="#br0">24244 13249 0,'0'-10'0,"2"5"16,-2 5 0,3-10 0,-3 10 0,2-8 16,-2 8 0,3-7 0,-3 7 0,0 0 15,2-8 0,-2 8 0,0 0 0,0 0 16,0 0 0,0 0 0,0 0 0,2 33 15,-2-16 0,-4 0 0,1 4 0,-2 11 16,3-1 0,0-9 0,2-2 0,0 1 0,0-2 16,0-3 0,0 2 0,2-1 0,3-2 15,-3 0 0,3-4 0,-3-1 0,1-4 16,1 3 0,0-1 0,1-6 0,-5-2 16,6 4 0,-6-4 0,0 0 0,21-10 15,-6-1 0,-4-3 0,4-14 0,6-2 0,-5 0 16,-2-3 0,-1-2 0,-1 0 0,1 0 15,-1 6 0,-1 0 0,-4-1 0,-1 7 16,2 5 0,-1 5 0,-5 1 0,0 2 16,-2 3 0,2 0 0,0 0 0,-2 7 15,3-8 0,-3 8 0,0 0 0,0 0 16,0 0 0,0 0 0,0 0 0,0 0 16,-20 33 0,8-15 0,1 11 0,-6 0 15,2 2 0,-2-1 0,2 3 0,-1-2 16,4 0 0,-4-3 0,5 2 0,2-2 15,3-5 0,-2-3 0,6-6 0,0 2 16,2-4 0,0-4 0,2 0 0,0-2 0,-2-6 16</inkml:trace>
  <inkml:trace contextRef="#ctx0" brushRef="#br0">24571 13380 0,'2'-4'0,"-2"4"0,4-6 0,-4 6 0,5-6 16,-5 6 0,6-6 0,-6 6 15,8-6 0,1 2 0,-3 1 0,-6 3 0,15-9 16,-9 9 0,-6 0 0,16-5 0,-16 5 16,14 0 0,-14 0 0,0 0 0,15 1 15,-15-1 0,0 0 0,5 9 0,-2-5 16,-1 4 0,-2 0 0,-5 3 0,5-3 15,-5 6 0,-1 3 0,6-1 0,-9-1 16,7 1 0,0 0 0,-1-1 0,0-2 16,3 3 0,0-4 0,3 6 0,0-3 15,-1 2 0,2-2 0,3 2 0,-1 0 0,-1-4 16,2 4 0,-2-2 0,1 2 0,1-3 16,-3-2 0,-1-2 0,-3 1 0,3-1 15,-1-2 0,-2-1 0,0 1 0,0-1 16,0-7 0,-5 12 0,5-3 0,-5-2 15,-1 1 0,-3-2 0,0 0 0,1 0 16,0-2 0,-1 2 0,-3-2 0,3-2 16,9-2 0,-16 0 0,16 0 0,-14-7 15,10 0 0</inkml:trace>
  <inkml:trace contextRef="#ctx0" brushRef="#br0">24815 12695 0,'0'0'0,"27"7"16,-11 1 0,7 3 0,4 7 0,1 2 15,-6 3 0,-1 0 0,-5 3 0,0 3 16,-2 1 0,-1 2 0,-6-2 0,-3 1 15,0 0 0,2-2 0,-2 1 0,-2 2 16,1-4 0,-6-3 0,1-2 0,2-3 16,-2 9 0,0 2 0,-4-7 0,6-1 15,0-3 0,4-1 0,-2 2 0,2-2 16,-4 1 0,2-2 0,3 3 0,-1-3 16,-1 3 0,1-2 0,1-1 0,0 0 15,-1 3 0,3-4 0,-3-1 0,-2-2 16,3 3 0,0-1 0,0 1 0,-1 1 0,-4-1 15,4 0 0,-1 0 0,-1 2 16,0-4 0,0 2 0,1 0 0,-3 0 0,2 3 16,-2-4 0,0 1 0,3-1 0,-3-1 15,4-2 0,-4-1 0,0-4 0,3 2 16,-3-2 0,2 3 0,-2-3 0,0 0 16,2 0 0,-2 3 0,0-6 0,0 4 0,0 1 15,0-3 0,0 1 0,-2 0 0,2 1 16,-5 0 0,-4 6 0,-7-3 0,2 3 15,-6-6 0,-14 12 0,-12-2 0</inkml:trace>
  <inkml:trace contextRef="#ctx0" brushRef="#br0">9514 14177 0,'5'-6'0,"-5"6"15,4-8 0,-4 8 0,0 0 0,4-4 0,-4 4 16,0 0 0,6-7 0,-6 7 0,0 0 16,0 0 0,0 0 0,0 0 0,0 0 15,0 0 0,0 0 0,15 12 0,-13-1 16,1-2 0,1 9 0,-4-1 0,0 3 0,2 9 15,-4 2 0,-2-2 0,-1 1 0,3 1 16,-7-1 0,7-5 0,-3-4 16,0-3 0,3-1 0,-2 2 0,-1-1 0,1 0 15,-1-2 0,3-3 0,-1-1 16,1 1 0,-1-4 0,1 0 0,2-2 0,0 1 16,-2-2 0,2-2 0,0-4 0,0 0 15,0 12 0,0-12 0,-2 9 16,2-9 0,0 0 0,0 0 0,2 9 0,-2-9 15,0 0 0,2 9 0,-2-9 0,7 2 16,-7-2 0,14 4 0,-3-2 0,1 1 16,8-2 0,1 2 0,13 1 0,-2-3 0,6 2 15,2-1 0,3 0 0,-5 0 16,6 0 0,-3 2 0,0-2 0,0 2 0,0-1 16,0-1 0,5 2 0,-5 1 0,0-1 15,2 0 0,-2 1 0,1-1 0,-1 0 16,1 2 0,0 0 0,3-1 0,-1-1 15,1 0 0,-4 0 0,1-2 0,3 0 16,-1-2 0,1 3 0,3-2 0,0-1 16,25 0 0,-5 0 0,-13-1 0,-7 2 15,24-2 0,0-2 0,-17 1 0,15 2 16,-15-2 0,-8 2 0,0 2 0,2-2 16,25 2 0,-20 1 0,17-2 0,-3-1 0,-11 4 15,-14-2 0,3 0 0,2 0 0,0 1 16,-1-2 0,27 2 0,-3-3 15,-19 0 0,-2 0 0,-2 0 0,25-3 0,-16 2 16,-11-4 0,1 1 0,22 0 0,4-2 16,-16 2 0,-9 2 0,25-4 0,-21 4 0,-6 0 15,-1-1 0,6-3 0,17 4 16,-15 2 0,-8 0 0,3 0 0,25 0 0,-18 2 16,13 2 0,-11-2 0,16 1 0,-4 1 15,-17-2 0,-6 0 0,-1 2 0,3 0 16,25 1 0,-3-4 0,-12 1 0,15 2 15,-18 0 0,-8-4 0,28 3 0,-20 1 16,-9-4 0,-1 1 0,6 2 0,-6-6 16,3 3 0,0 0 0,-2-1 0,-1 1 15,-1-3 0,1 2 0,-5 1 0,-6-3 16,2 3 0,-2-4 0,-2 0 0,-5 2 16,-3 1 0,-2-4 0,1 1 0,-2 2 15,2 0 0,-4-2 0,16 0 0,-10-1 0,-4 1 16,-1 1 0,0-2 0,-1 1 0,1 0 15,-1 0 0,-1 0 0,0 1 16,1-1 0,-2 1 0,4-1 0,-5 1 0,2-1 16,3 0 0,2 2 0,-3-2 0,-1 2 15,4 0 0,-3-2 0,5 2 0,9-3 16,-11 4 0,4-2 0,8 1 0,-8 2 16,7 0 0,-9 0 0,9-2 0,-10 2 15,-2 0 0,-4 0 0,3 0 0,-1 0 0,1-2 16,-4 2 0,2 0 0,2 0 0,-3-2 15,0 2 0,3-1 0,-1-3 0,1 3 16,0 1 0,-1 0 0,0-3 0,4 3 16,10 0 0,-7-1 0,-7 1 15,1-2 0,0-3 0,-4 5 0,2 0 0,-4 0 16,4-1 0,-8 1 0,-11 0 0,25-4 16,-14 4 0,-11 0 0,17-7 0,-8 7 15,-9 0 0,16-3 0,-16 3 0,13-7 16,-13 7 0,19-4 0,-15-2 0,5 2 0,1-3 15,-3 3 0,4-1 0,-5 0 16,11-6 0,-6 1 0,-1 3 0,3-2 16,0-1 0,1-2 0,-5 3 0,1 2 0,-1-4 15,-3 5 0,1-3 0,3 4 0,-6-4 16,3 3 0,0-3 0,-1 1 0,2 0 16,-2 2 0,3-8 0,0 3 0,1 1 15,-3 2 0,1-6 0,2-1 0,1 1 16,-2-2 0,-2-1 0,2-1 0,0 1 0,0-1 15,1-1 0,1 2 0,-2 1 0,-3-3 16,2 5 0,1-2 0,-5-1 0,3 2 16,1 2 0,-4 3 0,-2-1 15,0 1 0,-2 10 0,5-16 0,-3 7 16,0 1 0,-2 8 0,5-17 0,-3 11 0,-2 6 16,2-15 0,-2 15 0,5-11 15,-5 11 0,0-10 0,0 10 0,0 0 0,3-13 16,-3 13 0,0 0 0,2-8 0,-2 8 15,0 0 0,0 0 0,0 0 0,0 0 0,0 0 16,2-13 0,-2 13 0,0 0 16,0 0 0,0 0 0,0 0 0,0 0 15,0 0 0,2-10 0,-2 10 0,0 0 16,0 0 0,0 0 0,0 0 0,0 0 0,0 0 16,0 0 0,0 0 0,-36-2 0,15 2 15,-15 2 0,-3-4 0</inkml:trace>
  <inkml:trace contextRef="#ctx0" brushRef="#br0">7644 15439 0,'-13'-1'0,"13"1"0,0 0 0,0 0 15,0 0 0,-12 0 0,12 0 0,0 0 16,0 0 0,0 0 0,0 0 0,0 0 0,-14-3 15,14 3 0,0 0 0,0 0 16,0 0 0,0 0 0,0 0 0,0 0 16,0 0 0,0 0 0,0 0 0,32-12 0,-13 8 15,1 0 0,3-3 0,11-2 16,2 4 0,-2-2 0,4 2 0,-4-3 0,2 1 16,2 1 0</inkml:trace>
  <inkml:trace contextRef="#ctx0" brushRef="#br0">7797 15501 0,'0'0'16,"0"0"0,0 0 0,36-10 0,-15 8 15,2 0 0,13-7 0,0 1 0,5 1 16,3-2 0,1 0 0,1-1 0</inkml:trace>
  <inkml:trace contextRef="#ctx0" brushRef="#br0">9202 15162 0,'0'0'0,"0"0"0,0 0 0,-2-13 0,2 13 16,0 0 0,0 0 0,0 0 0,0 0 15,0 0 0,0 33 0,-3-12 0,1 9 0,2 5 16,-3 5 0,-1-1 0,1 1 16,-3 0 0,1-4 0,1 2 0,0-1 15,4-2 0,0-2 0,0-2 0,0-7 0,-3-5 16,0-5 0,3 1 0,0-6 0,-2 2 15,2-1 0,2-3 0,-2-7 0,0 10 16,0-10 0,0 6 0,0-6 0,0 0 16,0 0 0,0 0 0,0 0 0,0 0 15,0 0 0,0 0 0,0-37 0,0 6 16,3 6 0,0 5 0,-1-13 0,0 4 16,2-2 0,1 6 0,-1 5 0,1 0 15,2 3 0,2-3 0,0 1 0,7-8 16,0 6 0,-2 1 0,-3 6 0,2 0 0,2 0 15,-2 1 0,1 3 0,1-3 16,-3 5 0,0 2 0,-4 2 0,2 0 16,-10 4 0,16-7 0,-16 7 0,16 0 0,-16 0 15,0 0 0,13 8 0,-6-4 0,-7-4 16,4 15 0,0-7 0,-2 3 0,-2-3 16,0 0 0,0-8 0,-8 25 0,6-13 15,-5 1 0,5-5 0,-7 2 0,-1 3 16,-3-4 0,2 4 0,-5 0 0,2-6 15,-2 3 0,1 1 0,-2-3 0,2-2 16,3 3 0,-2-6 0,2 2 0,12-5 0,-13 4 16,13-4 0,-13 4 0,13-4 15,-10 4 0,10-4 0,0 0 0,-13 4 16,13-4 0,0 0 0,0 0 0,-10 5 0,10-5 16,0 0 0,0 0 0,0 0 15,-7 5 0,7-5 0,0 0 0,0 0 0,10 19 16,-3-13 0,-1 0 0,3 3 0,6 1 15,0 2 0,-1-2 0,4 2 0,1-1 16,-2 2 0,2-3 0,11 4 0,-1 0 16,-6-1 0,-3-3 0,-1 0 0,-3-1 15,0 1 0,0-2 0,0 2 0,2 1 0,-5 1 16,4-6 0,-4-1 0,1 4 0</inkml:trace>
  <inkml:trace contextRef="#ctx0" brushRef="#br0">10100 15084 0,'0'0'0,"0"0"0,13-4 0,-13 4 16,0 0 0,0 0 0,0 0 0,0 0 15,0 0 0,0 0 0,0 0 16,0 0 0,0 0 0,0 0 0,0 0 0,0 0 16,0 0 0,0 0 0,8-9 0,-8 9 15,0 0 0,0 0 0,0 0 16,0 0 0,0 0 0,0 0 0,7-6 0,-7 6 16,0 0 0,0 0 0,0 0 0,0 0 15,0 0 0,0 0 0,0 0 0,0 0 16,0 0 0,0 0 0,0 0 0,0 0 15,0 0 0,0 0 0,0 0 0,-32 15 16,32-15 0,-17 12 0,11-6 0,-1 0 0,7-6 16,-12 13 0,8-9 0,4-4 0,-7 14 15,7-9 0,0-5 0,-2 16 0,2-16 16,6 16 0,-1-8 0,-5-8 0,10 15 16,-10-15 0,11 16 0,-7-10 0,-4-6 15,10 16 0,-10-16 0,7 15 0,-7-15 16,4 16 0,-4-8 0,0 9 0,0-17 15,-2 25 0,0-9 0,-3-2 0,5 3 16,-5-2 0,3 1 0,-3 2 0,5-3 16,-4 3 0,-1-1 0,3 1 0,0-1 0,2 1 15,-2 0 0,0 2 0,2-4 16,0-1 0,2 5 0,0-4 0,-2 1 16,2 1 0,3-4 0,-1 3 0,-2 1 0,3-3 15,0-3 0,-1 0 0,1-2 0,-1-1 16,3-1 0,-1 0 0,4-2 0,4 6 15,2-3 0,-1-3 0,4 2 0,-8-1 16,8-5 0,-4 1 0,6 0 0,-2-1 16,-19-2 0,26-2 0,-7-2 0</inkml:trace>
  <inkml:trace contextRef="#ctx0" brushRef="#br0">10875 15230 0,'3'-11'0,"-1"3"0,-2 0 16,0 0 0,0 8 0,0-11 0,0 11 16,0-10 0,0 10 0,0-6 0,0 6 15,0 0 0,0 0 0,0 0 0,0 0 16,0 0 0,0 0 0,-20 16 0,10 0 16,-1 1 0,5 2 0,1 2 0,-3 6 0,4-1 15,0-6 0,1-2 0,3 4 16,3-5 0,-1 3 0,2-4 0,1-1 15,2 1 0,2-3 0,2-2 0,1-2 0,-3-4 16,0 2 0,1-5 0,1 2 0,-2-2 16,3 0 0,-12-2 0,17-2 0,-17 2 0,28-8 15,-12 4 0,-3-7 0,-2 3 0,4-5 16,-2 1 0,-1-1 0,-1-2 16,-2 0 0,5-1 0,-7 0 0,1 1 0,0 5 15,-1-2 0,-3 3 0,1 1 0,-1 0 16,0 2 0,-1 0 0,2-3 0,-3 3 15,-2 6 0,5-11 0,-5 11 0,2-5 16,-2 5 0,4-7 0,-4 7 0,0 0 16,0 0 0,2-5 0,-2 5 0,0 0 15,0 0 0,0 0 0,0 0 0,0 0 16,0 0 0,0 0 0,0 0 0,-6 40 16,4-21 0,-3-1 0,3 13 0,0 0 15,-1-6 0,3-3 0,0 9 0,3-2 16,1 1 0,-4-7 0,5 0 0,-3-5 15,2 1 0,-2 1 0,3-1 0,-1-3 16,4-3 0,-6-3 0,5 0 0,-3-5 0,3 1 16</inkml:trace>
  <inkml:trace contextRef="#ctx0" brushRef="#br0">11353 15563 0,'8'-11'0,"-8"11"0,7-4 16,-7 4 0,0 0 0,0 0 0,0 0 16,0 0 0,11 15 0,-8-5 15,-3-1 0,-3 8 0,3 2 0,-2 1 0,0 0 16,-3 10 0,3 0 0,-2-2 0,-1-8 16,3-2 0,0 3 0,2-2 0,0-3 15,-2-2 0,-1-2 0,3-3 0</inkml:trace>
  <inkml:trace contextRef="#ctx0" brushRef="#br0">11790 15678 0,'-9'16'0,"4"-4"16,-4 3 0,0-3 0,3 1 0,-2-6 15,2 2 0,-1 1 0,-2-1 0,4-4 16,-2 3 0,0-1 0,1-1 0,-1 1 15,7-7 0,-10 5 0,10-5 0</inkml:trace>
  <inkml:trace contextRef="#ctx0" brushRef="#br0">12020 15180 0,'0'0'0,"0"0"0,0 0 16,0 0 0,0 0 0,0 0 0,12 33 16,-14-13 0,4-1 0,-2 13 0,0 0 15,5-1 0,-3-2 0,2-6 0,1 1 0,1 4 16,4-5 0,-3-2 0,1-5 0,-1 0 15,5-1 0,-1-1 0,3-1 0,0-1 16,0-2 0,-1-2 0,-2 0 0,3-4 16,-3-4 0,1 3 0,-12-3 0,27-3 15,-13-2 0,-1 1 0,2-7 0,0 1 16,-3-4 0,-1-1 0,0-2 0,1 1 16,-3-2 0,0 1 0,1-1 0,-4-1 0,1 3 15,0-3 0,-3 5 0,1 0 0,0 2 16,-1-3 0,1 2 0,-3 1 0,0 5 15,-2 7 0,4-19 0,-4 10 0,0 9 16,3-16 0,-1 10 0,-2 6 0,0-15 16,0 15 0,0-12 0,0 12 0,0-10 15,0 10 0,0-8 0,0 8 0,0 0 16,0 0 0,0 0 0,0 0 0,0 0 16,0 0 0,0 0 0,-20 22 0,13-6 15,0 0 0,-2 16 0,5-8 0,-3 8 16,5-5 0,0 7 0,2-12 0,4 1 15,-2-2 0,5-2 0,-3-2 0,3 2 16,0-3 0,2-1 0,2-1 0,1 1 16,-3-7 0,2 3 0,1-6 0,-3-2 0,0 1 15,-9-4 0,0 0 0,30-2 0</inkml:trace>
  <inkml:trace contextRef="#ctx0" brushRef="#br0">12655 15476 0,'0'0'0,"0"0"0,4-10 16,-4 10 0,0 0 0,4-11 0,-4 11 16,0 0 0,7-8 0,-7 8 0,0 0 15,0 0 0,0 0 0,0 0 16,0 0 0,0 0 0,0 0 0,23 20 0,-19-11 16,1 2 0,0 3 0,-2 3 0,-1-1 15,0 2 0,-2-3 0,2 3 0,-4-4 16,2 3 0,-2 0 0,2-4 0,-2-2 15,2-2 0,-3-2 0,3-7 0,-2 15 16,2-15 0,0 11 0,0-11 0,0 7 16,0-7 0,0 0 0,5 11 0,-5-11 0,13 4 15,-4-3 0,-9-1 0,20 3 0,-20-3 16,35 0 0,-17-4 0,2-3 0,1 2 16,0-2 0</inkml:trace>
  <inkml:trace contextRef="#ctx0" brushRef="#br0">13247 15454 0,'0'0'16,"0"0"0,0 0 0,0 0 15,12 24 0,-15-7 0,-1-1 0,1 3 0,1-1 16,-2 1 0,-3 12 0,3-7 0,-6-3 16,6-3 0,-1-1 0,1 1 0,-3 0 15,5-1 0,-4 0 0,2-5 0,2 0 16,0-3 0,-1-1 0,3-8 0,-2 10 16,2-10 0</inkml:trace>
  <inkml:trace contextRef="#ctx0" brushRef="#br0">13610 15267 0,'0'0'0,"0"0"0,0 0 16,0 0 0,0 0 0,0 0 0,0 0 0,0 0 16,0 0 0,0 0 0,0 0 0,-7 41 15,3-23 0,4 0 0,-8 3 0,4 8 16,0-4 0,1-5 0,3-1 0,-2-1 16,4-3 0,1 3 0,1-4 0,0 1 15,4-5 0,-4-2 0,3-1 0,2 0 0,-9-7 16,21 7 0,-12-3 0,-9-4 0,20 1 15,-20-1 0,21 0 0,-21 0 0,22-4 16,-22 4 0,17-8 0,-2 1 0,-3-4 16,-3 2 0,2 0 0,1-2 0,-5 1 15,2-4 0,-1-2 0,2 0 0,-1 3 16,0-6 0,1 5 0,-4-4 0,1 1 16,0-2 0,2 0 0,0 3 0,-2 0 15,0-3 0,0 5 0,-5 2 0,3 1 16,-1 1 0,-4 2 0,2 2 0,-2 6 15,7-12 0,-7 12 0,2-11 0,-2 11 16,2-6 0,-2 6 0,0 0 0,0 0 16,4-11 0,-4 11 0,0 0 0,0 0 0,0 0 15,0 0 0,0 0 0,-15 34 0,11-18 16,-3 0 0,0 3 0,-2 10 0,2-4 16,-2 5 0,2-1 0,0 0 0,3-2 15,-1 1 0,3 3 0,0 0 0,0-1 16,2-5 0,0-4 0,2 0 0,2-3 0,-1 0 15,3 1 0,1-5 0,3 2 16,1-5 0,-5-5 0,6 1 0</inkml:trace>
  <inkml:trace contextRef="#ctx0" brushRef="#br0">14096 15606 0,'4'-8'0,"-4"8"0,5-9 16,-5 9 0,0 0 0,4-16 0,1 10 0,-5 6 15,4-9 0,-4 9 0,6-10 0,-6 10 16,6-6 0,-6 6 0,0 0 0,7-11 16,-7 11 0,0 0 0,9-8 0,-9 8 15,0 0 0,0 0 0,0 0 0,0 0 16,0 0 0,0 0 0,0 0 0,0 0 15,0 0 0,23 15 0,-19-7 0,-4-8 16,5 12 0,0-3 0,-1-3 0,1 2 16,-1-2 0,1 2 0,-1 0 0,6 7 15,-4-5 0,1 0 0,-3-2 0,3 1 16,-5-3 0,0 4 0,6-3 0,-6 1 16,1 0 0,-1 2 0,0-1 0,0-1 0,-2 2 15,2-2 0,-2 3 0,0-1 0,0-2 16,0-8 0,0 16 0,-2-7 0,2-9 15,0 12 0,0-12 0,0 10 0,0-10 16,-2 9 0,2-9 0,-4 8 0,4-8 16,-5 8 0,5-8 0,-10 6 0,10-6 0,-13 4 15,13-4 0,-23 0 0,23 0 16,-27-9 0,13 2 0,0-3 0</inkml:trace>
  <inkml:trace contextRef="#ctx0" brushRef="#br0">14374 15057 0,'0'0'0,"11"-6"0,-11 6 0,0 0 0,21-6 15,-21 6 0,20-2 0,-20 2 16,32 4 0,-18 0 0,5 0 0,-2 1 0,-2 2 16,-4 2 0,4-1 0,-1 2 0,-3 2 15,1 3 0,-3 1 0,-2-2 0,-3 5 0,-1-3 16,2 5 0,-5-4 0,2 1 16,-2 0 0,0 1 0,0-3 0,5 3 15,-3-1 0,0-2 0,5 3 0,1 0 0,2-2 16,6 11 0,5-4 0,2 1 0,1 0 15,6-3 0,-1 2 0,3-2 0,0-2 16,0 3 0,1-1 0,-4-2 0,2 4 16,-5-4 0,-5-4 0,-5 1 0,-3-2 15,0-1 0,0 3 0,-7-4 0,3 4 16,-7 0 0,4-1 0,-6-3 0,0 5 16,-4-1 0,2 0 0,-4 2 0,-1 2 15,-2-3 0,-5 11 0,1-6 0,-6 1 16,10-3 0,3-7 0</inkml:trace>
  <inkml:trace contextRef="#ctx0" brushRef="#br0">17316 15160 0,'23'10'0,"-14"-8"0,9-2 0,3 5 16,13-3 0,0 1 0,7-3 0,0-2 15,0 2 0,0 0 0,-2-3 0,0-2 16,0 1 0,-12 0 0,-4 0 0,-3 0 16,1 1 0,-6-1 0,0 4 0,-7-4 15,-8 4 0,9-10 0</inkml:trace>
  <inkml:trace contextRef="#ctx0" brushRef="#br0">17585 14913 0,'0'0'0,"0"0"0,0 0 0,0 0 15,-11 25 0,9-7 0,-4 3 0,4 7 16,-2 1 0,2-3 0,-5 3 0,7-1 0,-2 0 15,0-3 0,2-3 0,2-3 16,0 0 0,5 1 0,1 9 0,4-6 0,-1-3 16,13 5 0,3-7 0,5 3 0,4-8 15,3-2 0,9-6 0,25-4 16</inkml:trace>
  <inkml:trace contextRef="#ctx0" brushRef="#br0">18331 14983 0,'4'-6'15,"4"2"0,-8 4 0,4-8 0,-4 8 16,7-4 0,-7 4 0,0 0 0,0 0 16,0 0 0,0 0 0,8 18 0,-8 1 15,3 1 0,-3 0 0,-3 11 0,-1 2 16,0 2 0,-1 0 0,1-3 0,-4 4 0,6-4 15,-2 0 0,-1-8 0,1 7 16,-1-6 0,1-5 0,2-3 0,-4-3 0,4 2 16,0-5 0,2-3 0,0 0 0,0-8 15,0 14 0,0-14 0,0 11 0,0-11 16,0 0 0,0 10 0,0-10 0,0 0 16,0 0 0,0 0 0,0 0 0,0 0 15,21-37 0,-15 19 0,11-9 0,-6-6 0,5 2 16,0 0 0,0 1 0,0-1 0,2 0 15,0 2 0,-2 0 0,0 7 16,-4 6 0,-1-1 0,0 3 0,3-1 0,-1 2 16,4 4 0,-4-4 0,6 3 15,-4 2 0,-3 2 0,-1-1 0,0 4 0,-1 0 16,-10 3 0,18-1 0,-18 1 0,0 0 16,21 4 0,-21-4 0,8 10 15,-2-4 0,-4 0 0,0 4 0,-2-2 0,-2 8 16,-3 1 0,-4-2 0,0 1 0,-3-2 15,1 1 0,0 1 0,-1-3 0,-4-1 0,2-2 16,1 3 0,-6-5 0,4 0 16,1 3 0,3-6 0,0 1 0,1-2 0,1 0 15,9-4 0,-11 7 0,11-7 0,-10 6 16,10-6 0,-7 4 0,7-4 0,0 0 16,-4 9 0,4-9 0,-7 6 0,7-6 15,0 11 0,0-11 0,5 17 0,-1 0 16,3 0 0,5-3 0,-1 1 0,12 9 0,0-2 15,-5-1 0,5 2 0,2-3 0,-5-6 16,10 6 0,-1-5 0,-1 0 16,-3-3 0,-2-4 0,-3-3 0,-1-4 15,4-1 0,9-1 0</inkml:trace>
  <inkml:trace contextRef="#ctx0" brushRef="#br0">19571 14667 0,'-13'-12'0,"6"7"0,7 5 0,-21-8 15,10 5 0,-7 2 0,0-2 0,-3 3 16,21 0 0,-38 3 0,19-2 0,0 4 15,2 1 0,-2 3 0,3-1 0,0-1 0,1 5 16,-2 1 0,4 2 0,1 1 16,1 0 0,2 3 0,-7 12 0,5-2 15,-2 2 0,9-2 0,-3-1 0,5 3 16,-2 0 0,2-1 0,-3-5 0,5 4 16,2 1 0,1-2 0,-6 0 0,6-3 0,-1-3 15,-2-1 0,4-3 0,-2 3 16,1-1 0,-1 0 0,2 0 0,2-2 0,-4 0 15,5 1 0,-3-2 0,3-3 0,-3 0 16,4-3 0,-4-1 0,-2-2 0,0-2 16,3 2 0,-5-8 0,4 12 0,-4-12 0,5 9 15,-5-9 0,2 8 0,-2-8 16,0 0 0,5 8 0,-5-8 0,0 0 16,2 9 0,-2-9 0,0 0 0,0 0 0,5 6 15,-5-6 0,0 0 0,0 0 0,0 0 16,2 7 0,-2-7 0,0 0 0,0 0 15,0 0 0,5 8 0,-5-8 0,0 0 16,0 0 0,0 0 0,0 0 0,0 0 16,0 0 0,0 0 0,0 0 0,2 8 15,-2-8 0,0 0 0,0 0 0,0 0 16,0 0 0,0 0 0,0 0 0,0 0 16,0 0 0,0 0 0,0 0 0,0 0 15,0 0 0,0 0 0,0 0 0,0 0 0,0 0 16,0 0 0,0 0 0,0 0 0,0 0 15,0 0 0,0 0 0,0 0 0,0 0 16,0 0 0,0 0 0,0 0 0,0 0 16,0 0 0,0 0 0,0 0 0,0 0 15,0 0 0,0 0 0,4 8 0,-4-8 16,0 0 0,2 8 0,-2-8 0,0 0 16,5 10 0,-5-10 0,0 13 0,3-5 15,-3 0 0,0-8 0,2 17 0,-2-9 0,0 0 16,0-8 0,0 17 0,-2-9 0,2-8 15,0 14 0,0-14 0,0 12 0,0-12 16,0 11 0,0-11 0,0 8 0,0-8 16,0 8 0,0-8 0,0 0 0,0 10 15,0-10 0,0 0 0,2 8 0,-2-8 16,0 0 0,2 8 0,-2-8 0,0 0 16,0 0 0</inkml:trace>
  <inkml:trace contextRef="#ctx0" brushRef="#br0">19957 15100 0,'6'-11'0,"-1"2"16,-3 0 0,4-2 0,-2 6 0,-4-3 15,4 2 0,-4 6 0,5-11 0,-3 6 16,-2 5 0,4-5 0,-4 5 16,0 0 0,0 0 0,0 0 0,0 0 0,15 18 15,-13-7 0,4 7 0,1 13 0,0-2 16,0 4 0,-2-9 0,-1 7 0,3-2 15,3 2 0,-4-9 0,1-1 0,4 12 16,1-4 0,-1-10 0,-4 3 0,2-8 16,0 2 0,0-1 0,0-3 0,-4-1 0,2-5 15,2 0 0,-5-2 0,-4-4 16,17 0 0,-17 0 0,15-8 0,-3-5 16</inkml:trace>
  <inkml:trace contextRef="#ctx0" brushRef="#br0">20356 15064 0,'2'-11'16,"3"1"0,-1 0 0,-2 1 0,4 3 16,-2-3 0,-2 3 0,-2 6 0,5-7 0,-5 7 15,2-5 0,-2 5 0,0 0 16,0 0 0,0 0 0,0 0 0,0 0 0,-13 31 16,3-17 0,1 3 0,-7 10 0,-4 2 15,1-1 0,4-3 0,-2 4 0,4-1 16,1-5 0,1-3 0,4-1 0,1-3 15,0 1 0,4-1 0,4-2 0,4 1 16,-4-2 0,4-5 0,1-4 0,2-1 0</inkml:trace>
  <inkml:trace contextRef="#ctx0" brushRef="#br0">20543 15221 0,'0'0'0,"0"0"16,0 0 0,0 0 0,0 0 0,0 0 0,0 0 16,0 0 0,0 0 0,0 25 0,-4-7 15,1 1 0,-3 2 0,-2 7 0,6-3 16,-3-2 0,1-5 0,2 3 0,0 10 16,-1-7 0,1-3 0,-2-5 0,6-4 0,-2 5 15,0-3 0,2-3 0,-2-3 0,0-8 16,5 8 0,-5-8 0</inkml:trace>
  <inkml:trace contextRef="#ctx0" brushRef="#br0">20906 15077 0,'4'-8'0,"-4"8"0,0 0 16,0 0 0,0 0 0,0 0 0,0 0 0,0 0 15,0 0 0,0 0 0,11 19 0,-11-9 16,0-10 0,-6 25 0,1-9 0,1 5 16,-5-2 0,-5 9 0,-2-2 0,0 3 15,3-2 0,1-6 0,1-3 0,4-3 16,-3-3 0</inkml:trace>
  <inkml:trace contextRef="#ctx0" brushRef="#br0">21498 14886 0,'0'0'0,"5"-9"0,-1 4 15,-4 5 0,3-7 0,-3 7 0,0 0 16,0 0 0,0 0 0,0 0 0,0 0 0,0 0 15,-3 32 0,-3-16 0,3 4 16,-5 13 0,-2-1 0,3-5 0,3-1 0,4-4 16,-5-3 0,8 2 0,-3-3 0,2 2 15,2-3 0,-2-5 0,1 3 0,2-6 16,-3 0 0,5-3 0,-5 0 0,5-1 16,-3 3 0,-4-8 0,12 4 0,-12-4 15,9 2 0,-9-2 0,0 0 0,23-8 0,-14 2 16,0 0 0,5-5 0,-3 1 0,3-4 15,-1 2 0,-2-3 0,-1 2 0,1 1 16,0-2 0,1 2 0,-5-1 0,2 3 16,1-5 0,-4 6 0,1-2 0,-3 3 15,3-1 0,-2-2 0,0 6 0,-1-3 16,1-1 0,-1 2 0,0-2 0,1 1 16,2 0 0,-2-1 0,-1 1 0,1-1 15,-1 4 0,1-3 0,0-1 0,-1 2 16,-1-4 0,1 4 0,0-1 0,-1 0 15,-1 2 0,0-2 0,2 0 0,2 2 16,-4-1 0,-2 7 0,4-8 0,-4 8 16,5-9 0,-5 9 0,2-8 0,-2 8 0,4-5 15,-4 5 0,0-7 0,0 7 0,0 0 16,5-7 0,-5 7 0,0 0 0,2-9 16,-2 9 0,0 0 0,2-6 0,-2 6 15,0 0 0,0 0 0,6-6 0,-6 6 16,0 0 0,0 0 0,0 0 0,0 0 15,0 0 0,0 0 0,0 0 0,0 0 0,0 0 16</inkml:trace>
  <inkml:trace contextRef="#ctx0" brushRef="#br0">21923 15038 0,'0'0'0,"0"0"0,0 0 16,0 0 0,21-8 0,-21 8 0,4-5 16,-4 5 0,7-5 0,-7 5 0,0 0 0,11-4 15,-11 4 0,0 0 0,4-4 16,-4 4 0,0 0 0,0 0 0,10-3 0,-10 3 16,0 0 0,0 0 0,0 0 0,0 0 15,0 0 0,20 4 0,-20-4 0,0 0 16,0 0 0,16 3 0,-16-3 0,0 0 15,16 4 0,-6-2 0,-10-2 0,13 2 16,-13-2 0,19 0 0,-11 1 0,-8-1 16,14 4 0,-14-4 0,12 4 0,-12-4 15,8 1 0,-8-1 0,7 7 0,-7-7 16,2 8 0,-2-8 0,-2 16 0,0-8 16,-7 8 0,0 1 0,-5 0 0,5-1 15,-2 1 0,-3-1 0,3-2 0,1 4 0,1-5 16,0 3 0,3-3 0,-2-2 0,6-4 15,-5 1 0,5-1 0,2-7 0,-4 10 16,4-10 0,2 10 0,-2-10 0,4 9 16,-4-9 0,11 10 0,1-6 0,-3-1 0,12 2 15,0-5 0,-1 2 0,3-2 16,13-2 0,3 2 0,-5-8 0,5 2 16,-5-6 0</inkml:trace>
  <inkml:trace contextRef="#ctx0" brushRef="#br0">22858 15076 0,'0'0'0,"14"8"0,-12-7 0,2 8 16,-4-1 0,0 1 0,-2 7 0,-2-3 15,-4 4 0,2 0 0,-3 0 0,0-1 0,-3 2 16,3-1 0,-4 1 0,-6 6 16,3-2 0,5-3 0,0-5 0,1-2 0,1 0 15,5-1 0,-3-3 0,5 0 0,0-2 16,2-6 0,0 8 0,0-8 0,0 0 16</inkml:trace>
  <inkml:trace contextRef="#ctx0" brushRef="#br0">23499 14703 0,'0'0'0,"2"-6"0,-2 6 0,0 0 0,0 0 15,0 0 0,0 0 0,-2 27 0,-3-10 16,1 13 0,-6-1 0,1 4 0,0-4 15,5 2 0,-6-1 0,6-3 0,-3 2 16,5-5 0,0-2 0,2-2 0,0-5 16,2 5 0,-2-4 0,6 1 0,-3-3 0,3-4 15,2 1 0,-4-3 0,3-2 0,0 0 16,-1-2 0,4 1 0,-10-5 0,20 2 16,1-7 0,-5 1 0,2-4 0,0-5 15,10-9 0,-3-1 0,-1-5 0,0 1 16,-1-4 0,-4 0 0,0 2 0,-2 3 15,-6 5 0,-3 3 0,2 2 0,-3 4 16,-1 3 0,-1 0 0,-1 1 0,1 2 16,-5 6 0,5-11 0,-5 11 0,5-5 0,-5 5 15,0 0 0,0 0 0,0 0 16,0 0 0,0 0 0,0 0 0,-19 28 16,8-11 0,-1-2 0,-6 13 0,-3 3 0,-2-2 15,6 2 0,-4-3 0,0 1 16,3-1 0,2 2 0,-2-2 0,4-5 0,1 1 15,4-3 0,1 0 0,2-5 0,3-3 16,3-3 0,0-2 0</inkml:trace>
  <inkml:trace contextRef="#ctx0" brushRef="#br0">23902 15166 0,'7'-4'0,"0"-5"16,-7 9 0,7-8 0,-7 8 0,7-8 15,-7 8 0,4-6 0,-4 6 0,4-7 16,-4 7 0,0 0 0,8-6 0,-8 6 16,0 0 0,9-5 0,-9 5 0,9-4 15,-9 4 0,0 0 0,0 0 0,16-3 0,-16 3 16,0 0 0,0 0 0,0 0 0,0 0 15,20 7 0,-20-7 0,0 0 16,8 8 0,-8-8 0,2 10 0,-2-2 0,0-8 16,0 17 0,-2-9 0,2-8 0,-4 18 15,2-8 0,2 1 0,0 5 0,6 1 16,-4-3 0,2 0 0,1-2 0,-3 5 16,5 0 0,1-1 0,-2 1 0,3 1 15,-1-2 0,2 3 0,-3 0 0,-1-3 0,1 0 16,-2 0 0,-3-1 0,0-4 0,1 1 15,-3-2 0,-3-2 0,3 3 0,-2-3 16,0 2 0,-3-2 0,3 1 16,-3-1 0,1 0 0,0 0 0,-1-2 0,0 2 15,0-1 0,-1-1 0,6-6 0,-5 8 16,5-8 0,0 0 0,-8 4 0,8-4 16,0 0 0,0 0 0,0 0 0,2-35 15</inkml:trace>
  <inkml:trace contextRef="#ctx0" brushRef="#br0">24456 14340 0,'9'-6'0,"1"-3"0,-1 5 0,-9 4 16,21-4 0,-21 4 0,0 0 0,27 6 0,-20 1 15,8 5 0,-1 2 0,-2 2 16,4 15 0,-1 0 0,2 0 0,-8 2 16,-1 2 0,-3-2 0,3 2 0,-4 2 0,3-2 15,-5 0 0,0-1 0,-2 1 0,4-2 16,1 2 0,-5-3 0,0 0 0,5-1 16,0-2 0,-1 2 0,0-2 0,3-5 15,0 7 0,-2-2 0,2-3 0,6 5 16,-9-9 0,4-1 0,-1-3 0,4 11 15,-5-6 0,2-4 0,-4 1 0,1-2 16,-1 3 0,3-5 0,-2 5 0,0-3 16,-3 1 0,0 0 0,0-1 0,0-1 15,-2 1 0,0-2 0,0 3 0,-2-1 0,0 0 16,0-1 0,2-2 0,-2 1 0,-1-4 16,-2 0 0,5-4 0,-2 5 0,0-6 15,-1 3 0,1-4 0,-2 4 0,2-3 16,-3 0 0,3 0 0,2-7 0,-5 10 15,2-6 0,3-4 0,-2 9 0,2-9 16,-2 5 0,2-5 0,0 0 0,0 0 16,-7 9 0,7-9 0,0 0 0,0 0 15,0 0 0,0 0 0,-2 6 0,2-6 0,0 0 16,0 0 0,0 0 0,0 0 16,0 0 0,0 0 0,0 0 0,0 0 0,0 0 15,0 0 0,0 0 0,0 0 0,0 0 16,-4-25 0,4 25 0,-5-8 0,1-1 15,-8-3 0,1 0 0</inkml:trace>
  <inkml:trace contextRef="#ctx0" brushRef="#br0">10789 16085 0,'9'-7'0,"-9"7"0,0 0 0,9-5 15,-9 5 0,0 0 0,9-5 0,-9 5 16,0 0 0,0 0 0,0 0 0,0 0 15,14-2 0,-14 2 0,0 0 0,0 0 16,0 0 0,16 10 0,-16-10 0,6 9 16,2-3 0,-4-1 0,3 2 0,0 1 0,-1-2 15,11 4 0,-4 1 0,6-3 16,1-1 0,12 4 0,5-3 0,-1-1 16,2 2 0,4-4 0,-3-3 0,4 3 0,3-3 15,1 0 0,-1 0 0,27 2 16,-20-2 0,-8 0 0,-6-1 0,2 2 0,0-1 15,-2 0 0,0 2 0,-3-4 0,0 0 16,6 0 0,-8 0 0,5 0 0,-5 0 16,4 0 0,-4-2 0,6 0 0,-4 0 0,3 0 15,-1-1 0,2 3 0,-4 0 16,5-1 0,-3 1 0,2 0 0,-2 0 0,-1 0 16,1 1 0,-8 2 0,4-1 0,3 0 15,-3 0 0,-2 0 0,2 0 0,-6-2 16,4 4 0,-3-4 0,-3 3 0,8-2 15,0-1 0,-2 0 0,6 0 0,1 0 16,-2 0 0,-11-4 0,16 4 0,-6 0 16,3-4 0,-5 2 0,6-2 0,-4 0 15,0-2 0,-2 2 0,3 2 0,-3 0 16,3-2 0,-3 1 0,-2 1 0,2 2 16,-6-2 0,6 0 0,-7 2 0,-3 0 15,12 0 0,-5-2 0,-3 2 0,-4-1 0,-3 1 16,13 0 0,-6-3 0,-3 3 0,-5 0 15,17 0 0,-5 0 0,-5 0 0,7 0 16,-8 0 0,8 3 0,-8-3 0,0-3 16,-3 3 0,-2 3 0,1-6 0,-2 6 15,4-2 0,-4-1 0,5 0 0,7 0 16,-5 0 0,-4 0 0,-4 0 0,3-1 16,-1 1 0,-5-3 0,4 3 0,-6-2 0,4-1 15,-2 3 0,-16 0 0,26-1 0,-18-1 16,-8 2 0,18-2 0,-18 2 0,17-3 15,-17 3 0,0 0 0,18-1 0,-18 1 16,0 0 0,16 0 0,-16 0 0,0 0 16,0 0 0,11-3 0,-11 3 0,0 0 15,0 0 0,16-1 0,-16 1 0,0 0 16,0 0 0,0 0 0,13-3 0,-13 3 16,0 0 0,0 0 0,0 0 0,0 0 15,0 0 0,0 0 0,0 0 0,12-4 16,-12 4 0,0 0 0,0 0 0,0 0 0,0 0 15,0 0 0,0 0 0,0 0 16,0 0 0,11-5 0,-11 5 0,0 0 0,0 0 16,0 0 0,0 0 0</inkml:trace>
  <inkml:trace contextRef="#ctx0" brushRef="#br0">19832 15921 0,'0'0'0,"0"0"0,0 0 15,0 0 0,0 0 0,0 0 0,-9-7 0,9 7 16,0 0 0,0 0 0,0 0 16,0 0 0,0 0 0,0 0 0,0 0 15,0 0 0,0 0 0,0 0 0,0 0 0,0 0 16,0 0 0,0 0 0,0 0 0,0 0 15,0 0 0,0 0 0,0 0 0,0 0 16,-10-6 0,10 6 0,0 0 0,0 0 16,0 0 0,0 0 0,0 0 0,42-6 15,-25 3 0,2 0 0,2 1 0,1 0 16,12-5 0,3 5 0,-3-2 0,5 2 16,-3-2 0,0 1 0,-4 2 0,6 1 0,-2 0 15,-4 1 0,2 2 0,0-1 0,2 0 16,5 0 0,1-2 0,-4 2 0,-1 2 15,-1-2 0,1-2 0,4 0 0,0 0 16,-5 0 0,8 0 0,-1 0 0,-4 0 16,4 1 0,-2 3 0,1-4 0,-4 0 15,3 0 0,-7 2 0,5-2 0,-2 2 16,-3-1 0,-9 1 0,9-2 0,-8 3 16,-4-3 0,-2 2 0,1-1 0,1-1 15,1 4 0,0-1 0,12-3 0,-8 4 16,7-4 0,-6 2 0,6 1 0,-7 1 0,-4-3 15,14 3 0,-1 0 0,-4-1 16,6-2 0,-4 4 0,1-1 0,4 2 16,-3-4 0,3 2 0,-1 2 0,4-4 0,-3 4 15,3-2 0,5 0 0,-2 3 0,3-3 16,3 0 0,17 0 0,-11-2 0,-10 3 16,27-1 0,-22 2 0,-4-6 0,22 4 15,-17-2 0,-10-1 0,5-1 0,-7 3 0,1-6 16,-1 2 0,-5 1 0,0-2 0,-2 0 15,-8 0 0,-6-3 0,0 4 16,-1-1 0,0 0 0,-2-3 0,0 3 0,-2 2 16,-3-2 0,-12 2 0,20-6 0,-10 3 15,-10 3 0,15-1 0,-15 1 0,17-3 16,-17 3 0,15-1 0,-15 1 0,12-3 16,-12 3 0,0 0 0,16-4 0,-16 4 15,14-1 0,-14 1 0,0 0 0,18-3 16,-18 3 0,0 0 0,0 0 0,0 0 15,14-3 0,-14 3 0,0 0 0,0 0 16,0 0 0,0 0 0,-78-11 0</inkml:trace>
  <inkml:trace contextRef="#ctx0" brushRef="#br0">7924 16892 0,'0'0'0,"-4"-7"0,4 7 0,0 0 15,0 0 0,0 0 0,36-1 0,-17 1 16,-4-3 0,10 2 0,-1-2 0,10 3 16,2-2 0,-2 2 0,3-2 0,0 1 15,-3-2 0,-7 2 0,-4 1 0,-3 0 16,-3 0 0,-4-2 0</inkml:trace>
  <inkml:trace contextRef="#ctx0" brushRef="#br0">8098 17013 0,'0'0'0,"0"0"0,0 0 16,0 0 0,0 0 0,53-6 0,-36 4 15,2-2 0,15 2 0,-9-2 0,9-3 16,-6 4 0,-6-1 0,1 2 0,11-5 15,-9 1 0</inkml:trace>
  <inkml:trace contextRef="#ctx0" brushRef="#br0">8969 16542 0,'0'0'15,"0"0"0,0 0 0,4-11 0,-4 11 16,0 0 0,0 0 0,0 0 0,0 0 16,0 0 0,0 0 0,0 0 0,8 49 0,-8-19 15,2 6 0,-4 0 0,4-3 0,-4 5 16,0-6 0,4 5 0,-4-4 0,4 0 15,-2-2 0,0-1 0,-2-7 0,2-2 16,0-7 0,0 0 0,0-1 0,0-3 16,0 0 0,0-10 0,2 17 0,-2-17 0,-2 14 15,2-14 0,0 11 0,0-11 0,0 0 16,-4 10 0,4-10 0,0 0 16,0 0 0,0 0 0,0 0 0,0 0 0,0 0 15,0 0 0,0 0 0,0 0 0,-2-47 16,4 30 0,6-16 0,-6 9 0,3-5 15,1-2 0,3 2 0,1 1 0,-1 3 16,0 6 0,3-1 0,-4 4 0,3-1 16,4 0 0,-2 0 0,3 4 0,0-4 15,9-1 0,-6 2 0,-4 3 0,4 3 16,-4-1 0,0 3 0,-4 2 0,0 2 16,-11 4 0,18-8 0,-18 8 0,11-4 15,-11 4 0,12-4 0,-12 4 0,0 0 16,0 0 0,0 0 0,0 0 0,0 0 15,14 13 0,-14-13 0,-3 17 0,3-17 16,-8 25 0,-4-10 0,-2-1 0,3 2 0,-5-3 16,0-1 0,2 0 0,-4 0 0,0-1 15,-1-3 0,4 2 0,-4-1 0,8-8 16,11-1 0,-21 11 0,21-11 0,-18 4 16,18-4 0,0 0 0,-16 5 0,16-5 15,0 0 0,0 0 0,0 0 0,0 0 0,0 0 16,-20 3 0,20-3 0,0 0 0,0 0 15,0 0 0,0 0 0,0 0 0,0 0 16,0 0 0,0 0 0,0 0 0,13 17 16,-13-17 0,21 18 0,-10-6 0,6 5 15,-4-3 0,10 9 0,-3-4 0,3 3 16,-2-6 0,2 6 0,1-1 0,-3-4 16,-2-2 0,5 5 0,-3-4 0,-3-3 15,0-1 0,-1 0 0,0-2 0,-3 2 16,4-1 0,-4 0 0,2-3 0,-4-2 15,-1-2 0,0-2 0,-11-2 0,0 0 16</inkml:trace>
  <inkml:trace contextRef="#ctx0" brushRef="#br0">9735 16775 0,'0'0'0,"0"0"0,0 0 0,0 0 16,-4-13 0,4 13 0,0 0 0,0 0 15,0 0 0,-5-12 0,5 12 0,0 0 0,0 0 16,0-16 0,0 16 0,0 0 16,0 0 0,0-16 0,0 16 0,0 0 0,0-16 15,0 16 0,0 0 0,0-13 0,0 13 16,0 0 0,0 0 0,0-16 0,0 16 15,0 0 0,0 0 0,0 0 0,0-15 16,0 15 0,0 0 0,0 0 0,0 0 16,0 0 0,0 0 0,0 0 0,0 0 15,0 0 0,0 0 0,-6 40 0,0-10 16,4 0 0,-2-5 0,2 8 0,2 0 16,2-9 0,-2-3 0,4 0 0,-4-2 15,8-4 0,-2 5 0,3-4 0,2-5 16,1 4 0,1-5 0,2 1 0,0-5 15,-1 0 0,4-1 0,-1-3 0,-2-1 16,-15-1 0,37-5 0,-26 0 0,5-3 0,0-1 16,-3-3 0,-1-2 0,-1-2 0,6-11 15,-4-2 0,-2 0 0,-3-1 0,-2 5 16,1-5 0,-5 5 0,3 3 0,-1 4 16,-1-2 0,0 3 0,-3-1 0,2 2 15,-4 1 0,4 0 0,-2 15 0,0-20 0,0 20 16,2-17 0,-2 17 0,0-14 0,0 14 15,0 0 0,-2-14 0,2 14 16,0 0 0,0 0 0,0 0 0,0 0 0,0 0 16,0 0 0,0 0 0,0 0 0,-17 35 15,11-19 0,1 3 0,-5 9 0,4-3 16,1-4 0,3-3 0,-2 0 0,2 3 16,-1-3 0,3-2 0,-2 1 0,4-2 15,-2 2 0,0-6 0,0 0 0,3-1 16,-3-10 0,0 19 0,2-11 0,-2-8 15,4 16 0,-2-8 0,1 1 0,-1 2 16,2-1 0,-2-2 0,2 1 0,2 8 16,3-2 0,-5-5 0,6 1 0</inkml:trace>
  <inkml:trace contextRef="#ctx0" brushRef="#br0">10408 16913 0,'0'0'0,"0"0"0,0 0 16,5-12 0,-5 12 0,0 0 0,11-11 15,-11 11 0,18-9 0,1 3 0,-1 3 16,2-3 0,1 1 0,13 1 0,0 2 16,-4-2 0,4 0 0,-6 6 0,-3-2 0,-25 0 15,41 0 0,-26 0 0,-15 0 16,40 2 0,-40-2 0,27 0 0,-27 0 0,20 2 16,-20-2 0,0 0 0,21 4 0,-21-4 15,0 0 0,0 0 0,0 0 0,0 0 16,0 0 0,0 0 0</inkml:trace>
  <inkml:trace contextRef="#ctx0" brushRef="#br0">10718 16658 0,'0'0'0,"0"0"15,0 0 0,0 0 0,0 0 0,0 0 16,-11 43 0,11-26 0,-2-1 0,0 3 0,2 1 15,0 11 0,-3-7 0,6 7 16,-1-6 0,2 4 0,-1 3 0,1-3 0,0 2 16,3 0 0,-5-8 0,6-1 0,-2-3 15,1-3 0,2 0 0,3-4 0,1 1 16,-1-4 0</inkml:trace>
  <inkml:trace contextRef="#ctx0" brushRef="#br0">11393 16489 0,'0'0'0,"0"0"0,0 0 15,0 0 0,0 0 0,0 0 0,0 0 16,9 45 0,-11-14 0,2 0 0,0 2 0,-2 0 16,0 0 0,-3 2 0,7 0 0,-4-2 15,2-3 0,0 3 0,0-10 0,0-5 16,0 0 0,0-2 0,0-4 0,0-2 16,0 1 0,0-11 0,0 16 0,0-16 15,0 11 0,0-11 0,0 11 0,0-11 16,0 0 0,0 0 0,0 0 0,0 0 15,0 0 0,0 0 0,0 0 0,0 0 16,7-41 0,-3 12 0,-4-2 0,7 5 16,-2-5 0,0-1 0,-3 10 0,2 0 0,1 3 15,1 2 0,2 0 0,1-2 16,-3 3 0,5 0 0,1 1 0,8-8 16,-1 2 0,-5 7 0,4 2 0,-2 2 0,0-2 15,0 1 0,0 2 0,2 4 0,-5 0 16,-13 5 0,24-1 0,-24 1 0,0 0 15,0 0 0,34 10 0,-34-10 0,8 12 16,-2-3 0,-6-9 0,2 26 0,-2-9 16,-2-1 0,-1 2 0,-2-1 0,-1 0 15,-1-4 0,-2-2 0,-1 3 0,2-3 16,-1-3 0,9-8 0,-23 18 0,12-8 0,1-6 16,10-4 0,-16 13 0,16-13 0,-12 6 15,12-6 0,0 0 0,-13 7 0,13-7 16,0 0 0,0 0 0,0 0 0,-16 7 15,16-7 0,0 0 0,0 0 0,0 0 16,0 0 0,-9 9 0,9-9 0,0 0 16,0 0 0,0 0 0,-2 20 0,4-14 15,-2-6 0,12 25 0,-6-11 0,1 2 16,4 0 0,1 0 0,-1 1 0,12 7 16,-3-1 0,3-1 0,-2-5 0,-3-3 15,7 6 0,-4-3 0,-3-5 0,0-2 16,-1-1 0,0-1 0,2 0 0,-6-6 15,-1 0 0</inkml:trace>
  <inkml:trace contextRef="#ctx0" brushRef="#br0">12089 16503 0,'0'0'16,"0"0"0,0 0 0,0 0 0,0 0 15,0 0 0,0 0 0,0 0 0,0 0 16,0 0 0,0 0 0,20 31 0,-11-14 16,-1-1 0,-2 5 0,7 9 0,-3 2 0,1-2 15,-2 1 0,8 2 0,-6-2 16,1-1 0,-3 2 0,2-1 0,1-5 15,-4-1 0,1-5 0,-2-6 0,3 2 0,-6-4 16,3-2 0,-1-2 0,-3-2 16,-3-6 0,0 0 0,0 0 0,0 0 0,0 0 15,0 0 0,41-18 0,-32 0 0,-2-2 16</inkml:trace>
  <inkml:trace contextRef="#ctx0" brushRef="#br0">12434 16736 0,'4'-21'0,"0"3"15,-1 1 0,-1 3 0,2 2 0,-2 0 16,-2 12 0,8-21 0,-6 10 0,-2 11 0,5-20 15,-5 20 0,6-15 0,-1 7 0,-5 8 16,4-14 0,-4 14 0,2-11 16,-2 11 0,0 0 0,0 0 0,8-11 0,-8 11 15,0 0 0,0 0 0,0 0 16,0 0 0,0 0 0,-12 38 0,7-21 0,-1-1 16,-1 0 0,0 5 0,0-2 0,-2 9 15,0-5 0,-1-2 0,4-3 16,-1 0 0,1-3 0,-2 2 0,4-5 0,-1-1 15,1-2 0,2 0 0,2-9 0,-7 16 16,3-10 0,4-6 0,-6 14 0,6-14 16,-4 13 0,4-13 0,-5 8 0,5-8 0,-2 10 15,2-10 0,0 0 0,-2 13 16,2-13 0,0 0 0,-2 8 0,2-8 0,0 0 16,0 0 0,0 0 0,-5 12 0,5-12 15,0 0 0,0 0 0,0 0 0,0 0 16,-2 10 0,2-10 0,0 0 0,0 0 15,0 0 0,0 0 0,0 0 0,0 0 16,-2 9 0,2-9 0,0 0 0,0 0 16,0 0 0,0 0 0,0 0 0,0 0 15,0 0 0,0 0 0,0 0 0,0 0 0,0 0 16,-6 11 0,6-11 0,0 0 16,0 0 0,0 0 0,0 0 0,0 0 15,0 0 0,0 0 0,0 0 0,0 0 0,0 0 16,0 0 0,0 0 0,0 0 0,0 0 15,0 0 0,0 0 0,0 0 0,0 0 16,0 0 0,-2 7 0,2-7 0,0 0 16,0 0 0,0 0 0,0 0 0,0 0 0,0 0 15,0 0 0,0 0 0,0 0 0,0 0 16,0 0 0,0 0 0,0 0 16,0 0 0,0 0 0,0 0 0,0 0 0,0 0 15,0 0 0,0 0 0,0 0 0,0 0 16,0 0 0,0 0 0,0 0 0,0 0 15,0 0 0,0 0 0,-36 7 0,2-5 16,-7 0 0</inkml:trace>
  <inkml:trace contextRef="#ctx0" brushRef="#br0">3272 16341 0,'0'0'0,"0"0"0,0 0 16,0 0 0,0 0 0,14 35 0,-3-6 15,-2 4 0,-1 2 0,-2 2 0,1 4 0,-3 2 16,1 23 0,-3-17 0,3-4 16,-3 18 0,-2 4 0,3-6 0,-3-13 0,2-11 15,-2 0 0,2-4 0,0 2 0,-2-9 16,5-5 0,-5-3 0,0-1 0,2-3 15,-2-3 0,2-1 0,-2-3 0,0-7 16,2 12 0,-2-12 0,0 0 0,0 13 16,0-13 0,0 0 0,0 0 0,0 0 15,0 0 0,0 0 0,0 0 0,0 0 16,0 0 0,-4-44 0,4 24 0,-2-10 16,2-3 0,-2 0 0,2 2 0,-3-3 15,6-1 0,-1 2 0,0-5 0,0 4 16,3-1 0,0-2 0,4 3 0,2 2 15,3-1 0,-3 3 0,6 1 0,0 2 16,4 2 0,-6 5 0,2 3 0,-2 3 16,2 3 0,0 1 0,-2-1 0,-2 6 0,1-2 15,-14 7 0,20-1 0,-20 1 0,0 0 16,0 0 0,35 10 0,-28-4 0,-7-6 16,13 27 0,-6-9 0,-4 2 0,-1 1 15,-4 11 0,-4 0 0,0-3 0,-3-4 16,0-7 0,-5 8 0,1-5 0,-2-6 0,2-3 15,-1 3 0,-1-6 0,0 2 16,0-5 0,-2 5 0,6-6 0,3 0 16,8-5 0,-17 4 0,17-4 0,-13 1 0,13-1 15,0 0 0,0 0 0,0 0 16,0 0 0,-28 5 0,28-5 0,0 0 0,0 0 16,0 0 0,-6 2 0,6-2 0,0 0 15,0 0 0,6 16 0,-6-16 0,16 23 16,-2-8 0,6 9 0,3 1 0,2-3 15,-2 5 0,7-2 0,-3-1 0,5-1 16,2 2 0,-2-3 0,5-1 0,1 0 16,-2 1 0,2-2 0,0 1 0,-4-4 15,3-3 0,-1 0 0,-2-1 0,-2-1 0,-5-4 16,-3 1 0,-6-8 0,2-1 0,-20 0 16</inkml:trace>
  <inkml:trace contextRef="#ctx0" brushRef="#br0">4353 16487 0,'-13'33'16,"1"1"0,0 8 0,1 1 0,-1 19 16,4-1 0,1-11 0,7-13 0,2 2 15,0-2 0,3-2 0,5 1 0,3 0 16,2-5 0,8-2 0,0 1 0,5-8 16,2 3 0,1-4 0,1 0 0,9-5 0,-5-1 15,2-3 0,-2-2 0,0-3 0,1-2 16,-1-1 0,0-4 0,-13-5 0,3-2 15,-8-2 0</inkml:trace>
  <inkml:trace contextRef="#ctx0" brushRef="#br0">5017 16588 0,'0'0'16,"0"0"0,0 0 0,0 0 0,0 0 16,0 0 0,0 0 0,0 0 0,2-14 15,-2 14 0,0 0 0,0 0 0,0 0 16,0 0 0,0 0 0,0 0 0,0 0 15,0 0 0,0 0 0,0 0 0,0 0 16,0 0 0,0 0 0,13 57 0,-7-24 16,0 0 0,-1 0 0,1 2 0,3-5 0,1 3 15,-1 0 0,4-4 0,-1 0 16,1-9 0,-1-3 0,-1-3 0,0-1 16,4-1 0,0-2 0,-1-4 0,-3 0 0,-11-6 15,21 4 0,-21-4 0,0 0 0,32-4 16,-32 4 0,25-18 0,-14 6 0,4-5 15,2-10 0,-6-3 0,1 1 0,-3-4 16,-7-1 0,5 5 0,-7-5 0,0 6 16,0 3 0,-2 4 0,0 3 0,-1 2 0,1 3 15,2 1 0,0 12 0,-2-21 16,2 21 0,-4-16 0,4 16 0,-3-13 0,3 13 16,0 0 0,0-14 0,0 14 0,0 0 15,0 0 0,0 0 0,0 0 0,0 0 16,0 0 0,0 52 0,3-22 0,1-7 15,-2 10 0,0-2 0,3 1 0,-3 2 16,4-5 0,0-5 0,-1 6 0,3 0 0,-1-7 16,3-3 0,-4-2 0,3-1 15,1-1 0,-1-2 0,2 1 0,1-3 16,1-3 0,-2-4 0,-11-5 0,21 9 16,-21-9 0,0 0 0</inkml:trace>
  <inkml:trace contextRef="#ctx0" brushRef="#br0">5626 16890 0,'0'0'16,"0"0"0,0-13 0,0 13 0,0 0 15,0 0 0,0 0 0,7-16 0,-7 16 16,0 0 0,23-6 0,-23 6 0,29-4 16,-9 4 0,14-2 0,-8 4 0,-3 2 15,11 0 0,-13-2 0,4 3 0,-7-3 0,2 2 16,-20-4 0,37 3 0,-24-1 0,-13-2 15,25 7 0,-25-7 0,17 1 16,-17-1 0,0 0 0</inkml:trace>
  <inkml:trace contextRef="#ctx0" brushRef="#br0">5822 16744 0,'0'0'0,"0"0"0,0 0 0,0 0 16,0 0 0,0 0 0,0 0 0,0 0 15,0 0 0,0 0 0,0 0 0,-7 31 16,7-31 0,2 20 0,1-3 0,1-3 16,-2 3 0,0-1 0,5 2 0,-2-1 15,0 2 0,-1-4 0,3 5 0,-3-4 0,4-4 16,-4 0 0,5 3 0,-2-2 0,-1-5 16,-6-8 0,19 14 0,-19-14 0,16 4 15</inkml:trace>
  <inkml:trace contextRef="#ctx0" brushRef="#br0">6151 16656 0,'4'-14'0,"-4"14"16,0 0 0,0 0 0,2-15 0,-2 15 15,0 0 0,0 0 0,0 0 0,0 0 16,0 0 0,0 0 0,0 0 0,0 0 15,0 0 0,41 29 0,-29-16 0,3 15 16,2-1 0,-2-1 0,2 1 0,-4 0 16,3 2 0,-5-7 0,6 4 0,-2-5 0,-4-3 15,1-2 0,-1-3 0,-2 2 16,1-5 0,-1-1 0,-9-9 0,14 10 16,-14-10 0,13 3 0,-13-3 0,0 0 0,0 0 15,28-13 0,-28 13 0,15-27 0,-3-2 16</inkml:trace>
  <inkml:trace contextRef="#ctx0" brushRef="#br0">6579 16650 0,'0'0'16,"3"-11"0,-3 11 0,0 0 0,0 0 15,0 0 0,0 0 0,0 0 0,0 0 16,0 0 0,0 0 0,0 0 0,0 0 16,0 0 0,0 0 0,-8 41 0,6-26 15,-3 3 0,1 1 0,-1-3 0,-1 5 16,-1 8 0,0-3 0,-2 5 0,2-9 0,-5 9 15,6-5 0,1-7 0,-4 0 16,5 0 0,-2-3 0,2 2 0,0-1 0,-1 0 16,3-3 0,0-2 0,2-12 0,-2 15 15,2-15 0</inkml:trace>
  <inkml:trace contextRef="#ctx0" brushRef="#br0">6422 16168 0,'0'0'0,"0"0"15,0 0 0,0 0 0,62 29 0,-26-14 0,2 1 16,3 3 0,25 6 0,-17-3 0,-9 0 16,2 1 0,-1 1 0,-5 6 0,0-4 15,-2 5 0,-2 2 0,-6 2 0,-3 1 16,-7 4 0,-7-1 0,0 5 0,-9-1 15,-2-1 0,-3 1 0,-6 20 0,-1-18 0,1-9 16,-3-2 0,-2-1 0,2-2 16,-4-2 0,6-7 0,-1-6 0,4 1 0,-3-4 15,3 0 0,1-3 0,1 1 16,7-11 0,-12 13 0,12-13 0,-9 11 16,9-11 0,-9 10 0,9-10 0,0 0 0,-12 11 15,12-11 0,0 0 0,0 0 0,-9 8 16,9-8 0,0 0 0,0 0 0,0 0 15,-6 9 0,6-9 0,0 0 0,0 0 16,0 0 0,0 0 0,0 0 0,0 0 16,-12 10 0,12-10 0,0 0 0,0 0 0,0 0 15,0 0 0,0 0 0,0 0 16,0 0 0,0 0 0,0 0 0,0 0 0,0 0 16,0 0 0,0 0 0,-13 5 0,13-5 15,0 0 0</inkml:trace>
  <inkml:trace contextRef="#ctx0" brushRef="#br0">14120 16539 0,'0'0'16,"10"-7"0,-10 7 0,0 0 0,0 0 15,0 0 0,0 0 0,0 0 0,16 10 16,-16 1 0,4 7 0,-6-1 0,2 16 16,-2-2 0,2-3 0,0-3 0,-5 6 15,3-9 0,0-3 0,0-3 0,2 1 0,-5-3 16,5-4 0,-2-1 0,2-9 0,0 14 15,-2-5 0,2-9 0,0 7 0,0-7 16,0 0 0,2 12 0,-2-12 0,0 0 16,0 0 0,13 5 0,-13-5 0,53-17 15,-19 1 0,2-2 0,6 1 0,1-4 16,23-7 0,-4-3 0,-14 7 0,-12 4 16,5 2 0,-7 2 0,28-11 15,-39 19 0,-7 0 0,-5 4 0,0-3 16,-11 7 0,12-5 0,-12 5 0</inkml:trace>
  <inkml:trace contextRef="#ctx0" brushRef="#br0">14158 17149 0,'4'6'0,"3"-2"15,-7-4 0,18 7 0,2-6 16,14-1 0,1-1 0,8-4 0,2-1 0,27-5 16,-17-1 0,15-4 0,-15 2 0,13-1 15,-13 1 0,-12-3 0,25-3 16,-4-3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462 1866 0,'0'0'0,"-2"-9"0,2 9 0,0 0 15,0 0 0,2-13 0,-2 13 0,0 0 16,0-13 0,0 13 0,0-6 0,0 6 15,0 0 0,0 0 0,0-12 0,0 12 16,0 0 0,0 0 0,0 0 0,0 0 16,0 0 0,0-11 0,0 11 15,0 0 0,0 0 0,0 0 0,0 0 0,0 0 16,0 0 0,26 23 0,-17-15 0,-1 7 16,4-3 0,-1 4 0,1-2 0,-1 3 15,1 0 0,0-1 0,1 1 0,-2-1 16,1-2 0,1 4 0,1-3 0,-3 2 15,0-5 0,4 2 0,-7-4 0,1-2 0,1 1 16,-5-3 0,-5-6 0,11 11 16,-11-11 0,9 7 0,-9-7 0,0 0 0,14 2 15,-14-2 0,0 0 0</inkml:trace>
  <inkml:trace contextRef="#ctx0" brushRef="#br0">855 1736 0,'0'0'0,"0"0"0,0 0 0,0 0 15,0-12 0,0 12 0,0 0 16,0 0 0,0 0 0,0 0 0,0 0 16,0 0 0,0 0 0,0 0 0,0 0 0,-12 35 15,8-18 0,-1-1 0,-2 2 0,-1 13 16,2-8 0,0-3 0,3-3 0,-8 22 15,7-18 0,-1 6 0,-2-1 16,5-3 0,0-8 0,-3 17 0,1-9 16,1-3 0,-1-4 0,1 1 0,1-5 0,-1 4 15,1-4 0,2-1 0</inkml:trace>
  <inkml:trace contextRef="#ctx0" brushRef="#br0">1025 1765 0,'0'0'0,"0"25"15,-2-5 0,2-1 0,-2 0 0,0 1 16,-3 9 0,1-7 0,0-1 0,-2 0 16,2-3 0,-1 0 0,-1 13 0,1-8 15,1-2 0,-1-3 0,-4 11 0,4-7 16,1-3 0,2-5 0,-1-1 0,-1-4 0,4-9 15,-4 19 0,0-12 0,4-7 0,-2 10 16,2-10 0,0 0 0,0 0 16,0 0 0</inkml:trace>
  <inkml:trace contextRef="#ctx0" brushRef="#br0">1129 1882 0,'0'0'0,"4"-9"0,-4 9 16,0 0 0,0 0 0,0 0 0,0 0 15,0 0 0,7 26 0,-7-26 0,0 26 16,0-11 0,0 6 0,0-3 0,0 2 0,-2-2 16,2 6 0,-3 8 0,3-9 0,-2 0 15,-2 7 0,4-5 0,0 6 0,-2-9 16,-2-2 0,4-3 0,0 0 0,-2-5 15,2-12 0,0 18 0,0-7 0,0-11 16,2 10 0,-2-10 0,0 0 0,0 0 16</inkml:trace>
  <inkml:trace contextRef="#ctx0" brushRef="#br0">1279 1884 0,'0'0'0,"0"0"16,0 0 0,0 0 0,0 0 0,0 0 15,0 0 0,0 0 0,-7 45 0,7-26 16,-2-1 0,-3 3 0,-1 9 0,1-1 16,3 4 0,-4-4 0,2 3 0,2-2 15,0 0 0,-1 4 0,-1-1 0,4-11 0,0 0 16,0 7 0,2-7 0,-2-2 0,2-7 15,1 0 0,-3-13 0,2 19 0,0-16 16,-2-3 0,12 7 0,-12-7 0,0 0 16,0 0 0</inkml:trace>
  <inkml:trace contextRef="#ctx0" brushRef="#br0">1199 1334 0,'-11'-19'16,"1"4"0,1 1 0,-2 2 0,6 1 15,-4 1 0,3 2 0,-1-2 0,-1 2 16,-7-3 0,4 4 0,1-2 0,-5 1 16,-2-1 0,-1 3 0,-2 2 0,-1 2 15,-1 2 0,-12 0 0,-4 6 0,2 0 16,0 5 0,-3 1 0,0 5 0,-2 1 15,2 3 0,-1 1 0,0 3 0,4 2 16,-3-3 0,1 5 0,3 1 0,3 0 16,0-2 0,2 1 0,1 4 0,2-4 15,2 1 0,-3 2 0,3 1 0,0-1 0,5 6 16,1-4 0,-2 1 0,4 4 0,3-2 16,3 6 0,4-3 0,-3 4 15,3 19 0,7 1 0,3-18 0,3 16 0,4-13 16,6 13 0,4-2 0,-2-13 0,3-10 15,13 18 0,-4-11 0,16 7 0,1-2 16,8-1 0,-2-10 0,8 2 0,5-7 16,-2-6 0,4 1 0,1-12 0,0 3 15,-17-10 0,-4-2 0,-3-5 0,1-4 16,-3-2 0,1-3 0,-3-2 0,-3-8 16,2-4 0,-4-3 0,0-5 0,10-16 15,-7-6 0,2-3 0,-12-3 0,1-6 0,-12-1 16,-2-3 0,5-1 0,-5 0 15,0-1 0,-5 1 0,-4 1 0,2 1 0,-6 17 16,-3-15 0,0 14 0,-3 11 0,-4 0 16,2 0 0,1 0 0,-5 2 0,-1 4 15,2 0 0,-4 1 0,-2 0 0,-6 4 16,4-1 0,-4 5 0,1-3 0,3 6 16,1 5 0,4 1 0,-6 3 0,4-3 15,-4 3 0,2-1 0,-2 6 0,6-3 16,-3 3 0,14 7 0,-20-10 0,11 8 15,9 2 0,-18-3 0,18 3 0</inkml:trace>
  <inkml:trace contextRef="#ctx0" brushRef="#br0">2626 1389 0,'0'0'0,"0"0"16,0 0 0,0 0 0,0 0 0,0 0 15,0 0 0,21 22 0,-16-14 0,-1 12 0,1-2 16,-3 2 0,3 11 0,-3 2 16,-2-2 0,0-1 0,0-5 0,-2 6 15,0-7 0,-1 8 0,1-4 0,2-3 0,0-4 16,0-3 0,0 1 0,2-3 16,-2-1 0,0-5 0,0 2 0,0-4 0,0-8 15,0 17 0,0-17 0,0 14 0,0-14 16,0 11 0,0-11 0,0 0 0,0 9 15,0-9 0,0 0 0,0 0 0,0 0 16,0 0 0,0 0 0,0 0 0,0 0 16,0 0 0,0 0 0,0 0 0,0 0 0,0 0 15,0 0 0,0 0 0,10-38 16,-6 23 0,0-1 0,1-1 0,-1-1 16,4-1 0,-2 1 0,-3 0 0,1-3 0,5-8 15,-1 6 0,-4 0 0,0 6 0,3-2 16,-3 3 0,1-1 0,2 1 0,-2 2 15,-1 3 0,3-4 0,-1 3 0,2 0 16,-1 4 0,-1-2 0,1 1 0,0 3 16,0 0 0,-7 6 0,16-11 0,-10 5 15,-6 6 0,14-3 0,-14 3 0,0 0 16,0 0 0,0 0 0,30 9 0,-23 0 16,-7-9 0,9 14 0,-5-5 0,1-1 15,0 8 0,-1-4 0,-2-1 0,1-1 16,-3 1 0,0-11 0,-3 18 0,3-10 15,-4 2 0,-5 2 0,-1-1 0,-7 1 0,3-1 16,0-4 0,-2 2 0,3-3 16,-2-2 0,2-2 0,13-2 0,-21 2 0,21-2 15,-20 5 0,20-5 0,-14 0 0,14 0 16,0 0 0,-17 0 0,17 0 0,0 0 16,0 0 0,-19 0 0,19 0 0,0 0 15,0 0 0,0 0 0,0 0 0,0 0 16,0 0 0,-5 12 0,5-12 0,0 0 0,20 12 15,-20-12 0,23 16 0,-8-6 0,4 1 16,0-1 0,2-1 0,-3 1 16,2 0 0,0-2 0,10 6 0,-5-3 0,-4-5 15</inkml:trace>
  <inkml:trace contextRef="#ctx0" brushRef="#br0">3220 1825 0,'0'0'0,"0"0"0,0 0 15,0 0 0,0 0 0,0 0 16,0 0 0,0 0 0,20-3 0,-20 3 0,27-1 16,-6-2 0,1 3 0,-1-1 0,2-2 15,0 3 0,-3-1 0,3 1 0,-2 0 16,-1 0 0,-1-3 0,-19 3 0,32 0 15,-32 0 0,20 0 0,-20 0 0,16-4 16</inkml:trace>
  <inkml:trace contextRef="#ctx0" brushRef="#br0">3399 1742 0,'0'0'0,"0"0"0,0 0 16,0 0 0,0 0 0,0 0 0,0 0 0,0 0 16,0 0 0,0 0 0,0 0 0,0 0 15,0 0 0,0 0 0,-4 25 0,4-25 16,4 18 0,-4-18 0,6 17 0,-2-6 16,1 5 0,4-1 0,-3-3 0,6 1 15,-3 2 0,2-2 0,1-1 0,-3-4 16,0-1 0</inkml:trace>
  <inkml:trace contextRef="#ctx0" brushRef="#br0">3747 1607 0,'6'-9'0,"1"1"16,-3 1 0,-4 7 0,17-9 0,-17 9 0,11-4 16,-11 4 0,0 0 0,23 0 15,-23 0 0,0 0 0,25 8 0,-18-1 0,8 3 16,-3 2 0,2 0 0,-2 0 0,-1 5 16,-2-2 0,0-1 0,0 2 0,0 3 15,-5-6 0,1 4 0,0-2 0,0-5 16,-5 3 0,0-5 0,0-8 0,0 18 15,0-11 0,0-7 0,-3 18 0,3-18 16,0 13 0,0-13 0,-4 5 0,4-5 16,0 0 0,0 0 0,0 0 0,0 0 15,0 0 0,0 0 0,0 0 0,0 0 16,-19-27 0,19 11 0,0 0 0,3 4 16,-1-1 0,0 3 0,-2 0 0,0 10 0,4-17 15,-4 17 0,5-12 0,-5 12 0,7-11 16,-7 11 0,7-7 0,-7 7 0,9-5 15,-9 5 0,0 0 0,0 0 0,27 0 16,-27 0 0,15 10 0,-7-3 0,1-1 16,2 6 0,1 2 0,-1-1 0,-1-1 15,-1 3 0,-5-1 0,3-4 0,-5 1 16,0-3 0,1 2 0,-3-10 0,0 18 16,3-10 0,-3-8 0,0 15 0,0-15 15,0 10 0,0-10 0,0 0 0,-3 11 0,3-11 16,0 0 0,0 0 0,0 0 0,0 0 15,0 0 0,0 0 0,-7-37 0,9 21 16,6-3 0,-4 4 0,3-3 0,2 4 16,0-1 0,0 2 0,5-1 0,-6 6 15,4-3 0,2 6 0,4-4 0,-7 4 16,1 2 0,-12 3 0,20-2 0,-20 2 16,0 0 0,30 9 0,-20-6 0,7 6 15,-2 1 0,-2 2 0,3 1 0,-5-1 16,3 3 0,-2-1 0,1-2 0,-6 4 15,5-1 0,-4 0 0,-1-3 0,3 1 0,-6-2 16,1 0 0,-5-11 0,9 18 16,-5-10 0,-4-8 0,0 0 0,2 15 0</inkml:trace>
  <inkml:trace contextRef="#ctx0" brushRef="#br0">4385 1239 0,'12'-8'0,"1"1"0,-13 7 0,27-8 15,-6 8 0,-3 7 0,14 3 0,-3 6 16,1 5 0,0 1 0,0 5 0,-3 5 16,1 6 0,-3-1 0,4 20 0,-9-11 0,-3-12 15,-6 8 0,-1-3 0,-4 2 0,-1 20 16,-5-11 0,-7-11 0,0 2 0,-2-2 15,-7 3 0,-9 18 0,0-16 0,4-9 16,-4 0 0,-2 0 0,-3-6 0,-2 1 16,-2-3 0,-21 12 0,-6-8 0,12-8 0,7-13 15</inkml:trace>
  <inkml:trace contextRef="#ctx0" brushRef="#br0">2454 1256 0,'0'0'0,"0"0"15,0 0 0,6-9 0,-6 9 16,0 0 0,0 0 0,0 0 0,0 0 16,0 37 0,-2-17 0,-2 12 0,2 3 0,-4 0 15,2 0 0,1 1 0,3 4 0,0-2 16,0-1 0,5 2 0,3 2 0,0-1 15,3-2 0,6 2 0,0-1 0,18 16 16,0-14 0,12 9 0,1-5 0,-7-13 16,18 6 0,3-4 0,-15-13 0,16 6 0,-14-7 15</inkml:trace>
  <inkml:trace contextRef="#ctx0" brushRef="#br0">5012 1638 0,'0'0'0,"-2"-13"0,2 13 16,0 0 0,0 0 0,0-15 0,0 15 0,-2-9 16,2 9 0,2-16 0,-2 5 0,0 11 15,2-24 0,1 11 0,1 1 0,0-5 16,1 3 0,-3-1 0,4 2 0,-2 2 15,-2 3 0,-2 8 0,7-17 0,-5 11 16,-2 6 0,4-10 0,-4 10 0,0 0 0,3-8 16,-3 8 0,0 0 0,0 0 0,0 0 15,0 0 0,0 0 0,-5 35 0,1-17 16,-3 10 0,-3 4 0,8-10 0,-2 0 16,1-2 0,1 10 0,2-5 0,2-3 15,1-4 0,1 4 0,-2-2 0,8-2 16,1 1 0,6 8 0,0-9 0,0-2 15,-4-1 0,3-4 0,0-2 0,0 2 16,-2-6 0,2 2 0,-5-5 0,-11-2 16,25 2 0,-25-2 0,28-7 0,-15 0 15,1-3 0,2-2 0,-2-3 0,6-12 16,-4 1 0,-3-5 0,0-2 0,-5-1 16,1 4 0,-4 0 0,2 0 0,-5 5 15,1 7 0,-1 0 0,0 1 0,0 2 16,0 6 0,-2-2 0,0 11 0,3-14 15,-3 6 0,0 8 0,2-11 0,-2 11 0,0 0 16,0 0 0,0-12 0,0 12 0,0 0 16,0 0 0,0 0 0,0 0 0,0 0 15,-2 35 0,-3-17 0,5 3 0,-4-4 16,2 3 0,-1 13 0,3-9 0,0-3 16,3-2 0,-3 1 0,4 0 0,3 14 0,-3-12 15,3-1 0,-2 0 0,2-7 0,2 6 16,2-3 0,1 2 0,-1-5 0,1-5 15,3 4 0</inkml:trace>
  <inkml:trace contextRef="#ctx0" brushRef="#br0">5995 1648 0,'20'-6'0,"1"4"0,2 0 0,-5 0 15,1 0 0,4 2 0,11-3 0,-7 6 16,-5-3 0,4 2 0,-6-2 0,1 2 16,-3 0 0,-2 0 0,-16-2 0</inkml:trace>
  <inkml:trace contextRef="#ctx0" brushRef="#br0">5932 1940 0,'22'8'0,"-22"-8"16,39 4 0,0-6 0,-1 4 0,1-2 15,5 0 0,-4-4 0,1 4 0,5-4 16</inkml:trace>
  <inkml:trace contextRef="#ctx0" brushRef="#br0">7213 1339 0,'0'0'0,"0"0"0,0 0 15,10-5 0,-10 5 0,0 0 0,0 0 16,4-6 0,-4 6 0,0 0 0,0 0 16,0 0 0,0 0 0,7-7 0,-7 7 15,0 0 0,0 0 0,0 0 0,0 0 16,0 0 0,0 0 0,0 0 0,6-4 15,-6 4 0,0 0 0,0 0 0,0 0 0,0 0 16,0 0 0,11 17 0,-5-1 16,-4 2 0,2 3 0,3 9 0,-3 6 0,-1-4 15,1 2 0,1 0 0,-5 3 16,0-2 0,3-2 0,-3 0 0,2-4 16,-2-2 0,2-7 0,-2 1 0,2-3 0,-2-1 15,2 2 0,-2-6 0,3-2 0,-3-1 16,0-10 0,0 17 0,2-9 0,-2-8 15,0 12 0,0-12 0,0 0 0,0 13 16,0-13 0,0 0 0,0 0 0,2 9 16,-2-9 0,0 0 0,0 0 0,0 0 0,0 0 15,0 0 0,0 0 0,0 0 0,0 0 16,0 0 0,0 0 0,-2-34 0,4 24 16,0-7 0,-2 1 0,2 0 0,1-3 15,4-13 0,2 8 0,-4-7 0,1 1 16,4-1 0,-1 2 0,0-1 0,5-1 15,-5 1 0,-1 7 0,5 4 0,-5-1 16,8-4 0,0 4 0,-5 1 0,1 5 16,2 0 0,2-1 0,-3 3 0,0-1 15,2 3 0,-4 2 0,1 1 0,-3 4 16,-1-2 0,2 2 0,-10 3 0,18 0 16,-18 0 0,16 3 0,-9 4 0,6 3 15,-1 2 0,-3 5 0,-2-1 0,-1 1 0,0 1 16,-4 3 0,0 0 0,-2-1 0,-4-2 15,-4 13 0,-1-11 0,-2 1 0,-1-4 16,1-1 0,-2-2 0,-4 1 0,1-3 16,-2-1 0,2-2 0,1 2 0,-4-5 15,6 3 0,-2-6 0,9 2 0,-5-1 16,11-4 0,-19 0 0,19 0 0,0 0 16,-20-2 0,20 2 0,0 0 0,0 0 15,-16-5 0,16 5 0,0 0 0,0 0 0,0 0 16,0 0 0,0 0 0,0 0 0,0 0 15,0 0 0,0 0 0,0 0 0,11 20 16,-11-20 0,16 11 0,-7-2 0,5 1 16,4 0 0,3 1 0,-4-2 15,11 8 0,4-1 0,-2-5 0,1 1 0,5-2 16,-12-1 0,-1-1 0,0-4 0,0 2 16,-8-6 0,6 2 0</inkml:trace>
  <inkml:trace contextRef="#ctx0" brushRef="#br0">7941 1717 0,'0'0'0,"0"0"15,0 0 0,0 0 0,0 0 0,0 0 16,0 0 0,0 0 0,34-3 0,-16 1 0,0 0 15,5-3 0,0 3 0,-1 1 0,10-3 16,2 1 0,-6 1 0,-5 0 16,-5 0 0,2-2 0,-1 1 0,-6 2 0,-1-3 15,-1 1 0,-11 3 0</inkml:trace>
  <inkml:trace contextRef="#ctx0" brushRef="#br0">8157 1563 0,'-12'-4'16,"12"4"0,0 0 0,0 0 0,0 0 16,0 0 0,-6 13 0,6-13 0,-3 16 0,3-6 15,0 6 0,0 4 0,0-5 16,0 5 0,3 0 0,-1 1 0,-2 9 0,2 1 16,0-6 0,1-3 0,0-1 0,1 0 15,-2-1 0,3-1 0,-1-1 0,1 1 16,-1-1 0,1-6 0,0-2 0,-1-2 15</inkml:trace>
  <inkml:trace contextRef="#ctx0" brushRef="#br0">8421 1494 0,'0'0'15,"10"-11"0,-8 5 0,-2 6 0,11-3 16,-11 3 0,0 0 0,0 0 0,26 3 16,-20 3 0,4 1 0,3 3 0,-2 7 15,1-1 0,-1 2 0,4 9 0,-7-4 16,1-3 0,-4-1 0,1-1 0,0 1 16,-2 2 0,-2-5 0,1 3 0,-1-3 15,0 0 0,-2-3 0,0-3 0,0-10 0,0 14 16,0-14 0,0 12 0,0-12 0,0 11 15,0-11 0,0 0 0,0 0 0,0 0 16,0 0 0,0 0 0,0 0 0,0 0 16,0 0 0,7-33 0,0 17 0,-2 1 15,1 4 0,-4-1 0,5 5 0,-3-2 16,1 1 0,0-1 0,2 4 0,-3-2 16,-4 7 0,14-11 0,-5 10 0,-9 1 15,18-3 0,-18 3 0,0 0 0,25 9 16,-18-3 0,-7-6 0,16 12 0,-9-5 15,4 6 0,-1-2 0,-6-1 0,3 1 0,-5-1 16,0-1 0,-2-9 0,8 14 16,-8-4 0,0-10 0,2 13 0,-2-13 0,2 12 15,-2-12 0,0 10 0,0-10 0,0 0 16,0 0 0,0 0 0,0 0 0,0 0 16,0 0 0,0 0 0,0 0 0,5-39 15,1 21 0,1-3 0,5-8 0,-1 9 16,0 1 0,-6 4 0,4 6 0,-2-2 0,0 3 15,-1 0 0,-6 8 0,14-8 16,-5 3 0,-9 5 0,17-2 0,-17 2 16,17 2 0,-17-2 0,21 6 0,-12-1 0,5 5 15,-3-2 0,0 1 0,-1-2 16,1 5 0,-2-1 0,1 4 0,-1-6 0,-3 2 16,1-1 0,-2 1 0,2-3 0,-5 0 15,-2-8 0,7 15 0,-3-7 0,-4-8 16,5 12 0,-5-12 0,0 0 0</inkml:trace>
  <inkml:trace contextRef="#ctx0" brushRef="#br0">8967 1092 0,'0'0'0,"0"0"0,0 0 15,38 17 0,-19-4 0,10 9 0,1 3 16,-5 2 0,3 1 0,-1 8 0,0 0 16,12 18 0,-9-11 0,-8-6 0,6 20 15,-8-15 0,-9-8 0,1 5 0,-3 1 0,-2-4 16,-5 3 0,-2 1 0,-4 3 16,-3-2 0,-2-2 0,-5 0 0,-1-1 15,-4 0 0,-4-3 0,-20 21 0,-5-6 0,0-2 16,10-15 0,0-6 0,4-7 15,-9-5 0</inkml:trace>
  <inkml:trace contextRef="#ctx0" brushRef="#br0">6853 918 0,'0'0'0,"0"0"0,0 0 0,-3-12 16,3 12 0,0 0 0,0 0 0,0 0 15,0 0 0,3 44 0,-3-9 0,-3 3 16,1 4 0,2 23 0,-7 3 0,3-3 15,-3 1 0,0 2 0,2-2 0,1 0 0,4-3 16,-3 1 0,6-15 0,3-5 16,6 17 0,-1-11 0,6-9 0,12 16 0,10 1 15,6-6 0,6-1 0,6-4 0,4-4 16,3-8 0,4-12 0,8-3 16,3-7 0</inkml:trace>
  <inkml:trace contextRef="#ctx0" brushRef="#br0">9879 1092 0,'0'0'0,"0"0"16,0 0 0,0 0 0,0 0 0,0 0 0,0 0 15,0 0 0,-32 20 0,7 9 0,-2 3 16,-14 19 0,-1 5 0,8 3 16,0 1 0,4 2 0,5-2 0,10-11 0,2-6 15,9 0 0,4 21 0,2-17 16,4-4 0,3 0 0,11 17 0,7 0 0,-2-17 16,11 9 0,0-10 0,11 6 0,1-3 15,-11-13 0</inkml:trace>
  <inkml:trace contextRef="#ctx0" brushRef="#br0">10007 1474 0,'0'0'0,"0"0"0,-11-13 0,11 13 0,0 0 16,2-12 0,-2 12 0,4-17 0,-1 9 15,-3 8 0,2-14 0,2 6 16,-4 8 0,2-13 0,-2 5 0,0 8 0,3-9 16,-3 9 0,2-8 0,-2 8 0,0 0 15,0 0 0,0 0 0,0 0 0,0 0 0,0 0 16,0 0 0,0 0 0,-2 29 16,2-8 0,-3 7 0,1 4 0,2-2 0,2-5 15,3 5 0,-1-4 0,2-4 0,0-4 16,-1 1 0,1 0 0,3-4 0,3 2 15,-3-2 0,3-3 0,-1 0 0,2-1 16,2-1 0,-7-6 0,7 0 0,-15-4 16,22 2 0,-22-2 0,18-8 0,0 0 15,-6-3 0,1-3 0,-1-2 0,-3-1 16,0-2 0,3-9 0,-1 3 0,-7 4 16,1 6 0,-1-5 0,2 7 0,-4 0 15,0 1 0,0 6 0,-2 6 0,2-15 16,-2 15 0,3-10 0,-3 10 0,0 0 0,0 0 15,2-8 0,-2 8 0,0 0 0,0 0 16,0 0 0,0 0 0,-9 41 0,5-23 16,-2 0 0,4 4 0,0 6 0,0-1 15,2-4 0,0 7 0,2-6 0,-2-1 16,2 6 0,6-2 0,-4-9 0,-2 3 16,5-3 0,2-3 0,-2-3 0,0-3 15,-7-9 0</inkml:trace>
  <inkml:trace contextRef="#ctx0" brushRef="#br0">10588 1703 0,'0'0'16,"0"0"0,0 0 0,0 0 0,0 0 15,0 0 0,0 0 0,0 0 0,0 0 16,11 25 0,-8-8 0,-1-3 0,-2 7 15,0-1 0,2 9 0,-6-5 0,4-1 16,-3-2 0,3-1 0,3-1 0,-3 2 16,0-3 0,-3 0 0,1-2 0,2 1 0,0-4 15,0-13 0,-2 16 0</inkml:trace>
  <inkml:trace contextRef="#ctx0" brushRef="#br0">11074 1453 0,'0'0'0,"0"0"15,0 0 0,5-11 0,-5 11 0,0 0 16,0 0 0,0 0 0,0 0 0,0 0 16,0 0 0,0 0 0,0 0 0,0 0 15,0 0 0,0 0 0,0 0 0,0 0 16,20 35 0,-15-18 0,-3-1 0,3 4 16,-3 1 0,-2 8 0,0-2 0,-2-7 15,0-1 0,-3 1 0,-3-1 0,0-1 16,-9 12 0,2-4 0,-2-5 0,2-5 15,2-2 0,-13 7 0,8-4 0,2-4 16,0-2 0,5-7 0,1 2 0,10-6 0</inkml:trace>
  <inkml:trace contextRef="#ctx0" brushRef="#br0">11427 1455 0,'0'0'0,"0"0"0,0 0 16,7-6 0,-7 6 0,0 0 0,0 0 15,0 0 0,0 0 0,0 0 0,-2 33 16,0-17 0,-1 5 0,1-3 0,0-1 15,0 3 0,-3-2 0,5 0 0,0 2 16,0-2 0,3-1 0,-3-4 0,2 2 16,2-3 0,1-1 0,-1-2 0,0 0 15,6-3 0,-3 0 0,12 5 0,-2-7 0,2-4 16,1 0 0,1-4 0,13-7 0,-2-1 16,-3-8 0,1-1 0,0-6 0,-5-1 15,0-3 0,-7 0 0,0 2 0,-6 1 16,-6 4 0,2 4 0,-6 6 0,0 4 15,-2-2 0,2 3 0,-2 9 0,3-12 16,-3 12 0,0-11 0,0 11 0,0 0 16,0 0 0,0 0 0,0 0 0,0 0 15,0 0 0,-28 25 0,19-8 0,3-1 16,-4 1 0,3-1 0,3 5 0,-1-1 16,1 9 0,2-5 0,2-2 0,0 10 15,2-8 0,2-3 0,-1 0 0,3-2 16,3-4 0,1 2 0,3-2 0,4-5 0</inkml:trace>
  <inkml:trace contextRef="#ctx0" brushRef="#br0">12173 1621 0,'0'0'0,"10"-8"0,-10 8 0,0 0 16,0 0 0,0 0 0,0 0 0,0 0 15,0 0 0,0 0 0,0 0 0,0 0 16,22 23 0,-20-15 0,6 8 0,-4 1 16,3 1 0,-3-1 0,-2 4 0,3-5 15,-3 2 0,0 0 0,-2-1 0,0 2 16,-2-3 0,2-2 0,-2 3 0,0-5 16,-1-2 0,3-1 0,0-9 0,-2 14 15,2-14 0,0 12 0,0-12 0,0 0 16,0 0 0,0 11 0,0-11 0,0 0 15,0 0 0,14 4 0,-14-4 0,30-7 0,4-1 16,2-2 0,3-4 0,-5-3 16,5-1 0,0 0 0</inkml:trace>
  <inkml:trace contextRef="#ctx0" brushRef="#br0">12931 1519 0,'15'22'0,"-13"-6"0,-2 1 0,3 1 15,-6 0 0,3 2 0,-2-1 16,-5 10 0,5-4 0,-4-3 0,1-2 0,-1 0 16,-2-1 0,1-1 0,-6 11 0,-1-9 15,5-2 0,-3-1 0,1 0 0,-2-3 16,-2-2 0,2-4 0,-1 3 0</inkml:trace>
  <inkml:trace contextRef="#ctx0" brushRef="#br0">13273 1244 0,'0'0'0,"0"0"15,0 0 0,0 0 0,4 40 0,-13-9 16,2 2 0,0-2 0,0 1 0,1 1 16,-1-3 0,3 2 0,4-1 0,-4-9 15,4 2 0,-2-6 0,4-1 0,2-1 0,-2-2 16,0-2 0,0-2 0,-2-2 0,0-8 15,5 15 0,-3-8 0,-2-7 0,4 10 16,-4-10 0,0 0 0,0 0 0,14 2 16,-14-2 0,0 0 0,30-21 0,-19 8 15,-2-2 0,3-4 0,4-7 0,0-4 16,-3 1 0,1 0 0,-5 7 0,-2 6 16,-1-1 0,1 5 0,-4 2 0,2 1 15,-5 9 0,6-12 0,-6 12 0,3-8 16,-3 8 0,0 0 0,0 0 0,0 0 15,0 0 0,0 0 0,0 0 0,0 0 0,0 29 16,-3-11 0,-3 1 0,4-1 16,-4 1 0,2 11 0,4-7 0,-3-1 15,1-3 0,-2 0 0,2 1 0,-1-3 0,3 1 16,0-1 0,0-4 0,0 0 0,3-5 16,-3-8 0</inkml:trace>
  <inkml:trace contextRef="#ctx0" brushRef="#br0">13599 1648 0,'0'0'15,"0"0"0,-5 12 0,5-12 16,0 0 0,0 0 0,0 0 0,0 0 16,0 0 0,0 0 0,0 0 0,0 0 0,0 0 15,23 0 0,-23 0 0,0 0 0,0 0 16,16 0 0,-16 0 0,0 0 0,0 0 15,0 0 0,0 0 0,0 0 0,13 5 16,-13-5 0,0 0 0,0 0 0,0 0 16,0 0 0,0 0 0,0 0 0,0 0 15,0 0 0,0 0 0,0 0 0,5 9 16,-5-9 0,0 0 0,0 0 0,0 0 16,0 0 0,0 0 0,0 0 0,0 0 15,0 0 0,0 0 0,0 0 0,0 0 16,0 0 0,0 0 0,0 0 0,0 0 0,0 0 15,0 0 0,0 0 0,0 0 0,0 0 16,0 0 0,-2 8 0,2-8 0,0 0 16,0 0 0,0 0 0,0 0 0,0 0 15,0 0 0,0 0 0,0 0 0,0 0 16,0 0 0,0 0 0,0 0 0,0 0 16,12 5 0,-12-5 0,0 0 0,0 0 15,0 0 0,15 2 0,-15-2 0,0 0 0,0 0 16,9 6 0,-9-6 0,0 0 0,10 10 15,-10-10 0,2 9 0,-2-9 0,-2 11 16,2-11 0,-2 15 0,2-15 0,-8 17 16,6-13 0,2-4 0,-7 17 0,5-13 15,2-4 0,0 0 0,-7 14 0,7-14 16,0 0 0,-2 10 0,2-10 0,0 0 16,0 0 0,2 12 0,-2-12 0,0 0 15,5 15 0,-1-9 0,-4-6 0,7 14 16,-3-7 0,-4-7 0,8 13 0,-4-4 15,-2-1 0,-2-8 0,7 17 0,-7-9 0,0-8 16,4 14 0,-4-6 0,0-8 0,0 15 16,0-15 0,0 14 0,0-14 0,-4 13 15,0-8 0,4-5 0,-9 13 0,1-5 16,8-8 0,-15 11 0,8-10 0,7-1 16,0 0 0,-23 11 0,23-11 0,-13 0 15,13 0 0,0 0 0</inkml:trace>
  <inkml:trace contextRef="#ctx0" brushRef="#br0">14118 1045 0,'25'34'0,"-4"1"0,0 2 15,6 23 0,-9-13 0,5 14 0,-9-14 16,-5-6 0,2 23 0,-6-16 16,-5-5 0,0-3 0,-2 4 0,-5-3 0,-3 0 15,-1 0 0,-2-2 0,-4-1 0,2-2 16,-6-3 0,5-2 0,-2-2 0,2-3 15,0-5 0,4-4 0,1-4 0,4 0 16,1-2 0,-4-1 0,6-4 0,4-6 16,-9 13 0,9-13 0,-7 7 0,7-7 15,-7 7 0,7-7 0,0 0 0,-5 12 16,5-12 0,0 0 0,-9 5 0,9-5 16,0 0 0,0 0 0,0 0 0,0 0 15,-13 4 0,13-4 0,0 0 0,-39-13 16</inkml:trace>
  <inkml:trace contextRef="#ctx0" brushRef="#br0">15220 1681 0,'0'0'16,"0"0"0,0 0 0,-2-9 16,2 9 0,0 0 0,0 0 0,-3-7 0,3 7 15,0 0 0,0 0 0,-2-11 0,2 11 16,0 0 0,-2-8 0,2 8 0,0 0 15,0 0 0,-2-8 0,2 8 0,0 0 16,0 0 0,0 0 0,-2-11 0,2 11 16,0 0 0,0 0 0,0 0 0,0 0 0,11-6 15,-11 6 0,27-2 0,-4 1 16,14 1 0,-1-4 0,0 4 0,-4 0 0,2 0 16,-6 0 0,-8 0 0,-1-4 0,-3 4 15,-4-1 0</inkml:trace>
  <inkml:trace contextRef="#ctx0" brushRef="#br0">15247 1780 0,'0'0'0,"0"0"15,0 0 0,0 8 0,0-8 0,0 0 0,0 0 16,28 5 0,-5 0 0,13-1 15,1 2 0,3-1 0,2-5 0,-1-3 16,-3 1 0</inkml:trace>
  <inkml:trace contextRef="#ctx0" brushRef="#br0">17095 1494 0,'2'-8'0,"-2"8"0,2-15 15,0 7 0,0 0 0,1 0 0,0-3 0,-1 3 16,0-2 0,3-6 0,-3-1 0,2 0 15,1 3 0,-3-1 0,2 2 0,2-4 16,-4 4 0,2 1 0,1-4 0,-3-1 16,5 1 0,-3 4 0,-2-5 0,6 1 15,-4 2 0,3-3 0,-5 2 0,0 5 16,3 0 0,-3 2 0,0 1 0,-2 7 16,8-13 0,-8 13 0,2-9 0,-2 9 15,2-7 0,-2 7 0,0 0 0,0 0 16,0 0 0,0 0 0,0 0 0,13 38 15,-5-4 0,-4-1 0,-1 2 0,1 3 0,1 0 16,-1 0 0,-4-1 0,4-1 16,-1-1 0,-1 0 0,3-2 0,-3-2 0,1-6 15,-1-3 0,-2-5 0,2 1 0,0-1 16,0-3 0,1-3 0,-3-4 0,0-7 16,2 15 0,-2-15 0,2 11 0,-2-11 15,2 7 0,-2-7 0,0 0 0,0 0 16,0 0 0,0 0 0,0 0 0,0 0 0,0 0 15,10-36 0,-6 16 0,3-11 0,0 0 16,-1-1 0,2 2 0,1-3 16,0 2 0,-2-2 0,2 4 0,2 1 0,-2 5 15,3 3 0,-5 3 0,4-2 16,-2 3 0,0 0 0,2 3 0,1-3 0,-1 1 16,4 2 0,-2 4 0,-2 0 0,3 1 15,-1 2 0,2 2 0,-4 0 16,7 1 0,-18 3 0,28 0 0,-28 0 0,17 7 15,-17-7 0,15 10 0,-7-5 0,-8-5 16,9 14 0,-7-7 0,3 10 0,-5-2 16,-5 3 0,1-1 0,-5-1 0,0 1 0,0-1 15,-5 1 0,2-3 0,-1-2 16,-3 1 0,5-1 0,-5-2 0,6 0 0,-1-6 16,5 3 0,6-7 0,-15 6 0,9-2 15,6-4 0,0 0 0,-9 4 0,9-4 16,0 0 0,0 0 0,0 0 0,-14 7 15,14-7 0,0 0 0,0 0 0,0 0 16,-7 5 0,7-5 0,0 0 0,-2 9 16,2-9 0,0 10 0,0-10 0,2 16 15,0-8 0,1 0 0,-3-8 0,12 24 16,-6-13 0,3 4 0,5-3 0,-1 1 0,4 0 16,15 1 0,0-2 0,-6-2 15,9-2 0,2 1 0,-1-7 0,-9-2 0,10-4 16</inkml:trace>
  <inkml:trace contextRef="#ctx0" brushRef="#br0">17991 1453 0,'0'0'0,"0"0"15,0 0 0,0 0 0,0 0 0,0 0 16,0 0 0,0 0 0,0 0 0,42 0 16,-42 0 0,38 4 0,-18-2 0,15 2 15,-1-2 0,-2-1 0,-5 4 0,-7-2 16,-1-3 0,-1 1 0,-18-1 0,27 0 16,-27 0 0,19-1 0,-10 1 0,-9 0 15</inkml:trace>
  <inkml:trace contextRef="#ctx0" brushRef="#br0">18167 1359 0,'0'0'16,"-5"9"0,5-9 0,-4 17 0,4-9 16,0 9 0,0-1 0,-2 0 0,2 3 15,0-5 0,0 6 0,0-3 0,0 1 16,0 2 0,0-2 0,0 1 0,2-4 0,-2 4 15,2-2 0,-4-3 0,6-1 0,1-4 16,-3-2 0</inkml:trace>
  <inkml:trace contextRef="#ctx0" brushRef="#br0">18481 1351 0,'7'-5'0,"-7"5"16,0 0 0,0 0 0,14-4 0,-14 4 15,0 0 0,0 0 0,20 17 0,-12-12 16,0 10 0,3-3 0,-1 3 0,-1 1 0,0 3 16,-2-3 0,0 2 0,2-1 0,-5-1 15,-1 5 0,1-9 0,-2 4 0,4-3 16,-4 0 0,0-6 0,-2 4 0,0-11 15,0 13 0,0-13 0,0 13 0,0-13 16,0 7 0,0-7 0,0 0 0,0 0 16,0 0 0,0 0 0,0 0 0,0 0 15,0 0 0,11-29 0,-4 11 0,-3 1 16,6-3 0,-1 0 0,-3 5 0,4-2 16,-1 2 0,-2 6 0,-1-2 0,2 1 15,-1 1 0,-3 4 0,0-2 0,-4 7 0,11-8 16,-11 8 0,17-5 0,-17 5 0,13 0 15,-13 0 0,21 7 0,-12-3 0,-9-4 16,23 17 0,-12-3 0,1-1 0,-3-4 16,-5 2 0,3-3 0,-2 0 0,0 1 15,-5-9 0,6 15 0,-4-8 0,1 2 0,-3-9 16,2 13 0,-2-13 0,2 11 16,-2-11 0,0 0 0,2 13 0,-2-13 15,0 0 0,0 0 0,0 0 0,0 0 0,0 0 16,0 0 0,0 0 0,0 0 0,0 0 15,21-36 0,-12 22 0,1-2 0,-1 1 16,4 1 0,-1-3 0,-1 3 0,3 2 16,-1-1 0,1 1 0,0 2 0,-1 0 15,6 1 0,-8 1 0,1 4 0,-3 0 16,-9 4 0,18-2 0,-18 2 0,0 0 16,22 6 0,-12-2 0,-10-4 0,13 12 15,1 0 0,0 1 0,-5 2 0,-1-1 16,0-2 0,1 0 0,-2 5 0,-3-5 15,1 1 0,2-3 0,-7 0 0,2-2 0,0 2 16,1 1 0,-3-11 0,4 17 16,-2-10 0,-2-7 0,-4 15 0,4-15 0</inkml:trace>
  <inkml:trace contextRef="#ctx0" brushRef="#br0">16687 918 0,'2'-6'0,"-2"6"16,0-10 0,0 10 0,-5-10 0,5 10 15,-4-7 0,4 7 0,-12-10 0,12 10 16,-23-8 0,8 4 0,-4 4 0,-1 0 0,-1 0 15,6 4 0,-4-1 0,0 2 0,8 2 16,-2 3 0,-1 0 0,5 0 0,2 0 16,-2 5 0,6 1 0,1 0 0,4 3 15,3 0 0,2-1 0,2 13 16,5-4 0,2-1 0,-5 3 0,1-4 0,-5-5 16,-1-1 0,-1 2 0,-3-3 0,-2 3 15,-5 9 0,-3 2 0,-4-2 16,5-7 0,-4-3 0,-5 9 0,2-2 0,0-6 15,3-3 0,2-4 0,-1 1 0,4 1 16,-1-3 0,5-4 0,-3 2 0,1-3 16,4 2 0,-2 0 0,2 6 0,2 1 15,-2 0 0,4 0 0,-4 0 0,3 3 0,-1-2 16,-2 0 0,2 3 0,-2 10 0,-2 0 16,-3-6 0,-4 2 0,0 3 0,-2-1 15,2-4 0,-10 1 0,5 0 0,5-5 16,0-2 0,3-5 0,1-1 0,-2 5 15,2-7 0,3 0 0,0 0 0,2-11 0,2 16 16,3-5 0,-1-3 0,10 6 16,2-3 0,5-2 0,13 8 0,0-3 15,0-6 0,0 1 0,1-3 0,-13-9 0,1 2 16,-2-3 0</inkml:trace>
  <inkml:trace contextRef="#ctx0" brushRef="#br0">16946 1253 0,'2'-8'0,"-2"8"15,0 0 0,0 0 0,0 0 16,0 0 0,0 0 0,0 0 0,0 0 15,0 0 0,0 0 0,0 0 0,0 0 16,0 0 0,0 0 0,-40 26 0,29-6 0,3-2 16,-5 11 0,6 4 0,3-2 0,-2-1 15,6 1 0,6 1 0,0 2 0,3 0 16,8 1 0,0-2 0,6 1 0,-2-1 0,1 0 16,6-3 0,-3 1 0,3-1 15,-1-1 0,3-2 0,-1-4 0,3-3 16</inkml:trace>
  <inkml:trace contextRef="#ctx0" brushRef="#br0">19670 1007 0,'0'0'0,"0"0"16,0 0 0,0 0 0,-12-4 0,12 4 16,0 0 0,0 0 0,0 0 0,0 0 15,0 0 0,0 0 0,2 33 0,3-17 0,0 5 16,8 7 0,1-1 0,2 5 0,2 4 16,0-1 0,1 0 0,-4 2 15,4-2 0,-6-1 0,4 1 0,-6 5 0,-2-5 16,-2 0 0,-3-2 0,-4 0 0,-2-2 15,-2-1 0,-3-5 0,0-5 0,-2-1 16,-10 7 0,4 1 0,-6-3 0,1-5 16,1-5 0,6-1 0,-3-3 15,2 0 0,2-4 0,1 1 0,11-7 0</inkml:trace>
  <inkml:trace contextRef="#ctx0" brushRef="#br0">20233 1223 0,'2'-11'0,"-2"11"0,2-10 15,-2 10 0,0 0 0,2-10 0,-2 10 16,0 0 0,0 0 0,0 0 0,0 0 15,0 0 0,0 0 0,3 39 0,-6-21 16,3 17 0,-2 0 0,2-3 0,-2 2 16,4-1 0,0 0 0,3-1 0,-3 0 15,0-10 0,6-2 0,-6-3 0,7-1 16,-5 1 0,3-5 0,1-4 0,-4 1 16,3-1 0,-3-4 0,-4-4 0,14 6 15,-14-6 0,0 0 0,30-6 0,-12-2 16,-2-7 0,-3 0 0,8-10 0,-3-1 0,-4-4 15,-3-4 0,1 2 0,-5-3 16,-3 2 0,1 2 0,1 1 0,-6 5 0,2 4 16,-2 3 0,0 4 0,3 2 0,-3 1 15,0 1 0,0 10 0,0-12 0,0 12 16,0 0 0,0-11 0,0 11 0,0 0 16,0 0 0,0 0 0,0 0 0,0 0 15,0 0 0,-9 27 0,7-7 0,-3-1 0,-4 10 16,5 0 0,-4-5 0,6-1 0,0 8 15,2 1 0,-2-5 0,-1 4 0,-1-6 16,4-5 0,0 0 0,0-1 0,0 0 16,4-4 0,1 2 0,-3-6 0,3-3 15</inkml:trace>
  <inkml:trace contextRef="#ctx0" brushRef="#br0">20641 1595 0,'0'0'16,"21"7"0,-21-7 0,6 16 0,-3-9 0,-1 2 15,2 9 0,2 0 0,-4 1 0,0 4 16,5 5 0,-3-3 0,-2-2 0,-2-3 16,2 1 0,-2 7 0,3-3 0,-3-2 15,-3-4 0,1 1 0,2 0 0,-2-5 16,0 3 0,-3-3 0</inkml:trace>
  <inkml:trace contextRef="#ctx0" brushRef="#br0">21350 1451 0,'0'0'0,"14"2"16,-14-2 0,0 0 0,0 0 0,0 0 0,0 0 15,0 0 0,0 0 0,0 0 0,0 0 16,14 2 0,-14-2 0,0 0 0,4 8 15,0 0 0,2 0 0,0 7 0,-1-1 16,1 5 0,-1-3 0,2 4 0,-4-3 16,-1 1 0,-2 2 0,2-2 0,-4 2 15,0-2 0,-10 11 0,-4 2 0,0-4 16,-7-3 0,-6 1 0,-8-6 0,5 0 16,0-6 0</inkml:trace>
  <inkml:trace contextRef="#ctx0" brushRef="#br0">22377 1045 0,'0'0'0,"2"-12"0,-2 12 0,5-8 0,-5 8 16,0-6 0,0 6 0,0 0 0,0 0 16,0 0 0,0 0 0,0 0 0,0 0 15,2 44 0,-2-11 0,0 1 0,0 7 16,-2 0 0,2 3 0,-5-1 0,1 0 16,1 19 0,-4-15 0,3-11 0,-3 4 15,0-5 0,5-2 0,-3-9 0,2-1 16,1-7 0,0 0 0,0-1 0,2-2 0,-2-5 15,2-1 0,0-7 0,-3 11 0,3-11 16,0 8 0,0-8 0,0 0 16,0 0 0,0 0 0,0 0 0,0 0 0,14-36 15,0 5 0,-1-2 0,6-2 16,-6-3 0,8 4 0,-6 0 0,4 0 0,0 1 16,-2 2 0,0 2 0,-6 9 0,3 1 15,-3 5 0,6 2 0,-4 0 0,-2 1 16,3 1 0,-3 3 0,0 4 0,1-1 15,-12 4 0,18-5 0,-18 5 0,18 2 16,-18-2 0,17 5 0,-11 0 0,-6-5 16,7 13 0,-2-3 0,-3-1 0,-2-1 15,0 2 0,-5 6 0,1 3 0,-5-5 16,-3 1 0,3-1 0,0-1 0,-3-3 0,6 0 16,-1-4 0,1 3 0,0-6 0,2 6 15,4-9 0,-7 6 0,7-6 0,-7 8 16,7-8 0,0 0 0,-6 9 0,6-9 15,0 0 0,-2 8 0,2-8 0,0 0 16,-6 5 0,6-5 0,0 0 0,0 0 16,0 15 0,0-15 0,3 15 0,2-7 15,1 6 0,3-2 0,3 3 0,2-1 16,-3-2 0,3-2 0,1-2 0,4 1 16,2-3 0,-1 0 0,3-6 0,11-4 0,0-2 15</inkml:trace>
  <inkml:trace contextRef="#ctx0" brushRef="#br0">23168 1377 0,'0'0'16,"0"0"0,0 0 0,0 0 0,0 0 0,0 0 15,0 0 0,0 0 0,0 0 0,32 8 16,-12-4 0,15 2 0,-8-4 15,-4 0 0,-1 1 0,-1-1 0,13 0 0,-4-2 16,-9 0 0,-4 0 0,2-2 0,0-3 16,-4 1 0,-1 0 0,-14 4 0,16-8 15,-7 2 0,-9 6 0,7-13 0</inkml:trace>
  <inkml:trace contextRef="#ctx0" brushRef="#br0">23519 1280 0,'-16'-9'0,"16"9"15,-11-5 0,11 5 0,-12-8 0,12 8 16,0 0 0,-11-2 0,11 2 0,0 0 0,0 0 15,0 0 0,0 0 0,0 0 0,0 0 16,0 0 0,-23 10 0,16-2 16,5 2 0,-2 5 0,-1 3 0,1 1 0,-2 1 15,0 11 0,1-3 0,3-2 0,0-4 16,0-2 0,2 12 0,-2-4 0,2-3 16,0-5 0,2-1 0,-2-3 0,2 1 15,0-5 0,-2-1 0,7-4 0,-7-7 16,6 8 0</inkml:trace>
  <inkml:trace contextRef="#ctx0" brushRef="#br0">23697 1270 0,'0'0'0,"0"0"16,0 0 0,0 0 0,0 0 0,0 0 15,0 0 0,0 0 0,23 16 0,-19-7 16,6 7 0,-4 1 0,-1-2 0,2 4 0,-3-2 16,-2-1 0,4 0 0,-4 3 0,0-2 15,-2-1 0,0-4 0,0 0 0,0-1 16,0-11 0,2 17 0,-2-17 0,0 12 16,0-12 0,0 7 0,0-7 0,0 0 15,0 0 0,0 0 0,0 0 0,0 0 16,0 0 0,0 0 0,2-32 0,5 13 15,0 2 0,0 2 0,0-2 0,2-2 0,-5 10 16,3-4 0,-4 5 0,4 2 16,-7 6 0,4-11 0,-4 11 0,9-8 15,-9 8 0,0 0 0,0 0 0,0 0 0,21 2 16,-21-2 0,11 10 0,-5-1 16,0-1 0,0-2 0,-1 5 0,-5-11 0,6 16 15,-1-6 0,-5-1 0,2 1 0,0 0 16,1-1 0,-3-9 0,3 16 0,-3-16 15,0 14 0,0-14 0,-3 12 0,3-12 16,-3 11 0,3-11 0,0 6 0,0-6 16,0 0 0,0 0 0,0 0 0,0 0 0,0 0 15,0 0 0,0 0 0,10-27 0,-8 19 16,3-3 0,-3 3 0,2-1 16,-4 9 0,7-11 0,-2 5 0,-3-1 0,-2 7 15,5-10 0,-5 10 0,0 0 0,9-6 16,-9 6 0,0 0 0,0 0 0,0 0 15,0 0 0,25 8 0,-16-1 0,-3 1 16,2-2 0,8 5 0,-4 0 0,-4-1 16,-1 1 0,2-3 0,-2 1 0,-2-5 15,-5-4 0,11 14 0,-9-6 0,-2-8 16,5 10 0,-5-10 0,0 0 0,0 0 16,-3 11 0</inkml:trace>
  <inkml:trace contextRef="#ctx0" brushRef="#br0">24042 1105 0,'0'-9'0,"0"9"16,0 0 0,6-9 0,-6 9 0,0 0 16,0 0 0,0 0 0,0 0 0,39 25 15,-20-11 0,3 11 0,1 6 0,0-1 16,-2 3 0,-2 4 0,-2 2 0,-2 0 0,2 5 15,0 15 0,-2-12 0,-4-6 16,-7-2 0,2 2 0,-6-2 0,0-1 0,-6-1 16,-3-4 0,-4 2 0,-3-4 0,-2-3 15,-3-1 0,-4-1 0,-3-3 16,-6 0 0,0-7 0,-4-4 0,-4-3 0</inkml:trace>
  <inkml:trace contextRef="#ctx0" brushRef="#br0">22059 1200 0,'-6'31'0,"-1"1"16,3 4 0,-1 4 0,5 2 0,2-1 16,3 20 0,6-10 0,12 10 0,7-7 15,-3-10 0,14 9 0,-5-11 0,21 3 0,0-9 16,7 0 0,2-9 0</inkml:trace>
  <inkml:trace contextRef="#ctx0" brushRef="#br0">24393 1271 0,'0'0'16,"0"0"0,0 0 0,0 0 0,0 0 0,0 0 15,0 0 0,0 0 0,0 0 0,0 0 16,4 38 0,-6-19 0,2 13 0,-2-1 15,2 0 0,0 2 0,-3-2 0,6 2 16,1-1 0,0 0 0,1-5 0,0-3 16,0-4 0,1-4 0,3 1 0,1-1 15,1-2 0,2 2 0,4-7 0,-4-1 16,6 1 0,1-3 0,0-4 0,1-2 16,0-4 0,11-4 0,0-5 0,-10-1 15,-1 0 0,4-9 0,0-3 0,-5-3 16,1-2 0,-5 0 0,11-33 0,-17 36 15,-2 7 0,-3 1 0,-1 7 0,2-1 16,-4 4 0,0 1 0,0 1 16,-2 8 0,3-12 0,-3 12 0,2-9 0,-2 9 15,0 0 0,0 0 0,0 0 0,0 0 16,0 0 0,0 0 0,0 0 0,-7 29 16,0-13 0,2 3 0,-2 12 0,1-6 15,1 6 0,-2-3 0,5 1 0,-3 4 16,7-2 0,-2-3 0,5 4 0,2-2 0,-4-8 15,3-3 0,-1 0 0,1-5 0,2-2 16,1-1 0,0-5 0</inkml:trace>
  <inkml:trace contextRef="#ctx0" brushRef="#br0">25150 1656 0,'0'0'0,"0"0"0,0 0 16,0 0 0,0 0 0,0 0 0,0 0 0,5-7 15,-5 7 0,0 0 0,0 0 16,0 0 0,0 0 0,0 0 0,0 0 0,0 0 16,0 0 0,0 0 0,0 0 0,0 0 15,0 0 0,0 0 0,0 0 16,25 9 0,-25-9 0,0 0 0,4 12 15,-4-4 0,0-8 0,-2 15 0,2-15 0,-2 19 16,0-11 0,-2 0 0,-2 2 16,4-2 0,-3 3 0,1-3 0,4-8 15,-9 15 0,6-7 0,1 0 0,2-8 16,-7 10 0,7-10 0,-2 8 0,2-8 16,-5 8 0,5-8 0,0 0 0,0 0 15,0 0 0,-4 11 0,4-11 0,0 0 0,0 0 16,0 0 0,0 0 0,0 0 0,0 0 15,0 0 0,0 0 0,0 0 0,0 0 16,0 0 0,0 0 0,0 0 0,0 0 16,0 0 0,0 0 0,0 0 0,0 0 15,0 0 0,0 0 0,0 0 0,0 0 16,0 0 0,0 0 0,0 0 0,0 0 16,0 0 0,0 0 0,30-16 0,-30 16 0,0 0 15,0 0 0,0 0 0,0 0 0,0 0 16,0 0 0,0 0 0,0 0 0,0 0 15,2-7 0,-2 7 0,0 0 0,0 0 16,0 0 0,-9-14 0,9 14 0,-3-8 16,3 8 0,-9-12 0,7 3 0,2 9 15,-9-10 0,7 3 0,2 7 0,-7-8 16,7 8 0,-3-8 0,3 8 0,-2-9 16,2 9 0,0 0 0,0 0 0,0-9 15,0 9 0,0 0 0,0 0 0,5-11 16,-5 11 0,0 0 0,9-5 0,-9 5 0,0 0 15,9-5 0,-9 5 0,0 0 0,0 0 16,0 0 0,0 0 0,0 0 16,0 0 0,14 13 0,-14-13 0,4 8 0,-4-8 15,0 9 0,0-9 0,0 0 0,-2 13 16,2-13 0,0 0 0,-2 11 0,2-11 16,0 0 0,-3 8 0,3-8 0,0 0 15,0 0 0,0 0 0,0 0 0,-9 6 16,9-6 0,0 0 0,0 0 0,0 0 0,0 0 15,0 0 0,0 0 0,0 0 0,0-27 16,0 27 0,0 0 0,2-11 0,-2 11 16,0 0 0,5-8 0,-5 8 0,0 0 15,7-5 0,-7 5 0,0 0 0,0 0 16,0 0 0,0 0 0,34 13 0,-27-5 16,6 4 0,-3 0 0,-3 2 0,-1 5 15,1 1 0,3 9 0,-6-2 0,-4-4 16,-4 7 0,-1 1 0,-5-8 0,2-1 15,-1-3 0,-8 8 0,2-5 0,-2-6 16,-12 13 0,18-18 0,-6 1 16,6-3 0,-1-4 0,3 2 0,9-7 0,-11 8 15,11-8 0,0 0 0,-16 2 0,16-2 16,0 0 0,0 0 0,-9-17 0,9 17 16,2-18 0,-2 18 0,5-19 0,1 3 15,2 0 0,-2 3 0,6 1 0,2 2 16,-3-3 0,3 2 0,-1 2 0,1 2 15,-2 3 0,5 0 0,-3-1 0,4 4 16,-18 1 0,25-4 0,-25 4 0,23 0 16,-23 0 0,19 0 0</inkml:trace>
  <inkml:trace contextRef="#ctx0" brushRef="#br0">25822 1736 0,'8'21'0,"-2"-7"16,-3 5 0,-1-3 0,0 3 0,-4 0 0,2-2 15,-2 4 0,-7-2 0,-3 9 0,-6 0 16,2 2 0,-4-5 0,-6 4 0,-1-7 15,-1 1 0,-6-4 0,5-4 0,-8 1 16</inkml:trace>
  <inkml:trace contextRef="#ctx0" brushRef="#br0">27034 1029 0,'0'0'0,"0"0"16,0 0 0,0 0 0,0 0 0,0 0 16,0 0 0,0 0 0,2 29 0,-2 4 15,0 0 0,-7 6 0,2-2 0,-2 4 0,1-2 16,-5 5 0,3-4 0,-3 3 0,0-1 15,-1-1 0,-1-2 0,2 0 0,-1-2 16,1-4 0,-1-2 0,3-7 0,2-5 16,3-3 0,-1-4 0,0-2 0,3 1 15,2-5 0,0-6 0,-5 13 0,5-13 16,0 0 0,0 0 0,0 0 0,0 0 16,0 0 0,12-34 0,-3 4 0,4-5 0,4-4 15,-4-2 0,17-17 0,-9 10 16,-3 8 0,2 3 0,3 0 0,-4 4 15,1 2 0,-2 5 0,-4 5 0,-2 4 16,-1 5 0,-3 4 0,2-1 0,-3 1 0,2 4 16,-9 4 0,14-6 0,-14 6 0,0 0 15,0 0 0,0 0 0,22 12 0,-18-6 16,0 5 0,-4 5 0,0 3 0,-6-1 16,-7 9 0,2-4 0,-3-5 0,0-2 15,-6 9 0,-1-8 0,5-3 0,2-3 16,3-3 0,0-2 0,1 2 0,1-4 0,3 1 15,6-5 0,-10 5 0,10-5 0,-9 8 16,9-8 0,-7 4 0,7-4 16,-8 7 0,8-7 0,0 0 0,-5 6 0,5-6 15,-3 8 0,3-8 0,-2 15 16,4-8 0,3 4 0,4 3 0,0 3 0,3 1 16,6 6 0,0-4 0,-4-2 15,0-5 0,1 0 0,0 0 0,0-2 0,-4-3 16,6-2 0,-1-2 0</inkml:trace>
  <inkml:trace contextRef="#ctx0" brushRef="#br0">27497 1442 0,'0'0'0,"0"0"16,0 0 0,0 0 0,0 0 0,0 0 15,0 0 0,0 0 0,0 0 0,8 19 16,13-17 0,2-2 0,12 3 0,-1-3 16,2-1 0,2 1 0,-3-2 0,-8 2 15,-6-2 0,13-4 0,-11 2 0,-3-3 0,-6 2 16,-3-2 0,-11 7 0,17-13 0,-13 5 16,-4 8 0,4-12 0,-4 12 15,0 0 0,-16-18 0,12 9 0,-12 1 0,0 0 16,0 0 0,-5 2 0,6-2 0,-2 3 15,6 2 0,11 3 0,-20-7 0,11 3 16,9 4 0,-17-2 0,17 2 0,0 0 16,0 0 0,-29 4 0,29-4 0,-14 11 15,8-5 0,0 2 0,-2 6 0,-1 2 0,4-1 16,-2 2 0,2-2 0,3 5 16,-2-4 0,4 4 0,0-1 0,2 2 15,2-3 0,-2 0 0,1 1 0,2-2 0,2-2 16,-1-3 0,1-3 0,3-2 0</inkml:trace>
  <inkml:trace contextRef="#ctx0" brushRef="#br0">28053 1271 0,'0'0'0,"0"0"0,0 0 0,0 0 15,0 0 0,0 0 0,21 21 0,-17-10 0,3 5 16,0 1 0,-1 3 0,0-1 16,0 12 0,-4-3 0,1-1 0,-3-6 0,0-3 15,0 1 0,-3-1 0,1-4 0,0 3 16,2-7 0,-4 2 0,4-12 0,-4 15 16,4-15 0,-2 9 0,2-9 0,0 0 15,-2 9 0,2-9 0,0 0 0,0 0 16,0 0 0,0 0 0,12-33 0,-5 13 0,8-9 15,-1-2 0,2 3 0,0-1 0,2 4 16,-2 4 0,-2 5 0,-5 6 16,0-3 0,-2 7 0,3 0 0,-10 6 15,15-6 0,-15 6 0,14-4 0,-14 4 16,0 0 0,22 5 0,-15 3 0,1-3 0,-4 2 16,-4-7 0,9 18 0,-7-1 0,-2-1 15,2-2 0,-4 3 0,2 0 16,-2-4 0,0-2 0,2-1 0,-5-2 0,5-8 15,-6 15 0,3-9 0,3-6 0,-5 8 16,5-8 0,0 0 0,0 0 0,-9 9 16,9-9 0,0 0 0,0 0 0,0 0 0,0 0 15,19-44 0,-8 25 0,-2 6 0,3-6 16,1 3 0,-1 1 0,3-2 0,-3 5 16,2 0 0,-1 1 0,-1 1 0,-1 4 15,-2 1 0,1 2 0,-10 3 0,15-5 16,-15 5 0,0 0 0,28 7 0,-14 3 15,-1 1 0,0-1 0,-1 4 0,-1 1 16,1 1 0,-1 0 0,-2 1 0,1-1 16,-3 1 0,2-3 0,-5 3 0,0-1 15,-1-4 0,0-1 0,-3-1 0,0-10 0,0 15 16,0-15 0,0 0 0,-6 10 16,6-10 0,0 0 0</inkml:trace>
  <inkml:trace contextRef="#ctx0" brushRef="#br0">28628 880 0,'2'-10'15,"-2"10"0,0 0 0,5-9 0,-5 9 0,0 0 16,0 0 0,0 0 0,0 0 16,29 31 0,-7-5 0,-3 0 0,2 6 0,-1 1 15,1 6 0,4 18 0,-7-11 0,-2-7 16,3 22 0,-10-13 0,-1-8 0,-3 2 15,-1-1 0,-1 0 0,-6-2 0,-1 0 16,-5 0 0,-4-1 0,-2-7 0,-2 2 16,-8-1 0,-3-1 0,-4-7 15,-4 3 0,-1-6 0,-6-3 0,-23 8 0,2-7 16,7-9 0,-16-3 0,-1-7 0</inkml:trace>
  <inkml:trace contextRef="#ctx0" brushRef="#br0">26876 955 0,'0'0'0,"0"0"0,0 0 16,0 0 0,0 0 0,-46 30 0,26 0 16,-5 0 0,2 4 0,0 3 0,0-1 15,1 4 0,3 1 0,-4 18 0,8-9 16,1-9 0,7 0 0,-6 21 0,10-15 15,6-6 0,-1-2 0,7 2 0,3-2 16,5 1 0,4-4 0,7 1 0,21 10 16,6-7 0,11-9 0,6-1 0,9-9 0</inkml:trace>
  <inkml:trace contextRef="#ctx0" brushRef="#br0">29474 1068 0,'0'0'0,"0"0"0,0 0 16,0 0 0,0 0 0,0 0 0,-17 29 15,8-10 0,-6 12 0,-1 2 0,-2 1 16,4 1 0,0 0 0,2-2 0,4 1 16,-1 0 0,4-1 0,0-4 0,5-2 15,3 3 0,-3-7 0,5-5 0,-1-1 0,3-3 16,1 2 0,0-6 0,1 1 0,0-5 15,-3 0 0,-6-6 0,21 6 0,-21-6 16,30-4 0,-9-4 0,3-10 0,6-5 16,-5-4 0,2-3 0,-1-5 0,12-19 15,-13 9 0,-4 6 0,7-21 0,-8 19 16,-6 6 0,-1 3 0,-2 0 0,-1 12 16,-6 1 0,3 6 0,-7 0 0,4 5 15,-1 0 0,-3 8 0,5-11 0,-5 11 16,0 0 0,0 0 0,0 0 0,0 0 15,0 0 0,0 0 0,-16 33 0,9-14 16,-3-1 0,1 12 0,-4-1 0,3 2 16,4 0 0,1 2 0,1-2 0,2 1 0,2 2 15,0-4 0,0-1 0,2-4 0,0-4 16,2-8 0,1 0 0,2 0 0,0-5 16</inkml:trace>
  <inkml:trace contextRef="#ctx0" brushRef="#br0">30083 1359 0,'0'0'16,"2"-11"0,-2 11 0,0 0 0,0 0 15,0 0 0,0 0 0,0 0 0,4-6 16,-4 6 0,0 0 0,0 0 0,0 0 15,5-8 0,-5 8 0,0 0 0,9-5 16,-9 5 0,10-3 0,-10 3 0,15-2 16,-15 2 0,0 0 0,19-3 0,-19 3 0,0 0 15,0 0 0,13 7 0,-13-7 0,4 11 16,-4-2 0,0-9 0,-4 18 0,-3-3 16,1 1 0,-3-2 0,1 3 0,2-3 15,-3 1 0,2-1 0,2-2 0,0 0 16,3-1 0,-2-2 0,4-3 0,0-6 15,0 16 0,0-8 0,0-8 0,2 12 16,-2-6 0,0-6 0,4 17 0,-1-10 16,-1 1 0,-2-8 0,3 14 0,-3-14 15,4 14 0,-4-6 0,0-8 0,-2 17 16,2-7 0,-2-2 0,-3 8 0,2 0 16,-1-2 0,-1-4 0,1 1 0,0-2 15,4-9 0,-8 15 0,6-7 0,2-8 0,-5 13 16,5-13 0,-4 10 0,4-10 0,0 0 15,-4 10 0,4-10 0,0 0 0,-7 4 16,7-4 0,0 0 0,-30-4 0,12-4 16,2-2 0</inkml:trace>
  <inkml:trace contextRef="#ctx0" brushRef="#br0">30589 499 0,'-2'-8'0,"2"8"0,0-14 16,0 14 0,2-11 0,-2 11 0,0 0 15,4-12 0,-4 12 0,0 0 0,14-4 16,-14 4 0,0 0 0,34 10 0,-18-6 16,3 9 0,-1-3 0,0 4 0,-4 0 15,2 1 0,2 12 0,-2-1 0,-7 3 16,0 0 0,-4-2 0,-3-6 0,-4 13 0,2-4 15,-5 4 0,-1-3 0,-2 4 0,-1 0 16,3-5 0,-3 4 0,-3-1 16,7-1 0,-3 1 0,5 0 0,-1-2 0,-2-1 15,10 3 0,-2-4 0,2-2 16,3 3 0,-3 2 0,1-10 0,-1-1 16,4-5 0,-4 2 0,1 1 0,-1-3 0,3 5 15,-7-2 0,4-1 0,4 0 0,-6 1 16,5 0 0,-5 1 0,2-2 0,-4-1 15,2 4 0,1-4 0,-3 0 0,0 0 16,2 1 0,-2 1 0,0-1 0,0 1 16,0 4 0,5-7 0,0 5 0,-5 10 0,2-7 15,2-1 0,-2-3 0,1-1 16,-3 11 0,2-2 0,0-9 0,-2 2 0,2-1 16,-2 0 0,2 10 0,-2-5 0,0-5 15,0-1 0,-2-1 0,4-1 0,-2-1 16,0 1 0,-2 1 0,0-3 0,2-15 15,0 20 0,0-20 0,-2 16 16,2-16 0,0 15 0,0-15 0,0 0 0,-2 15 16,2-15 0,0 0 0,-3 12 0,3-12 15,-16 5 0,1 0 0,15-5 0,-58 4 0,18 2 16,-4-4 0,5-2 0,1 0 16</inkml:trace>
  <inkml:trace contextRef="#ctx0" brushRef="#br0">3222 3389 0,'-12'-7'0,"3"3"15,-2 3 0,11 1 0,-14-11 0,10 7 16,4 4 0,-13-7 0,13 7 0,-12-4 0,12 4 16,-9-4 0,9 4 0,0 0 15,-15-4 0,15 4 0,0 0 0,-6-6 16,6 6 0,0 0 0,0 0 0,0 0 0,-11-4 15,11 4 0,0 0 0,0 0 0,0 0 16,0 0 0,0 0 0,0 0 0,-9-7 16,9 7 0,0 0 0,0 0 0,0 0 15,32-3 0,2-1 0,9 0 0,1-3 16,1 6 0,0-6 0,1 5 0,-3-1 16,1-1 0,-3 0 0,-3 4 0,-4 0 15,1 0 0,-10 0 0,-7 0 0</inkml:trace>
  <inkml:trace contextRef="#ctx0" brushRef="#br0">3357 3541 0,'0'0'0,"0"0"16,0 0 0,0 0 0,0 0 0,0 0 15,0 0 0,0 0 0,36 1 0,-11-2 16,14-3 0,0 0 0,2-1 0,4 3 15,1 0 0,22-4 0,-11 6 0,14-8 0,-1 4 16,-15 0 0</inkml:trace>
  <inkml:trace contextRef="#ctx0" brushRef="#br0">5254 2901 0,'0'0'0,"-2"-8"0,2 8 16,-3-9 0,3 9 0,-2-7 0,2 7 0,0 0 16,0-15 0,0 15 0,-2-8 0,2 8 15,-3-17 0,3 12 0,0 5 0,-2-16 16,2 9 0,0 7 0,-4-14 0,4 14 15,-3-13 0,3 13 0,-2-10 0,2 10 16,-2-8 0,2 8 0,0 0 0,-2-10 16,2 10 0,0 0 0,0 0 0,0 0 0,0 0 15,0 0 0,0 0 0,0 0 0,-2 39 16,2-7 0,-6 0 0,4 2 0,-2-1 16,-1 2 0,-1 0 0,3-5 0,3 1 15,-2 1 0,0-6 0,2-7 0,-4-1 16,4 1 0,0-3 0,-4 0 0,4-1 15,0-4 0,0 1 0,0-12 0,-2 14 16,2-14 0,0 12 0,0-12 0,0 0 16,-2 13 0,2-13 0,-2 6 0,2-6 15,0 0 0,0 0 0,0 0 0,0 0 16,0 0 0,0 0 0,0 0 0,0 0 0,0-39 16,2 21 0,0-2 0,0 2 15,6-11 0,-4 5 0,5-7 0,0 4 16,1-2 0,1 7 0,-2 1 0,5-5 15,-1 5 0,-1 2 0,-1 3 0,3 0 0,2 1 16,-3 2 0,1 2 0,-3 0 0,2 1 16,-5 4 0,3-3 0,-1 8 0,-3-6 15,-7 7 0,15-3 0,-15 3 0,17-2 0,-17 2 16,0 0 0,17 4 0,-17-4 16,12 12 0,-7-4 0,-1 1 0,-2-2 0,-2 12 15,0-5 0,-2 5 0,-2-3 0,-3 1 16,0 1 0,-2-1 0,0-1 0,-5-2 15,3 3 0,0-3 0,-4-1 0,2-1 16,1 0 0,1-3 0,0-4 0,1 3 16,-1-3 0,2-3 0,9-2 15,-18 6 0,18-6 0,-16 3 0,16-3 0,-16 0 16,16 0 0,0 0 0,-18-5 0,18 5 16,0 0 0,0 0 0,-19-3 0,19 3 15,0 0 0,0 0 0,0 0 0,-14 0 16,14 0 0,0 0 0,0 0 0,0 0 0,0 0 15,0 0 0,0 0 0,-6 10 16,6-10 0,0 0 0,0 0 0,9 18 16,-2-14 0,-3 4 0,3 0 0,0-1 0,7 5 15,-1 0 0,1 1 0,0-3 0,0 0 16,-3-2 0,4 3 0,0-1 0,-2-2 0,1 0 16,-5-1 0,2-1 0,-1 0 15,-1-3 0,-9-3 0,18 11 0,-9-9 16,-9-2 0,16 4 0</inkml:trace>
  <inkml:trace contextRef="#ctx0" brushRef="#br0">5760 2908 0,'0'0'15,"5"-8"0,-5 8 0,6-11 0,-6 11 16,6-14 0,-2 6 0,-2-2 0,-2 10 16,7-15 0,-3 6 0,-1 1 0,-3 8 15,4-14 0,-4 14 0,5-10 0,-5 10 16,3-8 0,-3 8 0,0 0 0,0 0 16,6-8 0,-6 8 0,0 0 0,0 0 15,0 0 0,-2 31 0,0-10 0,0 0 16,4 10 0,-4 0 0,2 0 0,0-7 0,4-1 15,-2-5 0,0 3 0,3-3 0,1 1 16,1-1 0,1-3 0,3-1 0,3 1 16,-5-3 0,0-1 0,-1-3 0,2-3 15,1 2 0,-11-7 0,17 4 0,-17-4 0,17 2 16,-17-2 0,0 0 0,26-13 0,-18 10 16,4-10 0,-3-3 0,2-3 15,1-7 0,-1-5 0,0 2 0,-1 0 0,-5 4 16,-3 5 0,2-1 0,-2 3 0,1-3 15,-3 4 0,2 2 0,-2-1 0,2 0 16,-2 3 0,2-2 0,-2 5 0,0-3 16,0 13 0,-2-18 0,4 10 15,-2 8 0,-2-17 0,2 17 0,0-10 0,0 10 16,0-11 0,0 11 0,0 0 0,-2-12 16,2 12 0,0 0 0,0 0 0,0 0 15,-2-10 0,2 10 0,0 0 0,0 0 16,0 0 0,0 0 0,0 0 0,-7 29 15,3-11 0,1 0 0,1 2 0,-2 0 16,2 0 0,2 12 0,0-10 0,0 0 16,0 1 0,4-4 0,-2 1 0,5-2 0,-5 2 15,2-1 0,1-2 0,3 1 0,-2 1 16,1-1 0,-1-2 0,1 2 0,1-8 16,-2-3 0</inkml:trace>
  <inkml:trace contextRef="#ctx0" brushRef="#br0">6335 3172 0,'0'0'16,"0"0"0,0 0 0,0 0 0,0 0 15,0 0 0,0 0 0,7 19 0,-7-19 16,-5 15 0,5-15 0,-2 21 0,2-5 15,-2-4 0,2 0 0,0 5 0,0 1 16,2 3 0,-2-6 0,-2 5 0,2-1 0,-5-3 16,5 2 0,-3 2 0,-1-1 0,0-2 15,-3 1 0</inkml:trace>
  <inkml:trace contextRef="#ctx0" brushRef="#br0">6629 3177 0,'0'0'16,"0"0"0,0 0 0,0 0 0,0 0 15,0 0 0,16-5 0,-16 5 0,30 0 0,-10 0 16,17 0 0,-3-3 0,0 1 0,3 2 15,-1-4 0,-4 4 0,-5 0 0,-4 0 16,-3 0 0,-1 0 0,-19 0 0,27 0 16,-27 0 0,23 1 0,-23-1 0,14 3 15,-14-3 0,0 0 0</inkml:trace>
  <inkml:trace contextRef="#ctx0" brushRef="#br0">6919 2988 0,'0'0'0,"0"0"15,0 0 0,0 0 0,0 0 0,0 0 16,0 0 0,0 0 0,0 0 0,-8 35 16,12-19 0,-4 3 0,0 1 0,2 10 15,0 4 0,3-4 0,-3 4 0,0-1 16,2 0 0,5-3 0,-7 1 0,6-6 15,3 4 0,-7-7 0,3-5 0,-2-3 0,4-4 16</inkml:trace>
  <inkml:trace contextRef="#ctx0" brushRef="#br0">7432 2610 0,'0'0'0,"0"0"0,0-9 15,0 9 0,0 0 0,0 0 16,0 0 0,0 0 0,0 0 0,18 36 16,-13-6 0,1 5 0,-4 0 0,4 4 0,-2 0 15,-4 3 0,0-4 0,3 2 0,-6-2 16,1 2 0,2-4 0,-8 2 0,6-7 15,-4-1 0,1-6 0,-1 0 0,3-10 16,-2-1 0,1 0 0,1-2 16,1-3 0,2-8 0,-4 10 0,4-10 0,-5 10 15,5-10 0,0 0 0,0 0 0,0 0 16,0 0 0,0 0 0,0 0 0,-16-39 16,16 19 0,0 0 0,2-1 0,0 2 15,2 1 0,-2-2 0,-2 2 0,4 1 16,-2 2 0,1 1 0,-3 3 0,2 0 0,-2 2 15,0 9 0,2-17 0,-2 17 0,4-10 16,-4 10 0,0-8 0,0 8 0,0 0 16,3-13 0,-3 13 0,0 0 0,0 0 15,0-10 0,0 10 0,0 0 0,0 0 0,0 0 16,0 0 0,2-13 0,-2 13 16,0 0 0,0 0 0,0 0 0,0 0 15,0 0 0,0-9 0,0 9 0,0 0 0,0 0 16,0 0 0,0 0 0,0 0 0,0 0 15,0 0 0,0 0 0,0 0 0,2-10 16,-2 10 0,0 0 0,0 0 0,0 0 16,0 0 0,0 0 0,0 0 0,0 0 15,0 0 0,0 0 0,0 0 0,0 0 16,3-9 0,-3 9 0,0 0 0,0 0 16,0 0 0,0 0 0,0 0 0,0 0 15,0 0 0,0 0 0,0 0 0,0 0 16,0 0 0,0 0 0,0 0 0,0 0 15,0 0 0,0 0 0,0 0 0,0 0 0,0 0 16,0-12 0,0 12 0,0 0 16,0 0 0,0 0 0,0 0 0,0 0 15,0 0 0,0 0 0,5-8 0,-5 8 0,0 0 16,0 0 0,0 0 0,0 0 0,0 0 16,0 0 0,15-4 0,-15 4 0,0 0 15,0 0 0,0 0 0,0 0 0,0 0 16,0 0 0,28 12 0,-22-6 0,-6-6 0,10 15 15,-8-8 0,5 1 0,-3 7 0,1 2 16,-1-1 0,0 1 0,0-2 16,-2 5 0,0-4 0,0 3 0,1-3 0,-3 3 15,0-3 0,0 2 0,-3-1 0,1-1 16,0 3 0,0-3 0,-2-2 16,0 1 0,0-2 0,-1-1 0,3-2 0,-2 1 15,4-11 0,-7 13 0,5-6 0,2-7 16,-8 11 0,8-11 0,-4 11 0,4-11 15,-5 9 0,5-9 0,0 0 0,0 0 16,-2 9 0,2-9 0,0 0 0,0 0 16,0 0 0,0 0 0,0 0 0,0 0 15,0 0 0,0 0 0,0 0 0,0 0 0,0 0 16,-9-29 0,9 29 0,-2-13 0,2 2 16,0 11 0,-2-27 0,4 14 0,-4-6 15,4 3 0,0-1 0,-2-2 0,3 0 16,1 3 0,-4-2 0,2-1 0,0 5 15,1-4 0,1 3 0,-2 1 0,0 1 16,-2 3 0,6-1 0,-2 3 0,-4 8 16,7-13 0,-5 4 0,5 1 0,-7 8 15,12-14 0,-8 7 0,1-1 0,-5 8 0,11-10 16,-5 3 0,-6 7 0,14-7 16,-5 2 0,-9 5 0,14-6 0,-5 4 15,-9 2 0,14-2 0,-14 2 0,18-2 0,-18 2 16,0 0 0,23 4 0,-14 0 0,-9-4 15,17 9 0,-6-5 0,-5 2 0,3-1 16,7 4 0,-2 2 0,-2-2 0,-3 0 16,-1-1 0,2-1 0,-5 0 0,1 1 15,3 0 0,-5 0 0,4 1 0,-4-1 0,3 1 16,-2 1 0,1 5 0,0-3 16,-2 0 0,0 4 0,1 1 0,-3-1 15,0-1 0,0-1 0,-2 2 0,0-3 0,0 4 16,-2-1 0,0 1 0,0-6 0,0 0 15,2 1 0,0-12 0,-5 17 0,3-9 16,0 0 0,2-8 0,-2 12 0,2-12 16,-4 11 0,4-11 0,0 0 15,-2 10 0,2-10 0,0 0 0,0 0 0,-2 11 16,2-11 0,0 0 0,0 0 0,0 0 16,0 0 0,0 0 0,0 0 0,0 0 15,0 0 0,-28-28 0,26 19 0,2 9 16,-4-15 0,-1 7 0,5-3 0,0 11 15,-2-18 0,2 7 0,0 11 0,0-18 0,2 1 16,-2 0 0,5 4 0,-3 1 16,0-1 0,4-1 0,-2 2 0,3-5 0,-1 3 15,1 4 0,1-3 0,-2 4 0,3 0 16,0-4 0,-2 3 0,7 0 0,-5-1 16,0 0 0,-2 6 0,0-3 0,1 2 15,2-1 0,-1 2 0,0-2 0,-1 3 16,0-2 0,-8 6 0,16-7 0,-6 3 0,-10 4 15,15-5 0,-6 2 0,-9 3 0,0 0 16,19 0 0,-19 0 0,0 0 16,18 8 0,-9-4 0,-2 3 0,-1-1 15,0 2 0,5 7 0,-5-1 0,3 4 0,-3 1 16,0 0 0,3-3 0,-5 4 0,5 11 16,-3-6 0,-2-4 0,-4-1 0,2 0 15,-2-3 0,0 2 0,0-4 16,0 2 0,0 0 0,-2-5 0,2-2 0,-2 1 15,2-11 0,-2 14 0,-1-5 0,3-9 16,-3 10 0,3-10 0,0 0 0,-2 12 16,2-12 0,0 0 0,-7 6 0,7-6 0,0 0 15,0 0 0,0 0 0,0 0 0,0 0 16,0 0 0,0 0 0,0 0 0,0 0 16</inkml:trace>
  <inkml:trace contextRef="#ctx0" brushRef="#br0">8433 2862 0,'5'-9'16,"-5"9"0,0 0 0,4-9 0,-4 9 15,0 0 0,0 0 0,4-8 0,-4 8 0,0 0 16,0 0 0,0 0 0,7-4 16,-7 4 0,0 0 0,0 0 0,0 0 15,0 0 0,0 0 0,0 0 0,0 0 0,12 22 16,-5-5 0,-3 1 0,1 3 0,0 8 15,-3 0 0,3-3 0,-3 3 0,0-3 16,2-3 0,-1 5 0,-3 4 0,2-10 16,-2-1 0,0-2 0,0 1 0,0-2 15,-2 1 0,2-3 0,0-1 0,0-6 16,0 2 0,0-11 0,-3 17 0,3-17 16,3 12 0,-3-12 0,0 12 0,0-12 15,0 11 0,0-11 0,0 0 0,2 10 16,-2-10 0,0 0 0,0 0 0,0 0 15,0 13 0,0-13 0,0 0 0,0 0 0,0 0 16,0 0 0,0 0 0,0 0 16,0 0 0,0 10 0,0-10 0,0 0 0,0 0 15,0 0 0,0 0 0,0 0 0,0 0 16,0 0 0,0 0 0,0 0 0,0 0 16,0 0 0,0 0 0,0 0 0,27-5 15,-27 5 0,0 0 0,21-5 0,-21 5 16,11-7 0,-11 7 0,0 0 0,14-4 0,-14 4 15,12-7 0,-12 7 0,13-5 0,-13 5 16,12-11 0,-12 11 0,11-8 16,-5 2 0,2 0 0,-8 6 0,11-15 0,-2 3 15,1-2 0,-1-1 0,-1 1 0,1 0 16,-1-3 0,-4 2 0,3 2 0,-1-4 16,1 0 0,-4 3 0,2-4 0,-1 3 15,-2 1 0,3 2 0,-3 1 0,0 1 16,-2 10 0,5-17 0,-5 9 0,0 8 15,2-14 0,-2 14 0,2-11 0,-2 11 16,0 0 0,3-12 0,-3 12 0,0 0 16,0-12 0,0 12 0,0 0 0,0-12 0,0 12 15,0 0 0,0-11 0,0 11 0,0 0 16,0 0 0,0-12 0,0 12 0,0 0 16,0 0 0,0-12 0,0 12 0,0 0 15,0 0 0,-3-10 0,3 10 0,0 0 16,0 0 0,-4-11 0,4 11 0,0 0 15,0 0 0,-5-12 0,5 12 0,0 0 16,0 0 0,-2-11 0,2 11 0,0 0 16,0 0 0,0 0 0,-7-8 0,7 8 15,0 0 0,0 0 0,0 0 0,-2-9 16,2 9 0,0 0 0,0 0 0,0 0 16,0 0 0,0 0 0,0 0 0,0 0 15,-16 34 0,13-17 0,-1 13 0,-3 1 16,3-3 0,-6 3 0,6 1 0,2-6 0,-3 4 15,3-1 0,0-1 0,0-8 0,-1 0 16,3 2 0,0-2 0,-2 9 0,0-5 16,0-5 0,-1 2 0,3-3 0,0 0 15,0 2 0,0-1 0,-3-2 0,3 1 0,0-6 16,0-12 0,0 19 0</inkml:trace>
  <inkml:trace contextRef="#ctx0" brushRef="#br0">8807 3262 0,'0'0'0,"0"0"0,0 0 15,0 0 0,0 0 0,0 0 0,0 0 0,0 0 16,0 0 0,0 0 0,0 0 16,0 0 0,28 38 0,-24-21 0,3-1 0,-5 2 15,2 1 0,-1 0 0,6 14 0,-4-5 16,-3 3 0,-2 2 0,-2 2 0,-3-2 16,1-1 0,-4 2 0,-1-4 0,-2-5 15</inkml:trace>
  <inkml:trace contextRef="#ctx0" brushRef="#br0">4873 2710 0,'-2'-6'0,"-1"-2"0,3 8 0,0-16 16,-2 8 0,0-1 0,2 9 0,-2-17 15,0 9 0,2-1 0,-3 0 0,3 9 16,0-14 0,0 3 0,0 11 0,-2-14 16,2 6 0,0 8 0,0-12 0,0 12 15,-5-13 0,5 13 0,-2-10 0,2 10 16,-3-6 0,3 6 0,0 0 0,-11-5 16,11 5 0,-21 0 0,21 0 0,-17 7 15,5-1 0,-4 4 0,0 2 0,0 3 16,2 3 0,3-3 0,-10 12 0,10 1 15,2-7 0,2-1 0,7-1 0,-2-1 16,4 3 0,0 0 0,6 7 0,1 1 16,2 0 0,5 0 0,-5-5 0,-1-3 0,1 6 15,0-5 0,1-1 0,-5-5 0,-1 2 16,1 3 0,-3 0 0,-1-1 0,2 9 16,-5-5 0,2-3 0,-2 0 0,4 9 15,-6-4 0,0-6 0,2 0 0,0-1 16,0 3 0,0-6 0,2 5 0,0-2 15,-2 1 0,3 1 0,-3-4 0,2 3 16,0 0 0,2 11 0,-1-6 0,-1-4 16,-2-3 0,3 3 0,-1-3 0,-2 3 0,0 12 15,-2 0 0,-1-11 0,3-1 16,-2-3 0,-1 0 0,6 1 0,-3 0 16,0-1 0,0 0 0,2-1 0,-2-3 0,5 4 15,-2-3 0,3-2 0,1 3 16,7-3 0,-1 1 0,10 7 0,7-5 0,4 0 15,2-1 0,1-3 0,4-2 0,5-4 16,-1 1 0,3-4 0,0 0 0,23-3 16,1-6 0,-17-3 0</inkml:trace>
  <inkml:trace contextRef="#ctx0" brushRef="#br0">9922 3264 0,'0'0'0,"0"0"0,0 0 0,0 0 15,0 0 0,0 0 0,0 0 0,0 0 0,0 0 16,0 0 0,0 0 0,0 0 16,0 0 0,0 0 0,0 0 0,0 0 15,0 0 0,0 0 0,0 0 0,0 0 0,0 0 16,0 0 0,0-13 0,0 13 15,0 0 0,0 0 0,28 11 0,-20-8 0,2 1 16,-3 1 0,-1 0 0,-1 2 0,-1 2 16,-4-9 0,8 12 0,-4-4 0,-4 0 15,0-8 0,-4 14 0,-1-5 0,-2-1 16,0-3 0,1 4 0,-3-2 0,-1-2 16,1 2 0,3-3 0,6-4 0,-17 8 15,11-6 0,6-2 0,0 0 0,-17 1 16,17-1 0,0 0 0,0 0 0,0 0 15,0 0 0,-11-9 0,11 9 0,0 0 0,0 0 16,0 0 0,0 0 0,0 0 16,14-15 0,-14 15 0,0 0 0,0 0 0,7-6 15,-7 6 0,0 0 0,0 0 0,0 0 16,0 0 0,0 0 0,0 0 0,0 0 16,0 0 0,0 0 0,0 0 0,0 0 15,0 0 0,0 0 0,0 0 0,0 0 16,-28-2 0,28 2 0,0 0 0,0 0 0,0 0 15,0 0 0,-8-4 0,8 4 0,0 0 16,0 0 0,0-12 0,0 12 0,0 0 16,6-11 0,-6 11 0,5-8 15,-5 8 0,6-9 0,3 6 0,-9 3 0,14-8 16,-7 4 0,-7 4 0,14-4 0,-5 1 16,-9 3 0,18 0 0,-18 0 0,20 3 15,-1 3 0,-3 0 0,2 1 0,-5 4 16,6-1 0,-6 2 0,4 6 0,-8-4 15,2 1 0,-4 5 0,-2-2 0,-3 15 16,-9 2 0,-9-1 0,-7 4 0,-22 16 0,-6-2 16,-3-4 0,-7-1 0,-9-1 15,-4-6 0,-2 4 0,-1-6 0,-4 0 0,-2-3 16,0-5 0</inkml:trace>
  <inkml:trace contextRef="#ctx0" brushRef="#br0">17633 2268 0,'0'0'0,"0"0"0,0 0 0,0 0 0,0 0 16,0 0 0,0 0 0,0 0 0,0 0 16,0 0 0,0 0 0,0 0 15,0 0 0,0 0 0,0 0 0,0 0 0,0 0 16,0 0 0,0 0 0,0 0 0,0 0 15,0 0 0,0 0 0,0 0 0,0 0 16,0 0 0,0 0 0,0 0 0,0 0 16,0 0 0,27-1 0,8 5 0,10-4 15,1 2 0,2 1 0,26 0 0,0 5 16,-1-4 0,2 3 0,5-2 0,0 0 16,-1-2 0,1 1 0,3 3 0,-2-5 15,-5 0 0,-1 7 0,1-4 0,-25-2 16,0-1 0,-8 0 0,3 4 0,1-2 15,2 0 0,-1-3 0,-5 6 0,0-3 0,1 2 16,-3-2 0,-3 1 0,-3-2 0,-1 1 16,-2 3 0,-8-3 0,-3 1 0,-4-1 15,0-2 0,-2 2 0,0-2 0,-5 2 16,1-2 0,-11-2 0,19 6 0,-8-4 16,-3 2 0,-8-4 0,28 10 0,-12-6 15,-2 0 0,4 3 0,-5-3 0,-2-2 16,2 2 0,-2-1 0,-11-3 0,16 4 0,-7-3 15,-9-1 0,15 2 0,-15-2 0,12 2 16,-12-2 0,0 0 0,0 0 0,16 3 16,-16-3 0,0 0 0,0 0 0,12 2 15,-12-2 0,0 0 0,0 0 0,0 0 16,0 0 0,0 0 0,0 0 0,13 2 16,-13-2 0,0 0 0,0 0 0,0 0 15,0 0 0,0 0 0,0 0 0,0 0 16,0 0 0,0 0 0,0 0 0,12-11 15,-12 11 0,0 0 0,0 0 0</inkml:trace>
  <inkml:trace contextRef="#ctx0" brushRef="#br0">23108 2141 0,'0'0'16,"0"0"0,-11 2 0,11-2 0,0 0 15,0 0 0,0 0 0,0 0 0,-9 4 16,9-4 0,0 0 0,0 0 0,0 0 0,0 0 16,0 0 0,0 0 0,0 0 0,0 0 15,0 0 0,0 0 0,0 0 0,0 0 16,-14 2 0,14-2 0,0 0 0,0 0 16,0 0 0,0 0 0,0 0 0,32 11 15,0-5 0,7 2 0,9-4 0,20 2 16,-13-2 0,-7 3 0,23-3 0,1 0 15,-15-2 0,14 6 0,-16-6 0,-7 3 16,-3-3 0,-3-1 0,5 1 0,-1-2 16,2 2 0,-4 1 0,1 1 0,-1-4 15,-3 4 0,-5-4 0,0 0 0,-2 0 0,0 0 16,-6 0 0,-3 2 0,-2 0 16,0-2 0,14 0 0,-12 0 0,-3 0 0,-1 0 15,0 0 0,-6-2 0,-1 2 16,2-2 0,-16 2 0,23 0 0,-23 0 0,21 0 15,-21 0 0,13-3 0,-13 3 0,0 0 16,13 0 0,-13 0 0,0 0 0,0 0 16,0 0 0,17-1 0,-17 1 0,0 0 15,0 0 0,0 0 0,0 0 0,0 0 16,13-2 0,-13 2 0,0 0 0,0 0 0,0 0 16,0 0 0,0 0 0,0 0 0,0 0 15,0 0 0,16-2 0,-16 2 0,0 0 16</inkml:trace>
  <inkml:trace contextRef="#ctx0" brushRef="#br0">27419 2162 0,'0'0'0,"0"0"0,0 0 16,0 0 0,0 0 0,0 0 0,29 6 0,-10-4 15,19-2 0,3 2 0,8 0 16,29 4 0,-4-2 0,1 0 0,8 3 0,-8-2 16,5 4 0,-2-3 0,-1 1 0,3-2 15,1 2 0,-3-3 0,3 4 0,-4 0 16,-7-2 0,-13 1 0,14-1 0,-19-3 15,-6 0 0,-3-1 0,4 2 0,-2-2 16,3 0 0,-7 0 0,2-2 0,-2 2 16,-4 3 0,-5-5 0,4 0 0,-13 0 15,0 2 0,-5-2 0,3 0 0,-2 0 0,2 3 16,0-3 0,-1 0 0,1 3 0,0-3 16,-4 4 0,2-4 0,-6 1 0,-1-1 15,-12 0 0,20 3 0,-20-3 0,19 0 16,-19 0 0,14 0 0,-14 0 0,15 1 15,-15-1 0,0 0 0,0 0 0,17 0 16,-17 0 0,0 0 0,0 0 0,0 0 16,0 0 0,18 0 0,-18 0 0,0 0 15,0 0 0,0 0 0,0 0 0,0 0 0,0 0 16,16 0 0,-16 0 0,0 0 16,0 0 0,0 0 0,0 0 0,0 0 0,0 0 15,0 0 0,0 0 0</inkml:trace>
  <inkml:trace contextRef="#ctx0" brushRef="#br0">11667 3074 0,'0'0'16,"2"-8"0,-2 8 0,0-8 0,0 8 16,0 0 0,-2-10 0,2 10 0,2-7 15,-2 7 0,0 0 0,0-10 0,0 10 0,0 0 16,-2-11 0,2 11 0,0 0 0,0-14 15,0 14 0,0-8 0,0 8 0,0-10 16,0 10 0,2-15 0,1 10 0,-1-4 16,0-2 0,0 3 0,-2 8 0,7-16 15,-2 10 0,-3 0 0,-2 6 0,7-11 16,-7 11 0,2-10 0,-2 10 0,0 0 16,5-7 0,-5 7 0,0 0 0,0 0 15,8 21 0,-2-2 0,-6 2 0,0 11 16,-3 1 0,0 2 0,1 4 0,0-2 0,-2 1 15,-1-1 0,3-1 0,0 1 16,-3-6 0,0 0 0,1-7 0,1-2 16,3-6 0,-2 2 0,0-3 0,2-5 0,-2 0 15,2-10 0,-2 16 0,2-16 0,-3 12 16,3-12 0,-2 8 0,2-8 0,0 0 16,0 0 0,0 0 0,0 0 0,0 0 15,0 0 0,0 0 0,0 0 0,5-46 16,-3 27 0,4-11 0,4-3 0,-8 4 0,7-1 15,-4-1 0,1 6 0,2 4 0,3-6 16,-2 3 0,5-5 0,-5 7 0,6-3 16,2 2 0,-2 4 0,-3 5 15,1-2 0,4 1 0,-4 1 0,-1 1 0,1 1 16,2-1 0,-2 6 0,-4 1 0,0 2 16,0-1 0,-9 5 0,16-2 15,-16 2 0,0 0 0,23 5 0,-17 1 0,-1 0 16,0 1 0,-3 2 0,1 2 0,-1 5 15,-2 0 0,0 0 0,-7 1 0,2 1 16,-4-1 0,0-2 0,-2 3 0,-5-4 16,-7 9 0,3-6 0,-1-4 0,8-2 0,-6-3 15,3 1 0,0-3 0,2-1 0,1 0 16,4-3 0,9-2 0,-21 4 0,21-4 16,-11 1 0,11-1 0,0 0 0,-16 0 15,16 0 0,0 0 0,0 0 0,0 0 16,0 0 0,-18 0 0,18 0 0,0 0 15,0 0 0,0 0 0,0 0 0,0 0 16,0 0 0,0 0 0,20 22 0,-10-16 16,-2 0 0,8 6 0,0 1 0,0-4 15,0 2 0,0 0 0,0-1 0,-3-2 16,8 4 0,-4-6 0,-2 3 0,-2-1 16,2-2 0,-4-1 0,5 5 0,-5-6 0,-2-1 15,-9-3 0,16 5 0</inkml:trace>
  <inkml:trace contextRef="#ctx0" brushRef="#br0">12258 3087 0,'4'-4'16,"-4"4"0,7-13 0,-5 5 0,3 1 15,-5 7 0,7-14 0,-5 8 0,0-2 16,1 0 0,3 2 0,-6 6 0,5-15 16,0 7 0,-3 2 0,-2 6 0,2-12 15,-2 12 0,3-7 0,-3 7 0,0 0 16,4-8 0,-4 8 0,0 0 0,0 0 16,0 0 0,0 0 0,0 0 0,0 0 0,0 0 15,-9 41 0,5-23 0,1 1 16,-2-2 0,3 1 0,0 0 0,2 1 15,0 0 0,2-5 0,0 2 0,0-1 0,1-5 16,2 0 0,-3-1 0,3-2 16,-1 2 0,0-3 0,3-1 0,-7-5 0,14 5 15,-14-5 0,18 4 0,-18-4 0,16-2 16,-16 2 0,21-7 0,-8-4 0,1-1 16,2-1 0,-3-6 0,-1 3 0,8-10 15,-3 3 0,-4-3 0,-1 3 0,-1 6 16,-4 0 0,2 3 0,-2 2 0,-3 0 0,3 1 15,-2 4 0,-3 0 0,-2 7 0,7-13 16,-7 13 0,5-8 0,-5 8 16,2-5 0,-2 5 0,0 0 0,0 0 0,0 0 15,0 0 0,0 0 0,0 0 0,0 0 16,0 0 0,-11 38 0,3-21 0,2-1 16,1 2 0,1-1 0,-1 2 0,0 2 15,1-3 0,-1 2 0,3-1 16,-2 2 0,1-1 0,1-1 0,2-1 0,0 0 15,0 1 0,2-3 0,1-1 0,-1-4 16,0-2 0,2-2 0</inkml:trace>
  <inkml:trace contextRef="#ctx0" brushRef="#br0">12725 3257 0,'4'-8'15,"-4"8"0,5-9 0,-5 9 0,5-6 0,-5 6 16,0 0 0,5-7 0,-5 7 16,0 0 0,4-9 0,-4 9 0,0 0 15,0 0 0,0 0 0,2-8 0,-2 8 16,0 0 0,0 0 0,0 0 0,0 0 16,0 0 0,0 0 0,0 0 0,0-10 0,0 10 15,0 0 0,0 0 0,0 0 0,0 0 16,0 0 0,0 0 0,0-9 0,0 9 15,0 0 0,0 0 0,0 0 0,5-8 16,-5 8 0,0 0 0,0 0 0,4-11 16,-4 11 0,4-3 0,-4 3 0,12-6 0,-3 3 15,-9 3 0,17-4 0,-17 4 0,17-2 16,-17 2 0,19 5 0,-19-5 16,20 8 0,-12-3 0,5 12 0,-4-5 0,0 3 15,-2 1 0,-5 1 0,0 3 0,-2-2 16,0 2 0,-2-2 0,0 3 0,-5-5 15,1 2 0,-4 1 0,-1-3 0,-1-1 16,3-1 0,0-1 0,3-3 0,-2-3 16,1 1 0,7-8 0,-8 13 0,5-6 15,3-7 0,-4 10 0,4-10 0,0 0 16,-8 11 0,8-11 0,0 0 0,0 0 16,0 0 0,0 0 0,0 0 0,17 10 15,-17-10 0,27 0 0,-6 1 0,1-2 16,1 1 0,-23 0 0,55 1 0,-25-5 15,-12-2 0,0 2 0,3 0 0</inkml:trace>
  <inkml:trace contextRef="#ctx0" brushRef="#br0">13241 3206 0,'0'0'15,"11"-6"0,-4 2 0,4-1 0,7-1 16,3 2 0,2 0 0,9-1 0,-5 2 16,7-3 0,0 3 0,-10-1 0,-1 4 15,-6 0 0,2 0 0,-1-2 0,-18 2 16,25-2 0,-16 2 0,-9 0 0,0 0 16,20-2 0,-20 2 0</inkml:trace>
  <inkml:trace contextRef="#ctx0" brushRef="#br0">13572 3045 0,'0'0'0,"0"0"0,0 0 15,-17 15 0,11-9 0,1 2 0,-2 1 16,0 4 0,-4 4 0,2 0 0,1 1 16,0 1 0,-1 10 0,2-7 0,2 0 15,-2 0 0,5-5 0,-3 17 0,5-4 16,-2-7 0,11 8 0,-5-9 0,4-7 0,1-3 15,4 3 0</inkml:trace>
  <inkml:trace contextRef="#ctx0" brushRef="#br0">14007 3105 0,'11'-6'0,"1"3"15,-12 3 0,0 0 0,22 3 0,-22-3 16,14 8 0,-7-2 0,-5 0 0,3 3 15,-1-1 0,0 2 0,2 4 0,-4 5 16,-4 0 0,2-3 0,-6 1 0,2 1 16,0-2 0,-3 1 0,0-4 0,-2 0 15,2 2 0,0-3 0,1-1 0,-1-3 0,-1 0 16,8-8 0,-6 10 0,6-10 16,-9 8 0,9-8 0,0 0 0,0 0 15,0 0 0,0 0 0,0 0 0,0 0 0,2-31 16,7 17 0,3-4 0,6-8 0,0 2 15,-7 4 0,4 4 0,-2 1 0,-2 3 16,1-1 0,1 1 0,4 2 0,-4 0 16,-1 1 0,-1 2 0,-2 4 0,3 1 0,-12 2 15,17-4 0,-17 4 0,19 2 0,-19-2 16,18 4 0,-11 4 0,0-4 16,0 4 0,-5 1 0,0 1 0,0-2 0,0 11 15,1-5 0,-8 2 0,5-1 0,-2-4 16,0 1 0,-3-4 0,5-8 0,-4 14 15,4-14 0,-2 15 0,2-15 0,-5 10 16,5-10 0,-5 8 0,5-8 0,0 0 16,0 0 0,0 0 0,0 0 0,0 0 15,0 0 0,0 0 0,19-34 0,-3 6 16,4 4 0,1-3 0,-4 2 0,2 5 16,-8 3 0,6 3 0,-4 2 0,-1 2 15,-3 0 0,-3 5 0,4-3 0,-3 5 16,-7 3 0,13-8 0,-13 8 0,16-1 0,-16 1 15,16 0 0,-16 0 0,16 4 16,-9 1 0,0-1 0,1 3 0,0-2 0,-1 5 16,-3-2 0,0 0 0,3 0 0,-4 2 15,4 5 0,-3 1 0,-4-3 0,3 1 16,-1-1 0,-2 3 0,0-4 0,-2-1 16,-1-1 0,3-10 0,0 19 0,0-19 15,-2 17 0,2-8 0,0-9 0,7 12 0,-7-12 16,0 0 0,25 6 0</inkml:trace>
  <inkml:trace contextRef="#ctx0" brushRef="#br0">14978 3060 0,'2'-11'0,"-2"11"0,2-8 0,-2 8 16,0 0 0,0 0 0,0 0 0,0 0 15,4-9 0,-4 9 0,0 0 0,0 0 16,0 0 0,0 0 0,-19 28 0,12-14 15,3-1 0,-6 3 0,3-1 0,1-1 0,-1 2 16,5-1 0,-3 1 0,0-1 16,5-5 0,0 2 0,0-5 0,0-7 15,2 17 0,4-8 0,-6-9 0,9 13 0,-9-13 16,8 7 0,1-4 0,-9-3 0,19 0 16,-19 0 0,27-13 0,-11 1 0,3-1 15,4-10 0,-1-1 0,1 0 0,-7-1 16,4-2 0,-8 8 0,-1 5 0,-2 2 0,-4 1 15,0 4 0,-1-2 0,-2 2 0,-2 7 16,7-8 0,-7 8 0,0 0 16,2-8 0,-2 8 0,0 0 0,0 0 0,0 0 15,0 0 0,0 0 0,-9 27 16,5-12 0,-3 3 0,2 1 0,-2-1 0,3 3 16,-5 8 0,2-7 0,2 3 15,3-7 0,2 1 0,0-2 0,0 1 0,2 0 16,6-1 0,-2-1 0,3-6 0,2 1 15,6-6 0</inkml:trace>
  <inkml:trace contextRef="#ctx0" brushRef="#br0">15521 3194 0,'0'0'0,"2"-11"16,-2 11 0,0 0 0,0 0 0,0 0 15,0 0 0,0 0 0,0 0 0,0-8 16,0 8 0,0 0 0,0 0 0,0 0 16,0 0 0,0 0 0,0 0 0,0 0 15,0 0 0,0 0 0,0 0 0,0 0 0,0 0 16,3-8 0,-3 8 0,0 0 16,0 0 0,0 0 0,0 0 0,0 0 15,0 0 0,14-4 0,-14 4 0,0 0 0,0 0 16,24 8 0,-24-8 0,14 8 0,-5-4 15,-2 4 0,0 1 0,-2 1 0,1 7 16,-1-1 0,-3 3 0,-2-2 0,-4 2 16,-3 9 0,-3 0 0,1-10 0,-6 9 15,-2-4 0,6-5 0,-1-1 0,1-4 0,3 2 16,-4-7 0,5 3 0,2-3 16,1-2 0,4-6 0,-9 12 0,9-12 0,-5 7 15,5-7 0,0 0 0,0 0 0,0 0 16,0 0 0,30 9 0,5-14 0,3-2 15,5-3 0,3 0 0,-3 0 0,-2-1 16,-2-1 0,2-2 0,-2 2 0,-5 1 16</inkml:trace>
  <inkml:trace contextRef="#ctx0" brushRef="#br0">16383 3444 0,'0'18'16,"-2"1"0,-2-3 0,-3 1 0,4-1 16,-6 3 0,-6 10 0,-2-1 0,-6 4 15,-1-6 0,-4 4 0,-4-1 0,3 2 16,-9-6 0,0 1 0,-3 0 0</inkml:trace>
  <inkml:trace contextRef="#ctx0" brushRef="#br0">18379 2873 0,'4'-8'0,"-4"8"15,3-11 0,-3 11 0,4-8 0,-4 8 16,4-9 0,-4 9 0,3-10 0,-3 10 0,5-5 15,-3-4 0,-2 9 0,5-12 0,-3 6 16,-2 6 0,4-15 0,-2 7 16,3 0 0,-3 0 0,2-1 0,-1 2 0,2-4 15,0 4 0,-1-3 0,0 2 16,-1 0 0,1 0 0,0 0 0,2 0 0,-4-1 16,2 3 0,1-2 0,-5 8 0,6-12 15,-3 5 0,-3 7 0,4-9 0,-4 9 16,5-5 0,-5 5 0,0 0 0,0 0 15,5-10 0,-5 10 0,0 0 0,0 0 16,0 0 0,0 0 0,0 0 0,0 32 0,-8-1 16,6 2 0,-7 2 0,0-3 0,-3 8 15,6-5 0,-3-2 0,0 0 0,1-4 16,0 1 0,1-5 0,-2-4 0,2-4 16,0 0 0,3 2 0,-3-3 0,3 0 15,-4-3 0,6-3 0,-1-1 0,-1-1 16,4-8 0,-4 10 0,4-10 0,-3 10 15,3-10 0,-4 7 0,4-7 0,0 0 16,0 0 0,0 0 0,0 0 0,0 0 16,0 0 0,0 0 0,9-27 0,-3 8 15,9-10 0,0 1 0,2-1 0,2-2 16,-2 2 0,4 1 0,-1 3 0,1 0 16,-6 3 0,-1 5 0,-1 3 0,2-3 0,-2 3 15,3 0 0,-2 0 0,2 1 0,-3 3 16,2-3 0,-4 6 0,-3 0 15,-1 1 0,3 2 0,-10 4 0,11-4 0,-11 4 16,0 0 0,0 0 0,19 8 0,-19-8 16,2 16 0,-4-1 0,-5 1 0,-5 3 0,-9 8 15,-1-3 0,-8 1 0,3-3 0,-3-3 16,3 2 0,4-9 0,5-2 16,4 0 0,3-3 0,0-2 0,1-1 0,1-1 15,9-3 0,-14 4 0,14-4 0,-9 6 16,9-6 0,-9 4 0,9-4 0,0 0 15,0 0 0,-9 6 0,9-6 0,0 0 16,0 0 0,-2 9 0,2-9 0,4 11 16,1-3 0,-1 1 0,9 5 0,2 3 15,-2-2 0,1 1 0,8 7 0,-1-7 16,-2 2 0,-4-3 0,2-1 0,-4-2 16,6 3 0,-2-3 0,2 0 0,-4-5 15,4-1 0,2-2 0,-4-4 0</inkml:trace>
  <inkml:trace contextRef="#ctx0" brushRef="#br0">19074 2920 0,'8'-10'0,"-4"1"0,0 1 0,1 3 15,-5 5 0,4-13 0,-4 13 0,5-8 0,-5 8 16,0 0 0,0 0 0,2-9 0,-2 9 15,0 0 0,0 0 0,0 0 0,0 0 16,-13 39 0,-2-12 0,4 4 0,-2-2 16,5 0 0,0 1 0,1-7 0,3-1 15,-1-2 0,3 2 0,2-2 0,0-1 16,0 1 0,2-3 0,3-1 0,-3-4 16,2-1 0,1-1 0,-3-3 0,-2-7 15,14 10 0,-14-10 0,16 3 0,-16-3 16,0 0 0,38-10 0,-19 0 0,6-9 15,-4 1 0,1-6 0,3-3 0,-4-6 16,-1 2 0,-4-4 0,0 2 0,-2 4 0,-3 4 16,-3 7 0,-4 2 0,3 2 0,-5 1 15,2 3 0,-1 1 0,-1 3 0,-2 6 16,2-11 0,-2 11 0,0 0 0,0 0 16,0 0 0,0 0 0,0 0 0,0 0 15,0 0 0,-24 32 0,14-15 0,1-2 16,-5 14 0,-2 2 0,0-2 0,5 2 0,4 0 15,-5-2 0,6-5 0,-1-4 0,3 4 16,-1-6 0,5 2 0,-2-3 0,4-1 16,3-1 0</inkml:trace>
  <inkml:trace contextRef="#ctx0" brushRef="#br0">19475 3231 0,'8'-11'16,"-8"11"0,2-6 0,-2 6 0,5-8 15,-5 8 0,0 0 0,4-8 0,-4 8 0,0 0 16,4-9 0,-4 9 0,0 0 0,5-10 16,-5 10 0,2-7 0,-2 7 0,0 0 15,8-9 0,-8 9 0,13-11 0,-4 9 16,9-5 0,0 4 0,-2-1 0,3 0 15,-1 0 0,-4 4 0,-14 0 0,22 0 0,-22 0 16,19 2 0,-19-2 0,11 8 0,-7-6 16,-4-2 0,6 12 0,-9-4 15,3-8 0,-5 17 0,-2 0 0,1-5 16,-3 4 0,-1-2 0,1-3 0,3-1 16,-1-2 0,3 1 0,-2-1 0,4 0 0,0 0 15,0 1 0,2-9 0,2 18 0,0-8 16,0 9 0,8-3 0,-6 1 0,3-3 15,0 2 0,-1-2 0,2-1 0,-2 0 16,-3 0 0,-1-4 0,0-1 0,-2-8 16,0 17 0,0-17 0,-7 14 0,3-6 15,-3-1 0,-9 2 0,3 4 0,-4-3 0,2-3 16,-2 1 0,1 0 0,3-4 0,-1 0 16,0 1 0,14-5 0,0 0 0,-29 0 15,29 0 0,0 0 0,-16-15 0</inkml:trace>
  <inkml:trace contextRef="#ctx0" brushRef="#br0">20192 3091 0,'0'0'0,"0"0"0,0 0 16,0 0 0,0 0 0,0 0 0,0 0 15,0 0 0,34 14 0,-16-12 0,5 2 16,0 1 0,16-2 0,-5 1 0,2 1 16,1-3 0,0 0 0,-3 2 0,-9-2 15,-3-2 0,-1 0 0,-7 2 0,-3-2 16,-11 0 0,21 2 0,-21-2 0,15 0 16,-15 0 0,0 0 0,0 0 0,0 0 0,17-4 15,-17 4 0,0 0 0,2-10 16</inkml:trace>
  <inkml:trace contextRef="#ctx0" brushRef="#br0">20536 2951 0,'0'0'0,"0"0"0,-9-8 0,9 8 15,0 0 0,-5-8 0,5 8 0,0 0 16,0 0 0,-4-7 0,4 7 16,0 0 0,0 0 0,0 0 0,0 0 0,0 0 15,0 0 0,0 0 0,0 0 0,-11 17 16,4-3 0,-1 2 0,4 1 0,-3 1 16,3 0 0,-5 14 0,2-1 0,-2-1 15,0 3 0,4-4 0,-2 4 0,2 0 16,3-3 0,0-1 0,2-6 0,4 0 15,1-7 0</inkml:trace>
  <inkml:trace contextRef="#ctx0" brushRef="#br0">21020 2959 0,'0'0'0,"11"-4"0,-11 4 16,9-4 0,-9 4 0,12-4 0,-12 4 15,0 0 0,15-4 0,-15 4 0,9-3 16,-9 3 0,0 0 0,0 0 0,19-1 16,-19 1 0</inkml:trace>
  <inkml:trace contextRef="#ctx0" brushRef="#br0">21063 3049 0,'0'0'0,"0"0"0,0 0 0,0 0 16,0 0 0,0 0 0,0 0 0,0 0 15,0 0 0,0 0 0,0 0 0,0 0 16,19-8 0,-19 8 0,0 0 0,0 0 16,0 0 0,0 0 0,0 0 0,0 0 15,13-4 0,-13 4 0,0 0 0,0 0 16,19 0 0,-19 0 0,0 0 0,19 6 0,-19-6 16,15 5 0,-9-1 0,-6-4 15,14 10 0,-10-4 0,4 2 0,-2 0 16,-1 0 0,-3 3 0,4 4 0,0-1 0,-4 2 15,0-4 0,-2-1 0,0 1 0,-2 5 16,0-6 0,2 1 0,-6-1 0,4-2 16,0-1 0,0 0 0,2-8 0,-5 13 15,5-13 0,-4 10 0,4-10 0,-2 5 16,2-5 0,0 0 0,0 0 0,0 0 16,0 0 0,0 0 0,0 0 0,0 0 15,0 0 0,9-40 0,-3 24 0,4-4 0,-1 5 16,0-4 0,3 2 0,-1-1 0,-2 4 15,3-3 0,1 2 0,-2 3 0,5 0 16,0 0 0,0 1 0,3 3 0,-4-1 16,2 1 0,0 4 0,2-1 0,-1 3 15,-2-1 0,0 3 0,-16 0 0,23 5 16,-9-4 0,-7 6 0,1-2 0,-1 2 16,5 6 0,-3-3 0,-3 0 0,-1 0 15,0 0 0,-3 1 0,3 6 0,-5-5 16,-2 0 0,-1 0 0,-2 5 0,3-7 15,-5 7 0,1-7 0,-1 0 0,3-3 0,-4 2 16,6-2 0,2-7 0,-9 10 0,5-6 16,4-4 0,0 0 0,-7 6 0,7-6 15,0 0 0,0 0 0,0 0 0,0 0 16,0 0 0,0-27 0,4 11 0,5-4 16,8-5 0,-4 2 0,-2 5 0,8-7 15,-6 3 0,-1 3 0,-1 4 0,5 1 16,-5-1 0,3 3 0,0 2 0,-3 2 0,-1-1 15,-2 3 0,-1 0 0,2 2 0,-9 4 16,14-6 0,-14 6 0,11-4 16,-11 4 0,0 0 0,0 0 0,23 8 0,-16-2 15,0 0 0,0 3 0,4 5 16,-4-2 0,3 2 0,-2 3 0,-1-3 0,0 1 16,-3-2 0,1-1 0,0-2 0,-3 6 15,-2-1 0,2-1 0,-4-1 16,2-4 0,0 2 0,-2 0 0,-3-1 0,2-3 15,3-7 0,-11 17 0,7-9 0,-3 7 16,-3-2 0,4-5 0,1-1 0,5-7 16</inkml:trace>
  <inkml:trace contextRef="#ctx0" brushRef="#br0">22235 2875 0,'0'0'0,"5"-6"0,-5 6 16,0 0 0,0 0 0,0 0 0,0 0 15,0 0 0,0 0 0,0 0 0,-16 41 16,2-12 0,-2 1 0,0 2 0,-2-2 16,4 1 0,1-5 0,1 5 0,5-8 15,3-5 0,2 3 0,-1-2 0,1-3 16,2 0 0,2-1 0,3-3 0,-1 4 16,5-5 0,5-1 0,25 5 0,-7-9 15,2-4 0,-7-2 0,-4-6 0,9-3 16,0-5 0,-2-2 0,-3-5 0,1-1 15,-4-5 0,-3-2 0,0-3 0,-8 0 16,1-3 0,-5 2 0,0 0 16,-1 0 0,-4 8 0,0 6 0,-4 2 0,3 2 15,-3 3 0,0 3 0,2 2 0,-2-1 16,0 8 0,0-11 0,0 11 0,0-10 16,0 10 0,0 0 0,0 0 0,0 0 15,0 0 0,0 0 0,-26 14 0,13-1 16,-1 4 0,3-4 0,0 6 0,-6 8 0,1 1 15,3 1 0,2-1 0,3-2 0,-1 4 16,3 0 0,4 0 0,-5-6 0,7-2 16,0-2 0,2-2 0,0 1 0,1-3 15,1-1 0,3-1 0</inkml:trace>
  <inkml:trace contextRef="#ctx0" brushRef="#br0">22664 3279 0,'7'-5'16,"-7"5"0,4-9 0,-4 9 0,8-6 16,-8 6 0,4-6 0,-4 6 0,0 0 15,7-6 0,-7 6 0,4-7 0,-4 7 16,7-6 0,-7 6 0,16-7 0,-7 2 15,12 1 0,-6 0 0,4 0 0,-6 0 0,-1 2 16,-1-1 0,-11 3 0,19-1 16,-19 1 0,0 0 0,20 1 0,-20-1 0,0 0 15,4 6 0,-4-6 0,0 0 0,-4 20 16,4-20 0,-9 13 0,0 4 0,-1-5 16,4 1 0,-1 1 0,-2 1 0,2-1 15,2-1 0,1 3 0,2 0 0,4 3 16,0-6 0,5 7 0,-2-6 0,6 7 15,-2-5 0,3 1 0,6 9 0,-4-5 0,-5-5 16,2-2 0,-7 3 0,4-5 16,-4-2 0,1 2 0,-3-1 0,-2-2 15,0 1 0,0-2 0,-2 0 0,-3 2 0,3-2 16,-8 7 0,3-1 0,1-4 16,-3 1 0,5-5 0,-4 1 0,4-2 0,-5 3 15,4 1 0,1-3 0,4-6 0,-14 12 16,7-8 0,7-4 0,-13 11 0,5-6 15,8-5 0,-11 11 0,11-11 0,-9 2 16,9-2 0</inkml:trace>
  <inkml:trace contextRef="#ctx0" brushRef="#br0">23373 2634 0,'9'-16'0,"1"4"0,1-3 15,0 5 0,-1 2 0,1 1 0,-5 2 16,3-2 0,-9 7 0,19-6 0,-19 6 15,16-4 0,-16 4 0,0 0 0,25 6 16,-25-6 0,12 12 0,-10-1 0,0 7 16,-2-1 0,-2 16 0,-3 0 0,-4-1 15,0 2 0,-2-5 0,-1 5 0,1-1 0,0-2 16,1 2 0,1-3 0,5 1 16,1 4 0,3-4 0,0 0 0,5-6 0,4 5 15,0-3 0,7 2 0,-3-2 0,1-3 16,5 5 0,-6-11 0,-2-1 0,1-3 15,-3-1 0,0 1 0,-1-2 0,-4-3 16,0 0 0,1-2 0,-1 1 0,-2 2 16,1 1 0,1 15 0,-6-9 15,4 1 0,-4 0 0,0 2 0,-1 8 16,3-1 0,-2-7 0,4 11 0,-4-4 16,2 2 0,-2-3 0,2-3 0,0-3 15,-2 9 0,6-4 0,-4-3 0,2-3 16,-2 1 0,3 1 0,1-2 0,-4 3 0,2-4 15,-2 3 0,0-2 0,0 13 0,-2-8 16,0-4 0,0 11 0,2-7 0,-5-4 16,3 0 0,-2-2 0,1-2 0,-1 1 15,2-3 0,0-2 0,-2-1 0,0-1 16,2-2 0,2-8 0,-5 17 0,3-12 16,2-5 0,-4 16 0,4-16 0,-2 7 15,2-7 0,0 0 0,-5 11 0,5-11 16,0 0 0,0 0 0,-2 9 0,2-9 0,0 0 15,0 0 0,0 0 0,0 0 0,-5 11 16,5-11 0,-16 6 0,0 1 0,-16 2 16,-11 0 0,0-5 0</inkml:trace>
  <inkml:trace contextRef="#ctx0" brushRef="#br0">3057 6543 0,'0'0'0,"0"0"0,-15-4 0,15 4 16,0 0 0,0 0 0,0 0 0,0 0 15,0 0 0,0 0 0,0 0 0,0 0 16,0 0 0,-12-2 0,12 2 0,0 0 16,0 0 0,48-11 0,-27 9 0,15-4 15,1 2 0,1-2 0,2 2 0,-2 4 0,-1-3 16,-1 2 0,-6 2 0,2 4 16,-3 1 0,-8 0 0,-6 0 0,-2 1 0,-7-1 15</inkml:trace>
  <inkml:trace contextRef="#ctx0" brushRef="#br0">3085 6821 0,'0'0'0,"-7"6"0,7-6 16,0 0 0,0 0 0,0 0 0,0 0 16,0 0 0,32 4 0,11-7 0,5 3 15,23 3 0,-3-6 0,6 3 0,-17 5 16,13 1 0,-13-2 0,-9 0 0,-2 2 0,-1 1 15</inkml:trace>
  <inkml:trace contextRef="#ctx0" brushRef="#br0">29572 5345 0,'0'-8'0,"0"8"0,4-7 0,-4 7 15,2-5 0,-2 5 0,2-9 0,-2 9 16,6-10 0,-6 10 0,2-11 0,0 3 15,0 3 0,3-6 0,-3 3 0,0-8 16,3-1 0,-3 2 0,0 1 0,4-2 16,-4 1 0,2-4 0,-2 2 0,1 0 15,-1-1 0,2 1 0,-4-1 0,2 1 0,1 1 16,-1-1 0,1 5 0,-1 1 0,0 1 16,1 2 0,-1 2 0,-2-2 0,0 8 15,0-11 0,0 11 0,0 0 0,2-6 16,-2 6 0,0 0 0,0 0 0,0 0 15,0 39 0,-2-5 0,-3 6 0,-2 4 16,0 20 0,-2 0 0,3-1 0,-6-2 16,9-12 0,-1-5 0,-3 18 0,5-15 15,0-8 0,0-1 0,0 1 0,-2 3 16,2-5 0,0-2 0,0 0 0,0-6 16,-3-3 0,5-5 0,-2-4 0,2-1 15,-2 2 0,2-6 0,0-1 0,0-4 0,0 2 16,-2-3 0,2-6 0,0 10 15,0-10 0,0 0 0,0 11 0,0-11 0,0 0 16,0 0 0,0 0 0,0 0 0,0 0 16,0 0 0,0 0 0,0 0 0,-12-25 15,12 9 0,-3-1 0,1-1 0,0-2 16,0 3 0,2-4 0,0 3 0,0-3 16,2 3 0,0-3 0,-2 5 0,2-3 0,1 0 15,-3 1 0,7 2 0,-5-1 0,1 1 16,1 2 0,0-2 0,-1 1 0,3-2 15,0 2 0,0 0 0,1 0 0,-1-2 16,4 0 0,-1 2 0,0 1 0,3-1 16,-1 0 0,0 3 0,-1 2 0,-1 2 15,-3 0 0,-1-1 0,5 3 0,-4-1 16,-1 2 0,1 1 0,-6 4 0,7-9 16,-3 6 0,-4 3 0,8-4 0,-8 4 15,9-5 0,-9 5 0,0 0 0,0 0 16,0 0 0,18 7 0,-18-7 0,9 5 0,-9-5 15,5 9 0,-1-1 0,-2-4 0,3 2 16,-5 2 0,0 1 0,0-1 16,0 0 0,-3-2 0,-1 2 0,0 3 0,-5 1 15,-1 1 0,1-5 0,0-1 0,0 1 16,-5 3 0,1-1 0,1-1 0,1-3 16,2 0 0,1-2 0,0 0 0,-1 1 15,2-4 0,-5 3 0,6 0 0,6-4 0,-19 3 16,10-2 0,9-1 0,-15 4 0,15-4 15,-15 3 0,15-3 0,-11 0 16,11 0 0,0 0 0,-12 2 0,12-2 16,0 0 0,0 0 0,-8 2 0,8-2 15,0 0 0,0 0 0,0 0 0,0 0 0,0 0 16,-9 2 0,9-2 0,0 0 0,0 0 16,0 0 0,0 0 0,0 0 0,0 0 15,13 12 0,-13-12 0,12 11 0,1-3 16,0 1 0,4 2 0,-4 2 0,4-1 15,-1 1 0,2 0 0,7 7 0,-2-4 0,-5-1 16,-4-3 0,-1 0 0,4 2 16,-2-3 0,-1 1 0,-1-2 0,-4 1 0,1-1 15,-3-5 0,2 2 0,-5-1 0,4-2 16,-8-4 0,6 6 0,-1-1 0,-5-5 16,0 0 0,8 6 0,-8-6 0,7 4 15,-7-4 0,0 0 0,6 4 0,-6-4 16,0 0 0,4 5 0,-4-5 0,0 0 0,0 0 15,0 0 0,0 0 0,9 4 0,-9-4 16,0 0 0,0 0 0</inkml:trace>
  <inkml:trace contextRef="#ctx0" brushRef="#br0">30058 5557 0,'0'0'16,"0"0"0,0 0 0,0 0 0,0 0 15,0 0 0,0 0 0,4-13 0,-4 13 0,0 0 16,2-7 0,-2 7 0,0 0 16,2-7 0,-2 7 0,5-8 0,-5 8 15,5-9 0,0 4 0,1 0 0,1-1 0,0 2 16,2 0 0,0-3 0,0 5 0,-1-1 15,3-1 0,-3-1 0,-8 5 0,17-4 16,-8 2 0,-9 2 0,15-5 0,-9 4 16,-6 1 0,11-4 0,-11 4 0,8-2 15,-8 2 0,0 0 0,10-2 0,-10 2 16,0 0 0,0 0 0,0 0 0,11-2 16,-11 2 0,0 0 0,0 0 0,0 0 15,0 0 0,9-4 0,-9 4 0,0 0 16,0 0 0,0 0 0,0 0 0,8-4 0,-8 4 15,0 0 0,0 0 0,4-7 0,-4 7 16,2-6 0,-2 6 0,5-10 0,-5 10 16,2-9 0,-2 9 0,2-11 0,0 4 15,1 1 0,-3 6 0,2-12 0,-2 5 16,0 7 0,2-8 0,-2 8 0,2-8 0,-2 8 16,0 0 0,6-9 0,-6 9 15,0 0 0,0 0 0,0-5 0,0 5 16,0 0 0,0 0 0,0 0 0,-6 24 0,4-10 15,-2 8 0,4-2 0,-5 13 0,5-2 16,0 0 0,2-2 0,1 3 0,1-5 16,4-1 0,0-1 0,-3-7 15,4 1 0,1-2 0,3-2 0,-2 0 0,1-2 16,1-1 0,-1-1 0,-1-4 0,0 0 16,1-4 0,-3 0 0,2-1 0,-11-2 15,30-2 0,-14-4 0,0-3 0,5-3 16,-5-3 0,4-9 0,3-3 0,-4-2 15,-2-1 0,0-4 0,-2 0 0,-1-1 16,0 0 0,-3-2 0,5 2 0,-9 3 0,1 5 16,0 3 0,-3 7 0,-1 0 0,-2 4 15,0 3 0,3 4 0,-3-2 0,-2 2 16,0 6 0,2-11 0,-2 11 0,2-7 16,-2 7 0,0 0 0,0 0 0,0 0 15,0 0 0,0 0 0,0 0 0,-6 36 16,4-17 0,-3-1 0,3 0 0,0 3 15,0 9 0,-1-4 0,1-3 0,2-4 0,-4 13 16,4-8 0,0-4 0,2 0 16,-4-2 0,4 0 0,-2 1 0,2-1 15,0-3 0,1 1 0,1-1 0,-2 1 16,0-1 0,-2-2 0,5 2 0,-3-2 16,-2-3 0,2 0 0,0-2 0,2 3 0,-4-3 15,0-8 0,4 12 0,-4-12 0,11 4 16</inkml:trace>
  <inkml:trace contextRef="#ctx0" brushRef="#br0">31004 5608 0,'0'0'0,"0"0"0,-2-7 15,2 7 0,0 0 0,0 0 0,0 0 16,0 0 0,-2-5 0,2 5 0,0 0 15,0 0 0,0 0 0,0 0 0,0 0 16,0 0 0,0 0 0,0 0 0,0 0 16,0 0 0,9-7 0,-9 7 0,17 0 15,2 3 0,0-3 0,-4 0 0,2 0 16,-4 1 0,-13-1 0,21 0 0,-21 0 16,17 0 0,-5 0 0,-12 0 0,0 0 15,22-1 0,-14-2 0,-8 3 0,11-6 16,-7 2 0,1 0 0,-3-4 0,1 0 0,0-1 15,-1 0 0,-2 0 0,0-1 0,-2-6 16,-1 0 0,3 6 0,0 0 0,-3 0 16,3 10 0,0-12 0,-2 4 0,2 8 15,0-11 0,0 11 0,-2-8 0,2 8 16,0 0 0,-3-6 0,3 6 0,0 0 16,0 0 0,0 0 0,0 0 0,0 0 15,0 0 0,-4 25 0,2-15 0,0 6 0,-1 0 16,1 1 0,-2 2 0,2-1 0,-2 0 15,2 3 0,0 8 0,2-3 0,-4 3 16,-1-4 0,5-2 0,-2-3 0,0-2 16,0 4 0,2-2 0,0-2 0,2 1 15,-2-3 0,0 0 0,0-5 0,4-3 16,-2-2 0</inkml:trace>
  <inkml:trace contextRef="#ctx0" brushRef="#br0">32500 5327 0,'-2'-11'16,"2"11"0,0 0 0,0 0 0,0 0 16,-5-10 0,5 10 0,0 0 0,0 0 15,-2-11 0,2 11 0,-4-8 0,4 8 16,0-8 0,0 8 0,-3-16 0,1 10 16,2 6 0,-2-10 0,2 10 0,-5-15 15,5 9 0,0 6 0,-5-11 0,5 11 16,-4-10 0,4 10 0,-3-8 0,3 8 15,-2-8 0,2 8 0,0 0 0,-6-10 0,6 10 16,0 0 0,-3-7 0,3 7 16,0 0 0,0 0 0,-6-10 0,6 10 0,0 0 15,-3-11 0,3 11 0,0 0 0,-3-5 16,3 5 0,0 0 0,0 0 0,-2-9 16,2 9 0,0 0 0,0 0 0,0 0 15,0 0 0,0 0 0,-6-8 0,6 8 16,0 0 0,0 0 0,0 0 0,0 0 0,0 0 15,0 0 0,0 0 0,0 0 0,-5-8 16,5 8 0,0 0 0,0 0 0,0 0 16,0 0 0,0 0 0,0 0 0,0 0 15,0 0 0,0 0 0,0 0 16,0 0 0,0 0 0,0 0 0,0 0 0,0 0 16,0 0 0</inkml:trace>
  <inkml:trace contextRef="#ctx0" brushRef="#br0">29043 5111 0,'6'-12'0,"-1"1"0,0 5 0,0-2 15,-3 0 0,-2 8 0,6-11 0,-1 7 16,-5 4 0,0 0 0,6-8 0,-6 8 16,3-8 0,-3 8 0,0 0 0,0 0 15,5-7 0,-5 7 0,0 0 0,0 0 16,0 0 0,0 0 0,7-8 0,-7 8 0,0 0 15,0 0 0,0 0 0,0 0 0,6 31 16,-6 0 0,0 6 0,0 6 0,-4 25 16,-1 4 0,-4-4 0,0 4 0,-2-3 15,-1 1 0,1 0 0,0-2 0,-6-4 16,2 0 0,3-17 0,3-4 0,2-1 16,-3-2 0,2-1 0,1 0 0,0-4 15,3-2 0,-4-3 0,6-7 0,-2-3 0,-1-3 16,3-5 0,-2-1 0,4 0 0,-3-4 15,3-7 0,-2 15 0,2-15 0,-2 11 16,2-11 0,-3 5 0,3-5 0,0 0 16,-2 11 0,2-11 0,0 0 0,0 0 15,0 0 0,2 8 0,-2-8 0,0 0 16,0 0 0,0 0 0,7 7 0,-7-7 16,28 7 0,-8-3 0,22-3 0,0-1 15,7-1 0,21 1 0,-15 1 0,-7-1 16,27 4 0,0-3 0,10-1 0,2-1 15,1-4 0,68 1 0,-54 0 0,-23 1 16,6 0 0,6-3 0,69-4 0,-59 1 16,-20 1 0,6 4 0,-2 0 0,-6-3 15,8 4 0,0 3 0,4-5 0,66 3 0,-55 1 16,-24-1 0,-1 2 0,1 0 0,-1 0 16,1 3 0,5-1 0,-4 5 0,-7-6 15,5 3 0,-22-4 0,-8 0 0,1 3 16,-3-1 0,6 0 0,-3-1 0,-3-1 0,-4 3 15,1-3 0,-2 0 0,-3-3 16,-3 6 0,-2-6 0,-5 2 0,-4 1 16,-2 0 0,-3 0 0,3 0 0,-3-2 15,-2 0 0,2 2 0,-2-3 0,-16 3 0,25-1 16,-14 1 0,-11 0 0,14-3 16,-14 3 0,18 0 0,-18 0 0,0 0 0,14-1 15,-14 1 0,0 0 0,0 0 0,0 0 16,18 0 0,-18 0 0,0 0 0,0 0 15,0 0 0,0 0 0,12-5 0,-12 5 16,0 0 0,0 0 0,9-7 0,-5 0 16,-4 7 0,5-15 0,0 2 0,2-6 15,-5 2 0,5-3 0,-3-11 0,6 0 0,-1-2 16,2 2 0,-3 1 0,2-1 0,-1-1 16,0 2 0,1-1 0,-1 7 0,-1-6 15,2 2 0,-1-3 0,2 0 0,-4 1 16,3-3 0,-4 2 0,1-2 0,3 0 15,-2-2 0,1 0 0,-2 1 0,3 1 0,-1-2 16,-1-5 0,-3 5 0,5 3 16,-4-5 0,1 4 0,-1 0 0,2 0 15,-1 1 0,-3 2 0,1 8 0,-1 2 0,-2 7 16,0-3 0,4-3 0,-4 7 16,0-1 0,-2 1 0,5 2 0,-5 1 0,2-1 15,-2 2 0,2-1 0,-4 1 0,4 0 16,-2-1 0,0 0 0,2 1 0,-2-1 15,2 1 0,1 0 0,-3-1 0,0-1 16,2 3 0,-2-2 0,2-1 0,-2 2 16,0 1 0,2-3 0,-2 2 0,2 0 0,-2 0 15,0-1 0,4 0 0,-4 4 0,2-3 16,-2 8 0,2-12 0,-2 3 0,4 5 16,-4 4 0,0-12 0,0 12 0,0-9 15,0 9 0,3-8 0,-3 8 0,0 0 16,2-10 0,-2 10 0,0-7 0,0 7 15,0 0 0,0 0 0,0 0 0,0-9 16,0 9 0,0 0 0,0 0 0,-2-7 16,2 7 0,0 0 0,0 0 0,-19-4 15,1 6 0,-16-2 0,-5 0 0,0 2 16,-8 3 0,-1-2 0,-25 4 0,2-3 16,17 0 0,3 2 0,-17 0 0,-4-1 15,4-1 0,0-2 0,-2 4 0,-2-4 0,0 2 16,3 0 0,15-2 0,3 1 0,4 0 15,-22 2 0,0-4 0,15-1 16,6 2 0,0 2 0,-23 1 0,14-1 0,10 0 16,-2-2 0,-21-2 0,15 6 0,8-1 15,1 0 0,-2 0 0,2-1 0,-22 6 16,-6-2 0,23-6 0,2 4 0,-21 2 16,13-1 0,6-6 0,-19 12 0,1-9 0,-1 1 15,-1 2 0,17-2 0,3-1 0,-15 4 16,13 0 0,10-3 0,-3 0 0,3 2 15,2-3 0,2 2 0,1 0 0,-1-2 16,0 2 0,2 0 0,5 1 0,5-3 16,5 0 0,1-3 0,5 4 0,0-3 15,2 0 0,3 0 0,11-2 0,-23 5 16,14-4 0,9-1 0,-19 3 0,19-3 16,-17 3 0,17-3 0,-15 2 0,15-2 15,-15 3 0,15-3 0,-14 2 0,14-2 16,0 0 0,-20 0 0,20 0 0,-17 0 0,17 0 15,-19 0 0,19 0 0,-21 0 0,21 0 16,-19 0 0,-1 0 0,4-2 0,-2 2 16,4-3 0,-5 1 0,2 2 0,-2-1 15,1-1 0,0-1 0,0 2 0,2-2 16,-3 1 0,3 0 0,-4 0 0,4-2 16,0 1 0,2 2 0,2-2 0,12 3 15,-22-5 0,10 5 0,12 0 0,-20-4 16,2 1 0,-1-1 0,4 4 0,1-2 0,-4 2 15,-1-2 0,2 0 0,-4 0 0,2 1 16,-1-2 0,6 1 0,1 2 0,13 0 16,-26-2 0,26 2 0,-20-2 0,20 2 15,-16-2 0,5 0 0,11 2 16,0 0 0,-25 0 0,25 0 0,-14-2 0,14 2 16,0 0 0,-11 0 0,11 0 0,0 0 15,0 0 0,0 0 0,-19-2 0,19 2 16,0 0 0,0 0 0,0 0 0,0 0 15,0 0 0,-13 0 0,13 0 0,0 0 0,0 0 16,0 0 0,0 0 0,0 0 16,0 0 0,0 0 0,0 0 0,0 0 15,0 0 0,0 0 0,0 0 0,-19-2 0,19 2 16,0 0 0,0 0 0,0 0 0,0 0 16,0 0 0</inkml:trace>
  <inkml:trace contextRef="#ctx0" brushRef="#br0">31457 5429 0,'0'0'0,"0"0"0,0 0 0,-4-4 15,4 4 0,0 0 0,-2-8 0,2 8 16,0 0 0,0 0 0,-2-8 0,2 8 16,0 0 0,0 0 0,0 0 0,2-11 15,-2 11 0,0 0 0,6-5 0,-6 5 16,8-5 0,-8 5 0,13-2 0,-4 0 15,-9 2 0,19 0 0,-19 0 0,18 4 0,-9-3 16,2 5 0,-1-3 0,-1 4 0,-2-2 16,4 7 0,1 4 0,-4-6 0,-1 2 15,-3-2 0,0 0 0,0-1 0,0 8 16,-4-3 0,0-2 0,0-2 0,0 1 16,0-1 0,-4-2 0,2 0 0,0 1 15,-2-1 0,0 0 0,2-2 0,2-6 16,-2 11 0,-1-6 0,3-5 0,-6 7 0,6-7 15,-2 6 0,2-6 0,0 0 0,0 0 16,0 0 0,0 0 0,0 0 0,0 0 16,2-27 0,2 12 0,1-1 0,1 0 15,0 1 0,0 1 0,1 0 0,0 0 16,5-1 0,-1 0 0,-3 1 0,7 4 16,-7-4 0,6 3 0,0 0 0,-3 3 15,1 0 0,-3 3 0,0 1 0,0-1 16,3-1 0,-4 4 0,1 0 0,-9 2 15,17-2 0,-17 2 0,18 2 0,-18-2 0,14 4 16,-6 2 0,2 1 0,-5 0 16,1 4 0,1 3 0,3 3 0,-6-1 0,3 1 15,-5-1 0,0-1 0,3 1 0,-5-4 16,2 0 0,-2 1 0,0-5 0,0 2 16,2-3 0,-2 3 0,0-10 0,0 9 15,0-9 0,0 11 0,0-11 0,0 5 16,0-5 0,0 0 0,0 0 0,0 9 15,0-9 0,0 0 0,0 0 0,0 0 0,0 0 16,8-22 0,-6 11 0,4-5 16,1 0 0,0-3 0,2 5 0,0-3 0,0 1 15,-2-1 0,5 3 0,-3 0 0,2 2 16,1-1 0,1 1 0,-1 0 16,-3 4 0,4-3 0,-1 3 0,-3 0 0,9 0 15,-6 3 0,-1-1 0,-2 4 0,0 0 16,-9 2 0,11-5 0,-11 5 0,0 0 15,0 0 0,21 5 0,-21-5 0,9 8 16,-5-4 0,2 4 0,-2 1 0,1-1 16,-1 1 0,-2 0 0,3-1 0,-5 3 15,2-3 0,0 3 0,0-1 0,4 6 0,-4-4 16,-2-1 0,2-1 0,-2-1 0,2 1 16,-2-10 0,2 14 0,-2-5 0,0-2 15,3-1 0,-1 3 0,-2-9 0,6 11 16,-6-11 0,13 3 0</inkml:trace>
  <inkml:trace contextRef="#ctx0" brushRef="#br0">32564 5273 0,'0'0'0,"0"-12"15,0 12 0,0 0 0,0 0 0,2-9 16,-2 9 0,0 0 0,0 0 0,0 0 16,0 0 0,0 0 0,0 0 0,0 0 15,0 0 0,0 0 0,0 0 0,0 0 0,0 0 16,0 0 0,-27 33 0,17-16 16,2-3 0,-1 5 0,-1-5 0,3 4 15,-1 1 0,3-3 0,-2 3 0,4 0 0,1-3 16,-2 2 0,1-2 0,3 2 0,3-2 15,-1-4 0,2 0 0,-1-1 0,2-1 16,-1-4 0,3 5 0,0-5 0,2-1 16,0-1 0,0 3 0,0-7 0,1 2 15,-10-2 0,20 0 0,-4-6 0,2-2 16,0-2 0,-1-2 0,7-14 0,-3 0 16,0-1 0,-4 0 0,0-1 0,-6 3 15,1 7 0,-5-1 0,1 0 0,-1 5 16,1-2 0,-4 3 0,0 0 0,-1 4 0,-1 0 15,2 3 0,-2-2 0,-2 8 0,3-14 16,-3 14 0,2-10 0,-2 10 16,2-9 0,-2 9 0,0 0 0,3-11 0,-3 11 15,0 0 0,2-5 0,-2 5 0,0 0 16,0 0 0,0 0 0,0 0 0,0 0 16,0 0 0,0 0 0,0 0 0,0 0 15,-12 20 0,10-10 0,-7 7 0,5-4 16,-4 3 0,2 0 0,-1 3 0,1-1 0,1 2 15,-2-2 0,0 2 0,2-2 0,-1 1 16,-1 1 0,0-1 0,0-1 0,3 1 16,-1-4 0,1 5 0,-3-2 15,4-5 0,-1-1 0,4-2 0,-3 1 0,-1-4 16,4 2 0,0-9 0,-2 14 0,-1-9 16,3-5 0,-2 9 0,2-2 0,0-7 15,-2 8 0,2-8 0,0 0 0,-2 8 16,2-8 0,0 0 0,-2 6 0,2-6 15,0 0 0,0 0 0,0 0 0,-3 9 16,3-9 0,0 0 0,0 0 0,0 0 16,0 0 0,0 0 0,0 8 0,0-8 15,0 0 0,0 0 0,0 0 0,0 0 0,-3 5 16,3-5 0,0 0 0,0 0 0,0 0 16,0 0 0,0 0 0,0 0 0,0 0 15,0 0 0,0 0 0,0 0 0,0 0 16,0 0 0,-2 11 0,2-11 0,0 0 15,0 0 0,0 0 0,0 0 0,0 0 0,0 0 16,0 0 0,0 0 0,0 0 16,0 0 0,0 0 0,0 0 0,0 0 0,0 0 15,0 0 0,0 0 0,0 0 16,0 0 0,0 0 0,0 0 0,0 0 16,0 0 0,0 0 0,0 0 0,0 0 0,0 0 15</inkml:trace>
  <inkml:trace contextRef="#ctx0" brushRef="#br0">5284 5886 0,'0'0'0,"0"0"0,0 0 16,0 0 0,0 0 0,0 0 0,0 0 0,-5-9 16,5 9 0,0 0 0,0 0 15,0 0 0,-16-4 0,16 4 0,0 0 0,-25 0 16,25 0 0,0 0 0,-32 7 0,13-6 15,0 4 0,2-2 0,4 0 0,-1 3 16,14-6 0,-20 6 0,12-4 0,8-2 16,-13 5 0,13-5 0,-11 9 0,11-9 15,-5 7 0,5-7 0,-5 12 0,5-12 16,0 16 0,0-16 0,2 17 0,1-1 16,2 0 0,-3 1 0,0-3 0,0 6 15,-2-3 0,0 2 0,3 0 0,-6 1 0,1 0 16,0-3 0,0 3 0,-3 1 0,0-4 15,-2 1 0,5-2 0,0 3 0,-2-3 16,1-1 0,1 1 0,0-1 0,0-3 16,4-2 0,-2 1 0,0-2 0,4 0 15,-1 7 0,5 1 0,-1-3 0,-2 1 16,4 1 0,-4-3 0,1 1 0,-1-2 16,-3 1 0,3-3 0,-5 0 0,5 6 15,-5-1 0,0 1 0,2-1 0,-6 3 16,1 1 0,0-3 0,-4 3 0,3-6 15,0 4 0,-1-4 0,-1 1 0,0 2 16,2-4 0,-1 0 0,3-3 0,0 2 16,0-3 0,0 3 0,-1-1 0,1 5 0,0 2 15,-6 0 0,8-1 0,-2-2 0,-2 1 16,4-1 0,-3-3 0,1-1 0,2 0 16,-2-2 0,2-8 0,0 15 0,0-7 15,0-8 0,0 16 0,2-9 0,0 2 16,5-2 0,-1-1 0,11 4 0,2-1 15,-4-1 0,6 1 0,2-4 0,-3-3 0,16 5 16</inkml:trace>
  <inkml:trace contextRef="#ctx0" brushRef="#br0">5870 6479 0,'0'0'15,"-2"-18"0,-1 10 0,3 8 0,-3-20 0,3 20 16,0-17 0,0 17 0,0-25 16,0 12 0,0-3 0,0 4 0,-2-7 0,2 19 15,0-22 0,0 14 0,0 8 0,0-15 16,0 15 0,0-10 0,0 10 0,0 0 16,0-13 0,0 13 0,0 0 0,0 0 15,0 0 0,0 0 0,0 0 0,0 0 16,0 0 0,0 0 0,-9 42 0,7-12 0,-4 5 15,3 2 0,-2 0 0,-2 5 0,5-4 16,-4 3 0,3-1 0,1-4 0,-4 0 16,3-1 0,-4-2 0,5-2 15,-1-9 0,3-2 0,-4-5 0,2 1 16,2-3 0,0-1 0,0-2 0,0-10 0,-3 14 16,3-14 0,0 11 0,0-11 0,-2 10 15,2-10 0,0 0 0,0 0 0,0 12 16,0-12 0,0 0 0,0 0 0,0 0 15,0 0 0,0 12 0,0-12 0,0 0 16,0 0 0,0 0 0,0 0 0,0 0 0,0 0 16,0 8 0,0-8 0,0 0 15</inkml:trace>
  <inkml:trace contextRef="#ctx0" brushRef="#br0">5979 6531 0,'0'0'0,"0"0"16,0 0 0,0 0 0,0 0 0,0 0 15,0 0 0,0 0 0,0 0 0,0 0 16,0 0 0,0 0 0,0 0 0,0 0 16,0 0 0,0 0 0,0 0 0,0 0 15,0 0 0,-25 19 0,20-16 0,5-3 16,-13 12 0,6-8 0,0 3 0,0-3 15,7-4 0,-9 8 0,5-2 0,4-6 16,-8 7 0,8-7 0,-6 4 0,6-4 16,0 0 0,0 0 0,-9 8 0,9-8 0,0 0 15,0 0 0,0 0 0,-7 6 0,7-6 16,0 0 0,0 0 0,0 0 0,0 0 16,0 0 0,-4 6 0,4-6 0,0 0 15,0 0 0,0 0 0,0 0 0,0 0 16,0 0 0,0 0 0,0 0 0,0 0 15,0 0 0,0 0 0,0 0 0,0 0 0,0 0 16,0 0 0,0 0 0,0 0 16,0 0 0,0 0 0,20-24 0,-14 17 15,0 3 0,-6 4 0,13-8 0,-4 3 0,-9 5 16,14-8 0,-7 7 0,-7 1 16,15-7 0,-15 7 0,14-1 0,-14 1 0,0 0 15,19-3 0,-19 3 0,0 0 0,0 0 16,20 4 0,-20-4 0,7 4 0,-7-4 15,9 8 0,-4-1 0,-5-7 0,4 14 16,-4-5 0,2-1 0,-2 2 0,-2 1 16,0 5 0,-5 1 0,5-3 0,-8 4 0,2-3 15,-1-1 0,2-2 0,-5 0 0,1 1 16,-1-4 0,5 0 0,-1-5 0,1 3 16,2-1 0,-2-2 0,7-4 0,-9 4 15,9-4 0,0 0 0,-13 5 0,13-5 16,0 0 0,0 0 0,0 0 0,0 0 15,0 0 0,-28-7 0,28 7 0,0 0 16,-10-6 0,10 6 0,0 0 0,-11-6 16,11 6 0,0 0 0,-4-4 0,4 4 15,0 0 0,0 0 0,0 0 0,-9-7 16,9 7 0,0 0 0,0 0 0,0 0 16,0 0 0,0 0 0,0 0 0,0 0 15,0 0 0,0 0 0,0 0 0,0 0 0,39 11 16,-22-9 0,2 2 0,2 2 0,-1-3 15,3 2 0,-2-1 0,13 4 0,-2-4 16,-5 3 0,-7-3 0,-1 0 0,-1 0 16,2 0 0,-3 1 0,0-1 0,-2 0 15,-2 2 0,-1-2 0,-3 0 0,-1 2 0,-1 1 16,-7-7 0,10 5 0,-10-5 0</inkml:trace>
  <inkml:trace contextRef="#ctx0" brushRef="#br0">6314 6492 0,'-4'-13'0,"4"13"15,-4-10 0,4 10 0,-3-8 0,3 8 16,0 0 0,-2-12 0,2 12 0,0 0 16,0 0 0,-5-11 0,5 11 0,0 0 15,0 0 0,0 0 0,0 0 0,-2 29 16,2-12 0,0 3 0,-3 0 0,6 11 15,-1-6 0,3-2 0,-3-3 0,3-2 0,1 3 16,3-4 0,-1-1 0,-2-2 0,3 3 16,0-7 0,1-1 0,-3-1 0,-1-2 15,3-2 0,-9-4 0,16 4 0,-16-4 16,19-2 0,-19 2 0,18-10 0,-9 3 16,3-5 0,-4-4 0,1-5 0,3-8 15,-5-1 0,0-3 0,1 2 0,-4 7 16,-4 1 0,2 4 0,-2 3 0,2-1 15,-2 5 0,2 0 0,-2 3 0,0 2 16,0 7 0,2-13 0,-2 13 0,0-8 16,0 8 0,0 0 0,0 0 0,0 0 0,0 0 15,0 0 0,0 0 0,0 0 0,0 0 16,0 33 0,0-17 0,3 1 0,-1-2 16,-2 2 0,2 0 0,0-1 0,-2 2 15,2 1 0,3-2 0,-3 1 0,1-2 16,-1 1 0,1-1 0,1 1 0,-2-3 15,0-4 0,3 1 0</inkml:trace>
  <inkml:trace contextRef="#ctx0" brushRef="#br0">6905 6629 0,'0'0'0,"0"0"0,23 15 0,-21-7 16,3 6 0,-3 5 0,-2-3 0,2 3 16,-4 0 0,2 1 0,-2 1 0,2-1 15,-3-2 0,1 3 0,-2 0 0,2-3 16,-1 2 0,-1-1 0,-2 0 0,4-4 16,-4 2 0,-3-5 0,-3 3 0,1 1 15</inkml:trace>
  <inkml:trace contextRef="#ctx0" brushRef="#br0">7735 6547 0,'0'0'16,"0"0"0,0 0 0,0 0 15,0 0 0,0 0 0,12 8 0,-12-8 0,2 13 16,-2-8 0,0 4 0,0 1 0,0 1 16,-2 5 0,-3 0 0,2 1 0,-3-1 15,-1 3 0,1-1 0,-13 9 0,-2 1 16,1 0 0,-3-4 0,-4-1 0,1 2 15,-3-3 0,-1-1 0,0 0 0,8-9 16,-1-2 0,2-2 0</inkml:trace>
  <inkml:trace contextRef="#ctx0" brushRef="#br0">8803 6314 0,'0'0'0,"2"-5"16,-2 5 0,2-8 0,-2 8 0,0 0 16,5-10 0,-3 1 0,-2 9 0,2-12 15,-2 12 0,0-15 0,0 9 0,0 6 0,2-16 16,-2 8 0,0-1 0,0-1 16,2 2 0,-2-3 0,4 0 0,-4 0 15,0 1 0,0 1 0,2 1 0,0 0 0,-2 8 16,2-16 0,-2 16 0,0-11 0,0 11 15,0 0 0,0 0 0,0 0 0,0 0 16,0 0 0,7 35 0,-7-4 0,2 6 16,-2 0 0,-2 2 0,-3 4 0,3-4 15,-2 4 0,2-4 0,-2 4 0,2-6 16,-2-2 0,-1 1 0,3-5 0,0-7 16,-2-1 0,1-10 0,3 4 0,-2-4 15,2-3 0,0-2 0,-2-1 0,2 0 16,0-7 0,-3 10 0,3-10 0,0 0 15,0 0 0,0 0 0,0 0 0,0 0 16,0 0 0,5-28 0,0 9 0,1-11 16,-1-5 0,3 2 0,0-2 0,3-2 0,-2 4 15,3 0 0,-3 0 0,2 0 0,5 0 16,-3 3 0,6 4 0,-6 3 0,-1 4 16,2 2 0,-2 1 0,-1 2 0,0 2 15,-1 1 0,-4 3 0,-1 1 0,1 2 16,-1-2 0,-5 7 0,9-7 0,-9 7 15,0 0 0,9-3 0,-9 3 0,0 0 0,0 0 16,0 0 0,11 14 0,-11-6 0,0-8 16,-2 17 0,-2-6 0,-1 4 0,-4 2 15,-3 0 0,1 0 0,-3-4 0,1-1 16,0 3 0,-2-2 0,2-2 16,3 0 0,1-1 0,3-2 0,-3 1 0,1-5 15,4 3 0,-3-2 0,7-5 0,-8 13 16,5-9 0,3-4 0,-9 13 0,6-8 15,3-5 0,-6 8 0,6-8 0,0 12 16,0-12 0,0 15 0,0-6 0,4-1 16,7 6 0,1-1 0,-1-1 0,6-2 15,-2 2 0,4 1 0,-2-4 0,15 6 0,-6-4 16,-3-1 0,-3-4 0,0 3 0,1-4 16,2 2 0,-3-7 0,1 1 0,0-2 15,-3 1 0</inkml:trace>
  <inkml:trace contextRef="#ctx0" brushRef="#br0">9489 6198 0,'0'0'0,"6"-11"0,-6 11 16,5-10 0,-5 10 0,0 0 0,0 0 0,0 0 15,0 0 0,0 0 0,0 0 0,0 0 16,0 0 0,0 44 0,-2-24 0,-1-2 16,3 3 0,0 0 0,0-4 0,0 5 15,3-4 0,-3-2 0,5 1 0,0-2 16,1 0 0,1-4 0,-3-1 0,6 1 16,-1-6 0,-3 2 0,13-1 0,-6 2 15,6-5 0,-4 1 0,4-4 0,-1-2 0,0 0 16,3-5 0,-3 1 0,-2-6 0,12-8 15,-8 1 0,1-8 0,-3 0 0,-2-6 16,-2 1 0,-5-1 0,-3 0 0,-1-1 16,-1 11 0,-4 2 0,0 4 0,0 2 15,0 3 0,0 2 0,-2 0 0,2 2 16,0 8 0,-2-15 0,2 15 0,0-10 16,0 10 0,0-8 0,0 8 0,0 0 15,0 0 0,0 0 0,0 0 0,0 0 16,0 0 0,-16 26 0,12-11 0,-2 4 15,4 1 0,-2 0 0,-3 9 0,5-4 0,0-2 16,0-5 0,2 3 0,0 7 16,0 3 0,4-6 0,-4-5 0,4 1 15,1 9 0,-1-7 0,4 0 0,-1-6 0,-1 0 16,3-1 0,-1-2 0,0-2 0,3 0 16,4-6 0,-4-3 0,-11-3 0</inkml:trace>
  <inkml:trace contextRef="#ctx0" brushRef="#br0">10194 6391 0,'0'0'0,"0"-13"0,0 13 16,0 0 0,0 0 0,0 0 0,0 0 15,0 0 0,0 0 0,0 0 0,9-8 16,-9 8 0,0 0 0,0 0 0,0 0 15,0 0 0,0 0 0,36 12 0,-26-3 16,-4-1 0,1-1 0,3 7 0,-4-1 16,3 4 0,-2 2 0,-5 0 0,-2-1 0,-2 0 15,-3 3 0,1-1 0,0 9 0,-5 0 16,1-7 0,-1-1 0,3-4 16,1-3 0,0-2 0,-2-1 0,3-1 0,-1-2 15,3 1 0,2-9 0,-4 12 0,4-12 16,-2 8 0,2-8 0,0 0 0,13 13 15,-4-10 0,9 2 0,3-1 0,13-2 16,3-6 0,1-6 0,-2-3 0,6 1 16</inkml:trace>
  <inkml:trace contextRef="#ctx0" brushRef="#br0">11147 6588 0,'2'19'15,"-2"-3"0,0 2 0,-2-1 0,-2 2 16,-1 1 0,1 11 0,-6 0 0,-1 2 16,-3-1 0,-4 4 0,-3-1 0,-2-3 15,1 1 0,1-4 0</inkml:trace>
  <inkml:trace contextRef="#ctx0" brushRef="#br0">11731 6063 0,'0'0'0,"0"0"0,2-8 0,-2 8 16,0 0 0,0 0 0,0 0 0,0 0 15,0 0 0,13 15 0,-7 2 0,3 15 16,-3-1 0,1 5 0,0-1 0,2 3 15,-2-1 0,-3 5 0,-4-2 0,5 0 16,-1 0 0,-6-2 0,4-5 0,1-1 0,-3-5 16,0-8 0,0-1 0,0-2 0,0-3 15,0-1 0,0-1 0,0-3 0,3-2 16,-3-6 0,-3 12 0,3-12 0,3 6 16,-3-6 0,0 9 0,0-9 0,0 0 15,0 0 0,0 0 0,0 0 0,17-30 16,-7 15 0,8-17 0,0 2 0,0-4 15,-2-2 0,2 1 0,-1 0 0,1 2 0,-2-2 16,0 5 0,2 1 0,3 2 16,-4 1 0,0 7 0,-6 2 0,3 3 15,-1 2 0,-6 1 0,3 3 0,-4 0 16,1 4 0,-3 0 0,-4 4 0,10-4 16,-10 4 0,0 0 0,0 0 0,13 8 0,-10 2 15,-3 7 0,0-1 0,-5 2 0,1 1 16,-3-1 0,-1 0 0,2 3 0,-7 6 15,-2-4 0,0 3 0,1-5 0,0-4 16,2-4 0,-1 0 0,0 0 0,-1-1 0,3-4 16,4-2 0,-3 1 0,6-2 0,-3 0 15,3-1 0,4-4 0,-7 6 0,7-6 16,-7 6 0,7-6 0,-5 5 0,5-5 16,0 0 0,-6 5 0,6-5 0,0 0 15,-3 7 0,3-7 0,0 0 0,0 13 16,3-4 0,3-1 0,-4 3 0,8 3 15,1 2 0,0 1 0,10 8 0,2-3 0,1-1 16,2 2 0,-5-7 0,4 5 16,-5-7 0,1-1 0,-5-4 0,2 2 15,3-7 0</inkml:trace>
  <inkml:trace contextRef="#ctx0" brushRef="#br0">12591 6085 0,'4'-4'0,"-4"4"0,2-6 16,-2 6 0,0 0 0,0 0 0,0 0 15,0 0 0,0 0 0,0 0 0,3 28 0,-6-9 16,1 14 0,2 3 0,-6-2 0,6 0 15,0 3 0,0-6 0,2 2 0,2 0 16,-2-5 0,7-3 0,1-4 0,-1-2 16,6 7 0,4-7 0,-6-3 15,-1-3 0,4-4 0,-2 2 0,-3-5 0,3 0 16,-3-4 0,0-2 0,8-2 0,-4-4 16,6-3 0,-4-3 0,-2-1 0,8-15 15,-4 0 0,-2-3 0,2-6 0,-6 2 16,2-2 0,-7 3 0,1-2 0,-2 5 15,-2 9 0,-3 1 0,1 7 0,-1 3 0,-4 0 16,2 4 0,0 7 0,0-12 16,0 12 0,0 0 0,0 0 0,0 0 0,0 0 15,0 0 0,0 0 0,-19 38 0,17-19 16,-3 2 0,3 10 0,0 4 0,2-5 16,0 3 0,0 2 0,4-1 0,1-2 15,-1 3 0,-2-2 0,5-2 0,3 2 16,-6-2 0,5-7 0,-4-10 0,2-1 0</inkml:trace>
  <inkml:trace contextRef="#ctx0" brushRef="#br0">13309 6522 0,'-5'-8'0,"5"8"16,0 0 0,0 0 0,-2-8 0,2 8 15,0 0 0,0 0 0,0 0 0,0-9 16,0 9 0,0 0 0,0 0 0,0 0 16,0 0 0,0 0 0,7-9 0,-7 9 15,0 0 0,6-4 0,-6 4 0,0 0 16,0 0 0,0 0 0,0 0 0,0 0 15,0 0 0,28 10 0,-28-10 0,4 10 16,-1-4 0,0 2 0,-1 0 0,-2-8 16,0 19 0,2-11 0,-2 3 0,2 5 15,1-2 0,-1-3 0,0 1 0,2 3 0,3 1 16,-2-4 0,2 3 0,2 1 16,-3-2 0,1 1 0,5-1 0,-5 2 15,-1-1 0,2-4 0,-6 1 0,5-2 0,-3 6 16,1-2 0,-1 1 0,-4-5 15,0 1 0,0-1 0,-2 0 0,0-2 0,-3 3 16,3-1 0,0 1 0,-3-4 0,1 2 16,4 1 0,-8-2 0,6 0 0,-2-2 15,-1 1 0,3 1 0,-4-4 0,0 4 0,6-8 16,-11 12 0,4-5 0,1-3 16,-2 0 0,8-4 0,-11 10 0,2-7 0,0 0 15,9-3 0,-18 2 0</inkml:trace>
  <inkml:trace contextRef="#ctx0" brushRef="#br0">13931 5776 0,'10'-4'0,"3"-1"15,8-2 0,-1 1 0,1 1 0,0 4 16,2-2 0,-1 3 0,-4 3 0,0-2 15,-1 4 0,-6-1 0,1 0 0,-4 3 16,-1-2 0,0 2 0,-2 1 0,-3-1 16,1 2 0,-1 2 0,0 7 0,-2-1 15,0 1 0,0 0 0,0-1 0,-2 1 0,2 0 16,-2-1 0,2 4 0,0-3 16,4 1 0,3 1 0,1 13 0,7-2 0,0 0 15,-3 0 0,-1-1 0,3-3 0,0 2 16,-6-6 0,0-4 0,3 9 0,0-3 15,-4-5 0,0-1 0,-2-1 0,-1-1 16,-2 4 0,1-5 0,-1 0 0,2 3 16,-4-3 0,0 2 0,2-1 0,-2-1 15,0 1 0,6-1 0,-8 3 0,4-7 16,-2 4 0,0-3 0,0-1 0,0 1 16,-2-6 0,2 1 0,0 3 0,-4-2 15,4 1 0,-2 0 0,0-2 0,0 3 16,-5 5 0,-2 1 0,-3-3 0,-1-2 15,-3 3 0,0-5 0,2-1 0,-6-2 0,8-5 16,-3-2 0</inkml:trace>
  <inkml:trace contextRef="#ctx0" brushRef="#br0">14850 6329 0,'0'0'0,"0"0"0,0 0 16,21 2 0,-21-2 0,21-2 0,1 4 16,15 1 0,0-2 0,-1 2 0,5-3 15,1 0 0,0 2 0,1 0 0,4-2 16,-5 2 0,0 0 0,3 0 0,-6 0 15,-5-2 0,-7 0 0,-6 2 0,-5-2 16,-2 0 0,-14 0 0,21 0 0,-21 0 0,0 0 16,13 0 0,-13 0 0,0 0 0,0 0 15,0 0 0</inkml:trace>
  <inkml:trace contextRef="#ctx0" brushRef="#br0">15152 6058 0,'0'0'0,"-7"-6"0,7 6 16,0 0 0,0 0 0,0 0 16,0 0 0,0 0 0,0 0 0,2 35 0,0-14 15,5 9 0,-5 5 0,3-4 0,-1 3 16,4 2 0,-2-1 0,1 2 16,2-2 0,-2 2 0,2-1 0,0 2 0,-1-4 15,3 1 0,-2-2 0,3 1 0,-4-4 16,-1-8 0,2-3 0,1-5 0</inkml:trace>
  <inkml:trace contextRef="#ctx0" brushRef="#br0">16150 5744 0,'0'0'0,"-2"-11"16,2 11 0,-4-8 0,4 8 0,-9-9 15,0 6 0,1-2 0,8 5 0,-13-3 16,13 3 0,-11-2 0,11 2 0,0 0 16,0 0 0,-23 2 0,23-2 0,0 0 15,-7 11 0,5-4 0,2-7 0,5 17 0,-1-9 16,-2 0 0,5 8 0,-3-4 16,3 5 0,0-5 0,-4-1 0,1-1 0,0-2 15,-1 1 0,-3 0 0,0 2 0,2-1 16,-2 7 0,-2-4 0,-5 3 0,5 2 15,-3-1 0,1-1 0,1 1 0,-2-4 16,3 4 0,0 0 0,0-1 0,2 1 16,2 1 0,-2-1 0,7 3 0,-2-2 15,2 1 0,4 9 0,-3-5 0,2-3 16,-1 0 0,-2-2 0,3 0 0,-4 2 16,-1 0 0,-1-2 0,0 3 0,3-3 15,-7 2 0,5 9 0,-5-4 0,-2-4 16,-1-1 0,1-2 0,0 1 0,-3 2 15,3-1 0,-2-1 0,-1 1 0,-1 9 0,-2-4 16,6-3 0,-3-3 0,1 1 16,4-2 0,-2 3 0,0 0 0,2-1 0,0 9 15,0-4 0,0-6 0,2-3 0,-2 1 16,4 1 0,1-2 0,-3-2 0,2-1 16,-4-1 0,2-2 0,2-2 0,-2 3 15,2-3 0,1 2 0,-1-1 0,3-1 0,-3 0 16,6-2 0,3 5 0,1-2 0,2 2 15,-2-5 0,4 3 0,-2-1 0,0-6 16,2-2 0,2 0 0,1-7 0</inkml:trace>
  <inkml:trace contextRef="#ctx0" brushRef="#br0">16972 6076 0,'16'-6'0,"-5"2"15,2 2 0,-1 1 0,-1 1 16,4 0 0,-15 0 0,31 1 0,-15 5 16,0 0 0,2 3 0,-4-1 0,4 2 0,-6 6 15,1-1 0,8 12 0,-10-7 0,-2 1 16,-2-2 0,-4 1 0,1 11 0,-4-1 15,-4-3 0,-1-6 0,-2 7 0,-2-3 16,0-7 0,-1-2 0,4 0 0,-1-4 16,3-2 0,-3 1 0,2-5 0,2-1 0,1 2 15,2-7 0,-4 6 0,4-6 16,0 0 0,0 0 0,0 0 0,0 0 0,0 0 16,-5-31 0,12 10 0,0-9 0,5-1 15,-1-2 0,1 3 0,3-2 0,1 2 16,0 1 0,0 0 0,-2 10 0,2 3 15,-3 2 0,2 2 0,0-1 0,6 3 16,-1-1 0,-4 6 0,3-1 0,-4 1 16,4 3 0,-4 0 0,4 6 0,-8 1 15,8 1 0,-8 2 0,3 2 0,-3 4 0,-2 5 16,-3-3 0,6 13 0,-3-1 16,0 4 0,-7-8 0,-2-1 0,0-5 0,-2 0 15,0 3 0,0-2 0,-3-3 0,1-1 16,-1-1 0,3-3 0,0-2 0,0 0 15,-4-1 0,6-8 0,-4 9 0,4-9 16,-2 5 0,2-5 0,0 0 0,0 0 16,0 0 0,0 0 0,-2-27 0,4 9 15,0-2 0,8-11 0,-4-2 0,1 8 0,2-4 16,3 5 0,-3 5 0,0 3 16,0 2 0,2-1 0,-2 5 0,1 0 0,-1 3 15,2 2 0,3-5 0,4 1 0,-4 7 16,4-2 0,0 4 0,-4 0 0,4 2 15,-4 0 0,2 6 0,-3-2 0,6 5 16,-8 1 0,1 2 0,-3 3 0,0-1 0,-3 2 16,2 1 0,-4 0 0,1 1 15,-3 8 0,0-3 0,-2-1 0,0 3 16,0-3 0,0-6 0,-2 0 0,2-1 16,0-5 0,0 1 0,0-5 0,-2 0 15,4-2 0,-2-6 0,0 0 0,0 0 0,6 7 16</inkml:trace>
  <inkml:trace contextRef="#ctx0" brushRef="#br0">20407 6087 0,'6'-6'0,"1"4"16,-7 2 0,9 0 0,-9 0 0,20 0 15,-20 0 0,28 6 0,-15 0 0,8 2 16,-5 3 0,0 1 0,0 2 0,-2 0 16,-6 1 0,7 1 0,-6 1 0,-3-3 0,1 5 15,-7-7 0,3 0 0,-3 7 0,-5-4 16,-2-3 0,3-2 0,-10 2 0,7-4 16,-4 1 0,2-3 0,-1 0 0,3-5 15,3 2 0,4-3 0,-16 0 0,16 0 16,-9-6 0,4 0 0,5-4 0,0-1 15,5-7 0,1-15 0,6 2 0,6 0 16,-4-2 0,7 1 0,1 5 0,1 2 16,2 2 0,-1 7 0,0-1 0,5 3 0,-5 6 15,-1 0 0,-8 3 0,4 2 0,-4 3 16,4 0 0,-1 3 0,-6 2 0,1-1 16,-1 4 0,-1 3 0,1 1 0,-3 1 15,-3 4 0,-1 2 0,-3 1 0,2 12 16,-8-8 0,2-4 0,-3 1 0,1 0 15,-3-3 0,-3 1 0,2-3 0,-1-2 0,0-1 16,-3 0 0,3-6 0,2 2 16,0-5 0,2 0 0,5-4 0,-11 4 15,11-4 0,0 0 0,0 0 0,0 0 0,-2-19 16,7 2 0,1-3 0,8-8 16,2-1 0,5-2 0,-6 4 0,6 3 0,0 7 15,-6-2 0,0 8 0,-2-2 0,1 5 16,-1 0 0,-2 1 0,1 1 0,-3 3 15,0-1 0,3 3 0,-12 1 0,18 5 16,-8-4 0,-2 5 0,1 0 0,3 9 16,-1-3 0,-2 4 0,0 1 0,-1 0 0,-2 0 15,1 0 0,-1 4 0,0-4 0,-2 1 16,3-2 0,-5 1 0,0-1 0,3-2 16,-5 2 0,0-3 0,2-2 0,-2-1 15,0-2 0,0-2 0,0-6 0,2 8 16,-2-8 0,0 0 0</inkml:trace>
  <inkml:trace contextRef="#ctx0" brushRef="#br0">21458 5966 0,'0'0'15,"2"-6"0,-2 6 0,4-7 0,-4 7 16,0 0 0,3-8 0,-3 8 0,2-5 15,-2 5 0,0 0 0,0 0 0,0 0 16,4-5 0,-4 5 0,0 0 0,0 0 16,0 0 0,0 0 0,0 0 0,0 0 0,0 0 15,19 13 0,-15-8 0,1 2 0,-3-1 16,2 2 0,2 0 0,-2 2 16,3 6 0,-1-3 0,1 1 0,-3-2 0,2-1 15,-4-1 0,2 1 0,1-3 0,-3 2 16,0-4 0,-2 2 0,5 0 0,-3-1 15,-2-1 0,2 2 0,-2-8 0,0 10 16,0-10 0,5 7 0,-5-7 0,3 8 16,-3-8 0,2 5 0,-2-5 0,0 0 15,0 0 0,0 9 0,0-9 0,0 0 16,0 0 0,0 0 0,0 8 0,0-8 16,0 0 0,0 0 0,0 0 0,0 0 15,0 0 0,0 0 0,2 7 0,-2-7 0,0 0 16,0 0 0,0 0 0,0 0 0,0 0 15,0 0 0,0 0 0,0 0 0,0 0 16,0 8 0,0-8 0,0 0 0,0 0 16,0 0 0,0 0 0,0 0 0,0 0 15,0 0 0,0 0 0,0 0 0,0 0 0,0 0 16,0 6 0,0-6 0,0 0 16,0 0 0,0 0 0,0 0 0,0 0 0,0 0 15,0 0 0,0 0 0,0 0 0,0 0 16,0 0 0,0 0 0,0 0 0,0 0 15,0 0 0,0 0 0,0 0 0,0 0 16,0 0 0,0 0 0,0 0 0,0 0 16,0 0 0,0 0 0,0 0 0,0 0 15,0 0 0,0 0 0,0 0 0,0 0 16,0 0 0,0 8 0,0-8 0,0 0 0,0 0 16,0 0 0,0 0 0,0 0 0,0 0 15,0 0 0,0 0 0,0 0 16,0 0 0,0 0 0,0 0 0,0 0 0,0 0 15,0 0 0,0 0 0,0 0 0,0 0 16,0 0 0,0 0 0,0 0 0,0 0 16,0 0 0,0 0 0,0 0 0,0 0 15,0 0 0,0 0 0,0 0 0,0 0 16,0 0 0,0 0 0,0 0 0,0 0 16,-16 5 0</inkml:trace>
  <inkml:trace contextRef="#ctx0" brushRef="#br0">18356 6187 0,'0'0'0,"-11"-11"0,11 11 16,0 0 0,0 0 0,0 0 0,0 0 0,0 0 15,0 0 0,0 0 0,0 0 0,0 0 16,0 0 0,0 0 0,0 0 0,0 0 16,0 0 0,0 0 0,0 0 0,0 0 15,0 0 0,0 0 0,0 0 0,0 0 16,0 0 0,-6-6 0,6 6 0,0 0 15,4-7 0,-4 7 0,0-8 0,0 8 16,2-10 0,0 3 0,-2-1 0,0 1 16,2 2 0,-2-3 0,2 3 0,-2-1 15,0 6 0,3-8 0,-3 8 0,0-6 0,0 6 16,2-9 0,-2 9 0,0 0 16,0-8 0,0 8 0,0 0 0,0 0 15,0 0 0,0 0 0,0 0 0,0 0 0,0 0 16,-9 21 0,5-13 0,-2 14 0,2-3 15,-5 10 0,5-2 0,-1-9 0,3 3 16,0 0 0,2-3 0,2 2 0,-2-1 16,2-1 0,3-1 0,-1-1 0,0-4 15,1 3 0,-1-7 0,4 1 0,-4-1 0,3-4 16,-1 2 0,1-4 0,1 1 16,1 0 0,-1-3 0,-8 0 0,19-6 0,-10 1 15,5-5 0,-1-2 0,4-2 0,-2-11 16,2 5 0,-4 2 0,3-10 0,-2 6 15,-3 5 0,-2 0 0,-2 0 0,4 2 16,1-4 0,-5 5 0,-1-2 0,3 2 16,1-2 0,-3 0 0,-3 4 0,3 2 15,-5 0 0,2-1 0,4 2 0,-4 2 16,1-3 0,-3 1 0,5 4 0,-3-4 16,-1 3 0,2 0 0,-3-1 0,0 3 15,-2 0 0,0 4 0,7-6 0,-7 6 16,0 0 0,0 0 0,0 0 0,0 0 0,0 0 15,-3 18 0,-1-9 0,4 1 0,-4 4 16,-1 3 0,2-1 0,1 1 0,0 4 16,-1-6 0,-1 7 0,4-4 0,0 0 15,0 0 0,0 1 0,0-2 0,0 2 0,0-1 16,2-1 0,3-1 0,-5 1 16,0-1 0,4 2 0,-4-4 0,5 1 15,-2-5 0,-1 1 0,-2-3 0</inkml:trace>
  <inkml:trace contextRef="#ctx0" brushRef="#br0">18791 6416 0,'0'0'0,"0"0"0,7-5 16,-7 5 0,0 0 0,0 0 0,0 0 15,0 0 0,12 10 0,-10-3 0,-2 2 16,5 8 0,-5 0 0,-5 13 0,5-2 0,-2 0 15,2 3 0,-2-2 0,-3 4 0,0 0 16,-2 0 0,3-1 0,-5 0 0,-1-1 16,1-2 0,1 3 0,-1-9 0,-1-5 15,3-4 0,1 2 0</inkml:trace>
  <inkml:trace contextRef="#ctx0" brushRef="#br0">19509 6512 0,'0'0'0,"0"0"15,0 0 0,-4 9 0,4-9 16,0 0 0,-7 12 0,3-10 0,4-2 0,-11 8 16,11-8 0,-12 7 0,12-7 0,-7 5 15,7-5 0,-4 2 0,4-2 0,0 0 16,0 0 0,0 0 0,0 0 0,0 0 15,0 0 0,0 0 0,0 0 0,0 0 0,0 0 16,0 0 0,0 0 0,17-14 0,-17 14 16,0 0 0,0 0 0,13-2 0,-13 2 15,0 0 0,0 0 0,0 0 0,0 0 16,0 0 0,0 0 0,0 0 0,0 0 16,0 0 0,0 0 0,0 0 0,0 0 15,0 0 0,-19 19 0,19-19 0,0 0 16,-7 1 0,7-1 0,0 0 0,0 0 0,0 0 15,0 0 0,0 0 0,0 0 0,0 0 16,0 0 0,0 0 0,0 0 16,0 0 0,0 0 0,0 0 0,0 0 0,30-8 15,-30 8 0,0 0 0,0 0 0,0 0 16,0 0 0,0 0 0,0 0 0,0 0 16,11 4 0,-11-4 0,0 0 0,0 0 15,0 0 0,-4 11 0,4-11 0,0 0 16,0 0 0,0 0 0,-9 8 0,9-8 15,0 0 0,0 0 0,0 0 0,0 0 16,0 0 0,0 0 0,0 0 0,0 0 0,0 0 16,0 0 0,0 0 0,0 0 0,9-24 15,-1 22 0,0-1 0,1-1 0,-9 4 16,18 0 0,-18 0 0,20 4 0,-10 1 16,-1 0 0,4 3 0,-1 4 0,-3 3 15,-2 0 0,-1-1 0,0 5 0,-6 3 16,-6-4 0,-2 11 0,-1 1 0,-10 2 15,-1-3 0,-5-1 0,-7 4 0,-2-1 0,0-3 16,-6 0 0,6 2 0,-25 3 16,-1 1 0,15-12 0</inkml:trace>
  <inkml:trace contextRef="#ctx0" brushRef="#br0">21613 6155 0,'6'-2'0,"-6"2"0,5-5 0,-5 5 15,2-5 0,-2 5 0,7-7 0,-7 7 16,3-6 0,-3 6 0,4-7 0,1 3 16,-5 4 0,2-5 0,-2 5 0,4-6 15,1 1 0,-3-1 0,-2 0 0,0 6 16,4-8 0,-1 4 0,-3 4 0,3-9 16,-1 5 0,-2 4 0,2-11 0,-2 8 15,0 3 0,2-9 0,-2 6 0,0 3 0,3-8 16,-3 8 0,0-9 0,0 9 0,0-6 15,0 6 0,0-9 0,0 9 0,0 0 16,0-8 0,0 8 0,0 0 0,0-5 16,0 5 0,-3-7 0,3 7 0,0 0 15,-2-6 0,2 6 0,0 0 0,-2-4 0,2 4 16,0 0 0,0 0 0,0-6 16,0 6 0,0 0 0,0 0 0,0 0 0,0 0 15,-5-6 0,5 6 0,0 0 0,0 0 16,0 0 0,0 0 0,0 0 0,0 0 15,0 0 0,0 0 0,0 0 0,-14 8 16,14-8 0,0 0 0,0 0 0,-6 4 16,6-4 0,0 0 0,0 0 0,0 0 15,0 0 0,-5 4 0,5-4 0,0 0 16,0 0 0,0 0 0,0 0 0,0 0 16,0 0 0,0 0 0,0 0 0,0 0 15,0 0 0,-7-14 0,7 14 0,3-15 16,-3 7 0,0 0 0,2 2 0,-2-3 0,0 2 15,0 0 0,0 7 0,0-12 0,2 8 16,-2 4 0,0-11 0,0 11 0,0 0 16,0-10 0,0 10 0,0 0 0,0 0 15,2-7 0,-2 7 0,0 0 0,0 0 16,0 0 0,0 0 0,-12 38 0,6-20 16,4 2 0,-3 12 0,-1-2 0,3 3 15,-2-2 0,3 0 0,2-6 0,0-2 0,0-3 16,2 2 0,6-3 0,-6 0 0,4-1 15,3-3 0,1 1 0,-1-4 0,0-2 16,3-1 0,-3-1 0,2-4 0,-3 1 16,4-4 0,6 1 0,1-4 15,-3 1 0,2-8 0,3 1 0,4-11 0,-5 3 16,1-7 0,-3-3 0,0 0 0,-2 4 16,-2-6 0,-2 5 0,-6 2 0,-1 3 15,1-1 0,-1-2 0,-1 6 0,-2-5 16,2 4 0,0 2 0,-4 0 0,2 3 15,0 1 0,-2 4 0,3-3 0,-1 3 0,-2 6 16,2-11 0,-2 11 0,2-7 0,-2 7 16,0 0 0,0 0 0,0 0 0,0 0 15,0 0 0,0 0 0,0 0 0,-2 28 16,0-11 0,0 0 0,-3-1 0,5 4 16,-2-3 0,0 1 0,2 0 0,-2 14 15,2-9 0,2-1 0,0-1 0,-2-1 16,2-2 0,0 1 0,1 0 0,-1-1 0,2-2 15,3 1 0,-3-1 0,4-1 0,-4-3 16,3-1 0,-3-5 0,-4-6 0,15 6 16</inkml:trace>
  <inkml:trace contextRef="#ctx0" brushRef="#br0">22212 6245 0,'0'0'16,"10"-7"0,-10 7 0,0 0 0,9-5 15,-9 5 0,6-6 0,-6 6 0,11-6 0,-11 6 16,10-5 0,-10 5 0,0 0 0,16-2 16,-16 2 0,0 0 0,16 11 0,-11-7 15,1 4 0,-4-2 0,7 10 0,-3-3 16,-4-1 0,-2 5 0,2-1 0,-4 2 16,0-1 0,-1 0 0,-2 0 0,3-1 15,-3-2 0,3-2 0,0-2 0,0 1 16,0-3 0,2-3 0,0-5 0,-3 11 0,3-11 15,0 9 0,0-9 0,3 7 0,-3-7 16,8 8 0,1-4 0,3 1 16,6-3 0,3 2 0,2-4 0,11 0 0,-2-8 15,2-2 0,-2-2 0</inkml:trace>
  <inkml:trace contextRef="#ctx0" brushRef="#br0">23106 6317 0,'0'21'16,"-2"-3"0,-3 0 0,1-1 0,0-1 15,-6 1 0,-1 3 0,2-6 0,-7 14 16,-2-6 0,4-6 0,-6 12 0,3-11 15,2 0 0,3-2 0,-1-1 0,1 3 0,3-8 16,0 2 0,-1-5 0,6-2 16,-3 0 0</inkml:trace>
  <inkml:trace contextRef="#ctx0" brushRef="#br0">23522 5927 0,'0'0'0,"2"-7"0,-2 7 0,0 0 15,0 0 0,6-5 0,-6 5 0,0 0 16,0 0 0,0 0 0,0 0 0,0 0 16,0 0 0,0 0 0,0 0 0,0 0 15,0 0 0,0 0 0,0 0 0,7 22 0,-5-14 16,1 2 0,0 7 0,-3-1 16,2 3 0,0-3 0,0 3 0,-2-7 15,-4 6 0,6-5 0,-6 3 0,4-3 0,0-1 16,0-2 0,-6-1 0,6-9 0,-4 14 15,2-8 0,2-6 0,0 8 0,0-8 16,0 0 0,-5 10 0,5-10 0,0 0 16,0 0 0,0 0 0,0 0 0,0 0 15,0 0 0,0 0 0,2-30 0,1 20 16,3-6 0,0-1 0,3 2 0,-5-1 0,5 1 16,3 1 0,-3-1 0,2 3 0,1 0 15,-1 1 0,-2 3 0,0 2 0,7-2 16,-5 0 0,1 2 0,-3 4 0,3-3 15,-1 5 0,-11 0 0,17 0 0,-17 0 16,21 5 0,-12-1 0,8 5 0,-4 2 16,-1-1 0,-3 5 0,2 2 0,-4-2 15,-2 0 0,1 3 0,-3-1 0,-1 0 16,-2-1 0,0 1 0,0 1 0,0-3 16,-2-1 0,-1-2 0,-1-2 0,2-1 15,2-1 0,0-8 0,-7 14 0,5-10 0,2-4 16,-3 8 0,3-4 0,0-4 0,0 0 15,0 0 0,0 0 0,0 0 0,0 0 16,0 0 0,-5-22 0,10 3 0,0-1 16,4-9 0,2 0 0,1-3 0,1 5 15,2 4 0,-7 5 0,3 1 0,-4 2 16,5 2 0,-3 0 0,2 1 0,1 2 16,3-1 0,2 1 0,-4 2 0,-1 4 15,1-3 0,-2 5 0,-1 0 0,-3 1 0,-7 1 16,0 0 0,25 5 0,-16-3 0,-2 3 15,0 3 0,-2-3 0,-1 6 0,3 4 16,-3 1 0,-2-2 0,0 5 0,4-1 16,-6 1 0,0-1 0,0 1 0,0 0 15,0 3 0,-3-2 0,0-1 0,-1 2 16,2-3 0,2 1 0,-2-1 0,-1-2 16,3 1 0,0-4 0,0-3 0,3-2 15,-1-3 0</inkml:trace>
  <inkml:trace contextRef="#ctx0" brushRef="#br0">24522 5851 0,'0'0'0,"0"0"0,0 0 15,0 0 0,0 0 0,5 18 0,-7-3 16,-1 3 0,-1 12 0,0 0 0,-5-6 0,9 7 15,-3-6 0,-2-4 0,5 1 0,0-4 16,0 1 0,5 2 0,-2-3 0,-1-3 16,2 3 0,1-4 0,4-1 0,-7-3 15,8-3 0,-6 0 0,3-3 0,1 1 16,2-4 0,-10-1 0,28-1 0,-11-8 16,2 1 0,-1-4 0,9-11 0,-2-3 15,3-2 0,-1-1 0,-1-1 0,-4 0 16,-1 1 0,-3-1 0,-7 8 0,-2 6 15,1 2 0,-6 1 0,1 5 0,-1-3 0,-2 5 16,3 0 0,-5 6 0,2-6 16,-2 6 0,0 0 0,0 0 0,0 0 0,0 0 15,0 0 0,0 0 0,0 0 0,-11 22 16,9-11 0,-3 6 0,-1-1 0,0 2 16,0 0 0,-3 12 0,4 3 0,3-3 15,2 0 0,-5-5 0,5 8 0,-2-4 16,-1-4 0,3-2 0,3-7 0,-3 2 15,2-4 0,1-3 0,1-3 0</inkml:trace>
  <inkml:trace contextRef="#ctx0" brushRef="#br0">25047 6183 0,'4'-10'16,"-4"10"0,0 0 0,2-8 0,-2 8 16,0 0 0,6-10 0,-6 10 0,4-7 0,-4 7 15,9-8 0,-2 0 0,-3 3 0,4 0 16,-4 1 0,3-3 0,2 4 0,-4-2 16,-5 5 0,13-4 0,-13 4 0,11-2 15,-11 2 0,10-4 0,-10 4 0,0 0 16,0 0 0,0 0 0,16 8 0,-16-8 15,2 10 0,-2-10 0,-2 19 0,-1-3 16,1 1 0,-2-1 0,2 0 0,-1-3 16,3 0 0,-2 4 0,2 0 0,0 0 15,2 0 0,3-1 0,4 2 0,-1 1 0,2-1 16,-1 0 0,0 3 0,3-4 16,-3 0 0,0 0 0,0 2 0,-2-2 15,2-3 0,-3 3 0,-1-1 0,0-2 0,0 3 16,-5-1 0,0-4 0,0 1 0,0-3 15,0 0 0,-5-2 0,5 3 0,-5-3 16,3 0 0,-3 0 0,1 1 0,-1-1 16,-1-1 0,-1 0 0,0 2 0,-2-5 15,2 0 0,-3-2 0,10-2 0,0 0 0,-26-9 16</inkml:trace>
  <inkml:trace contextRef="#ctx0" brushRef="#br0">25298 5493 0,'7'-8'0,"2"1"15,0 2 0,3 0 0,8-1 16,1 0 0,2 2 0,-1 2 0,-1 0 0,-1 2 15,0 2 0,1 2 0,-2 2 16,-2 2 0,0 1 0,-6 3 0,1 0 16,-3 2 0,-3 3 0,-1-1 0,-3 3 0,-2 2 15,0 12 0,-2-3 0,-3 0 0,-1 2 16,1-4 0,3-2 0,0-4 0,2-2 16,2 11 0,-2-7 0,7 6 0,-3 3 15,3-3 0,7-1 0,-1 2 0,4-1 0,-4-1 16,3 3 0,-5-10 0,0-2 0,-3-5 15,1 1 0,-2 1 0,-3 1 0,3-1 16,-2-1 0,-1 2 0,1 1 16,-3-3 0,0 4 0,3-4 0,-5 2 0,2 0 15,0 1 0,-2-1 0,8-3 0,-8 3 16,2 0 0,0 2 0,5 10 0,4-1 16,-1-1 0,1 2 0,-3-8 0,2 1 15,1 6 0,3-7 0,-5-1 0,2-5 16,-2 2 0,1 1 0,-1-3 0,0 1 15,-3-3 0,2 1 0,1-1 0,-7-1 16,5-3 0,-5-3 0,0 2 0,0-1 16,-2-2 0,3 0 0,-3-6 0,-7 15 0,5-8 15,-7 1 0,-8 1 0,-12 6 0,-8-2 16,-3-4 0,-7 4 0,-27-7 0,-11 2 16,1-5 0</inkml:trace>
  <inkml:trace contextRef="#ctx0" brushRef="#br0">5539 7605 0,'0'0'0,"-6"-8"0,6 8 15,-3-5 0,3 5 0,0 0 0,-5-11 16,5 11 0,-2-10 0,2 10 0,0 0 16,-5-13 0,5 13 0,0-6 0,0 6 15,0 0 0,0 0 0,0-11 0,0 11 16,0 0 0,0 0 0,0 0 0,0 0 15,0 0 0,0 0 0,0 0 0,0 0 0,0 0 16,12 25 0,-9-10 0,1 3 16,-4-1 0,0 1 0,0 0 0,0 2 0,0-2 15,-2 0 0,2-2 0,-2 1 0,-1 1 16,3-3 0,0-2 0,-3-1 16,3-2 0,-2 1 0,2-1 0,0-4 0,0 0 15,0-6 0,0 12 0,2-6 0,-2-6 16,3 12 0,2-5 0,1 1 0,3-2 15,8 5 0,12 0 0,5 1 0,3 1 16,1-2 0,6-5 0,1 0 0,31 2 16,-5 0 0,1 1 0,-17-2 0,15 0 0,4 2 15,-6-1 0,5 0 0,-16-2 0,13 0 16,4 2 0,51 7 0,-52-11 16,-18-2 0,15 4 0,2-4 0,-2 0 15,-15-2 0,-8 0 0,22-2 0,-12 2 16,-9-2 0,20-2 0,1 0 0,2-3 15,-15 6 0,-8-2 0,25 1 0,1-4 16,-4 1 0,-17 5 0,-6-3 0,25 3 16,-2-2 0,-13 2 0,11-2 0,3 2 15,-16 0 0,-9-2 0,24-1 0,-15 2 0,-5-1 16,-2 0 0,27 2 0,-4-5 16,-15 2 0,16-3 0,-15 1 0,-12 3 15,33-2 0,-10 2 0,-10-2 0,-11 0 0,29 0 16,-4 0 0,-3 1 0,1 6 15,1-6 0,-14 2 0,-9 1 0,22 0 0,-15 1 16,-6-1 0,23 3 0,-17-3 0,-8 0 16,25 0 0,-17 0 0,-12 1 0,7-1 15,-5 0 0,4 0 0,0 0 0,23-1 0,-2 1 16,0-4 0,1 1 0,-2-3 16,-1 0 0,-11 2 0,16 0 0,-16 0 0,14-3 15,-14 3 0,-9 0 0,-3 0 0,4-1 16,0 4 0,-7-3 0,1 0 0,1 0 15,-6 0 0,1 1 0,-7 0 0,-5-1 16,-2 2 0,-3-1 0,11 1 0,-6 0 16,-4 0 0,-5 0 0,0 0 0,1 0 15,-1 2 0,2-2 0,1 0 0,0 2 16,1-3 0,-1 2 0,13 1 0,-6-3 16,-3 3 0,9 0 0,-9-1 0,-1-2 15,-1 2 0,-2 1 0,2-3 0,-3 3 16,3-2 0,-2 2 0,-1 0 0,-1 0 0,-19 0 15,38 0 0,-21-2 0,0 2 0,0 0 16,-17 0 0,27-2 0,-27 2 0,30 0 16,-12-2 0,0 2 0,3 0 0,-1 0 15,-1 0 0,4-3 0,11 3 0,0-6 16,-2 5 0,-3-3 0,-3 1 0,8 2 16,0-5 0,-4 4 0,-7-1 0,-3 1 15,5 2 0,-4-3 0,-1 1 0,0-3 0,3 2 16,-3-2 0,15 2 0,-8-2 0,-2 0 15,-4-1 0,-3 5 0,3-4 0,-3-1 16,2 4 0,-1-1 0,-1-2 0,0 1 16,-6 1 0,6-3 0,-2 5 0,-5-4 15,-11 5 0,23-8 0,-16 5 0,-7 3 16,18-4 0,-18 4 0,16-4 0,-16 4 16,11-4 0,-11 4 0,0 0 0,12-4 15,-12 4 0,0 0 0,0 0 0,0 0 16,0 0 0,0 0 0,0 0 0,-59 8 15,10-1 0</inkml:trace>
  <inkml:trace contextRef="#ctx0" brushRef="#br0">3671 9528 0,'0'0'0,"-7"-5"0,7 5 16,-6-8 0,6 8 0,0 0 0,-5-9 15,5 9 0,-5-6 0,5 6 0,0 0 16,-4-8 0,4 8 0,0 0 0,0 0 16,-5-11 0,5 11 0,0 0 0,9-10 15,7 3 0,16-4 0,0-1 0,4 1 16,6 3 0,-3-1 0,1-1 0,4 3 16,-5 0 0,-1 3 0,-4-2 0,-4 4 15,-9 0 0</inkml:trace>
  <inkml:trace contextRef="#ctx0" brushRef="#br0">3707 9612 0,'0'0'0,"0"0"16,0 0 0,0 0 0,64-9 0,-27 5 15,-2-3 0,1 4 0,2-2 0,4 1 16,-3 3 0,3-1 0,-7 2 0,-1-3 0,1 1 15</inkml:trace>
  <inkml:trace contextRef="#ctx0" brushRef="#br0">5261 9190 0,'0'0'0,"7"-8"0,-7 8 15,0 0 0,6-5 0,-6 5 0,0 0 0,0 0 16,10 17 0,-6-1 0,-1 5 0,3 10 16,-4 6 0,-2 2 0,0 2 15,-2 0 0,0-1 0,0 4 0,-3-4 0,1-2 16,-4 1 0,4-4 0,0 1 0,-1-6 15,3-5 0,2-5 0,-2-4 16,2-3 0,0-1 0,0-1 0,0-11 0,-2 15 16,2-15 0,-3 11 0,3-11 0,3 10 15,-3-10 0,0 0 0,0 8 0,0-8 0,0 0 16,0 0 0,0 0 0,0 0 16,0 0 0,0 0 0,15-20 0,-8 6 15,0 0 0,2-7 0,4-6 0,-3 3 0,-1 3 16,2-9 0,3-2 0,-3 4 0,1-3 15,-1 9 0,0 1 0,4-6 0,-2 2 16,1 8 0,-3 1 0,5 2 0,0-2 16,-3 2 0,15-7 0,-7 6 0,-3 5 15,-5 0 0,4 2 0,-4 1 0,4 1 16,-4 3 0,-2-1 0,3 3 0,-14 1 16,0 0 0,25 6 0,-14-2 0,-4 0 15,0 3 0,-7-7 0,9 14 0,-6-6 16,-1 1 0,-2 0 0,-2 2 0,-1-1 15,-1-1 0,-6 7 0,1-3 0,1 0 0,-2-2 16,-6 1 0,0 1 0,0-3 16,0 0 0,1-2 0,0-1 0,4-2 0,0 0 15,1-1 0,10-4 0,-13 8 0,7-6 16,6-2 0,-10 7 0,10-7 0,0 0 16,-11 3 0,11-3 0,0 0 0,-7 7 15,7-7 0,0 0 0,0 0 0,-7 6 16,7-6 0,0 0 0,0 8 0,0-8 0,3 12 15,1-3 0,-2 1 0,7 4 16,-2 2 0,3-1 0,-2 0 0,3 1 16,4-2 0,-2 2 0,10 7 0,-4-4 0,5 3 15,1-1 0,0-3 0,-4-3 16,-1-1 0,10 1 0,-9-3 0,0-2 0,-2-1 16,2-2 0,-2-2 0,-4-4 0,2 3 15</inkml:trace>
  <inkml:trace contextRef="#ctx0" brushRef="#br0">6584 9188 0,'0'0'0,"2"-13"16,-2 13 0,2-10 0,-2 10 0,2-11 0,-2 11 15,0 0 0,0-12 0,0 12 0,0 0 16,3-10 0,-3 10 0,0 0 0,0 0 16,0-12 0,0 12 0,0 0 0,0 0 15,0 0 0,0-10 0,0 10 0,0 0 0,0 0 16,0 0 0,0 0 0,0 0 16,4-11 0,-4 11 0,0 0 0,0 0 15,0 0 0,7-8 0,-7 8 0,0 0 0,0 0 16,0 0 0,9-9 0,-9 9 0,0 0 15,0 0 0,0 0 0,0 0 0,0 0 16,0 0 0,7-5 0,-7 5 0,0 0 16,0 0 0,0 0 0,0 0 0,0 0 15,0 0 0,4-10 0,-4 10 0,0 0 16,0 0 0,0 0 0,0 0 0,0 0 16,0 0 0,0 0 0,0 0 0,0 0 15,-36 15 0,30-7 0,-6 4 0,3 2 16,0 0 0,2-2 0,0 0 0,4-1 15,1 1 0,2 3 0,5 1 0,-1-2 0,4 3 16,-2 0 0,3-3 0,0 2 0,1-1 16,-1 0 0,-3-2 0,2 3 0,-2 1 15,-1-2 0,-1 1 0,-2 0 0,-2 4 16,0-6 0,0 2 0,-2 1 0,-2-4 16,2 0 0,-3 4 0,3-5 0,-3-2 15,2 2 0,1-3 0,0 1 0,0 0 16,2-1 0,0 1 0,0 1 0,2-4 0,0 4 15,0-1 0,4 0 0,0 4 0,-1-1 16,1 2 0,1 1 0,-5-5 16,4 2 0,-4 0 0,0-3 0,0-2 0,-2 9 15,-2-1 0,-2 0 0,-2-1 0,4-1 16,-7 3 0,3-3 0,-1-1 0,-1-1 16,4-4 0,0 2 0,-1 0 0,1-4 15,4-6 0,-7 20 0,2-13 0,3 2 16,2-9 0,-5 16 0,5-8 0,0-8 15,2 16 0,1-7 0,1 1 0,1-2 16,6 4 0,0 1 0,4-1 0,0-1 16,2-1 0,-2 0 0,1 1 0,2-6 0,1 2 15,2-3 0,-4-4 0,-17 0 0,44 0 16</inkml:trace>
  <inkml:trace contextRef="#ctx0" brushRef="#br0">7119 9389 0,'0'0'0,"0"0"0,0 0 16,-11 27 0,9-7 0,-2 11 0,0-1 15,4 1 0,0 3 0,0-1 0,4-2 16,2-2 0,-4-5 0,5 7 0,0-9 16,0-1 0,2-7 0,0 2 0,-5-3 15,6 1 0,-1-1 0,4-3 0,-3 0 0,1-3 16,-4-2 0,-7-5 0,16 7 0,-16-7 15,16 0 0,-16 0 0,0 0 0,18-12 16,-11 5 0,6-9 0,-5-3 0,3-7 16,-5-5 0,-1-2 0,0-2 0,-5-2 15,0 0 0,-2 5 0,-1-4 0,-2 11 16,1 6 0,2-1 0,0 3 0,-1 5 16,1 2 0,2 10 0,0-16 0,0 16 15,0-10 0,0 10 0,0 0 0,0 0 16,0 0 0,0 0 0,0 0 0,0 0 15,-2 35 0,0-18 0,2 0 0,2 2 0,-2 2 16,2-1 0,-2 11 0,2-2 16,1 2 0,1-7 0,-2-1 0,-2-2 0,7-2 15,-4 1 0,-1-2 0,5-1 0,-3-4 16</inkml:trace>
  <inkml:trace contextRef="#ctx0" brushRef="#br0">7614 9819 0,'2'8'0,"-2"-8"0,0 16 16,3-5 0,2 6 0,-3-1 16,-2 2 0,2-1 0,1 1 0,-1 0 0,0 1 15,0-1 0,-2 3 0,2-3 0,1-6 16,-1 8 0,-2-4 0</inkml:trace>
  <inkml:trace contextRef="#ctx0" brushRef="#br0">8285 9533 0,'11'12'15,"-6"-6"0,0 3 0,-3 1 0,-2 7 16,0 0 0,0 0 0,-5 4 16,-7 5 0,-1 3 0,1-2 0,-3 0 0,-2 0 15,-3-2 0,2-1 0,2-1 0,4-7 16,-1-2 0,-1 1 0,5-3 0,-2 0 15,3-4 0,4-1 0</inkml:trace>
  <inkml:trace contextRef="#ctx0" brushRef="#br0">8837 9336 0,'-5'25'15,"3"-3"0,2 0 0,-2-3 0,2 2 16,2 7 0,3 3 0,1-2 0,3-4 16,-1-6 0,0-1 0,4-1 0,2-3 15,1 0 0,4 1 0,-4-6 0,2-2 16,-2 1 0,10-2 0,-4-4 0,2-2 0,-3-2 15,3-4 0,-4-1 0,13-5 0,-8-6 16,-5 0 0,4-7 0,-5-2 16,-2-4 0,-3-4 0,-3 2 0,-1 1 0,-3 3 15,1 4 0,-5 7 0,1 1 0,0 5 16,-1 1 0,0 3 0,-2 8 0,2-10 16,-2 10 0,0 0 0,0 0 0,0 0 15,0 0 0,0 0 0,0 0 0,-4 38 0,4-18 16,-2-2 0,2 3 0,2 9 0,0 1 15,0-8 0,-2 0 0,3-3 0,-1-2 16,0 1 0,0 1 0,3 0 0,-1-4 16,4 2 0,-2-1 0,3-9 0,-2 0 15</inkml:trace>
  <inkml:trace contextRef="#ctx0" brushRef="#br0">9635 9568 0,'0'0'0,"0"0"0,11-6 0,-11 6 16,0 0 0,12-2 0,-12 2 0,0 0 0,0 0 15,0 0 0,36 6 0,-27-2 0,-9-4 16,15 10 0,0 1 0,-2 1 0,-3-2 16,-1-2 0,-3 3 0,2-1 0,-3-2 15,1 6 0,1-1 0,-5-3 0,0 0 16,0 1 0,-2-11 0,-2 16 0,2-8 15,0-8 0,-4 21 0,2-13 0,-1 1 0,3-9 16,-4 16 0,4-16 0,-2 13 16,2-13 0,0 13 0,0-13 0,0 11 15,0-11 0,4 15 0,3-10 0,2 0 0,5 5 16,3-6 0,2 0 0,4 1 16,0-4 0,9-1 0,2 0 0,-4-1 0,-8-8 15,12 1 0,-11-3 0</inkml:trace>
  <inkml:trace contextRef="#ctx0" brushRef="#br0">10463 9609 0,'2'17'0,"-2"-1"0,0-2 15,0 1 0,-2-1 0,2 3 0,-4 0 16,0 0 0,0 2 0,0 0 0,-3-1 16,0 0 0,3-3 0,-6 1 0,6 1 15,-1-4 0,3-4 0,2-9 0</inkml:trace>
  <inkml:trace contextRef="#ctx0" brushRef="#br0">10823 9206 0,'0'0'0,"0"0"16,0 0 0,0 0 0,0 0 0,0 0 0,0 0 15,-5 42 0,3-22 0,-2 13 16,4-1 0,-3 2 0,1-1 0,4 2 0,1-5 16,1-3 0,0-6 0,4-3 0,-1 0 15,2-1 0,-3-3 0,6 1 16,-3-6 0,2 0 0,1-3 0,-3-1 0,2-1 16,8 0 0,-1-4 0,-18 0 0,39-11 15,-5-1 0,-2-6 0,0-1 0,-3-5 16,-1-5 0,-3-1 0,-5-3 0,1 1 15,-5-1 0,0 3 0,-2 2 0,-5 8 16,-3 4 0,1 4 0,-3 1 0,-1 5 0,2-2 16,-5 8 0,0 0 0,0 0 0,0 0 15,0 0 0,0 0 0,0 0 0,-16 33 16,9-15 0,3 12 0,-1-4 0,0 3 16,0 1 0,3 0 0,0-5 0,0-2 15,4 8 0,-4-6 0,2-5 0,0 1 16,2-5 0,0 1 0,-2-5 0,5 1 15</inkml:trace>
  <inkml:trace contextRef="#ctx0" brushRef="#br0">11532 9601 0,'0'0'16,"0"0"0,0 0 0,0 0 0,0-12 15,0 12 0,0 0 0,5-7 0,-5 7 0,0 0 16,9-10 0,-9 10 0,9-4 16,-9 4 0,0 0 0,14-4 0,-14 4 0,0 0 15,0 0 0,0 0 0,0 0 0,0 0 16,30 13 0,-30-13 0,2 7 0,-2-7 15,0 15 0,0-15 0,-2 16 0,2-7 16,0-9 0,0 18 0,2-10 0,-2-8 16,5 21 0,1-5 0,1-3 0,3 3 15,-2-2 0,3 1 0,-1-3 0,1 3 16,0-4 0,1 2 0,-1-2 0,-2-2 16,-9-9 0,10 15 0,-6-6 0,-4-9 15,7 14 0,-7-14 0,5 13 0,-5-13 16,-3 18 0,3-18 0,-4 16 0,4-16 0,-9 18 15,-1-6 0,-1 5 0,0-2 0,1-3 16,-1 2 0,0-1 0,1-3 16,2 0 0,8-10 0,-17 12 0,17-12 0,-11 8 15,11-8 0,0 0 0,0 0 0,0 0 16</inkml:trace>
  <inkml:trace contextRef="#ctx0" brushRef="#br0">12020 9060 0,'0'0'0,"0"0"15,8-12 0,-8 12 0,13-10 0,-13 10 16,27-11 0,-6 6 0,1-2 0,12 1 15,4 2 0,-14 1 0,4 2 0,6 5 16,-7 2 0,-4 0 0,-4 3 0,-2 0 0,0 4 16,-6 1 0,-2 3 0,-2-1 0,-2 3 15,-1 13 0,-6-7 0,-5 7 0,2-2 16,-2-5 0,1 3 0,-1-3 0,-3 4 16,6-4 0,2-5 0,-3 0 0,3-1 15,4 2 0,3-2 0,-1 11 0,6-8 16,-1 1 0,7 4 0,0-1 0,-3-5 15,1-4 0,-1 1 0,8 6 0,-4-4 16,-4-4 0,-4-2 0,3-1 0,-8 0 16,5 2 0,-2-3 0,-3 5 0,1-1 15,0 3 0,-5 2 0,2-6 0,-2 5 0,0-4 16,-2 3 0,4-3 0,-4 3 16,2-3 0,-2 1 0,2-1 0,0-2 15,0 1 0,0-15 0,0 24 0,2-16 0,-2-8 16,0 17 0,0-17 0,0 16 0,0-16 15,0 17 0,0-17 0,-5 13 0,5-13 16,-9 18 0,2-12 0,-8 4 0,-4 0 16,-15 2 0,-2-4 0,-6-5 0</inkml:trace>
  <inkml:trace contextRef="#ctx0" brushRef="#br0">14109 9408 0,'0'0'0,"0"0"0,41 5 16,-6 0 0,4 1 0,1-1 0,9 1 15,21-3 0,3 6 0,-18-5 0,-9 1 16,-1-2 0,-1 2 0,-1 0 0,-7-3 16,-2 3 0,-11-4 0,-2-1 0,-8 3 0,2-3 15,-15 0 0,15 0 0,-15 0 16,0 0 0,7-7 0,-7 7 0</inkml:trace>
  <inkml:trace contextRef="#ctx0" brushRef="#br0">14426 9175 0,'0'0'0,"0"0"0,0 0 16,0 0 0,0 0 0,-9 21 15,9-12 0,0 7 0,-2 2 0,2 13 0,2-4 16,-2 4 0,2 2 0,1-1 16,1 1 0,4 0 0,-4 0 0,5-1 15,0 2 0,1-1 0,-4-3 0,7-1 0,-1 0 16,8 0 0,1-5 0,0-5 0,11-3 15,-9 0 0</inkml:trace>
  <inkml:trace contextRef="#ctx0" brushRef="#br0">15767 9245 0,'7'-10'0,"2"1"15,-1 4 0,-4-3 0,5 5 0,-9 3 16,16-7 0,-16 7 0,13-3 0,-13 3 16,0 0 0,21 6 0,-12 1 0,5 2 15,-3 6 0,-2 0 0,3 1 0,-3 2 16,-2-1 0,-3 1 0,1 2 0,0 0 0,-3-4 15,-2 0 0,0 0 0,2-1 0,-4-3 16,2-1 0,-2-3 0,2-3 0,0-5 16,0 13 0,0-6 0,0-7 0,0 0 15,0 8 0,0-8 0,0 0 0,0 0 16,0 0 0,0 0 0,15-28 0,-6 11 16,8-10 0,-2-6 0,8 2 0,-4 0 15,3 3 0,-1 0 0,-5 8 0,0 6 0,-2 1 16,1 3 0,0-1 0,-4 4 0,0 3 15,3 0 0,-5 2 0,-9 2 0,0 0 16,27 6 0,-18-2 0,1 3 0,3 6 16,-2-1 0,-1 5 0,1-2 0,-4 3 15,-3-1 0,1 1 0,-2 1 0,-6-1 16,0 0 0,-1-1 0,2 0 0,-3-4 16,1 2 0,-1-4 0,1-3 0,0 0 15,-2-3 0,6-5 0,-7 9 0,7-9 16,0 0 0,-6 6 0,6-6 0,0 0 15,0 0 0,0 0 0,0 0 0,4-36 0,3 17 16,5-8 0,1-1 0,1-1 16,0 8 0,-3 3 0,-1 3 0,1 2 0,0 4 15,-2 1 0,0 3 0,0 1 0,3 0 16,-12 4 0,18 0 0,-18 0 0,18 6 16,-7-2 0,4 7 0,-4 1 0,0 1 15,3 3 0,-7 0 0,4 3 0,-4-1 16,0 3 0,2 8 0,-5-5 0,-4-3 0,2-2 15,-2 1 0,0-2 0,0-1 16,-2 1 0,2-2 0,-2 1 0,0 0 16,-1-5 0,1 1 0,2-6 0,-2 2 0,2-9 15,0 10 0,0-10 0,0 0 16</inkml:trace>
  <inkml:trace contextRef="#ctx0" brushRef="#br0">17222 8794 0,'7'-11'0,"-4"3"0,-1 0 0,0-1 16,-2 9 0,-4-10 0,4 10 0,-12-8 15,3 4 0,-7 2 0,-2 0 0,-3 2 16,0 4 0,4 0 0,-4 2 0,-11 6 15,9 1 0,10 1 0,-4 2 0,6 1 16,5 1 0,-3 11 0,6-4 0,8 6 16,2-1 0,6-1 0,1 0 0,6 0 15,3 2 0,-2-3 0,4-3 0,-3 2 0,1-1 16,-2-1 0,-8-4 0,4-5 16,-8 1 0,-1-1 0,-3 0 0,-5 1 15,0 1 0,-2-1 0,-5 1 0,3-1 0,-5 1 16,1-1 0,-1-1 0,1 1 0,1 1 15,-3-4 0,3 5 0,3-5 0,-3 7 16,3-4 0,2 1 0,-1 2 0,0-1 16,6-1 0,0 3 0,-1-1 0,2-1 0,3 2 15,-5-2 0,7 10 0,-4-5 16,2-4 0,0-4 0,-3 3 0,3-3 0,-3 1 16,4-1 0,-4-1 0,1-4 0,1 2 15,-1-3 0,0-1 0,2-1 0,-3-2 16,7 9 0,1-3 0,4-1 0,0 1 15,-1-4 0,2-2 0,5-2 0,13 0 16,4-2 0,-1-8 0</inkml:trace>
  <inkml:trace contextRef="#ctx0" brushRef="#br0">17975 8886 0,'0'0'16,"0"0"0,0-4 0,0 4 0,0 0 16,0 0 0,0 0 0,0 0 0,0 0 15,-4 20 0,-1-9 0,0 3 0,3 4 16,2 1 0,-4-1 0,4 1 0,-3-1 15,3-2 0,0 1 0,3 0 0,-1-5 16,0 0 0,-2-3 0,2-1 0,-2 0 0,2-4 16,-2-4 0,3 10 0,-3-10 15,5 9 0,-5-9 0,2 4 0,-2-4 0,0 0 16,0 0 0,0 0 0,0 0 0,0 0 16,22-8 0,-12 3 0,-8-1 15,5 0 0,-3 0 0,1 2 0,-3-3 0,-2 7 16,10-12 0,-8 6 0,0 0 0,-2 6 15,5-9 0,-5 9 0,2-8 0,-2 8 16,2-7 0,-2 7 0,0-7 0,0 7 16,0 0 0,2-8 0,-2 8 0,0 0 15,0-9 0,0 9 0,0 0 0,0 0 0,2-8 16,-2 8 0,0 0 0,-2-8 16,2 8 0,0 0 0,0-10 0,0 10 0,0 0 15,-2-10 0,2 10 0,0 0 0,0-6 16,0 6 0,0 0 0,-2-9 0,2 9 15,0 0 0,0 0 0,0-8 0,0 8 16,0 0 0,0 0 0,-2-6 0,2 6 16,0 0 0,0 0 0,0 0 0,0 0 15,0 0 0,0 0 0,0 0 0,0 0 16,0 0 0,-11-2 0,11 2 0,0 0 0,0 0 16,0 0 0,0 0 0,0 0 15,0 0 0,-12 11 0,12-11 0,0 0 16,0 0 0,-7 5 0,7-5 0,0 0 0,0 0 15,0 0 0,0 0 0,0 0 0,0 0 16,0 0 0,0 0 0,0 0 16,0 0 0,-9-13 0,9 13 0,0-12 0,0 6 15,0 6 0,-2-11 0,2 11 0,-3-9 0,-2 3 16,5 6 0,-2-9 0,2 9 16,-4-12 0,1 6 0,3 6 0,-2-9 15,2 9 0,-2-5 0,2 5 0,0 0 0,0 0 16,-7-8 0,7 8 0,0 0 0,0 0 15,0 0 0,0 0 0,-23 26 0,14-7 16,-3 9 0,-1 3 0,3 2 0,6 0 16,0-3 0,1 4 0,3-5 0,3 4 15,1-7 0,6 3 0,-1-4 0,2-7 16,7 8 0,-4-7 0,0-4 0,-1-3 16,1-2 0,4 1 0,-4-5 0,4 0 15,0-2 0,1-2 0,1-4 0,1-2 16,0-2 0,-6 0 0,4-3 0,1-3 0,-6-2 15,11-9 0,-5-2 0,-1-1 0,-6-5 16,3 0 0,-5 0 0,-2 0 0,1 2 16,-6 4 0,1 6 0,-1 2 0,-2 5 15,1 1 0,-1 1 0,-2 2 0,0 8 16,5-13 0,-5 13 0,3-6 0,-3 6 16,0 0 0,0 0 0,0 0 0,0 0 15,0 0 0,-13 21 0,11-14 0,-2 13 0,2-4 16,-1 1 0,-1 1 0,4 0 0,0 1 15,-2-1 0,2-1 0,2 1 0,0 1 16,3-2 0,-3 1 0,2 0 0,1 1 16,2-1 0,-2 0 0,1 1 0,1 1 15,0-3 0,-2 4 0,4-5 0,-5 2 16,3-1 0,-1-3 0,4 1 0,-3-6 16,-7 2 0,7-2 0,-3-5 0,0 1 15,-4-5 0,10 5 0,-10-5 0</inkml:trace>
  <inkml:trace contextRef="#ctx0" brushRef="#br0">18685 9276 0,'0'0'0,"0"0"16,6 17 0,-4-1 0,1 4 16,-1 0 0,4 10 0,-6-1 0,6-2 0,-6-7 15,0 13 0,0-8 0,2-3 0,-2-4 16,2 3 0,1 9 0,-1-6 0,-2-4 16,4-4 0,-4 3 0,2-2 0,1-3 15,-1 2 0,0-6 0,0 1 0,0-5 16,1 2 0</inkml:trace>
  <inkml:trace contextRef="#ctx0" brushRef="#br0">19288 9233 0,'0'0'16,"10"-4"0,-10 4 0,0 0 16,0 0 0,0 0 0,16 8 0,-14 0 15,0 1 0,-2 1 0,4 7 0,0-1 0,-8 3 16,4-2 0,-4 2 0,4 0 0,-9-1 15,5 2 0,-10 9 0,0-7 0,3-2 16,1-3 0,2-3 0,-3-1 0,-1 2 16,1-3 0,2-1 0,-1-3 0,5-1 0,5-7 15,-8 3 0</inkml:trace>
  <inkml:trace contextRef="#ctx0" brushRef="#br0">19690 8859 0,'0'0'0,"0"0"0,-5 32 16,-1 2 0,-3 0 0,-1 0 15,3 0 0,3-1 0,0 0 0,-1-2 16,5-1 0,5 4 0,-5-9 0,4-5 0,0-1 15,1-3 0,5 1 0,-2-3 0,3-2 16,-4 0 0,7-2 0,0 1 0,0-3 16,-3-4 0,3 1 0,-3-5 0,-2 1 15,10-2 0,-6-6 0,6-2 0,-4-3 0,1-1 16,5-13 0,-3 0 0,-4-5 16,-1-3 0,-4-2 0,-1 1 0,1 0 15,-7 0 0,4 4 0,-3 6 0,1 6 0,-1 2 16,0 5 0,-3-1 0,0 5 0,2 0 15,-2 8 0,0-13 0,0 13 0,2-8 16,-2 8 0,0 0 0,0 0 0,0 0 16,0 0 0,-10 27 0,8-8 0,-3 11 15,-1-5 0,4 6 0,-5-1 0,5 2 16,2-2 0,4 3 0,-4-2 0,2 2 16,3 2 0,-1-6 0,3-1 0,3-4 15,-1 8 0,-1-12 0,2 1 0,-1-4 16,0-4 0,3-2 0,1-1 0,0-6 15</inkml:trace>
  <inkml:trace contextRef="#ctx0" brushRef="#br0">20305 9282 0,'0'0'0,"5"-4"0,-5 4 15,12-6 0,-12 6 0,18-4 0,-18 4 16,18-3 0,-9 3 0,-9 0 0,21 5 0,-10-1 15,3 4 0,-3 0 0,3 5 0,-3 2 16,-2 3 0,-1-2 0,-4 3 0,-1-1 16,-1 1 0,-4 2 0,-5-2 0,-1 0 15,2-2 0,-3 1 0,-3-1 0,5-1 16,-2-2 0,5-1 0,-3-3 0,2-3 16,1 1 0,1-3 0,3-5 0,-2 9 15,2-9 0,0 11 0,0-11 0,11 7 16,-1-5 0,8 5 0,5-5 0,11 0 15,0-2 0,2-4 0,4-3 0,-2-7 16,3-2 0,1-7 0</inkml:trace>
  <inkml:trace contextRef="#ctx0" brushRef="#br0">21205 9297 0,'-6'24'0,"4"-4"0,-4 1 15,1-2 0,-1 0 0,-2 1 0,-1-2 0,0 13 16,-2-6 0,1-4 0,4-3 16,-3 0 0,5-1 0,-4-1 0,6 1 0,0-5 15,-1-1 0,3-1 0,0-10 0,5 8 16,-5-8 0</inkml:trace>
  <inkml:trace contextRef="#ctx0" brushRef="#br0">21539 9057 0,'0'0'0,"0"0"0,0 0 0,0 0 16,0 0 0,0 0 0,0 25 0,0-4 15,2 8 0,4-2 0,-2 4 0,5 1 16,0-2 0,3 0 0,3-1 0,4-4 16,-6-3 0,4-5 0,-6-3 0,5-2 15,2 0 0,-2-3 0,2-2 0,-4 0 16,7-5 0,-1-2 0,-6 0 0,4-3 0,0-6 16,-2-4 0,0 0 0,12-14 15,-6-2 0,-1-4 0,-5-2 0,18-20 0,-12 9 16,-5 9 0,1-2 0,-4 0 0,-3 8 15,-1 1 0,-6 7 0,3 9 0,-3 1 16,-2 2 0,3 4 0,-5 7 0,0 0 16,0 0 0,0 0 0,0 0 0,0 0 15,-20 35 0,3-6 0,11-5 0,-3 5 0,-3 0 16,7 4 0,1-1 0,2 0 16,0 0 0,-1 3 0,8-4 0,-7 0 15,4-6 0,0-3 0,0-1 0,5-3 0,-5-2 16,6-1 0,-4-2 0</inkml:trace>
  <inkml:trace contextRef="#ctx0" brushRef="#br0">22265 9389 0,'0'0'0,"0"0"0,0 0 0,0 0 16,-5-6 0,5 6 0,0 0 0,0 0 16,0 0 0,-2-10 0,2 10 0,0 0 15,0 0 0,7-11 0,-7 11 0,13-8 16,-3 6 0,-10 2 0,20-2 0,-20 2 16,21 0 0,-3 4 0,-2 3 0,-2 1 15,-1 0 0,-4 0 0,-1 0 0,-6 2 16,0-4 0,-2 5 0,0-11 0,-2 18 15,-4-8 0,0 6 0,-3-3 0,2-2 0,1-1 16,-4-2 0,8 2 0,-5-3 0,5 1 16,0 0 0,0 1 0,2-9 0,4 26 15,-2-13 0,5 3 0,2 0 16,3 1 0,7 7 0,-6-3 0,0-2 0,-3-3 16,-2 0 0,1-3 0,-2-1 0,0-2 15,-4 1 0,-1-3 0,0 0 0,-2-8 16,0 14 0,-4-6 0,-4-1 0,1-1 15,-6 5 0,-5-3 0,0-2 0,-3-2 16,0 0 0,-1-4 0,-13 0 0,1-2 16,6-3 0,9-2 0,0-1 0,8-3 0,-1-3 15</inkml:trace>
  <inkml:trace contextRef="#ctx0" brushRef="#br0">22639 8497 0,'0'0'0,"0"0"0,6-4 16,-6 4 0,0 0 0,0 0 16,40 8 0,-22 0 0,11 7 0,-4 0 0,3 3 15,-5-2 0,-5 1 0,7 3 0,-6-2 16,-6-1 0,-2 2 0,-1-5 0,-1 3 15,-3 1 0,-4 1 0,3 12 0,-5-7 16,-2-3 0,-1 10 0,-1-8 0,-3 6 16,3-4 0,-1-4 0,-2-3 0,5 3 0,-1 0 15,1 8 0,2 2 0,2-2 0,1-3 16,4 4 0,-2-5 0,4 5 0,-3-5 16,-1-2 0,4 6 0,-2-6 0,0-2 15,-5-3 0,7 11 0,-4-3 0,-1-4 16,1-2 0,-3-2 0,0 15 0,1-8 15,-1 5 0,0-5 0,0-2 0,0 5 16,4 3 0,-6 0 0,0 0 0,2 0 16,0 2 0,0-1 0,5-3 0,0 1 15,-5-4 0,8 4 0,-6-1 0,0-7 16,1 1 0,2-4 0,-3 2 0,6 7 0,-6 3 16,3-6 0,-3-5 0,1-1 15,-3-3 0,5 2 0,-7-3 0,3-1 0,-6-1 16,1 0 0,-5 0 0,-7 4 0,-9 5 15,-6-1 0,-12-9 0,-25 9 16,0-5 0</inkml:trace>
  <inkml:trace contextRef="#ctx0" brushRef="#br0">7510 10369 0,'0'0'0,"-7"-6"0,7 6 0,-5-5 16,5 5 0,0 0 0,-7-9 16,7 9 0,0 0 0,0 0 0,-7-6 0,7 6 15,0 0 0,0 0 0,-8-4 0,8 4 16,0 0 0,0 0 0,-7-5 0,7 5 15,0 0 0,0 0 0,0 0 0,0 0 16,0 0 0,0 0 0,0 0 0,0 0 16,0 0 0,0 0 0,0 0 0,0 0 0,0 0 15,0 0 0,56 15 0,-19-11 0,6-2 16,8 1 0,24-1 0,-1-2 0,7 1 16,1-2 0,-7 1 0,3 1 0,1-1 15,-1 0 0,-3 2 0,-4-2 0,-12 2 16,-9 0 0,26 0 0,-20 1 0,-10-2 15,25 2 0,-16-3 0,-12 4 0,5-2 16,22-2 0,-15 2 0,-6 2 0,-4-4 16,3 2 0,0-4 0,0 4 0,22 0 15,-15-2 0,-7 0 0,21-2 0,-15 2 16,-8-2 0,24 2 0,-19-4 0,-10 4 16,1-2 0,5 2 0,-2 0 0,-4-2 15,2 2 0,1 0 0,-5-3 0,-1 3 0,5 0 16,-1 0 0,-6-1 0,3 1 15,0 0 0,-12-3 0,8 3 0,-3 0 0,4 0 16,-2-1 0,-9 2 0,0-2 0,10-2 16,-9 1 0,-3 2 0,0-2 0,-2 0 0,1 2 15,1-2 0,0 2 0,-3-1 16,1-1 0,-2-1 0,-2 1 0,0 2 0,-6-2 16,1 2 0,-12 0 0,15-2 0,-15 2 15,17-2 0,-17 2 0,11-2 0,-11 2 16,0 0 0,13 0 0,-13 0 0,14 0 15,-14 0 0,14 0 0,-14 0 0,14-2 16,-14 2 0,0 0 0,15 0 0,-15 0 16,0 0 0,17-2 0,-17 2 0,13 2 15,-13-2 0,14-2 0,-14 2 0,0 0 16,13 0 0,-13 0 0,0 0 0,17 0 16,-17 0 0,0 0 0,0 0 0,13-2 15,-13 2 0,0 0 0,0 0 0,0 0 16,11 0 0,-11 0 0,0 0 0,0 0 15,0 0 0,0 0 0,0 0 0,0 0 0,17 0 16,-17 0 0,0 0 0,0 0 0,0 0 16,0 0 0,0 0 0,0 0 0,0 0 15,11-2 0,-11 2 0,0 0 0,0 0 16,0 0 0,0 0 0,0 0 0,0 0 16,0 0 0,0 0 0,12-3 0,-12 3 15,0 0 0,0 0 0,0 0 0,0 0 0,0 0 16,0 0 0,0 0 0,0 0 0,0 0 15,0 0 0,0 0 0,0 0 0,0 0 16,0 0 0,0 0 0,0 0 0,0 0 16,0 0 0,0 0 0,0 0 0,0 0 15,0 0 0,0 0 0,0 0 0,0 0 16,0 0 0,0 0 0,0 0 0,15-2 16,-15 2 0,0 0 0,0 0 0,0 0 15,0 0 0,0 0 0,0 0 0,0 0 16,0 0 0,0 0 0,0 0 0,0 0 15,0 0 0,0 0 0,0 0 0,0 0 16,0 0 0,0 0 0,0 0 0,0 0 16,0 0 0,0 0 0,0 0 0,0 0 0,0 0 15,0 0 0,0 0 0,0 0 0,0 0 16,0 0 0,0 0 0,0 0 0,0 0 16,0 0 0,0 0 0,0 0 0,0 0 15,0 0 0,0 0 0,0 0 0,0 0 16,0 0 0,0 0 0,0 0 0,0 0 0,0 0 15,0 0 0,0 0 0,0 0 0,0 0 16,0 0 0,0 0 0,0 0 16,0 0 0,0 0 0,0 0 0,0 0 0,0 0 15,0 0 0,0 0 0,0 0 0,0 0 16,0 0 0,0 0 0,0 0 0,0 0 16,0 0 0,0 0 0,0 0 0,0 0 15,0 0 0,0 0 0,0 0 0,0 0 16,0 0 0,0 0 0,0 0 0,0 0 15,0 0 0,0 0 0,0 0 0,0 0 16,0 0 0,0 0 0,0 0 0,0 0 16,0 0 0,0 0 0,0 0 0,0 0 15,0 0 0,0 0 0,0 0 0,0 0 0,0 0 16,0 0 0,0 0 0,0 0 0,0 0 16,0 0 0,0 0 0,0 0 0,0 0 15,0 0 0,0 0 0,0 0 0,0 0 16,0 0 0,0 0 0,0 0 0,0 0 15,0 0 0,0 0 0,0 0 0,0 0 16,0 0 0,0 0 0,0 0 0,0 0 16,0 0 0,0 0 0,0 0 0,0 0 15,0 0 0,0 0 0,0 0 0,0 0 16,12 9 0,-12-9 0,0 0 0,0 0 16</inkml:trace>
  <inkml:trace contextRef="#ctx0" brushRef="#br0">17946 10294 0,'0'0'0,"0"0"0,0 0 15,0 0 0,0 0 0,0 0 0,0 0 16,0 0 0,0 0 0,0 0 0,0 0 0,0 0 16,34-7 0,2 7 0,9 0 0,1-2 15,29 7 0,5-3 0,5 0 0,6-6 16,-7 4 0,7 6 0,64-3 0,-54 3 16,-24-2 0,4 3 0,0-1 0,-5 1 15,6 3 0,2 0 0,5-1 0,0 5 16,64 8 0,-53-14 0,-24 1 0,1 0 15,-1 0 0,3-3 0,1-1 0,-1 2 0,-5-1 16,1-1 0,-2-1 0,-4 0 16,-10-2 0,-12 0 0,27 1 0,-2-1 15,-17-2 0,-4 0 0,-8-2 0,2 4 16,-1-2 0,-3-2 0,-5-1 0,1 3 16,-12 0 0,-2 0 0,-3-2 0,0 2 0,-1 2 15,0-4 0,-6 2 0,0 0 0,1 0 16,-3 2 0,-1-4 0,8 2 0,0-2 15,-2 4 0,-2-2 0,-3 0 0,3 2 16,-14-2 0,18 0 0,-6 0 0,-1-2 16,-2 2 0,-9 0 0,23 2 0,-12-2 0,-1-2 15,1 2 0,-11 0 0,15 0 0,-5 0 16,-10 0 0,18 0 0,-11 0 0,-7 0 16,16 0 0,-16 0 0,9 0 0,-9 0 15,0 0 0,14 0 0,-14 0 0,0 0 16,11-2 0,-11 2 0,0 0 0,12 2 15,-12-2 0,0 0 0,0 0 0,22 2 16,-22-2 0,17 0 0,-9 0 0,11 3 16,1-1 0,1-2 0,0 3 0,-1-1 15,-2 1 0,5-3 0,-5 2 0,5 0 0,9-1 16,-9 2 0,2-3 0,-7 0 16,3 1 0,-4-1 0,2 0 0,-5-1 15,-1 2 0,-13-1 0,21-1 0,-14-2 0,-7 3 16,18 0 0,-18 0 0,14-1 0,-14 1 15,17-2 0,-17 2 0,15 0 0,-15 0 16,13-2 0,-13 2 0,10-3 0,-10 3 16,0 0 0,13 0 0,-13 0 0,0 0 0,0 0 15,14 0 0,-14 0 0,0 0 0,0 0 16,0 0 0,11-2 0,-11 2 16,0 0 0,0 0 0,0 0 0,0 0 0,0 0 15,14-2 0,-14 2 0,0 0 0,0 0 16,0 0 0,0 0 0,0 0 0,0 0 15,12-3 0,-12 3 0,0 0 0,0 0 16,0 0 0,0 0 0,0 0 0,0 0 0,0 0 16,0 0 0,0 0 0,8-3 15,-8 3 0,0 0 0,0 0 0,0 0 16,0 0 0,0 0 0,0 0 0,0 0 16,0 0 0,0 0 0,0 0 0,0 0 15,0 0 0,0 0 0,0 0 0,0 0 0,11 0 16,-11 0 0,0 0 0,0 0 0,0 0 15,0 0 0,0 0 0,0 0 0,0 0 16,0 0 0,0 0 0,0 0 0,0 0 16,0 0 0,0 0 0,0 0 0,0 0 15,0 0 0,0 0 0,0 0 0,0 0 0,0 0 16,0 0 0,0 0 0,0 0 16,0 0 0,0 0 0,0 0 0,0 0 0,10-4 15,-10 4 0,0 0 0,0 0 0,0 0 16,0 0 0,0 0 0,0 0 0,0 0 15,0 0 0,0 0 0,0 0 0,0 0 16</inkml:trace>
  <inkml:trace contextRef="#ctx0" brushRef="#br0">3796 11459 0,'0'0'0,"0"0"0,0 0 0,0 0 15,-6 1 0,6-1 0,0 0 0,0 0 16,0 0 0,66-4 0,-28 2 0,8-3 15,23-4 0,-14 5 0,-5-2 0,20 0 16,-15 4 0,-12 0 0,0 2 0,1 0 0,-10-3 16,0 3 0</inkml:trace>
  <inkml:trace contextRef="#ctx0" brushRef="#br0">4127 11687 0,'0'0'0,"-11"2"0,11-2 0,0 0 16,0 0 0,0 0 0,0 0 0,0 0 15,0 0 0,30 4 0,-10-4 0,1 4 0,13-2 16,0 2 0,-2 1 0,4-2 16,1 1 0,2 3 0,2-3 0,-7-3 15,2 4 0</inkml:trace>
  <inkml:trace contextRef="#ctx0" brushRef="#br0">4971 11305 0,'2'-17'0,"1"2"0,-1 3 0,3 0 16,-3 0 0,2 1 0,-1 1 0,-1 2 15,4 0 0,-6 1 0,3 2 0,-3 5 16,5-11 0,-5 11 0,4-6 0,-4 6 0,0 0 16,0 0 0,0 0 0,11 29 15,-2-1 0,-3 5 0,-2 2 0,-2 5 16,1 0 0,1 4 0,-2-1 0,3 25 0,-3-20 15,-2-2 0,2-5 0,-2-2 0,0-1 16,2-5 0,-2 1 0,3-3 0,-3-6 16,0-5 0,0-3 0,0-2 0,0-2 15,0-1 0,0-3 0,-3 1 0,3-3 16,0-7 0,0 9 0,0-9 0,0 8 16,0-8 0,0 0 0,0 9 0,0-9 15,0 0 0,0 0 0,0 0 0,0 0 16,8-24 0,-4 5 0,3-12 0,-1-4 15,4-1 0,-1-4 0,4 0 0,2 0 16,-2 1 0,3-1 0,4 1 0,-1 1 16,-1 4 0,2 2 0,1 0 0,2 3 15,-3 2 0,3 2 0,2 2 0,-1 0 0,2 1 16,-5 6 0,-3 3 0,0 0 16,1 4 0,2 1 0,-4-3 0,-2 5 0,0 0 15,1 0 0,-2 2 0,-5 2 0,3 2 16,-12 0 0,0 0 0,19 2 0,-19-2 15,8 8 0,-8-8 0,4 13 0,-4-6 0,-2 3 16,-8 5 0,2 2 0,-3-3 0,-8 12 16,1-7 0,2-7 0,0 0 0,-2 1 15,1-3 0,-3-1 0,4-1 16,-2-2 0,2 0 0,3 1 0,-2-3 0,4-1 16,3-1 0,8-2 0,-17 4 0,8 0 15,9-4 0,-12 5 0,12-5 0,-9 2 16,9-2 0,0 0 0,-13 4 0,13-4 15,0 0 0,0 0 0,-10 6 0,10-6 16,-2 8 0,2-8 0,2 17 0,-2-7 16,8 5 0,-4 1 0,5 1 0,-2-2 15,7 5 0,-5-4 0,4 0 0,8 8 16,0 2 0,-1-4 0,5 1 0,0-3 0,-8-1 16,0-5 0,-2-2 0,2 0 0,2 1 15,-4 1 0,13 1 0,-7 1 0,-4-3 16,4-3 0,-4-2 0,0-2 0,0-1 15,-4-3 0</inkml:trace>
  <inkml:trace contextRef="#ctx0" brushRef="#br0">6000 11459 0,'4'-17'0,"-1"9"16,1 2 0,-4 6 0,4-12 0,-4 7 16,0 5 0,5-15 0,-2 7 0,-3 8 15,2-9 0,-2 9 0,2-10 0,-2 10 0,3-9 16,-3 9 0,0 0 0,2-11 16,-2 11 0,0 0 0,2-8 0,-2 8 0,0 0 15,0 0 0,0 0 0,0 0 0,-9 28 16,4-9 0,0 15 0,1 0 0,-3 3 15,1 1 0,3 0 0,1 0 0,2-1 16,-2 0 0,4-4 0,0-1 0,5-8 16,-2 0 0,3-8 0,2 1 0,-1-1 15,0-1 0,3-3 0,1-2 0,4-1 16,0-2 0,0-2 0,0-3 0,2 0 16,-1-6 0,0-3 0,5-1 0,-5-2 15,9-13 0,-1 0 0,-3-5 0,-3-5 16,-2-1 0,-1-4 0,-4-1 0,0-4 0,-3 2 15,-1-2 0,-3 4 0,-1-1 0,3 4 16,-6 3 0,2-1 0,-2 10 0,-2 4 16,0 3 0,3 2 0,-3 3 0,2 5 15,-2-4 0,0 5 0,2-3 0,-2 9 16,0-11 0,0 11 0,2-5 0,-2 5 16,0 0 0,0 0 0,0 0 0,0 0 15,0 0 0,0 0 0,-2 42 0,0-23 0,2 0 16,-2 14 0,2 2 0,0-3 0,-3 0 15,6 0 0,-1-1 0,0-2 0,0-5 16,0 0 0,1-6 0,-1 2 0,3 3 16,-3-4 0,-2-1 0,3 2 0,-1-1 15,0-1 0,0 1 0,0 0 0,1 0 16,1-1 0,-4 0 0,2-3 0,0 1 16,2 0 0,-4-1 0,4-3 0,-4-2 15,2 0 0,-2 1 0,2-3 0,1-2 16,-1 5 0,0-3 0,-2 2 0,2-1 15,1 0 0,1-1 0,-2 3 0,0-3 0,4 3 16,-2-3 0,7 4 0,-2-2 16</inkml:trace>
  <inkml:trace contextRef="#ctx0" brushRef="#br0">7038 11484 0,'0'0'0,"0"0"0,0 5 0,0-5 16,0 0 0,11 4 0,-2-1 0,14-1 15,0-2 0,15 4 0,5-4 0,6-2 0,23 2 16,-19 0 0,-10 2 0,5-4 16,-7 4 0,3 2 0,-6-2 0,-1 1 0,-10-3 15,-4 4 0,-5-1 0,1-1 0,-6 0 16,-1 0 0,-3 1 0,-1-2 16,2 2 0,-10-3 0,11 4 0,-11-4 0,9 4 15,-9-4 0,5 4 0,-5-4 0,0 0 16,0 0 0,0 0 0,0 0 0,0 0 15,0 0 0,0 0 0,0 0 0,0 0 16,0 0 0,-37-8 0,26 1 0,5-1 16,-6-4 0,5 2 0,-6-1 0,1-3 0,1 1 15,0 2 0,3 0 0,-1 3 0,7 2 16,-5-1 0,3 1 0,-1 2 0,2 0 16,-1 0 0,4 4 0,-7-7 0,7 7 15,0 0 0,0 0 0,0 0 0,0 0 16,0 0 0,-16 15 0,16-5 0,-2 9 15,2-1 0,-5 12 0,7 2 0,-2 3 16,3 0 0,-1 2 0,-2 2 0,7 2 16,0-1 0,-5 2 0,7 0 0,1-3 15,-6 4 0,5-6 0,0-1 0,3-2 16,1-4 0</inkml:trace>
  <inkml:trace contextRef="#ctx0" brushRef="#br0">8579 11366 0,'9'-6'0,"-9"6"0,9-4 0,-9 4 16,14-2 0,-14 2 0,18 6 0,1-2 15,-6 6 0,3 1 0,-2-1 0,-2 2 0,-1 3 16,-3-1 0,5 1 0,-7 3 16,-4-2 0,1 1 0,-1 1 0,-2-1 0,-5 1 15,1-1 0,-3 1 0,0-4 0,-2 1 16,-2-1 0,-3-3 0,3 0 0,2-2 15,-1-3 0,1 0 0,5-1 0,-3-4 16,7-1 0,-10 0 0,10 0 0,0 0 16,-13-10 0,13 4 0,0-13 0,2 2 15,0-2 0,7-10 0,8-4 0,-4 4 16,3 1 0,2 0 0,-4 8 0,-3 4 16,1 1 0,2 5 0,-1-2 0,1 2 15,1 1 0,2 1 0,-4 2 0,-1 2 16,-1 2 0,3-1 0,-14 3 0,27 3 0,-13-1 15,4 6 0,-2-1 0,-5 0 0,-1 4 16,-1-3 0,2 6 0,-1 2 0,-4-1 16,-3 4 0,3-3 0,-4 2 0,-2-3 15,0-1 0,-4-4 0,2 7 0,-3-6 0,5-2 16,-4 0 0,2-3 0,0 1 16,2-7 0,-4 11 0,4-11 0,-2 6 15,2-6 0,0 0 0,0 0 0,0 0 0,0 0 16,0 0 0,6-26 0,0 12 0,3-5 15,-2 1 0,5-2 0,-3 2 0,-1 1 16,2 1 0,1 3 0,-2-2 0,-2 5 16,0-1 0,0 5 0,0 0 0,-1-1 15,4 3 0,-3 1 0,-1 1 0,-6 2 16,17 2 0,-6 0 0,-2-1 0,0 7 16,5 1 0,-1 3 0,1 3 0,-1 0 15,-1-2 0,-1 2 0,0 2 0,-1-1 16,-1-2 0,-2 1 0,-1 1 0,2 0 0,-6-3 15,3-4 0,-5 4 0,2-5 0,-2 3 16,0-3 0,0 1 0,0 1 16,0-1 0,-2 0 0,-1-1 0,3 0 0,0 1 15,0-9 0,0 10 0,3-8 0,-3-2 16,0 0 0</inkml:trace>
  <inkml:trace contextRef="#ctx0" brushRef="#br0">9769 11179 0,'0'0'0,"0"0"16,2-6 0,-2 6 0,0 0 0,0 0 16,5-7 0,-5 7 0,0 0 15,0 0 0,0 0 0,3-5 0,-3 5 0,0 0 16,0 0 0,0 0 0,0 0 0,0 0 16,0 0 0,2-7 0,-2 7 0,0 0 15,0 0 0,0 0 0,0 0 0,0 0 16,0 0 0,0 0 0,5-8 0,-5 8 15,0 0 0,0-4 0,0 4 0,0 0 0,0 0 16,2-6 0,-2 6 0,0 0 16,0 0 0,0 0 0,0 0 0,0 0 0,0 0 15,2-11 0,-2 11 0,0 0 0,0 0 16,0 0 0,0 0 0,0 0 16,0 0 0,0-7 0,0 7 0,0 0 0,0 0 15,0 0 0,0 0 0,2-7 0,-2 7 16,0 0 0,0 0 0,0 0 0,3-8 15,-3 8 0,0 0 0,0-8 0,0 8 16,0 0 0,2-6 0,-2 6 0,0 0 16,2-9 0,-2 9 0,0 0 0,0 0 0,0-7 15,0 7 0,0 0 0,0 0 0,0 0 16,0-9 0,0 9 0,0 0 0,0 0 16,0 0 0,0 0 0,0 0 0,0 0 15,0-8 0,0 8 0,0 0 0,0 0 16,0 0 0,0 0 0,0 0 0,0 0 15,0 0 0,2-8 0,-2 8 0,0 0 16,0 0 0,0 0 0,0 0 0,0 0 16,0 0 0,0 0 0,0 0 0,0 0 15,0 0 0,0 0 0,0 0 0,0 0 0,0 0 16,0 0 0,0 0 0,0 0 16,0 0 0,-13 30 0,4-13 0,-1 13 15,6 2 0,-5-1 0,-1-2 0,4 5 0,-1-5 16,0 4 0,5-2 0,4-6 0,-2 5 15,0-7 0,5-1 0,-1-3 0,3 2 16,0-3 0,0 0 0,2 1 0,2-3 16,1 1 0,1-3 0,1 2 0,0-6 0,2 1 15,0-1 0,2-3 0,2-1 0,-1-5 16,2-1 0,-2 3 0,2-6 0,-2-4 16,1-3 0,-2-1 0,10-8 0,-3-2 15,-5-3 0,1-3 0,-2 1 0,-4-3 16,-2-2 0,-1-4 0,-3 2 0,0-4 15,3 3 0,-5-3 0,-1-1 0,-1 0 16,2 2 0,-2 2 0,-1 3 0,-2 6 16,0 7 0,3-1 0,-5 2 0,0 5 15,2 2 0,-2 0 0,0 3 0,0 7 16,0-12 0,2 7 0,-2 5 0,0 0 0,3-7 16,-3 7 0,0 0 0,0 0 15,0 0 0,-7 35 0,2-4 0,-1 2 16,-1 3 0,2 0 0,-2 3 0,3 2 15,-3-2 0,3 1 0,-1 2 0,3-1 0,-1-5 16,-4 2 0,10-5 0,-6-2 0,1-9 16,2-2 0,-2-3 0,0-5 0,2 1 15,0 0 0,0-4 0,0 2 0,0-3 0,0-8 16,0 17 0,0-10 0,0-7 16,-3 17 0,3-9 0,0-8 0,0 15 15,0-9 0,0-6 0,0 12 0,0-12 0,-2 10 16,2-10 0,0 0 0,0 11 0,0-11 15,0 0 0,0 0 0,2 8 0,-2-8 16,0 0 0,0 0 0,0 0 0,-2 10 16,2-10 0,0 0 0,0 0 0,0 0 15,0 0 0,0 0 0,0 0 0,0 8 16,0-8 0,0 0 0,0 0 0,0 0 16,0 0 0,0 0 0,0 0 0,0 0 15,0 0 0,0 0 0,0 0 0,0 0 16,0 0 0,0 11 0,0-11 0,0 0 0,0 0 15,0 0 0,0 0 0,0 0 0,0 0 16,0 0 0,0 0 0,0 0 0,0 0 16,0 0 0,0 0 0,-25-17 0,12 6 15,-4-2 0,-15-10 0,-2 0 0</inkml:trace>
  <inkml:trace contextRef="#ctx0" brushRef="#br0">11215 11464 0,'2'-8'0,"3"3"0,0-4 16,-3 1 0,3-2 0,-3 3 0,5-1 15,-5 0 0,2-1 0,-1 4 0,2-3 0,-1 1 16,1 1 0,-5 6 0,4-10 0,-4 10 15,5-7 0,-5 7 0,0 0 0,8-1 16,-8 1 0,0 0 0,15 12 0,-7 0 16,1 4 0,6 13 0,-4 3 0,-2 0 15,2 2 0,-4-2 0,2 0 0,-4 4 16,2-14 0,-3 0 0,1-2 0,-1-6 16,3 3 0,-4-5 0,-1-4 0,3 2 15,-3-4 0,0-2 0,-2-4 0,11 5 16,-11-5 0,30-9 0,2-11 0,4-7 15,23-18 0,-2-9 0,3-6 0,-1 1 16,1 0 0,1-3 0,51-42 0,-44 40 0,-15 18 16,-1 1 0,-13 12 0,-4 7 0,-4 1 15,-3 3 0,2 1 0,-8 4 0,-6 5 16,2 1 0,-4 2 0,-3 0 0,1 3 16,-3 2 0,-2-3 0,-1 3 0,-4 0 15,-2 4 0,10-4 0,-10 4 0,0 0 16,0 0 0,0 0 0,0 0 0,7 16 0,-12-7 15,-7 6 0</inkml:trace>
  <inkml:trace contextRef="#ctx0" brushRef="#br0">11672 11855 0,'0'0'0,"-5"8"16,5-8 0,0 8 0,0-8 0,0 7 0,0-7 16,0 0 0,0 0 0,2 11 0,-2-11 15,0 5 0,0-5 0,0 0 0,3 7 16,-3-7 0,0 0 0,0 8 0,0-8 16,0 0 0,4 9 0,-4-9 0,2 11 15,-2-5 0,2 2 0,1 3 0,-1-3 16,3 11 0,-3-3 0,3 3 0,-1-3 15,1 2 0,-1-1 0,0 0 0,-1 3 0,2-6 16,-3 3 0,0-5 0,1 0 16,-3-2 0,0-2 0,2-1 0,-2 1 0,0-8 15,2 11 0,-2-7 0,0-4 0,5 8 16,-5-8 0,0 0 0,2 8 16,-2-8 0,0 0 0,4 4 0,-4-4 0,14 0 15,-14 0 0,30-4 0,-8-4 0,13-3 16,6-3 0,2-4 0,23-7 0,7-4 15,-2 0 0,5-3 0,-4-1 0,3 0 16,-3 0 0,-9 0 0,1-1 0,0 1 0,-5 2 16,-9 6 0,-11 6 0,0 1 15,-5 1 0,-4 1 0,-5 3 0,-6 4 0,-6 0 16,0 3 0,-1-2 0,-5 3 0,-1 4 16,1-4 0,0 1 0,-7 4 0,9-4 15,-9 4 0,9-2 0,-9 2 0,0 0 16,10-7 0,-10 7 0,0 0 0,0 0 15,9-1 0,-9 1 0,0 0 0,0 0 0,0 0 16,6-4 0,-6 4 0,0 0 0,0 0 16,0 0 0,0 0 0,7-4 15,-7 4 0,0 0 0,0 0 0,0 0 0,0 0 16,0 0 0,0 0 0,0 0 16</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1270 13510 0,'-9'-5'0,"9"5"0,0 0 0,-7-8 15,7 8 0,0 0 0,0 0 0,0 0 16,-8-6 0,8 6 0,0 0 0,0 0 16,0 0 0,0 0 0,0 0 0,0 0 15,0 0 0,0 0 0,0 0 0,-8 19 16,5-10 0,-1 8 0,2 0 0,-3 13 0,1-5 15,-1-2 0,0 9 0,1-2 0,-3-1 16,7-1 0,-4 3 0,4-6 0,-2-5 16,2 0 0,0 1 0,2-2 0,0 2 15,0-6 0,3 4 0,-1-4 0,0 1 16,-1-4 0,4-3 0,-2 1 0,-1-4 16,-2 0 0,-2-6 0,0 0 0,0 0 15</inkml:trace>
  <inkml:trace contextRef="#ctx0" brushRef="#br0">1580 13462 0,'0'0'0,"0"-12"15,0 12 0,0 0 0,0 0 0,0 0 16,0 0 0,0 0 0,0 0 0,0 50 0,0-31 16,-3 15 0,3-4 0,-2 2 0,0-1 15,2-1 0,0 1 0,-2-7 0,4 1 16,-4-4 0,2-3 0,0 13 0,0-7 16,-2-3 0,2-2 0,2-2 0,-4-2 15,2-3 0,0-1 0,-3 0 0,3-11 16,-2 13 0,2-13 0,0 11 0,0-11 15,0 0 0,0 0 0,0 0 0,0 0 0,0 0 16,0 0 0,0 0 0,-27-20 0,20 12 16,7 8 0,-4-18 0,-6 5 15,5 1 0,1-1 0,0 5 0,-1-2 16,0-1 0,0 2 0,3-1 0,2 10 16,-6-14 0,1 4 0,5 10 0,-6-12 0,3 3 15,3 9 0,-5-9 0,5 9 0,-5-9 16,5 9 0,0 0 0,0 0 0,-2-12 15,2 12 0,0 0 0,0 0 0,0 0 16,0 0 0,0 0 0,0 0 0,0 0 16,30 33 0,-16-19 0,-1 2 0,2-2 0,9 10 15,-1-2 0,-7-2 0,9 3 0,-4-4 16,4 1 0,-6-1 0,-4-3 0,1-2 16,0-1 0,-3 1 0,4-2 0,-6 3 15,3-5 0,-5-1 0,-3-2 0,-6-7 16,5 9 0</inkml:trace>
  <inkml:trace contextRef="#ctx0" brushRef="#br0">1089 13339 0,'0'0'0,"0"0"0,-2-8 15,2 8 0,0 0 0,0 0 0,0 0 16,0 0 0,-2-8 0,2 8 0,0 0 15,0 0 0,0 0 0,0 0 0,0 0 16,0 0 0,0 0 0,0 0 0,0 0 16,0 0 0,0 0 0,0 0 0,0 0 15</inkml:trace>
  <inkml:trace contextRef="#ctx0" brushRef="#br0">2875 13454 0,'0'0'0,"-2"-10"0,2 10 0,0 0 0,0-12 16,0 12 0,2-9 0,-2 9 15,0 0 0,-2-14 0,2 14 0,2-10 0,-2 10 16,0-9 0,0 9 0,0 0 0,0-12 15,0 12 0,0-10 0,0 10 0,2-9 16,-2 9 0,2-12 0,-2 12 0,0-15 16,0 7 0,0 8 0,0-14 0,0 6 15,0-2 0,0 10 0,0-17 0,0 9 16,0 0 0,0 8 0,0-13 0,0 13 16,0-14 0,0 14 0,0-8 0,0 8 0,0 0 15,0-11 0,0 11 0,0 0 0,0 0 16,0 0 0,0 0 0,0 0 0,0 0 15,8 33 0,-8-12 0,4 12 0,1-1 16,1 6 0,-3-1 0,4 0 0,-2-1 16,-1 2 0,0-5 0,1-1 0,-3 2 15,3-3 0,2-1 0,-5-5 0,1-7 16,-1 0 0,2-1 0,-2 1 0,-2-2 16,3 1 0,-1-4 0,0-1 0,-2-2 15,2-2 0,-2 0 0,0-8 0,2 16 16,-2-16 0,0 10 0,0-10 0,3 8 0,-3-8 15,0 0 0,3 8 0,-3-8 0,0 0 16,0 0 0,0 0 0,0 0 0,0 0 16,0 0 0,0 0 0,0 0 0,0 0 15,0 0 0,0-31 0,-3 20 0,0-5 16,3-2 0,-2 1 0,0-1 0,0 0 0,-3-1 16,5 0 0,-4 1 0,4 0 15,-4-3 0,4 3 0,0 1 0,-3 1 16,3-1 0,3 0 0,1 1 0,-4 0 0,4-1 15,-4 1 0,5 0 0,-3-1 0,2 0 16,4 3 0,-1-2 0,-1 2 0,-4 2 16,3 1 0,-3 2 0,4 1 0,-4 3 15,-2 5 0,6-11 0,-6 11 0,5-8 16,-5 8 0,0 0 0,6-7 0,-6 7 16,0 0 0,0 0 0,12-2 0,-12 2 15,0 0 0,0 0 0,0 0 0,20 11 16,-18-5 0,6 0 0,-4 2 0,-1 1 15,1 1 0,1 4 0,-3 3 0,-4-1 16,2 2 0,-3 1 0,1 0 0,-5-1 16,0 0 0,0-1 0,-2 0 0,1-1 0,-2-2 15,1 3 0,-2-5 0,1 0 0,1-2 16,3-2 0,-1 1 0,-1-5 0,8-4 16,-11 11 0,11-11 0,-8 4 0,8-4 15,-7 4 0,7-4 0,0 0 0,-10 4 16,10-4 0,0 0 0,0 0 0,0 0 15,0 0 0,-11 2 0,11-2 0,0 0 0,0 0 16,0 0 0,0 0 0,0 0 0,0 0 16,0 0 0,-12 4 0,12-4 0,0 0 15,0 0 0,0 0 0,0 0 0,0 0 16,16 17 0,-11-12 0,2 2 16,2-3 0,-2 4 0,6 4 0,1-1 0,0-2 15,2 0 0,0 2 0,-4-1 0,7 0 16,-4 0 0,2 0 0,-2 1 0,2-3 15,0 1 0,-6-2 0,5 2 0,-5-1 16,0-6 0,-3 5 0,1-5 0</inkml:trace>
  <inkml:trace contextRef="#ctx0" brushRef="#br0">3496 13175 0,'0'0'0,"-8"-7"16,8 7 0,0 0 0,0 0 0,0 0 15,-17 17 0,5-3 0,3 3 0,-6 11 0,0 1 16,2 2 0,3 4 0,-1 0 0,2 0 16,0 0 0,2 1 0,5-1 15,0 3 0,2-5 0,4-1 0,0-1 0,1-2 16,2-4 0,4 3 0,0-7 0,1 0 15,0-5 0,2-2 0,8 9 0,-1-4 16,-5-7 0,2 0 0,3-2 0,-4-1 16,4-1 0,2 0 0,-3 0 15,1-4 0,2-2 0,-2-2 0,-1-2 0,1-2 16</inkml:trace>
  <inkml:trace contextRef="#ctx0" brushRef="#br0">3824 13462 0,'0'0'0,"0"0"0,9-8 16,-9 8 0,0 0 0,0 0 0,0 0 16,29 14 0,-17-2 0,-1 3 0,1 0 15,-3 1 0,2 0 0,1 3 0,-3 0 16,-2-4 0,-1 5 0,2-2 0,1-2 15,-5 1 0,1-1 0,-3-1 0,2-3 16,-1-2 0,0-2 0,-1 0 0,-2-8 16,2 11 0,-2-11 0,2 10 0,-2-10 0,0 0 15,3 7 0,-3-7 0,0 0 0,0 0 16,0 0 0,0 0 0,0 0 16,-3-36 0,3 19 0,-2-2 0,2-1 0,0 2 15,0 2 0,0-1 0,0-1 0,2 3 16,1 3 0,-1-2 0,4 0 0,-3 3 15,3-1 0,4-5 0,-1 7 0,-3 2 16,3 2 0,1-1 0,-3 3 0,-7 4 0,18-4 16,-18 4 0,18 4 0,-18-4 15,19 7 0,-10-1 0,5 4 0,-3 2 16,0 0 0,1 4 0,-3 0 0,0-2 16,0 3 0,-2-1 0,0 1 0,-3-1 15,0 1 0,1-3 0,-3 0 0,-2-2 16,3-1 0,-3-1 0,0-2 0,0-8 0,0 14 15,0-14 0,0 11 0,0-11 0,0 0 16,-7 6 0,7-6 0,0 0 0,0 0 16,0 0 0,0 0 0,-14-22 0,12 13 15,-2-7 0,-1-3 0,2 3 0,1-1 0,-2 1 16,1 0 0,3-1 0,0 0 16,0-1 0,3 4 0,1-5 0,1 5 15,0-2 0,4 1 0,-1 2 0,-1 1 0,3 0 16,-4 2 0,3-1 0,-1 5 0,-4 0 15,5 1 0,-9 5 0,17-5 0,-17 5 16,0 0 0,22 0 0,-22 0 0,14 10 16,-5-4 0,0 0 0,3 9 0,-1-1 15,0 0 0,3 3 0,-3 1 0,-1-3 16,-4 1 0,5-1 0,-6-3 0,5 5 16,-4-5 0,1 2 0,0-2 0,-3-1 15,4-1 0,-4-2 0,0 1 0,1-1 16,-1 0 0,-4-8 0,9 17 0,-4-11 15,0 2 0,1-3 0,1 0 0,-3 1 0,-4-6 16,17 6 0</inkml:trace>
  <inkml:trace contextRef="#ctx0" brushRef="#br0">4709 13201 0,'-7'-10'0,"7"10"15,0 0 0,-2-10 0,2 10 0,0 0 16,0 0 0,0 0 0,0 0 0,0 0 16,0 0 0,0 0 0,0 0 0,-5 31 15,5-13 0,5 16 0,0 2 0,-3-1 16,4 0 0,1-1 0,1 2 0,0-2 15,3-1 0,-2 0 0,6-4 0,-7-7 16,1-1 0,1-4 0,-1 0 0,0-4 0,3 2 16,-3-5 0,-1-1 0,2-1 0,-1-2 15,0-3 0,-3 4 0,-6-7 0,21 4 16,-21-4 0,21-2 0,-21 2 0,20-6 16,-6-2 0,0-2 0,-2-3 0,-1 1 15,0 0 0,1-4 0,-4 3 0,1-1 16,1-1 0,-1 1 0,-5 1 0,3 1 15,-2 2 0,0-1 0,-3 1 0,2-1 0,-1 2 16,1 1 0,-2-3 0,0 3 16,1-3 0,-1 1 0,0 2 0,4-8 15,-4 1 0,0 1 0,-2 1 0,2 4 16,-2-8 0,0 3 0,0 1 0,2 2 16,-2 2 0,0-2 0,0-5 0,-2 1 0,0 6 15,0-2 0,0 1 0,-1 3 0,3-3 16,0 10 0,-3-17 0,-1 12 0,4 5 15,-5-15 0,5 9 0,0 6 0,-2-10 16,2 10 0,0 0 0,-2-11 0,2 11 16,0 0 0,-2-8 0,2 8 0,0 0 15,0 0 0,-3-10 0,3 10 0,0 0 0,0 0 16,0 0 0,-2-8 0,2 8 16,0 0 0,0 0 0,-2-11 0,2 11 0,0 0 15,0 0 0,0 0 0,-2-10 0,2 10 16,0 0 0,-5-6 0,5 6 0,0 0 15,0 0 0,0 0 0,-3-8 0,3 8 16,0 0 0,0 0 0,0 0 0,0 0 16,0 0 0,0 0 0,0 0 0,0 0 15,0 0 0,0 28 0,3-12 0,0 4 16,1 11 0,3 1 0,-3-1 0,5 2 16,-4-1 0,2 2 0,0-4 0,-1 3 15,8 0 0,-7-4 0,0-1 0,-1-3 16,2-2 0,-4-4 0,1-1 0,-1-2 15,1 1 0,1-1 0,0-1 0,-2 1 0,0-3 16,-1-3 0,1 0 0,-2-5 0,-2-5 16,5 13 0,-5-13 0,0 0 0,4 7 15</inkml:trace>
  <inkml:trace contextRef="#ctx0" brushRef="#br0">5158 12988 0,'0'0'16,"0"0"0,0 0 0,0 0 15,0 0 0,-5-8 0,5 8 0,0 0 0,0 0 16,0 0 0,0 0 0,0 0 0,49 10 16,-29-3 0,15 4 0,-1 3 0,-2 3 15,2 2 0,0-1 0,0 6 0,-2 2 16,0 1 0,0 5 0,-5 0 0,-2 2 16,3 0 0,-3 4 0,-1-2 0,-3 1 15,-4 1 0,0-1 0,-3-1 0,-2-1 16,-4 3 0,0-3 0,-4 1 0,-4 1 15,0-3 0,-2 5 0,0-5 0,-8 1 0,1-2 16,3-3 0,-4 2 0,-3-3 0,2-7 16,1-4 0,1-1 0,0-3 0,-1 1 15,-1-3 0,2 2 0,1-5 16,-2 1 0,5-4 0,-1 0 0,1 1 16,5-7 0,-12 9 0,8-5 0,4-4 0,-9 9 15,9-9 0,0 0 0,-9 4 0,9-4 16,-10 7 0,10-7 0,0 0 0,-8 3 15,8-3 0,0 0 0,0 0 0,-9 5 16,9-5 0,0 0 0,0 0 0,0 0 0,0 0 16,0 0 0,0 0 0,0 0 15,-14 4 0,14-4 0,0 0 0,0 0 0</inkml:trace>
  <inkml:trace contextRef="#ctx0" brushRef="#br0">6134 13485 0,'0'0'0,"0"0"16,0 0 0,0 0 0,0 0 0,0 0 16,0 0 0,-2-9 0,2 9 0,0 0 15,0 0 0,0 0 0,0 0 0,21-8 16,-12 7 0,9-6 0,0 1 0,5 2 16,0 1 0,-3 0 0,17-1 0,-5 2 15,-8 0 0,2 2 0,-6 2 0,1 2 0,-1-2 16,1 4 0,-2 0 0,-2 0 0,0 3 15,-6-4 0,-2 4 0</inkml:trace>
  <inkml:trace contextRef="#ctx0" brushRef="#br0">6308 13668 0,'0'0'0,"-9"6"0,9-6 0,0 0 16,0 0 0,0 0 0,-5 6 0,5-6 16,0 0 0,0 0 0,0 0 0,0 0 15,16 11 0,-16-11 0,15 4 0,6-2 16,-2 0 0,3 0 0,-1-4 0,13 0 16,-7 0 0,8-5 0</inkml:trace>
  <inkml:trace contextRef="#ctx0" brushRef="#br0">7263 13187 0,'0'0'0,"-2"-8"0,2 8 16,0 0 0,-4-11 0,4 11 0,0 0 15,-3-8 0,3 8 0,0 0 0,-3-10 16,3 10 0,0-9 0,0 9 0,-4-10 16,4 10 0,0 0 0,0-12 0,0 12 15,-2-8 0,2 8 0,0 0 0,0-11 16,0 11 0,0 0 0,0 0 0,0 0 16,0 0 0,0 0 0,0 0 0,0 0 15,6 53 0,-8-19 0,4 5 0,-2 3 0,3 2 16,-3 0 0,3-1 0,-3 22 0,2-15 15,0-11 0,-2-1 0,2 2 0,-2-3 16,5-2 0,-1-3 0,1 1 0,-3-7 16,0-6 0,0-2 0,-2-4 0,3 5 15,-3-9 0,3 3 0,-3-5 0,2 0 16,-2-3 0,2 2 0,-2-7 0,2 6 16,-2-6 0,0 7 0,0-7 0,0 0 15,0 0 0,0 0 0,0 0 0,0 0 16,0 0 0,0-28 0,0 15 0,-2-6 15,0-2 0,0 1 0,-1-9 0,3 3 16,-3 3 0,3 4 0,-2-2 0,0 6 0,-3-4 16,5 1 0,-2 1 0,2 1 0,0-1 15,2 3 0,-2-5 0,0 5 0,3 1 16,1-5 0,-2 3 0,8-3 0,-3 0 16,-1 1 0,4 1 0,-3-1 0,4 3 15,-5-1 0,2 3 0,3 2 0,-4 0 16,-1 3 0,0 2 0,0 1 0,-6 4 0,9-7 15,-9 7 0,9-2 0,-9 2 0,0 0 16,19 5 0,-19-5 0,8 10 0,-1-2 16,-4-2 0,2 4 0,-1-2 0,0 9 15,-4 1 0,0 1 0,3-1 0,-6 3 16,1-2 0,-4 9 0,-4-5 0,5-3 16,-3-3 0,1-1 0,-1-2 0,2 3 15,-1-5 0,3-2 0,-1-1 0,1-1 16,-2-2 0,2 0 0,0 1 0,4-7 15,-7 6 0,7-6 0,-7 4 0,7-4 16,0 0 0,-12 2 0,12-2 0,0 0 0,0 0 16,0 0 0,0 0 0,0 0 0,0 0 15,-17-6 0,17 6 0,0 0 0,0 0 16,-7-6 0,7 6 0,0 0 0,0 0 16,0 0 0,0 0 0,0 0 0,0 0 15,0 0 0,0 0 0,0 0 0,0 0 16,4 18 0,3-10 0,0 1 0,7 5 15,-1 0 0,10 6 0,3 3 0,3-4 0,-2 0 16,2-1 0,1-1 0,7-1 0,-5-2 16,2 0 0,0-2 0,-2 1 15,-4-4 0,-6-1 0,-1-4 0,-3 1 0,2-2 16,-1-3 0,-4-3 0,-5 0 16</inkml:trace>
  <inkml:trace contextRef="#ctx0" brushRef="#br0">8200 12870 0,'-2'-12'0,"-2"2"0,-1 1 16,1 4 0,-1-4 0,5 9 0,-9-11 16,4 7 0,5 4 0,-13-5 0,13 5 15,-21-3 0,2 10 0,6 3 0,-6 2 16,-5 15 0,-1 4 0,2 4 0,-9 23 16,4-1 0,11-8 0,5-8 0,5 3 15,3 17 0,-1-7 0,8-14 0,3 2 0,3-5 16,7 3 0,8-2 0,0-4 0,8 0 15,0-4 0,5-1 0,-3-2 0,2-4 16,5-5 0,-3 3 0,2-3 0,-1-2 16,-1-1 0,-4-2 0,-4-3 0,-5-2 15,-4 0 0,-6-2 0,2-2 0,-4 0 16,-1-1 0,-12-3 0,16 1 0,-16-1 16,0 0 0</inkml:trace>
  <inkml:trace contextRef="#ctx0" brushRef="#br0">8665 13308 0,'0'0'0,"0"0"16,0 0 0,0 0 0,0 0 0,0 0 15,0 0 0,0 0 0,0 0 0,0 0 16,0 0 0,8-14 0,-8 14 0,13-10 15,-4 3 0,5-2 0,2 0 0,0 1 16,-3 0 0,4-1 0,-2 5 0,0 0 0,-4 2 16,1-1 0,-12 3 0,0 0 15,28 3 0,-16-1 0,-12-2 0,14 8 0,-5-1 16,-4-2 0,8 8 0,-6-4 0,2 2 16,-4 2 0,4 1 0,-3 1 0,-6-1 15,5 3 0,-5-5 0,0 0 0,3 0 16,-3-1 0,2-1 0,-4 1 0,-1-4 15,3 4 0,-2-3 0,2-8 0,-3 16 0,3-10 16,0-6 0,0 11 0,0-11 0,0 0 16,-2 8 0,2-8 0,0 0 0,0 0 15,0 0 0,0 0 0,0 0 16,0 0 0,0 0 0,0 0 0,-9-27 16,9 17 0,0 0 0,7-5 0,-5-1 0,0-1 15,6-1 0,-4 2 0,5-1 0,0 0 16,-1 1 0,0 0 0,1 3 0,-2 1 15,1 1 0,-2 4 0,1-1 0,-3 1 16,-4 7 0,9-8 0,-9 8 0,12-2 16,-12 2 0,13-3 0,-13 3 0,0 0 0,23 3 15,-23-3 0,17 10 0,-11-3 0,1-2 16,0 4 0,-1-3 0,0 1 0,-2 4 16,3 6 0,-3-1 0,1-1 0,-3-1 15,0-2 0,0-1 0,-2-1 0,0 1 16,0-4 0,0 1 0,0 1 0,0-1 15,0-8 0,-2 12 0,2-7 0,0-5 16,0 8 0,0-8 0,0 0 0,0 0 16,0 0 0,0 0 0,0 0 0,0 0 15,0 0 0,0 0 0,0 0 0,-4-31 0,6 20 16,0 3 0,3-2 0,0-6 16,-1 2 0,5-2 0,-2 3 0,0-4 15,4 3 0,-2-1 0,1 1 0,1 0 0,-2 4 16,3 1 0,-6 0 0,1 1 15,2 3 0,-5 1 0,6-3 0,-10 7 0,11-6 16,-11 6 0,0 0 0,17-3 0,-17 3 16,13 7 0,-9-3 0,3 2 0,0 1 15,0 2 0,0 4 0,-1 2 0,4 0 0,-3-2 16,-3-2 0,3 1 0,-1 2 16,0-4 0,-4 2 0,0-1 0,3-2 0,-3-1 15,0 0 0,0 0 0,3-1 0,-5 0 16,0-7 0,4 13 0,-2-8 0,2 3 15,-4-8 0,4 5 0,-4-5 0,7 2 16,-7-2 0</inkml:trace>
  <inkml:trace contextRef="#ctx0" brushRef="#br0">9740 13004 0,'0'0'15,"4"-14"0,-4 9 0,0 5 0,0 0 16,2-12 0,-2 12 0,0 0 0,0 0 16,0 0 0,0 0 0,0 0 0,0 0 15,0 0 0,6 24 0,-4-3 0,0 10 16,-2 2 0,2 0 0,0 0 0,3 0 0,-3-2 16,2 0 0,4-1 0,1-1 15,0-7 0,0-1 0,-2-5 0,2-1 0,0-1 16,3 0 0,-3-6 0,0 3 0,-3-5 15,4-1 0,-3-1 0,1-2 0,-8-2 16,19 0 0,-19 0 0,16-6 0,-9-3 16,9-4 0,-5-3 0,5-10 0,-5-3 15,-1 0 0,-3-4 0,-1 3 0,-4 5 16,3 5 0,-5 3 0,0-2 0,0 4 16,0 3 0,0 2 0,2 2 0,-2 0 15,0 8 0,0-13 0,0 13 0,0-8 16,0 8 0,0 0 0,0 0 0,-2-12 15,2 12 0,0 0 0,0 0 0,0 0 0,0 0 16,0 0 0,0 0 0,-2 33 0,2-15 16,-3-1 0,3-1 0,0 3 0,0 0 15,0 1 0,3 0 0,-3 0 0,6 10 16,-4-5 0,4-5 0,-2 0 0,-2 1 16,5-2 0,-3-3 0,3 1 0,-4-5 15,0-2 0</inkml:trace>
  <inkml:trace contextRef="#ctx0" brushRef="#br0">10319 13279 0,'0'0'15,"0"0"0,0 0 0,0 0 0,17 17 16,-15-9 0,4 9 0,-1-2 0,-1 5 15,-2-2 0,-2 0 0,0 2 0,0 0 16,3-2 0,-6 4 0,3-3 0,-2 0 0,-2 1 16,2-2 0,-5-1 0,3 1 0,-4 1 15,1-4 0,1-3 0,-1-2 0</inkml:trace>
  <inkml:trace contextRef="#ctx0" brushRef="#br0">11035 13148 0,'0'0'0,"0"0"0,0 0 0,0 0 16,21 10 0,-17-4 0,3 3 0,-3-1 15,4 8 0,-2 0 0,-3 3 0,-1 0 16,-4 11 0,-7 1 0,-1 0 0,-5 0 16,-2-1 0,-3 2 0,-3-4 0,-4 1 15,-1-3 0,3-1 0,1 0 0,-4-3 16,5-1 0,0-8 0,5-1 0,4-3 15</inkml:trace>
  <inkml:trace contextRef="#ctx0" brushRef="#br0">11361 13062 0,'0'0'0,"3"-9"0,-3 9 0,2-7 16,-2 7 0,0 0 0,0 0 16,0 0 0,2-11 0,-2 11 0,0 0 0,0 0 15,0 0 0,0 0 0,0 0 0,0 0 16,0 0 0,0 0 0,-4 29 0,4-29 15,0 16 0,-3-8 0,3 1 0,0-9 16,0 16 0,0-16 0,0 10 0,0-4 16,0-6 0,0 8 0,0-8 0,0 0 15,0 8 0,0-8 0,0 0 0,0 0 16,0 0 0,0 0 0,0 0 0,0 0 16,0 0 0,0 0 0,0 0 0,7-24 15,-7 14 0,0 10 0,0-18 0,0 9 16,0 1 0,0 8 0,0-18 0,-2 9 0,2 9 15,0-14 0,0 5 0,0 9 0,0-12 16,0 12 0,0-9 0,0 9 0,0 0 16,0-9 0,0 9 0,0 0 0,0-11 15,0 11 0,0 0 0,0 0 0,0-10 0,0 10 16,0 0 0,0 0 0,0 0 16,-2-10 0,2 10 0,0 0 0,0 0 15,0 0 0,0 0 0,0 0 0,0-11 0,0 11 16,0 0 0,0 0 0,0 0 0,0 0 15,0 0 0,0 0 0,0 0 0,0 0 16,0-9 0,0 9 0,0 0 0,0 0 16,0 0 0,0 0 0,0 0 0,0 0 15,0 0 0,0 0 0,0 0 0,0 0 16,0 0 0,0 0 0,2-9 0,-2 9 16,0 0 0,0 0 0,0 0 0,0 0 15,0 0 0,0 0 0,0-10 0,0 10 16,0 0 0,0 0 0,0 0 0,4-6 15,-4 6 0,0 0 0,9-8 0,-9 8 0,17-7 16,-11 5 0,-6 2 0,21-2 16,0 2 0,-6 2 0,4 5 0,-6-3 0,4 2 15,-4 3 0,1 2 0,4 1 0,-6 1 16,-1 0 0,0 1 0,-4 2 0,2-4 16,-2 5 0,-5-1 0,0 0 0,-2-1 15,-2 1 0,-2-1 0,-1-1 0,1-3 16,-4 5 0,2-6 0,-1 1 0,5-1 0,-3-4 15,1 2 0,-4-4 0,4 3 0,4-7 16,0 0 0,-11 4 0,11-4 0,0 0 16,0 0 0,0 0 0,0 0 0,-16-12 15,16 12 0,-3-16 0,3 9 16,0-1 0,5-9 0,-3 5 0,1-1 0,-1-3 16,5-1 0,-5 5 0,7-5 0,-2 6 15,5-4 0,-4 3 0,1-3 0,1 4 16,-1-2 0,0 3 0,1 1 0,-4 1 15,3 0 0,-5 3 0,3-1 0,-7 6 16,12-6 0,-12 6 0,13-4 0,-13 4 0,0 0 16,21 2 0,-21-2 0,11 8 0,-1-2 15,-3 3 0,-3-1 0,9 6 0,-1-1 16,-7-1 0,4 0 0,-3 3 0,0-3 16,-2-1 0,-2-1 0,-2-2 0,0 2 15,0-2 0,0-8 0,0 17 0,-2-9 16,0-1 0,2-7 0,-2 11 0,2-11 15,-6 11 0,6-11 0,-2 8 0,2-8 0,0 0 16,0 0 0,0 0 0,-11 2 16,11-2 0,0 0 0,0 0 0,0 0 0,-7-25 15,5 18 0,2-4 0,0-7 0,2 5 16,1-6 0,-1 3 0,0 0 16,0-1 0,0 5 0,1 0 0,-1 0 0,2 3 15,-1 0 0,-3 9 0,9-16 0,-4 8 16,-1-1 0,3 2 0,-7 7 0,14-15 15,-7 9 0,-1-1 0,4 2 0,-1-2 16,-9 7 0,17-7 0,-4 2 0,-13 5 16,17-1 0,-17 1 0,19 0 0,-19 0 0,18 8 15,-13-3 0,8 6 0,-1 3 0,-3-1 16,-5 3 0,5-2 0,-2 3 0,-4 1 16,1-1 0,1-1 0,-3 1 0,0-5 15,1 3 0,-3-5 0,2 2 0,-4-3 16,4 0 0,-2 2 0,0-3 0,0 2 15,0-10 0,-2 14 0,2-6 0,0-8 16,2 11 0,-2-11 0,2 6 0,-2-6 0,0 0 16,0 0 0</inkml:trace>
  <inkml:trace contextRef="#ctx0" brushRef="#br0">12264 12741 0,'2'-4'0,"-2"4"0,8-6 0,-8 6 0,0 0 15,7-8 0,-7 8 0,0 0 0,0 0 16,0 0 0,0 0 0,0 0 16,6 23 0,-3-3 0,-6 0 0,6 8 0,-3-3 15,0 6 0,0-7 0,6 0 0,-4-8 16,4 4 0,-2-1 0,1 0 0,1-3 15,-1-2 0,1 1 0,2-3 0,-2-1 16,1-3 0,2-3 0,-1-1 0,-8-4 16,15 5 0,-15-5 0,19 0 0,-19 0 15,19-9 0,-2 1 0,-4-4 0,-1-2 16,1-5 0,4-7 0,-4-6 0,-2 4 16,1-1 0,-5-1 0,-1 7 0,-1 2 15,-3 3 0,-2 2 0,0 1 0,3 3 16,-3 4 0,0 8 0,0-16 0,0 11 0,0 5 15,0 0 0,-3-10 0,3 10 0,0 0 16,0 0 0,0 0 0,0 0 0,0 0 16,-13 28 0,11-9 0,-3-5 0,5 4 15,-2 2 0,2-4 0,0 3 0,2-3 0,0 2 16,3 1 0,-1-3 0,1 0 16,-1 1 0,4-1 0,-4-2 0,0-3 15,1-1 0,-1-2 0,1-1 0,2-1 0</inkml:trace>
  <inkml:trace contextRef="#ctx0" brushRef="#br0">12807 12881 0,'0'-9'0,"0"9"16,0 0 0,5-11 0,-5 11 0,0 0 15,6-5 0,-6 5 0,0 0 0,17-2 0,-17 2 16,0 0 0,25 4 0,-16-1 0,-2 3 16,-1-1 0,8 8 0,-5 1 0,0 5 15,-1-3 0,-4 4 0,-2 11 0,-4 0 16,-4 0 0,-4-1 0,1 0 0,0-6 16,-3-3 0,3-3 0,-2 0 0,4-1 0,-2-1 15,2-3 0,3-3 0,-4 1 16,4-5 0,-1 1 0,3-2 0,2-5 0,-2 8 15,2-8 0,0 0 0,4 8 0,-4-8 16,17 0 0,-17 0 0,32-8 0,-13 0 16,11-4 0,2-3 0,-2-1 0,-1-1 15,1 3 0,-5-4 0,-4 1 16,-1 3 0</inkml:trace>
  <inkml:trace contextRef="#ctx0" brushRef="#br0">13345 12954 0,'5'8'0,"0"1"15,-1 0 0,1 7 0,-1 2 0,-4-1 0,2 1 16,-2 2 0,0-1 0,-2 2 0,0-2 16,-5 11 0,5-1 0,-2 1 0,-4-6 15,6-6 0,-7 0 0,7-1 0,-3-1 16,1-2 0,4-2 0,-2-1 0,-1-2 15,3-9 0</inkml:trace>
  <inkml:trace contextRef="#ctx0" brushRef="#br0">13950 12584 0,'0'0'0,"2"-8"16,-2 8 0,0 0 0,0 0 0,2-8 15,-2 8 0,0 0 0,0 0 0,0 0 16,-2 31 0,0-14 0,-5 13 0,7 1 15,-2 2 0,0-2 0,2 3 0,0 0 16,0-4 0,2 3 0,0 0 0,5-2 0,-3 0 16,5-2 0,1-7 0,-1-3 15,-3-5 0,4 0 0,-1 1 0,2-7 16,-2 2 0,1-3 0,-4-3 0,3-2 0,-9-2 16,19 0 0,-19 0 0,17-6 0,0-5 15,-4-1 0,10-12 0,-2-3 0,0 0 16,-6-2 0,2-1 0,-4-1 15,-2-1 0,1 4 0,-3 4 0,-5 4 0,3 2 16,-5 1 0,6 1 0,-6 3 0,-2 2 16,4 0 0,-1 3 0,-1 0 0,-2 2 15,0 6 0,0-12 0,0 12 0,2-11 16,-2 11 0,0-8 0,0 8 0,0 0 0,0-10 16,0 10 0,0 0 0,0 0 0,2-8 15,-2 8 0,0 0 0,0 0 0,0 0 16,0-9 0,0 9 0,0 0 0,0 0 15,0 0 0,0 0 0,0 0 0,0 0 16,0 0 0,0 0 0,0 0 0,0 0 16,0 0 0,0 0 0</inkml:trace>
  <inkml:trace contextRef="#ctx0" brushRef="#br0">13863 12835 0,'0'0'0,"4"-8"16,-4 8 0,3-8 0,-3 8 15,7-9 0,-7 9 0,7-5 0,-7 5 16,9-6 0,-9 6 0,14-5 0,-14 5 0,15 0 16,-15 0 0,19 8 0,-10-3 0,4 7 15,-1 3 0,1 1 0,-1 1 0,-1 1 16,-4 0 0,2 1 0,-2-1 0,-2 0 16,2 4 0,-5-5 0,2 2 0,-4 0 15,2-3 0,-2 1 0,0-3 0,0-2 16,-2-1 0,2-3 0,0 0 0,-2-1 15,0 1 0,2-8 0,-2 8 0,2-8 0,-3 6 16,3-6 0,0 0 0,0 0 0,0 0 16,0 0 0,0 0 0,-2-35 0,11 6 15,-7 5 0,10-7 0,-7-3 16,6 2 0,-3 1 0,4 2 0,2 1 16,-2 3 0,-3 4 0,2 3 0,-2 2 0,2-1 15,1 0 0,4 0 0,-3 6 0,1-1 16,-3-1 0,0 5 0,-1 0 0,-1 4 15,0 0 0,-9 4 0,14-3 0,-14 3 16,18 8 0,-11 0 0,5 5 0,-6-1 16,1 1 0,-2 5 0,0 1 0,-3-1 0,0 0 15,0 3 0,-2 0 0,0-3 0,-2 1 16,2-1 0,-4 1 0,1-5 0,1 0 16,-3 1 0,5-6 0,-5 1 0,5-2 15,-2-4 0,2-4 0,-4 10 0,4-10 16,-5 4 0,5-4 0,0 0 0,0 0 15,0 0 0,0 0 0,-11-26 0,9 11 16,2 0 0,0-5 0,2 2 0,0-3 16,3 3 0,-3-2 0,5 2 0,-1 0 15,4 0 0,-3 1 0,4 1 0,1-1 0,-1-1 16,2 3 0,1 1 0,2 2 16,0 0 0,0 1 0,0 3 0,3 0 15,-6 6 0,0 2 0,-13 0 0,23 2 0,-12 0 16,-1 4 0,6 2 0,-2 7 0,-3-3 15,1 2 0,-1 3 0,-2-1 0,-3 5 16,0-5 0,-2 15 0,1-9 0,-5-1 16,2 0 0,0-3 0,-4 1 0,0-1 15,2 0 0,-5 1 0,3-2 0,-3-2 0,-2 0 16,3 0 0,-1-7 0,1 2 16,2 1 0,-3-3 0,5-8 0,-2 10 0</inkml:trace>
  <inkml:trace contextRef="#ctx0" brushRef="#br0">15008 12599 0,'0'0'0,"0"0"0,-5-8 0,5 8 16,0 0 0,0 0 0,0 0 15,0 0 0,0 0 0,0 0 0,0 0 0,0 0 16,-11 37 0,9-17 0,2-1 0,-2 0 15,4 1 0,0 13 0,0-6 0,1 4 16,1-9 0,0-2 0,3-1 0,-1-2 16,0-3 0,-1-2 0,-1 1 0,3-5 15,0-2 0,-2 0 0,1-2 0,3-2 16,-9-2 0,0 0 0,25-4 0,-16-3 16,3-4 0,4-4 0,-2 1 0,6-15 15,-4 0 0,2-3 0,-2-1 0,3-4 16,-6 2 0,0 0 0,2 2 0,-4 2 15,-5 8 0,2 5 0,-4 6 0,-1-1 0,1 3 16,-4 2 0,0 1 0,0 7 0,4-10 16,-4 10 0,0 0 0,0 0 0,0 0 15,0 0 0,0 0 0,0 0 0,0 0 16,-4 27 0,2-17 0,2 1 0,-2 5 16,2-2 0,-3 3 0,6 2 0,-6-1 0,3 2 15,0-3 0,3 2 0,-1 1 16,-2-1 0,2-3 0,2 1 0,-4-5 0,5 0 15</inkml:trace>
  <inkml:trace contextRef="#ctx0" brushRef="#br0">15480 12741 0,'0'0'0,"0"0"16,0-8 0,0 8 0,0 0 0,0 0 0,0 0 16,0 0 0,0 0 0,0 0 15,3-10 0,-3 10 0,0 0 0,0 0 0,0 0 16,8-9 0,-8 9 0,7-2 0,-7 2 16,14-6 0,-14 6 0,16-4 0,-16 4 15,16 0 0,-16 0 0,0 0 0,20 0 16,-20 0 0,14 6 0,-7 0 0,-7-6 15,13 10 0,-7-3 0,-4 1 0,2-1 0,1 10 16,-3 0 0,0 2 0,2-4 16,1 5 0,-2-4 0,1 1 0,1 1 15,2 0 0,1 1 0,2-1 0,-1 0 16,6 9 0,4-2 0,-6-2 0,-1-5 0,-1-1 16,1-3 0,-1 4 0,-2-3 0,1-1 15,-1 1 0,-2-1 0,-3-2 0,0 1 16,-1-5 0,0 2 0,-1 1 0,-2-6 15,0 6 0,-2-3 0,2 2 0,-6 5 16,0 1 0,-1-4 0,1-1 0,-4 1 16,3 0 0,-4 0 0,-1 0 0,-1 1 0,0-2 15,-4 2 0,2-4 0,-2 0 0,6-1 16,-1-4 0,3 1 0,9-5 16,-18 0 0,18 0 0</inkml:trace>
  <inkml:trace contextRef="#ctx0" brushRef="#br0">15982 12266 0,'0'0'16,"0"0"0,-2-10 0,2 10 0,0 0 15,-3-8 0,3 8 0,0 0 0,0 0 16,0 0 0,9-7 0,-9 7 0,21 0 16,-21 0 0,36 8 0,-4 5 0,2 4 15,1 3 0,-4 2 0,-1 2 0,2 2 0,-5 3 16,1 2 0,-5 0 0,2-1 0,-7 5 15,-2 0 0,0-2 0,-4 3 0,-1 2 16,-4-1 0,-1 0 0,0 0 0,-2 0 16,-2 0 0,0-1 0,-2 2 0,-2-1 15,0 3 0,0-2 0,-4-4 0,2 0 16,2-1 0,-5-2 0,5-1 0,0-7 16,-1 0 0,-1-6 0,2 4 0,-1-2 15,-2-3 0,1 1 0,-3 0 0,5-1 16,-2 0 0,-3-2 0,-1 3 0,4-2 15,0-4 0,-1 0 0,3-2 0,-2-2 16,-2 4 0,4-5 0,0 3 0,2-9 0,-7 12 16,3-6 0,4-6 0,-5 9 0,5-9 15,-2 9 0,2-9 0,0 0 0,-4 6 16,4-6 0,0 0 0,0 0 0,-6 9 16,6-9 0,0 0 0,0 0 0,0 0 15,0 0 0,0 0 0,0 0 0,0 0 16,0 0 0,0 0 0,0 0 0,0 0 0,0 0 15,0 0 0,-26-21 0,24 13 0,2 8 16</inkml:trace>
  <inkml:trace contextRef="#ctx0" brushRef="#br0">17432 12762 0,'0'0'0,"0"0"0,0 0 15,0 0 0,-6-5 0,6 5 0,0 0 16,0 0 0,0 0 0,0 0 16,0 0 0,0 0 0,0 0 0,0 0 0,0 0 15,19-8 0,-9 5 0,-10 3 0,18 0 16,-18 0 0,30-3 0,-12 1 0,1 0 15,-1 0 0,0 2 0,2-2 0,-1 2 16,-6-2 0,8 2 0</inkml:trace>
  <inkml:trace contextRef="#ctx0" brushRef="#br0">17578 12843 0,'-6'5'0,"6"-5"16,0 0 0,0 0 0,-8 2 16,8-2 0,0 0 0,0 0 0,0 0 15,0 0 0,0 0 0,0 0 0,0 0 0,0 0 16,0 0 0,10 11 0,-1-5 0,-3-4 15,3 1 0,12 0 0,0 3 0,-3 0 16,14 0 0,-5 0 0,-2 0 0,7 5 16,0-3 0,-7-3 0,-4 2 0,1-3 15</inkml:trace>
  <inkml:trace contextRef="#ctx0" brushRef="#br0">19328 12211 0,'2'-8'0,"0"-3"0,0 5 0,3 1 0,-5 5 15,4-9 0,-4 9 0,3-7 0,-3 7 16,0 0 0,0 0 0,0 0 0,0 0 16,0 0 0,14 15 0,-12-1 0,0 5 15,0 1 0,3 13 0,-3 2 16,-2-2 0,4 2 0,-4 2 0,3-4 0,-1 0 16,-2 2 0,0 1 0,2-3 0,0-1 15,-2-1 0,3-9 0,0-1 0,-1-4 16,0-2 0,-2 4 0,0-7 0,2 0 15,-2-3 0,-2-1 0,2-2 0,0-6 16,2 12 0,-2-12 0,2 7 0,-2-7 0,0 0 16,0 0 0,0 0 0,0 0 0,0 0 15,0 0 0,12-29 0,-8 14 0,1-3 16,4-13 0,-2 0 0,-3 2 0,6-1 16,1 1 0,-2 4 0,1-6 0,3 4 15,2-2 0,0 7 0,3-4 0,2 1 16,1 0 0,0 3 0,-3 5 0,0 3 15,-2 2 0,-2 3 0,-3 1 0,0 2 16,-1 4 0,-4-2 0,-6 4 0,14-2 0,-14 2 16,0 0 0,12 6 0,-12-6 0,2 8 15,-4 2 0,-3-2 0,-2 9 16,-4 0 0,2-1 0,-12 13 0,0-5 0,3-5 16,2-3 0,3-4 0,-4 3 0,4-2 15,-1-1 0,1 0 0,4-3 0,-1-4 16,1 2 0,5-1 0,4-6 0,-11 8 15,11-8 0,-8 5 0,8-5 0,-7 7 16,7-7 0,0 0 0,-6 6 0,6-6 16,0 0 0,0 0 0,-2 8 0,2-8 0,0 0 15,2 13 0,-2-13 0,6 12 0,-3-4 16,3-1 0,8 5 0,-5-1 0,5-2 16,2 2 0,0-1 0,2 0 0,1 1 15,-4-3 0,17 6 0,-7-2 0,-2-3 16,9 1 0,-4 1 0,-5-8 0,-6-1 15,0-2 0,3 0 0</inkml:trace>
  <inkml:trace contextRef="#ctx0" brushRef="#br0">20121 12232 0,'10'-2'0,"-10"2"0,17 0 0,-17 0 15,19 7 0,-10 0 0,7 3 0,-3 2 0,2 3 16,7 7 0,-8-1 0,-1-2 16,6 7 0,-4 1 0,-3-7 0,-5-4 0,-3 1 15,1-1 0,1 1 0,0-1 0,-4-1 16,-2-1 0,2-1 0,-2-3 0,0-2 15,0 0 0,0-8 0,-2 12 0,2-12 16,-2 9 0,2-9 0,0 0 0,-6 8 16,6-8 0,0 0 0,0 0 0,0 0 15,0 0 0,0 0 0,-8-24 0,5 7 16,3-1 0,0 1 0,3-4 0,1 3 16,0-2 0,2 0 0,3 0 0,-1 2 15,1 1 0,10-9 0,2 3 0,-8 4 16,6 5 0,-6 2 0,6 2 0,-2 1 0,2 3 15,-6 2 0,-1 2 0,1-1 0,-13 3 16,21 3 0,-10 2 0,-1-2 16,-1 4 0,-2-1 0,4 8 0,-6-4 0,4 6 15,-5-1 0,1 2 0,-1-3 0,-2 4 16,-4-3 0,0-1 0,2-1 0,-2-4 16,-1 2 0,1-2 0,-2-2 0,4-7 15,-2 15 0,-1-9 0,3-6 0,-4 10 0,4-10 16,0 0 0,0 0 0,0 0 0,0 0 15,0 0 0,0 0 0,0-32 0,0 10 16,4 5 0,3-12 0,0 4 0,-1 4 16,2-7 0,1 3 0,4-2 15,1 7 0,-3 2 0,-2 3 0,3 1 0,-1 1 16,3 1 0,2 1 0,-4 3 0,-1 2 16,6 2 0,0-2 0,-6 6 0,-1 0 15,-10 0 0,20 4 0,-13-2 0,2 4 16,0 0 0,-2 3 0,0-4 0,0 3 15,2 9 0,-3 0 0,2-2 0,-2 0 0,-3 2 16,-1-2 0,0-1 0,0-2 0,0-2 16,-2 1 0,0-3 0,0 3 0,0-4 15,3 3 0,-3-1 0,2-1 0,-2-8 16,2 12 0,-2-12 0</inkml:trace>
  <inkml:trace contextRef="#ctx0" brushRef="#br0">21277 11901 0,'0'0'0,"3"-10"16,-3 10 0,2-9 0,-2 9 0,0 0 15,0 0 0,0 0 0,0 0 0,0 0 16,0 0 0,0 0 0,0 35 0,-2-2 0,2 2 16,-3 0 0,3-1 0,0 3 0,5-4 15,-1 0 0,5 0 0,1-2 0,3 0 16,4-4 0,0-1 0,0-7 0,-2-5 16,-1 1 0,0-5 0,0-1 0,4 0 15,-2-2 0,-1-1 0,6-4 0,-7-2 16,4-4 0,1-3 0,-6 2 0,6-6 15,-6-3 0,8-9 0,-1-4 0,-2-1 16,-4-4 0,-2-2 0,-1-4 0,-3 4 0,-2-1 16,0 0 0,-1-1 0,-3 6 15,0 5 0,-2 5 0,0 2 0,0 3 16,3 1 0,-6 4 0,3 3 0,0 7 0,0-16 16,0 16 0,0-8 0,0 8 15,0 0 0,0 0 0,0 0 0,0 0 0,0 0 16,0 0 0,0 0 0,0 0 0,0 28 15,-2-9 0,4-2 0,-2 1 0,0 1 16,0-1 0,0 2 0,5-1 0,-3 2 16,0 7 0,4-4 0,-4-1 0,0-2 0,2-2 15,1-2 0,-5 3 0,6-6 16,-1 4 0,-2-3 0,4-3 0,-5 0 16,4-3 0,-1-3 0,-3-1 0,-2-5 0,10 9 15</inkml:trace>
  <inkml:trace contextRef="#ctx0" brushRef="#br0">21811 12308 0,'21'-11'15,"-21"11"0,11-8 0,-7 0 0,6 2 16,-6-1 0,3-1 0,0 2 0,-3-3 16,6 1 0,-4 3 0,1-3 0,0 3 15,2 1 0,-9 4 0,12-11 0,-12 11 16,14 0 0,-14 0 0,0 0 0,22 13 16,-18-3 0,6 4 0,-1 2 0,0 4 15,5 6 0,-5 3 0,-3-5 0,-1-3 16,5 10 0,-6 0 0,5-5 0,0 0 0,-6-9 15,1 4 0,1 0 0,-1-5 0,1 2 16,-3-1 0,2-4 0,1 3 0,0 0 16,-1-5 0,1-5 0,-5-6 0</inkml:trace>
  <inkml:trace contextRef="#ctx0" brushRef="#br0">22502 12137 0,'20'10'15,"-3"0"0,-4 1 0,-1 1 0,3 0 0,-3 0 16,2 5 0,-3-1 0,-1-1 0,-2 1 16,-1 1 0,-3-1 0,-4-1 0,-2 1 15,0 2 0,-5 1 0,-7-3 0,3 1 16,-10 9 0,1-3 0,-7-2 0,-1-1 16,8-4 0,2 0 0,-1-7 0,4 1 15,-2-2 0,2-1 0</inkml:trace>
  <inkml:trace contextRef="#ctx0" brushRef="#br0">23134 11763 0,'0'-17'15,"0"5"0,2 1 0,-2 3 0,0 1 0,0 7 16,2-11 0,-2 11 0,0 0 16,2-10 0,-2 10 0,0 0 0,0 0 0,0 0 15,0 0 0,8 31 0,-6-1 0,-2 5 16,-2 3 0,4 0 0,-4 6 0,2-4 16,0 3 0,-2-1 0,-2-1 0,2-2 15,0-4 0,2-1 0,-2-4 0,2-5 16,0-5 0,-2-2 0,4-1 0,-4-5 0,2-2 15,0 1 0,0-5 0,0-6 0,0 12 16,0-12 0,-3 9 0,3-9 0,0 0 16,0 0 0,0 0 0,0 0 0,0 0 15,0 0 0,0 0 0,3-31 0,-1 10 16,2-14 0,6-1 0,1 0 0,0-2 16,3-3 0,2 3 0,-2 0 0,1 2 15,2 4 0,-2 1 0,4 6 0,-6 2 16,-1 7 0,-1-1 0,1 5 0,-3 4 15,2 0 0,-2 1 0,1 3 0,-10 4 16,9-4 0,-9 4 0,0 0 0,0 0 0,0 0 16,14 17 0,-14-9 0,0-8 15,-8 28 0,-1-9 0,-7 8 0,5-2 0,-7 1 16,2-5 0,5-3 0,-3-1 0,3-3 16,-1 0 0,3-1 0,0-3 0,0 0 15,4-1 0,0-4 0,1 1 0,-1 1 16,1-2 0,4-5 0,-7 9 0,7-9 15,-5 6 0,5-6 0,-2 9 0,2-9 0,0 6 16,0-6 0,0 0 0,2 12 16,-2-12 0,10 11 0,-8-8 0,-2-3 15,13 11 0,-8-7 0,-5-4 0,9 4 0,-9-4 16,12 8 0,-12-8 0,14 6 16,-8-1 0,-6-5 0,11 1 0,-11-1 0,11 7 15,-11-7 0,10 2 0,-10-2 0,0 0 16,16 4 0,-16-4 0,0 0 0,12 6 15,-12-6 0,0 0 0,11 1 0,-11-1 16,0 0 0,9 6 0,-9-6 0,0 0 16,0 0 0,0 0 0,12 2 0,-12-2 0,0 0 15,0 0 0,0 0 0,13 1 0,-13-1 16,0 0 0,0 0 0,16 2 0,-16-2 16,0 0 0,16 0 0,-16 0 0,18 2 15,-18-2 0,16 0 0,-16 0 0,14 0 16,-14 0 0,0 0 0,20 4 0,-20-4 15,0 0 0,14 3 0,-14-3 0,0 0 16,9 4 0,-9-4 0,0 0 0,9 4 0</inkml:trace>
  <inkml:trace contextRef="#ctx0" brushRef="#br0">23622 11884 0,'0'-14'0,"0"14"16,0-11 0,0 11 0,2-9 0,-2 9 15,0 0 0,4-9 0,-4 9 0,0 0 16,10-4 0,-10 4 0,0 0 0,0 0 16,27 12 0,-15 0 0,-3 1 0,-1 2 15,4 5 0,-7-2 0,10 9 0,-7-3 16,-2-3 0,-3-2 0,1-1 0,-2 0 16,-4-1 0,2 1 0,0-1 0,-4-3 15,1-4 0,1 1 0,0-2 0,-2-2 16,0 4 0,4-11 0,-6 12 0,6-12 15,-5 6 0,5-6 0,0 0 0,0 0 0,0 0 16,0 0 0,0 0 0,0 0 0,-6-35 16,8 17 0,7-14 0,-3 2 0,9-1 15,-6 2 0,3 0 0,1 1 0,0 1 16,-1 6 0,-1 1 0,3 8 0,0-1 0,0-1 16,-3 4 0,0 3 0,-1 2 15,1-2 0,-2 5 0,-9 2 0,16-2 16,-16 2 0,15 9 0,-7-5 0,-1 4 0,4 4 15,-2 2 0,-2 1 0,0 3 0,-5-3 16,5 3 0,-5-2 0,-2 3 0,2-5 16,-2 3 0,-2-1 0,2-1 0,0-3 15,-2-2 0,2-2 0,-3-1 0,3-7 16,-2 12 0,2-12 0,-2 9 0,2-9 16,0 0 0,0 0 0,0 0 0,0 0 15,0 0 0,0 0 0,7-40 0,-5 22 16,4-15 0,2 2 0,1-2 0,2 0 15,-1 2 0,1 1 0,0 5 0,1 7 16,-3 1 0,0 3 0,-2 3 0,4 1 0,-2 2 16,1 1 0,-1 2 0,-1 2 0,-8 3 15,19-4 0,-19 4 0,20 3 0,-20-3 16,23 5 0,-7 3 0,-2 0 0,-3 1 16,1-1 0,-3 3 0,-1 2 0,4-4 15,-5 1 0,0 5 0,3 0 0,-4-3 16,-1 1 0,-3-4 0,0 2 0,2-3 15,-1 3 0,-1-2 0,-2 2 0,0-3 0,4 9 16,-6-5 0,2-2 0,0-1 0,0 0 16,0-9 0,-2 15 0,2-15 0,0 13 15,0-10 0,0-3 0,0 0 0,0 0 16</inkml:trace>
  <inkml:trace contextRef="#ctx0" brushRef="#br0">24650 11591 0,'0'0'0,"8"-12"0,-8 12 0,2-10 16,-2 10 0,0 0 0,2-7 0,-2 7 15,0 0 0,0 0 0,0 0 0,0 0 16,0 0 0,-12 34 0,7-5 0,-6 4 0,5 0 16,-4 2 0,3-2 0,3 2 15,2-4 0,2 2 0,0-2 0,0-6 16,4-5 0,3 0 0,-3-3 0,4-2 0,3 1 16,-2-4 0,3-4 0,-1 0 15,0-5 0,-1 2 0,7-3 0,4-4 0,-4 0 16,0-4 0,2-2 0,-1-5 0,7-7 15,0-4 0,-2-3 0,-3-2 0,5-6 16,-6-1 0,-1 0 0,2-3 0,-9-1 16,4-1 0,-4 5 0,-2 1 0,-6 0 15,1 10 0,-2 5 0,3 4 0,-1 1 0,-2 4 16,1 3 0,-3 8 0,2-14 0,-2 14 16,0 0 0,0 0 0,0 0 0,0 0 15,0 0 0,0 0 0,0 0 0,-16 37 16,14-19 0,-2 3 0,-2 10 0,4-1 15,-2 3 0,2-4 0,2 4 0,2-2 16,2 0 0,-2-1 0,4 2 0,0-10 16,1 9 0,-3-9 0,3-2 0,-3 0 15,2-4 0,3 1 0,0-6 0,-3 0 16,4-5 0,-3-2 0</inkml:trace>
  <inkml:trace contextRef="#ctx0" brushRef="#br0">25289 11825 0,'4'-7'0,"4"1"0,1 2 16,-1-2 0,-8 6 0,17-7 0,-8 7 15,-9 0 0,0 0 0,29 4 0,-20 0 16,3 9 0,-1 1 0,-2 1 0,1 1 16,-6 3 0,1 2 0,-5-1 0,-5 11 15,1-7 0,-4 7 0,2-6 0,1-7 0,1-1 16,-1 0 0,-2-4 0,2-1 0,1-1 15,2-2 0,0-3 0,2 0 0,0-6 16,-3 10 0,3-10 0,5 6 0,-5-6 16,9 5 0,-9-5 0,29-3 0,-8 1 15,11-8 0,7-4 0,0-6 0,-3-2 16,3 0 0,2-5 0</inkml:trace>
  <inkml:trace contextRef="#ctx0" brushRef="#br0">26074 11929 0,'4'21'0,"-2"-2"0,1-3 0,-1 1 0,0-1 16,0 2 0,0-1 0,1 1 0,-6 0 16,1 1 0,-2-1 0,-1 3 0,-1-3 0,-4 1 15,-1 10 0,-6-5 0,2-1 16,-4-6 0,0 5 0,-11-1 0</inkml:trace>
  <inkml:trace contextRef="#ctx0" brushRef="#br0">27246 11510 0,'4'-14'0,"-1"2"0,-1 3 16,-2 3 0,2 0 0,0-1 0,-2 7 0,2-9 16,-2 9 0,3-7 0,-3 7 0,0 0 15,0 0 0,0 0 0,0 0 0,14 31 16,-10-10 0,-4 14 0,0 0 0,2 3 0,-4 2 16,0 2 0,-2-1 0,4 1 0,-3-1 15,-4-4 0,7 2 0,-5 0 0,1-6 16,2 2 0,-3-4 0,1-5 0,2-5 15,0-2 0,-4-4 0,4-3 16,0 1 0,2-4 0,0 1 0,0-4 0,0-6 16,0 8 0,0-8 0,0 0 0,0 0 15,0 0 0,0 0 0,0 0 0,12-30 16,-1 1 0,-2-6 0,3 0 0,3-4 16,2-2 0,10-18 0,3-2 0,-10 16 0,3 8 15,0 0 0,4 7 0,-7-1 16,3 4 0,0 0 0,-7 10 0,-2 4 15,-5 0 0,2 3 0,-1 4 0,-6 1 0,-4 5 16,11-4 0,-11 4 0,0 0 0,0 0 16,0 0 0,9 19 0,-9-11 0,-5 6 15,-1 3 0,-5 1 0,-12 6 0,4-5 16,-3 4 0,-1 0 0,2-6 0,-6 3 16,4-6 0,3-1 0,-1-5 0,3 3 15,-1-6 0,6 1 0,1 1 0,1-3 16,2-3 0,2 3 0,7-4 0,-16 5 0,16-5 15,-9 4 0,9-4 0,-9 2 0,9-2 16,0 0 0,-9 4 0,9-4 0,0 0 16,0 9 0,0-9 0,4 10 0,1-6 15,4 4 0,5 4 0,-3-2 0,7 3 16,1-1 0,11 3 0,-6-3 0,-3-1 16,11 3 0,0 0 0,-7-5 0,-2-2 15,-8 0 0,4 1 0,-1-4 0,0 2 16,-4-2 0,0-2 0,-1-2 0,6 0 15</inkml:trace>
  <inkml:trace contextRef="#ctx0" brushRef="#br0">27845 11600 0,'17'-9'0,"-17"9"0,13-7 0,-4 5 16,-9 2 0,16-3 0,-16 3 0,16 0 15,-16 0 0,21 3 0,-15 1 0,11 6 16,-6 2 0,-2-1 0,2 5 0,-2-1 16,0 1 0,-1 0 0,-8 5 0,2-2 0,-2-1 15,0 1 0,-2-1 0,0 0 0,-6-1 16,1 1 0,3-1 0,-3-1 16,-2-3 0,4-3 0,-2-2 0,3-1 0,0-2 15,-1-2 0,5-3 0,0 0 0,0 0 16,0 0 0,0 0 0,0 0 0,-10-18 15,18 3 0,-1-3 0,6-13 0,-3-1 16,3 0 0,3 1 0,2 0 0,1 0 0,0 5 16,5-3 0,-8 10 0,8-3 15,-3 5 0,-4 7 0,0-2 0,0 4 16,0-3 0,0 5 0,-6 4 0,3 0 16,-14 2 0,22 0 0,-12 2 0,-1 1 0,7 6 15,-7 2 0,2-3 0,-1 6 0,-1 2 16,0 1 0,-7-1 0,4 3 0,-6-3 15,0 1 0,0-1 0,-6 3 0,4-3 16,-5-2 0,3 2 0,-3-3 0,4-2 16,-4-3 0,5 1 0,-3-4 0,1-1 15,4-4 0,-7 9 0,7-9 0,0 0 0,0 0 16,0 0 0,0 0 0,-5-18 16,10 1 0,2-4 0,2-7 0,5-1 0,2-6 15,0 4 0,2 0 0,-2 4 0,0 7 16,-2 3 0,-1 1 0,3 4 0,-2-1 15,4 1 0,-2 4 0,0 0 0,0 1 16,-2 3 0,4 0 0,0 2 0,-5 2 16,0 2 0,0 0 0,-4 2 0,3 3 15,-4-4 0,7 8 0,-4 1 0,-2 0 16,0 1 0,0 3 0,-4-1 0,1 1 16,-1 1 0,-3-2 0,0 6 0,1-4 0,-3 1 15,0 1 0,0-3 0,0 1 16,-3-1 0,3 0 0,-2 0 0,2-1 0,0-4 15,0-3 0,0-8 0</inkml:trace>
  <inkml:trace contextRef="#ctx0" brushRef="#br0">29052 11263 0,'0'0'15,"0"0"0,0 0 0,2-9 0,-2 9 16,0 0 0,0 0 0,0 0 0,0 0 16,-2 34 0,-1-14 0,3 11 0,-4-1 15,4 4 0,0-3 0,2 2 16,3-2 0,2 2 0,0-2 0,2-2 0,-3 1 16,4-7 0,-3-5 0,-1-1 0,1-5 15,-3-2 0,4-1 0,-1-1 0,-3-4 16,3 1 0,-7-5 0,12 3 0,-12-3 15,0 0 0,24-8 0,-14 0 0,3-7 0,6-14 16,0-4 0,0-2 0,-6-1 0,6-2 16,0-1 0,1 1 0,-2-2 0,-2 5 15,-2 0 0,-1 2 0,-1 10 0,-7 4 16,-1 4 0,3 5 0,-5-1 0,2 3 16,-2 2 0,-2 6 0,6-8 0,-6 8 15,0 0 0,0 0 0,0 0 0,0 0 16,0 0 0,4 37 0,-6-19 0,-2 0 0,4 14 15,0 0 0,-4 6 0,8-1 0,-4-3 16,0 4 0,2-6 0,0 1 0,0 1 16,0 0 0,1-4 0,1-1 0,-2-3 15,3-6 0,-3-4 0,2 1 0,2-7 16,-2 0 0,1-6 0</inkml:trace>
  <inkml:trace contextRef="#ctx0" brushRef="#br0">29697 11560 0,'2'-11'15,"-2"11"0,0-10 0,0 10 0,0 0 0,0 0 16,-2-12 0,2 12 0,0 0 0,0 0 16,2-9 0,-2 9 0,0 0 0,0 0 15,0 0 0,2-10 0,-2 10 0,0 0 16,0 0 0,0 0 0,15-2 0,-15 2 15,0 0 0,25 9 0,-16-8 0,-9-1 0,15 8 16,-7-1 0,-2-1 0,-1 1 0,-1 2 16,-2 0 0,1 8 0,-3-1 15,-3 1 0,-1-1 0,2 0 0,-3-1 0,3-2 16,-2 6 0,2-7 0,-4 4 16,4-1 0,2 1 0,0 1 0,2 1 0,4-1 15,0 2 0,3 1 0,5 6 0,-1-2 16,2 6 0,-2-9 0,0-1 0,4 4 15,-4-1 0,-1-4 0,-3-3 0,0 1 16,-2-1 0,0 1 0,-3-2 0,3 0 16,-5 0 0,-2-4 0,0 1 0,0-5 15,-2 4 0,0-1 0,-1-2 0,-1 1 0,0-1 16,-1 0 0,0 1 0,0-4 0,1 3 16,-3-1 0,1-2 0,-2 3 0,8-8 15,-15 5 0,4-3 0,11-2 0,-19 0 16,19 0 0,-16-10 0</inkml:trace>
  <inkml:trace contextRef="#ctx0" brushRef="#br0">30259 10831 0,'4'-12'0,"1"5"0,-1 2 15,3-4 0,-3 6 0,6-5 0,3 0 0,6-1 16,-2 2 0,2 0 0,-1 2 16,3 4 0,-3-2 0,0 6 0,-2-2 15,-2 2 0,-5 2 0,-2 4 0,0-1 0,-5 3 16,2 7 0,-2 11 0,-6 2 0,0 2 15,-5-2 0,4 3 0,-4 1 0,0-4 16,0 4 0,-1 0 0,6-1 0,1-1 16,1 2 0,2 1 0,2-4 0,5 4 15,-3-2 0,2-1 0,3 0 0,0 2 16,0-6 0,0 2 0,0-7 0,-2-1 16,-5-6 0,5 1 0,-4 2 0,1 1 15,1 0 0,-5-3 0,2 1 0,2-3 16,-2 1 0,1 1 0,-3-2 0,5 3 0,-5-1 15,4 0 0,-4 2 0,5-2 0,-1 2 16,-2-1 0,5 10 0,3-4 0,1 6 16,0-3 0,1-3 0,-3-7 0,0 0 15,0-1 0,-2 1 0,2-1 0,0-3 16,-2 3 0,-2-1 0,1-1 0,-3-2 0,-1-2 16,-2 1 0,-2 5 0,-3-1 15,-9 1 0,-8 6 0,-8 1 0,-6-1 16,-26 13 0,-9-7 0,-8 0 0,-6-2 0</inkml:trace>
  <inkml:trace contextRef="#ctx0" brushRef="#br0">19328 12207 0,'0'0'0,"2"-6"15,-2 6 0,0-11 0,0 11 0,4-9 0,-4 9 16,3-8 0,-1 4 0,-2 4 0,2-10 16,-2 10 0,2-9 0,-2 9 15,0-9 0,0 9 0,0-6 0,0 6 0,-6-9 16,-1 5 0,-1 0 0,8 4 0,-19-1 16,0 1 0,1 0 0,0 0 0,-1 3 15,1 1 0,0-2 0,4 2 0,0 1 16,3-5 0,11 0 0,-13 6 0,5-4 15,8-2 0,-11 4 0,11-4 0,-9 6 16,9-6 0,-5 4 0,5-4 0,0 0 16,-4 11 0,4-11 0,-5 5 0,5-5 0,-4 8 15,4-8 0,-7 11 0,5-2 0,-6-1 16,4-2 0,0 2 0,-1 2 0,1-2 16,-3 0 0,5 0 0,-6 3 0,4-2 15,-3 5 0,1-2 0,1-2 0,1-2 16,-2 1 0,2-3 0,4 1 0,-4 0 15,4-7 0,-5 13 0,3-9 0,2-4 16,-5 9 0,5-9 0,-2 5 0,2-5 0,-2 7 16,2-7 0,0 0 0,-3 8 15,3-8 0,0 0 0,0 0 0,-5 6 16,5-6 0,0 0 0,0 0 0,0 0 0,0 0 16,-4 6 0,4-6 0,0 0 15,0 0 0,0 0 0,0 0 0,0 0 0,0 0 16,0 0 0,0 0 0,0 0 0,0 0 15,0 0 0,0 0 0,0 0 16,0 0 0,0 0 0,0 0 0,0 0 0,0 0 16,0 0 0,0 0 0,0 0 0,0 0 15,0 0 0,7-23 0,-7 23 0,0 0 0,0 0 16,0 0 0,0-8 0,0 8 0,0 0 16,0 0 0,2-8 0,-2 8 0,0 0 15,0-6 0,0 6 0,0 0 0,0 0 16,0-8 0,0 8 0,0 0 0,0 0 15,0 0 0,0 0 0,0 0 0,0 0 16,0 0 0,-5-7 0,5 7 0,0 0 16,0 0 0,0 0 0,-17 15 0,9-9 15,2 1 0,-1-2 0,0 3 0,3 1 16,0-1 0,0 0 0,0 1 0,2-1 16,2 1 0,0 2 0,2-2 0,0 1 15,4 6 0,2-2 0,-1 1 0,2-3 16,-5-1 0,2-1 0,0 6 0,1-4 15,-3-1 0,3-3 0,-4 3 0,-1-1 16,0 0 0,-4 4 0,2 5 0,-5-3 0,-2 3 16,3 1 0,-7 9 0,-1-6 0,-4 3 15,8-5 0,-5-3 0,9-6 0,0 3 16,-1-1 0,1 1 0,2-4 0,2 1 0,-4-2 16,4-1 0,4 7 0,-4 0 15,2-2 0,0-1 0,0 3 0,3 0 0,-3 1 16,0-3 0,-2 3 0,2 1 0,-2-2 15,0 3 0,0-3 0,2 0 0,-2 1 16,3 0 0,-1-3 0,0-3 0,0 1 16,2-2 0,0-1 0,7 4 0,2-1 15,6-1 0,2 2 0,11-3 0,-1 2 16,-3-7 0,-3 0 0,-3-1 0,12 0 16</inkml:trace>
  <inkml:trace contextRef="#ctx0" brushRef="#br0">6303 15527 0,'0'0'15,"0"0"0,-9 4 0,9-4 0,0 0 16,0 0 0,0 0 0,-5 4 0,5-4 16,0 0 0,0 0 0,0 0 0,0 0 15,25 3 0,-6-3 0,-1-3 16,3 2 0,15-2 0,2 2 0,4-4 0,-1 2 16,-3 0 0,6-2 0,-5 4 0,-1-1 15,-1 2 0,-3 2 0,-7-1 0,-10-1 16,-2 5 0</inkml:trace>
  <inkml:trace contextRef="#ctx0" brushRef="#br0">6490 15819 0,'0'0'0,"-10"5"0,10-5 15,0 0 0,0 0 0,0 0 0,0 0 16,0 0 0,0 0 0,0 0 0,42-10 15,-26 7 0,4 1 0,1-2 0,1 0 0,13-3 16,2 6 0,-3-2 0,4 3 0,-1-6 16,4 3 0,0 0 0</inkml:trace>
  <inkml:trace contextRef="#ctx0" brushRef="#br0">7391 14975 0,'0'0'0,"0"-9"16,0 9 0,0 0 0,0 0 15,0 0 0,0 0 0,0 0 0,0 0 16,0 0 0,6 34 0,-3-14 0,-1 13 0,0 3 16,6 2 0,-2 1 0,-3 2 15,3 0 0,-4 3 0,1-4 0,4 2 0,4-1 16,-6-1 0,1 2 0,2-5 0,-4-2 15,1-5 0,1 2 0,-1-8 0,-5-4 16,6-3 0,-6-5 0,6 1 0,-6-5 16,2-2 0,-2-6 0,2 15 0,0-11 15,-2-4 0,0 0 0,3 12 0,-3-12 0,0 0 16,0 0 0,0 0 0,0 0 16,0 0 0,0 0 0,0 0 0,0 0 15,0 0 0,-5-37 0,1 18 0,-2 3 0,4-3 16,0-2 0,0 4 0,-3-5 0,5 4 15,-2-2 0,0 1 0,4-12 0,0 7 16,3 1 0,-1 2 0,-2 4 0,6-2 16,1-1 0,-5 3 0,7 0 0,-1-1 15,1 3 0,3 2 0,-5 0 0,2 0 16,-2 3 0,5-1 0,-3 3 0,1 3 16,-3-2 0,0 3 0,-9 4 0,14-4 15,-14 4 0,16-4 0,-16 4 0,0 0 16,23 6 0,-17-2 0,-6-4 0,12 10 0,-7-2 15,-1-1 0,-2 1 0,1 2 16,-3 1 0,2-1 0,-4 6 0,-3-2 0,1 1 16,-4 0 0,2-3 0,-1-2 0,-4 4 15,1-3 0,-3 1 0,0-2 0,-2-2 16,2 3 0,1-6 0,1 2 0,2-3 0,-3 1 16,12-5 0,-15 6 0,15-6 15,-12 3 0,12-3 0,0 0 0,0 0 0,-16 5 16,16-5 0,0 0 0,0 0 0,0 0 15,-6 4 0,6-4 0,0 0 0,0 0 16,0 0 0,0 0 0,20 13 0,-16-5 16,6-3 0,5 3 0,-1 0 0,4 3 15,-4 0 0,4 1 0,-2-2 0,2 1 16,12 2 0,-7 0 0,-2-2 0,-4-3 16,-2-1 0,0 1 0,-1 0 0,-3-3 15,0-5 0,-11 0 0,0 0 0</inkml:trace>
  <inkml:trace contextRef="#ctx0" brushRef="#br0">8039 15272 0,'0'0'0,"0"0"15,0 0 0,0 0 0,0 0 16,0 0 0,0 0 0,0 0 0,40 23 0,-28-8 16,-1 0 0,0 0 0,-1 2 0,10 12 15,-6-3 0,4 1 0,-2 0 0,-5-9 16,1-1 0,-5-4 0,0 3 0,-1 0 16,0-6 0,-2 1 0,-2-3 0,1-1 15,-3-7 0,2 13 0,-2-13 0,4 8 0,-4-8 16,2 7 0,-2-7 0,0 0 15,0 0 0,0 0 0,0 0 0,0 0 16,0 0 0,0 0 0,-2-33 0,4 16 0,-2-1 16,0-1 0,0 1 0,3 0 0,-1-2 15,0 4 0,0-2 0,0 6 0,4-5 16,-2 7 0,1-2 0,1 2 0,-4 1 16,8 1 0,-5 1 0,1-1 0,1 3 15,0-2 0,-7 7 0,16-9 0,-7 8 16,-9 1 0,0 0 0,25-2 0,-25 2 15,19 9 0,-19-9 0,22 15 0,-8-2 0,-5-1 16,0 3 0,1 1 0,-4-2 0,3 3 16,-2-1 0,-2-1 0,2 10 15,-3-16 0,-4 0 0,0-1 0,0-8 16,2 13 0,-2-13 0,2 8 16,-2-8 0,0 0 0,0 0 0,0 0 0,0 0 15,0 0 0,0 0 0,0 0 0,0 0 16,0 0 0,-11-39 0,14 22 0,-3 1 15,0-1 0,2-1 0,0 3 0,2-1 16,1 0 0,-1 1 0,4 2 16,7-9 0,-6 12 0,3 4 0,-1 0 0,-11 6 15,14-7 0,-14 7 0,18-2 16,-18 2 0,21 7 0,-21-7 0,25 14 0,-9-2 16,0 0 0,-3 3 0,10 7 0,-5-1 15,3 2 0,-10-3 0,1-6 0,-1 1 16,-4 2 0,5-3 0,-6-1 0,3 4 15,-1 0 0,-2-2 0,3-1 0,-7-2 16,3-2 0,-1 1 0,-1-3 0,2 0 0,-5-8 16,4 12 0,1-5 0,-5-7 15,0 0 0,6 8 0</inkml:trace>
  <inkml:trace contextRef="#ctx0" brushRef="#br0">9525 14833 0,'0'0'0,"5"-15"15,-5 7 0,0 8 0,0-12 0,0 12 16,-5-16 0,1 9 0,4 7 0,-11-12 0,11 12 15,-15-6 0,7 2 0,8 4 0,-21 0 16,21 0 0,0 0 0,-30 4 0,30-4 16,-18 6 0,12 2 0,-2-2 0,6 5 15,-5 4 0,5 0 0,2 4 16,0 0 0,5-3 0,1 2 0,2 3 0,3 8 16,-2-4 0,-3-7 0,11 11 0,-11-8 15,4-3 0,-5-2 0,-1 1 0,0-1 16,-4 1 0,3-3 0,-3 4 0,0-3 15,0 1 0,-3-1 0,3-2 0,-2 3 0,2-7 16,0 8 0,0 0 0,2-3 0,1 2 16,1 1 0,-2-1 0,5-2 0,1 3 15,-2-1 0,3-1 0,-2 1 0,2 1 16,-2 1 0,2-3 0,-3 3 0,4-3 16,-5 1 0,-1 2 0,3 0 0,-5-1 15,0 0 0,1-1 0,2 1 0,-3-1 16,-2-1 0,2 1 0,-2-2 0,2-5 15,-2-1 0,3 0 0,-3-8 0,4 17 0,-2-12 16,3 3 0,-1-3 0,-4-5 0,14 10 16,-7-3 0,2-5 0,-9-2 0,21 1 15,-3-1 0,-18 0 0,34-3 0,-16-6 16,1 1 0,-3-2 0</inkml:trace>
  <inkml:trace contextRef="#ctx0" brushRef="#br0">10143 15128 0,'0'0'0,"0"0"0,0-11 0,0 11 15,0 0 0,2-13 0,-2 13 0,0-10 0,0 10 16,4-14 0,-4 14 0,0-13 16,0 13 0,0-12 0,0 12 0,0-12 15,0 12 0,2-13 0,-2 13 0,0 0 0,0-10 16,0 10 0,0 0 0,0 0 0,0-11 15,0 11 0,0 0 0,0 0 0,0 0 16,0 0 0,0 0 0,0 0 0,0 0 16,0 0 0,-2 40 0,-2-24 0,4 0 0,0 3 15,0-1 0,4 3 0,-2 0 0,7 11 16,-3-9 0,1-5 0,3-1 0,-2-3 16,1 1 0,3-1 0,2-1 0,2-1 15,-3-2 0,8 1 0,-3-6 0,3-1 16,-3 1 0,2-3 0,1-2 0,0-2 15,-21 2 0,32-9 0,-15 4 0,0-4 16,-2-3 0,-6 0 0,3-2 0,-5-3 16,2-1 0,-4-1 0,2-12 0,-3 6 15,-8-8 0,1 8 0,3-5 0,-2 0 16,-3 4 0,3 6 0,-3 2 0,3-1 0,-2 3 16,1 1 0,1 3 0,-2-1 15,2 7 0,2 6 0,-3-16 0,3 16 0,-3-15 16,3 15 0,-2-8 0,2 8 0,0 0 15,0 0 0,0 0 0,0 0 0,0 0 16,0 0 0,0 0 0,8 43 0,-6-25 16,2 2 0,-2-2 0,3 1 0,1 1 15,-3-2 0,4 3 0,-2-5 0,1 3 0,1 0 16,-3-2 0,4 4 0,-1-4 16,-3-1 0,0-3 0,3-1 0,-3-4 15,-4-8 0,10 18 0,-3-11 0,-1-1 0,-6-6 16,12 4 0</inkml:trace>
  <inkml:trace contextRef="#ctx0" brushRef="#br0">10801 15133 0,'22'16'0,"-22"-16"0,7 15 16,-2-7 0,1 6 0,1 4 0,-3 2 0,4-4 15,-4 3 0,3-2 0,-5 2 0,5 0 16,-3 2 0,2-3 0,-2 1 0,-4-1 16,2-1 0,-2 1 0,0 0 0,0 1 15,0-7 0,0-12 0,-2 17 0</inkml:trace>
  <inkml:trace contextRef="#ctx0" brushRef="#br0">11215 15109 0,'30'6'0,"-21"-3"16,3 6 0,-3 1 0,-1-2 16,2 0 0,-1 7 0,-5-3 0,3 3 0,-1 1 15,0 1 0,-4 1 0,-2 0 0,-2 1 16,2 0 0,-10 11 0,1-1 0,1 0 16,-4-7 0,1-5 0,-3-1 0,0 1 15,1-3 0,-6-3 0,-8 7 0,11-10 16</inkml:trace>
  <inkml:trace contextRef="#ctx0" brushRef="#br0">8671 14933 0,'4'-12'0,"-4"4"0,0 8 16,5-12 0,-5 12 0,2-8 16,-2 8 0,2-8 0,-2 8 0,2-9 0,-2 9 15,0 0 0,0 0 0,0-11 0,0 11 16,0 0 0,0 0 0,0-9 0,0 9 15,0 0 0,0 0 0,-2-11 0,2 11 16,0 0 0,0 0 0,0 0 0,0 0 16,4-8 0,-4 8 0,0 0 0,0 0 15,39 10 0,-7 3 0,0-1 0,-3 2 16,9 1 0,-6 2 0,2 3 0,0-2 16,-2 5 0,0-1 0,-1 2 0,-3 2 15,-1 0 0,-1 3 0,-6 2 0,-2-2 16,-5 4 0,-3 1 0,-3 1 0,-5 1 0,-6 0 15,-1 1 0,-2 1 0,-4-2 0,-6 2 16,2-4 0,-8 3 0,3-2 0,-6-4 16,3-2 0,-2 2 0,2-4 0,1-3 15,-3 1 0,2-3 0,-5-5 0,5-4 16,3-1 0</inkml:trace>
  <inkml:trace contextRef="#ctx0" brushRef="#br0">7094 14945 0,'0'0'15,"0"0"0,0 0 0,4-9 0,-4 9 16,0 0 0,0 0 0,0 0 0,0 0 15,0 0 0,0 35 0,-2-5 0,-2 3 16,2 2 0,2 5 0,0 0 0,2 24 0,2-13 16,2-9 0,0 0 0,5 0 15,12 18 0,-2-13 0,-1-6 0,3-4 0,16 16 16,9-1 0,-1-7 0,-7-12 0,14 8 16,-8-12 0,-10-5 0,5 1 15,21 10 0,-12-13 0,12 5 0,-12-7 0,-5-5 16</inkml:trace>
  <inkml:trace contextRef="#ctx0" brushRef="#br0">11816 14786 0,'0'-7'0,"0"7"0,0-8 15,0 8 0,0 0 0,0-10 0,0 10 16,0 0 0,0-8 0,0 8 0,0 0 16,0 0 0,0 0 0,0 0 0,0-7 15,0 7 0,0 0 0,0 0 0,0 0 16,0 0 0,0 0 0,-6 27 0,9-6 0,-6-5 15,3 3 0,3 2 0,-3-1 0,5-2 16,-3 3 0,2 0 0,1-1 0,-1-1 16,3 1 0,0-1 0,0-2 0,2 3 15,1-5 0,1 2 0,-2 0 0,-1-2 0,2-1 16,-1-2 0,0-2 0,-2-2 0,-2 1 16,2-5 0,-1 2 0,1 2 15,0-4 0,0-2 0,-7-2 0,13 5 0,-13-5 16,0 0 0,23-9 0,-14 4 0,1-2 15,-1-6 0,4-4 0,1-6 0,2-5 16,-6-2 0,-2 0 0,6-7 0,-5 6 16,2-7 0,-4 1 0,3 3 0,-1-1 15,-5 2 0,1 6 0,-3 7 0,0 3 16,0 0 0,-2 5 0,2 0 0,-2 6 16,0-3 0,0 9 0,0-7 0,0 7 15,0 0 0,0 0 0,0 0 0,-6 17 16,-1 2 0,1 12 0,1-1 0,3 2 0,-4-1 15,6 2 0,0-9 0,6 7 16,-4-6 0,0-3 0,7 9 0,-2-9 0,-1-2 16,2-2 0,1-1 0,2 0 0,-1-2 15,1-1 0,0 1 0,3-3 0,-3-1 16,1-6 0,-1 2 0</inkml:trace>
  <inkml:trace contextRef="#ctx0" brushRef="#br0">12561 14981 0,'9'-6'0,"-9"6"16,16-9 0,-7 8 0,-9 1 0,23-4 16,-3 4 0,1 1 0,0 3 0,-4 1 15,2 3 0,-1 0 0,0 3 0,1 0 16,-6 4 0,-2-1 0,1 3 0,-3 1 15,0-2 0,-9 4 0,3-2 0,-6 15 0,3-9 16,-2-5 0,-5-5 0,3 2 0,-3-1 16,3-1 0,-4-5 0,6-1 0,-2 0 15,1-2 0,3-6 0,-2 11 0,2-11 16,0 0 0,0 8 0,0-8 0,0 0 16,25 2 0,-4-6 0,13-4 0,5-2 15,-3-3 0,-2-2 0,8-1 0,-4-2 16,-1 1 0</inkml:trace>
  <inkml:trace contextRef="#ctx0" brushRef="#br0">13521 14804 0,'0'0'16,"16"-1"0,-16 1 0,0 0 15,20 5 0,-13-1 0,-7-4 0,12 14 16,-8-3 0,5 4 0,1-2 0,-6 4 0,-1 2 16,-3-1 0,-3 1 0,1-1 0,0 3 15,-6 7 0,2-3 0,-1-6 0,1-1 16,1-1 0,-2-3 0,2 3 0,1-5 16,2-4 0,-3-3 0,5-5 0</inkml:trace>
  <inkml:trace contextRef="#ctx0" brushRef="#br0">13882 14606 0,'2'-11'0,"-2"11"16,0 0 0,0 0 0,0 0 0,-5 34 15,5-13 0,-2 11 0,0 4 0,2-4 16,2 4 0,5-4 0,2 0 0,0-2 16,3-1 0,1-2 0,3 2 0,2-3 0,3-1 15,2-5 0,-6-3 0,2-5 0,0-1 16,-6-3 0,8 0 0,-8-2 0,0-4 16,2 0 0,-15-2 0,0 0 0,27-6 15,-20 2 0,2-4 0,0-5 0,0-3 16,7-10 0,-2-3 0,-3-2 0,-1-2 15,-4-2 0,3-1 0,2-3 0,1 3 16,-3-4 0,0 6 0,1-1 0,-6 4 0,3 7 16,-5 3 0,2 3 0,-1 2 15,2 3 0,-5 2 0,2 2 0,0 4 0,-2 5 16,0-13 0,0 13 0,0 0 16,0 0 0,0 0 0,0 0 0,0 0 15,-4 29 0,4-11 0,-3 14 0,1-2 0,2 3 16,2 0 0,1 0 0,-1-2 0,0 2 15,3-3 0,-3 2 0,2-9 0,3-2 16,1 9 0,-2-8 0,1-6 0,-3 1 16,5-4 0,-1 0 0,1 0 0,-5-2 15,5-3 0,-2-4 0,-7-4 0</inkml:trace>
  <inkml:trace contextRef="#ctx0" brushRef="#br0">14672 14890 0,'0'0'0,"-6"-10"0,6 10 0,-5-8 16,5 8 0,0 0 0,-6-7 0,6 7 0,0 0 16,-7-5 0,7 5 0,0 0 0,0 0 15,0 0 0,-5-8 0,5 8 16,0 0 0,0 0 0,0 0 0,0 0 0,0 0 15,18-13 0,-18 13 0,0 0 0,15-4 16,-15 4 0,8-2 0,-8 2 0,0 0 16,0 0 0,0 0 0,0 0 0,0 0 15,16 12 0,-16-12 0,2 12 0,0-1 16,1-3 0,-3 2 0,5 5 0,-1 2 0,1-2 16,3 0 0,5 2 0,0-3 15,-2 3 0,5-4 0,12 11 0,-1-6 0,-5-4 16,-5 1 0,-1-3 0,-5 0 0,2 1 15,2-3 0,-7 2 0,-1-3 0,-2-1 16,-2 0 0,-3-8 0,0 16 0,-8-7 16,4-2 0,-10 8 0,-2-2 0,-7 7 15,1-4 0,-1-5 0,6-1 0,-2-2 16,0 2 0,1-3 0,4-3 0,5 0 16,9-4 0,-19 5 0,19-5 0,0 0 15,0 0 0,-13-15 0</inkml:trace>
  <inkml:trace contextRef="#ctx0" brushRef="#br0">14871 14299 0,'0'0'0,"-2"-11"0,2 11 15,0 0 0,0 0 0,20-4 0,-20 4 16,37 6 0,-17-1 0,3 0 0,9 6 16,-2 3 0,-5-1 0,-7-1 0,-2-2 15,-5 5 0,1-1 0,-1 3 16,-4 0 0,-5 3 0,3-2 0,-8 12 0,3-5 16,-2-3 0,-2-1 0,1 0 0,-3 8 15,6-3 0,-2-2 0,2-9 0,0 4 16,2-1 0,4 1 0,1 1 0,3 0 15,-1-2 0,12 11 0,-4-5 0,6 3 16,0-2 0,3-2 0,-2-1 0,-5-4 16,-1-1 0,4 6 0,-1 1 0,0-8 0,-10 1 15,0-3 0,3 3 0,0-3 0,-2 3 16,-4-4 0,-1 7 0,-3-4 0,1 0 16,0 0 0,-3 5 0,-2-2 0,0-1 15,-2 0 0,-1 2 0,1-2 0,-3-3 16,1 3 0,-5-2 0,3 1 0,-4-1 15,1 0 0,0 1 0,-3-3 0,1 1 0,-2-3 16,-1 0 0,0-3 0,2-1 0,3-6 16,9-2 0,-16 2 0</inkml:trace>
  <inkml:trace contextRef="#ctx0" brushRef="#br0">16399 14735 0,'0'0'16,"0"0"0,-9-5 0,9 5 0,0 0 15,0 0 0,0 0 0,0 0 0,0 0 16,0 0 0,0 0 0,34-8 0,-11 6 0,11-7 16,5 6 0,2-3 0,0-3 15,0 6 0,0-5 0,-2 7 0,-3-3 0,-2 4 16,-8 2 0,-8 0 0,-2 2 16,-4 2 0</inkml:trace>
  <inkml:trace contextRef="#ctx0" brushRef="#br0">16470 15096 0,'0'0'0,"-10"4"0,10-4 0,0 0 0,0 0 16,0 0 0,0 0 0,0 0 0,0 0 16,0 0 0,0 0 0,26 4 0,-3-8 15,15-2 0,-2-3 0,8 1 0,1 2 16,4-1 0,23-8 0,0 4 0,-4-3 15,-13 3 0</inkml:trace>
  <inkml:trace contextRef="#ctx0" brushRef="#br0">19024 14017 0,'0'-6'0,"0"6"0,0-10 16,0 10 0,5-7 0,-5 7 0,0 0 15,0 0 0,0 0 0,11 15 0,-1 3 0,-2 17 16,4 0 0,-6 6 0,13 21 0,-13-13 15,1-8 0,3 3 0,-6 1 0,3 16 16,2-14 0,-2-7 0,0 0 0,0 2 16,-1-3 0,2-5 0,-4 0 0,3-4 15,-1-1 0,-3-6 0,-1-4 0,2-3 0,-2-4 16,4-1 0,-4-2 0,0 0 16,-2-3 0,0-6 0,5 10 0,-5-10 0,0 8 15,0-8 0,0 0 0,0 0 0,0 0 16,0 0 0,0 0 0,-2-33 0,-1 15 15,1-12 0,-2-3 0,4-1 0,0 4 16,-4-5 0,4 2 0,4 3 0,-4-1 16,4 4 0,-2 5 0,1 0 0,5-7 15,-1 5 0,-5 4 0,8-1 0,1-6 16,-2 4 0,3 5 0,-1 4 0,-2 0 16,1-1 0,-4 5 0,3 0 0,1 3 15,-8 3 0,-2 4 0,16-6 0,-12 4 16,-4 2 0,0 0 0,19 8 0,-13-4 0,-1 4 15,-1 1 0,-2 7 0,4 1 0,-4-1 16,-4 2 0,2 1 0,-8 0 0,6-1 16,-9 1 0,2-1 0,-7 8 0,-4-3 15,3-4 0,4-7 0,1 1 0,1-4 16,-1 0 0,3-1 0,2-1 0,1-3 0,-4 0 16,3 2 0,1-2 0,6-4 15,-11 6 0,11-6 0,-10 2 0,10-2 0,-7 5 16,7-5 0,0 0 0,-6 5 0,6-5 15,0 0 0,0 0 0,-3 8 0,3-8 16,0 0 0,5 13 0,-1-4 0,1-4 16,1 4 0,11 5 0,-6 0 15,5 1 0,7 6 0,2 1 0,2-2 0,1-3 16,-3-1 0,4 0 0,-8-1 0,-1-4 16,1-1 0,-2-2 0,-2 2 0,4-2 15,-1-3 0,-1-4 0,2-1 0</inkml:trace>
  <inkml:trace contextRef="#ctx0" brushRef="#br0">19934 14328 0,'0'0'0,"0"0"15,0 0 0,0 0 0,23 16 0,-12-4 16,1 4 0,-1 3 0,-2 0 0,3 11 16,3 1 0,-5-2 0,3 2 0,-4 0 15,1 0 0,-6-9 0,1-2 0,-1-3 16,3 2 0,-7-5 0,2 3 0,0-5 16,-2-2 0,0 1 0,3-4 0,0 1 15,-3-1 0,0-7 0,0 8 0,0-8 16,0 0 0,0 0 0,0 0 0,0 0 15,0 0 0,0 0 0,0 0 0,0-35 16,2 16 0,-2-11 0,2 4 0,2-6 0,1 5 16,-1-2 0,1 6 0,-1 4 0,6 5 15,-3-3 0,1 2 0,-3 3 0,5 4 16,-2 0 0,-1 0 0,0 3 0,3 1 16,-10 4 0,17-4 0,-17 4 0,0 0 15,28 8 0,-18-3 0,3 4 0,-2 2 16,1 2 0,-3 1 0,-1 2 0,0-2 15,-1 3 0,-1-3 0,-1 2 0,-1-1 0,-2-2 16,-2-3 0,3 2 0,0-3 0,-3-4 16,0-5 0,2 15 0,-2-9 15,0-6 0,0 0 0,2 12 0,-2-12 0,0 0 16,0 0 0,0 0 0,0 0 16,0 0 0,0 0 0,0 0 0,22-35 0,-14 17 15,1 2 0,0-15 0,5 9 0,-8 0 16,3 8 0,-2-1 0,0 6 0,-2-2 15,1 1 0,1 4 0,0 0 0,-7 6 16,14-9 0,-14 9 0,11-2 0,-11 2 16,0 0 0,25 5 0,-18 1 0,3 0 0,5 4 15,-1 4 0,0-2 0,-1 3 0,-1-1 16,-1 3 0,1 0 0,1-1 0,-2-2 16,-3 3 0,3-1 0,-4-2 0,-1 3 15,2-3 0,-4-2 0,3-1 0,-5-1 16,2-2 0,1-1 0,-3 1 0,-2-8 15,0 0 0,0 0 0</inkml:trace>
  <inkml:trace contextRef="#ctx0" brushRef="#br0">20696 13926 0,'23'8'16,"2"5"0,11 8 0,-4 4 0,2 4 16,17 15 0,-17-3 0,9 11 0,-11-9 15,9 8 0,-14-9 0,-4-3 0,-2-5 0,-1 8 16,-2-5 0,-6 3 0,-3 2 0,-2-5 16,-3 2 0,-4-2 0,-2 0 0,-7 2 15,-3-4 0,-1 0 0,-8-1 0,-4 0 16,-5-2 0,3 1 0,-10-4 0,-20 12 15,3-3 0,8-10 0,3-5 0,5-3 16,-4-3 0,-1-1 0,-1-1 0,6-3 16</inkml:trace>
  <inkml:trace contextRef="#ctx0" brushRef="#br0">18500 14434 0,'-12'44'16,"3"-6"0,0 5 0,5 3 0,-8 13 15,7-9 0,5-10 0,3 2 0,1-3 16,6 2 0,3-4 0,0 4 0,13-6 16,3 0 0,24 12 0,2-5 0,7-2 15,6-7 0,4-2 0,13-6 0,68 8 16,-51-13 0,-13-7 0,64 4 0,-43-6 15,45-4 0,-46-3 0</inkml:trace>
  <inkml:trace contextRef="#ctx0" brushRef="#br0">21603 14401 0,'0'0'0,"0"0"0,0-10 0,0 10 16,0 0 0,0 0 0,0-11 0,0 11 16,0 0 0,0 0 0,0 0 0,0 0 15,3-9 0,-3 9 0,0 0 0,0 0 16,0 0 0,0-7 0,0 7 0,0 0 15,0 0 0,0 0 0,0 0 0,-3-8 0,3 8 16,0 0 0,0 0 0,0 0 16,-2-10 0,2 10 0,0 0 0,-5-8 0,5 8 15,0 0 0,-4-13 0,4 13 0,-2-8 16,2 8 0,-5-6 0,5 6 0,-2-11 16,2 11 0,-2-12 0,2 12 0,-5-7 0,5 7 15,-2-9 0,2 9 0,0 0 16,-5-11 0,5 11 0,0 0 0,0-8 0,0 8 15,0 0 0,0 0 0,0 0 0,-7-5 16,7 5 0,0 0 0,0 0 0,-2 24 16,0-6 0,2 15 0,2 0 0,0 2 15,5-3 0,-2 6 0,2-3 0,2-2 16,2 0 0,1-2 0,-1-2 0,3-5 16,-3-6 0,2-1 0,2-1 0,-2-2 15,12 7 0,-4-7 0,-1-3 0,-6-5 16,-1 1 0,6-2 0,-8-1 0,3-1 15,-14-3 0,18 0 0,-18 0 0,21-5 16,-15 1 0,4-2 0,1-4 0,2-3 0,-5 1 16,1-2 0,0-1 0,3-3 15,-3 2 0,-3-1 0,-1 0 0,-1-1 0,-2-3 16,6 3 0,-6-1 0,2 4 0,1-6 16,-1 4 0,-4-2 0,5 3 0,-3-3 15,0 1 0,-2 2 0,2-1 0,-2 1 16,0-1 0,4 5 0,-4 2 0,-4-2 15,4 12 0,-2-17 0,2 8 0,0 9 0,-2-15 16,2 15 0,0-15 0,0 15 0,0-14 16,-4 7 0,4 7 0,-3-13 15,3 13 0,0 0 0,-4-12 0,4 12 0,0 0 16,-2-13 0,2 13 0,-3-9 0,3 9 16,0 0 0,-2-10 0,2 10 0,0 0 15,-4-10 0,4 10 0,0 0 0,0 0 16,-6-10 0,6 10 0,0 0 0,0 0 15,0 0 0,-2-11 0,2 11 0,0 0 16,0 0 0,0 0 0,0 0 0,-4-10 16,4 10 0,0 0 0,0 0 0,0 0 0,0 0 15,0 0 0,-2-10 0,2 10 0,0 0 16,0 0 0,0 0 0,0 0 0,0 0 16,-3-9 0,3 9 0,0 0 0,0 0 15,0 0 0,0 0 0,0 0 0,0 0 16,0 0 0,0 0 0,0 0 0,5 28 15,-3-11 0,6 13 0,0-1 0,1 5 16,0 0 0,-1 0 0,1 3 0,-1-1 0,4 2 16,-3-1 0,2-2 0,-1 0 15,3 2 0,1 0 0,-5-1 0,-2-2 0,2 0 16,-5-1 0,-2 2 0,-10-4 16,-1 2 0,-5-2 0</inkml:trace>
  <inkml:trace contextRef="#ctx0" brushRef="#br0">10907 16370 0,'-13'-2'0,"-1"-3"0,1 0 15,1 1 0,12 4 0,-22-6 0,12 2 16,10 4 0,-16-7 0,16 7 16,-18-3 0,9-2 0,9 5 0,-13-4 0,13 4 15,-17-4 0,17 4 0,-13-6 0,13 6 16,-17-3 0,17 3 0,-13-6 0,13 6 15,0 0 0,-23-3 0,14 0 0,9 3 16,-23-5 0,23 5 0,-21-3 0,10 1 16,-7-2 0,0 0 0,2 2 0,0-5 15,-3 6 0,4-3 0,-1-1 0,2 1 16,14 4 0,-18-6 0,18 6 0,-17-5 16,17 5 0,-17-5 0,17 5 0,-17-7 15,17 7 0,-11-5 0,11 5 0,-9-5 16,9 5 0,-12-6 0,12 6 0,-11-6 0,11 6 15,0 0 0,-11-4 0,11 4 0,0 0 16,0 0 0,-12-6 0,12 6 16,0 0 0,0 0 0,0 0 0,-11-7 0,11 7 15,0 0 0,0 0 0,0 0 0,0 0 16,0 0 0,0 0 0,0 0 0,0 0 0,0 0 16,0 0 0,0 0 0,0 0 15,32 18 0,-32-18 0,25 7 0,-5-3 16,3-6 0,14 0 0,4 0 0,-2-3 0,1 2 15,9-1 0,-4 0 0,23-7 0,1 6 16,-17-4 0,-6 5 0,-1-3 0,25-3 16,-17 5 0,-6-2 0,-2 1 0,1-2 15,22 0 0,-17-3 0,-6 5 0,-1-2 16,3 0 0,-1-3 0,-1-1 0,23-7 16,-13 2 0,14-4 0,-17 4 0,12-5 15,-11 5 0,-10 0 0,3 5 0,20-6 16,-11 4 0,-10 1 0,0 2 0,-1 3 15,1-2 0,4-1 0,-4 4 0,1-1 16,-1-1 0,-3 6 0,1-4 0,1 3 0,-4-2 16,-1 2 0,-1 0 0,6 1 0,-3 1 15,-3-4 0,4 0 0,-1 2 0,0-2 16,2-5 0,0 6 0,1-10 0,-1 2 16,2 1 0,25-6 0,-21 1 0,-5 4 15,1 1 0,-3 3 0,-1-4 0,-1 7 16,2-2 0,-8 1 0,5-1 0,-3 4 15,-2 2 0,-6-2 0,8 1 0,-11 2 0,0-2 16,-4 2 0,1-1 0,16 0 0,-12 2 16,9-4 0,-1 2 0,0-2 0,0 1 15,1-1 0,-4-1 0,-3 2 16,-3-2 0,9 0 0,-2-2 0,2-1 0,-4 7 16,-7-3 0,11-5 0,-9 5 0,0 0 15,-2 2 0,0 0 0,-2 0 0,1-2 16,-22 4 0,57-4 0,-23 4 0,-4-3 15,-7-1 0,0 4 0,-1-2 0,-22 2 16,44 0 0,-21 0 0,-3 0 0,-20 0 16,41-2 0,-23 0 0,-18 2 0,42-2 15,-27 0 0,-15 2 0,37-3 0,-37 3 0,34 0 16,-34 0 0,21 0 0,-21 0 0,0 0 16,27-1 0,-27 1 0,0 0 0,28 0 15,-28 0 0,0 0 0,0 0 0,25-3 16,-25 3 0,0 0 0,20 4 0,-20-4 15,0 0 0,0 0 0,16 11 0,-16-11 16,11 11 0</inkml:trace>
  <inkml:trace contextRef="#ctx0" brushRef="#br0">1313 13181 0,'0'0'16,"-5"-11"0,5 11 0,0 0 0,-7-12 15,7 12 0,-4-8 0,4 8 0,0 0 0,-9-14 16,3 7 0,6 7 0,-12-10 0,7 4 15,5 6 0,-13-13 0,5 6 0,-1 0 16,3 1 0,6 6 0,-19-11 0,8 6 16,0-6 0,-3 7 0,-2-4 0,0 2 15,-3 0 0,2-3 0,-2 7 0,-1-2 16,4 0 0,-5 4 0,5-2 0,16 2 16,-38 5 0,19-2 0,-2 1 0,2 5 0,-2 1 15,-7 4 0,-1 2 0,5 1 16,11-5 0,-2 3 0,1 0 0,0-2 15,0 4 0,3 2 0,-5 8 0,5-5 0,-4 7 16,4 0 0,0 1 0,1-1 0,2 4 16,3-2 0,-1 2 0,6-1 0,-3 3 15,3-4 0,3 2 0,1 0 0,3 0 16,-1 1 0,2 0 0,1-1 0,6 0 16,-1-1 0,0 1 0,2 0 0,-1 2 15,4 0 0,2-5 0,-3 2 0,5-1 16,-2-1 0,3-1 0,1-3 0,0-1 0,1 2 15,3-3 0,-1 0 0,6 0 0,-2-1 16,0-1 0,0-1 0,2 0 0,2-1 16,0-1 0,-1-6 0,6 5 15,-5-2 0,5-2 0,1-2 0,-4-1 0,3-3 16,-1-2 0,-4 0 0,0-1 0,0-3 16,-1-2 0,-1-2 0,-5 0 0,-8-3 15,0 3 0,-1-2 0,1-2 0,0 1 16,1-3 0,-4 0 0,3-2 0,-1-1 15,5-5 0,-4 2 0,-3 1 0,-2 1 16,0 0 0,-2 4 0,-1-4 0,1 1 16,-2 1 0,-1-2 0,-2 1 0,2 1 0,1-4 15,-1 2 0,-4-1 0,2 0 0,1-1 16,-6-1 0,3 6 0,-1-6 0,-1 1 16,0-3 0,2 1 0,-5-1 0,2-1 15,-1 2 0,1-1 0,0 0 0,-1 0 16,2-2 0,-3 2 0,1 1 0,-3-3 15,2 7 0,0-4 0,-2-1 0,0 1 0,2 3 16,-2 1 0,0 2 0,-2-2 0,2 1 16,-2-5 0,0 1 0,-5-3 15,1 3 0,2 1 0,-3-3 0,1 1 0,-3 0 16,-1-1 0,1-1 0,-9-8 16,2 2 0,-5 0 0,10 3 0,-9-5 0,-1 1 15,5 5 0,-5-6 0,-4 1 0,3 1 16,1 1 0,0 1 0,1 4 0,-5-3 15,0-1 0,2-1 0,3 4 0,-8-1 16,5 0 0,-4 2 0,-1 1 0,1-4 16,1 2 0,2 3 0,-5 1 0,8 1 0,-7-5 15,3 7 0,3 1 0,3 2 0,-1 1 16,4-3 0,-3 3 0,6 2 0,-3 0 16,-2-3 0,-1 5 0,6 1 0,1-2 15,12 5 0,-24-4 0,12 2 0,12 2 16,-21-5 0,21 5 0,-24 3 0,5 1 15,0-3 0,0 4 0,0 1 0,1-2 16,-3 5 0,5 1 0,-2 0 0,0-1 0,0 1 16,2-2 0,2 2 0,-2 1 15,3 1 0,-2 2 0,2 0 0,1 1 16,1 3 0,0-3 0,-1 1 0,5 0 16</inkml:trace>
  <inkml:trace contextRef="#ctx0" brushRef="#br0">1785 13454 0,'0'0'0,"0"0"16,0 0 0,0 0 0,0 13 0,0-13 16,2 9 0,-2-9 0,3 19 0,1 0 15,0-3 0,-1 5 0,4-1 0,0 13 16,-3-2 0,1 2 0,-1 4 0,2-3 15,0 5 0,-1-1 0,1 3 0,1-2 0,0 2 16,-2-4 0,1 0 0,-1-3 0,-1 2 16,-1-8 0,-1 3 0,3 0 15,0-6 0,-5-2 0,2-5 0,-2-2 0,2 3 16,-2-3 0,4 1 0,-4-5 0,0-1 16,0-3 0,0-8 0,3 16 15,-3-16 0,0 12 0,0-12 0,0 11 0,0-11 16,0 0 0,0 12 0,0-12 15,0 0 0,0 0 0,0 11 0,0-11 0,0 0 16,0 0 0,0 0 0,0 0 0,0 12 16,0-12 0,0 0 0,0 0 0,0 0 15,0 0 0,0 0 0,0 0 0,0 0 0,0 0 16,0 0 0,0 0 0</inkml:trace>
  <inkml:trace contextRef="#ctx0" brushRef="#br0">1454 13830 0,'0'0'0,"-9"-14"0,9 14 16,-6-10 0,6 10 0,-2-11 0,2 11 16,0 0 0,-8-9 0,8 9 0,0 0 0,-7-8 15,7 8 0,0 0 0,0 0 16,0 0 0,-6-7 0,6 7 0,0 0 15,0 0 0,0 0 0,0 0 0,0 0 0,-5-8 16,5 8 0,0 0 0,0 0 0,0 0 16,0 0 0,0 0 0,0 0 0,0 0 15,-4-11 0,4 11 0,0 0 0,0 0 16,0 0 0,0 0 0,0 0 0,0 0 16,0 0 0,0 0 0,0 0 0,0 0 15,0 0 0,36 21 0,-23-13 0,8 1 16,0 4 0,13 4 0,-2 4 0,4-4 0,-1 3 15,1 0 0,3 0 0,0 1 16,-1 0 0,-1-1 0,-1 3 0,1-4 0,-3 1 16,-2 0 0,2-1 0,-4-5 0,-5 7 15,0-7 0,-7-4 0,-4-3 16,2 1 0,-5 0 0,1-2 0,-5-2 0,-7-4 16,13 8 0,-13-8 0,12 7 0,-12-7 15,7 5 0,-7-5 0,0 0 0,8 5 16,-8-5 0,0 0 0,0 0 0,0 0 15,12 6 0,-12-6 0,0 0 0,0 0 16,0 0 0,0 0 0,0 0 0,0 0 16,0 0 0,0 0 0,0 0 0,0 0 15</inkml:trace>
  <inkml:trace contextRef="#ctx0" brushRef="#br0">1238 13710 0,'0'23'0,"-3"0"0,3-5 16,0 11 0,0 4 0,5 5 0,-1-5 15,-2 1 0,4-3 0,-4 6 0,5-4 16,-5 0 0,5-8 0,-7-3 0,4-4 16,-2 2 0,1 1 0,0-2 0,-1 1 15,2-1 0,-2 2 0,-2-3 0,0 3 16,3-3 0,-3 3 0,-3 9 0,3-7 16,0-2 0,0-5 0,0 3 0,0-7 15,0 0 0,-2-1 0,2-6 0,0-5 16,0 13 0,0-13 0,0 0 0,0 0 15,0 0 0,0 0 0</inkml:trace>
  <inkml:trace contextRef="#ctx0" brushRef="#br0">1078 13173 0,'0'0'0,"0"0"0,0 0 0,0 0 0,0 0 16,0 0 0,0 0 0,0 0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1739 861 0,'0'0'0,"0"0"15,0 0 0,0 0 0,0 0 0,0 0 0,0 0 16,0 0 0,0 0 0,0 0 0,0 0 16,0 0 0,0 0 0,0 0 0,0 0 15,0 0 0,0 0 0,0 0 0,0 0 16,0 0 0,0 0 0,0 0 0,0 0 16,0 0 0,0 0 0,0 0 15,0 0 0,0 0 0,0 0 0,0 0 16,-7 31 0,10 2 0,-1-5 0,-2 5 0,-2-2 15,4 0 0,-2 0 0,0 2 0,2-2 16,-6-3 0,6 3 0,-2 2 0,-2-2 16,-1-1 0,-1-5 0,2-3 0,-3 7 15,3 5 0,-2-4 0,-1-5 0,0-3 16,-2-5 0,1 2 0</inkml:trace>
  <inkml:trace contextRef="#ctx0" brushRef="#br0">2373 814 0,'0'0'0,"0"0"0,0-12 0,0 12 16,0 0 0,0 0 0,0 0 0,0 0 15,-65 30 0,37-5 0,-2 0 0,1 3 16,3 3 0,-1-4 0,7 4 0,1-1 16,2 1 0,3 0 0,5-8 0,4-3 15,1 1 0,1-5 0,6 3 0,1 0 0,3-1 16,8 8 0,2-9 0,1-1 0,9 2 16,5-1 0,-7-7 0,9-2 0,-9 1 15,-1-6 0,-4 0 0,0 2 0,-1-4 16,-1-1 0,-18 0 0,25-4 0,-25 4 15</inkml:trace>
  <inkml:trace contextRef="#ctx0" brushRef="#br0">2205 1165 0,'0'0'0,"0"0"16,0 0 0,0 0 0,-10-6 15,10 6 0,0 0 0,0 0 0,0 0 0,0 0 16,37-18 0,-16 11 0,-1 1 0,12-2 16,-4 2 0,4 0 0,-5-1 0,-5-2 15,-1 6 0,2-3 0</inkml:trace>
  <inkml:trace contextRef="#ctx0" brushRef="#br0">2879 797 0,'0'0'15,"0"0"0,0 0 0,0 0 0,0 0 16,0 0 0,0 0 0,0 0 0,28 35 16,-28-17 0,7 17 0,-4 1 0,1-2 15,-2 3 0,-4 0 0,4-1 0,-2 0 16,0-1 0,2 0 0,-4-3 0,2 1 15,2 1 0,-2-9 0,3-7 0,-1 0 16,-2-1 0,2-3 0,0-4 0,1 1 16,-1-3 0,-2-8 0,5 13 0,-5-13 0,0 0 15,0 0 0,2 6 0,-2-6 0,0 0 16,0 0 0,0 0 0,7-39 0,-7 19 16,2-10 0,0-3 0,3-2 0,-5 2 15,2-4 0,0 1 0,-2 1 0,2-2 16,-2 3 0,6 0 0,-2 1 0,-2 2 15,-2 6 0,3 3 0,-1 1 0,0 3 16,2-1 0,1 1 0,-1 0 0,2 1 0,0 1 16,1-1 0,4 3 0,-1-2 15,-4 3 0,8-2 0,-2 3 0,-1 2 16,5-3 0,-3 3 0,2 4 0,0-3 16,2 6 0,-4-2 0,0 4 0,-13 1 15,0 0 0,32 4 0,-22 0 0,-10-4 0,20 10 16,-8 2 0,-4-1 0,3 3 0,-3 0 15,-3 5 0,-1-3 0,-4 5 0,-2-1 16,-5 12 0,-1 0 0,-3-1 0,-4 0 16,-1-2 0,-5-2 0,1-2 0,-5 1 15,-1-6 0,5-2 0,6-5 0,-4 0 0,6-5 16,-3 2 0,5-3 0,2 0 0,-1-3 16,10-4 0,-13 6 0,13-6 15,0 0 0,0 0 0,-17 9 0,17-9 0,0 0 16,0 0 0,0 0 0,0 0 0,0 0 15,0 0 0,0 0 0,0 0 0,0 0 16,0 0 0,0 0 0,0 0 0,0 0 16,0 0 0,35 18 0,-19-11 15,2-2 0,-4 3 0,7 1 0,-2-1 0,9 7 16,4-1 0,-9-5 0,-2 0 0,-4-2 16,2 1 0,-4-2 0,6 0 0,-4 0 15,0-1 0,-2-1 0,-4 0 0,-11-4 16,18 4 0,-18-4 0,16 1 0,-16-1 15,0 0 0,18 3 0,-18-3 0,0 0 16,0 0 0,26-4 0,-26 4 0,0 0 0,13-4 16,-13 4 0,0 0 0,9-6 0,-9 6 15,0 0 0,0 0 0,12-7 0,-12 7 16,0 0 0,0 0 0,6-6 0,-6 6 16,0 0 0,0 0 0,0 0 0,7-11 15,-7 11 0,0 0 0,0 0 0,0 0 16,-11-22 0,11 22 0,-21-16 0,10 3 15</inkml:trace>
  <inkml:trace contextRef="#ctx0" brushRef="#br0">2747 867 0,'0'0'0,"0"0"16,0 0 0,7-18 0,-7 18 0,0 0 15,0 0 0,0 0 0,5-11 0,-5 11 16,0 0 0,0 0 0,7-9 0,-7 9 16,0 0 0,0 0 0,0 0 0,4-8 15,-4 8 0,0 0 0,0 0 0,0 0 16,0 0 0,0 0 0,5-9 0,-5 9 16,0 0 0,0 0 0,0 0 0,0 0 0,0 0 15,0 0 0,0 0 0,0 0 16,4-8 0,-4 8 0,0 0 0,0 0 0,0 0 15,0 0 0,0 0 0,0 0 0,0 0 16,7 45 0,-7-14 0,3 1 0,2 6 16,-5-3 0,2 1 0,0 1 0,-6 1 15,4-2 0,0-1 0,0 1 0,0-3 16,0 1 0,2-4 0,0-4 0,0-6 0,-2 0 16,2-1 0,-2-2 0,0-1 15,0-4 0,0-1 0,0-1 0,0-10 16,0 15 0,3-7 0,-3-8 0,2 12 15,-2-12 0,0 0 0,-2 9 0,2-9 0,0 0 16,0 0 0,2 13 0,-2-13 0,0 0 16,0 0 0,0 0 0,0 0 0,0 11 15,0-11 0,0 0 0,0 0 16,0 0 0,0 0 0,0 0 0,0 0 0,0 0 16,0 0 0,0 0 0,0 0 0,0 10 15,0-10 0,0 0 0,0 0 0,0 0 16,0 0 0,0 0 0,0 0 0,0 0 15,0 0 0,0 0 0</inkml:trace>
  <inkml:trace contextRef="#ctx0" brushRef="#br0">5036 1112 0,'19'12'0,"-14"-6"0,-5-6 0,4 14 0,2 2 16,-4 0 0,-2-2 0,0 5 0,0-1 15,-5 2 0,-2 11 0,-2-2 0,-2 0 16,-1-3 0,-4 3 0,-2 2 0,-3-2 16,1-3 0,-3 3 0,2-5 0,-3 3 15,3-4 0,2-5 0,2-3 0,2-5 16,2 1 0</inkml:trace>
  <inkml:trace contextRef="#ctx0" brushRef="#br0">5533 691 0,'0'0'0,"6"-11"0,-6 11 0,0 0 16,0 0 0,0 0 0,0 0 0,0 0 16,-2 45 0,-2-12 0,-2 2 0,2 0 15,2 0 0,-1-1 0,3 2 0,0-1 16,3 0 0,3-2 0,2-2 0,-2-1 15,5-1 0,4 0 0,-2-2 0,1-6 16,-1-1 0,-2-8 0,6 2 0,-2-3 16,2-1 0,1-2 0,0 0 0,1-6 15,-2-2 0,-17 0 0,38-8 0,-21 2 16,-2-8 0,7-7 0,-4 0 0,-5-7 16,6-3 0,-8-2 0,1-2 0,-3 0 15,0-2 0,-5 4 0,2-1 0,-2 0 16,-4 0 0,-2 3 0,4-1 0,-2 10 0,0 1 15,0 1 0,0 6 0,-2 1 16,2 0 0,-2 6 0,2 7 0,0-17 16,0 17 0,-3-10 0,3 10 0,0 0 0,0 0 15,0 0 0,0 0 0,0 0 0,0 0 16,0 0 0,-12 38 0,6-10 0,4 3 0,-5 0 16,2 1 0,0 1 0,3-4 15,4 2 0,0-3 0,6 4 0,-4 0 0,-1-7 16,3 6 0,-4-8 0,3-3 0,-1-1 15,2-3 0,0 1 0,-1-1 0,1 0 16,3-1 0,-3-3 0,2-4 0</inkml:trace>
  <inkml:trace contextRef="#ctx0" brushRef="#br0">6225 918 0,'9'-14'16,"-3"7"0,-6 7 0,13-9 0,-7 3 0,4 1 15,-10 5 0,27-10 0,10 4 0,-13 0 16,14 0 0,-11 3 0,-5 1 0,-3 2 16,-19 0 0</inkml:trace>
  <inkml:trace contextRef="#ctx0" brushRef="#br0">6202 1144 0,'0'0'0,"0"0"16,0 0 0,30-1 0,-30 1 0,50-15 16,-15 7 0,-4-3 0,6-1 0,0 4 15,-1-4 0,-2-2 0,1 3 0</inkml:trace>
  <inkml:trace contextRef="#ctx0" brushRef="#br0">6990 606 0,'6'-10'15,"-6"10"0,7-9 0,-7 9 0,7-12 16,2 6 0,-9 6 0,11-12 0,-3 6 16,-2 0 0,1-1 0,-7 7 0,16-12 15,-9 8 0,-7 4 0,9-11 0,-9 11 16,9-5 0,-9 5 0,0 0 0,6-7 0,-6 7 15,0 0 0,0 0 0,0 0 0,0 0 16,0 0 0,-47 16 0,31-5 0,0-3 16,0 5 0,0-3 0,4 2 0,3 0 15,3-2 0,-1 5 0,5-2 0,0-1 16,6 0 0,1 3 0,3 3 0,4-3 0,8 7 16,-1-1 0,-4-7 0,0 0 15,-2-2 0,1 1 0,-3 4 0,0-3 16,1 0 0,-7 0 0,1 3 0,-4 2 0,1-4 15,-3 5 0,-5-2 0,-4 11 0,1-7 16,-2-3 0,3-3 0,-2 3 0,0-3 16,0 1 0,2 1 0,-2-1 0,2 1 15,0-1 0,0-1 0,3 2 16,2-1 0,-3 1 0,5 3 0,0-5 0,0 3 16,3 1 0,1-1 0,-2 0 0,0-2 15,3 2 0,-1 18 0,-2-18 16,1-3 0,0 3 0,-3-1 0,0-3 15,0-3 0,0 0 0,0-3 0,0-9 16,0 18 0,0-18 0,2 10 0,-2-10 0,0 10 16,0-10 0,2 9 0,-2-9 0,9 10 15,-2-3 0,-7-7 0,18 5 0,-18-5 16,30 4 0,-12-4 0,3-4 0,-3-4 16,16-6 0</inkml:trace>
  <inkml:trace contextRef="#ctx0" brushRef="#br0">7567 922 0,'0'0'0,"0"0"16,4-14 0,-4 14 0,2-12 0,-2 12 15,3-12 0,-3 12 0,2-14 0,-2 14 16,6-13 0,-6 13 0,3-11 0,-3 11 16,2-8 0,-2 8 0,0 0 0,0 0 15,0 0 0,0 0 0,0 0 0,0 0 0,0 0 16,0 0 0,0 0 0,0 0 0,0 0 16,0 51 0,0-19 0,0-1 15,5-9 0,-5 11 0,5-11 0,3 9 0,1-6 16,-1-5 0,-1-1 0,1-2 0,1-2 15,3 2 0,-1-5 0,-2-1 0,1-4 16,-1 1 0,0-5 0,-9-3 0,16 6 16,-16-6 0,0 0 0,25-9 0,-9-2 15,-4-6 0,1 1 0,0-10 0,1-7 16,-5 0 0,2-1 0,-3 5 0,-1-1 16,-5 3 0,2 9 0,-4 2 0,2 1 15,-2 5 0,3-2 0,-3 12 0,0-17 16,0 17 0,0-10 0,0 10 0,0 0 15,0-11 0,0 11 0,0 0 0,0 0 0,0 0 16,0 0 0,0 0 0,0 0 0,0 0 16,-14 43 0,12-26 0,2-1 0,-2 3 15,2 1 0,2 1 0,-6 6 0,6-3 16,-2-5 0,2-1 0,3-1 0,-1-1 16,0-5 0,3-3 0,-7-8 0</inkml:trace>
  <inkml:trace contextRef="#ctx0" brushRef="#br0">8123 997 0,'0'0'0,"0"0"0,0 0 16,13 12 0,-13-12 0,0 16 16,3-5 0,-1-3 0,0 11 0,-4-3 0,4 1 15,-2 1 0,0 0 0,2-2 0,-2 3 16,0-1 0,0 0 0,0 2 0,3-7 15,0 7 0,-3-6 0,2-4 0,0 2 16,0-1 0,-2-11 0,0 0 0,9 14 16</inkml:trace>
  <inkml:trace contextRef="#ctx0" brushRef="#br0">8544 902 0,'0'0'0,"15"-5"0,-15 5 0,0 0 16,0 0 0,0 0 0,29 20 0,-18-8 16,-1 2 0,-1 3 0,-5 0 0,5 3 15,-4-2 0,0 0 0,-3 1 0,3-1 16,-3-1 0,-2 1 0,0 1 0,-7 1 0,2-1 15,-8 10 0,-1-7 0,2-1 0,-8 2 16,2-5 0,1-3 0,6-6 0,-2-2 16,1-1 0</inkml:trace>
  <inkml:trace contextRef="#ctx0" brushRef="#br0">8852 758 0,'0'0'0,"0"0"0,0 0 0,0 0 16,0 0 0,0 0 0,14 39 0,-11-18 15,-3 11 0,2 2 0,2-4 0,1-1 16,-1 2 0,-4-6 0,3-3 0,2-3 15,-1-1 0,-2 1 0,5-7 0,-3 0 16,-1-1 0,9 1 0,-6-2 0,-6-10 0,11 14 16,-11-14 0,15 8 0,-15-8 0,0 0 15,0 0 0,0 0 0,47-18 0,-31 4 16,5-11 0,-3 1 0,-2-6 0,-2 0 16,2 1 0,-5-2 0,-2 1 0,1 1 15,-4 6 0,-1 5 0,-3 5 0,0 0 16,0 5 0,-2 8 0,5-12 0,-5 12 15,0 0 0,0-7 0,0 7 0,0 0 0,0 0 16,0 0 0,0 0 0,-18 38 0,10-19 16,2-1 0,1 11 0,-1 2 15,1-7 0,3 0 0,2-4 0,-2 0 0,0 11 16,2-7 0,2-3 0,0 0 16,-2-5 0,5 1 0,-3-1 0,2-5 0,-4-11 15,11 16 0</inkml:trace>
  <inkml:trace contextRef="#ctx0" brushRef="#br0">9406 980 0,'0'0'0,"0"0"16,0 0 0,0 0 0,0 0 0,0 0 15,0 0 0,0 0 0,0 0 0,0 0 16,19 27 0,-17-19 0,5 9 0,1-1 15,-2-1 0,-1-1 0,1 1 0,-1 1 16,-3-2 0,0-4 0,1 6 0,-1-1 16,1 2 0,-3-5 0,0-1 0,0 2 15,0-13 0,-3 19 0,3-10 0,0-9 16,-2 16 0,2-16 0,0 10 0,0-10 16,2 10 0,-2-10 0,3 11 0,-3-11 0,4 8 15,-4-8 0,0 0 0,34 8 16,-15-8 0,3-3 0,14-2 0,-4-12 15,-2 3 0</inkml:trace>
  <inkml:trace contextRef="#ctx0" brushRef="#br0">9931 982 0,'8'-13'0,"-8"13"16,0 0 0,0 0 0,6-9 0,-6 9 15,0 0 0,0 0 0,0 0 0,0 0 16,0 0 0,0 0 0,0 0 0,0 0 0,0 0 15,21 25 0,-21-15 0,2 4 0,-2 6 16,0-1 0,-4 0 0,1-1 0,-2 2 16,1-1 0,-3 0 0,5-2 0,-2 0 15,-1 0 0,0 1 0,-2-3 16,5-1 0,2-14 0,-11 12 0</inkml:trace>
  <inkml:trace contextRef="#ctx0" brushRef="#br0">10310 709 0,'11'-8'15,"-11"8"0,0 0 0,0 0 0,0 0 16,0 0 0,0 0 0,0 0 0,0 0 15,0 0 0,0 0 0,21 30 0,-21-13 16,0 1 0,0 3 0,2 10 0,5 0 16,-5 0 0,0-5 0,3-6 0,0-3 15,0 4 0,1-5 0,-1 1 0,1 1 16,6-5 0,-1-1 0,3-2 0,2-2 16,-5-1 0,8-4 0,-19-3 0,34 0 0,-34 0 15,34-12 0,-18 1 0,14-6 0,-12-2 16,5-4 0,-7-2 0,-3 1 0,-4 4 15,3-9 0,-3 4 0,-4 4 0,-1 3 16,-2 3 0,0 1 0,1 4 0,-3 1 16,0 9 0,3-14 0,-3 14 0,2-9 15,-2 9 0,0 0 0,0 0 0,0 0 0,0 0 16,0 0 0,0 0 0,0 0 0,0 0 16,-19 42 0,17-25 0,-2 0 15,1 15 0,1-9 0,2 11 0,0-11 0,0 0 16,0-2 0,2 9 0,3-8 0,-3-7 15,0 0 0,3-5 0</inkml:trace>
  <inkml:trace contextRef="#ctx0" brushRef="#br0">10890 982 0,'0'0'0,"2"-13"0,-2 13 0,0 0 0,0 0 16,0 0 0,0 0 0,4-12 0,-4 12 16,0 0 0,0 0 0,0 0 0,0 0 15,9-9 0,-9 9 0,0 0 0,11-9 16,-11 9 0,0 0 0,28-6 0,-28 6 16,21-4 0,-21 4 0,0 0 0,25 0 15,-25 0 0,0 0 0,25 6 0,-25-6 16,11 9 0,-11-9 0,9 16 0,-9-16 15,2 14 0,-2-3 0,0-1 0,0-10 0,0 17 16,0 0 0,0-2 0,0-3 0,0 5 16,0-1 0,2 0 0,2 3 0,-2 0 15,2-3 0,3 2 0,-3 1 0,5-1 16,1 3 0,3 6 0,-4-5 16,3-3 0,-5-3 0,-1 1 0,2-3 0,-2 0 15,-1 3 0,-1-5 0,1-1 0,-3-1 16,0-2 0,-2-8 0,0 19 0,2-9 15,-2-10 0,-4 19 0,2-12 0,-1 3 16,3-10 0,-6 17 0,1-11 0,5-6 16,-12 13 0,12-13 0,-15 11 0,15-11 0,-17 5 15,17-5 0,0 0 0,-25-18 0</inkml:trace>
  <inkml:trace contextRef="#ctx0" brushRef="#br0">11154 534 0,'4'-8'0,"-4"8"16,2-12 0,-2 12 0,2-11 0,-2 11 15,0 0 0,0 0 0,6-10 0,-6 10 16,0 0 0,0 0 0,0 0 0,0 0 0,0 0 16,24 17 0,-12-5 0,4 2 15,-4 1 0,-1 1 0,10 8 0,-6 4 16,1-2 0,-5-3 0,-2-2 0,1-4 0,1 13 15,0-2 0,-1 1 0,-6-6 0,3-2 16,0 7 0,-3-5 0,2-3 0,-2 1 16,-2-2 0,3-2 0,-1 15 0,-2-10 15,3 9 0,-3-8 0,1 0 0,-1 7 16,-2-5 0,2 6 0,1-1 0,-3 2 0,0-8 16,2-4 0,-2 11 0,0-8 15,-2-3 0,2-1 0,-3 2 0,3-5 0,-2 0 16,0 3 0,2-1 0,-3-3 0,1 1 15,-1-1 0,3-3 0,-2-4 0,2-8 16,0 18 0,0-18 0,-2 13 0,2-13 16,0 12 0,0-12 0,-2 8 15,2-8 0,0 0 0,-2 10 0,2-10 0,0 0 16,0 0 0,-3 12 0,3-12 0,0 0 16,0 0 0,-2 11 0,2-11 0,0 0 15,0 0 0,-2 15 0,-10 1 0,-8 6 16,-16-1 0,-4-2 0,2-8 0</inkml:trace>
  <inkml:trace contextRef="#ctx0" brushRef="#br0">1885 2943 0,'3'-8'0,"-3"8"16,0 0 0,0 0 0,0 0 0,4-11 16,-4 11 0,0 0 0,0 0 0,0 0 15,0 0 0,0 0 0,0 0 0,0 0 16,3 39 0,-3-8 0,-5 6 0,3 0 16,-3 3 0,-2 4 0,1 0 0,1-1 15,0 0 0,-2 21 0,7-19 0,-2-10 16,0 4 0,-2-5 0,1-3 0,-1 2 15,2-2 0,-4-7 0,6-3 0,0-7 0,-2 1 16,2-2 0,0-5 0,0-8 0,0 14 16,0-14 0,0 9 0,0-9 0,0 0 15,0 0 0,0 0 0,0 0 16,0 0 0,0 0 0,0 0 0,0 0 16,0 0 0,0 0 0,-9-40 0</inkml:trace>
  <inkml:trace contextRef="#ctx0" brushRef="#br0">1904 2873 0,'7'-6'16,"-7"6"0,6-9 0,-6 9 0,0 0 16,10-5 0,-10 5 0,0 0 0,7-9 15,-7 9 0,0 0 0,0 0 0,0 0 16,6-8 0,-6 8 0,0 0 0,0 0 0,0 0 16,5-9 0,-5 9 0,0 0 15,0 0 0,0 0 0,0 0 0,0 0 16,8-5 0,-8 5 0,0 0 0,0 0 0,0 0 15,0 0 0,0 0 0,0 0 0,-11 32 16,5-13 0,-8 9 0,3-1 0,-5 0 16,2-1 0,3-3 0,-1-3 0,1-1 15,-6 8 0,6-6 0,-2-5 0,3-2 16,-1 1 0,2-5 0,2 0 0,2-3 16,-1 1 0,6-8 0,-11 10 0,11-10 15,-8 6 0,8-6 0,0 0 0,-7 7 16,7-7 0,0 0 0,0 0 0,0 0 15,0 0 0,0 0 0,0 0 0,0 0 0,0 0 16,0 0 0,0 0 0,-29-11 0,29 11 16,0 0 0,0 0 0,0 0 0,0 0 15,0 0 0,-34 8 0,34-8 0</inkml:trace>
  <inkml:trace contextRef="#ctx0" brushRef="#br0">1584 3621 0,'0'0'0,"0"0"0,-11 8 15,11-8 0,0 0 0,0 0 0,0 0 16,-11 10 0,11-10 0,0 0 0,0 0 16,0 0 0,-8 11 0,8-11 0,0 0 0,0 0 15,0 0 0,0 0 0,0 0 0,15 22 16,-15-22 0,23 9 0,-3-5 0,-2 1 16,1-1 0,15 3 0,-2-3 0,-3-4 15,6 2 0,-8 0 0,-3 0 0,-3-1 16,-2 3 0,1-2 0,-2-2 0,-2 0 15,-16 0 0,33 0 0,-33 0 0,17 0 16,-17 0 0,0 0 0,23 0 0,-23 0 0,0 0 16,0 0 0,18 0 0,-18 0 15,0 0 0,0 0 0,0 0 0,0 0 16,17 0 0,-17 0 0,0 0 0,0 0 0,0 0 16,0 0 0,0 0 0,0 0 15,0 0 0,0 0 0,0 0 0,0 0 0,0 0 16,0 0 0,0 0 0,0 0 0,0 0 15,23 0 0,-23 0 0,0 0 0,0 0 16</inkml:trace>
  <inkml:trace contextRef="#ctx0" brushRef="#br0">2350 3108 0,'3'-12'0,"2"3"16,-3-2 0,0 1 0,1-1 0,-3 11 16,4-16 0,-2 8 0,0-3 15,-2 11 0,5-16 0,-3 8 0,-2 8 0,5-15 16,-2 7 0,-3 8 0,2-10 0,-2 10 16,0 0 0,4-12 0,-4 12 0,0 0 0,0 0 15,0 0 0,0 0 0,0 0 16,3 39 0,-3-9 0,-3 4 0,3 0 15,-2 1 0,2 1 0,-4 1 0,1-5 0,3 4 16,0-5 0,3 0 0,1 1 0,1-10 16,-1-1 0,0 0 0,-1-7 0,5 5 15,-2-5 0,3 2 0,-1-2 16,2-3 0,-1-1 0,4 0 0,-1-3 0,-12-7 16,25 5 0,-7-2 0,-18-3 0,34-4 15,-15-4 0,-3-1 0,-2-1 16,1-2 0,-1-3 0,9-7 0,-5-7 0,-1 4 15,-2-4 0,2-6 0,-4 5 0,0-3 16,-1-2 0,-1 2 0,1 0 0,-3 0 16,-2 1 0,1 1 0,0-2 0,-1 3 0,-3 7 15,0 2 0,1 2 0,-3 3 0,2 1 16,0 1 0,0 3 0,-2 1 0,0 3 16,-2 7 0,3-15 0,-3 15 0,0-8 15,0 8 0,0 0 0,0 0 0,0 0 16,0 0 0,0 0 0,0 0 0,0 0 15,-7 32 0,3-11 0,-2 9 0,2 3 16,-1 1 0,1-1 0,2-3 0,2 0 0,-5 0 16,5-5 0,0-3 0,0-1 15,3 0 0,-3-1 0,2-2 0,0-1 16,-2 1 0,4-1 0,-1-1 0,-1-3 16,2-1 0,-4-12 0,6 20 0,-4-9 15,-2-11 0,4 16 0,-4-16 0,5 17 0,-5-17 16,6 12 0,-6-12 0</inkml:trace>
  <inkml:trace contextRef="#ctx0" brushRef="#br0">3172 3130 0,'0'0'0,"9"-7"16,-9 7 0,14-7 0,-5-1 0,7 3 16,0-6 0,15 2 0,1-4 15,2 3 0,-2 4 0,2-3 0,-4 3 0,-7-1 16,-2 6 0,-1-2 0,-1 2 0,-19 1 16,0 0 0</inkml:trace>
  <inkml:trace contextRef="#ctx0" brushRef="#br0">3181 3389 0,'14'13'0,"-14"-13"16,0 0 0,27 0 0,-27 0 0,41 0 15,-20 0 0,15 3 0,-2-6 0,0 3 16,-2-3 0,2 1 0,0-4 0,-2-5 15</inkml:trace>
  <inkml:trace contextRef="#ctx0" brushRef="#br0">4219 3083 0,'8'-9'0,"-3"3"15,0-2 0,-3 2 0,-2 6 0,7-13 16,-5 4 0,-2 9 0,2-9 0,-2 9 15,5-10 0,-5 10 0,2-10 0,-2 10 0,2-9 16,-2 9 0,0-8 0,0 8 0,0 0 16,5-9 0,-5 9 0,0 0 15,5-8 0,-5 8 0,0 0 0,0 0 0,2-8 16,-2 8 0,0 0 0,0 0 0,0 0 16,0 0 0,0 0 0,0 0 15,0 0 0,0 0 0,16 29 0,-14-11 0,2 11 16,-4 4 0,6 2 0,-6-4 0,2 2 15,0-1 0,0 32 0,-2-39 16,3 6 0,-1-6 0,0-5 0,-2-2 16,2-1 0,0-1 0,-2-3 0,0-3 0,0 2 15,0-12 0,0 17 0,0-12 0,0-5 16,0 0 0,0 0 0,0 0 0,0 21 16,0-21 0,0 0 0,0 0 0,0 0 15</inkml:trace>
  <inkml:trace contextRef="#ctx0" brushRef="#br0">5000 2676 0,'3'-9'0,"-3"9"16,0 0 0,0 0 0,0 0 0,0 0 16,0 0 0,0 0 0,0 0 0,0 0 15,-48 13 0,48-13 0,-14 8 0,7 0 16,1-2 0,1 2 0,1 0 0,-4 3 15,8-11 0,-2 18 0,0-1 0,2-5 16,0 3 0,2 1 0,0-3 0,4-1 0,-4-2 16,0 1 0,0-2 0,1 0 15,-3 9 0,2-6 0,-2 7 0,0-4 0,-2 2 16,-1 0 0,-1 0 0,-4 0 0,4-1 16,-5 0 0,0-2 0,5 1 0,-4-1 15,4 0 0,-1-3 0,3-3 0,0 0 16,2-8 0,-4 17 0,1-10 0,3-7 15,0 16 0,3-6 0,-3-10 0,0 14 16,4-3 0,-4-11 0,2 16 0,0-6 16,1-2 0,1 3 0,-2-3 0,-2 9 15,2-6 0,-2 0 0,0-1 0,0-10 0,0 19 16,-2-11 0,2-8 0,0 19 16,0-14 0,0-5 0,-2 19 0,0-8 15,2-11 0,-2 16 0,2-8 0,0-8 0,-3 16 16,3-16 0,0 14 0,3-5 0,-3-9 15,4 12 0,-4-12 0,4 15 0,4-9 16,-8-6 0,13 12 0,-4-7 0,1 0 16,-10-5 0,20 9 0,-8-7 0,-12-2 15,27 4 0,-27-4 0,37 0 0,-22-2 0,2-4 16,-2-5 0,1 1 0</inkml:trace>
  <inkml:trace contextRef="#ctx0" brushRef="#br0">5618 2865 0,'6'-11'0,"-2"3"0,-2-1 16,-2 9 0,7-10 0,-7 10 0,4-7 16,-4 7 0,3-7 0,-3 7 0,0 0 15,0 0 0,0 0 0,0 0 0,6 31 16,-6-13 0,0 0 0,-4 18 0,-1-5 15,8-1 0,-1 1 0,-2-7 0,2-2 16,0-2 0,4-2 0,-2 1 0,1-2 16,1-3 0,3 4 0,-4-7 0,4 1 15,-2-4 0,-3-1 0,3 1 0,-7-8 16,14 5 0,-14-5 0,16 5 0,-16-5 0,20-2 16,-20 2 0,19-8 0,-12 0 15,6-7 0,1 1 0,-3-3 0,6-12 16,-2-2 0,-1 3 0,-3-1 0,0 0 0,-3 7 15,-1 3 0,-3 2 0,-2 6 0,5 0 16,-5 3 0,-2 8 0,2-13 0,-2 13 16,6-10 0,-6 10 0,0 0 0,0-11 15,0 11 0,0 0 0,0 0 0,0 0 16,0 0 0,0 0 0,0 0 0,2 40 0,-2-21 16,-2-3 0,2 0 0,-3 5 15,0-2 0,3 1 0,-4 11 0,4-2 0,0-5 16,-2-1 0,2-5 0,0 1 0,-3 0 15,3 1 0,0-4 0,0-1 0,0-15 16,3 20 0</inkml:trace>
  <inkml:trace contextRef="#ctx0" brushRef="#br0">6138 3172 0,'0'0'0,"0"0"0,0 0 16,17 13 0,-17-13 0,2 15 0,-2-15 16,0 18 0,2-4 0,-2 3 0,3 1 0,-1 1 15,-2-3 0,4 1 0,-2 1 0,-2-1 16,6-3 0,-9 5 0,8-7 0,-3-2 16,-2-10 0,2 14 0</inkml:trace>
  <inkml:trace contextRef="#ctx0" brushRef="#br0">6714 3087 0,'8'5'15,"-8"-5"0,12 11 0,-7-6 0,-1 5 16,1 6 0,-1 0 0,-2 1 0,-4-1 15,2 2 0,-2-1 0,-3 4 0,1-3 16,-5 0 0,-1 2 0,4-2 0,-10 7 16,2-4 0,1-3 0,-1-4 0,0 0 15,2-2 0,1 1 0,2-7 0,9-6 16,-16 10 0</inkml:trace>
  <inkml:trace contextRef="#ctx0" brushRef="#br0">7062 2867 0,'0'0'0,"10"21"0,-12-8 0,2 6 16,-3 1 0,3-1 0,0 2 0,0 7 0,0-1 15,3-7 0,-1-1 0,0 2 0,0-3 16,3-1 0,1 1 0,1-3 0,1 1 16,-2-4 0,3-2 0,-2-1 0,0-3 15,2 0 0,-9-6 0,18 9 0,-18-9 16,21 0 0,-21 0 0,27-8 0,-14 1 16,4-3 0,-2-2 0,0-3 0,8-12 15,-6 1 0,4-4 0,-8 2 0,4-3 16,-8 7 0,-1 3 0,0 4 0,-1 3 15,-3 1 0,0 4 0,1 0 0,-5 9 16,4-12 0,-4 12 0,4-10 0,-4 10 0,0 0 16,0 0 0,0 0 0,0 0 0,0 0 15,0 0 0,0 0 0,0 0 0,6 40 16,-4-25 0,-2 3 0,0-1 0,0 4 16,0-3 0,0 0 0,3 3 0,-1-2 15,2-1 0,-2-1 0,3-1 0,0-2 16,-3 3 0,5-5 0,0-5 0,-7-7 15,14 11 0</inkml:trace>
  <inkml:trace contextRef="#ctx0" brushRef="#br0">7771 3028 0,'0'0'0,"0"0"0,0 0 0,0 0 16,0 0 0,3-5 0,-3 5 0,0 0 15,0 0 0,0 0 0,0 0 0,0 0 16,0 0 0,0 0 0,0 0 0,0 0 16,0 0 0,0 0 0,29 16 0,-21-10 0,-4 1 15,5 1 0,0 6 0,1-1 0,-6 3 16,5 0 0,-5 3 0,-4-5 16,3 6 0,-3-3 0,0 0 0,0-1 0,-3 1 15,-1-1 0,2-4 0,2-1 0,-2-2 16,2-9 0,-3 17 0,1-8 0,2-9 15,0 12 0,0-12 0,0 0 0,0 12 16,0-12 0,7 9 0,-7-9 0,13 8 16,-13-8 0,30 4 0,-12-7 0,16-1 15,-2-5 0,2-7 0,-2 3 0</inkml:trace>
  <inkml:trace contextRef="#ctx0" brushRef="#br0">8463 3087 0,'4'13'16,"-1"3"0,-6-4 0,6-2 0,-6 2 0,3 1 16,-2-4 0,-2 10 0,-1-4 15,-2 2 0,0 3 0,0-1 0,-1 1 0,-9 6 16,6-3 0,1-5 0,-1-1 0,2-3 15,5-3 0,-4-1 0,8-10 0,-11 12 16</inkml:trace>
  <inkml:trace contextRef="#ctx0" brushRef="#br0">8786 2749 0,'0'0'16,"0"0"0,5-9 0,-5 9 0,0 0 15,0 0 0,0 0 0,0 0 0,0 0 16,0 0 0,0 0 0,0 0 0,-3 42 16,1-23 0,-2 2 0,2 11 0,-1 2 15,3-6 0,-2-4 0,2-3 0,0-2 16,5-1 0,-1 0 0,-2-2 0,6 4 15,-4-6 0,3 3 0,2-8 0,-5 2 0,4-6 16,-2 3 0,-6-8 0,16 7 0,-16-7 16,18-2 0,-18 2 0,26-10 0,-11 2 15,4-8 0,6-7 0,-3-4 16,1-2 0,0-6 0,-7 2 0,2 1 16,1-1 0,-6 0 0,-4 7 0,1 7 0,-1 2 15,-7 5 0,5 0 0,-5 3 0,0 2 16,-2 7 0,8-13 0,-8 13 0,4-6 15,-4 6 0,0 0 0,0 0 0,0 0 16,0 0 0,0 0 0,-10 36 0,8-19 16,-2 2 0,-1 1 0,1 11 0,-1-6 0,-1 7 15,0-9 0,2 0 0,0-2 0,1 7 16,3-4 0,-2-3 0,0-4 0,2-1 16,-2 1 0,4-5 0,-2-12 0,0 15 15</inkml:trace>
  <inkml:trace contextRef="#ctx0" brushRef="#br0">9261 3035 0,'0'0'0,"0"0"15,0 0 0,2-8 0,-2 8 16,0 0 0,0 0 0,0 0 0,0 0 0,0 0 15,0 0 0,0 0 0,9-11 0,-9 11 16,0 0 0,0 0 0,7-3 0,-7 3 16,0 0 0,7-7 0,-7 7 0,0 0 15,0 0 0,18-3 0,-18 3 0,0 0 16,0 0 0,0 0 0,19 12 0,-19-12 0,6 12 16,-3-7 0,-3-5 0,4 20 15,-4-12 0,2 8 0,-2 0 0,2-1 0,3 1 16,0 3 0,0-2 0,1 1 0,-1-1 15,1 0 0,4 0 0,1 2 0,0-4 16,1 1 0,-1 1 0,-2-4 0,1 0 16,-3-1 0,-1-2 0,-1-2 0,-1 0 15,-4-8 0,5 16 0,0-9 0,-5-7 16,4 15 0,-4-15 0,0 9 0,0-9 16,0 16 0,0-16 0,-4 16 0,2-8 15,-3 3 0,0-3 0,5-8 0,-11 14 16,9-3 0,-5-4 0,-1 2 0,4-3 15,4-6 0,-11 12 0,11-12 0,-11 10 0,11-10 16,0 0 0,0 0 0</inkml:trace>
  <inkml:trace contextRef="#ctx0" brushRef="#br0">9806 2735 0,'0'0'0,"7"-14"0,-5 7 16,-2 7 0,7-12 0,-7 12 0,4-8 0,-4 8 16,7-8 0,-7 8 0,0 0 0,4-8 15,-4 8 0,0 0 0,0 0 0,0 0 16,19-2 0,-19 2 0,0 0 0,23 13 15,-16-4 0,2 7 0,0-1 0,0 3 16,-2 0 0,4 14 0,-3-4 0,-2 4 16,-1-1 0,-1-7 0,-2 9 0,6-5 0,-4 3 15,-2-8 0,1-1 0,-1-1 0,2 0 16,-2-4 0,5 13 0,-5-5 0,1-5 16,2-2 0,-3 1 0,0 0 0,3-3 15,-3-2 0,0 1 0,0-3 0,1 5 16,-1-5 0,0 6 0,0-3 0,-2 2 15,2-3 0,2 2 0,-4-2 0,2 1 16,-4-1 0,4 3 0,-4-3 0,2-14 16,0 23 0,0-11 0,0-12 0,0 20 15,-4-4 0,2-1 0,2 0 0,0-15 16,-6 28 0,3-15 0,1-3 0,2-10 0,-4 29 16,2-15 0,-3 2 0,1-1 15,1-4 0,0-1 0,-1-3 0,4-7 16,-5 17 0,1-9 0,4-8 0,-4 15 0,1-9 15,3-6 0,-4 12 0,4-12 0,-5 10 16,5-10 0,-3 8 0,3-8 0,0 0 16,0 0 0,-6 13 0,6-13 0,0 0 15,0 0 0,0 0 0,0 0 0,0 0 16,-7 13 0,7-13 0,0 0 0,0 0 0,0 0 16,-6 6 0,6-6 0,0 0 15,-35 4 0,4 2 0,-5-6 0</inkml:trace>
  <inkml:trace contextRef="#ctx0" brushRef="#br0">10826 3150 0,'0'0'0,"-14"4"0,14-4 16,0 0 0,0 0 0,0 0 0,0 0 16,0 0 0,0 0 0,0 0 15,0 0 0,0 0 0,0 0 0,0 0 16,0 0 0,0 0 0,50-18 0,-9 12 0,2 4 16,3-3 0,-1 1 0,6 4 15,-13-6 0,6 1 0,-3 4 0</inkml:trace>
  <inkml:trace contextRef="#ctx0" brushRef="#br0">10782 3419 0,'0'0'0,"-4"7"16,4-7 0,0 0 0,0 0 0,6 12 15,-6-12 0,32 6 0,4 2 0,6-3 16,3-1 0,1 0 0,25 0 0,-16-6 15,-12 2 0,3-2 0</inkml:trace>
  <inkml:trace contextRef="#ctx0" brushRef="#br0">12901 2858 0,'0'0'0,"4"-4"16,-4 4 0,0 0 0,0 0 0,2-6 16,-2 6 0,0 0 0,0 0 15,5-8 0,-5 8 0,0 0 0,2-7 0,-2 7 16,0 0 0,6-8 0,-6 8 0,2-9 16,-2 9 0,4-9 0,-4 9 0,2-8 15,-2 8 0,5-13 0,-5 7 0,2-2 16,0 1 0,-2-1 0,2 0 0,-2 2 15,0 6 0,3-14 0,-3 7 0,0 7 0,0-10 16,0 10 0,2-10 0,-2 10 0,-2-8 16,2 8 0,0 0 0,0-8 15,0 8 0,0 0 0,2-6 0,-2 6 0,0 0 16,0 0 0,0 0 0,0 0 0,0 0 16,0 0 0,0 0 0,-16 41 0,14-22 15,-2 9 0,-4 3 0,4-1 0,-1-5 16,3-4 0,0-3 0,2 1 0,-2-1 15,4 0 0,-2-1 0,0-1 0,0-3 0,2-1 16,-2-2 0,2-2 0,-2 3 16,2-5 0,-2-6 0,3 14 0,-3-14 0,2 11 15,-2-11 0,2 8 0,-2-8 0,0 0 16,2 9 0,-2-9 0,0 0 0,0 0 16,0 0 0,0 8 0,0-8 0,0 0 15,0 0 0,0 0 0,0 0 0,0 0 16,0 0 0,0 0 0,0 0 0,0 0 15,0 0 0,0 0 0,0 0 0,0 0 16,0 0 0,0 0 0,0 0 0,0 0 0,0 0 16,0 0 0,0 0 0,0 0 0,0 0 15,0 0 0,0 0 0,0 0 16,0 0 0,0 0 0,0 0 0,0 0 0,0 0 16,0 0 0,0 0 0,0 0 0,6 5 15,-6-5 0,0 0 0,0 0 0,0 0 16,0 0 0,0 0 0,0 0 0,0 0 15,0 0 0,0 0 0,0 0 0,0 0 16,0 0 0,0 0 0,0 0 0,0 0 16,0 0 0,0 0 0,0 0 0,0 0 15,0 0 0,0 0 0,0 0 0,0 0 0,0 0 16,0 0 0,0 0 0,0 0 16,0 0 0,0 0 0,0 0 0,0 0 15,0 0 0,0 0 0,0 0 0,0 0 0,0 0 16,0 0 0,0 0 0,0 0 0,0 0 15,0 0 0,0 0 0</inkml:trace>
  <inkml:trace contextRef="#ctx0" brushRef="#br0">13362 2722 0,'0'0'0,"2"-10"15,-2 10 0,0 0 0,0 0 0,0-8 16,0 8 0,0 0 0,0 0 0,0 0 16,0 0 0,0 0 0,0 0 0,-5-10 15,5 10 0,0 0 0,0 0 0,0 0 0,0 0 16,0 0 0,0 0 0,0 0 0,0 0 16,0 0 0,0 0 0,0 0 15,-6 35 0,3-17 0,-2 3 0,1 10 0,2-6 16,-3 5 0,5-5 0,0-4 0,-2-5 15,2 3 0,0-6 0,2 2 0,-2-3 16,2 1 0,1-5 0,-1 2 0,-2-1 16,2-4 0,-2-5 0,4 15 0,2-9 15,-2 1 0,-4-7 0,9 6 0,-9-6 16,13 4 0,-13-4 0,17 0 0,-17 0 16,21-6 0,-6-3 0,1-2 15,0-1 0,-2 0 0,2-2 0,-2 0 0,-3-3 16,7-7 0,-2 1 0,-5 4 0,-1-1 15,-4 1 0,3-2 0,-2 6 0,-2-4 0,2 1 16,-3 1 0,3-2 0,-5 7 0,-2 2 16,2 0 0,4 2 0,-4 1 0,-2 7 15,2-10 0,-2 10 0,2-8 0,-2 8 16,0 0 0,0 0 0,0-10 0,0 10 16,0 0 0,0 0 0,0 0 0,0 0 15,-6 38 0,-2-8 0,-1-3 0,7 7 16,0-4 0,-7 2 0,4 0 0,-2-1 0,5 2 15,-3-2 0,3-3 0,-2 0 0,4 2 16,-2-1 0,2-4 0,0-3 0,0-4 16,0-3 0,2-1 0,-2-4 0,2-1 15</inkml:trace>
  <inkml:trace contextRef="#ctx0" brushRef="#br0">13719 3130 0,'8'-9'16,"-2"6"0,-6 3 0,5-10 0,-5 10 15,4-3 0,-4 3 0,0 0 0,0 0 16,0 0 0,0 0 0,0 0 0,0 0 0,0 0 16,12 14 0,-10-3 0,1 5 0,-1 5 15,2-3 0,-4 1 0,0 11 0,0 1 16,-2-6 0,2-2 0,-4-5 0,-1 2 16,-3 9 0,0-7 0,-6-2 0,0-8 15,1 2 0</inkml:trace>
  <inkml:trace contextRef="#ctx0" brushRef="#br0">12527 2577 0,'2'-12'0,"3"1"15,1 1 0,-1-2 0,-1 3 0,6-5 16,-1 2 0,-3-2 0,4 3 0,-5-2 15,1 5 0,-4 3 0,1-2 0,-3 7 16,6-10 0,-6 10 0,2-8 0,-2 8 0,0 0 16,0 0 0,0 0 0,0 0 15,0 0 0,-24 18 0,10-4 0,-9 16 16,1-3 0,1 5 0,4-1 0,2-3 0,-1 1 16,5 2 0,4-3 0,3 0 0,-1-5 15,5 5 0,2-1 0,1-7 0,3 1 16,-4 0 0,7-3 0,-4 0 0,2 1 15,-2-3 0,1 1 0,-4-1 0,3-2 16,-1 3 0,2-1 0,-2-4 0,-4 5 16,0-5 0,2 1 0,-2-3 0,3 2 15,-1-4 0,-2 8 0,2-1 0,0-2 0,-2-1 16,0 3 0,2 1 0,3 1 16,-1-2 0,2 5 0,-2-4 0,0 2 15,3 3 0,-3-3 0,3 1 0,-2 1 0,0-1 16,1 10 0,-1-7 0,-3-1 0,0-9 15,-2 3 0,3-3 0,-1-4 0,1 1 16,-3 3 0,0-12 0,4 16 0,-1-8 16,1 0 0,0 3 0,7 1 0,1-2 15,6 1 0,1-3 0,2-4 0,13 0 16,0-10 0,7 4 0,0-10 0</inkml:trace>
  <inkml:trace contextRef="#ctx0" brushRef="#br0">14538 2848 0,'0'0'15,"5"9"0,1-4 0,-6-5 0,10 13 16,-8-8 0,3 6 0,-1 6 0,-2-1 16,5 3 0,-7 1 0,0-2 0,0 14 15,-5-2 0,3-5 0,-4 3 0,-9 4 16,2-1 0,-6-1 0,0-1 0,-7-2 15,-1 2 0,-1-5 0,3 1 0,5-10 0,6-2 16,3-5 0</inkml:trace>
  <inkml:trace contextRef="#ctx0" brushRef="#br0">15133 2594 0,'0'0'15,"8"-9"0,-8 9 0,4-4 0,-4 4 16,0 0 0,0 0 0,7-8 0,-7 8 15,0 0 0,0 0 0,0 0 0,0 0 16,0 0 0,0 0 0,15 21 0,-9-3 0,-2 0 16,0 17 0,3-4 0,-3 0 0,-1 2 15,2-2 0,-3 2 0,0 0 0,1-1 16,-3 1 0,2-3 0,-2 4 0,-2-1 16,-1-3 0,1-5 0,0-3 0,2 0 15,-5-2 0,2-4 0,1 1 0,2-5 16</inkml:trace>
  <inkml:trace contextRef="#ctx0" brushRef="#br0">15655 2680 0,'0'0'0,"-2"-11"15,2 11 0,0 0 0,0-10 0,0 10 16,0 0 0,0 0 0,0-10 0,0 10 16,0 0 0,0 0 0,0 0 0,0 0 0,0 0 15,0 0 0,-4 29 0,2-11 16,2 0 0,-3 15 0,1-8 0,2 6 0,0-7 15,2-1 0,1-4 0,-1 1 0,0-1 16,2-3 0,2 3 0,-2-3 0,3-2 16,-3-1 0,3-3 0,-1-2 0,2-2 15,1 3 0,-2-5 0,1 0 0,-8-4 16,19 4 0,-19-4 0,23-3 0,-8-2 0,0-5 16,0 0 0,-1-3 0,6-12 15,1 0 0,-7 3 0,4-5 0,-7 7 0,-1 2 16,-1-2 0,-5 9 0,1-2 0,0 3 15,-3 2 0,-2 8 0,7-13 0,-5 9 16,-2 4 0,0 0 0,4-9 0,-4 9 16,0 0 0,0 0 0,0 0 15,0 0 0,0 0 0,-2 32 0,0-16 0,2 4 16,-2 12 0,-3-8 0,5 5 0,-4-2 16,4 3 0,0 1 0,-3-2 0,6-4 15,-6-2 0,6-3 0,-1-4 0,0 3 16,1-1 0,-1-2 0,2-5 0,-4-11 15,13 13 0</inkml:trace>
  <inkml:trace contextRef="#ctx0" brushRef="#br0">16260 2977 0,'2'-14'0,"-2"14"0,5-11 15,-5 11 0,2-9 0,-2 9 0,0 0 16,4-10 0,-4 10 0,0 0 0,0 0 15,0 0 0,6-9 0,-6 9 0,0 0 0,0 0 16,0 0 0,0 0 0,0 0 16,0 0 0,0 0 0,0 0 0,13-4 0,-13 4 15,0 0 0,0 0 0,0 0 16,0 0 0,0 0 0,0 0 0,0 0 16,0 0 0,0 0 0,19 15 0,-19-15 0,0 0 15,0 0 0,0 0 0,0 0 0,2 8 16,-2-8 0,0 0 0,0 0 0,0 0 15,0 0 0,0 0 0,0 0 0,0 0 16,0 0 0,2 9 0,-2-9 0,0 0 0,0 0 16,0 0 0,0 0 0,0 0 15,0 0 0,0 0 0,0 0 0,0 0 0,0 0 16,0 0 0,0 0 0,0 0 0,9 9 16,-9-9 0,0 0 0,0 0 0,0 0 15,13 4 0,-13-4 0,10 7 0,-10-7 16,11 9 0,-2-2 0,-6 1 0,4 2 15,-1 4 0,1 1 0,-5 2 0,0 1 16,-4-1 0,2 1 0,-2-2 0,-3 1 0,-1 1 16,-3-2 0,1-1 0,0-1 15,1-1 0,0-4 0,2 2 0,0-5 16,5-6 0,-8 13 0,8-13 0,-7 11 0,7-11 16,-2 5 0,2-5 0,0 0 15,0 0 0,0 0 0,0 0 0,15 13 0,8-13 16,14-3 0,3-4 0,2-1 0,-1-3 15,-5-2 0,4 1 0,-6-2 0,-7-2 16,-7 1 0</inkml:trace>
  <inkml:trace contextRef="#ctx0" brushRef="#br0">15449 3010 0,'0'0'0,"0"0"0,0 0 0,0 0 16,0 0 0,0 0 0,-8-7 15,8 7 0,0 0 0,0 0 0,0 0 0,0 0 16,0 0 0,0 0 0,0 0 0,0 0 15,0 0 0,0 0 0,0 0 0,0 0 16,0 0 0,0 0 0,-9-9 0,9 9 16,0 0 0,0 0 0,0 0 0,0 0 15,0 0 0,0 0 0,0 0 0,0 0 16,0 0 0</inkml:trace>
  <inkml:trace contextRef="#ctx0" brushRef="#br0">17224 2940 0,'5'8'16,"0"1"0,0 6 0,-1 1 0,-2 0 16,1 3 0,-3-1 0,-3 3 0,-1 9 15,-5-3 0,-3 4 0,1-2 0,-1-7 16,-6 5 0,2 0 0,-2-3 16,2-3 0,3-4 0,0-8 0,2 2 0,5-2 15</inkml:trace>
  <inkml:trace contextRef="#ctx0" brushRef="#br0">17961 2634 0,'5'-5'0,"-5"5"0,0 0 15,5-5 0,-5 5 0,0 0 0,0 0 0,0 0 16,0 0 0,0 0 0,0 0 0,0 0 16,0 0 0,0 0 0,0 0 15,0 0 0,-8 25 0,6-17 0,0 2 0,0 1 16,0-3 0,-1 2 0,1-2 0,0 0 15,0 1 0,-1-3 0,3-6 0,-5 10 16,5-4 0,0-6 0,-2 9 0,2-9 16,-2 5 0,2-5 0,0 0 0,0 0 15,-5 8 0,5-8 0,0 0 0,0 0 0,0 0 16,0 0 0,0 0 0,0 0 0,0 0 16,0 0 0,0 0 0,0 0 0,0 0 15,0 0 0,0 0 0,0 0 0,0 0 16,0 0 0,0 0 0,0 0 0,0 0 15,0 0 0,0 0 0,0 0 0,2 17 16,-4-6 0,2 5 0,-2-1 0,0 3 16,0 0 0,2 1 0,-3-1 0,1 1 15,2 2 0,-2 10 0,0-7 0,2-3 16,0-3 0,0 3 0,-2-3 0,2-1 0,0 1 16,-4 0 0,8-1 0,-8-5 15,4 0 0,0-4 0</inkml:trace>
  <inkml:trace contextRef="#ctx0" brushRef="#br0">18472 2857 0,'0'0'0,"0"0"16,0 0 0,7-4 0,-7 4 0,0 0 0,0 0 15,0 0 0,0 0 0,0 0 16,0 0 0,0 0 0,0 0 0,0 0 0,0 0 16,0 0 0,0 0 0,0 0 0,0 0 15,0 0 0,0 0 0,0 0 0,0 0 16,0 0 0,0 0 0,0 0 0,0 0 16,0 0 0,0 0 0,0 0 0,0 0 15,0 0 0,0 0 0,0 0 0,0 0 16,0 0 0,0 0 0,0 0 0,0 0 15,0 0 0,0 0 0,0 0 0,0 0 16,0 0 0,7-9 0,-7 9 0,0 0 0,0 0 16,0 0 0,0 0 0,0 0 15,0 0 0</inkml:trace>
  <inkml:trace contextRef="#ctx0" brushRef="#br0">18862 2550 0,'0'0'0,"0"-6"0,0 6 16,0 0 0,0 0 0,0 0 0,0 0 16,0 0 0,0 0 0,-9 34 15,4-14 0,-3 11 0,0 3 0,-1-1 0,3 2 16,-1-2 0,3 2 0,1-2 0,-2 2 15,5-1 0,2-2 0,1-8 0,0-4 16,3-1 0,1-5 0,-1 0 0,1-1 16,3-1 0,1-3 0,5-1 0,-5-2 0,4-4 15,2-2 0,-17 0 0,39-6 0,-23 0 16,2-7 0,12-5 0,-1-3 0,-1-3 16,-3-5 0,2-2 0,-3-2 0,-2 2 15,-2 1 0,-1-1 0,-3 4 0,-4 5 16,-1 7 0,-5 3 0,1 1 0,-2 3 15,0 0 0,-5 8 0,6-10 0,-6 10 16,7-8 0,-7 8 0,0 0 0,0 0 16,0 0 0,0 0 0,0 0 0,0 0 15,-2 37 0,0-19 0,-3 3 0,3-1 16,-8 11 0,3-2 0,3-3 0,0-4 16,1-5 0,1 2 0,2 0 0,0-7 0,2-2 15,-2-10 0,9 14 0</inkml:trace>
  <inkml:trace contextRef="#ctx0" brushRef="#br0">19371 2969 0,'9'-10'0,"-3"3"15,-6 7 0,10-12 0,-6 5 0,1 0 16,-5 7 0,7-14 0,-3 10 0,1-3 0,-5 7 16,7-12 0,-7 12 0,2-9 15,-2 9 0,5-5 0,-5 5 0,0 0 0,4-8 16,-4 8 0,0 0 0,4-9 0,-4 9 15,0 0 0,8-8 0,-8 8 0,7-6 16,-7 6 0,11-8 0,-3 4 0,2-1 16,6 0 0,2-2 0,-7 3 0,4 0 15,-4 0 0,-11 4 0,16-4 0,-16 4 16,16-4 0,-16 4 0,0 0 0,14-2 16,-14 2 0,0 0 0,0 0 0,0 0 0,0 0 15,11 12 0,-13-4 0,2-8 0,-5 19 16,1-3 0,-2 1 0,2-3 15,2 4 0,-5-2 0,5 1 0,2 0 0,-4 1 16,1-2 0,3 4 0,0-5 0,0 6 16,3-3 0,1 1 0,-2 2 0,0 0 15,3-3 0,-1 0 0,-2 1 0,-2-1 16,6 0 0,-6-2 0,2 1 0,-2 0 16,2 0 0,-2-1 0,0-4 0,0 1 15,0-2 0,0-2 0,0-9 0,2 19 16,-4-11 0,2-8 0,2 18 0,-4-9 0,2-9 15,0 13 0,0-13 0,0 15 0,0-15 16,-2 9 0,2-9 0,-2 10 16,2-10 0,0 0 0,0 0 0,-8 10 15,8-10 0,0 0 0,-22-2 0,22 2 0,-32-17 16,20 9 0</inkml:trace>
  <inkml:trace contextRef="#ctx0" brushRef="#br0">19808 2141 0,'3'-14'0,"-1"1"0,5 1 16,-2 0 0,-1 3 0,3 0 0,-3 0 16,3 2 0,1 2 0,0 0 0,1 0 15,8 1 0,0-1 0,2 7 0,2 3 16,11 5 0,-3 2 0,3 3 0,-4 9 15,-4 0 0,-3 6 0,0-2 0,-6 3 16,-1 2 0,0 0 0,-5-1 0,-4 4 0,-1 0 16,-4 0 0,3-2 0,-6 4 15,1-3 0,0 0 0,-1-1 0,-4 0 0,5 0 16,-3 1 0,1-2 0,2 0 0,2-2 16,0-1 0,-2 2 0,2-1 0,0-1 15,0-5 0,2-3 0,0-1 0,2 8 16,-1 1 0,1-5 0,1-3 0,0-3 15,-1 2 0,1-1 0,-1-1 0,-2-1 16,5-1 0,-7-1 0,2-2 0,0 1 16,2-4 0,-4-1 0,0 0 0,0-10 0,0 14 15,0-14 0,-4 17 0,2-11 0,-4 1 16,-5 5 0,-4 1 0,-2-2 0,-2 2 16,-2-6 0,3 2 0,-5-1 0,8-2 15,-8-2 0,23-4 0,-32 0 0</inkml:trace>
  <inkml:trace contextRef="#ctx0" brushRef="#br0">20963 2669 0,'0'0'0,"-14"0"0,14 0 16,0 0 0,0 0 0,0 0 15,0 0 0,0 0 0,0 0 0,0 0 0,16-19 16,2 15 0,16-4 0,1 2 0,1 1 15,3-1 0,-1 5 0,2-1 0,-6-2 16,0 2 0</inkml:trace>
  <inkml:trace contextRef="#ctx0" brushRef="#br0">20993 2865 0,'-8'8'0,"8"-8"0,0 0 15,-2 7 0,2-7 0,0 0 0,14 9 0,-3-3 16,12-1 0,16 0 0,7-9 0,22 4 16,-11-6 0</inkml:trace>
  <inkml:trace contextRef="#ctx0" brushRef="#br0">22806 2014 0,'6'-6'16,"-6"6"0,0 0 0,0 0 0,0 0 16,9-11 0,-9 11 0,0 0 0,0 0 15,7-9 0,-7 9 0,0 0 0,14-12 16,-5 7 0,6-5 0,2-3 0,-1 1 16,0 1 0,-3-1 0,1 4 0,-5 2 15,-2 0 0,-2-1 0,-5 7 0,9-8 16,-9 8 0,4-6 0,-4 6 0,0 0 0,0 0 15,0 0 0,0 0 0,0 0 0,-40 14 16,25-3 0,4 1 0,-3 4 0,3 0 16,2 4 0,-3 7 0,6-3 0,6 8 15,2 0 0,4-1 0,9-3 0,-2 5 16,3-5 0,0 1 0,5 2 0,-5-4 0,0 1 16,0 1 0,-7-7 0,-3 2 15,-1-6 0,-3 3 0,-2 0 0,-2 9 0,-5-8 16,-2 1 0,3-6 0,-4 1 0,1-1 15,0 4 0,-1-5 0,2 1 0,-3-3 16,3 4 0,1-3 0,1-1 0,6 2 16,-2 1 0,2 2 0,2-2 0,0 2 15,2 2 0,1-3 0,7 11 0,-3-4 16,-3-5 0,-1-4 0,2 1 0,0 0 16,-5-1 0,3 1 0,-3-5 0,0-2 15,0 0 0,0-4 0,2 3 0,-4-9 16,2 9 0,-2-9 0,2 11 0,-2-11 15,0 0 0,7 9 0,-7-9 0,0 0 0,8 10 16,1-8 0,-9-2 0,21 0 0,-21 0 16,41-6 0,-6-3 0,-3-9 0</inkml:trace>
  <inkml:trace contextRef="#ctx0" brushRef="#br0">23573 2242 0,'0'0'16,"6"-10"0,-6 10 0,2-10 0,-2 10 16,0 0 0,2-11 0,-2 11 0,0 0 15,0 0 0,0 0 0,0 0 0,0 0 16,0 0 0,0 0 0,0 0 0,0 0 15,0 0 0,-16 56 0,5-23 0,6-1 16,-1 2 0,3 0 0,-6 1 0,9-2 0,-3 0 16,3-4 0,0 2 0,3-5 15,1-5 0,1-2 0,2-4 0,0 2 0,2-2 16,-3-3 0,4-2 0,-1-2 0,2-3 16,8-2 0,-1-1 0,0-2 0,3-4 15,-1-2 0,9-9 0,1-2 0,-3-6 16,1-6 0,-1 3 0,-1-12 0,-3 3 15,-1-3 0,-4 1 0,-2 2 0,-2 2 16,-5 4 0,0 6 0,-2 7 0,-2 4 16,-1 1 0,1 0 0,-3 3 0,-2 8 15,4-10 0,-4 10 0,0 0 0,6-11 0,-6 11 16,0 0 0,0 0 0,0 0 0,0 0 16,-10 38 0,8-21 0,-3 1 15,3 0 0,-2 12 0,-1 0 0,0-5 0,5 3 16,-2 4 0,2-1 0,0-7 15,0-1 0,2-6 0,-2 4 0,3-2 0,1 0 16,1-7 0,-1-4 0,3-2 0</inkml:trace>
  <inkml:trace contextRef="#ctx0" brushRef="#br0">24265 2569 0,'0'0'0,"0"0"0,0 0 0,0 0 16,15 8 0,-15-8 0,6 10 0,-4-2 15,0 11 0,3-3 0,-5 3 0,0-1 16,0 3 0,0 0 0,-3 10 0,1-7 16,-2-3 0,-2-1 0,2 0 0,2-1 15,-5 2 0,1-6 0,-4 6 0,-1-4 16,0 0 0,1-1 0,-6-6 0,8 1 0,-4-8 16</inkml:trace>
  <inkml:trace contextRef="#ctx0" brushRef="#br0">25108 2205 0,'-2'-13'0,"2"13"0,0 0 16,0 0 0,0 0 0,0 0 0,0 0 15,0 0 0,0 0 0,0 0 0,0 0 16,0 0 0,0 0 0,0 0 0,0 0 16,0 0 0,0 0 0,0 0 0,0 0 15,0 0 0,0 0 0,0 0 0,0 0 16,0 0 0,0 0 0,0 0 0,0 0 0,0 0 15,0 0 0,0 0 0,0 0 0,0 0 16,0 0 0,0 0 0,0-14 0,0 14 16,0 0 0,0 0 0,0 0 0,0 0 15</inkml:trace>
  <inkml:trace contextRef="#ctx0" brushRef="#br0">24238 2702 0,'0'0'16,"2"-13"0,-2 13 0,0 0 0,0 0 0,0 0 16,0 0 0,0 0 0,0 0 15,0 0 0,0 0 0,2-5 0,-2 5 16,0 0 0,0 0 0,0 0 0,0 0 0,4-8 15,-4 8 0,0 0 0,0 0 0,0 0 16,0 0 0,0 0 0,0 0 0,0-11 16,0 11 0,0 0 0,0 0 0,0 0 15,3-8 0,-3 8 0,0 0 0,0 0 16,0 0 0,0 0 0,2-11 0,-2 11 0,0 0 16,0 0 0,0 0 0,3-8 15,-3 8 0,0 0 0,0 0 0,0 0 0,0 0 16,0 0 0,0 0 0,0 0 0,7 40 15,-7-22 0,2 0 0,-2 15 0,0-4 16,2 2 0,-4-1 0,0 2 0,2-1 16,0-1 0,0 1 0,0-8 0,-3-1 15,3-4 0,-2 1 0,2 0 0,-2-3 16,2-2 0,-3-1 0,3-5 0,0-8 16</inkml:trace>
  <inkml:trace contextRef="#ctx0" brushRef="#br0">24609 2542 0,'9'-4'0,"-9"4"0,14-6 16,-14 6 0,16-2 0,-16 2 0,0 0 16,23-3 0,-23 3 0,0 0 0,23 5 15,-23-5 0,9 6 0,-9-6 0,11 8 16,-11-8 0,7 8 0,-7-8 0,5 16 16,-5-9 0,2 3 0,-2 9 0,-4-5 15,-3 4 0,-3 1 0,-3 10 16,-6-3 0,-4 4 0,1-4 0,3-1 0,-1-2 15,6-6 0,3-2 0,-1-5 0</inkml:trace>
  <inkml:trace contextRef="#ctx0" brushRef="#br0">25784 1995 0,'0'0'0,"0"-12"16,0 12 0,-3-10 0,3 10 0,0 0 15,0 0 0,0 0 0,0 0 0,0 0 0,-17 22 16,5 5 0,-2 3 0,2 4 16,-1 3 0,7 0 0,-4-1 0,5 3 0,5 2 15,0-3 0,0 1 0,10-2 0,-3-2 16,6-5 0,3-1 0,2-4 0,-1-4 15,-4-9 0,3-2 0,0 0 0,-2-6 16,-1 0 0,6-4 0,-2-4 0,4-3 16,-2-2 0,13-9 0,-10-8 0,3 3 15,-2-9 0,-2 2 0,-5-3 0,-2-4 16,-1 1 0,-2 6 0,-3-1 0,-6 7 0,2 5 16,1 3 0,-5 3 0,0 3 0,2 2 15,-2 8 0,0-15 0,0 15 16,0 0 0,0 0 0,0 0 0,0 0 0,0 0 15,0 0 0,-30 31 0,19-4 0,1-4 16,-1 7 0,3 1 0,5 0 0,1 2 16,2 0 0,5 0 0,-1-3 0,3-5 15,-1-4 0,4-4 0,1-1 0,0-2 16,5-4 0,-4-2 0,6-1 0</inkml:trace>
  <inkml:trace contextRef="#ctx0" brushRef="#br0">26471 2375 0,'0'0'0,"0"0"0,9-7 0,-9 7 15,0 0 0,0 0 0,0 0 0,0 0 16,0 0 0,0 0 0,0 0 0,0 0 16,0 0 0,0 0 0,31 11 0,-26-2 15,-1 1 0,3 5 0,0-1 0,-2 5 16,-1-1 0,1 1 0,-1-1 0,-4 0 15,-2 1 0,0-1 0,-3 0 0,3 2 0,2-4 16,-2 1 0,-3-3 0,2-2 0,3 0 16,0-3 0,0-9 0,-2 14 0,2-14 15,0 10 0,0-10 0,0 0 0,2 12 16,-2-12 0,0 0 0,19 4 0,0-6 16,-19 2 0,51-10 0,-17-3 0,2-4 0,0-5 15,-2-1 0</inkml:trace>
  <inkml:trace contextRef="#ctx0" brushRef="#br0">27236 2240 0,'0'0'0,"0"0"0,0 0 16,28 10 0,-28-10 0,4 13 0,-2-3 15,1-2 0,-3 13 0,0-3 0,0 0 16,-5 12 0,3-8 0,-7 9 0,2-10 15,1 1 0,-4-5 0,5-1 0,-3 1 16,1-1 0,3-4 0,-2-4 0,4 1 0</inkml:trace>
  <inkml:trace contextRef="#ctx0" brushRef="#br0">27989 1841 0,'7'-6'0,"-7"6"0,0 0 16,0 0 0,9-8 0,-9 8 0,0 0 16,0 0 0,7-5 0,-7 5 0,0 0 15,0 0 0,0 0 0,0 0 0,0 0 0,0 0 16,0 0 0,0 0 0,0 0 0,3 24 16,-9-4 0,2 9 0,-1-5 0,-1 7 15,1-2 0,3 1 0,0-2 0,2-9 16,2 11 0,0-4 0,3-7 0,1-1 15,3 1 0,1-5 0,3 0 0,1-1 16,2-2 0,3-4 0,-2-2 0,4-3 16,0-2 0,1-4 0,13-4 0,-5-5 15,2-4 0,-6-3 0,2 0 0,-1-3 16,-2-4 0,1-2 0,-1 2 0,-7 1 0,-4 5 16,-3 5 0,-2 4 0,-2 2 15,0-1 0,-3 5 0,1-1 0,-5 7 16,4-9 0,-4 9 0,5-7 0,-5 7 0,0 0 15,0 0 0,0 0 0,0 0 0,0 0 16,0 0 0,-9 36 0,9-18 0,-7 0 16,3 1 0,1 12 0,-1-1 0,-1 2 15,5-5 0,2 1 0,3-8 0,0-1 16,1-5 0,1-2 0,2-2 0</inkml:trace>
  <inkml:trace contextRef="#ctx0" brushRef="#br0">28778 2246 0,'0'0'16,"0"0"0,0 0 0,-5-14 0,5 14 16,0 0 0,0 0 0,0 0 0,0 0 15,0 0 0,0 0 0,8-9 0,-8 9 16,0 0 0,15-6 0,-15 6 0,19-2 15,-19 2 0,18-2 0,-18 2 0,0 0 0,23 0 16,-23 0 0,0 0 0,21 7 16,-21-7 0,6 5 0,-6-5 0,5 9 0,-5-9 15,4 16 0,-2-8 0,-2-8 0,-2 18 16,0-1 0,2 1 0,0-3 0,2 4 16,0-3 0,0 2 0,1 1 0,4 12 15,0-7 0,4-3 0,3 6 0,-5-5 16,0-1 0,-3-3 0,4 1 0,-3-2 0,-3 1 15,3-4 0,-5-2 0,4 0 0,-6-1 16,0 0 0,0-3 0,-6 2 16,4-2 0,-5 0 0,-2 7 0,-5-3 0,-1 0 15,-2-1 0,-3-2 0,0 0 0,1-1 16,4-1 0,-4-3 0,8-2 0,11-2 16,0 0 0,-32-6 0</inkml:trace>
  <inkml:trace contextRef="#ctx0" brushRef="#br0">29385 1570 0,'6'-7'0,"-6"7"16,17-12 0,-11 11 0,-6 1 15,17-5 0,-17 5 0,24-4 0,-10 6 0,-14-2 16,26 7 0,-18-3 0,6 5 0,-2 2 16,-3 3 0,-1-1 0,-2 4 15,0 1 0,-3 0 0,-3 0 0,0 13 0,-3 2 16,-3-2 0,0 0 0,0 0 0,-1-3 15,0 4 0,1-2 0,3 1 0,3 2 16,3-8 0,1 6 0,-4-2 0,5-3 16,-3-4 0,2 9 0,1-6 0,-1-2 15,1-5 0,-5 13 0,5-11 0,-3-1 0,-2-2 16,0-2 0,0 5 0,-4-2 0,1-2 16,3 5 0,-3-3 0,3 1 0,-2 0 15,-4 11 0,3-5 0,1-5 0,0 1 16,0-1 0,2 12 0,0-2 0,-3-5 15,6-2 0,-1-6 0,2 15 0,-1-8 16,-1-1 0,-2-5 0,2-1 0,2 2 16,-1-4 0,-3 5 0,3-6 0,1 4 15,-4-6 0,0 0 0,2-1 0,-2 0 16,0-11 0,0 17 0,0-8 0,0-9 0,0 16 16,-2-7 0,2-9 0,0 15 15,0-15 0,0 14 0,0-14 0,-4 13 16,4-13 0,-3 11 0,3-11 0,0 9 0,0-9 15,0 0 0,-3 12 0,3-12 0,0 0 16,-2 12 0,2-12 0,0 0 0,0 0 16,-4 11 0,4-11 0,0 0 0,0 0 15,-2 9 0,2-9 0,0 0 0,-12 4 0,12-4 16,0 0 0,0 0 0</inkml:trace>
  <inkml:trace contextRef="#ctx0" brushRef="#br0">30058 2039 0,'0'0'0,"-11"-7"0,11 7 0,0 0 15,-12-4 0,12 4 0,0 0 0,0 0 16,0 0 0,0 0 0,0 0 0,0 0 16,0 0 0,50-6 0,-11 6 0,-1 0 15,2 0 0,5 0 0,-1 4 0,-1-2 16,-5-2 0,1 0 0,0 2 0</inkml:trace>
  <inkml:trace contextRef="#ctx0" brushRef="#br0">30047 2343 0,'0'0'0,"-6"8"0,6-8 0,0 0 16,0 8 0,0-8 0,0 0 0,23 9 0,-6-6 16,3 4 0,19-3 0,0-3 15,1 6 0,0-2 0,-4 0 0,3-1 16,1 0 0,-6-6 0,6 2 0,-2 2 0</inkml:trace>
  <inkml:trace contextRef="#ctx0" brushRef="#br0">31026 2049 0,'0'0'0,"0"0"0,0 0 0,0 0 16,0 0 0,0 0 0,0 0 0,0 0 15,0 0 0,0 0 0,0 0 0,0 0 16,0 0 0,0 0 0,0 0 0,0 0 16,0 0 0,0 0 0,0 0 0,0 0 15,0 0 0,0 0 0,0 0 0,0 0 16,0 0 0,0 0 0,0 0 0,0 0 0,0 0 15,0 0 0,0 0 0,0 0 0,0 0 16,0 0 0,0 0 0,0 0 0,0 0 16,0 0 0,0 0 0,0 0 0,0 0 15,0 0 0,0 0 0,0 0 0,0 0 16,0 0 0,0 0 0,0 0 0,0 0 0,0 0 16,0 0 0,0 0 15,21-12 0,-19 5 0,3 1 0,-5 6 0,4-15 16,-1 11 0,0-4 0,-3 8 0,6-14 15,-4 7 0,-2 7 0,5-12 0,-1 6 16,-4 6 0,5-12 0,-3 6 0,-2 6 16,3-11 0,-3 11 0,5-8 0,-5 8 15,4-8 0,-4 8 0,2-8 0,-2 8 16,5-6 0,-5 6 0,0 0 0,4-10 16,-4 10 0,0 0 0,4-7 0,-4 7 15,0 0 0,3-9 0,-3 9 0,0 0 16,0 0 0,7-9 0,-7 9 0,0 0 15,5-7 0,-5 7 0,0 0 0,4-8 0,-4 8 16,0 0 0,4-8 0,-4 8 0,5-8 16,-5 8 0,7-8 0,-7 8 0,7-7 15,-7 7 0,5-8 0,-5 8 0,2-8 16,-2 8 0,0 0 0,0 0 0,6-6 16,-6 6 0,0 0 0,0 0 0,0 0 15,0 0 0,0 0 0,0 0 0,0 0 16,0 0 0,0 0 0,0 33 0,-4-14 15,0 9 0,-3 5 0,-1-2 0,2 0 0,-1-1 16,3 6 0,-6-8 0,8 5 0,-5-2 16,5 0 0,0-9 0,2 1 0,0-5 15,0 1 0,0-3 0,2 1 0,2-1 16,-2-1 0,1-6 0,2 3 0,2-3 16,-5 0 0,4-1 0,1 0 0,7 2 15,2-2 0,2-1 0,3-3 0,-3-3 16,3 2 0,-1-7 0,3 2 0,0-4 15,9-7 0,2-1 0,-2-6 0,2-1 16,-2-2 0,-3-1 0,-1-3 0,4 2 0,-7-2 16,-2 1 0,-1-1 0,-3 2 0,-1 1 15,-2 1 0,-4 6 0,-3-1 0,2-1 16,1 3 0,-3-2 0,-1 0 0,-3 1 16,5-2 0,-1 3 0,-5-3 0,3 2 15,2 1 0,-6 0 0,3 1 0,-1 3 16,1 0 0,-4 2 0,1 2 0,2 1 15,-5 7 0,4-14 0,-4 10 0,0 4 16,5-10 0,-5 10 0,0 0 0,2-11 0,-2 11 16,0 0 0,2-9 0,-2 9 15,0 0 0,0 0 0,0 0 0,0 0 0,0 0 16,0 0 0,-11 25 0,4-8 0,0 1 16,-6 10 0,-1-2 0,0 3 15,0 0 0,3 2 0,-2-2 0,1 2 16,1 3 0,-3 0 0,2 0 0,1-1 0,-1 0 15,1-1 0,0 3 0,2-6 0,0 2 16,0 0 0,3 0 0,-2-8 0,5-3 16,-3-2 0,4-1 0,-5-1 0,5 3 15,-1-5 0,0 0 0,-1-3 0,2 1 0,0-4 16,-1 2 0,1-2 0,0-1 0,2-7 16,-5 17 0,5-11 0,0-6 0,-2 12 15,2-12 0,-2 8 0,2-8 0,0 0 16,-3 10 0,3-10 0,0 0 0,-2 8 15,2-8 0,0 0 0,0 0 0,-3 9 16,3-9 0,0 0 0,0 0 0,0 0 16,-2 8 0,2-8 0,0 0 0,0 0 15,0 0 0,0 0 0,0 0 0,-2 10 16,2-10 0,0 0 0,0 0 0,0 0 0,0 0 16,0 0 0,0 0 0,0 0 15,0 0 0,0 0 0,0 0 0,0 0 16,-4 11 0,4-11 0,0 0 0,0 0 0,0 0 15,0 0 0,0 0 0,0 0 0,0 0 16,0 0 0,0 0 0,0 0 0,0 0 16,0 0 0,0 0 0,0 0 0,0 0 15,0 0 0,0 0 0,0 0 0,0 0 0,0 0 16,0 0 0,-5 5 0,5-5 16,0 0 0,0 0 0,0 0 0,0 0 15,0 0 0,-11-22 0,-1 10 0</inkml:trace>
  <inkml:trace contextRef="#ctx0" brushRef="#br0">1862 4988 0,'10'-17'0,"-1"5"0,-2-3 0,2 3 15,-2 2 0,0-3 0,-1 4 0,-1 4 0,0-2 16,-5 7 0,9-11 0,-5 5 15,-4 6 0,2-9 0,-2 9 0,0 0 16,0 0 0,0 0 0,0 0 0,0 0 0,11 26 16,-7-6 0,-8 12 0,2 5 15,0 5 0,-2-2 0,-3 1 0,3 3 0,-1-3 16,-2 0 0,2-2 0,1-1 0,2-3 16,2 5 0,-3-8 0,3 2 0,0-10 15,3-2 0,-3-4 0,0-1 0,0 0 16,0 0 0,2-1 0,-4-5 0,2-1 15,0-10 0,0 16 0,0-7 0,0-9 0,0 0 16,-7 12 0,7-12 0,0 0 0,-16 2 16,16-2 0</inkml:trace>
  <inkml:trace contextRef="#ctx0" brushRef="#br0">1813 5083 0,'9'-17'0,"-1"0"0,2 3 15,-1 1 0,-2 1 0,-1 2 0,0 0 16,-2 1 0,0 1 0,-4 8 0,9-13 16,-6 8 0,-3 5 0,7-9 0,-7 9 0,0 0 15,5-10 0,-5 10 0,0 0 0,0 0 16,4-8 0,-4 8 0,0 0 0,0 0 16,0 0 0,0 0 0,0 0 0,-28 27 15,5-3 0,-2-3 0,-5 1 0,8 3 16,-10-4 0,5 1 0,4-1 0,2-7 15,3-2 0,4 1 0,1-4 0,-1 4 16,0 0 0,3-1 0,-1 0 0,-3 1 16,3-1 0,1 1 0,0 1 0,1-1 15,3 0 0,-4 3 0,-1-3 0</inkml:trace>
  <inkml:trace contextRef="#ctx0" brushRef="#br0">1405 5716 0,'0'0'0,"0"0"15,9 5 0,-9-5 0,17 2 0,-17-2 16,35-2 0,-1 2 0,5-5 0,-1 2 0,4 1 16,-1-2 0,6 4 0,-1-4 0,-3 4 15,3 2 0,-5 0 0,5-1 0,-5 2 16,0 2 0,-2 0 0,-3-1 0,-1-2 15,-6 0 0</inkml:trace>
  <inkml:trace contextRef="#ctx0" brushRef="#br0">2549 5088 0,'-2'-12'0,"2"0"15,2 1 0,-2 11 0,-2-12 0,2 12 16,0-13 0,0 13 0,0 0 0,-2-9 16,2 9 0,0 0 0,0 0 0,0 0 15,0 0 0,0 0 0,9 28 0,-7-9 16,2 10 0,-1 3 0,1 0 0,0 2 15,4-1 0,1-2 0,0-1 0,7 3 0,-3-4 16,4-2 0,3-1 0,1-1 0,-3-6 16,0-8 0,-2 2 0,2-3 15,1-4 0,2 1 0,-2-3 0,0-2 0,2-4 16,-1 0 0,1-4 0,8-6 0,-6-1 16,-5-3 0,5-7 0,-4-2 15,-4-4 0,-1-4 0,2-2 0,-5 3 0,-1-7 16,-4 2 0,3 1 0,-7-2 0,-2 5 15,0 2 0,0 6 0,0 5 0,0 1 16,3 5 0,-6 2 0,3 12 0,0-21 16,0 21 0,0-12 0,0 12 0,0 0 15,0 0 0,-2-12 0,2 12 0,0 0 0,0 0 16,0 0 0,0 0 0,-4 55 0,4-24 16,0 2 0,0 0 0,4-3 0,-2 3 15,3 0 0,2 33 0,2-33 16,-2 0 0,-3-2 0,6-1 0,-1 2 15,0-9 0,3 9 0,-1-4 0,0-5 16,1-4 0,-3-3 0,2 1 0,-1 1 16,1-3 0,0-1 0,-2-4 0,2-2 15</inkml:trace>
  <inkml:trace contextRef="#ctx0" brushRef="#br0">3626 5318 0,'0'0'0,"4"-12"15,-4 12 0,9-12 0,-4 5 0,-5 7 16,14-8 0,-1 0 0,6 2 0,-2 0 16,4 1 0,11-2 0,0 2 0,4 3 15,-2 0 0,-8 4 0,-1 0 0,-4 0 16,-1 3 0,0-2 0,-3 4 0,-6 1 0</inkml:trace>
  <inkml:trace contextRef="#ctx0" brushRef="#br0">3667 5614 0,'0'0'0,"0"0"0,0 0 15,0 0 0,29 8 0,-6-9 0,14-2 16,1-3 0,1 2 0,0 1 0,0-2 15,-3 2 0,-2-1 0,2 0 0,-6 3 16,-5-4 0,-4 1 0,-2 2 0</inkml:trace>
  <inkml:trace contextRef="#ctx0" brushRef="#br0">4624 5083 0,'0'0'0,"3"-17"0,-3 17 16,0-13 0,0 13 0,2-12 0,-2 12 0,0 0 16,2-17 0,-2 17 0,0 0 15,0 0 0,0 0 0,2-12 0,-2 12 16,0 0 0,0 0 0,0 0 0,0 0 0,0 0 15,-11 62 0,7-30 0,-3 3 0,-1 0 16,4 0 0,4 5 0,0-4 0,-2-1 16,4 0 0,2-3 0,6 1 0,1 1 15,4-5 0,0-3 0,-1-4 0,2-2 16,-2-8 0,1 0 0,4 0 0,11 0 0,-8-3 16,1-5 0,0-4 0,-3-4 15,1-1 0,11-7 0,-7-2 0,0-6 0,0-7 16,-5 1 0,-3-7 0,-2-2 0,-5-6 15,-3-1 0,1 1 0,-8-2 0,3-1 16,-6 2 0,3-2 0,-2 7 0,0 1 16,-5 0 0,7 6 0,-2 7 0,-2 4 15,-2 5 0,6 4 0,0 10 0,0-16 16,0 16 0,-2-12 0,2 12 0,0 0 16,0 0 0,0 0 0,0 0 0,-15 44 15,10-11 0,-2 2 0,2 2 0,1 5 16,-1-4 0,1 4 0,4-3 0,2 0 15,0-2 0,1-2 0,-1 2 0,4-5 0,-3-3 16,4-4 0,-5-4 0,3-4 0,-1 1 16,-2-6 0,1 0 0,-1-3 0,0 0 15,-2-9 0,2 15 0,-2-15 0,6 10 16,-6-10 0,2 8 0,-2-8 0,0 0 16,2 10 0,-2-10 0,0 0 0,0 0 0,0 0 15,2 8 0,-2-8 0,0 0 16,0 0 0,0 0 0,0 0 0,0 0 15,0 11 0,0-11 0,0 0 0,0 0 0,0 0 16,0 0 0,0 0 0,0 10 0,0-10 16,0 0 0,0 0 0,0 21 15,0-21 0,0 0 0,0 0 0</inkml:trace>
  <inkml:trace contextRef="#ctx0" brushRef="#br0">5569 5302 0,'0'0'0,"0"0"0,0 0 15,0 0 0,0 0 0,0 0 0,0 0 16,0 0 0,0 0 0,0 0 0,0 0 16,0 0 0,0 0 0,0 0 0,0 0 15,0 0 0,0 0 0,0 0 0,0 0 16,0 0 0,0 0 0,0 0 0,0 0 0,0 0 16,0 0 0,0 0 0,0 0 15,0 0 0,0 0 0,0 0 0,0 0 16,0 0 0,0 0 0,0 0 0,0 0 0,0 0 15,0 0 0,0 0 0,0 0 0,0 0 16,0 0 0,0 0 0</inkml:trace>
  <inkml:trace contextRef="#ctx0" brushRef="#br0">2176 6753 0,'0'0'0,"0"0"0,0 0 15,0 0 0,-24 0 0,24 0 0,0 0 16,0 0 0,-11-3 0,11 3 0,0 0 15,0 0 0,0 0 0,0 0 0,0 0 16,0 0 0,0 0 0,-14 0 0,14 0 16,0 0 0,0 0 0,0 0 0,0 0 0,0 0 15,0 0 0,0 0 0,0 0 16,62 3 0,16-6 0,10-2 0,77-12 0,-4 2 16,-8 1 0,2 2 0,0 0 0,5-3 15,-3 7 0,-2-3 0,-41 10 0,48-4 16,-56-1 0,-17 6 0,-4-1 0,0 1 15,-5-3 0,0 3 0,-5-2 0,-17 0 16,-13 2 0,-1-2 0,-4 2 0,-3-2 16,-3 4 0,0-2 0,-9 0 0,-6-2 15,-4 2 0,-15 0 0,25 0 0,-25 0 16,19-2 0,-19 2 0,0 0 0,18 0 16,-18 0 0,0 0 0,0 0 0,0 0 15,21 0 0,-21 0 0,0 0 0,0 0 16,0 0 0,0 0 0,0 0 0,0 0 0,0 0 15,0 0 0,20 0 0,-20 0 0,0 0 16,0 0 0,0 0 0</inkml:trace>
  <inkml:trace contextRef="#ctx0" brushRef="#br0">7692 7178 0,'-6'-2'0,"6"2"0,-13-6 0,13 6 16,-6-4 0,6 4 0,0 0 0,-7-4 15,7 4 0,0 0 0,-4-7 0,4 7 16,0 0 0,26-10 0,12-1 0,5 1 16,29-6 0,6-2 0,-1 1 0,3 5 15,-7 2 0,-2-1 0,-17 7 0,-7-2 16,-2 4 0,-4 0 0,2 6 0,-4-3 15,-4 4 0,-9 1 0,-5 3 0,-4-3 0,-11 3 16</inkml:trace>
  <inkml:trace contextRef="#ctx0" brushRef="#br0">7902 7336 0,'-10'0'0,"10"0"16,-15 0 0,15 0 0,0 0 0,0 0 0,0 0 15,0 0 0,0 0 0,0 0 0,0 0 16,59 10 0,-14-6 0,24 4 0,-2-8 16,-11 3 0,-6-1 0,-1 0 15,-4-2 0,-2 2 0,1-2 0,-4 0 0,-1-4 16,0-1 0,-11 0 0,-4-2 0,-5-1 16,8-8 0,-11-1 0,-7 1 0,-2-1 15,-5-3 0,0-11 0,-6-2 0,-5-4 16,-5 3 0,-1-6 0,-4 3 0,-2 1 15,-5-2 0,0 3 0,-1 2 0,-1 5 16,7 3 0,-1 3 0,8 3 0,3 5 0,1 1 16,2 5 0,3-1 0,-2 5 0,7 4 15,-4-9 0,4 9 0,0 0 0,16-8 16,-16 8 0,57 14 0,-14-4 0,26 12 16,1 5 0,-6 1 0,2 7 0,-7 5 15,-4-1 0,-2 2 0,-12-6 0,-9-4 16,-3 3 0,3 22 0,-11-12 0,-8-5 15,-4 25 0,-9-16 0,-4-4 0,-14 22 0,-9-5 16,-5-3 0,-10-3 0,1-4 0,7-12 16,2-6 0,-2 1 0,2-1 15,0-3 0,1-1 0,-1-3 0,0 1 0,4-2 16,3-4 0,6-5 0,2-4 0,9-6 16,1-1 0</inkml:trace>
  <inkml:trace contextRef="#ctx0" brushRef="#br0">10809 6611 0,'5'-12'15,"-3"3"0,0 1 0,-2 3 0,0 5 16,2-8 0,-2 8 0,0 0 0,0 0 16,0 0 0,0 0 0,19 32 0,-3 0 15,0 8 0,-1-1 0,11 21 0,-1 1 0,-4-14 16,-3-8 0,0 0 0,1 0 0,-4 0 16,6-2 0,1-2 0,-1 2 0,0-2 15,0-2 0,-4 0 0,4-2 0,-3-3 16,1-2 0,-4-7 0,-3-2 0,-3-4 15,-2-1 0,-2-4 0,2-3 0,-3 0 16,-4-5 0,0 0 0,0 0 0,0 0 16</inkml:trace>
  <inkml:trace contextRef="#ctx0" brushRef="#br0">11493 6461 0,'0'-7'0,"3"-1"0,-3 8 15,4-9 0,-4 9 0,2-9 0,-2 9 16,0 0 0,0 0 0,0 0 0,0-10 16,0 10 0,0 0 0,0 0 0,0 0 15,0 0 0,0 0 0,0 0 0,0 0 0,0 0 16,0 0 0,0 0 0,3 31 0,2-1 16,-3 8 0,-2 2 0,0 24 15,-4 0 0,6-13 0,-7-10 0,2 22 0,1-12 16,-2-8 0,-1-2 0,5-2 0,-2 2 15,-2-2 0,1 1 0,-1-2 0,0-3 16,4-4 0,-6 0 0,4-7 0,-2-3 16,1-4 0,3-3 0,-2-2 0,0-2 15,2 1 0,-2-4 0,2-7 0,-3 15 16,3-15 0,-2 8 0,2-8 0,-6 6 16,6-6 0,0 0 0,-23-4 0</inkml:trace>
  <inkml:trace contextRef="#ctx0" brushRef="#br0">10591 6437 0,'0'0'0,"0"0"16,0 0 0,0 0 0,0 0 0,0 0 16,0 0 0,-17-5 0,17 5 0,0 0 15,0 0 0,0 0 0,0 0 0,0 0 16,0 0 0,21-21 0,-2 12 0,8-8 15,2 2 0,-4 5 0,5-4 0,2 3 16,-3-1 0,5 6 0,-6 2 0</inkml:trace>
  <inkml:trace contextRef="#ctx0" brushRef="#br0">11414 6348 0,'11'2'0,"-11"-2"0,0 0 0,0 0 15,0 0 0,0 0 0,0 0 0,0 0 16,0 0 0,0 0 0,25-4 16,-13 0 0,6 2 0,2-3 0,3 1 0,11 0 15,-9-5 0,12 4 0,-10-2 0</inkml:trace>
  <inkml:trace contextRef="#ctx0" brushRef="#br0">12073 6849 0,'0'0'15,"0"0"0,11 4 0,-11-4 0,34-2 0,1-2 16,-3 0 0,4 0 0,1 0 0,1-4 16,-4 2 0,-2-3 0</inkml:trace>
  <inkml:trace contextRef="#ctx0" brushRef="#br0">12228 7137 0,'0'0'0,"0"0"16,0 0 0,-4 6 0,4-6 0,0 0 15,0 0 0,0 0 0,0 0 0,54-14 16,-19 6 0,-1-1 0,2-1 0,-2-2 15,0 1 0</inkml:trace>
  <inkml:trace contextRef="#ctx0" brushRef="#br0">13220 6299 0,'0'0'0,"0"0"0,0 0 0,0 0 15,0 0 0,12 28 0,-6 5 0,-3 6 16,1 0 0,-4 31 0,4-5 0,-4 10 16,-2-7 0,2-1 0,0 3 0,-2-4 15,0-14 0,0 13 0,-1-15 0,1-9 16,-2-1 0,2 0 0,2-1 0,-4-3 0,0 2 16,4-5 0,-2-11 0,0-4 15,2-1 0,-3-5 0,1 1 0,2-5 0,0-8 16,2 13 0,-2-13 0,0 0 0,-4 8 15,4-8 0,0 0 0,0 0 0,0 0 16,-7-38 0,7 4 0,0-5 0,0-2 16,5-27 0,4-2 0,-9-2 0,4-4 15,4 0 0,-2 0 0,3 2 0,2 0 16,-6 4 0,9 2 0,-8 1 0,6 15 16,-3 11 0,0 4 0,3-1 0,-3 7 15,2 1 0,-1 8 0,-1 2 0,-3 7 16,5 1 0,-1 1 0,-3 3 0,4 0 15,-1 5 0,-10 3 0,17-1 0,-17 1 16,21 4 0,-12 4 0,5 7 0,-3 1 16,6 14 0,-4 4 0,-4 0 0,-5 4 0,-4 3 15,-2-1 0,-3 2 0,-1-1 0,-5-1 16,-3 2 0,-2 1 0,-3-4 0,-4-1 0,1-1 16,4-2 0,-5-6 0,3-1 0,3-5 15,4-10 0,3 2 0,1-5 16,3 1 0,-1-4 0,2 0 0,0-1 0,5-6 15,-4 8 0,4-8 0,-2 12 0,0-5 16,2-7 0,4 17 0,-2-7 0,5-2 16,7 6 0,-3 3 0,19 3 15,-5-2 0,2 1 0,-6-2 0,-1-5 0,10 6 16,-9-5 0,0-3 0,-2-2 0,0 3 16,1-3 0,-1-1 0,-1-2 0,2-1 15,-6-2 0,2-2 0,-16 0 0</inkml:trace>
  <inkml:trace contextRef="#ctx0" brushRef="#br0">13950 5680 0,'0'0'0,"-7"-11"16,7 11 0,-2-8 0,2 8 0,2-7 16,-2 7 0,9-7 0,-2 3 15,14 0 0,13-5 0,4 5 0,-4-1 0,6 2 16,-4 6 0,-4-2 0,-5 5 0,-5 3 16,-3 1 0,0 2 0,-4 2 0,6 14 15,-8-2 0,-5 3 0,-8-4 0,0 7 16,-8 2 0,0-4 0,-6 3 0,2-6 0,3 4 15,3-11 0,-2 3 0,2-6 16,1-2 0,3 1 0,2 1 0,0 4 16,2 0 0,7-5 0,1 3 0,3 7 15,8 1 0,2-2 0,1-1 0,-1 1 0,0-3 16,3 1 0,-11-4 0,2-5 0,-6 1 16,-3-6 0,0 4 0,1-5 0,-7 0 15,2 1 0,-1-1 0,-1 1 0,-4 0 16,2-9 0,-7 16 0,-4-1 0,-3-3 15,-2 0 0,0 1 0,-12 4 0,-1-3 16,-3 1 0,-4-6 0,-1-1 0,3-5 0</inkml:trace>
  <inkml:trace contextRef="#ctx0" brushRef="#br0">16570 6798 0,'-4'-4'0,"-1"0"16,5 4 0,-6-5 0,6 5 0,-8-4 15,8 4 0,-2-4 0,2 4 0,0 0 0,0 0 16,-9-6 0,9 6 0,0 0 0,0 0 16,0 0 0,0 0 0,-9-2 15,9 2 0,0 0 0,0 0 0,0 0 0,0 0 16,0 0 0,0 0 0,-7-6 16,7 6 0,0 0 0,0 0 0,0 0 0,0 0 15,0 0 0,0 0 0,0 0 0,0 0 16,0 0 0,0 0 0,0 0 0,-5-4 0,5 4 15,0 0 0,0 0 0,0 0 16,0 0 0,0 0 0,0 0 0,0 0 16,0 0 0,0 0 0,0 0 0</inkml:trace>
  <inkml:trace contextRef="#ctx0" brushRef="#br0">16680 6617 0,'2'-6'0,"-2"6"0,0 0 16,0 0 0,0 0 0,0 0 0,7 24 0,-7-5 16,2 14 0,-2 0 0,0 6 15,0-2 0,0 3 0,0-2 0,2 1 16,3-5 0,-3 2 0,2 0 0,4-2 0,-1-1 16,-3-2 0,5-7 0,1-3 15,-4-7 0,3-2 0,2 1 0,3-7 0,-3-3 16,1-4 0,6-3 0,3-6 0</inkml:trace>
  <inkml:trace contextRef="#ctx0" brushRef="#br0">17150 6675 0,'4'-34'0,"-4"6"15,-4 5 0,-1 1 0,3 4 0,-8 1 0,1 1 16,1-1 0,-5 5 0,0-1 0,2 5 16,-3-1 0,1 4 0,1 1 0,3 4 15,9 0 0,-19 4 0,15 1 0,-3 4 16,3 1 0,-1 9 0,5 11 0,5 4 15,1 3 0,11-1 0,-2 6 0,4-4 16,15 18 0,-6-11 0,-9-10 0,4 0 16,-2-2 0,-1-3 0,1 3 0,-5-3 15,-7-10 0,2-2 0,-3-1 0,-1-5 16,-5-2 0,0 1 0,-4-1 0,-3-1 16,-2 5 0,-6-2 0,-3 0 0,0-4 15,-18 5 0,-1-4 0,1-4 0,-3-7 16,1-1 0,-5-6 0,2-8 0,0-1 0</inkml:trace>
  <inkml:trace contextRef="#ctx0" brushRef="#br0">16577 6594 0,'-7'-25'15,"3"9"0,2 2 0,-3 1 0,5 1 0,0 4 16,0-1 0,2 0 0,3 0 0,-3 1 16,5 2 0,-3-1 0,8 3 15,3-1 0,4 0 0,1 5 0,15 2 0,-3 6 16,4 3 0,-2 1 0,3 0 0,7 5 15</inkml:trace>
  <inkml:trace contextRef="#ctx0" brushRef="#br0">19389 6625 0,'-18'-8'0,"-3"2"0,-3 2 0,-16 6 16,-1 6 0,-3 4 0,-21 11 0,3 8 15,19-2 0,7-3 0,4 1 0,2 4 16,3 1 0,6 0 0,5 0 0,4 0 16,8 0 0,2-1 0,8-3 0,2-3 15,1-4 0,12 4 0,5-5 0,6-2 16,0-5 0,5-4 0,-1-1 0,3-7 15,-3-5 0,4-4 0,-2-4 0,-4-5 16,-2-3 0,0-5 0,-2-4 0,-5-4 16,-5-2 0,-1-1 0,-6-2 0,-1 6 0,-3 1 15,-7 7 0,2 5 0,2 3 0,-4 3 16,-2 3 0,2 2 0,-2 1 0,0-1 16,0 8 0,5-6 0,-5 6 0,0 0 15,0 0 0,0 0 0,0 0 0,15 19 16,-3-6 0,1 3 0,8 12 0,2 0 15,2-3 0,-2 2 0,2 0 0,0-5 16,0-1 0,4 0 0,4-1 0</inkml:trace>
  <inkml:trace contextRef="#ctx0" brushRef="#br0">21072 6194 0,'0'8'16,"2"0"0,0 11 0,4-1 0,-4 1 15,5 11 0,4-1 0,-7-1 0,8 4 16,1 1 0,1 2 0,0-2 0,2-1 15,2 2 0,3-2 0,-4-1 0,2 2 16,2-2 0,-1-1 0,3 0 0,-2-2 16,-6-1 0,1-7 0,-2-3 0,-4-5 15,-4 1 0,3-1 0,-2-5 0,-1 0 16,2-5 0,-8-2 0,0 0 0,22-10 0</inkml:trace>
  <inkml:trace contextRef="#ctx0" brushRef="#br0">21681 6306 0,'2'-22'0,"-4"5"0,4 4 16,-2 0 0,0 5 0,0 0 0,0 8 16,0-11 0,0 11 0,0-8 0,0 8 15,0 0 0,0 0 0,0 0 0,0 0 0,-15 37 16,-2-6 0,4 0 0,-3 4 0,-3 3 16,6 0 0,2 4 0,-4 0 0,4-1 15,-1 2 0,1-2 0,5-1 0,-3-2 16,-1 2 0,6-6 0,-3 0 0,5-10 15,2-3 0,0-5 0,4-4 0</inkml:trace>
  <inkml:trace contextRef="#ctx0" brushRef="#br0">22116 6522 0,'-8'2'0,"-1"3"0,9-5 0,-12 4 16,12-4 0,-9 2 0,9-2 0,0 0 16,0 0 0,0 0 0,0 0 0,-11 4 15,11-4 0,0 0 0,0 0 0,0 0 0,0 0 16,0 0 0,0 0 0,0 0 0,0 0 16,0 0 0,0 0 0,0 0 0,0 0 15,0 0 0,43 2 0,-22-4 0,-1-4 16</inkml:trace>
  <inkml:trace contextRef="#ctx0" brushRef="#br0">22961 6194 0,'13'-18'0,"0"5"0,2-2 16,-7 5 0,-1-1 0,-2 2 0,0-1 16,-3 3 0,0-1 0,-2 8 0,-2-8 15,2 8 0,-12-9 0,5 8 0,7 1 16,-29 1 0,-5 8 0,2 5 0,-2 1 0,2 5 16,0 3 0,4 1 0,8 1 0,0 4 15,5 2 0,7 2 0,5-1 0,8 6 16,6-4 0,5 5 0,10-2 0,14 15 15,11-6 0,-2-2 0,4-3 0,-12-8 16,-7-8 0,-2-2 0,3-1 0,-11-4 16,-5-1 0,-4-5 0,-5-1 0,-1-3 15,-7 0 0,-4-2 0,2-6 0,-9 13 16,-7-5 0,-4 0 0,-12 0 0,-3 1 16,8-4 0,2-1 0,4-1 0,4-2 15,0 2 0,4-3 0,1 0 0,12 0 16,-16 0 0,16 0 0,-9-7 0,9 7 15,2-12 0,5-2 0,7 0 0,11-11 0,2-4 16,7-5 0,17-8 0,-1-3 0,-14 8 16,-2 6 0,-2 4 0,7 1 0,-9 1 15,-5 4 0,2 3 0,-9 6 0,-1-1 16,-4 7 0,-4-1 0,1 2 0,-4-2 0,1 3 16,-3 2 0,-4 2 0,0 0 15,0 0 0,24 9 0,-11 3 0,5 12 16,-2 5 0,0 6 0,1 2 0,-2 5 0,4 23 15,-4-2 0,2 4 0,-4-2 0,3-1 16,0-1 0,-5-13 0,-6 15 0,2-12 16,0-10 0,4 20 0,-4-14 15,0-7 0,-3-8 0,3-1 0,-5 4 0,2-8 16,2 0 0,-4-6 0,0-5 0,0-1 16,1-8 0,-3 2 0,0-3 0,0 1 15,0-9 0,0 0 0,0 10 0,0-10 16,0 0 0,0 0 0,0 0 0,0 0 15,0 0 0,-3-42 0,6 8 0,-3-5 0,0-2 16,4-25 0,3 0 0,3-2 0,-4-4 16,3 3 0,0-6 0,-2 2 0,2 1 15,-2 0 0,5 6 0,-8 2 0,3 15 16,-3 6 0,1 2 0,-3 2 0,2 3 16,0 4 0,-4-2 0,2 2 0,-2 9 0,2 5 15,2 2 0,-1 0 0,-1 7 16,-2-1 0,4 1 0,-2 2 0,-2 7 0,3-9 15,-3 9 0,2-8 0,-2 8 0,0 0 16,0 0 0,0 0 0,21 13 0,-12 4 16,-3 0 0,4 16 0,-3-3 0,-1 1 15,-1-2 0,-3 1 0,-2-5 16,0-1 0,-5-5 0,-1 0 0,-1 0 0,-7 11 16,-1-9 0,-2-2 0,-3 3 0,-7 0 15,6-5 0,-2-5 0,7-2 0,-4-1 16,-12 5 0,6-5 0,2-3 0,8-4 15,2 0 0,2-2 0,12 0 0,-13-6 16,13 6 0,0-15 0</inkml:trace>
  <inkml:trace contextRef="#ctx0" brushRef="#br0">24559 6278 0,'12'-4'15,"-12"4"0,0 0 0,0 0 0,0 0 16,0 0 0,0 0 0,-34 0 0,-6 10 0,-1 5 16,1 4 0,-22 15 0,14-8 0,9-1 15,5 0 0,2 4 0,3-4 0,5 3 16,7-3 0,-2 0 0,5-3 0,3-1 16,6-3 0,1 1 0,2-1 0,2 1 15,2-1 0,2-4 0,5 3 0,1-4 16,3 1 0,4-7 0,0 2 0,7-6 15,-1-3 0,11-1 0,-2-5 0,2-6 16,0-3 0,-5-7 0,1-2 0,-2-2 16,-1-7 0,-7-1 0,3-1 0,-4-3 0,-4 4 15,-1 0 0,-5 9 0,-4 8 0,-3 0 16,2 4 0,-2 1 0,1 3 0,0 2 16,-1 2 0,-2 5 0,2-5 0,-2 5 15,0 0 0,0 0 0,0 0 0,0 0 16,-12 30 0,10-13 0,-2 2 0,1 0 15,1 1 0,2 0 0,2 1 0,3-1 0,-1 11 16,6-8 0,1 6 0,2-9 0,4-2 16,-6-3 0,3-3 0,4 1 15,16-3 0,-2 0 0,-5-8 0,7-2 0,6-6 16,-6 0 0,2-6 0,0-3 16,-4-3 0,-2-5 0,4-4 0,-2 1 0,2-5 15,14-16 0,-13 7 0,-6 5 0,10-16 16,-7 13 0,-16 8 0,3 4 0,-6 7 15,-4 3 0,1 3 0,-4 3 0,-1 0 16,-1 3 0,-2 3 0,-2 4 0,3-6 16,-3 6 0,0 0 0,0 0 0,-26 23 0,13-9 15,-12 13 0,2 0 0,3 2 0,3-3 16,4 7 0,-3-2 0,2-2 0,6 1 16,-2 2 0,5-2 0,3-5 0,0 7 15,4 0 0,5-10 0,3 7 0,1-6 16,0-6 0,3-1 0,1-4 0,4 0 15,-1-1 0,3-4 0,-1-2 0,2-1 16,14-7 0,-12 0 0,1-3 0,-6-3 0,-4-1 16,2-2 0,2-16 0,-4 8 15,-4 2 0,-7 0 0,4-3 0,-4 4 16,1 0 0,-3 1 0,0 5 0,-2 0 0,2 1 16,0 3 0,-2 2 0,0 5 0,3-11 15,-3 11 0,0-9 0,0 9 0,0-5 16,0 5 0,0 0 0,0 0 0,0-10 15,0 10 0,0 0 0,0 0 0,0 0 16,0 0 0,0 0 0,0 0 0,0 0 16,0 0 0,0 0 0,0 0 0,0 0 0,0 0 15,0 0 0,0 0 0,0 0 0,0 0 16,0 0 0,0 0 0,0 0 0,0 0 16,0 0 0,0 0 0,0 0 0,0 0 15,18 15 0,-18-15 0,19 0 0,-10 0 16,-9 0 0,21-1 0,-10-1 0,0 0 15,7-4 0,-2-5 0,2 1 0,-2-1 16,0 1 0,1-5 0,-2 0 0,-4 3 16,1-4 0,-1 3 0,-4 0 0,3 3 15,-8 2 0,2 0 0,-1-1 0,-1 6 16,-2 3 0,-5-13 0,5 13 0,-12-4 0,1 4 16,-6 4 0,-2 4 0,-11 9 15,-2 2 0,1 2 0,1 4 0,2 0 0,3 1 16,3 1 0,1-3 0,7-1 0,3-2 15,4-5 0,1 3 0,0 0 0,4-1 16,4-2 0,4 1 0,3-2 0,2-3 16,5-1 0,2 0 0,14 2 0,-5-5 15,9-2 0,4-4 0,-2-2 0,3-4 0,-1-2 16,-2-4 0,-2-3 0,-4-3 0,-2-1 16,0-4 0,-9 8 0,-6-4 0,-1 5 15,-3-3 0,-2 7 0,-1-4 0,-2 3 16,-1 4 0,-1-2 0,3 3 0,-7 4 15,2-8 0,-2 8 0,4-9 0,-4 9 16,6-4 0,-6 4 0,0 0 0,2-6 16,-2 6 0,0 0 0,0 0 0,7-6 15,-7 6 0,0 0 0,0 0 0,2-6 16,-2 6 0,0 0 0,0 0 0,0 0 0,0 0 16,0 0 0,0 0 0,0 0 15,0 0 0,23-3 0</inkml:trace>
  <inkml:trace contextRef="#ctx0" brushRef="#br0">26728 6299 0,'0'0'0,"0"0"16,0 0 0,0 0 0,0 0 0,0 0 16,0 0 0,0 0 0,0 0 0,0 0 15,-7-19 0,7 19 0,0 0 0,0 0 16,0 0 0,0 0 0,-2-13 0,2 13 15,0 0 0,0 0 0,0 0 0,0 0 16,0 0 0,-10-6 0,10 6 0</inkml:trace>
  <inkml:trace contextRef="#ctx0" brushRef="#br0">22023 8342 0,'0'0'0,"0"10"15,0-10 0,0 0 0,0 4 0,0-4 16,0 0 0,9 1 0,3 2 0,8-2 16,24-1 0,3-1 0,38-5 0,4 1 15,77-2 0,-11-6 0,-2 2 0,-1-1 16,-37 4 0,56-11 0,-7 3 0,-57 2 0,48-5 16,-45 5 0,-21 4 0,64-13 15,-58 8 0,-17 8 0,-5-2 0,-18-1 16,-8 3 0,-3 2 0,-3-2 0,-3 1 0,-14 2 15,-4-3 0,-6 2 0,0 2 0,-5 0 16,-3-1 0,1 1 0,-3 1 0,-4 2 16,0 0 0,6-8 0,-6 8 0,0 0 15,0 0 0,0 0 0,-19-7 0,19 7 0,-21 3 16</inkml:trace>
  <inkml:trace contextRef="#ctx0" brushRef="#br0">22864 8530 0,'-13'5'0,"4"-3"0,2 1 0,7-3 15,0 0 0,0 0 0,0 0 16,59 0 0,12 2 0,11-7 0,73 3 16,-52-5 0,-19 5 0,5 2 0,66-2 15,-54 4 0,-29-2 0,7 7 0,-2-3 16,-3 4 0,-16-4 0,-12-1 0,-3 4 0,-5-3 15,-3 1 0,-5-4 0,-10 1 0,-4 0 16,-3 2 0,-4-4 0,1 3 16,-10-3 0,16 1 0,-16-1 0,9 3 0,-9-3 15,0 0 0,14 0 0,-14 0 0,0 0 16,0 0 0,11 2 0,-11-2 0,0 0 0,0 0 16,12 2 0,-12-2 0,0 0 15,0 0 0,0 0 0,0 0 0,15-15 0,-11 1 16</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23667 1734 0,'0'0'0,"0"-9"15,0 9 0,0 0 0,-2-8 0,2 8 16,0 0 0,0 0 0,0 0 0,0-12 15,0 12 0,0 0 0,0 0 0,2-10 0,-2 10 16,0-4 0,0 4 0,0 0 0,0 0 16,0 0 0,0 0 0,0 0 0,0 0 15,0 0 0,0 0 0,0 0 0,3 31 16,-6 0 0,3 6 0,-2 8 0,2 23 16,0 2 0,-7 8 0,7 0 0,-11 64 15,9-51 0,-3-16 0,5 3 0,0 2 16,5 3 0,-3 63 0,0-52 0,-4-20 15,9 2 0,-3-1 0,5 2 0,-4-1 0,0 5 16,4-1 0,-1 1 0,2-1 0,8 58 16,-4-51 0,-7-21 0,2 2 0,0-3 15,2-3 0,-4-15 0,-3-6 16,3 0 0,1-2 0,-4 4 0,3-2 0,-3-2 16,3-1 0,-4-1 0,4-6 0,-5 1 15,0-1 0,0-6 0,3-7 0,-3 0 16,-2 2 0,2-7 0,-2 5 0,2-4 15,0-4 0,-2 2 0,0-4 0,0-8 16,4 17 0,-2-10 0,-2-7 0,0 11 16,0-11 0,0 0 0,0 0 0,0 12 0,0-12 15,0 0 0,0 0 0,0 0 0,-25-20 16</inkml:trace>
  <inkml:trace contextRef="#ctx0" brushRef="#br0">23675 1660 0,'0'-11'0,"0"11"0,0 0 0,0-9 16,0 9 0,0 0 0,0 0 0,0 0 16,2-10 0,-2 10 0,0 0 0,0 0 15,0 0 0,0 0 0,0 0 0,0-12 16,0 12 0,0 0 0,0-8 0,0 8 16,0 0 0,2-5 0,-2 5 0,4-8 15,-4 8 0,5-9 0,-5 9 0,6-5 16,0 0 0,0-1 0,10-3 0,0 3 15,4 0 0,12-4 0,3-1 0,8 6 0,0-3 16,31-5 0,-2 3 0,4-1 0,-1-1 16,3 2 0,-1 2 0,5-3 0,0 1 15,-2 2 0,2-2 0,-5 0 16,4 1 0,-2 1 0,-1-2 0,4 4 0,-2-5 16,-5 2 0,5 0 0,2 1 0,-1-2 15,2-1 0,-1 1 0,1 2 0,-6-3 16,5 3 0,0 0 0,0 0 0,1-5 15,-2 10 0,-3-6 0,-1 1 0,-3-1 16,-2 3 0,-1 0 0,4 0 0,5 0 16,2 4 0,-4-5 0,-1 4 0,-3 1 0,-4-1 15,-13-1 0,-9 2 0,23-2 0,2 2 16,-3-4 0,-2-1 0,-11 6 0,-8-3 16,-2 1 0,27 0 0,-22-2 0,-4 3 15,-5 0 0,1-2 0,3 2 0,1-2 16,-5 0 0,-1 0 0,1-1 0,-2-1 15,-2 6 0,0 0 0,-1-6 0,1 5 16,-2-3 0,4 3 0,-5-5 0,0 4 0,2-1 16,-4 0 0,4 1 0,-4 0 15,3-3 0,-5 4 0,2-1 0,3 0 16,-3-3 0,0 3 0,0 0 0,3 0 0,-10-2 16,5 0 0,-2 1 0,-10 3 15,0-1 0,-3-2 0,3 2 0,-6 1 0,-14 0 16,25 1 0,-25-1 0,18 0 0,-18 0 15,16 0 0,-16 0 0,13 3 0,-13-3 16,15 1 0,-15-1 0,13 3 0,-13-3 16,9 4 0,-9-4 0,18 6 0,-11 0 15,0 1 0,2 1 0,5 2 0,-2 4 0,1 1 16,0-1 0,-1 5 0,6 10 0,1 1 16,-8 0 0,7 8 0,-1-1 15,-6 3 0,-2 4 0,3 20 0,-1-2 0,-7 2 16,3 3 0,-5-3 0,0 5 0,-2-3 15,-4 0 0,1 4 0,3-2 0,-4 4 16,2 1 0,0 0 0,2-3 0,-3 0 16,3-2 0,0 1 0,3-3 0,1-2 15,-2-1 0,3-13 0,-3-10 0,8 27 16,-8-19 0,2-6 0,1-1 0,-1-2 16,1 4 0,2 0 0,-2 1 0,3-1 15,-3 0 0,1-3 0,0 4 0,-2-3 16,1 22 0,1-17 0,-1-7 0,-1 3 15,1-5 0,-5 1 0,5 6 0,2 20 16,-3-15 0,-2-11 0,3 2 0,-3 1 0,4-2 16,0 2 0,-2-5 0,3 3 0,-1-1 15,-3-1 0,1-7 0,4 1 0,-6-6 16,2-2 0,-1-5 0,1 3 0,3-3 0,0 0 16,0 3 0,-1-2 0,-1-1 15,4 0 0,-2 3 0,0-2 0,0 0 16,1-1 0,2 0 0,-5-1 0,3-1 0,-1 0 15,1-1 0,-2 0 0,-1-3 0,-1-3 16,1 2 0,-3-2 0,-2-9 16,4 14 0,-1-9 0,-3-5 0,5 16 0,-5-16 15,4 8 0,-4-8 0,2 8 0,-2-8 16,0 0 0,3 14 0,-3-14 0,0 0 16,-3 10 0,3-10 0,-6 11 0,6-11 15,-12 9 0,5-1 0,7-8 0,-15 9 16,-2-1 0,0-1 0,-2 2 0,2-4 15,-2 4 0,-2-4 0,-11 6 0,0-1 16,-4-2 0,2 0 0,2-1 0,-8-1 0,6 0 16,-4-1 0,1-1 0,3-1 0,-2 1 15,-1 5 0,-2-5 0,-2-2 0,0 2 16,0-2 0,0 2 0,-7-4 0,0 2 16,2 0 0,-24 2 0,13-1 0,12-1 15,-1 0 0,-2-2 0,-21 0 0,15 2 16,10 0 0,-1-2 0,-1-4 0,-22 0 15,11 4 0,11 0 0,-2 0 0,-22 2 0,15-4 16,6-1 0,2 3 0,-1 0 0,-23 0 16,1 5 0,-2-7 0,2 4 15,0-2 0,15 2 0,10-2 0,-6-2 0,3 4 16,-23 2 0,16 2 0,6-4 0,-23 1 16,16-2 0,-13 5 0,17-1 15,13-4 0,-9-1 0,7 4 0,-2-4 0,0 3 16,-1 1 0,-1-3 0,5-1 0,0 3 15,-3-3 0,1 1 0,3 2 0,-1-3 16,-4 0 0,1 2 0,2-4 0,-1 4 16,2-2 0,-3 2 0,1-2 0,1 2 0,3 0 15,-6-2 0,3 5 0,3-5 16,0 1 0,2-1 0,-2 3 0,3 0 0,1-1 16,-2 3 0,2-7 0,-1 4 0,1 0 15,0 0 0,4-2 0,-4 0 0,6-2 16,5 2 0,-9 3 0,4-4 0,5 1 15,2-2 0,-15 0 0,4 2 0,-2-2 16,-3-1 0,2 3 0,9 0 0,0-2 16,3 2 0,-9-1 0,-4 1 0,0 0 15,-1 1 0,0 1 0,1-2 0,2 0 16,0 0 0,2 5 0,-2-5 0,6 2 0,5 0 16,2-2 0,1 1 0,2-1 15,-3 0 0,3 3 0,0-1 0,-2-2 16,20 0 0,-34-5 0,17 5 0,17 0 0,-23 3 15,23-3 0,-17 0 0,17 0 0,0 0 16,-19 0 0,19 0 0,0 0 0,0 0 16,0 0 0,-23-3 0,23 3 0,0 0 15,0 0 0,0 0 0,0 0 0,0 0 16,0 0 0,0 0 0,0 0 0,-20 0 0,20 0 16,0 0 0,0 0 0,0 0 15,0 0 0,0 0 0,0 0 0,0 0 0,0 0 16,0 0 0,-21 0 0,21 0 0,0 0 15,0 0 0,0 0 0,-23 0 0,23 0 16,0 0 0,-22 3 0,22-3 0,-21 0 16,21 0 0,-21 2 0,21-2 0,-20 0 15,20 0 0,-18 0 0,18 0 0,-21-2 16,21 2 0,0 0 0,-30-3 0,30 3 16,-17-1 0,17 1 0,-19-4 0,19 4 15,-21-5 0,12 2 0,9 3 0,-27-9 16,7 1 0,3 2 0,2 2 0,-1-4 15,0-1 0,16 9 0,-25-7 0,25 7 16,-17-7 0,17 7 0,0 0 0,-17-8 16,17 8 0,0 0 0,-12-4 0,12 4 0,0 0 15,-9-4 0,9 4 0,0 0 0,0 0 16,0 0 0,0 0 0,0 0 0,0 0 16,0 0 0,0 0 0</inkml:trace>
  <inkml:trace contextRef="#ctx0" brushRef="#br0">25246 3909 0,'0'0'0,"2"-9"0,-2 9 15,2-6 0,-2 6 0,0 0 0,0 0 16,0 0 0,0 0 0,0 0 0,7 47 16,-7-8 0,-5 29 0,3 2 0,-9 6 0,-1 1 15,3 0 0,1 4 0,0 0 16,-10 59 0,0 0 0,7-53 0,-1-13 15,3 3 0,-2 3 0,-1 1 0,-4 1 16,-16 60 0,11-56 0,4-20 0,-6-1 0,4 3 16,-4-2 0,5 2 0,-5 0 0,-2 4 15,3-7 0,-1-1 0,9-15 0,-2-5 16,2-5 0,3 2 0,0-2 0,1 0 16,-1-5 0,2 0 0,3-4 0,2-5 15,0-4 0,0-5 0,1-2 0,1-1 16,0-2 0,0-1 0,2-2 0,0-8 0,-2 14 15,2-14 0,-3 12 0,3-12 0,0 9 16,0-9 0,0 0 0,-2 10 0,2-10 16,0 0 0,-5 8 0,5-8 0,0 0 15,0 0 0,0 8 0,0-8 0,0 0 16,0 0 0,0 0 0,0 0 0,0 0 16,-5 8 0,5-8 0,0 0 0,0 0 15,0 0 0,0 0 0,0 0 0,0 0 16,0 0 0,0 0 0,0 0 0,-11-30 15,9 20 0</inkml:trace>
  <inkml:trace contextRef="#ctx0" brushRef="#br0">24529 6190 0,'0'-14'0,"0"14"0,0-11 16,0 11 0,3-12 0,-3 12 0,0-8 15,0 8 0,0 0 0,2-13 0,-2 13 16,0 0 0,0-10 0,0 10 0,0 0 0,3-7 16,-3 7 0,0 0 0,0 0 15,0 0 0,0 0 0,0 0 0,0 0 16,0 0 0,0 0 0,11 30 0,-3 1 16,2 1 0,-3 3 0,4 0 0,1 1 15,1 2 0,-4-1 0,3-5 0,-1 4 0,6-7 16,-6 2 0,2-5 0,-3-4 0,1-3 15,-5-4 0,6-1 0,-5-4 16,2 0 0,-3-2 0,2-1 0,-8-7 0,15 10 16,-8-6 0,-7-4 0,17 3 0,-17-3 15,0 0 0,25-9 0,-16 3 0,4-9 0,-1 1 16,1 0 0,-1-3 0,-1 0 0,0-1 16,6-8 0,-2-2 0,4 2 15,2-3 0,-8 1 0,3 1 0,-2 5 0,0-5 16,-1 7 0,-4 0 0,1 7 0,-2-2 15,-1 2 0,0 2 0,0 4 0,-2-1 16,1 0 0,-6 8 0,9-15 0,-4 11 16,-5 4 0,7-13 0,-7 13 15,7-8 0,-7 8 0,0 0 0,6-11 0,-6 11 16,0 0 0,3-7 0,-3 7 0,0 0 16,0 0 0,0 0 0,6-8 0,-6 8 15,0 0 0,0 0 0,0 0 0,0 0 16</inkml:trace>
  <inkml:trace contextRef="#ctx0" brushRef="#br0">26249 6543 0,'0'0'0,"0"0"0,-14-8 16,14 8 0,0 0 0,0 0 0,-4-6 15,4 6 0,0 0 0,-4-7 0,4 7 16,0 0 0,0 0 0,-6-5 0,6 5 15,0 0 0,0 0 0,0 0 0,-4-7 16,4 7 0,0 0 0,-2-6 0,2 6 0,0 0 16,0 0 0,-5-8 0,5 8 15,0 0 0,-2-8 0,2 8 0,0 0 0,-2-9 16,2 9 0,0 0 0,-2-8 0,2 8 16,0 0 0,0 0 0,-3-6 0,3 6 15,0 0 0,0 0 0,0 0 0,-2-8 16,2 8 0,0 0 0,0 0 0,0 0 15,0 0 0,0 0 0,-2-8 0,2 8 16,0 0 0,0 0 0,0 0 0,0 0 16,0 0 0,0 0 0,-2-7 0,2 7 0,0 0 15,0 0 0,0 0 0,0 0 0,0 0 16,0 0 0,0 0 0,0 0 0,0 0 16,0 0 0,0 0 0,0 0 0,0 0 15,0-9 0,0 9 0,0 0 0,0 0 16,0 0 0,0 0 0,0 0 0,0 0 15,0 0 0,0 0 0,0 0 0,0 0 16,0 0 0,0 0 0,0 0 0,0 0 0,0 0 16,0 0 0,0 0 0,0 0 15,0 0 0,0 0 0,0 0 0,0 0 0,0 0 16,0 0 0,0-7 0,0 7 0,0 0 16,0 0 0,0 0 0,0 0 0,0 0 15,0 0 0,0 0 0,0 0 0,0 0 16,0 0 0,0 0 0,0 0 0,0 0 15,0 0 0,0 0 0,0 0 0,0 0 16,0 0 0,0 0 0,0 0 0,0 0 16,0 0 0,0 0 0,0 0 0,0 0 0,0 0 15,0 0 0,0 0 0,0 0 0,0 0 16,0 0 0,0 0 0,0 0 0,0 0 16,0 0 0,0 0 0,0 0 0,0 0 15,0 0 0,0 0 0,0 0 0,0 0 16,0 0 0,0 0 0,0 0 0,0 0 15,0 0 0,0 0 0,0 0 0,0 0 16,0 0 0,0 0 0,0 0 0,0 0 16,0 0 0,0 0 0,0 0 0,0 0 0,0 0 15,0 0 0,0 0 0,0 0 16,0 0 0,0 0 0,0 0 0,0 0 0,0 0 16,0 0 0,0 0 0,0 0 15,0 0 0,0 0 0,0 0 0,0 0 0,0 0 16,0 0 0,0 0 0,0 0 0,0 0 15,0 0 0,0 0 0,0 0 0,0 0 16,0 0 0,0 0 0,0 0 0,0 0 16,0 0 0,0 0 0,0 0 0,0 0 15,0 0 0,0 0 0,0 0 0,0 0 0,0 0 16,0 0 0,0 0 0,0 0 16,0 0 0,0 0 0,0 0 0,0 0 0,0 0 15,0 0 0,0 0 0,0 0 0,0 0 16,0 0 0,0 0 0,0 0 0,0 0 15,0 0 0,0 0 0,0 0 0,0 0 16,0 0 0,0 0 0,0 0 0,0 0 16,0 0 0,0 0 0,0 0 0,0 0 15,0 0 0,0 0 0,0 0 0,0 0 16,0 0 0,0 0 0,0 0 0,0 0 0,0 0 16,0 0 0,0 0 0,0 0 15,0 0 0,0 0 0,0 0 0,0 0 16,0 0 0,0 0 0,0 0 0,0 0 0,0 0 15,0 0 0,0 0 0,0 0 0,0 0 16,0 0 0,0 0 0,0 0 0,0 0 16,0 0 0,0 0 0,0 0 0,0 0 15,0 0 0,0 0 0,0 0 0,0 0 16,0 0 0,0 0 0,0 0 0,0 0 0,0 0 16,0 0 0,0 0 0,0 0 0,0 0 15,0 0 0,0 0 0,0 0 0,0 0 16,0 0 0,0 0 0,0 0 0,0 0 15,0 0 0,0 0 0,0 0 0,0 0 16,0 0 0,0 0 0,0 0 0,0 0 16,0 0 0,0 0 0,0 0 0,0 0 15,0 0 0,0 0 0,0 0 0,0 0 16,0 0 0,0 0 0,0 0 0,0 0 16,0 0 0,0 0 0,0 0 0,0 0 0,0 0 15,0 0 0,0 0 0,0 0 16,0 0 0,0 0 0,0 0 0,0 0 0,0 0 15,0 0 0,0 0 0,0 0 0,0 0 16,0 0 0,0 0 0,0 0 0,0 0 16,0 0 0,0 0 0,0 0 0,0 0 15,0 0 0,0 0 0,0 0 0,0 0 16,0 0 0,0 0 0,0 0 0,0 0 0,0 0 16,0 0 0,0 0 0,0 0 15,0 0 0,0 0 0,0 0 0,0 0 0</inkml:trace>
  <inkml:trace contextRef="#ctx0" brushRef="#br0">29926 1169 0,'0'0'0,"0"0"16,0 0 0,0 0 0,-3-18 0,3 18 15,0 0 0,0 0 0,0 0 0,0-8 16,0 8 0,0 0 0,0 0 0,0 0 0,0 0 16,0 0 0,0 0 0,0 0 15,0 0 0,0 0 0,0 0 0,0 0 16,0 0 0,11 30 0,-6-9 0,4 12 0,1 0 15,1 3 0,-7 2 0,6 0 0,1 4 16,-2-3 0,3-5 0,-1 6 0,-2-5 16,3-2 0,-4-1 0,1-1 0,-2-7 15,0-3 0,0-4 0,0-1 0,-3-2 16,1 1 0,-3-4 0,3-3 0,-3 0 16,1-2 0,-3-6 0,4 10 0,-4-10 15,2 9 0,-2-9 0,5 5 0,-5-5 16,0 0 0,0 0 0,0 0 0</inkml:trace>
  <inkml:trace contextRef="#ctx0" brushRef="#br0">30245 1235 0,'0'0'15,"2"-19"0,0 15 0,-2 4 0,2-12 16,-2 12 0,2-10 0,-2 10 0,0 0 15,3-10 0,-3 10 0,0 0 0,0 0 0,0 0 16,0 0 0,0 0 0,0 0 0,0 0 16,0 0 0,0 0 0,5 34 15,-3-1 0,-2 0 0,0 2 0,-4 0 0,-2 2 16,2 2 0,-3-2 0,-2 0 16,0 2 0,-2-4 0,-3 0 0,2-2 0,-3-1 15,-2-1 0,0 2 0,0-2 0,2 0 16,-2-2 0,6-7 0,-1-4 0,4-1 15,1 2 0,0-5 0,-2 3 0,4-5 16,1 1 0,1-5 0,3-1 0,0-7 16,5 16 0,-1-13 0,-4-3 0,0 0 0,26 2 15</inkml:trace>
  <inkml:trace contextRef="#ctx0" brushRef="#br0">30559 1482 0,'0'0'0,"0"0"0,0-8 16,0 8 0,0 0 0,0 0 0,0 0 15,8-9 0,-8 9 0,13-4 0,2-2 16,4 2 0,2 0 0,-4 1 0,18 0 0,-10-2 15,0 3 0,-4 0 0,1 0 0,1 0 16,0 2 0,-7 0 0,4 0 0,-5 0 16,-15 0 0,20 0 0</inkml:trace>
  <inkml:trace contextRef="#ctx0" brushRef="#br0">30635 1640 0,'0'0'0,"0"0"0,0 0 0,0 0 16,0 0 0,0 0 0,0 0 0,32 0 15,-32 0 0,32-4 0,-15 2 0,2 2 16,0-3 0,3 2 0,-1-2 0,-1-1 16,-2 2 0,1 0 0,2 1 0,-2-3 15,0 4 0,-6-1 0,2 1 0,-15 0 16,19-3 0,-19 3 0,17 0 0,-17 0 15,0 0 0,17 0 0,-17 0 0,0 0 16,0 0 0,19 0 0,-19 0 0,0 0 0,0 0 16,0 0 0,0 0 0,0 0 0,19 0 15,-19 0 0,0 0 0,0 0 0,0 0 16,0 0 0,0 0 0,0 0 0,0 0 16,13-1 0,-13 1 0,0 0 0,0 0 15,0 0 0,0 0 0,0 0 0,0 0 16,0 0 0,0 0 0,0 0 0,0 0 15,0 0 0,0 0 0,0 0 0,16-2 0,-16 2 16,0 0 0,0 0 0,0 0 0,0 0 16,0 0 0,0 0 0,0 0 15,0 0 0,0 0 0,0 0 0,0 0 0,0 0 16,0 0 0,0 0 0,0 0 16,0 0 0,0 0 0,0 0 0,0 0 0,0 0 15,0 0 0,9-5 0,-9 5 0,0 0 16,0 0 0,0 0 0,0 0 0,0 0 15,0 0 0,0 0 0,0 0 0,0 0 16,0 0 0,0 0 0,0 0 0,0 0 16,0 0 0,0 0 0,0 0 0,0 0 0,0 0 15,0 0 0</inkml:trace>
  <inkml:trace contextRef="#ctx0" brushRef="#br0">31451 1241 0,'0'0'0,"0"0"16,0 0 0,0 0 0,0 0 15,0 0 0,0 0 0,0 0 0,0 0 16,0 0 0,0 0 0,0 0 0,0 0 0,0 0 15,0 0 0,0 0 0,0 0 0,0 0 16,0 0 0,0 0 0,0 0 0,0 0 16,0 0 0,0 0 0,0 0 0,0 0 15,4 19 0,-4 1 0,0 13 0,-4 4 16,-1 2 0,1 4 0,2 0 0,-12 21 0,5-15 16,2-6 0,-2-2 0,-3 1 15,3-3 0,1-2 0,-2-2 0,1-3 16,2 0 0,1-8 0,0-4 0,2-3 0,-1-1 15,3-1 0,-2-3 0,4-12 0,-2 16 16,-1-8 0,3-8 0,-6 11 0,6-11 16,0 11 0,0-11 0,0 0 0,-2 7 15,2-7 0,0 0 0,0 0 0,0 0 16,0 0 0,0 0 0,0 0 0,-8-29 16,6 11 0,2-12 0,0-2 0,2-2 15,6-3 0,-6-2 0,7-3 0,-3-1 16,11-18 0,-9 16 0,4 4 0,0 3 15,1 0 0,1 1 0,-1-1 0,3 4 16,2-1 0,-3 2 0,4 0 0,0 2 16,1 0 0,1 4 0,0 3 0,-6 5 0,-1 2 15,-3 8 0,0-1 0,-1 1 0,-3 1 16,0 2 0,-7 6 0,16-9 0,-9 5 16,-7 4 0,0 0 0,27 0 0,-27 0 15,18 7 0,-11-1 0,7 6 0,-3 2 16,3 2 0,-5 4 0,5 6 0,-3 3 15,-2-6 0,3 7 0,-6-5 0,-3-4 0,-1-1 16,0-3 0,-2 1 0,-4 0 0,-1 3 16,-1-2 0,-9 8 0,-2-3 15,-2-3 0,0-6 0,-7 2 0,-2 2 16,3-6 0,4-6 0,0 1 0,2 1 16,0-3 0,1 0 0,0-2 0,-1 3 0,8-3 15,0 0 0,11-4 0,-17 4 0,17-4 16,-11 4 0,11-4 0,-8 2 0,8-2 15,0 0 0,0 0 0,-15 4 0,15-4 16,0 0 0,0 0 0,-6 6 0,6-6 16,0 0 0,-2 8 0,2-8 0,0 0 0,4 23 15,3-7 0,1 1 0,0-1 0,1 3 16,10 9 0,-4 0 0,6-2 16,1 3 0,-1-2 0,2-3 0,-2 1 0,3 0 15,-1-2 0,0-3 0,-2-2 0,-6-5 16,2-1 0,0 0 0,11 7 0,-9-5 15,-2-4 0,-3-1 0,-2-1 0,-1-4 16,-11-4 0,18 0 0,-18 0 0</inkml:trace>
  <inkml:trace contextRef="#ctx0" brushRef="#br0">32083 713 0,'0'0'0,"0"0"0,0 0 0,7-8 15,-7 8 0,0 0 0,0 0 0,0 0 16,0 0 0,20 20 0,-13-3 0,2-1 0,-2 0 15,9 16 0,-9-9 0,-1-2 0,-1 11 16,2-8 0,-5-4 0,3-3 0,-5 1 16,2-2 0,-2 2 0,0-6 0,0 0 15,0-2 0,0-10 0,0 16 0,0-16 16,-2 11 0,2-11 0,0 0 0,0 12 16,0-12 0,0 0 0,0 0 0,0 0 15,0 0 0,0 0 0,0 0 0,0 0 16,0 0 0,6-32 0,1 15 0,1 1 15,1-1 0,2 0 0,-2 0 0,2-2 16,0 4 0,2-3 0,-2 3 0,2 3 0,1-2 16,-1 1 0,2 4 0,0 0 0,1-1 15,-2 4 0,-2 0 0,-1 2 0,7-3 16,-7 5 0,-11 2 0,23-4 0,-23 4 16,18 2 0,-18-2 0,17 4 0,-17-4 15,13 11 0,-6-5 0,-2 2 0,1 0 16,-1 2 0,1 5 0,-1 3 0,3-4 15,-6 3 0,4-1 0,-3 1 0,-1 0 0,0-4 16,2 4 0,-1 2 0,-1-5 0,1 4 16,1-3 0,-1 4 0,-1-3 15,-2-2 0,0-2 0,2-1 0</inkml:trace>
  <inkml:trace contextRef="#ctx0" brushRef="#br0">29848 2875 0,'0'0'0,"0"0"0,-3-8 0,3 8 16,0 0 0,0 0 0,3-10 0,-3 10 0,0 0 16,4-13 0,-4 13 0,4-8 15,-4 8 0,6-7 0,-6 7 0,4-7 16,-4 7 0,2-9 0,-2 9 0,7-8 0,-5 4 15,-2 4 0,5-8 0,-1 4 0,-2-3 16,6 1 0,-4-1 0,-1 2 0,3-2 16,1 2 0,0-4 0,0 3 0,0 0 15,-1-3 0,2 4 0,-1 0 0,-1-1 16,1 2 0,-1 0 0,2 0 0,1 2 0,-9 2 16,21 0 0,-21 0 0,26 6 0,-5 0 15,-2 4 0,-2 1 0,11 9 0,1 0 16,1 6 0,-5-6 0,-2 5 0,0 1 15,0-4 0,0 4 0,-6-1 0,4-1 16,-4-3 0,-6-3 0,0-3 0,3-1 16,-5 0 0,0 0 0,0-3 0,0-1 15,-4-2 0,1 0 0,0-1 16,-2 1 0,-4-8 0,9 11 0,-5-8 0,-4-3 16,7 9 0,-7-9 0,5 8 0,-5-8 15,0 0 0,5 5 0,-5-5 0,0 0 16,9 3 0,-9-3 0,0 0 0,20-12 15</inkml:trace>
  <inkml:trace contextRef="#ctx0" brushRef="#br0">30716 2583 0,'2'-10'0,"-2"10"0,4-12 16,-4 12 0,2-11 0,-2 11 0,2-6 15,-2 6 0,0 0 0,0 0 0,0 0 0,0 0 16,0 0 0,0 0 0,0 0 0,0 0 16,0 0 0,0 0 0,-8 39 15,4-23 0,0 3 0,-7 12 0,4 0 0,-1 1 16,-3-2 0,3-3 0,0-3 16,1-4 0,-2 0 0,-2 9 0,2-7 0,0-1 15,2-2 0,-3-3 0,4 3 0,-1-3 16,3-1 0,-3 1 0,-1 1 0,2-3 15,1-2 0,1 1 0,0-5 0,4 0 16</inkml:trace>
  <inkml:trace contextRef="#ctx0" brushRef="#br0">30941 2836 0,'11'-11'15,"-3"8"0,2-3 0,6 3 0,5-5 16,-2 6 0,4 0 0,-2 2 0,2 0 16,-1 2 0,-1 2 0,0 0 0,-1 0 0</inkml:trace>
  <inkml:trace contextRef="#ctx0" brushRef="#br0">31030 3041 0,'26'-4'0,"-1"2"0,9-2 15,1 1 0,6 2 0,0-3 0,0 4 16,-2 0 0,0 0 0,-1 0 0,-1 1 0,-2 2 15,-3-2 0,-6-1 0,-5 0 0</inkml:trace>
  <inkml:trace contextRef="#ctx0" brushRef="#br0">31731 2764 0,'0'0'0,"0"0"0,0 0 16,0 0 0,0 0 0,0 0 0,21 16 15,-14-1 0,-3 3 0,4 13 0,1 2 0,-5 0 16,3 0 0,-1-1 0,0 6 0,0-3 16,-1 0 0,1 1 0,-1 4 0,0-3 15,-3-1 0,0-1 0,5-2 0,-7-2 16,2 0 0,1-4 0,-1-10 0,0 0 15,0 2 0,0-4 0,1-2 0,-3-2 16,0-2 0,0-9 0,5 16 0,-5-10 0,0-6 16,0 0 0,0 14 0,0-14 15,0 0 0,0 0 0,2 7 0,-2-7 16,0 0 0,0 0 0,0 0 0,0 0 0,9-43 16,-9 23 0,4-10 0,-4-1 15,5-1 0,-5-3 0,4-3 0,-2 3 16,4-2 0,-4 3 0,2-1 0,-4 0 0,3 2 15,-3-2 0,2 2 0,-2 0 0,2 2 16,-2 5 0,0 5 0,5 0 0,-5 1 16,2 2 0,0-3 0,0 5 0,4-1 15,-4 0 0,0 3 0,2 4 0,-1 0 0,-1 0 16,2 1 0,1 3 0,-3-3 0,-2 9 16,7-12 0,-2 6 0,-1 0 15,-4 6 0,11-8 0,-6 3 0,-5 5 0,12-3 16,-12 3 0,0 0 0,17 0 0,-17 0 15,17 6 0,-8-1 0,-1 2 0,2-1 16,4 6 0,-2 1 0,-1 2 0,0 0 16,1 0 0,-3-1 0,2 3 0,-2 2 15,-2-4 0,-3 2 0,3-2 0,-5-1 16,0-2 0,1 1 0,-3-3 0,-3 5 16,-1 0 0,-5 0 0,0 2 0,-3-3 0,-3 0 15,1 1 0,-14 3 0,2-1 16,5-5 0,2-1 0,2-4 0,2 1 15,-2 1 0,5-3 0,3-1 0,-2-2 0,1 4 16,10-7 0,-9 4 0,9-4 0,0 0 16,-11 6 0,11-6 0,0 0 0,0 0 15</inkml:trace>
  <inkml:trace contextRef="#ctx0" brushRef="#br0">32553 2646 0,'0'0'0,"0"0"0,0 0 16,0 0 0,-39 17 0,23-4 0,0-3 15,0 4 0,2-2 0,2 3 0,1 0 16,3 0 0,-2 0 0,1 2 0,0 1 15,2 0 0,2 1 0,8 2 0,-3-2 16,7 1 0,-1 0 0,6 7 0,0-5 16,-1-1 0,-3-5 0,4 1 0,2-3 0,-2 3 15,1-3 0,-2-2 0,3-1 0,-3-1 16,-2-7 0,1 5 0,-1-6 0,-9-2 16,18-2 0,-18 2 0</inkml:trace>
  <inkml:trace contextRef="#ctx0" brushRef="#br0">32642 2789 0,'0'0'0,"8"-9"16,-8 9 0,7-6 0,-7 6 0,10-5 16,-10 5 0,13-1 0,-13 1 0,21 1 15,-6 6 0,2 3 0,1 3 0,7 3 16,-2 1 0,-7-3 0,0-2 0,-3 5 0,1-3 15,-3-2 0,-1 5 0,-1-2 0,0-1 16,-3-4 0,-3 1 0,2-2 16,-3-2 0,0 1 0,-2-8 0,3 11 0,-3-11 15,2 7 0,-2-7 0,0 0 0,0 10 16,0-10 0,0 0 0,4 4 0,-4-4 0,0 0 16,0 0 0,0 0 0,13-21 15,-7 12 0,3-5 0,0-1 0,0 2 16,-2 4 0,-3 1 0,1 1 0,1 1 0,-6 6 15,5-9 0,-5 9 0,5-5 0,-5 5 16,5-7 0,-5 7 0,0 0 0,0 0 16,0 0 0,0 0 0,22 11 0,-17-7 15,2 2 0,-1 2 0,1 1 16,5 3 0,1 0 0,-4 0 0,5 3 0,-3-2 16,1-1 0,-1 0 0,-4-7 0,0 4 15,0-2 0,-2-1 0,-1-5 0,-4-1 16,0 0 0,0 0 0</inkml:trace>
  <inkml:trace contextRef="#ctx0" brushRef="#br0">33050 2451 0,'0'-12'0,"0"2"0,2 2 16,-2 8 0,6-13 0,-6 13 0,12-4 15,-12 4 0,16 0 0,5 7 0,0 1 16,8 8 0,1 2 0,0 3 0,-4 2 15,2 6 0,-1-1 0,-4 5 0,0 1 0,-3 4 16,1 1 0,-5-2 0,-2 2 0,-6-2 16,0 0 0,-4-1 0,-1 0 15,-6-4 0,3 2 0,-2-1 0,-5-4 0,0-5 16,3-4 0,-5-4 0,-1 4 0,-1-6 16,0 3 0,-3-4 0,3 4 15,-4-5 0,7-2 0,-1-1 0,0-1 0,1-2 16,2-1 0,6-5 0,-11 10 0,11-10 15,-10 6 0,10-6 0,-7 7 0,7-7 16,0 0 0,-9 5 0,9-5 0,0 0 16,0 0 0,-8 5 0,8-5 0,0 0 0,0 0 15,0 0 0,-13 6 0,13-6 0,0 0 16,0 0 0,0 0 0,0 0 0,0 0 16,-8 1 0,8-1 0,0 0 0,0 0 15,0 0 0,0 0 0,0 0 0,0 0 16,0 0 0,-11 5 0,11-5 0,0 0 15,0 0 0,-21 3 0</inkml:trace>
  <inkml:trace contextRef="#ctx0" brushRef="#br0">31743 3736 0,'0'0'0,"-10"6"0,10-6 0,0 0 16,0 0 0,0 0 0,53 12 0,-9-5 15,26-1 0,7-2 0,13 0 16,-4 0 0,72-3 0,-58 4 0,60-3 16,-78 0 0,-4 0 0,-1-2 0,-4 0 15,-17 0 0,-9-2 0,-5 0 0,2 0 16,-7 1 0,-10 1 0,-6 0 0,-1-4 15,-6 4 0,-14 0 0,20 0 0,-20 0 16,14-1 0,-14 1 0,0 0 0,0 0 0,0 0 16,0 0 0,0 0 0,0 0 15,0 0 0</inkml:trace>
  <inkml:trace contextRef="#ctx0" brushRef="#br0">31960 4028 0,'0'0'0,"59"2"0,-20-4 16,1 2 0,7-2 0,-5 2 15,5-5 0,-2 5 0,3 0 0,-3 0 0,1 0 16,-5 3 0,-5-3 0,-2 0 0,-6 2 15,-5-2 0,-5 0 0,-2 2 0,-3-2 16,-13 0 0,23 2 0,-23-2 0,15 0 16,-15 0 0,0 0 0,15 2 0,-15-2 15,0 0 0,0 0 0,14 0 0,-14 0 0,0 0 16,0 0 0,0 0 0,0 0 0,16 2 16,-16-2 0,0 0 0,0 0 15,0 0 0,0 0 0,0 0 0,11 2 0,-11-2 16,0 0 0,0 0 0,0 0 0,0 0 15,0 0 0,0 0 0,0 0 0,0 0 16,0 0 0,0 0 0,14 2 0,-14-2 16,0 0 0,0 0 0,0 0 0,0 0 15,0 0 0,0 0 0,0 0 0,0 0 16,0 0 0,0 0 0,0 0 0,0 0 16,0 0 0,0 0 0,0 0 0,0 0 15,0 0 0,0 0 0,0 0 0,0 0 16,0 0 0,0 0 0,0 0 0,0 0 15,0 0 0,0 0 0,9 4 0,-9-4 0,0 0 16</inkml:trace>
  <inkml:trace contextRef="#ctx0" brushRef="#br0">2093 1583 0,'-7'-7'0,"7"7"0,-9-6 0,9 6 16,0 0 0,-11-11 0,11 11 0,-9-8 16,9 8 0,-10-10 0,10 10 0,-13-12 15,8 8 0,5 4 0,-11-13 0,4 7 16,7 6 0,-11-11 0,6 2 0,-1 2 16,0-1 0,0 0 0</inkml:trace>
  <inkml:trace contextRef="#ctx0" brushRef="#br0">2112 1263 0,'0'0'0,"0"-10"0,0 10 0,0 0 16,0-9 0,0 9 0,0 0 0,0 0 0,0-16 16,0 16 0,0 0 0,4-10 0,-4 10 15,0 0 0,0 0 0,0-12 0,0 12 16,0 0 0,0 0 0,0 0 16,0-10 0,0 10 0,0 0 0,0 0 15,0 0 0,0 0 0,0 0 0,0-13 0,0 13 16,0 0 0,0 0 0,0 0 0,0 0 15,0 0 0,0 0 0,0 0 0,0 0 16,0 0 0,0 0 0,0 0 0,0 0 16,0 0 0,0 0 0,2 40 0,-4-19 15,2 11 0,0 1 0,2 0 0,-2 4 0,-2-2 16,2 0 0,0-1 0,0 2 0,0-4 16,-2 5 0,2-4 0,2 0 0,-2-2 15,0-4 0,0-6 0,0-4 0,0 2 16,2 2 0,-2-5 0,0 0 0,0-3 15,0 0 0,0-4 0,0 0 0,0-9 16,0 16 0,0-8 0,0-8 0,0 0 16,3 17 0,-3-17 0,0 0 0,-3 10 15,3-10 0,0 0 0,0 0 0,0 11 16,0-11 0,0 0 0,0 0 0,0 0 16,0 0 0,0 0 0,0 0 0,0 0 15,0 0 0,0 0 0,0 0 0,0 0 16,0 0 0,-12-31 0,12 23 0,-2-3 0,0-3 15,0-1 0,0-1 0,-1-3 16,1 3 0,0-2 0,2-1 0,-2 0 0,2-1 16,0 0 0,-3 0 0,3 3 0,-2-14 15,2 7 0,0 4 0,-2 0 0,2 1 16,0-2 0,0 3 0,-2 0 0,6-1 16,-6-1 0,0 1 0,4 1 0,-4 2 15,2-3 0,2 0 0,0 1 0,-2 1 16,0 1 0,0-1 0,2 1 0,-2 2 0,3-5 15,-3 5 0,2 1 0,-2-1 0,0 4 16,2-1 0,-2 11 0,2-18 0,-2 10 16,0 8 0,3-16 0,-3 9 15,0 7 0,2-16 0,-2 16 0,2-12 0,-2 12 16,4-12 0,-4 12 0,3-11 0,-3 11 16,5-10 0,-5 10 0,13-12 0,-6 5 15,9-4 0,-3 3 0,4 0 0,-4 0 16,-1 4 0,-1 2 0,0-4 0,-11 6 15,19-2 0,-19 2 0,21-4 0,-21 4 16,20 0 0,-20 0 0,0 0 0,25 4 16,-25-4 0,16 5 0,-16-5 0,14 9 0,-8-2 15,-6-7 0,12 12 0,-7-7 0,-1 4 16,0 0 0,3-2 0,-2 2 0,0 4 16,-1 4 0,1 0 0,-1 0 0,-2-1 15,-2 2 0,3-3 0,-3 2 0,0-3 16,-3-2 0,3 4 0,-4-1 0,0-1 15,-1 1 0,-2-1 0,0 1 0,2-3 16,-3-2 0,3 0 0,-2-4 0,-4 9 0,2-7 16,-1 2 0,1-3 0,0-2 0,0-1 15,0 0 0,-2 0 0,11-4 16,-17 9 0,8-5 0,9-4 0,-18 4 0,18-4 16,-16 3 0,16-3 0,-16 2 15,16-2 0,0 0 0,-16 0 0,16 0 0,0 0 16,0 0 0,0 0 0,-21-5 0,21 5 15,0 0 0,0 0 0,-11-2 0,11 2 16,0 0 0,0 0 0,0 0 0,-11-4 16,11 4 0,0 0 0,0 0 0,0 0 15,0 0 0,0 0 0,0 0 0,0 0 0,0 0 16,0 0 0,0 0 0</inkml:trace>
  <inkml:trace contextRef="#ctx0" brushRef="#br0">2380 1728 0,'0'0'0,"14"-6"16,-14 6 0,0 0 0,7-6 0,-7 6 15,0 0 0,0 0 0,0 0 0,0 0 16,9-6 0,-9 6 0,0 0 0,0 0 15,0 0 0,0 0 0,0 0 0,0 0 0,0 0 16,0 0 0,10 24 0,-8-16 0,-2-8 16,2 19 0,0-2 0,-2-3 0,2-2 15,-2-2 0,0 1 0,0-1 0,0-10 16,3 21 0,-3-13 0,0-8 0,0 16 16,0-7 0,0-9 0,0 16 0,0-16 15,0 10 0,0-10 0,2 10 0,-2-10 16,0 0 0,2 11 0,-2-11 0,0 0 15,0 0 0,0 0 0,0 0 0,0 0 0</inkml:trace>
  <inkml:trace contextRef="#ctx0" brushRef="#br0">2590 1214 0,'0'0'0,"0"0"16,0 0 0,0 0 0,0 0 0,2-12 16,-2 12 0,0 0 0,0 0 0,0 0 15,0 0 0,0 0 0,0 0 0,0 0 16,0 0 0,0 0 0,0 0 0,0 0 16,0 0 0,0 0 0,0 0 0,0 0 15,-21 33 0,15-15 0,1 0 0,-3 14 16,-1-4 0,3-3 0,4-2 0,2-5 0,-2 3 15,4-3 0,3 1 0,0 0 0,2-3 16,4 0 0,1 3 0,-1-5 0,2-2 16,3-1 0,3-1 0,-1-2 15,-2 0 0,0-4 0,0-4 0,-16 0 16,24 0 0</inkml:trace>
  <inkml:trace contextRef="#ctx0" brushRef="#br0">2791 1296 0,'0'0'16,"0"0"0,0 0 0,0 0 0,7-5 16,-7 5 0,0 0 0,0 0 0,0 0 15,15 24 0,-9-18 0,-2 4 0,1-2 16,-1 3 0,0-2 0,1 0 0,-3 0 15,2 1 0,0 0 0,0-1 0,-4-9 16,4 16 0,1-8 0,-1 1 0,-4-9 16,5 10 0,-5-10 0,4 8 0,-4-8 0,0 0 15,0 0 0,10 4 0,-10-4 16,0 0 0,0 0 0,0 0 0,0 0 16,25-22 0,-25 22 0,9-15 0,-5 9 15,-4 6 0,12-12 0,-12 12 0,9-13 16,-9 13 0,9-8 0,-9 8 0,0 0 0,11-8 15,-11 8 0,0 0 0,0 0 0,0 0 16,28 2 0,-28-2 0,0 0 0,23 8 16,-14-4 0,0 2 0,-9-6 0,14 10 15,-8-3 0,1-2 0,-7-5 0,16 13 16,-11-6 0,-5-7 0,16 14 0,-11-10 0,1 4 16,3-2 0,-9-6 0,10 6 0,-10-6 15</inkml:trace>
  <inkml:trace contextRef="#ctx0" brushRef="#br0">3163 1156 0,'0'0'0,"0"0"16,2-13 0,-2 13 0,0 0 0,0 0 15,0 0 0,0 0 0,0 0 0,16-7 16,-16 7 0,0 0 0,29 7 0,-29-7 15,21 9 0,-5 2 0,2-1 0,-5 2 16,4 1 0,-4 1 0,1 1 0,-3-1 0,4 3 16,-4-1 0,-5 2 0,4-1 0,-5 0 15,3 0 0,-5 0 0,-1 0 0,-2-1 16,2 1 0,-6 1 0,1-2 0,-1 1 16,0-1 0,-3 1 0,-1-5 0,2-1 15,1-3 0,-1 0 0,3 0 0,3-8 16,-12 13 0,6-8 0,6-5 0,0 0 15,-17 7 0</inkml:trace>
  <inkml:trace contextRef="#ctx0" brushRef="#br0">3949 1122 0,'17'-2'16,"-17"2"0,23 4 0,-23-4 0,13 6 15,-6-2 0,-7-4 0,2 10 0,-2-10 16,-2 16 0,-5 1 0,-2-2 0,-3 2 15,-1-2 0,-8 8 0,-4 4 0,3-5 16,-1 6 0,4-13 0,6 0 0,-2-1 16,4-3 0,3-1 0,1-4 0,-1 3 15,8-9 0,-6 7 0,6-7 16,-7 8 0,7-8 0,0 0 0,0 0 0,0 0 16,0 0 0,16 9 0,-16-9 0,0 0 15,31-6 0,-10 3 0,2-1 0,-3 0 16,3-1 0,9-2 0,-7-1 0,-1 2 15</inkml:trace>
  <inkml:trace contextRef="#ctx0" brushRef="#br0">2287 2698 0,'0'0'15,"0"0"0,-3-10 0,3 10 0,0 0 16,0 0 0,0-10 0,0 10 0,0 0 16,0 0 0,0 0 0,0 0 0,-4-11 15,4 11 0,0 0 0,0 0 0,0 0 16,0 0 0,0 0 0,0 0 0,0 0 0,0 0 16,0 0 0,-43 17 0,27-3 15,2 0 0,0 3 0,-3 8 0,-4 3 0,2-1 16,1 0 0,4 2 0,3-1 0,2 1 15,-1-4 0,4-3 0,4-3 0,2-1 16,-3 3 0,3-3 0,5-1 0,-1 2 16,1-4 0,7 5 0,1-8 0,3 2 15,14 4 0,2-6 0,0 1 0,2-2 16,0-7 0,2-3 0,-2 2 0,1-9 16,2-1 0,-1-3 0,-4-2 0,0-5 15,-2 1 0,-3-4 0,-2-4 0,-3 0 16,-1-3 0,-5-6 0,0 0 0,-5-3 15,-1 1 0,-8-2 0,0-5 0,-2 6 0,-6-4 16,-2 1 0,-1 3 0,-2 3 16,-3 2 0,1 4 0,1 5 0,-1 3 0,-1 4 15,2 3 0,-3 0 0,-2 2 0,2 0 16,-1 3 0,0-1 0,0 2 0,2-1 16,0 3 0,3 3 0,-1-3 0,12 4 15,-18 0 0,18 0 0,-20 0 0,20 0 16,-18 5 0,18-5 0,-17 11 0,9-3 0,-2 5 15,3 1 0,1 4 0,1-1 0,1-1 16,-1 1 0,3 1 0</inkml:trace>
  <inkml:trace contextRef="#ctx0" brushRef="#br0">2595 2908 0,'16'18'0,"-5"3"0,-2 0 0,7 5 16,-7 3 0,8 0 0,-9 0 0,1-5 16,-1-1 0,1 5 0,-3-7 0,1-4 15,1-1 0,-6 1 0,0-5 0,2 0 16,-4-1 0,3-6 0,-3-5 0,2 17 15,-2-17 0,-2 16 0,2-16 0,-5 15 16,3-9 0,2-6 0,-14 10 0,14-10 16,0 0 0,-26 0 0</inkml:trace>
  <inkml:trace contextRef="#ctx0" brushRef="#br0">3480 2700 0,'0'0'0,"0"0"16,0 0 0,0 0 0,0 0 0,0 0 16,0 0 0,0 0 0,0 0 0,0 0 15,0 0 0,0 0 0,0 0 0,0 0 16,0 0 0,0 0 0,0 0 0,0 0 16,0 0 0,0 0 0,0 0 0,0 0 15,0 0 0,0 0 0,32-22 0,2 11 16,2-2 0,3 4 0,2-2 0,0 4 15,-3-2 0,-2-1 0,-2 5 0,-5 3 0,-7-1 16,-1 0 0,0 3 0,-5 0 0,-16 0 16,27 6 0,-18-1 0,-9-5 0,10 10 15,-10-10 0</inkml:trace>
  <inkml:trace contextRef="#ctx0" brushRef="#br0">3764 2842 0,'-6'6'0,"6"-6"15,0 0 0,0 0 0,0 0 0,0 0 16,0 0 0,0 0 0,0 0 0,-5 9 16,5-9 0,0 0 0,0 0 0,0 0 15,0 0 0,0 0 0,0 0 16,0 0 0,46-9 0,-46 9 0,27-6 0,-8-3 16,-4 1 0,-1-4 0,12-10 0</inkml:trace>
  <inkml:trace contextRef="#ctx0" brushRef="#br0">3749 1342 0,'0'0'0,"9"-16"15,2 5 0,3-1 0,-1 1 0,2 1 0,2 2 16,0 0 0,0 2 0,2 2 0,-3 1 16,-5-1 0,3 4 0,4 0 0,-18 0 15</inkml:trace>
  <inkml:trace contextRef="#ctx0" brushRef="#br0">3920 1502 0,'34'-2'0,"-34"2"0,39-6 16,-21 2 0,3 0 0,0 0 0,-2-1 15,2 3 0,0 1 0,-21 1 0,39-4 16</inkml:trace>
  <inkml:trace contextRef="#ctx0" brushRef="#br0">6987 1486 0,'0'0'0,"0"0"0,0 0 15,0 0 0,0 0 0,0 0 0,16 29 16,-14 3 0,3 6 0,-5 2 0,0 26 16,3-15 0,-3 13 0,0-14 0,-3 11 0,3-12 15,0-7 0,0 1 0,-2-2 0,-1-4 16,1 2 0,4-2 0,-2-2 0,0-4 16,0-4 0,0-7 0,0-3 0,0-3 15,0-2 0,0-4 0,-2 2 0,2-10 16,0 15 0,0-15 0,0 0 0,-2 8 15,2-8 0,0 0 0,0 0 0,0 0 16,-11-40 0,6 8 0,-2-5 0,2 0 16,-2-4 0,-1-20 0,3 9 0,-1-11 15,2 11 0,4 9 0,0 0 0,0-2 16,4-21 0,2 16 0,-1 8 0,3 0 0,1 4 16,1 0 0,1 3 0,1 2 15,1 4 0,-2 7 0,8-7 0,-3 11 16,-2 3 0,1 3 0,-3 0 0,4 1 0,2 6 15,-2 0 0,-2 2 0,-14 3 0,30 9 16,-13-3 0,-2 5 0,-2 3 0,-1 2 16,6 11 0,-2 2 0,-3 2 0,-3-4 15,-6 3 0,1-3 0,-3 4 0,0 0 16,-2-6 0,-4-5 0,-3-2 0,-3 13 16,2-8 0,-11 4 0,-1-3 0,-3 1 0,0-2 15,1-7 0,3-4 0,1 1 0,2-3 16,0 0 0,2-2 0,2-1 0,4-3 15,8-4 0,-18 4 0,18-4 0,0 0 16,0 0 0,-25-11 0,25 11 0</inkml:trace>
  <inkml:trace contextRef="#ctx0" brushRef="#br0">7603 1385 0,'-16'17'0,"5"0"0,2 0 0,-3 2 16,5 0 0,1-1 0,1 11 0,-3-5 15,6-3 0,0 0 0,4-3 0,0 0 16,4 3 0,1-2 0,-1-1 0,3-1 15,1 1 0,-1-1 0,-1-4 0,2 0 0,-3-5 16,-1 3 0,3-5 0,-9-6 0,12 6 16,-12-6 0,0 0 0</inkml:trace>
  <inkml:trace contextRef="#ctx0" brushRef="#br0">7779 1474 0,'0'0'15,"0"0"0,0 0 0,0 0 0,0 0 0,0 0 16,15 20 0,-10-12 0,-5-8 0,4 17 16,2-7 0,-4-2 0,2 2 0,-2-2 0,3 0 15,-5-8 0,9 17 0,-5-9 0,-2-1 16,-2-7 0,6 12 0,-6-12 0,4 6 16,-4-6 0,0 0 0,0 0 0,18 1 15,-18-1 0,0 0 0,23-9 0,-23 9 16,16-7 0,-16 7 0,11-3 0,-11 3 15,11-5 0,-11 5 0,0 0 0,0 0 16,28 2 0,-28-2 0,0 0 0,19 5 0,-19-5 16,15 5 0,-15-5 0,14 7 0,-5-3 15,-9-4 0,11 8 0,-11-8 16,12 6 0,-12-6 0,9 4 0,-9-4 0,0 0 16,0 0 0,0 0 0,0 0 0,0 0 15,16-18 0</inkml:trace>
  <inkml:trace contextRef="#ctx0" brushRef="#br0">8266 1212 0,'12'21'0,"-1"-5"0,1 5 0,6 4 0,-4 1 15,2 4 0,-2 0 0,-3-4 0,-2-1 16,1 4 0,-4-4 0,-1-3 0,-3-1 15,2-5 0,-4 2 0,0 4 0,-2-6 16,-2 2 0,-1 1 0,-1-1 0,-4-2 16,1 1 0,-2-1 0,3-1 0,-1-7 15,9-8 0,-16 8 0</inkml:trace>
  <inkml:trace contextRef="#ctx0" brushRef="#br0">8794 1383 0,'0'0'0,"18"-2"0,-18 2 16,16-4 0,2-1 0,2 1 0,15-2 16,3-2 0,-6 4 0,8 0 0,-6-3 0,-3 6 15,4-3 0,-1 1 0,-7 1 16,-4 1 0,-1-1 0,-1 0 0,-5-1 15,0 3 0,-16 0 0,23-2 0,-23 2 0,0 0 16</inkml:trace>
  <inkml:trace contextRef="#ctx0" brushRef="#br0">8979 1282 0,'0'0'16,"-23"0"0,23 0 0,0 0 0,0 0 15,-5 9 0,5-9 0,0 12 0,0-12 16,-2 26 0,-1-7 0,3 1 0,-5 11 16,8 0 0,-8 4 0,3 0 0,-3-2 15,3 0 0,0-1 0,4 0 0,-4-2 0,2-5 16,2-5 0,5-1 0,0-5 0,2-2 16,0-1 0,8-5 0</inkml:trace>
  <inkml:trace contextRef="#ctx0" brushRef="#br0">9973 964 0,'0'0'0,"0"0"15,0 0 0,0 0 0,0 0 0,-39 43 16,18-13 0,-15 25 0,-4 4 0,9 1 15,-1-3 0,4 4 0,11 1 16,6-14 0,3-12 0,4 6 0,1-4 0,6-3 16,3 0 0,6 0 0,6-4 0,3-2 15,0-4 0,-2-9 0,9 5 0,-3-11 0,7 0 16,-7-4 0,12-6 0,-3-4 0,2-4 16,-2-6 0,1-5 0,2-8 15,-8-1 0,1-8 0,6-22 0,-2-1 0,-8-2 16,-13 11 0,-3-13 0,-8 13 0,-4 11 15,-6 3 0,-5-2 0,-6 3 0,-1 7 16,-1 1 0,-4 7 0,4 4 0,1 7 16,2 1 0,-2 1 0,1 6 0,-4 1 15,3 3 0,-15 7 0,1 2 0,0 5 16,0 2 0</inkml:trace>
  <inkml:trace contextRef="#ctx0" brushRef="#br0">9996 1646 0,'15'10'0,"-6"-1"16,3 0 0,-3 2 0,-3-3 0,7 7 16,-5 1 0,3 2 0,-1-3 0,-1 4 15,-2-3 0,-3 5 0,3-3 0,-2 0 16,0 1 0,-3-1 0,0 1 0,0-5 0,0 3 15,1-1 0,-3-4 0,0-12 0,2 23 16,-2-23 0,2 17 0,-2-17 0,2 13 16,-2-13 0,0 0 0,0 15 15,0-15 0,0 0 0,0 0 0,0 14 16,0-14 0,0 0 0,0 0 0,2 10 0,-2-10 16,0 0 0,0 0 0,0 0 0,0 9 15,0-9 0,0 0 0,0 0 0,0 0 16,0 0 0,0 0 0,0 0 0,0 0 15,0 11 0,0-11 0,0 0 0,0 0 16,0 0 0,0 0 0,0 0 0,0 0 0,0 0 16,0 0 0,0 0 0,0 0 0,0 12 15,0-12 0,0 0 0,0 0 0,0 0 16,0 0 0,0 0 0,0 0 0,0 0 16,0 0 0,0 0 0,0 0 0,0 0 15,0 0 0,0 0 0,0 0 0,0 0 16,0 0 0,0 0 0,0 0 0,0 0 15,0 0 0,0 0 0,0 0 0,0 0 16,0 0 0,0 0 0,0 0 0,0 0 16,0 0 0,0 0 0,0 0 0,0 0 15,0 0 0,0 0 0,0 0 0,0 0 16,0 0 0,0 0 0,0 0 0,0 0 0,0 0 16,0 0 0,0 0 0,0 0 0,0 0 15,0 0 0,0 0 0,0 0 0,0 0 16</inkml:trace>
  <inkml:trace contextRef="#ctx0" brushRef="#br0">10602 1334 0,'0'0'16,"0"0"0,0 0 0,0 0 0,0 0 16,0 0 0,0 0 0,0 0 0,0 0 15,-14 38 0,6-21 0,0 4 0,-1 10 16,3-1 0,-1-6 0,-1-2 0,6-5 0,0 0 15,2 2 0,0-1 0,0-1 0,2 1 16,0-3 0,1-1 0,4-3 0,-7-11 16,9 15 0,-5-6 0,-4-9 0,19 11 15,-12-11 0,-7 0 0,0 0 0</inkml:trace>
  <inkml:trace contextRef="#ctx0" brushRef="#br0">10880 1465 0,'14'21'0,"-12"-13"0,-2-8 0,7 16 16,-5-5 0,0-3 0,1 2 0,-1 1 15,-2-11 0,4 13 0,2-2 0,-6-11 16,4 13 0,-2-8 0,-2-5 0,5 10 16,-5-10 0,0 0 0,4 11 0,-4-11 15,0 0 0,0 0 0,14 6 0,-14-6 16,0 0 0,27-5 0,-27 5 0,21-4 15,-21 4 0,23-3 0,-15 1 0,-8 2 16,21-4 0,-21 4 0,18 0 0,-18 0 0,21 1 16,-21-1 0,14 5 0,-14-5 0,13 7 15,-13-7 0,14 9 0,-7-5 0,-7-4 16,11 9 0,-11-9 0,7 6 0,-7-6 16,6 7 0,-6-7 0,8 9 0,-8-9 15,5 8 0,-5-8 0,0 0 0,6 8 16,-6-8 0,0 0 0,0 0 0,2 11 15,-2-11 0,0 0 0</inkml:trace>
  <inkml:trace contextRef="#ctx0" brushRef="#br0">11478 1224 0,'20'11'0,"-4"3"16,2 0 0,-4 1 0,11 7 0,-7 6 15,3-2 0,-2 1 0,-2 2 0,-8 2 16,3 2 0,-3-3 0,-5 3 0,-1-2 16,-1 2 0,-4-3 0,-5 5 0,-4-3 0,-8 3 15,-4-7 0,-1 1 0,-10-2 0,-8-5 16,-1-5 0</inkml:trace>
  <inkml:trace contextRef="#ctx0" brushRef="#br0">29645 6771 0,'0'0'15,"-14"-8"0,14 8 0,-4-8 16,4 8 0,-3-12 0,1 5 0,-2-1 0,2 0 16,-1-3 0,0 5 0,1-2 0,0 0 0,-1 0 15,-1 2 0,2-5 0,0 5 16,2 6 0,-5-15 0,5 7 0,-2 0 15,-2 0 0,0 0 0,0 0 0,4-1 0,-2 1 16,0 0 0,-1-3 0,3 6 0,-2-5 16,0 3 0,-2-1 0,4-1 0,0 9 15,-5-9 0,3 2 0,2 7 0,-5-10 16,5 10 0,0-4 0,0 4 0,0 0 16,0 0 0,0 0 0,0 0 0,0 22 15,0-7 0,3 4 0,3 1 0,3 9 16,0 3 0,-1 0 0,0-2 0,1 1 0,-2-2 15,5-1 0,-1 0 0,-2-6 0,1-2 16,-2-1 0,-3 0 0,4-3 0,1 3 16,-2-2 0,-1-2 0,1 2 0,-2-1 15,3-3 0,-2-3 0,-3-1 0,1 2 16,0-5 0,-3 0 0,3 1 0,-5-7 16,6 4 0,-6-4 0,0 0 0</inkml:trace>
  <inkml:trace contextRef="#ctx0" brushRef="#br0">30049 6477 0,'-2'-8'0,"2"-3"0,0 7 15,0 4 0,0-10 0,0 10 16,-3-7 0,3 7 0,0 0 0,-3-9 15,3 9 0,0 0 0,0 0 0,0 0 0,-4-7 16,4 7 0,0 0 0,0 0 0,0 0 16,0 0 0,0 0 0,0 0 0,-16 32 15,4-3 0,-3 1 0,1 3 16,0 2 0,1 0 0,1 2 0,-3-2 0,3-1 16,-2 4 0,2-9 0,1-1 0,0 1 15,5-6 0,0-5 0,-3 0 0,5-3 16,0 2 0,1-6 0,-1 0 0,2-1 15,-1 1 0,-2-1 0,3-2 0,0-1 16,2 0 0,0 1 0,0-8 0,-3 9 16,3-9 0,-2 8 0,2-8 0,0 0 0,0 0 15</inkml:trace>
  <inkml:trace contextRef="#ctx0" brushRef="#br0">30147 6677 0,'0'0'15,"0"0"0,2-4 0,-2 4 0,0 0 16,15-11 0,-7 9 0,-1-2 0,4 0 16,7-4 0,-2 4 0,2-3 0,1 3 15,-1 0 0,0 0 0,-2 0 0,5 2 16,-3 0 0,-2 0 0,-2 2 0,-3 0 0,-11 0 15</inkml:trace>
  <inkml:trace contextRef="#ctx0" brushRef="#br0">30190 6831 0,'-3'4'16,"3"-4"0,-6 5 0,6-5 0,0 0 15,-2 9 0,2-9 0,0 0 0,0 0 0,0 0 16,20 4 0,-9-1 0,-11-3 0,30 0 15,-9 0 0,1 0 0,12 2 0,3-4 16,-5 2 0,-4 0 0,-6-3 0,12 3 16,-7-2 0,-6-4 0,0 0 0</inkml:trace>
  <inkml:trace contextRef="#ctx0" brushRef="#br0">31306 6358 0,'0'0'0,"0"0"0,0 0 0,0 0 16,0 0 0,0 0 0,0 0 15,2 44 0,0-13 0,0 7 0,0-1 0,1 7 16,5-2 0,-5 4 0,3 13 0,2-8 15,-4-9 0,3-1 0,-3 1 0,3 0 16,-2-1 0,2-6 0,-3 2 0,1-6 16,-3-6 0,2-5 0,-1-3 0,-1-1 15,1 0 0,-1-5 0,-2-1 0,2 1 16,1-3 0,-3-2 0,0-6 0,0 9 16,0-9 0,2 9 0,-2-9 0,0 0 15,0 8 0,0-8 0,0 0 0,0 0 16,0 0 0,0 0 0,0 0 0,-14-20 0,7 3 15,0-1 0,-4-11 0,2-4 0,2 0 16,-2-4 0,2 1 0,-2 0 0,6-3 16,-3 1 0,4-2 0,-1 3 0,-1 0 15,2 3 0,0-1 0,2 2 0,0-2 16,0 6 0,0 4 0,2-4 0,-2 3 0,4 5 16,-4 3 0,2-1 0,1 0 0,1 2 15,0-4 0,1 4 0,-3-1 16,6 2 0,-8-1 0,4 4 0,0-4 0,3 5 15,-5 2 0,1 0 0,1 4 0,1 0 16,-2-1 0,1 3 0,-4 4 0,7-8 16,-7 8 0,6-6 0,1 4 0,-7 2 15,16 0 0,-16 0 0,16 2 0,-6-1 16,-2 4 0,-1 1 0,12 7 0,-6-3 16,3 5 0,5 9 0,-1 1 0,-6-4 15,4 5 0,1 0 0,-8-3 0,1-5 16,-8-1 0,3 0 0,-3 1 0,1-1 15,-3-1 0,2 1 0,-1-4 0,0 2 0,-6-2 16,3-3 0,-5 7 0,-2-5 16,-2 2 0,1 3 0,-4-5 0,-2 0 0,2 2 15,1-6 0,2 1 0,-3-1 0,-1 2 16,-1 1 0,-1-3 0,-2 1 0,4-4 16,0 4 0,1-3 0,1-2 0,1 2 15,-1-5 0,4 4 0,-2-3 0,9-2 16,-16 7 0,9-5 0,7-2 0,-9 5 0,9-5 15,0 0 0,-14 5 0,14-5 0,0 0 16,0 0 0,-11 2 0,11-2 16,0 0 0,0 0 0,0 0 0</inkml:trace>
  <inkml:trace contextRef="#ctx0" brushRef="#br0">31780 6827 0,'0'0'0,"0"0"0,0 0 0,-5 6 15,5-6 0,0 0 0,0 0 0,0 0 0,0 0 16,0 0 0,0 0 0,0 0 0,0 0 16,0 0 0,0 0 0,0 0 0,11 6 15,-11-6 0,0 0 0,11 6 0,-11-6 16,8 6 0,-4 1 0,-4-7 0,9 12 15,-7-4 0,0 0 0,-2 2 0,-2 7 16,-2-1 0,-1 1 0,-1-3 0,-2 3 16,-1-3 0,1 2 0,1 0 0,-3-5 0,3 1 15,1-5 0,-1 1 0,3 0 16,-2-2 0,2 2 0,4-8 0,-4 8 16,4-8 0,-7 7 0,7-7 0,0 0 15,0 0 0,0 10 0,0-10 0,0 0 16,13 2 0,-13-2 0,0 0 0,28 2 0,-28-2 15,21-2 0,-21 2 0,23 0 0,-23 0 16,19-2 0,-9 0 0,-10 2 0,20-4 16,-8 0 0</inkml:trace>
  <inkml:trace contextRef="#ctx0" brushRef="#br0">32176 6504 0,'-14'13'16,"3"-4"0,2 4 0,0 1 0,4-2 15,-1-1 0,3-1 0,-6 7 0,7-1 16,-3-2 0,0 5 0,3-5 0,0-1 15,2 0 0,2 3 0,0-3 0,1-2 0,4 5 16,0-1 0,0 2 0,-1-7 0,1 2 16,0-2 0,2 2 0,0 0 0,-2-3 15,2-1 0,-2-1 0,0-3 0,-1 2 16,-6-6 0,15 0 0,-15 0 0</inkml:trace>
  <inkml:trace contextRef="#ctx0" brushRef="#br0">32313 6629 0,'0'0'0,"6"-6"15,-6 6 0,0 0 0,0 0 0,0 0 16,0 0 0,15 17 0,-11-12 16,1 2 0,-1 1 0,0 0 0,8 9 0,-3-5 15,-4 0 0,2 0 0,2 3 0,0-4 16,-2-2 0,0 2 0,-2-2 0,1-4 15,-1 2 0,1-1 0,-6-6 0,8 12 16,-4-7 0,-4-5 0,7 7 0,-7-7 0,0 0 16,6 5 0,-6-5 0,0 0 15,0 0 0,0 0 0,12-21 0,-7 11 0,-1-6 16,3-1 0,-3 1 0,1 3 0,-1 3 16,2-2 0,-4 3 0,2 1 0,-2 2 15,-2 6 0,5-15 0,-3 10 0,-2 5 16,4-9 0,-4 9 0,5-6 0,-5 6 15,0 0 0,10-9 0,-10 9 0,0 0 16,11-1 0,-11 1 0,0 0 0,0 0 16,0 0 0,29 8 0,-22-4 0,0 0 0,-7-4 15,16 9 0,-11-1 0,3-6 0,0 6 16,-1-4 0,-1 4 0,1-4 0,0 5 16,0-5 0,-3 2 0,1 2 15,-1-4 0,-4-4 0,7 6 0,-7-6 0,8 7 16,-8-7 0,2 4 0,-2-4 0,0 0 15,0 0 0,0 0 0,0 0 0,0 0 16,0 0 0,0 0 0,15-17 0,-15 7 16,5 2 0,-5-9 0,5-1 0,-1-1 0,-4 1 15,3 7 0,-6-3 0,3 4 0,3 2 16,-3-1 0,0 9 0,2-16 0,-2 9 16,0 7 0,2-10 0,-2 10 0,0-8 15,0 8 0,0 0 0,0 0 0,0-10 16,0 10 0,0 0 0,0 0 0,0 0 15,0 0 0,0 0 0,0 0 0,0 0 16,0 0 0,0 0 0,19 16 16,-13-9 0,-1 1 0,1 0 0,-1 0 0,1 2 15,4 3 0,-3-1 0,-1-2 0,-1 1 16,0-3 0,0 0 0,-1-2 0,-2 2 16,-2-8 0,5 13 0,-5-13 0,0 5 0,0-5 15,0 0 0,0 0 0,0 0 0</inkml:trace>
  <inkml:trace contextRef="#ctx0" brushRef="#br0">32786 6108 0,'19'10'0,"2"4"15,0-3 0,11 13 0,-2 3 0,2 2 0,0 2 16,17 14 0,-17-6 0,-7-8 0,-2 3 15,-5 1 0,-4-2 0,-3 4 0,-6-2 16,-3-1 0,-2 2 0,-7-4 0,-2 3 16,-4-3 0,-5-1 0,-1-5 0,-3 1 15,-1-5 0,2 0 0,1-4 0,1-4 16,3-2 0,0-1 0,-2-2 0,7 0 16,0-3 0,1 1 0,1-2 0,2 0 15,1-1 0,-4 2 0,6-2 0,4-4 16,-11 8 0,3-6 0,8-2 0,-7 6 0,7-6 15,-6 2 0,6-2 0,0 0 0,-7 4 16,7-4 0,0 0 0,0 0 0,0 0 16,-9 7 0,9-7 0,0 0 0,0 0 15,0 0 0,0 0 0,0 0 0,0 0 16,-10 4 0,10-4 0,0 0 0,0 0 0,0 0 16,0 0 0,-11 8 0,-5-4 15,1 3 0,0 2 0</inkml:trace>
  <inkml:trace contextRef="#ctx0" brushRef="#br0">31431 7684 0,'0'0'0,"-8"6"0,8-6 0,0 0 0,0 0 16,0 0 0,0 0 0,0 0 0,38 2 15,0-6 0,5-3 0,31 2 0,3-6 16,10-2 0,68-7 0,-47-3 0,45-5 16,-49 11 0,-20 5 0,-5-4 0,4 6 15,-4-1 0,-7 3 0,-18 0 0,-13 2 16,-2 3 0,-3-3 0,-8 4 0,-3-2 15,-8 4 0,-5 0 0,0-2 0,-12 2 0,18-3 16,-18 3 0,0 0 0,0 0 0,9 9 16,-9-9 0,0 0 0,-23 21 15,7-11 0,-2-3 0,-12 9 0</inkml:trace>
  <inkml:trace contextRef="#ctx0" brushRef="#br0">31561 7868 0,'0'0'0,"-12"3"0,12-3 0,0 0 0,0 0 15,71-3 0,-32-1 0,33-2 0,6 1 16,5-2 0,0-7 0,2 4 0,66-13 16,-49 11 0,-22 1 0,-3 3 0,-5 4 15,-21 2 0,-9-4 0,-6 3 0,-4 2 16,-7-2 0,-5 1 0,-3 0 0,-6 2 15,3 0 0,-14 0 0,13 0 0,-13 0 16,0 0 0,17 0 0,-17 0 0,0 0 16,0 0 0,0 0 0,0 0 0,0 0 15,2 8 0,-2-8 0,0 0 0,0 0 16</inkml:trace>
  <inkml:trace contextRef="#ctx0" brushRef="#br0">10323 1313 0,'0'0'0,"0"0"15,0 0 0,3-9 0,-3 9 0,0 0 16,0 0 0,0 0 0,0 0 0,0 0 16,0 0 0,0-8 0,0 8 0,0 0 15,0 0 0,0 0 0,0 0 0,0 0 16,0 0 0,0 0 0,0 0 0,0 0 16,0 0 0,0 0 0</inkml:trace>
  <inkml:trace contextRef="#ctx0" brushRef="#br0">25609 2108 0,'0'0'15,"0"0"0,0 0 0,0 0 0,0 0 16,0 0 0,0 0 0,0 0 0,0 0 16,0 0 0,0 0 0,0 0 0,0 0 15,8 2 0,-8-2 0,0 0 0,0 0 16,0 0 0,0 0 0,0 0 0,0 0 0,0 0 15,0 0 0,0 0 0,0 0 0,0 0 16,0 0 0,0 0 0,0 0 0,0 0 16,0 0 0,0 0 0,0 0 0,0 0 15,0 0 0,0 0 0,0 0 16,0 0 0,0 0 0,0 0 0,0 0 0,0 0 16,0 0 0,0 0 0,0 0 0,0 0 15,0 0 0,0 0 0,0 0 0,0 0 16,0 0 0,0 0 0,0 0 0,0 0 15,0 0 0,0 0 0,0 0 0,0 0 16,0 0 0,0 0 0,0 0 0,0 0 16,0 0 0,0 0 0,0 0 0,0 0 0,0 0 15,0 0 0,0 0 0,0 0 0,16-8 16,-16 8 0,0 0 0,8-6 0,-8 6 16,0 0 0,2-6 0,-2 6 0,0-9 15,0 9 0,2-8 0,-2 8 0,0 0 16,0-10 0,0 10 0,0-7 0,0 7 15,0 0 0,0-7 0,0 7 0,0 0 16,-2-8 0,2 8 0,0 0 0,0 0 0,0 0 16,0 0 0,0 0 0,-38 18 0,23-4 15,-6 13 0,1 0 0,2 4 16,-3 2 0,8 1 0,4 5 0,3 3 16,2-1 0,8 25 0,4-5 0,1-9 0,9 7 15,-2-10 0,9 11 0,-2-12 0,5 9 16,4 1 0,-1-2 0,-4-10 0,8 10 15,-11-13 0,-5-5 0,4 0 16,-1 0 0,6 21 0,-8 0 0,-3-12 0,-2-7 16,-6-4 0,3 3 0,-3-4 0,-2 2 15,-3-4 0,-2 0 0,-2 0 0,-4 4 0,-3-3 16,-2 0 0,-5-1 0,-4-3 0,-2-3 16,-6 2 0,-1-3 0,-1-1 0,0-4 15,-4-3 0,2 1 0,0-4 0,1-2 16,3-5 0,3-1 0,0-2 0,3-2 15,0 2 0,-1-5 0,1 0 0,1 0 16,1 0 0,0-3 0,4-2 0,-2 2 16,5 1 0,-1-2 0,3-3 0,9 7 0,-18-8 15,7 5 0,2-3 0,9 6 16,-12-9 0,3 5 0,2-1 0,7 5 16,-14-9 0,14 9 0,-11-7 0,11 7 15,-9-6 0,9 6 0,-7-7 0,7 7 16,0 0 0,-9-4 0,9 4 0,0 0 0,-7-5 15,7 5 0,0 0 0,0 0 0,-9-4 16,9 4 0,0 0 0,0 0 0,0 0 16,-7-7 0,7 7 0,0 0 0,0 0 15,0 0 0,0 0 0,0 0 0,-9-4 16,9 4 0,0 0 0,0 0 0,0 0 0,0 0 16,0 0 0,0 0 0,-7-6 15,7 6 0,0 0 0,0 0 0,0 0 16,0 0 0,0 0 0,0 0 0,0 0 0,-6-6 15,6 6 0,0 0 0,0 0 0,0 0 16,0 0 0,0 0 0,0 0 0,0 0 16,0 0 0,0 0 0,0 0 0,-8-8 15,8 8 0,0 0 0,0 0 0,0 0 16,0 0 0,0 0 0,0 0 0,0 0 16,0 0 0,0 0 0,0 0 0,0 0 15,0 0 0,0 0 0,0 0 0,0 0 16,0 0 0,0 0 0,0 0 0,0 0 15,0 0 0,0 0 0,0 0 0,-11-4 16,11 4 0,0 0 0,0 0 0</inkml:trace>
  <inkml:trace contextRef="#ctx0" brushRef="#br0">25510 4245 0,'2'-7'16,"3"0"0,0 1 0,1-2 0,1 0 0,0 2 16,0-3 0,2 2 0,0 2 15,0-2 0,1 4 0,-2-1 0,-8 4 16,21-5 0,-21 5 0,18 0 0,-18 0 0,19 9 15,-13-6 0,1 4 0,0 1 0,0 0 16,-3 1 0,3 7 0,-3-1 0,4-2 16,-6 2 0,1-3 0,-3 1 0,2-3 15,-4-2 0,2 2 0,0-10 0,0 17 16,0-9 0,0-8 0,0 12 0,0-12 0,2 10 16,-2-10 0,0 0 0,0 11 0,0-11 15,0 0 0,0 0 0,0 0 16,0 0 0,0 0 0,0 0 0,0 0 0,34-29 15,-25 15 0,3-1 0,-3 1 0,-1 4 16,-3 0 0,5 3 0,-8 1 0,-2 6 16,6-12 0,-6 12 0,5-6 0,-5 6 15,0 0 0,0 0 0,0 0 0,0 0 16,0 0 0,0 0 0,0 0 0,0 0 16,0 0 0,0 0 0,0 0 0,0 0 15,-7 31 0,7-23 0,0-8 0,0 16 16,2-7 0,-2-1 0,3 0 0,-1 0 15,-2-8 0,9 16 0,-2-9 0,-2-2 0,4 2 16,-1-3 0,2-2 0,-10-2 0,22 3 16</inkml:trace>
  <inkml:trace contextRef="#ctx0" brushRef="#br0">26023 4370 0,'0'0'0,"0"0"0,0 0 15,0 0 0,0 0 0,0 0 16,0 0 0,13 5 0,-13-5 0,0 0 15,0 0 0,6 8 0,-6-8 0,0 0 0,4 8 16,-4-8 0,0 0 0,7 7 0,-7-7 16,0 0 0,4 6 0,-4-6 15,0 0 0,0 0 0,11 4 0,-11-4 0,0 0 16,0 0 0,0 0 0,0 0 0,0 0 16,0 0 0,0 0 0,0 0 0,0 0 15,17-13 0,-17 13 0,0-8 0,0 8 16,-2-14 0,2 14 0,-7-17 0,-1 9 0,2-6 15,-5-2 0,0-1 0,-10-12 16,-2-5 0,7 0 0</inkml:trace>
  <inkml:trace contextRef="#ctx0" brushRef="#br0">25654 1839 0,'2'-12'0,"2"2"16,1 1 0,2 1 0,0 1 0,0 4 0,-7 3 15,13-8 0,-13 8 0,16-2 0,-16 2 16,21 2 0,-3 6 0,1-2 0,-4 4 16,4 2 0,-4 3 0,8 8 0,-2 1 15,-8-3 0,-1-1 0,-3-4 0,-2 5 16,5 5 0,-6-1 0,-1-4 0,-5-2 0,0-3 16,0 0 0,0-1 0,-2-3 0,-3-1 15,5-3 0,-4 0 0,4 0 0,0-8 16,-6 11 0,6-11 0,-6 6 0,6-6 15,0 0 0,0 0 0,0 0 0,0 0 16,0 0 0,-11-31 0,15 12 0,3-10 16,-1-3 0,4 0 0,-3 3 0,2 5 15,-5 4 0,4 4 0,-4 1 0,-2 3 16,3 1 0,-3 3 0,0-1 0,-2 4 16,0 5 0,2-8 0,-2 8 0,2-9 15,-2 9 0,0 0 0,0 0 0,0 0 16,0 0 0,0 0 0,0 0 0,0 0 15,0 0 0,0 0 0,0 0 0,-6 29 0,6-19 16,0 1 0,4 5 0,-2-1 0,1 3 16,4-2 0,-2 1 0,4-1 0,-1 2 15,0-3 0,1 4 0,2-5 0,-1 2 16,-4-3 0,3 0 0,-2-6 0,-1 2 16,2-3 0,-1-4 0,-7-2 0,0 0 0</inkml:trace>
  <inkml:trace contextRef="#ctx0" brushRef="#br0">26197 2004 0,'0'0'16,"2"-9"0,-2 9 0,0 0 0,5-7 15,-5 7 0,0 0 0,0 0 0,0 0 16,0 0 0,0 0 0,0 0 0,0 0 16,0 0 0,0 0 0,0 0 0,0 0 15,6 34 0,-6-15 0,0-1 0,0-1 16,0-1 0</inkml:trace>
  <inkml:trace contextRef="#ctx0" brushRef="#br0">26614 4233 0,'57'-54'16,"-7"-6"0,-7 0 0,-6-11 0,-8-1 16,-6-3 0,-7-5 0</inkml:trace>
  <inkml:trace contextRef="#ctx0" brushRef="#br0">26614 2961 0,'-23'-31'0,"1"5"0,1 1 0,4 4 15,2 5 0,4 1 0,1 4 16,1 2 0,3 1 0,-3 2 0,3-1 15,0 1 0,6 6 0,-7-11 0,7 11 0,-7-5 16,7 5 0,-7-4 0,7 4 0,0 0 16,0 0 0,-11-6 0,11 6 0,0 0 15,0 0 0,0 0 0,-13 0 0,13 0 16,0 0 0,0 0 0,0 0 0,0 0 16,-26 3 0,26-3 0,0 0 0,0 0 15,-12 3 0,12-3 0,0 0 0,0 0 16,0 0 0</inkml:trace>
  <inkml:trace contextRef="#ctx0" brushRef="#br0">26281 2752 0,'0'0'0,"0"0"0,0 0 0,0 0 16,0 0 0,0 0 0,0 0 0,0 0 16,0 0 0,0 0 0,0 0 0,0 0 15,0 0 0,0 0 0,0 0 0,0 0 16,0 0 0,0 0 0,0 0 0,0 0 16,0 0 0,0 0 0,0 0 0,0 0 15,0 0 0,0 0 0,0 0 0,0 0 16,0 0 0,0 0 0,0 0 0,0 0 15,0 0 0,0 0 0,0 0 0,0 0 0,0 0 16,0 0 0,0 0 0,0 0 0,0 0 16,0 0 0,0 0 0,0 0 0,0 0 15,0 0 0,0 0 0,0 0 0,0 0 16,0 0 0,0 0 0,0 0 0,0 0 16,0 0 0,0 0 0,0 0 0,0 0 0,0 0 15,0 0 0,0 0 0,0 0 16,0 0 0,0 0 0,0 0 0,0 0 15,0 0 0,0 0 0,0 0 0,0 0 0,0 0 16,0 0 0,0 0 0,0 0 0,0 0 16,0 0 0,0 0 0,0 0 0,0 0 15,0 0 0,0 0 0,0 0 0,0 0 16,0 0 0,0 0 0,0 0 0,0 0 16,0 0 0,0 0 0,0 0 0,0 0 15,0 0 0,0 0 0,0 0 0,0 0 16,0 0 0,0 0 0,0 0 15,0 0 0,0 0 0,0 0 0,0 0 0,0 0 16,0-9 0,0 9 0,0 0 0,0 0 16,0 0 0,0 0 0,0 0 0,0 0 15,0 0 0,0 0 0,0 0 0,0 0 0,0 0 16,0 0 0,0 0 0,0 0 0,0 0 16,0 0 0,0 0 0,0 0 0,0 0 15,0 0 0,0 0 0,0 0 0,0 0 16,0 0 0,0 0 0,0 0 0,0 0 15,0 0 0,0 0 0,0 0 0,0 0 16,0 0 0,0 0 0,0 0 0,0 0 16,0 0 0,0 0 0,0 0 0,0 0 15,0 0 0,0 0 0,0 0 16,0 0 0,0 0 0,0 0 0,0 0 16,0 0 0,0 0 0,0 0 0,0 0 0,0 0 15,0 0 0,0 0 0,0 0 0,0 0 16,0 0 0,0 0 0,0 0 15,0 0 0,0 0 0,0 0 0,0 0 0,0 0 16,0 0 0,-3-10 0,3 10 0,0 0 16,0 0 0,0 0 0,0 0 0,0 0 15,0 0 0,0 0 0,0 0 0,0 0 16,0 0 0,0 0 0,-4-8 0,4 8 16,0 0 0,0 0 0,0 0 0,0 0 15,0 0 0,0 0 0,0 0 0,-4-8 16,4 8 0,0 0 0,0 0 0,0 0 15,0 0 0,0 0 0,0 0 0,0 0 0,-5-7 16,5 7 0,0 0 0,0 0 0,0 0 16,0 0 0,0 0 0,0 0 0,0 0 15,0 0 0,0 0 0,0 0 16,0 0 0,0 0 0,0 0 0,0 0 0,-4-8 16,4 8 0,0 0 0,0 0 0,0 0 15,0 0 0,0 0 0,0 0 0,0 0 16,0 0 0,0 0 0,0 0 0,0 0 15,0 0 0</inkml:trace>
  <inkml:trace contextRef="#ctx0" brushRef="#br0">27214 3279 0,'-10'19'0,"-1"0"0,-7 7 15,-5 3 0,-2 0 0,0 4 0,-3-5 16,-3 3 0,1-1 0,-2-4 0,2 1 16,-4-2 0,2-3 0,5-2 0,-1 1 15,3-3 0,3-3 0,3-5 0,1-5 16,7 1 0,0-3 0</inkml:trace>
  <inkml:trace contextRef="#ctx0" brushRef="#br0">27514 2833 0,'-17'3'0,"-4"3"0,3 2 0,-3 0 0,-6 13 15,-5 0 0,2-1 0,1 3 0,5 2 16,2-1 0,4-3 0,7-3 0,1-1 15,5-1 0,1 3 0,0-3 0,4 1 16,2-5 0,4 3 0,-1-2 0,3 0 16,0-7 0,-1 2 0,9 0 0,2-1 0,-1-4 15,2 0 0,0-6 0,2-2 16,11-8 0,-3-3 0,1-8 0,-6-3 16,-1-6 0,-2-5 0,9-23 0,-10-3 0,-1-2 15,-6 1 0,-1-3 0,-3 4 16,-5 1 0,-2-4 0,-4 21 0,4 4 0,-6 5 15,4 1 0,-2 0 0,-3 6 0,1 3 16,2 6 0,-1 4 0,1 5 16,-3 2 0,5 2 0,-2-1 0,-1 1 0,3 8 15,-2-10 0,2 10 0,0 0 0,-4-8 16,4 8 0,0 0 0,0 0 0,0 0 0,0 0 16,-7 30 0,5-10 0,2 0 0,-2 13 15,2 2 0,0 2 0,0-3 16,0 6 0,2-1 0,-2-2 0,2 2 0,0 1 15,1 0 0,-3-4 0,2 3 0,-2-3 16,2-4 0,0 0 0,0-1 0,-2-7 16,3-3 0,-3-6 0,0 2 0,2-1 15,-2-1 0,0-4 0,0 1 0,0-4 16,0 1 0,3-2 0,-1 2 0,-2-1 16,0 1 0,0-9 0,2 12 0,-2-6 15,0-6 0,0 9 0,0-9 0,3 11 16,-3-11 0,0 6 0,0-6 0,0 0 15,0 9 0,0-9 0,0 0 0,4 8 16,-4-8 0,0 0 0,0 0 0,0 6 0,0-6 16,0 0 0,0 0 0,0 0 0,0 8 15,0-8 0,0 0 0,0 0 0,0 0 16,0 0 0,0 0 0,0 0 0,0 0 16,4 8 0,-4-8 0,0 0 0,0 0 0,0 0 15,0 0 0,0 0 0,0 8 16,0-8 0,0 0 0</inkml:trace>
  <inkml:trace contextRef="#ctx0" brushRef="#br0">27871 2689 0,'-9'21'0,"1"-2"0,4-1 0,1 0 16,-3 3 0,1 8 0,-1-2 0,4-7 16,-4-2 0,4 2 0,0-2 0,0 1 15,-1-1 0,1-1 0,2-1 0,2 0 16,-4 0 0,2 1 0,0-2 0,-2-5 15,2 0 0,0 1 0,0-11 0,-4 13 16,4-4 0,-3-6 0,3-3 0,-6 10 16,6-10 0,0 0 0</inkml:trace>
  <inkml:trace contextRef="#ctx0" brushRef="#br0">27957 2867 0,'30'0'0,"4"-7"0,7-5 16,1-4 0,24-15 0,-3-6 0,1-2 16,-2-8 0,-7-2 0,1-10 0,-6-5 15,-1 0 0,-4-3 0,-7 0 0,0-3 0,-16 6 16,-1-2 0,-10-1 0,-11 2 0,-5 18 15,-1 13 0,-11-1 0,-1 6 0,-2 4 16,-6 1 0,4 9 0,1 5 0,1 3 16,0 6 0,-14 1 0,1 8 0,1 2 15,2 8 0,1 5 0,0 6 0,6 6 16,0 2 0,4 4 0,-3 18 0,10 5 16,1-1 0,9 4 0,2-3 0,6-1 15,6 1 0,-1-3 0,5-11 0,-2-11 16,9 23 0,-5-18 0,-2-5 0,0-1 15,-2-1 0,1 0 0,0-2 0,-2-4 16,-2-1 0,-1-3 0,-2-3 0,-5-3 0,1-4 16,-4 0 0,0-1 0,-2-3 0,-7 4 15,-2-2 0,-3-3 0,-5-1 0,-1-2 16,-1 0 0,-13-3 0,5-1 0,-5-5 16,6-8 0</inkml:trace>
  <inkml:trace contextRef="#ctx0" brushRef="#br0">28094 3004 0,'-13'-24'0,"3"3"16,3 1 0,3 3 0,4-4 0,0 0 15,2 6 0,2-4 0,-2 0 0,4 3 16,7-2 0,0 1 0,-1 3 0,11-8 0,4 0 16,5 4 0,3 2 0,1-1 0,3 4 15,-1 0 0,-1 1 0,4 4 0,-7 1 16,5 1 0,-7 1 0,0 0 0,-3 2 16,-6-1 0,-4 0 0,-1 0 0,3-1 15,-8 0 0,5 2 0,-2-6 0,-2-2 16,2 1 0,-4 2 0,-4-1 0,-1 1 15,0-1 0,-2 1 0,-3 3 0,3-4 16,-5 9 0,0-14 0,0 14 0</inkml:trace>
  <inkml:trace contextRef="#ctx0" brushRef="#br0">28512 1814 0,'-17'43'0,"6"-1"15,2 20 0,2 1 0,7-1 0,5-13 0,4-6 16,2 21 0,8-3 0,-4-11 0,1-12 16,0 4 0,3-3 0,-4-1 0,4 0 15,-6-5 0,1 0 0,-1-6 0,-3-3 16,-1-5 0,-2-3 0,1-2 0,-2 1 16,-2-4 0,1-4 0,-5 2 0,4-3 0,-4-6 15,5 12 0,-5-12 0,2 8 0,-2-8 16,0 11 0,0-11 0,0 10 15,0-10 0,-7 13 0,0-5 0,-9 1 0</inkml:trace>
  <inkml:trace contextRef="#ctx0" brushRef="#br0">28370 2544 0,'32'-6'0,"4"0"0,1 1 0,0 4 16,-3-2 0,-7 3 0,-4 3 0,-3-2 0,-1 2 15,-2-1 0,2 1 0,-4 2 0,-3-1 16,-3 0 0,-9-4 0,15 4 0,-9 0 16,-6-4 0,11 6 0,-11-6 0,5 8 15,-5-8 0,4 7 0,-4-7 0,0 0 16,5 8 0,-5-8 0,0 0 0,3 9 15,-3-9 0,0 0 0,0 0 0,4 7 16,-4-7 0,0 0 0,0 0 0,0 0 16,4 7 0,-4-7 0,0 0 0,0 0 15,0 0 0,0 0 0,0 0 0,0 0 16,3 8 0,-3-8 0,0 0 0,0 0 0,0 0 16,0 0 0,0 0 0,0 0 0,0 0 15,0 0 0,4 5 0,-4-5 16,0 0 0,0 0 0,0 0 0,0 0 0,0 0 15,0 0 0,0 0 0,0 0 0,0 0 16,0 0 0,0 0 0,0 0 0,0 0 16,0 0 0,0 0 0,0 0 0,0 0 15,0 0 0,0 0 0,0 0 0,0 0 16,0 0 0,0 0 0,0 0 0,0 0 0,0 0 16,2 9 0,-2-9 0,0 0 0,0 0 15,0 0 0,0 0 0,0 0 16,0 0 0,0 0 0,0 0 0,0 0 0,0 0 15,0 0 0,0 0 0,0 0 0,0 0 16,0 0 0,0 0 0,0 0 0,0 0 16,0 0 0,0 0 0,0 0 0,0 0 15,0 0 0,0 0 0,0 0 16,0 0 0,0 0 0,0 0 0,0 0 0,0 0 16,0 0 0,0 0 0,0 0 0,0 0 15,0 0 0,0 0 0,0 0 0,0 0 16,5 8 0,-5-8 0,0 0 0,0 0 15,0 0 0,0 0 0,0 0 0,0 0 16,0 0 0,0 0 0,0 0 0,0 0 16,0 0 0,0 0 0,0 0 0,0 0 0,0 0 15,0 0 0,0 0 0,0 0 0,0 0 16,0 0 0,0 0 0,0 0 0,0 0 16,0 0 0,0 0 0,0 0 0,0 0 15,0 0 0,0 0 0,0 0 0,0 0 16,0 0 0,0 0 0,0 0 0,0 0 15,0 0 0,0 0 0,0 0 0,0 0 16,0 0 0,0 0 0,0 0 0,0 0 16,0 0 0,0 0 0,0 0 0,0 0 0,0 0 15,0 0 0,0 0 0,0 0 16,0 0 0,0 0 0,0 0 0,0 0 0,0 0 16,0 0 0,0 0 0,0 0 0,0 0 15,0 0 0,0 0 0,0 0 16,0 0 0,0 0 0,0 0 0,0 0 0,0 0 15,0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16,0 0 0,0 0 0,0 0 0,0 0 15,0 0 0,0 0 0,0 0 0,0 0 16,0 0 0,0 0 0,0 0 0,0 0 16,0 0 0,0 0 0,0 0 0,0 0 0,0 0 15,0 0 0,0 0 0,0 0 0,0 0 16,0 0 0,0 0 0,0 0 0,0 0 16,0 0 0,0 0 0,0 0 0,0 0 15,0 0 0,0 0 0,0 0 0,0 0 16,0 0 0,0 0 0,0 0 0,0 0 15,0 0 0,0 0 0,0 0 0,0 0 16,0 0 0,0 0 0,0 0 0,0 0 0,0 0 16,0 0 0,0 0 0,0 0 0,0 0 15,0 0 0,0 0 0,0 0 16,0 0 0,0 0 0,0 0 0,0 0 0,0 0 16,0 0 0,0 0 0,0 0 0,0 0 15,0 0 0,0 0 0,0 0 0,0 0 16,0 0 0,0 0 0,0 0 0,0 0 15,0 0 0,0 0 0,0 0 0,0 0 16,0 0 0,0 0 0,0 0 0,0 0 16,0 0 0,0 0 0,0 0 0,0 0 15,0 0 0,0 0 0,0 0 0,0 0 0,0 0 16,0 0 0,0 0 0,0 0 16,0 0 0,0 0 0,0 0 0,0 0 0,0 0 15,0 0 0,0 0 0,0 0 0,0 0 16,0 0 0,0 0 0,0 0 0,0 0 15,0 0 0,0 0 0,0 0 0,-34-4 16,34 4 0,-30 4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19781 5856 0,'10'-9'0,"-1"2"0,-1 1 16,-1 0 0,1 2 0,-2 0 0,-6 4 16,9-7 0,-9 7 0,7-4 0,-7 4 15,7-4 0,-7 4 0,0 0 0,7-4 0,-7 4 16,0 0 0,0 0 0,7-5 0,-7 5 16,0 0 0,0 0 0,0 0 0,0 0 15,0 0 0,6-4 0,-6 4 0,0 0 16,0 0 0,0 0 0,0 0 0,0 0 15,0 0 0,0 0 0,0 0 0,0 0 16,0 0 0,0 0 0,0 0 0,0 0 16,0 0 0,0 0 0,0 0 0,0 0 15,0 0 0,0 0 0,0 0 0,0 0 16,0 0 0,0 0 0,17 9 0,-17-9 0,4 6 16,-4-6 0,13 6 0,-3-1 0,8-1 15,0 0 0,0 0 0,5-2 16,13 2 0,4-2 0,1 0 0,2 0 0,3 0 15,-1-2 0,1-2 0,1 0 0,2 2 16,-4-4 0,1 4 0,-5-6 0,-5 4 16,-1-2 0,-3 0 0,2 0 0,-6 1 15,-9-1 0,0 0 0,-1 2 0,-2 0 0,-3 0 16,2-1 0,-4 2 0,-3 1 0,-8 0 16,17-3 0,-17 3 0,13-1 0,-13 1 15,0 0 0,14-2 0,-14 2 0,0 0 16,11 0 0,-11 0 0,0 0 0,0 0 15,17-2 0,-17 2 0,0 0 0,0 0 16,11 0 0,-11 0 0,0 0 0,0 0 16,12-3 0,-12 3 0,0 0 0,0 0 15,0 0 0,0 0 0,11-1 0,-11 1 16,0 0 0,0 0 0,0 0 0,0 0 16,0 0 0,13 0 0,-13 0 0,0 0 0,0 0 15,0 0 0,0 0 0,12-2 0,-12 2 16,0 0 0,0 0 0,0 0 0,0 0 15,0 0 0,0 0 0,0 0 0,0 0 16,9-2 0,-9 2 0,0 0 0,0 0 16,0 0 0,0 0 0,0 0 0,0 0 15,0 0 0,0 0 0,0 0 0,0 0 16,0 0 0,0 0 0,0 0 0,0 0 0,0 0 16,0 0 0,13-3 0,-13 3 15,0 0 0,0 0 0,0 0 0,0 0 0,0 0 16,0 0 0,0 0 0,0 0 0,0 0 15,0 0 0,0 0 0,0 0 0,0 0 16,0 0 0,0 0 0,0 0 0,0 0 16,0 0 0,0 0 0,0 0 0,0 0 15,0 0 0,0 0 0,0 0 0,0 0 16,0 0 0,0 0 0,0 0 0,0 0 16,0 0 0,0 0 0,0 0 0,0 0 0,0 0 15,0 0 0,0 0 0,0 0 0,0 0 16,0 0 0,0 0 0,0 0 15,0 0 0,0 0 0,0 0 0,0 0 0,0 0 16,0 0 0,0 0 0,0 0 0,0 0 16,0 0 0,0 0 0,0 0 0,0 0 15,0 0 0,0 0 0,0 0 0,0 0 16,0 0 0,0 0 0,0 0 0,0 0 16,0 0 0,0 0 0,0 0 0,0 0 15,0 0 0,0 0 0,0 0 0,0 0 16,0 0 0,0 0 0,0 0 0,0 0 0,0 0 15,0 0 0,0 0 0,0 0 0,0 0 16,0 0 0,0 0 0,0 0 0,0 0 16,0 0 0,0 0 0,0 0 0,0 0 15,0 0 0</inkml:trace>
  <inkml:trace contextRef="#ctx0" brushRef="#br0">2205 8325 0,'0'0'0,"0"0"0,2-8 0,-2 8 16,0 0 0,0 0 0,0 0 0,0 0 15,0 0 0,0 0 0,0 0 0,3-11 0,-3 11 16,0 0 0,0 0 0,0 0 15,0 0 0,0 0 0,0 0 0,0 0 0,6-10 16,-6 10 0,9-6 0,-9 6 0,25-12 16,-8 3 0,3 1 0,14-4 0,0-1 15,3-3 0,2-1 0,22-9 0,-8 1 16,13-4 0,0 3 0,4-3 0,-4 3 16,0 1 0,-13 8 0,-7 0 0,-1 5 0,-1 2 15,-1-2 0,-2 1 0,-2 0 0,-4 4 16,-8 1 0,-7 2 0,1-1 15,-4 2 0,2-1 0,-5 1 0,0-1 0,-14 4 16,20-6 0,-9 4 0,-11 2 0,23-4 16,-11 1 0,-12 3 0,29-5 0,-12 2 15,-4-1 0,-13 4 0,23-4 0,-14 2 16,-9 2 0,18-2 0,-18 2 16,16-3 0,-16 3 0,0 0 0,21-3 0,-21 3 15,0 0 0,13-3 0,-13 3 0,0 0 16,0 0 0,0 0 0,0 0 0,0 0 15,16-1 0,-16 1 0,0 0 0,0 0 16,0 0 0,0 0 0,0 0 0,0 0 16,0 0 0,0 0 0,0 0 0,0 0 15,0 0 0,0 0 0,0 0 0</inkml:trace>
  <inkml:trace contextRef="#ctx0" brushRef="#br0">3190 7988 0,'0'0'15,"0"0"0,0 0 0,0 0 16,0 0 0,0 0 0,0 0 0,0 0 16,0 0 0,0 0 0,0 0 0,0 0 0,35-21 15,-18 15 0,4-2 0,0 2 0,11-5 16,0 2 0,0 0 0,-7 1 15,-1 0 0,8-3 0,-7 3 0,-4 0 0,0 1 16,-3 1 0,0 0 0,2 0 0,-1-2 16,-4 4 0,2-4 0,-4 3 0,-1 0 15,-3 0 0,-9 5 0,18-8 0,-18 8 16,9-3 0,-9 3 0,11-5 0,-11 5 16,0 0 0,0 0 0,15-5 0,-15 5 0,0 0 15,0 0 0,0 0 0,0 0 16,13-2 0,-13 2 0,0 0 0,0 0 15,0 0 0</inkml:trace>
  <inkml:trace contextRef="#ctx0" brushRef="#br0">4743 8460 0,'0'0'0,"19"15"0,-10-9 15,-9-6 0,11 12 0,-11-12 0,14 12 16,-14-12 0,13 11 0,-13-11 0,17 10 16,-17-10 0,11 7 0,-11-7 0,11 6 15,-11-6 0,0 0 0,18 6 0,-18-6 0,0 0 16,0 0 0,41-23 0,-25 10 15,10-8 0,1-5 0,-3 0 0,-1-3 0,1 0 16,1 0 0,-3-3 0,-1 3 0,2-1 16,0 0 0,1-1 0,-1 2 0,-2 3 15,-1-3 0,-4 9 0,-2 3 0,-2 3 16,-1-1 0,1 1 0,-3 4 0,-1-1 16,1 3 0,-9 8 0,14-16 0,-7 10 15,-7 6 0,14-13 0,-14 13 0,14-8 16,-14 8 0,15-6 0,-15 6 0</inkml:trace>
  <inkml:trace contextRef="#ctx0" brushRef="#br0">7008 8403 0,'16'12'0,"0"-3"16,-3-1 0,-2 0 0,1-2 0,-12-6 0,20 6 15,-20-6 0,23 4 0,-23-4 16,37 0 0,-19-4 0,5-2 0,9-8 0,2-5 15,0-1 0,3-5 0,18-16 0,-3-5 16,5-1 0,-5 2 0,-3 2 0,0-2 16,-15 14 0,-6 3 0,-1 3 0,-4 2 15,-4 4 0,-6 5 0,0 2 0,-1-1 16,-3 4 0,0 2 0,-9 7 0,12-15 16,-12 15 0,11-10 0,-11 10 0,9-8 15,-9 8 0,0 0 0,10-8 0,-10 8 16,0 0 0,0 0 0,0 0 0,9-11 0,-9 11 15,0 0 0,0 0 0,0 0 16,0 0 0,0 0 0,0 0 0,0 0 16,0 0 0,0 0 0,0 0 0,36 13 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24247 5195 0,'18'-2'0,"-3"0"0,3 2 16,-4 0 0,0 0 0,6 0 0,-3 0 15,1 0 0,-1 0 0,1 4 0,-3-2 16</inkml:trace>
  <inkml:trace contextRef="#ctx0" brushRef="#br0">24683 7284 0,'0'0'0,"0"0"0,0 0 0,0 0 15,0 0 0,0 0 0,0 0 0,16-15 0,-16 15 16,12-5 0,0 3 0,5 1 0,5-1 16,-2 2 0,-1 0 0,1-2 0,15-1 15</inkml:trace>
  <inkml:trace contextRef="#ctx0" brushRef="#br0">27965 6868 0,'0'0'0,"0"0"15,0 0 0,0 0 0,0 0 0,0 0 16,0 0 0,0 0 0,0 0 0,0 0 16,0 0 0,0 0 0,0 0 0,0 0 0,0 0 15,0 0 0,0 0 0,0 0 16,0 0 0,0 0 0,12-6 0,-12 6 15,0 0 0,0 0 0,0 0 0,0 0 0,0 0 16,0 0 0,0 0 0,0 0 0,0 0 16,0 0 0,0 0 0,20 8 0,-20-8 15,0 0 0,0 0 0,0 0 0,0 0 16,0 0 0,0 0 0,0 0 0,0 0 16,0 0 0,0 0 0,0 0 0,0 0 0,0 0 15,0 0 0,0 0 0</inkml:trace>
  <inkml:trace contextRef="#ctx0" brushRef="#br0">27691 8937 0,'0'0'0,"0"0"0,4-10 16,-4 10 0,4-5 0,-4 5 0,10-4 15,-2 0 0,-8 4 0,31-5 0,-9 4 16,11-3 0,2 2 0,0 0 0,-3 0 0,3 0 16,-4-2 0,2 2 0,-5 2 0,-3 0 15,-7 0 0,1-2 0,-3 2 0,-4 0 16,0-2 0,-12 2 0,17 0 0,-17 0 15,10 0 0,-10 0 0,0 0 0,0 0 16</inkml:trace>
  <inkml:trace contextRef="#ctx0" brushRef="#br0">27768 8827 0,'0'0'0,"-7"-6"16,7 6 0,0 0 0,0 0 0,0 0 15,0 0 0,0 0 0,0 0 0,0 0 0,0 0 16,13 18 0,0-8 0,-1 5 0,0 1 16,-1 0 0,9 7 0,0 2 0,-1 0 15,1-1 0,0-1 0,-1 1 0,-3-6 16,-3-3 0,3-1 0,-6 0 0,6 0 16,-1-2 0,-2-1 0,3-3 0,-2-1 0</inkml:trace>
  <inkml:trace contextRef="#ctx0" brushRef="#br0">3198 3607 0,'0'0'0,"-9"-4"0,9 4 15,0 0 0,0 0 0,0 0 0,0 0 16,0 0 0,0 0 0,0 0 0,-9-6 16,9 6 0,0 0 0,0 0 0,0 0 15,0 0 0,0 0 0,0 0 0,0 0 16,0 0 0,0 0 0,0 0 0,0 0 15,0 0 0,-9-4 0,9 4 0,0 0 0,0 0 16,0 0 0,0 0 0,0 0 16,0 0 0,0 0 0,0 0 0,0 0 15,0 0 0,0 0 0,0 0 0,0 0 0,0 0 16,-8-6 0,8 6 0,0 0 0,0 0 16,0 0 0,0 0 0,0 0 0,0 0 15,0 0 0,0 0 0,0 0 0,21-6 16,-9 2 0,5-2 0,-1 3 0,3-4 15,1 4 0,0-3 0,-3 2 0,3-1 16,15-2 0,-5 1 0,-3 0 0,6-2 16,-1 0 0,1 0 0,0 2 0,2-2 15,0 0 0,1 3 0,-3-1 0,-1-2 0,1 2 16,-6 0 0,5 2 0,-7 0 16,-6 0 0,1 0 0,-1 0 0,-1 4 15,0-1 0,-3-2 0,1-1 0,0 3 0,-2 1 16,-14 0 0,23-2 0,-13-1 15,-10 3 0,19 0 0,-19 0 0,20 0 0,0 0 16,-3 0 0,1 0 0,-1 0 0,3 0 16,0 0 0,-1 0 0,3 0 0,-1 0 15,11 0 0,-3 0 0,-6 3 0,-3-6 16,2 3 0,-5 0 0,4 0 0,-1-2 16,1 2 0,-1 0 0,0 0 0,-1 0 0,-1 0 15,1 0 0,1-1 0,-2-1 0,-1 0 16,-3 2 0,-14 0 0,25 0 15,-13 0 0,-12 0 0,21-2 0,-9-1 0,-12 3 16,22-1 0,-12-1 0,5 2 0,1-2 16,-1 2 0,3-2 0,-3 2 0,-15 0 15,28-2 0,-10-2 0,-3 4 0,1-2 16,4 2 0,-1-2 0,-1 2 0,1-2 16,-1 0 0,0 0 0,-1 0 0,3 0 15,-3 2 0,3-2 0,-4 0 0,3 0 16,-5 0 0,-4 0 0,-10 2 0,20-2 15,-9-2 0,-11 4 0,17-2 0,-17 2 16,16-2 0,-16 2 0,16-2 0,-16 2 16,12-1 0,-12 1 0,13 0 0,-13 0 15,0 0 0,20-5 0,-20 5 0,0 0 0,15 0 16,-15 0 0,0 0 0,14-2 0,-14 2 16,0 0 0,0 0 0,12-1 0,-12 1 15,0 0 0,0 0 0,0 0 0,0 0 16,0 0 0,16 0 0,-16 0 0,0 0 15,0 0 0,0 0 0,0 0 0,0 0 16,0 0 0,0 0 0,0 0 0,0 0 16,0 0 0,0 0 0,0 0 0,-79 13 0,33-5 15,-19 4 0,-6 6 0,-5-4 0</inkml:trace>
  <inkml:trace contextRef="#ctx0" brushRef="#br0">3618 3638 0,'0'0'0,"36"-10"16,-19 9 0,18-8 0,0 4 0,7-3 15,-1-2 0,6 0 0,20-2 0,5-1 0,-2-5 16,3 2 0,-1 6 0,-2-3 0,-17 3 16,14-5 0,0 4 0,-17 3 15,-8 2 0,-1 0 0,0-2 0,2 6 0,-6-4 16,0 2 0,-2 0 0,0 0 15,-11 3 0,0 1 0,-5-2 0,1 2 0,-4-3 16,1 3 0,-17 0 0,29-2 0,-29 2 16,22 0 0,-22 0 0,17 0 0,-17 0 15,14 0 0,-14 0 0,0 0 0,19 0 16,-19 0 0,0 0 0,0 0 0,0 0 16,22 0 0,-22 0 0,0 0 0,0 0 15,0 0 0,0 0 0,0 0 0,18 0 0,-18 0 16,0 0 0,0 0 0,0 0 15,0 0 0,0 0 0,0 0 0,0 0 0,0 0 16,0 0 0,0 0 0,0 0 0,0 0 16,19 0 0,-19 0 0,0 0 0,0 0 15,0 0 0,0 0 0,0 0 0,0 0 16,0 0 0,0 0 0,0 0 0,0 0 16,0 0 0,0 0 0,0 0 0,0 0 15,0 0 0,0 0 0,0 0 0,0 0 16,16 2 0,-16-2 0,0 0 0,0 0 15,0 0 0</inkml:trace>
  <inkml:trace contextRef="#ctx0" brushRef="#br0">3533 10544 0,'-2'-7'0,"2"7"15,0 0 0,-4-6 0,4 6 0,0 0 16,0 0 0,0 0 0,-5-7 0,5 7 16,0 0 0,0 0 0,0 0 0,0 0 15,0 0 0,-5-6 0,5 6 0,0 0 16,0 0 0,0 0 0,0 0 0,0 0 15,0 0 0,0 0 0,0 0 0,0 0 16,0 0 0,0 0 0,0 0 0,12-9 16,-12 9 0,31-5 0,1-1 0,8-2 15,1 2 0,3-2 0,28-2 0,-4 1 0,5-4 16,1 4 0,-2-3 0,3 2 0,-1 0 16,-1 2 0,-3-2 0,-3 4 0,-14 2 15,-7 3 0,0-1 0,0 0 0,0-1 16,-4 3 0,-1 0 0,3 3 0,0-1 15,-4 1 0,-1-1 0,0 0 0,-2 1 16,1 0 0,-1 1 0,0 0 0,-2 0 16,0-2 0,0 0 0,-2 2 0,-7-2 15,-4 0 0,-2-2 0,-3 0 0,1 0 0,-5 2 16,-13-2 0,24 0 0,-24 0 0,15 0 16,-15 0 0,14 0 0,-14 0 15,0 0 0,15 2 0,-15-2 0,0 0 0,0 0 16,14 0 0,-14 0 0,0 0 0,0 0 15,0 0 0,0 0 0,0 0 0,0 0 16,14 2 0,-14-2 0,0 0 0,0 0 16,0 0 0,0 0 0,0 0 0,0 0 15,10 10 0</inkml:trace>
  <inkml:trace contextRef="#ctx0" brushRef="#br0">21823 11867 0,'21'2'15,"3"-2"0,0 0 0,-3 0 0,-2 2 16,11 0 0,-1 0 0,-5-2 0,-5-2 0,-1 0 16</inkml:trace>
  <inkml:trace contextRef="#ctx0" brushRef="#br0">14984 8762 0,'0'0'0,"0"0"0,-3-6 15,3 6 0,0 0 0,0 0 0,0 0 16,-5-4 0,5 4 0,0 0 0,0 0 16,0 0 0,-2-6 0,2 6 0,0 0 15,0 0 0,0 0 0,0 0 0,0 0 0,4-8 16,-4 8 0,6-2 0,-6 2 0,12-6 16,-3 4 0,-1-2 0,10 0 0,0-4 15,3 3 0,10-5 0,7 0 0,-5 2 16,2 0 0,-2-2 0,2 1 15,-1-1 0,4 0 0,-4 0 0,4-2 0,-3 2 16,0 0 0,2 0 0,-2 0 0,-4 3 16,2 1 0,-1-2 0,-7 2 0,-3 0 15,-2 4 0,-1 0 0,3-2 0,-2 2 16,-1 0 0,2 0 0,-4 2 0,3-2 16,0 0 0,1 2 0,-1-2 0,0 0 0,1 2 15,-1-2 0,0 2 0,2 0 0,2-2 16,7 1 0,-5-2 0,-4 1 0,-5 0 15,5 0 0,-4 1 0,1-1 0,-1-1 16,-1 1 0,-1 1 0,1-1 0,3 0 16,-7-1 0,1 1 0,-2 2 0,6-1 15,-1-1 0,-1 0 0,2 2 0,-1-2 16,1 0 0,-1 0 0,1-2 0,-1 2 0,-1 0 16,1 0 0,0 0 0,4 0 15,-4 0 0,0-2 0,3 2 0,0 0 0,-2 0 16,1-2 0,-1 4 0,2-2 0,-1 0 15,1-2 0,-3 3 0,3-4 16,0 3 0,-1 1 0,-1-1 0,-1 2 0,1-3 16,2 1 0,-3 2 0,3-2 0,-1 1 15,1-3 0,0 4 0,-1-3 0,1 2 16,3-1 0,-4-2 0,13 2 0,-7-2 16,-1 0 0,7 2 0,-5-2 0,7-2 15,-11 4 0,-3 0 0,1 0 0,-5 0 0,1 0 16,4 0 0,-1 0 0,-3 0 0,1 0 15,-1 0 0,1 2 0,-1-1 0,-2-1 16,0 2 0,-3-3 0,2 3 0,-13 0 16,26-2 0,-8 1 0,0 1 0,-1-2 15,-1 0 0,1 2 0,0-3 0,3 1 16,-2 1 0,2-1 0,-3 0 0,5 0 16,-3 2 0,1-4 0,-2 2 0,1 0 0,-3 0 15,-4 2 0,2-4 0,-1 4 16,-7-2 0,6 2 0,-12 0 0,13-2 0,-13 2 15,8-2 0,-8 2 0,12 0 16,-12 0 0,0 0 0,10-2 0,-10 2 16,0 0 0,9 0 0,-9 0 0,0 0 0,0 0 15,7-2 0,-7 2 0,0 0 0,0 0 16,0 0 0,0 0 0,0 0 0,0 0 16,0 0 0,0 0 0,0 0 0,13-2 15,-13 2 0,0 0 0,0 0 0,0 0 0,0 0 16,0 0 0</inkml:trace>
  <inkml:trace contextRef="#ctx0" brushRef="#br0">15191 12770 0,'0'0'0,"0"0"16,0 0 0,0 0 0,0 0 0,0 0 0</inkml:trace>
  <inkml:trace contextRef="#ctx0" brushRef="#br0">9346 9774 0,'6'-4'0,"-6"4"15,0 0 0,0 0 0,6-6 0,-6 6 16,0 0 0,0 0 0,10-2 0,-10 2 15,0 0 0,0 0 0,27 4 0,-19-2 16,2 0 0,0 2 0,1-2 0,5 2 16,-1 0 0,3 0 0,-8-1 0,4 2 0,-3-3 15,-5-1 0,3 1 0,0 3 16,-3-5 0,-6 0 0,13 3 0,-13-3 16,12 0 0,-12 0 0,0 0 0,17-5 0,-8 0 15,-3 0 0,7-7 0,1 0 0,-1-2 16,-2-2 0,2 0 0,7-7 0,-7 3 15,5-5 0,-4 5 0,0 0 0,-5 4 16,-1 0 0,3 3 0,-4-1 0,2 4 16,-3 0 0,-2 2 0,0 1 0,-2 0 15,4 2 0,-2-1 0,-4 6 0,2-8 16,-2 8 0,4-6 0,-4 6 0,2-6 0,-2 6 16,0 0 0,5-8 0,-5 8 0,0 0 15,4-4 0,-4 4 0,0 0 0,0 0 16,0 0 0,4-8 0,-4 8 0,0 0 15,0 0 0,3-6 0,-3 6 0,0 0 16,0 0 0,0 0 0,0 0 0,0 0 16,5-8 0,-5 8 0,0 0 0,0 0 15,0 0 0,0 0 0</inkml:trace>
  <inkml:trace contextRef="#ctx0" brushRef="#br0">21165 12946 0,'0'0'0,"0"0"0,0 0 0,0 0 16,0 0 0,0-10 0,0 10 0,0 0 16,0 0 0,0 0 0,0-7 0,0 7 0,0 0 15,0 0 0,0 0 0,0 0 0,0-8 16,0 8 0,0 0 0,0 0 0,0 0 0,0 0 16,0 0 0,0-9 0,0 9 15,0 0 0,0 0 0,0 0 0,0 0 16,6-5 0,-6 5 0,12-4 0,-2 0 15,8-4 0,1-2 0,12 0 0,0-4 0,-1 3 16,1-5 0,0 4 0,-1-2 0,1 0 16,0 3 0,-9-1 0,2 2 0,5-4 15,-5 4 0,-7 2 0,1-2 0,-7 5 16,1 0 0,0 0 0,-1 0 0,-5 2 16,-6 3 0,16-6 0,-16 6 0,10-4 15,-10 4 0,0 0 0,12-2 0,-12 2 16,0 0 0,0 0 0,0 0 0,0 0 15,0 0 0,0 0 0,0 0 0,0 0 0,11 10 16,-11-10 0,0 0 0,0 0 0,0 0 16,0 0 0,-3 10 0,3-10 15,0 0 0,0 0 0,0 0 0,0 0 0,-10 10 16,10-10 0,0 0 0,-10 5 0,10-5 16,-12 4 0,12-4 0,-14 6 0,14-6 15,-11 4 0,3 0 0,2-2 0,6-2 16,-14 4 0,10-2 0,4-2 0,-16 6 15,16-6 0,0 0 0,-15 6 0,15-6 16,-9 4 0,9-4 0,0 0 0,-13 4 16,13-4 0,0 0 0,-11 4 0,5-2 0,6-2 15,-12 5 0,4 0 0,8-5 0,-13 5 16,6-3 0,0 2 0,7-4 0,-10 6 16,3-3 0,7-3 0,-9 1 0,9-1 15,0 0 0,-7 6 0,7-6 0,0 0 16,0 0 0,0 0 0,0 0 0,0 0 15,25 2 0,-8-2 0,1 0 0,2-2 16,1 2 0,-1 0 0,2-2 0,-1 0 16,-1 2 0,1-2 0,0 2 0,-5 0 15,2-1 0,-2-2 0,0 3 0,-16 0 16,24-2 0,-15 0 0,-9 2 0,17-2 0,-17 2 16,18-1 0,-18 1 0,15 0 0,-15 0 15,16-5 0,-16 5 0,10-2 0,-10 2 16,0 0 0,0 0 0,16 0 0,-16 0 15,0 0 0,0 0 0,0 0 0</inkml:trace>
  <inkml:trace contextRef="#ctx0" brushRef="#br0">22565 12577 0,'-14'18'0,"4"-6"16,-1 1 0,4 2 0,3-4 0,-3 5 16,3-2 0,2 2 0,0-1 0,4 1 15,0 0 0,2-4 0,3-1 0,-3-1 16,12 0 0,-1 2 0,5-6 0,10 4 16,3-2 0,0-6 0,0 2 0,-1-4 0,6-6 15,-5 0 0,0-2 0,-7 2 16,6-4 0,-7 2 0,-5 3 0,-2-1 0,-8-1 15,1 2 0,-3-3 0</inkml:trace>
  <inkml:trace contextRef="#ctx0" brushRef="#br0">22602 12751 0,'0'0'0,"0"0"15,0 0 0,0 0 0,31-20 16,-11 14 0,-1-2 0,12 1 0,1-1 0,1 0 16,-2-2 0,-5 4 0,7-2 0,-4 0 15,4-2 0,-7 6 0,-4-2 0,-5 2 16,1 1 0,-1-4 0,-3 6 0,-4-1 16,0-3 0</inkml:trace>
  <inkml:trace contextRef="#ctx0" brushRef="#br0">19371 13526 0,'0'0'0,"0"0"15,0 0 0,2-10 0,-2 10 0,0 0 16,0 0 0,0 0 0,0 0 0,0 0 16,0 0 0,0 0 0,4-8 0,-4 8 15,0 0 0,0 0 0,0 0 0,16-1 16,-16 1 0,13 0 0,-13 0 0,20-2 15,-5 2 0,5-3 0,2 3 0,11-3 16,-2-1 0,3 2 0,-1-4 0,4 2 16,2-4 0,2 2 0,0 2 0,-4-6 15,5 0 0,-5 2 0,2 1 0,0-1 0,-4 4 16,3-2 0,-5 2 0,2 2 0,0 0 16,-9 2 0,-3 0 0,-2 0 0,1 2 15,9 0 0,2 0 0,-7-2 0,-4 2 16,-1-2 0,12 0 0,3 0 0,-17 0 15,16-2 0,-2 0 0,0-2 0,-7 0 0,9-4 16,-1 2 0,-1-2 0,-3 0 16,3 1 0,-10-1 0,0 1 0,-8 2 15,0 1 0,-1 2 0,-4-2 0,1 2 0,-5 0 16,6 0 0,-12 2 0,15-4 0,-15 4 16,11-2 0,-11 2 0,13-2 0,-13 2 15,0 0 0,11-2 0,-11 2 0,9-4 16,-9 4 0,0 0 0,11-2 0,-11 2 15,0 0 0,0 0 0,8-2 0,-8 2 16,0 0 0,0 0 0,0 0 0,0 0 16,0 0 0,0 0 0,0 0 0</inkml:trace>
  <inkml:trace contextRef="#ctx0" brushRef="#br0">19741 13741 0,'18'-6'0,"-3"2"15,3-2 0,-1-2 0,1 0 0,15-3 16,2-3 0,-1 0 0,6-2 0,0 4 16,1 1 0,0-5 0,2 4 0,-4 1 15,2-2 0,-1 4 0,-3-1 0,4 2 16,0 2 0,0 0 0,-4 0 0,0 0 16,3 0 0,-3 2 0,2 1 0,-6-2 0,0 3 15,-7 1 0,-4-4 0,-2 3 0,2 2 16,-2-1 0,-3-1 0,-4 2 0,2 0 15,-5 0 0,-10 0 0,19-2 0,-19 2 16,16-2 0,-16 2 0,10 0 0,-10 0 16,13-3 0,-13 3 0,0 0 0,0 0 15,12 0 0,-12 0 0,0 0 0,0 0 16,0 0 0,8-3 0,-8 3 0,0 0 0,0 0 16</inkml:trace>
  <inkml:trace contextRef="#ctx0" brushRef="#br0">32718 9545 0,'0'0'16,"-4"-8"0,4 8 0,-7-6 0,7 6 15,-6-4 0,6 4 0,-9-4 0,9 4 16,-7-4 0,7 4 0,0 0 0,-10-4 15,10 4 0,-7-3 0,7 3 0,0 0 0,-4-5 16,4 5 0,0 0 0,0 0 16,-7-5 0,7 5 0,0 0 0,0 0 0,9-10 15,0 6 0,5-6 0,17-4 0,-2 2 16,1 0 0,1 1 0,2-1 0,-3 0 16,1 2 0,-5 4 0,-5-2 0,-3 2 15,-2 1 0,-3 2 0,1-1 0,-3 3 16,-11 1 0,17-4 0,-8 4 0,-9 0 15,16 0 0,-16 0 0,15 0 0,-15 0 16,6 4 0</inkml:trace>
  <inkml:trace contextRef="#ctx0" brushRef="#br0">32871 9602 0,'0'0'16,"0"0"0,0 0 0,0 0 0,-4 4 16,4-4 0,0 0 0,0 0 0,0 0 15,0 0 0,0 0 0,44-4 0,-25 2 16,4-1 0,7-2 0,3 2 0,0-2 0,-7 1 16,-1 1 0,-4-2 0,10 2 0,-5-5 15,-4 2 0</inkml:trace>
  <inkml:trace contextRef="#ctx0" brushRef="#br0">33124 8492 0,'-7'-10'0,"2"2"0,1 0 15,4 8 0,-6-12 0,6 12 0,-2-10 16,2 10 0,0 0 0,-2-11 0,2 11 16,0 0 0,6-10 0,-6 10 0,13-8 15,-2 4 0,-11 4 0,19-4 0,4 4 16,-1 0 0,-3 1 0,3 4 0,-2 2 0,-3 1 16,1 0 0,2 4 0,-7 0 15,-1 2 0,2 0 0,-5 1 0,-1 3 16,-1-2 0,-2 0 0,-1-1 0,-2 2 0,-2-4 15,2-3 0,-2 0 0,0 0 0,2-4 16,-2-6 0,7 11 0,-7-11 0,2 8 16,-2-8 0,11 6 0,-11-6 0,27-2 15,-6-3 0,14-2 0,3-6 0,-3 1 16,2-2 0,2-2 0,-2 1 0,-1 3 16,-5-2 0,-1 2 0,-6 2 0</inkml:trace>
  <inkml:trace contextRef="#ctx0" brushRef="#br0">27873 15031 0,'0'0'0,"0"0"0,0 0 0,15-18 15,-15 18 0,0 0 0,0 0 0,3-7 16,-3 7 0,0 0 0,0 0 0,2-8 15,-2 8 0,0 0 0,0 0 0,2-8 16,-2 8 0,0 0 0,0 0 0,0 0 16,0 0 0,4-8 0,-4 8 0,0 0 0,2-4 15,-2 4 0,0 0 0,0 0 16,0 0 0,0 0 0,0 0 0,2-8 0,-2 8 16,0 0 0,0 0 0,0 0 0,0 0 15,0 0 0,0 0 0,0 0 0,2-7 16,-2 7 0,0 0 0,0 0 0,0 0 15,0 0 0,0 0 0,0 0 0,0 0 16,0 0 0,0 0 0,0 0 0,0 0 16,0 0 0,0 0 0,0 0 0,3-7 15,-3 7 0,0 0 0,0 0 0,0 0 0,0 0 16,0 0 0,0 0 0,6 26 0,-4-16 16,1 0 0,-1 8 0,2-3 0,-1 1 15,1 4 0,0-1 0,0 11 0,3-6 16,-2-6 0,-3-1 0,2 3 0,5 8 15,-3-1 0,1-3 0,-2-4 0,-1-2 16,2-3 0,1 1 0,-3 0 0,1-2 16,2 0 0,-5 1 0,4-1 0,-2-2 15,3-4 0,-5 1 0,3 0 0,-3-1 0,2-3 16,-4-5 0,7 14 0,-5-8 0,-2-6 16,4 10 0,-4-10 0,4 8 0,-4-8 15,2 6 0,-2-6 0,0 0 0,6 9 16,-6-9 0,0 0 0,2 7 0,-2-7 15,0 0 0,0 0 0,0 7 0,0-7 16,0 0 0,0 0 0,0 0 0,0 0 16,0 0 0,0 0 0,0 0 0,0 0 15,0 0 0,0 0 0,0 0 0,-8 8 0,8-8 16,0 0 0,0 0 0,0 0 0</inkml:trace>
  <inkml:trace contextRef="#ctx0" brushRef="#br0">27888 14998 0,'0'0'0,"0"0"15,0 0 0,0 0 0,0 0 0,-5-10 0,5 10 16,0 0 0,0 0 0,0 0 0,0 0 16,0 0 0,-6-8 0,6 8 0,0 0 15,0 0 0,0 0 0,0 0 0,0 0 16,0 0 0,-6-8 0,6 8 0,0 0 15,0 0 0,0 0 0,0 0 0,0 0 0,0 0 16,0 0 0,0 0 0,0 0 0,0 0 16,-21 18 0,17-10 0,-2 7 0,2 2 15,-3-2 0,0-1 0,3 4 0,-5-2 16,5-1 0,-2 1 0,0-2 0,2 2 16,2-5 0,-4 1 0,3-2 0,1-2 15,2-8 0,-4 14 0,0-8 0,4-6 16,-5 12 0,5-12 0,-2 5 0,2-5 15,0 0 0,-3 10 0,3-10 0,0 0 16,0 0 0,0 0 0,-4 10 0,4-10 16,0 0 0,0 0 0,0 0 0,0 0 0,0 0 15,0 0 0,0 0 0,0 0 16,0 0 0,-4 10 0,4-10 0,0 0 0,0 0 16</inkml:trace>
  <inkml:trace contextRef="#ctx0" brushRef="#br0">28026 15651 0,'0'0'0,"0"0"16,-15 0 0,15 0 0,0 0 0,0 0 0,0 0 15,-11 4 0,11-4 0,0 0 0,0 0 16,-13 2 0,13-2 0,0 0 0,-14 2 15,14-2 0,0 0 0,0 0 0,0 0 16,-19 0 0,19 0 0,0 0 0,0 0 16,0 0 0,-24 0 0,24 0 0,0 0 15,0 0 0,0 0 0,-20 0 0,20 0 16,0 0 0,0 0 0,0 0 0,-15 0 16,15 0 0,0 0 0,0 0 0,0 0 0,0 0 15,0 0 0,0 0 0,0 0 16,0 0 0,0 0 0,0 0 0,21-20 0,-12 14 15,6-2 0,1 1 0,1-2 0,1 1 16,2 1 0,-3-1 0,5 0 16,-3 2 0,1 2 0,1-2 0,-5 2 0,7 0 15,-3-2 0,-3 4 0,3-2 0,-5 3 16,3-4 0,-6 3 0,0-1 0,-2 1 16,-10 2 0,18-5 0,-18 5 0,13-1 15,-13 1 0,11-2 0,-11 2 0,0 0 16,11-2 0,-11 2 0,0 0 0,0 0 0,0 0 15,13-4 0,-13 4 0,0 0 0,0 0 16,0 0 0,0 0 0,0 0 0,9-2 16,-9 2 0,0 0 0,0 0 0,0 0 15,0 0 0,0 0 0</inkml:trace>
  <inkml:trace contextRef="#ctx0" brushRef="#br0">28381 15071 0,'2'-12'0,"-2"0"16,3 5 0,-3-3 0,0 10 0,0-17 0,-3 12 15,3 5 0,0-16 0,0 16 0,3-10 16,-3 10 0,-3-8 0,3 8 0,0 0 16,0-14 0,0 14 0,0 0 0,-2-10 15,2 10 0,0 0 0,-3-9 0,3 9 16,0 0 0,-2-6 0,2 6 0,0 0 15,0 0 0,0 0 0,0 0 0,0 0 16,0 0 0,0 0 0,0 0 0,0 0 16,0 0 0,-10 23 0,10-23 0,0 24 15,0-8 0,0-1 0,2 3 0,0 0 16,0 10 0,2-5 0,3-1 0,-2-6 0,5 13 16,-1-7 0,0-2 0,-2-7 0,1 7 15,4-5 0,-4 0 0,5 1 0,-2-2 16,2 1 0,0-1 0,1-2 0,-2 0 15,2 0 0,1-5 0,1 1 0,-6-1 16,6 0 0,-5-3 0,-1-2 0,2 0 16,-12-2 0,17 2 0,-17-2 0,0 0 15,24-6 0,-24 6 0,13-6 0,-13 6 0,12-5 16,-6-2 0,-6 7 0,8-9 0,-3 3 16,-5 6 0,7-12 0,-3 4 0,-2-2 15,-2 10 0,7-15 0,-5 7 0,0-8 16,0 2 0,0 2 0,0 2 0,0-2 15,2-1 0,-4-2 0,2 4 0,-2-1 16,0 2 0,0-4 0,-2 1 0,-2 3 16,2-2 0,2 12 0,-2-18 0,0 11 15,-2-3 0,2 2 0,-3 0 0,3-1 16,-2 0 0,0 1 0,2 2 0,-3-2 16,5 8 0,-9-16 0,5 11 0,0-3 0,-3 0 15,2 0 0,3 0 0,-2 0 0,-1 0 16,1-2 0,2 5 0,-2-4 0,-4 1 15,8 8 0,-4-13 0,2 5 0,-2 0 16,4 8 0,-7-14 0,5 8 0,2 6 16,-6-8 0,4 2 0,2 6 0,-8-9 15,8 9 0,-4-6 0,4 6 0,0 0 16,-4-8 0,4 8 0,0 0 0,0 0 0,-4-8 16,4 8 0,0 0 0,0 0 0,0 0 15,-4-8 0,4 8 0,0 0 0,0 0 16,0 0 0,0 0 0,0 0 0,-5-8 15,5 8 0,0 0 0,0 0 0,0 0 16,0 0 0,0 0 0,0 0 0,0 0 16,0 0 0,0 0 0,0 0 0,0 0 15,-7-4 0,7 4 0,0 0 0,0 0 16,0 0 0,0 0 0,0 0 0,0 0 0,3 22 16,-3-22 0,2 17 0,0-7 15,3 5 0,-1 0 0,0-1 0,2 4 0,2-3 16,-2 1 0,0 0 0,1-2 0,-3 2 15,2-1 0,4-1 0,-6-2 0,2 4 16,1-5 0,0 4 0,0-4 0,1 3 16,-4 0 0,3-4 0,0 1 0,-3 1 15,0-2 0,1 2 0,-1-4 0,-4-8 16,8 14 0,-4-6 0,-4-8 0,8 11 16,-6-2 0,-2-9 0,11 11 0,-11-11 0,4 8 15,-4-8 0,5 8 0,-5-8 0,4 6 16,-4-6 0,0 0 0,7 10 0,-7-10 15,0 0 0,0 0 0,6 10 0,-6-10 16,0 0 0,0 0 0,4 7 16,-4-7 0,0 0 0,7 8 0,-7-8 0,0 0 15,0 0 0,5 8 0,-5-8 0,0 0 16,0 0 0,4 6 0,-4-6 0,0 0 16,0 0 0,0 0 0,4 6 0,-4-6 15,0 0 0,0 0 0,0 0 0,0 0 16,0 0 0,0 0 0,0 0 0,0 0 0,0 0 15,0 0 0,0 0 0,0 0 0,0 0 16,0 0 0,0 0 0,0 0 0,7 10 16,-7-10 0,0 0 0</inkml:trace>
  <inkml:trace contextRef="#ctx0" brushRef="#br0">29141 14933 0,'0'0'15,"0"0"0,0 0 0,0 0 0,0 0 16,0 0 0,0 0 0,0 0 0,0 0 16,0 0 0,2 10 0,-2-10 0,0 0 15,0 0 0,16 4 0,-16-4 0,19 0 16,-19 0 0,20-2 0,-20 2 0,37-4 0,-17 1 16,-3 2 0,3-1 0,-4-2 0,1 2 15,1 0 0,-3 2 0,0-2 16,-15 2 0,25-2 0,-15 0 0,-10 2 0,17-2 15,-17 2 0,16 0 0,-16 0 0,0 0 16,15-2 0,-15 2 0,0 0 0,12-2 16,-12 2 0,0 0 0,0 0 0,0 0 15,0 0 0,0 0 0,0 0 0,0 0 16</inkml:trace>
  <inkml:trace contextRef="#ctx0" brushRef="#br0">29189 15115 0,'0'0'0,"0"0"0,0 0 16,0 0 0,25 5 0,-25-5 0,12 4 15,-12-4 0,15 2 0,-15-2 0,18 6 0,-18-6 16,20 2 0,-3 0 0,1-2 16,-18 0 0,29 0 0,-12 2 0,-17-2 0,28-2 15,-28 2 0,20 2 0,-20-2 0,17 0 16,-17 0 0,18 0 0,-18 0 0,0 0 16,22-2 0,-22 2 0,0 0 0,17-2 15,-17 2 0,0 0 0,0 0 0,0 0 16,16 0 0,-16 0 0,0 0 0</inkml:trace>
  <inkml:trace contextRef="#ctx0" brushRef="#br0">30124 14868 0,'-2'-8'0,"2"8"0,0 0 15,-2-10 0,2 10 0,0 0 0,-4-8 16,4 8 0,-2-6 0,2 6 0,0 0 16,-2-10 0,2 10 0,0 0 0,-5-10 0,5 10 15,0 0 0,-2-8 0,2 8 16,-3-7 0,3 7 0,-2-10 0,2 10 0,-4-8 16,4 8 0,-4-14 0,4 8 0,0 6 15,-5-14 0,3 6 0,2 8 0,-2-13 16,-2 6 0,4 7 0,-2-11 0,2 11 15,-2-12 0,2 12 0,-6-10 0,6 10 16,-2-8 0,2 8 0,-4-8 0,4 8 0,-2-8 16,2 8 0,0 0 0,-4-8 15,4 8 0,0 0 0,0 0 0,0 0 16,-4-5 0,4 5 0,0 0 0,0 0 0,0 0 16,-5 33 0,3-17 0,2 13 0,0-7 15,0 10 0,4-9 0,-4-1 0,5 8 16,-1 0 0,0-7 0,2-5 15,0-2 0,2-3 0,-1 3 0,-1-2 0,3 0 16,-2-4 0,1-2 0,-1 0 0,4-3 16,-2-1 0,5 4 0,4-4 0,3-2 15,-9-2 0,-12 0 0,31 0 0,-15-2 0,-16 2 16,27-6 0,-15 3 0,1-4 0,-5 2 16,-1-1 0,-7 6 0,13-12 0,-9 4 15,8-2 0,-8-2 0,3 2 0,-5-2 16,0-1 0,2-5 0,-2 2 0,-2 0 15,0-1 0,0-1 0,2 0 0,-4-2 16,-2 3 0,2-1 0,0-2 0,0 2 16,-7-2 0,5 3 0,1-1 0,-4 0 15,1 3 0,2-1 0,0 0 0,1 2 16,-1 0 0,1 4 0,-1 1 0,2 3 16,0-2 0,-3 0 0,1 0 0,4 8 0,-4-12 15,4 12 0,-6-10 0,6 10 16,-4-6 0,4 6 0,0 0 0,-4-10 0,4 10 15,0 0 0,0 0 0,-4-5 0,4 5 16,0 0 0,0 0 0,0 0 0,0 0 16,-2 23 0,6-7 0,0 0 0,-2 4 15,2 0 0,4 9 0,-2 0 0,3 1 16,-2-1 0,4 1 0,-1-4 0,-3-2 16,4 3 0,-2-3 0,-1-6 0,4 10 15,1-7 0,-7-3 0,3 0 0,-2-3 0,1-1 16,-3 0 0,6 0 0,-7-3 0,1-1 15,-1-2 0,0 2 0,0-4 0,-4-6 16,8 14 0,-6-8 0,-2-6 0,6 10 16,-4-2 0,-2-8 0,0 0 0,9 10 15,-9-10 0,0 0 0,2 7 0,-2-7 16,0 0 0,0 0 0,0 0 0,4 8 16,-4-8 0,0 0 0,0 0 0,0 0 0,0 0 15,0 0 0,0 0 0,0 0 0,0 0 16,0 0 0,0 0 0,0 0 15,0 0 0,0 0 0</inkml:trace>
  <inkml:trace contextRef="#ctx0" brushRef="#br0">30791 14589 0,'0'0'0,"0"0"15,0 0 0,0 0 0,0 0 0,0 0 16,24 34 0,-18-20 0,3 2 0,-1-5 0,2 3 16,-6-2 0,5-4 0,-5 2 15,0-2 0,0-4 0,2 4 0,-6-8 16,8 8 0,-8-8 0,8 5 0,-8-5 0,14 0 16,-14 0 0,0 0 0,33-15 0,-16 3 15,5-12 0,2-2 0,1-1 0,0-5 16,2-1 0,1-3 0,11-11 0,-8 5 15,-2 11 0,-1-3 0,1 3 0,-3 3 16,-2 0 0,1 3 0,-6 1 0,-1 6 16,-3 5 0,-2 1 0,-6 2 0,3 2 15,-2 0 0,0 4 0,-8 4 0,9-10 16,-9 10 0,8-8 0,-8 8 0,7-3 0,-7 3 16,0 0 0,0 0 0,0 0 0,13-4 15,-13 4 0,0 0 0,0 0 0,0 0 16,0 0 0,0 0 0,-4 25 0,-5-11 15</inkml:trace>
  <inkml:trace contextRef="#ctx0" brushRef="#br0">31149 14880 0,'0'0'16,"0"0"0,6 8 0,-6-8 0,0 0 15,2 7 0,-2-7 0,0 0 0,0 0 16,8 8 0,-8-8 0,0 0 0,11 2 16,-11-2 0,20-2 0,-2-2 0,-1-2 15,3-2 0,8-6 0,3-1 0,-2-3 16,-2 1 0,0-3 0,-1 0 0,-4-4 0,0 1 15,0-3 0,4 4 0,-8-2 0,-5 5 16,3 1 0,-6 4 0,3 0 0,-4 1 16,-2 1 0,1 2 0,-4 2 0,-1 0 15,2 2 0,-5 6 0,6-11 0,-6 11 16,4-9 0,-4 9 0,5-6 0,-5 6 16,0 0 0,0 0 0,6-9 0,-6 9 15,0 0 0,0 0 0,0 0 0,0 0 0,0 0 16,0 0 0</inkml:trace>
  <inkml:trace contextRef="#ctx0" brushRef="#br0">13949 8359 0,'0'0'15,"0"0"0,0 0 0,0 0 0,0 0 16,0 0 0,0 0 0,0 0 0,0 0 15</inkml:trace>
  <inkml:trace contextRef="#ctx0" brushRef="#br0">13884 8634 0,'0'0'15,"0"0"0,0 0 0,0 0 0,0 0 0,0 0 16,0 0 0,0 0 0,0 0 0,0 0 16,0 0 0,0 0 0,0 0 0,-14-22 15,14 22 0,0 0 0,0 0 0,0 0 16,14-10 0,-14 10 0,17-6 0,3 0 15,0 1 0,13-2 0,-3 4 0,5-5 16,0 1 0,6 4 0,-3-1 0,-1-2 16,3 2 0,-3 2 0,3-2 0,-1 2 0,-2 0 15,-2 0 0,0 2 0,0-2 16,-3 2 0,4 2 0,-9-2 0,-2 2 0,6 0 16,-7-2 0,-2 0 0,1 0 0,-4 0 15,3 2 0,-22-2 0,33-2 0,-18 2 16,2 0 0,-17 0 0,23 2 0,-13-2 15,-10 0 0,0 0 0,18 0 0,-18 0 16,0 0 0,13 2 0,-13-2 0,0 0 16,0 0 0,16 0 0,-16 0 0,0 0 15,0 0 0,0 0 0,12 2 0,-12-2 16,0 0 0,0 0 0,0 0 0,0 0 0,0 0 16,0 0 0</inkml:trace>
  <inkml:trace contextRef="#ctx0" brushRef="#br0">14561 8707 0,'32'-5'0,"1"2"0,-6-1 15,5 0 0,3 2 0,-2-2 0,4 2 0,-2 0 16,1 2 0,-3 0 0,-8 2 0,6-2 16,-3 0 0,-5 4 0,-3-2 0,1 0 15,-1 0 0,0-2 0,-3 4 0,1-2 16,-1 0 0,-1-1 0,-1-1 0,-2 3 0,-13-3 16,17 2 0,-17-2 0,16 3 15,-16-3 0,11 2 0,-11-2 0,0 0 16,0 0 0,0 0 0,0 0 0,16 0 0,-16 0 15,0 0 0,0 0 0,0 0 0,0 0 16,0 0 0,0 0 0,-55 0 16,32 3 0,-12 0 0,1 1 0,-6 1 0,0-2 15,1 5 0,-2 0 0</inkml:trace>
  <inkml:trace contextRef="#ctx0" brushRef="#br0">14604 8799 0,'-24'2'0,"0"-2"0,4 2 0,0 0 15,1 0 0,-1 2 0,3-2 0,-3-2 16,0 2 0,5-2 0,-1 2 0,4 0 15,12-2 0,-23-2 0,23 2 0,-17 0 16,17 0 0,0 0 0,-20 0 0,20 0 16,0 0 0,-20 0 0,20 0 0,0 0 0,-12-2 15,12 2 0,0 0 0,0 0 0,0 0 16,-16 0 0,16 0 0,0 0 0,0 0 16,0 0 0,0 0 0,0 0 0,0 0 15,0 0 0,0 0 0,0 0 0,0 0 16,0 0 0,57-6 0,-35 4 0,11-2 15,2-2 0,2 1 0,1-2 0,1-1 0,2 1 16,0 1 0,4-4 0,0 0 16,-2 0 0,2-2 0,-3 2 0,4 0 15,-5 1 0,1-1 0,-2 2 0,-3 0 0,1-2 16,-6 3 0,-6 0 0,-4 4 0,-2-2 16,-7 2 0,1-1 0,-4 1 0,-10 3 15,15-3 0,-15 3 0,12-2 0,-12 2 16,0 0 0,0 0 0,0 0 0,0 0 15,0 0 0,0 0 0,0 0 0,-31 23 16,15-16 0,-5 0 0,-10 3 0,-2-4 16,1 2 0,-6 0 0,-1-2 0,1 1 15,-1 0 0,-5 1 0,-2-5 0,4 4 16,-1-6 0,-2 3 0,2 0 0,2-2 0,1-2 16,3 2 0,2-2 0,10 0 0,1 0 15,3 0 0,1 0 0,3 0 0,3 0 16,14 0 0,-24 0 0,13-2 0,11 2 15,-18-2 0,18 2 0,-15-2 0,15 2 16,0 0 0,-20 2 0,20-2 0,0 0 16,0 0 0,-17 0 0,17 0 0,0 0 15,0 0 0,0 0 0,0 0 0,0 0 16,0 0 0,0 0 0,0 0 0,0 0 0,0 0 16,48 4 0,-17-6 0,4 2 0,0-2 15,2 2 0,3-2 0,1-2 16,-3 1 0,3-4 0,-2 4 0,4-4 0,-2 2 15,2 1 0,-3-4 0,-3 2 0,0-2 16,-2 0 0,-4 4 0,-4 0 0,-5 2 16,-5-2 0,-2 0 0,-2 3 0,-3-1 15,-10 2 0,17-5 0,-17 5 0,12-2 16,-12 2 0,0 0 0,0 0 0,0 0 16,0 0 0,0 0 0,0 0 0,0 0 15,-49 22 0,24-14 0,-10 2 0,0 0 0,-4-1 16,-3-1 0,1 2 0,2 2 0,-4-2 15,-2 0 0,0 0 0,8-5 0,-4 2 16,6-4 0,1 2 0,9-3 0,5-1 16,2 1 0,3-4 0,15 2 0,-22 0 15,22 0 0,-17-1 0,17 1 0,0 0 16,-16 0 0,16 0 0,0 0 0,0 0 16,-8-7 0,8 7 0,0 0 0,0 0 15,0 0 0,0 0 0,0 0 0,26-10 0,-26 10 16,17-1 0,-17 1 0,27 0 15,-10 0 0,0 0 0,1 0 0,-1 0 0,3 1 16,-2-2 0,-1 2 0,1-1 0,-5 0 16,-13 0 0,26 0 0,-15 0 0,-11 0 15,20 0 0,-20 0 0,20 0 0,-20 0 16,13 0 0,-13 0 0,0 0 0,18-1 16,-18 1 0,0 0 0,13 0 0,-13 0 15,0 0 0,0 0 0,0 0 0,15-2 16,-15 2 0,0 0 0,0 0 0,11-4 15,-11 4 0,0 0 0,0 0 0,0 0 0,0 0 16,0 0 0,0 0 0</inkml:trace>
  <inkml:trace contextRef="#ctx0" brushRef="#br0">21124 15485 0,'0'0'0,"0"0"0,-3-10 0,3 10 16,0 0 0,0 0 0,-4-11 16,4 11 0,0 0 0,-4-5 0,4 5 0,0 0 15,0 0 0,0 0 0,-5-10 0,5 10 16,0 0 0,0 0 0,0 0 0,0 0 16,2-11 0,-2 11 0,0 0 0,5-8 15,-5 8 0,4-8 0,-4 8 0,5-6 16,-5 6 0,4-7 0,-4 7 0,0 0 15,4-9 0,-4 9 0,0 0 0,0 0 16,6-6 0,-6 6 0,0 0 0,0 0 16,6-7 0,-6 7 0,0 0 0,0 0 0,10-8 15,-10 8 0,0 0 0,9-5 16,-9 5 0,0 0 0,13-5 0,-13 5 0,0 0 16,19-4 0,-19 4 0,16-4 0,-5 2 15,7-2 0,-1 0 0,1-2 0,1 0 16,12-4 0,-3 0 0,5 0 0,-5-1 15,3 3 0,2-4 0,3 2 0,-1 2 16,2-2 0,-2 2 0,2 1 0,-2 1 16,7-1 0,-5 4 0,0-1 0,-2-2 15,5 2 0,-5 0 0,4 0 0,-4 2 0,0 0 16,2-2 0,-1 2 0,-3 0 0,-1-4 16,3 2 0,0 1 0,-2-2 0,0 3 15,0-1 0,-1-5 0,1 4 0,2 0 16,3-2 0,-3 0 0,-2 2 0,0-2 15,2 0 0,-1 0 0,-1 2 0,2 1 16,-1-2 0,-1 2 0,0-1 0,-3 1 16,1 0 0,-3 1 0,-4 0 0,9 2 15,-9-4 0,-2 2 0,0 2 0,-3 0 16,4 0 0,11 0 0,-9-2 0,-3 4 0,-3 0 16,-1-2 0,15 0 0,-7 0 0,-5-2 15,2 2 0,-5 0 0,1 0 0,1-2 16,2 0 0,-1 0 0,-1-2 0,0 2 15,-1 0 0,3 0 0,-1 0 0,-4 0 16,3-4 0,-6 2 0,7 0 0,-4 2 0,0-4 16,1 2 0,-1 1 0,-1-2 15,1 2 0,3-2 0,-4 3 0,1-3 16,-1 3 0,1-2 0,1 0 0,-1-2 0,-4 4 16,-2 0 0,0 0 0,-11 2 0,20-6 15,-20 6 0,13-2 0,-13 2 0,15-2 16,-15 2 0,11-2 0,-11 2 0,0 0 15,16-4 0,-16 4 0,0 0 0,0 0 16,12-2 0,-12 2 0,0 0 0,0 0 16,0 0 0,0 0 0,0 0 0,0 0 15,0 0 0,0 0 0,0 0 0,0 0 16,0 0 0,0 0 0,0 0 0</inkml:trace>
  <inkml:trace contextRef="#ctx0" brushRef="#br0">28188 15524 0,'0'0'0,"-11"-3"15,11 3 0,-8-6 0,8 6 0,0 0 0,-12-2 16,12 2 0,0 0 0,0 0 0,-10-6 16,10 6 0,0 0 0,0 0 0,-11-4 15,11 4 0,0 0 0,0 0 0,0 0 16,0 0 0,0 0 0,0 0 0,-24 8 15,24-8 0,-7 8 0,0-3 0,1 2 16,-3-2 0,3 3 0,-2-1 0,-6 2 16,3 1 0,1-4 0,-2 0 0,-2 3 15,-1 0 0,7-3 0,-6-3 0,6 4 16,-1-4 0,9-3 0,-16 6 0,8-4 0,8-2 16,-16 4 0,16-4 0,-15 4 0,15-4 15,-11 4 0,11-4 0,-13 2 0,13-2 16,0 0 0,-13 2 0,13-2 0,0 0 15,-12 4 0,12-4 0,0 0 0,0 0 16,-10 2 0,10-2 0,0 0 0,0 0 16,0 0 0,0 0 0,-13 2 0,13-2 15,0 0 0,0 0 0,0 0 0,0 0 16,0 0 0,0 0 0,0 0 0,-14 2 16,14-2 0,0 0 0,0 0 0,0 0 15,0 0 0,0 0 0,0 0 0,0 0 0,0 0 16,0 0 0,0 0 0,0 0 0,0 0 15,0 0 0,0 0 0,0 0 0,0 0 16,0 0 0,0 0 0,0 0 0,18-20 16,-18 20 0,0 0 0,9-2 0,-9 2 15</inkml:trace>
  <inkml:trace contextRef="#ctx0" brushRef="#br0">20269 15240 0,'-4'-8'0,"4"8"0,0 0 16,0 0 0,0 0 0,0 0 0,0 0 15,0 0 0,0 0 0,0 0 0,0 0 16,0 0 0,0 0 0,0 0 0,0 0 16,0 0 0,0 0 0,0 0 0,0 0 15,-13 15 0,13-15 0,0 0 0,0 0 16,0 0 0,0 0 0,0 0 0,0 0 0,0 0 16,0 0 0,0 0 0,0 0 0,0 0 15,0 0 0,0 0 0,0 0 0,0 0 16,0 0 0,37 0 0,-18 2 0,1-7 15,0 3 0,13 7 0,-7-8 0,9 1 16,0 2 0,0 0 0,4 0 0,-1-2 16,-1 1 0,3 1 0,-1 0 0,-1 1 15,1-2 0,0 1 0,-2-2 0,3 0 16,-1-1 0,1 3 0,-6-1 0,1-3 0,1 4 16,-3 0 0,0-5 0,-7 8 15,-5-1 0,-3-2 0,2 0 0,0 0 0,0 2 16,-1-4 0,1 4 0,0-2 0,1 0 15,-1 0 0,13 0 0,-7 0 0,-1-2 16,7-3 0,1 4 0,-6-3 0,8 2 16,-5-2 0,5-2 0,-2 0 0,0 2 15,0-2 0,2 2 0,-9-2 0,7 2 16,-5 1 0,-6-2 0,11 3 0,-6 1 16,5-3 0,-7 4 0,-6 0 0,1-4 0,0 4 15,-3 0 0,1-2 0,-1 2 0,3 0 16,-5 0 0,3 0 0,0-2 15,-1 2 0,1 2 0,1-4 0,1 2 0,-2-2 16,1 0 0,1 0 0,-3 2 0,5-2 16,-2 0 0,1 0 0,-1 0 0,3 0 15,-2 0 0,-3 2 0,4-2 0,-3 0 16,1 0 0,-2 4 0,-3-4 0,1 2 16,-4 0 0,1 0 0,-1-2 0,-12 2 15,19 0 0,-8 0 0,-11 0 0,17 0 16,-17 0 0,16 0 0,-16 0 0,17 0 0,-17 0 15,18 0 0,-18 0 0,16 0 0,-16 0 16,17 0 0,-11 2 0,-6-2 0,16 2 16,-16-2 0,17 0 0,-17 0 0,12-2 15,-12 2 0,0 0 0,17 0 0,-17 0 16,18 0 0,-18 0 0,12-2 0,-12 2 16,0 0 0,14-2 0,-14 2 0,0 0 15,0 0 0,15-4 0,-15 4 0,0 0 16,8 0 0,-8 0 0,0 0 0,0 0 15,0 0 0,10-2 0,-10 2 0,0 0 16,0 0 0,0 0 0,0 0 0,0 0 0,10-2 16,-10 2 0,0 0 0,0 0 15,0 0 0,0 0 0,0 0 0,0 0 16,0 0 0,0 0 0,0 0 0,12-1 0,-12 1 16,0 0 0,0 0 0,0 0 0,0 0 15,0 0 0,0 0 0,0 0 0,0 0 16,0 0 0,0 0 0,4-7 0,-4 7 15,0 0 0,0 0 0,0 0 0,0 0 0,0 0 16,0 0 0,0 0 0,0 0 0,0 0 16,0 0 0,0 0 0,0 0 15,0 0 0,0 0 0,0 0 0,0 0 0,0 0 16,0 0 0,0 0 0,0 0 0,0 0 16,-16-8 0,16 8 0,0 0 0,0 0 15,0 0 0,0 0 0,0 0 0,-8-3 16,8 3 0,0 0 0,0 0 0,0 0 15,0 0 0,-14 0 0,14 0 0,0 0 16,0 0 0,0 0 0,-10-2 0,10 2 16,0 0 0,0 0 0,0 0 0,0 0 0,0 0 15,-13 0 0,13 0 0,0 0 16,0 0 0,0 0 0,0 0 0,0 0 0,0 0 16,0 0 0,0 0 0,-12-2 0,12 2 15,0 0 0,0 0 0,0 0 0,0 0 16,0 0 0,0 0 0,0 0 0,0 0 15,0 0 0,0 0 0,0 0 0,-15-3 16,15 3 0,0 0 0,0 0 0,0 0 0,0 0 16,0 0 0,0 0 0,0 0 15,0 0 0,0 0 0,0 0 0,0 0 0,0 0 16,0 0 0,-11 0 0,11 0 0,0 0 16,0 0 0,0 0 0,0 0 0,0 0 15,0 0 0,0 0 0,0 0 0,0 0 16,0 0 0,0 0 0,0 0 0,0 0 15,0 0 0,0 0 0,0 0 0,0 0 16,0 0 0,-9-3 0,9 3 0,0 0 16,0 0 0,0 0 0,0 0 0,0 0 0,0 0 15,0 0 0,0 0 0,0 0 16,0 0 0,0 0 0,0 0 0,0 0 0,0 0 16,0 0 0,0 0 0,0 0 0,0 0 15,0 0 0,0 0 0,0 0 0,0 0 16,-6-7 0,6 7 0,0 0 0,0 0 15,0 0 0,0 0 0</inkml:trace>
  <inkml:trace contextRef="#ctx0" brushRef="#br0">13839 8817 0,'-12'-2'0,"12"2"15,0 0 0,0 0 0,0 0 0,-11 0 16,11 0 0,0 0 0,0 0 0,0 0 0,0 0 16,0 0 0,-14-2 0,14 2 0,0 0 15,0 0 0,0 0 0,0 0 0,0 0 16,0 0 0,0 0 0,0 0 0,0 0 15,-10-2 0,10 2 0,0 0 0,0 0 16,0 0 0,0 0 0,0 0 0,0 0 16,0 0 0,0 0 0,0 0 0,0 0 15,0 0 0,0 0 0,0 0 0,0 0 0,0 0 16,0 0 0,0 0 0,0 0 0,0 0 16,0 0 0,0 0 0,0 0 15,26-8 0,-26 8 0,17-2 0,-17 2 0,16-2 16,-8 0 0,3 2 0,-11 0 0,22-2 15,-4 1 0,1-1 0,-1-1 0,-1 1 16,1-1 0,2 3 0,-3-5 0,1 3 16,1 1 0,-1-1 0,4 0 0,-5 0 15,1-2 0,1 2 0,1-2 0,-2 0 16,1 0 0,-1 2 0,-1-2 0,1 2 16,-5 0 0,1 0 0,-4 0 0,0 0 0,-10 2 15,19-2 0,-11 2 0,-8 0 0,20-4 16,-9 4 0,-11 0 0,20 0 15,-9-2 0,-11 2 0,26 0 0,-10 0 0,-3-1 16,-2 1 0,6 0 0,-1-3 0,-3 3 16,5-2 0,-3 0 0,2 4 0,0-4 15,-1 2 0,-3 0 0,-13 0 0,22 0 16,-13-2 0,-9 2 0,18 0 0,-18 0 16,21 0 0,-12 0 0,-9 0 0,19 0 15,-19 0 0,18 0 0,-7 0 0,7 2 16,-5-2 0,0 2 0,-2-2 0,7 0 0,1 0 15,-1 0 0,2 2 0,-1-2 0,-1 0 16,1 0 0,-1 0 0,2 0 0,-1 0 16,-1 3 0,-1-3 0,1 1 0,0-1 15,-3 0 0,3 2 0,-3-2 0,-3 2 16,0-2 0,-1 2 0,7-2 0,-6 0 16,2 2 0,-3-2 0,-11 0 0,22 2 15,-5-6 0,-1 4 0,-4 0 0,6 0 16,-5 0 0,5 2 0,-1-4 0,1 2 15,-1 0 0,1 2 0,2-2 0,-3 0 16,3 0 0,0 0 0,-1 2 0,1-4 0,-1 2 16,1 2 0,-2 0 0,1-2 0,-1 2 15,1 0 0,1-2 0,0 2 0,-3-2 16,1 2 0,-1 0 0,1 0 0,0-2 16,-1 0 0,1 2 0,1-2 0,1 2 15,-2-2 0,1 2 0,3 0 0,1-2 16,9 0 0,-7 2 0,-2-4 0,10 4 15,-7-2 0,-1 0 0,7-2 0,-5 2 0,-3-2 16,-5 2 0,16 0 0,-1-2 0,-11 0 16,4 2 0,-5 0 0,0-2 0,13 2 15,-4 0 0,4 0 0,-9 0 0,7-2 16,-7 2 0,7-2 0,0 2 0,-3-2 16,-3 0 0,8 0 0,-2-2 0,2 2 15,-1-2 0,1 0 0,-2 0 0,0 0 16,0-1 0,1 0 0,0 4 0,-3-3 15,-4 0 0,-4 2 0,8-2 0,-5 0 16,-6 2 0,1 2 0,-1-2 0,0 0 16,-1 0 0,4 2 0,-3-2 0,1 0 0,-1 0 15,2 0 0,-5 0 0,3 0 16,2 2 0,11-2 0,-6 0 0,-8-2 0,3 2 16,11 0 0,-7 0 0,-4 0 0,-3-1 15,4 1 0,-1-3 0,-5 2 0,5 1 16,0-1 0,9 1 0,-5-1 0,-7-1 15,4 1 0,-3 2 0,-1-1 0,-1 0 16,1 0 0,1 2 0,2-2 0,-3 0 0,1 0 16,0 2 0,1-2 0,-1 0 0,1 2 15,-2 0 0,3 0 0,-2-2 16,-1 2 0,1 0 0,-2 0 0,1 0 0,-1 0 16,1-4 0,-1 4 0,-3 0 0,-4-2 15,2 2 0,-1-2 0,-12 2 0,27 0 16,-13 0 0,1-2 0,-3 2 0,-2 0 15,-10 0 0,22 0 0,-11 0 0,7-2 16,-1 2 0,-6 0 0,2-4 0,1 4 16,-14 0 0,27-2 0,-13 2 0,-3-2 15,-11 2 0,20 0 0,-12-1 0,-8 1 16,18 0 0,-18 0 0,15 0 0,-15 0 0,12-3 16,-12 3 0,0 0 0,14-2 15,-14 2 0,0 0 0,11 0 0,-11 0 0,0 0 16,0 0 0,12-2 0,-12 2 0,0 0 15,0 0 0,0 0 0,0 0 0,15 0 16,-15 0 0,0 0 0,0 0 0,0 0 16,0 0 0,0 0 0,0 0 0,0 0 0,0 0 15,13 0 0,-13 0 0,0 0 16,0 0 0,0 0 0,0 0 0,0 0 16,0 0 0,0 0 0,0 0 0,0 0 0,0 0 15,0 0 0,0 0 0,0 0 16,0 0 0,0 0 0,13 0 0,-13 0 0,0 0 15,0 0 0,0 0 0,0 0 0,0 0 16,0 0 0,0 0 0,0 0 0,0 0 16,0 0 0,0 0 0,0 0 0,0 0 15,0 0 0,0 0 0,0 0 0,0 0 16,0 0 0,0 0 0,0 0 0,0 0 0,0 0 16,0 0 0,0 0 0,0 0 15,0 0 0,0 0 0,0 0 0,0 0 0,0 0 16,0 0 0,0 0 0,0 0 0,0 0 15,6 2 0,-6-2 0,0 0 0,0 0 16,0 0 0,0 0 0,0 0 0,0 0 16,0 0 0,0 0 0,0 0 0,0 0 15,0 0 0,0 0 0,0 0 0,0 0 16,0 0 0,0 0 0,0 0 0,0 0 16,0 0 0,0 0 0,0 0 0,0 0 0,0 0 15,0 0 0,0 0 0,0 0 0,0 0 16,0 0 0,0 0 0,0 0 15,0 0 0,0 0 0,0 0 0,0 0 0,0 0 16,0 0 0,0 0 0,0 0 0,0 0 16,0 0 0,0 0 0,0 0 0,0 0 15,0 0 0,0 0 0,0 0 0,0 0 16,0 0 0,0 0 0,0 0 0,0 0 0,0 0 16,0 0 0,0 0 0,0 0 15,0 0 0,0 0 0,0 0 0,0 0 16,0 0 0,0 0 0,0 0 0,0 0 0,0 0 15,0 0 0,0 0 0,0 0 0,0 0 16,0 0 0,0 0 0,0 0 0,0 0 16,0 0 0,0 0 0,0 0 0,0 0 15,0 0 0,0 0 0,0 0 0,0 0 16,0 0 0,0 0 0,0 0 0,0 0 16,0 0 0,0 0 0,0 0 0,0 0 15,0 0 0,0 0 0,0 0 0,0 0 0,0 0 16,0 0 0,0 0 0,0 0 15,0 0 0,0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16,0 0 0,0 0 0,0 0 0,0 0 15,0 0 0,0 0 0,0 0 0,0 0 16,0 0 0,0 0 0,0 0 0,0 0 0,0 0 16,0 0 0,0 0 0,0 0 0,0 0 15,0 0 0,0 0 0,0 0 16,0 0 0,0 0 0,0 0 0,0 0 0,0 0 16,0 0 0,0 0 0,0 0 0,0 0 15,0 0 0,0 0 0,0 0 0,0 0 16,0 0 0,0 0 0,0 0 0,0 0 15,0 0 0,0 0 0,0 0 0,0 0 0,0 0 16,-39 10 0</inkml:trace>
  <inkml:trace contextRef="#ctx0" brushRef="#br0">23625 5102 0,'0'-4'0,"-2"-1"15,2 5 0,-4-9 0,4 6 0,0 3 16,0-8 0,-2 2 0,2 6 0,-3-8 15,1 2 0,2 0 0,0 6 0,0-6 16,0 6 0,-2-8 0,2 8 0,0-6 16,0 6 0,0 0 0,-2-6 0,2 6 0,0 0 15,0 0 0,0-8 0,0 8 16,0 0 0,0 0 0,0 0 0,-3-4 0,3 4 16,0 0 0,0 0 0,0 0 0,0 0 15,0 0 0,0 0 0,5 24 0,-1-8 16,-1 4 0,3 9 0,0 1 0,-2 3 15,-1-1 0,4-2 0,1 3 0,-1-4 16,1-1 0,2-4 0,-2-6 0,1-3 16,2 2 0,-2-2 0,3-1 0,2 0 15,-1-4 0,3 0 0,-4-3 0,4 1 16,-3-2 0,1-2 0,-8-2 0,5-2 0,-11 0 16,18-2 0,-18 2 0,14-6 0,-7 0 15,2 0 0,-2 1 0,-1-12 0,3 4 16,-4-1 0,1-2 0,-4-1 0,2 1 15,-1 0 0,1-4 0,-2 0 0,2 2 16,-2-11 0,6 6 0,-6 1 0,4-8 16,-4 7 0,2 3 0,1 4 0,-3-2 0,0 5 15,3 0 0,-3 2 0,0 3 0,-2 0 16,0 0 0,3 2 0,-3 6 16,2-10 0,-2 10 0,0-6 0,0 6 0,0 0 15,0 0 0,0 0 0,0 0 0,0 0 16,0 28 0,0-10 0,0-1 0,0 13 15,2-2 0,-2-5 0,4-3 0,2 0 16,-1-2 0,0 1 0,1-1 0,3 0 16,1-1 0,0-1 0,3-2 0,7 10 15,-3-6 0,-2-3 0,-2-3 0,1 0 16,1-2 0</inkml:trace>
  <inkml:trace contextRef="#ctx0" brushRef="#br0">24316 5235 0,'0'0'0,"4"-7"0,-4 7 0,0 0 15,6-5 0,-6 5 0,13-8 0,-4 6 0,-9 2 16,26-8 0,-8 4 0,2 0 15,-1 0 0,1 2 0,0-4 0,-1 4 0,3-2 16,-5 2 0,3-2 0,0 0 0,-7 4 16,3-1 0,-7-4 0,-9 5 0,17-2 15,-17 2 0,13 0 0,-13 0 0,0 0 16,0 0 0</inkml:trace>
  <inkml:trace contextRef="#ctx0" brushRef="#br0">24459 5071 0,'0'0'0,"0"0"15,0 0 0,-8-4 0,8 4 0,0 0 16,0 0 0,0 0 0,0 0 0,0 0 16,0 0 0,11 29 0,-4-15 0,1 2 15,1 0 0,-1 2 0,2-1 0,0 11 0,3-6 16,-3-5 0,-2 3 0,3 4 15,7 3 0,-3-1 0,0 0 0,-4-5 16,-2-1 0,0-4 0,-1 2 0,3-3 0,-2 3 16,0-2 0,2-2 0,-4-2 15</inkml:trace>
  <inkml:trace contextRef="#ctx0" brushRef="#br0">24811 5011 0,'0'0'16,"0"0"0,0 0 0,0 0 0,-3-10 15,3 10 0,0 0 0,0 0 0,0 0 16,0 0 0,0 0 0,17 26 0,-10-10 16,2 0 0,2 1 0,4 11 0,1-4 0,-2 1 15,-2-3 0,5 4 0,1 0 0,-3-1 16,-2-5 0,0-4 0,-1-1 0,-4 2 16,3-4 0,-2 1 0,2-2 0,0 4 15,-2-6 0,-3-3 0,1 3 0,-1-4 16,-4 0 0,2-2 0,-4-4 0</inkml:trace>
  <inkml:trace contextRef="#ctx0" brushRef="#br0">25104 5067 0,'-2'-8'0,"2"8"16,0 0 0,-5-10 0,5 10 0,0 0 15,0 0 0,0-8 0,0 8 0,0 0 16,0 0 0,0 0 0,0 0 0,0 0 16,0 0 0,0 0 0,9 32 0,-5-17 15,0 3 0,-1-2 0,-1 2 0,5 11 16,-3-5 0,-4-2 0,2 7 0,0 3 0,-4-3 16,-2 3 0,2 0 0,-2-3 0,-1 1 15,2-6 0,1-3 0,0-3 0,0-2 16,0 1 0,-2 1 0,-1 0 0,5-4 15,-2-1 0,0-3 0,0-2 0,2 0 16,0-8 0</inkml:trace>
  <inkml:trace contextRef="#ctx0" brushRef="#br0">25341 5227 0,'4'-9'15,"-4"9"0,4-5 0,2 1 0,-6 4 0,12-8 16,-4 6 0,-8 2 0,29-10 0,-14 2 16,3 6 0,2-4 0,-3 2 15,3 0 0,-3 0 0,1 3 0,-5-3 0,2 1 16</inkml:trace>
  <inkml:trace contextRef="#ctx0" brushRef="#br0">25406 5323 0,'18'-2'0,"-3"-2"16,7 0 0,11-2 0,-2 1 15,1-2 0,-1 0 0,-5 3 0,5-4 0,-8 0 16</inkml:trace>
  <inkml:trace contextRef="#ctx0" brushRef="#br0">26169 4585 0,'0'0'0,"0"0"0,0 0 0,0 0 15,0 0 0,-35 12 0,10 6 0,-1 6 0,0 1 16,-3 3 0,5 2 0,0 1 15,2 3 0,0 1 0,5 1 0,1-3 0,4 1 16,2-1 0,4-5 0,6-5 0,0 7 16,4 0 0,8-3 0,0 1 0,10-1 15,3-1 0,3-2 0,5-2 0,0-1 16,4 1 0,0-4 0,0 0 0,-2-5 16,3 3 0,-3-6 0,0 0 0,-5-2 15,1 0 0,-4-6 0</inkml:trace>
  <inkml:trace contextRef="#ctx0" brushRef="#br0">26475 4791 0,'0'0'0,"0"0"0,0 0 16,0 0 0,0 0 0,0 0 0,11 29 15,-9-9 0,4 11 0,-1-1 0,0 2 16,-1 1 0,3 2 0,-3-3 0,0 0 16,6-4 0,-6-5 0,0-3 0,4-3 15,-1 1 0,-1 0 0,4-2 0,0-1 16,2-2 0,-4-4 0,3-1 0,-5-2 0,6-2 16,-6-2 0,-6-2 0,20 0 0,-20 0 15,22-6 0,-9-6 0,0 1 0,-2-2 16,-2-4 0,4-11 0,-7 6 0,-1-7 15,0 5 0,-3 2 0,-2 5 0,0-1 16,2 1 0,0-3 0,-4 4 0,4 0 16,-2 2 0,0 0 0,0 2 0,0 3 15,0 1 0,0 8 0,0-16 0,-2 8 16,2 8 0,-2-12 0,2 12 0,0-10 16,0 10 0,0 0 0,-2-7 0,2 7 15,0 0 0,0 0 0,0 0 0,0 0 0,0 0 16,0 0 0,0 0 0,0 0 15,-5 31 0,2-11 0,3-2 0,0 11 0,0 0 16,3-4 0,-3 6 0,2-7 0,-2-4 16,3 9 0,1-7 0,0-1 0,-2-3 15,2 2 0,3-1 0,2 7 0,2-2 16,-5-4 0,4-3 0,-2-1 0,1 2 16,-3-6 0</inkml:trace>
  <inkml:trace contextRef="#ctx0" brushRef="#br0">27001 5183 0,'0'0'16,"0"30"0,0-16 0,0 3 0,0 3 0,2-2 15,0 2 0,3-1 0,-1-1 16,-2 2 0,4 9 0,0-7 0,-2-2 0,-2-3 16,2-1 0,2 2 0,-1-4 0,4 2 15,-7-3 0,3 1 0,-1-4 0,0 0 16,-2-4 0</inkml:trace>
  <inkml:trace contextRef="#ctx0" brushRef="#br0">27126 5120 0,'21'0'0,"-1"-2"0,0 2 0,-1 0 16,-1-2 0,2 0 0,-1 0 0,14-2 16,-6 2 0,-3 0 0,-6-2 0,1 0 15,-5 4 0,-2-3 0,-12 3 0,23-2 16,-23 2 0,14-5 0,-14 5 0,14-2 16,-14 2 0,0 0 0,11-6 0,-11 6 0,6-2 15,-6 2 0,0 0 0,0 0 0</inkml:trace>
  <inkml:trace contextRef="#ctx0" brushRef="#br0">27253 4923 0,'0'0'0,"0"0"0,0 0 16,-2 25 0,2-25 0,2 24 0,4-5 16,-4-1 0,5 12 0,2 0 0,-3-3 15,3 1 0,-5-4 0,0-3 0,2-5 16,6 12 0,-5-5 0,2-3 0,0-2 16,-3-2 0,3 1 0,0-1 0,-3-2 15,3 0 0,-1-2 0,0-6 0</inkml:trace>
  <inkml:trace contextRef="#ctx0" brushRef="#br0">27523 4836 0,'0'0'0,"0"0"0,2-8 16,-2 8 0,0 0 0,0 0 0,0 0 0,0 0 16,0 0 0,0 0 0,0 0 0,21 21 15,-10-6 0,0-2 0,-2 3 0,4 2 16,-2-3 0,7 11 0,-1 2 0,-4-4 16,4 1 0,-1-5 0,-3 0 0,-1-5 15,0 1 0,-1-2 0,0 2 0,0-3 16,0 2 0,0-2 0,-4-1 0,1-4 15,-1 2 0,-2-4 0,-1 0 0,-4-6 16,8 10 0,-8-10 0,7 2 0,-7-2 16,0 0 0</inkml:trace>
  <inkml:trace contextRef="#ctx0" brushRef="#br0">27893 4802 0,'0'-10'0,"2"5"0,-2-1 0,0 6 15,4-10 0,-4 10 0,-2-8 0,2 8 16,0 0 0,0 0 0,0 0 0,0-8 16,0 8 0,0 0 0,0 0 0,0 0 0,0 0 15,0 0 0,0 26 0,0-8 0,0-3 16,0 3 0,0-1 0,0 11 0,-4 2 16,4 2 0,0-5 0,-2-2 0,2 5 15,0 0 0,0-3 0,0-3 0,0-4 16,0-4 0,0 2 0,0-3 0,0 3 15,-3-6 0,3 0 0,-3-2 0</inkml:trace>
  <inkml:trace contextRef="#ctx0" brushRef="#br0">28206 5008 0,'0'0'0,"0"0"16,0 0 0,0 0 0,0 0 0,10 25 16,-7-9 0,-1 2 0,-2-1 0,2 1 15,-2 12 0,2-6 0,-2-1 0,-2-3 0,2-2 16,0 1 0,0 1 0,-2 0 0,2-1 15,-2-1 0,-1 0 0,1-2 0,0-3 16,0 4 0,2-7 0,-2-3 0</inkml:trace>
  <inkml:trace contextRef="#ctx0" brushRef="#br0">28631 4881 0,'0'0'0,"0"0"0,6-5 16,-6 5 0,0 0 0,0 0 0,0 0 15,0 0 0,0 0 0,0 0 16,0 0 0,0 0 0,0 0 0,0 0 0,9 0 16,-9 0 0,0 0 0,0 0 0,0 0 15,0 0 0,0 0 0,0 0 0,0 0 16,0 0 0,0 0 0,0 0 0,0 0 15,0 0 0,0 0 0,0 0 0,0 0 16,0 0 0,0 0 0,0 0 0,0 0 16,0 0 0,0 0 0,0 0 0,0 0 15,8-2 0,-8 2 0,0 0 0</inkml:trace>
  <inkml:trace contextRef="#ctx0" brushRef="#br0">28979 4921 0,'0'0'0,"0"0"16,2-8 0,-2 8 0,0 0 0,0 0 0,0 0 15,0 0 0,0 0 0,0 0 16,0 0 0,0 0 0,0 0 0,0 0 0,0 0 16,16 39 0,-16-21 0,4 2 0,-4 8 15,0 1 0,-4-1 0,-6 1 0,2-1 16,-8 1 0,-1 1 0,-1-1 0,-1-1 15,-3-4 0,-2-1 0,-3-3 0</inkml:trace>
  <inkml:trace contextRef="#ctx0" brushRef="#br0">29752 4525 0,'0'0'0,"0"0"15,6-7 0,-6 7 0,0 0 0,0 0 16,12-6 0,-12 6 0,0 0 0,0 0 16,0 0 0,9-2 0,-9 2 0,0 0 15,0 0 0,0 0 0,0 0 0,0 0 16,0 0 0,0 0 0,0 0 0,0 0 15,0 0 0,0 0 0,-25 20 0,13-14 0,-9 0 16,5 2 0,-2-4 0,2 2 16,-1-2 0,-1-3 0,3 1 0,-1 1 0,16-3 15,-26 0 0,26 0 0,-19-3 0,12 0 16,7 3 0,-16-6 0,10 2 0,6 4 16,-14-10 0,8 4 0,2 0 0,-3 0 15,7 6 0,-4-11 0,0 6 0,4 5 16,-2-12 0,2 7 0,0 5 0,2-14 15,2 8 0,0-2 0,3 2 0,-3-2 16,2 2 0,2 1 0,-2-4 0,0 6 16,3-5 0,0 4 0,-2-4 0,3 6 0,-3-4 15,2 2 0,-2 0 0,1 0 16,-8 4 0,12-4 0,-4 2 0,-8 2 0,15-4 16,-15 4 0,16 0 0,-16 0 0,15 2 15,-15-2 0,15 6 0,-6 0 16,-1-2 0,0 4 0,4 4 0,1 0 0,-1 0 15,0 1 0,2 3 0,-5 0 0,3-1 16,-2 3 0,0-2 0,6 12 0,-5-8 16,-3-1 0,-5-1 0,3 0 0,-3-3 15,-3 3 0,-3 2 0,1-3 0,-2 0 16,-3 0 0,-1 1 0,-4-2 0,-7 8 0,-5-3 16,1-1 0,-5-2 0,3 0 0,2-7 15,3-1 0,3-2 0,-1-2 0,0 0 16,1-2 0,-1 0 0,4-4 0,0 0 15,14 0 0,-19-4 0,19 4 0,-16-6 16,10 4 0,6 2 0,-11-10 0,9 4 16,2 6 0,-5-14 0,8 7 0,-3 7 15,4-15 0,-2 8 0,2 1 0,3-2 0,-1 0 16,4 2 0,2-6 0,1 2 16,3 0 0,-1 0 0,1 3 0,1-1 0,0 4 15,-3 0 0,-1-2 0,5 4 0,-3-2 16,1 0 0,0 2 0,0 2 15,1 0 0,-17 0 0,31 2 0,-15 2 0,1 2 16,-4-4 0,0 4 0,-4-2 16,9 4 0,-8-2 0,2 0 0,0-1 0,1 5 15,-1-2 0,3 0 0,-4 0 0,0 0 16,-3 0 0,6 2 0,-3-3 0,-3 1 0,2-1 16,-2-2 0,1 3 0,-3-2 0,1 0 15,-7-6 0,11 12 0,-3-6 16,-3 0 0,0-3 0,-5-3 0</inkml:trace>
  <inkml:trace contextRef="#ctx0" brushRef="#br0">30666 4840 0,'0'0'0,"6"-6"16,-6 6 0,0 0 0,0 0 0,0 0 15,2-6 0,-2 6 0,0 0 0,0 0 16,0 0 0,0 0 0,0 0 0,0 0 16,0 0 0,0 0 0,0 0 0,0 0 0,0 0 15,0 0 0,0 0 0,0 0 0,0 0 16,0 0 0,-22-4 0,22 4 0,0 0 16,0 0 0,0 0 0,0 0 0,-19 2 15,19-2 0,0 0 0,0 0 0,0 0 16,0 0 0,0 0 0,0 0 0,-16-2 15,16 2 0,0 0 0,0 0 0,0 0 16,0 0 0,0 0 0,0 0 0,0 0 0,5-12 16,-5 12 0,0 0 0,0 0 0,0 0 15,13-8 0,-13 8 0,0 0 0,13-4 16,-13 4 0,0 0 0,18 2 0,-18-2 16,17 4 0,-10 0 0,-7-4 0,13 6 15,-9 0 0,3 0 0,-3 0 0,1 0 16,-1 2 0,-2 0 0,1 0 0,-1 2 15,-2-3 0,-2 3 0,-1 6 0,-3-4 16,1-2 0,-6 3 0,5-3 0,-3 0 16,2-2 0,1 0 0,-1-2 0,7-6 15,-10 10 0,2-4 0,8-6 0,-6 8 16,6-8 0,0 0 0,-8 8 0,8-8 0,0 0 16,-5 7 0,5-7 0,0 0 0,0 0 15,0 0 0,0 0 0,0 0 0,0 0 16,13 8 0,-13-8 0,18 2 0,-18-2 15,29-2 0,-19 2 0,-10 0 0,27-2 16,-27 2 0,16 2 0,-16-2 0,18 0 16,-18 0 0,18 2 0,-18-2 0,19 0 0,-10 2 15,-9-2 0,20 4 0,-11-2 0,-9-2 16,20 4 0,-10-4 0,-10 0 0,29 4 16,-16-2 0,0 0 0,-13-2 0,29-2 15,-16 0 0,-2 0 0</inkml:trace>
  <inkml:trace contextRef="#ctx0" brushRef="#br0">30613 4063 0,'-2'-10'15,"0"2"0,0 0 0,2 8 0,-2-14 16,-1 8 0,3 6 0,0-12 0,0 12 16,-2-9 0,2 9 0,0 0 0,0 0 15,0-12 0,0 12 0,0 0 0,0 0 16,2-8 0,-2 8 0,0 0 0,15-4 16,-15 4 0,29 4 0,-9 2 0,11 6 0,4-1 15,4 5 0,0 0 0,20 11 16,-10-3 0,12 6 0,-4 1 0,-13-1 0,-10-6 15,19 17 0,-4 1 0,-12-9 0,-11-1 16,-2 3 0,14 17 0,-17-11 0,-5-5 16,-4-1 0,-2 0 0,-4 1 0,-4 1 15,-2-3 0,-2 1 0,-7-1 0,2 2 16,-3-1 0,-4-3 0,-3 1 0,-1 3 16,3-3 0,-3 2 0,-3-1 0,-1 0 15,0-1 0,3 1 0,-1-1 0,-2-3 16,2-4 0,9-5 0,-2-3 0,2-4 15,2 0 0,-2-1 0,5-3 0,-1 0 16,3-2 0,-1-2 0,5-6 0,-6 10 0,4-4 16,2-6 0,-4 5 0,4-5 0,-6 7 15,6-7 0,0 0 0,-4 5 0,4-5 16,0 0 0,-4 5 0,4-5 0,0 0 16,0 0 0,0 0 0,0 0 0,-4 5 15,4-5 0,0 0 0,0 0 0,0 0 16,0 0 0,0 0 0,-7 6 0,7-6 15,0 0 0,0 0 0,0 0 0,-11 6 0,11-6 16,-28 8 0</inkml:trace>
  <inkml:trace contextRef="#ctx0" brushRef="#br0">29965 4572 0,'0'0'15,"6"-8"0,-6 8 0,2-6 0,-2 6 16,4-6 0,-4 6 0,0 0 0,3-6 15,-3 6 0,0 0 0,5-6 0,-5 6 16,0 0 0,0 0 0,0 0 0,2-8 16,-2 8 0,0 0 0,0 0 0,0 0 15,0 0 0,4-6 0,-4 6 0,0 0 0,0 0 16,0 0 0,2-6 0,-2 6 0,0 0 16,0 0 0,0 0 0,7-5 0,-7 5 15,0 0 0</inkml:trace>
  <inkml:trace contextRef="#ctx0" brushRef="#br0">29993 4489 0,'0'0'0,"0"0"0,0 0 15,0 0 0,0 0 0,0 0 0,0 0 0,0 0 16,-4-6 0,4 6 0,0 0 0,0 0 16,0 0 0,0 0 0,0 0 0,0 0 15,0 0 0,0 0 0,0-10 0,0 10 16,0 0 0,0 0 0,0 0 0,0 0 16,0 0 0,0 0 0,0 0 0,0 0 0,0 0 15,0 0 0,2-8 0,-2 8 0,0 0 16,0 0 0,0 0 0,0 0 0,0 0 15,0 0 0,0 0 0,0 0 0,0 0 16,0 0 0,0 0 0,2-6 0,-2 6 16,0 0 0,0 0 0,0 0 0,0 0 15,0 0 0,0 0 0,0 0 0,0 0 16,0 0 0,0 0 0,0 0 0,0 0 0,0 0 16,17 14 0,-9-8 0,-2-2 15,-2 6 0,5-5 0,2 7 0,2 3 0,1-2 16,-4 1 0,-1-1 0,4 2 15,-2-2 0,0 1 0,5 2 0,-4-2 16,0-1 0,-2 1 0,1 0 0,3 0 0,-2-2 16,-5 0 0,2-1 0,0-5 0,-3 4 15,0-4 0,0 0 0,2 2 0,-1-2 16,-3-2 0,2 2 0,-6-6 0,10 10 16,-4-7 0,-2 4 0,-4-7 0,7 5 15,-7-5 0,6 8 0,-6-8 0,7 4 16,-7-4 0,0 0 0,9 6 0,-9-6 15,0 0 0,4 8 0,-4-8 0,0 0 0,0 0 16,11 6 0,-11-6 0,0 0 0,0 0 16,7 6 0,-7-6 0,0 0 0,0 0 15,6 4 0,-6-4 0,0 0 0,0 0 16,0 0 0,0 0 0,0 0 0,9 6 16,-9-6 0,0 0 0,0 0 0,0 0 15,0 0 0,0 0 0,0 0 0,0 0 16,0 0 0,0 0 0,0 0 0,0 0 0,0 0 15,0 0 0,0 0 0,0 0 16,18-4 0,-18 4 0,0 0 0,0 0 16,6-8 0,-6 8 0,4-6 0,-4 6 0,5-8 15,-1 2 0,-2 0 0,3-2 16,-1 2 0,1-2 0,-3 0 0,2 1 0,5-7 16,-2 2 0,-3 0 0,5-3 0,-1 1 15,-2-2 0,4 2 0,-2-2 0,1 2 16,-2 1 0,2-1 0,-3 0 0,3 2 15,-5 0 0,1 2 0,-1 2 0,5-5 16,-5 1 0,4-2 0,-2 2 0,-2 1 0,0 1 16,0 2 0,1 0 0,-3-2 0,0 2 15,2-2 0,-1 0 0,-1 4 16,3-1 0,-3-1 0,0 0 0,0 2 0,0 0 16,-2-2 0,4 2 0,-2-2 0,-2 3 15,0 5 0,3-8 0,-3 8 0,4-10 16,-4 10 0,3-7 0,-3 7 0,2-5 15,-2 5 0,0 0 0,2-8 0,-2 8 0,0 0 16,0 0 0,0-8 0,0 8 16,0 0 0,0 0 0,2-6 0,-2 6 15,0 0 0,0 0 0,0 0 0,2-8 16,-2 8 0,0 0 0,0 0 0,0 0 0,0 0 16,0-6 0,0 6 0,0 0 0,0 0 15,0 0 0,3-6 0,-3 6 0,0 0 16,0 0 0,0 0 0,0 0 0,2-8 15,-2 8 0,0 0 0,0 0 0,0 0 16,0 0 0,0-7 0,0 7 0,0 0 16,0 0 0,0 0 0,0 0 0,0 0 0,0 0 15,0 0 0,2-6 0,-2 6 0,0 0 16,0 0 0,0 0 0,0 0 16,0 0 0,0 0 0,0 0 0,0 0 0</inkml:trace>
  <inkml:trace contextRef="#ctx0" brushRef="#br0">24112 6823 0,'0'0'0,"-5"-8"0,5 8 15,0 0 0,-4-4 0,4 4 0,-2-4 16,2 4 0,0 0 0,0 0 0,-7-6 0,7 6 16,0 0 0,0 0 0,-5-2 0,5 2 15,0 0 0,0 0 0,0 0 0,-2-6 16,2 6 0,0 0 0,0 0 0,0 0 15,0 0 0,0 0 0,-4-4 0,4 4 16,0 0 0,0 0 0,0 0 0,0 0 16,0 0 0,0 0 0,0 0 0,0 0 15,0 0 0,0 0 0,0 0 0,0 0 0,0 0 16,0 18 0,2-10 0,2 10 16,1-1 0,4 13 0,-3 0 0,3 1 0,-3 0 15,4 1 0,-4 4 0,3-3 16,-3 3 0,1-1 0,0-2 0,-3 1 15,0 2 0,5-3 0,-5-1 0,1 2 0,1-3 16,-1-2 0,-3-5 0,0-2 0,2-4 16,-4 0 0,2-3 0,0-3 0,0 2 15,-2-6 0,0 1 0,4-2 0,-4 0 16,2-1 0,-2-6 0,0 10 0,0-10 16,2 10 0,-2-10 0,0 6 0,0-6 0,0 0 15,0 0 0,0 0 0,0 0 16,0 0 0,0 0 0,-10-20 0,6 4 0,-2 3 15,2-5 0,-3-2 0,-4-7 0,2-3 16,5 6 0,-3-4 0,0 5 0,3 1 16,2 5 0,2-3 0,-2 0 0,2 5 15,0-5 0,0 2 0,0 0 0,2 2 16,0-2 0,-2 3 0,4-3 0,-1 6 16,4-5 0,-3 4 0,0-2 0,2 3 15,-1 2 0,0 2 0,-1 0 0,3 0 0,-3 2 16,0-1 0,2 1 0,2 2 15,0-2 0,-8 6 0,13-6 0,-9 2 16,-4 4 0,10-4 0,-10 4 0,8-2 0,-8 2 16,0 0 0,0 0 0,20 6 0,-11-2 15,-5 2 0,2 0 0,2 1 0,-2 0 16,2 8 0,-1-1 0,-1 0 0,-1-2 16,0 3 0,-1-2 0,-2 4 0,-2-5 0,0 0 15,0-3 0,0 1 0,0-2 16,0 1 0,-2 0 0,0-1 0,0 0 15,-3 0 0,-2-1 0,3 0 0,-3 1 0,1-3 16,0 1 0,-4 0 0,2 0 0,-3-2 16,4 0 0,-4 0 0,5-2 0,-5 2 15,11-4 0,-16 4 0,8-4 0,8 0 16,-14 4 0,14-4 0,-8 2 0,8-2 16,0 0 0,0 0 0,0 0 0,0 0 15,0 0 0,0 0 0,0 0 0,0 0 16,0 0 0,0 0 0,0 0 0,20-14 15,-3 12 0,-3 0 0,-2 0 0,8 4 16,-3 0 0,-1 4 0,6-2 0,-5 2 0,1 0 16,-1 2 0,-1 2 0,3 0 0,-3 1 15,-1-1 0,1 2 0,-6-2 0,4-1 16,-1 4 0,-1-4 0,0 1 0,-6 0 16,3-4 0,0 0 0,-2 0 0,-1-2 15,0 2 0,1-1 0,-7-5 0,9 8 16,-9-8 0,9 7 0,-9-7 0,8 5 15,-8-5 0,4 4 0,-4-4 0,0 0 0,0 0 16,8 4 0,-8-4 0,0 0 0,0 0 16,0 0 0,6 6 0</inkml:trace>
  <inkml:trace contextRef="#ctx0" brushRef="#br0">24694 7079 0,'0'0'0,"0"0"16,2-10 0,-2 10 0,0 0 0,0-8 0,0 8 16,0 0 0,0 0 0,3-9 0,-3 9 15,0 0 0,2-10 0,-2 10 16,0 0 0,2-12 0,-2 12 0,0-12 0,0 4 16,0 8 0,-2-16 0,2 8 0,0-3 15,0 3 0,-2-2 0,2 10 0,2-18 16,-2 12 0,0 6 0,-2-14 0,2 14 15,-5-9 0,5 9 0,0 0 0,0 0 16,-2-7 0,2 7 0,0 0 0,0 0 16,0 36 0,0-16 0,0 9 0,0 1 15,2 2 0,-2-5 0,5 3 0,-1-7 16,-2 7 0,2-8 0,3 0 0,-4-7 0,5 1 16,-4-4 0,5 2 0,2-1 0,2 1 15,1-4 0,-1 2 0,1-4 0,2-2 16,-1 1 0,3-2 0,2-2 0,-3-1 15,3-2 0,-3 0 0,3-2 0,-6-1 16,-4 1 0,3-1 0,-3-2 0,-2 1 16,1-2 0,-3 0 0,8-6 0,-4-2 0,-5 2 15,4-1 0,-3-3 0,-1 2 0,-1-2 16,-2-2 0,0 2 0,-2-3 0,-2 1 16,0 0 0,-2-1 0,-3-7 0,1 0 15,-1 7 0,0 3 0,-3-2 16,5 0 0,-8 3 0,4-2 0,1 2 0,0 1 15,0-2 0,-1 4 0,3 1 0,1 1 16,-2 2 0,3 2 0,2-2 0,-2 2 16,4 6 0,-7-9 0,5 7 0,2 2 15,0 0 0,-2-8 0,2 8 0,0 0 0,0 0 16,0 0 0,0 0 0,0 0 0,2 27 16,3-13 0,-1 4 0,2 1 0,-2 9 15,3-4 0,2 3 0,-2-1 0,3 0 16,0 1 0,-4-5 0,0-3 0,3-1 15,0 0 0,-2 0 0,1-2 0,1 1 16,2-1 0,-2 0 0,-1 0 0,0-2 16,2-1 0,-1 2 0,-1-4 0,-1-1 15,4 2 0,-2-2 0,-3-1 0,1-3 0,2 3 16,-5-6 0,4 3 0,0-4 16</inkml:trace>
  <inkml:trace contextRef="#ctx0" brushRef="#br0">25388 7014 0,'0'0'0,"8"-4"16,-8 4 0,12-4 0,-3 2 0,7-2 16,0-2 0,5 0 0,-1 3 0,-3-4 15,5 1 0,-4 2 0,1 3 0,-1-3 0,-3 1 16,0 3 0,-2 0 0,-2 0 16,-11 0 0,20 3 0,-14-1 0,2 0 15,-8-2 0,6 3 0</inkml:trace>
  <inkml:trace contextRef="#ctx0" brushRef="#br0">25449 7186 0,'0'0'0,"0"0"15,0 0 0,16 3 0,-16-3 0,19 3 16,1-3 0,1-3 0,-4 3 0,15 3 15,-9-6 0,-1 1 0,-5 1 0,3 1 0,-2-2 16,1 2 0,1-2 0,-3-3 0,-1 4 16,2-3 0</inkml:trace>
  <inkml:trace contextRef="#ctx0" brushRef="#br0">26208 6570 0,'2'-8'0,"-2"8"0,0-10 0,0 10 16,4-6 0,-4 6 0,0 0 0,0 0 15,-8-7 0,8 7 0,0 0 0,0 0 16,-25 11 0,13 1 0,-4 14 0,-3 2 15,-6 3 0,5 0 0,3 7 0,2-1 16,-2 23 0,1-15 0,7-8 0,3 3 16,3-3 0,3-3 0,-2 0 0,9-5 0,2 3 15,-1-6 0,4-3 0,-2-5 0,12 3 16,-7-1 0,10-2 0,1-1 0,-7-4 16,1-4 0,2-3 0,-5 2 0,3 0 15,-3-4 0,3 2 0,-4-2 0,-1-2 16,1 4 0,-1-4 0,-5 0 0,0 0 15,-2 1 0,-8-3 0,13 3 0,-13-3 16,14 2 0,-14-2 0,10 2 0,-10-2 16,10 2 0,-10-2 0,0 0 0</inkml:trace>
  <inkml:trace contextRef="#ctx0" brushRef="#br0">26545 6959 0,'0'0'0,"0"0"0,0 0 0,0 0 16,0 0 0,-2-6 0,2 6 0,0 0 15,0 0 0,0 0 0,0 0 0,0 0 16,0 0 0,0 0 0,0 0 0,-2-8 15,2 8 0,0 0 0,0 0 0,0 0 16,0 0 0,0 0 0,0 0 0,4-8 16,-4 8 0,0 0 0,0 0 0,0 0 15,7-6 0,-7 6 0,0 0 0,0 0 0,0 0 16,4-6 0,-4 6 0,0 0 0,0 0 16,2-6 0,-2 6 0,0 0 0,0 0 15,4-4 0,-4 4 0,0 0 0,0 0 16,0 0 0,5-8 0,-5 8 0,0 0 15,0 0 0,5-4 0,-5 4 0,0 0 16,0 0 0,0 0 0,0 0 0,2-8 16,-2 8 0,0 0 0,0 0 0,0 0 0,0 0 15,4-5 0,-4 5 0,0 0 0,0 0 16,0 0 0,0 0 0,0 0 16,0 0 0,0 0 0,0 0 0,2-6 0,-2 6 15,0 0 0,0 0 0,0 0 0,0 0 16,0 0 0,0 0 0,0 0 0,0 0 15,0 0 0,0 0 0,0 0 0,0 0 16,0 0 0,0 0 0,0 0 0,2-8 16,-2 8 0,0 0 0,0 0 0,0 0 15,0 0 0,0 0 0,0 0 0,0 0 16,0 0 0,0 0 0,0 0 0,0 0 0,0 0 16,0 0 0,0 0 0,0 0 0,0 0 15,0 0 0,0 0 0,0 0 0,0 0 16,0 0 0,0 0 0,0 0 0,0 0 15,0 0 0,0 0 0,0 0 0,0 0 16,0 0 0,0 0 0,0 0 0,0 0 16,0 0 0,0 0 0,0 0 0,0 0 15,0 0 0,0 0 0,0 0 0,0 0 0,0 0 16,0 0 0,0 0 0,0 0 16,0 0 0,0 0 0,0 0 0,0 0 15,0 0 0,0 0 0,0 0 0,0 0 0,0 0 16,0 0 0,0 0 0,-8 22 15,6-13 0,-3-1 0,-4 6 0,5 0 0,-3 2 16,1 0 0,2 1 0,0-1 0,-2 2 16,4-2 0,0 1 0,2-3 0,0 2 15,2 0 0,2-4 0,2-2 0,0 5 16,5-3 0,2 2 0,0-3 0,5 2 16,-3-4 0,3 1 0,-1-2 0,1 0 0,-1-2 15,1 2 0,2-5 0,-1 2 0,-1-2 16,-1-1 0,1 1 0,-1-1 15,1-2 0,-8 0 0,4-2 0,-4-1 0,-1 0 16,0 1 0,0-3 0,-1 2 0,0-3 16,0 0 0,-1-2 0,-1 2 0,3-8 15,0 0 0,-3 1 0,-2-3 0,1-2 16,-3 2 0,0-1 0,-2 1 0,0-2 16,-2 0 0,2 3 0,-4-1 0,-1 0 15,1 2 0,-2 0 0,-1 2 0,2 3 16,-1-1 0,2 2 0,1 0 0,-1 2 0,0-2 15,0 2 0,-2-2 0,2 3 16,0-2 0,0 2 0,-3-1 0,1 0 0,-1 0 16,0 2 0,7 4 0,-12-8 15,2 4 0,2 4 0,-1-2 0,9 2 0,-22-2 16,5 2 0,-1 2 0,0 0 0,1-2 16,-1 4 0,5 0 0,-4 0 0,0 0 15,1 0 0,1 0 0,-1 2 0,1 0 0,4-1 16,0 0 0,3 0 0,-2 0 15,2-2 0,-3 3 0,5-2 0,-2 2 16,0 0 0,4-2 0,-5 2 0,2-1 0,2 2 16,1-4 0,0 4 0,0-4 0,4-3 15,-7 10 0,3-4 0,4-6 0,-3 8 16,3-8 0,-2 8 0,2-8 0,2 10 16,-2-4 0,5 0 0,-5-6 0,9 13 15</inkml:trace>
  <inkml:trace contextRef="#ctx0" brushRef="#br0">27447 7004 0,'0'0'0,"0"0"16,0 0 0,0 0 0,0 0 15,0 0 0,0 0 0,0 0 0,0 0 0,0 0 16,0 0 0,0 0 0,0 0 0,0 0 16,-4 12 0,2-4 0,2 10 0,-2-5 15,-2 5 0,2 0 0,-3 0 0,0 0 16,-1-1 0,-1-1 0,3 1 0,-4 0 16,-2-2 0,2 1 0,-3 2 0,-3-4 0,4 1 15,-4-3 0,1 4 0,1-6 16,0-1 0,-1 3 0,0-6 0,2 1 0,0-2 15,0 1 0,0-6 0</inkml:trace>
  <inkml:trace contextRef="#ctx0" brushRef="#br0">28232 6599 0,'15'0'0,"-15"0"0,0 0 16,0 0 0,6 9 0,-6-9 16,4 8 0,-4-8 0,-4 15 0,2-7 0,-4 0 15,2 0 0,-9 3 0,4 4 0,-4-3 16,-3-1 0,-1 1 0,1 0 0,-1 0 15,-9 4 0,1-7 0,5-1 0,3-2 16,-1 2 0,4-6 0,-2 2 0,7-4 16,9 0 0,-20 0 0,20 0 0,-12-6 15,5 2 0,3-2 0,-1 0 0,3-2 16,-1 3 0,3-3 0,0-2 0,0 0 0,5-4 16,2-2 0,2 2 0,-1 3 0,4-3 15,-2 0 0,3 2 0,3 3 0,-1-1 16,3 0 0,-4 2 0,4 0 0,-2 0 15,1 2 0,1 2 0,-3 0 0,1 2 16,1 2 0,-1 2 0,-4-2 0,-1 4 16,5 2 0,0 0 0,-4 1 0,1 1 15,-1 1 0,-2 2 0,1 3 0,0 0 16,-2 2 0,4 12 0,-6-7 0,-1 8 16,-1-1 0,-1 4 0,-4-3 0,-4 1 15,-3 0 0,1-3 0,1-3 0,-4-5 0,1-1 16,-8 8 0,1-6 0,-1-4 15,5-3 0,-1-1 0,-6 2 0,7-2 16,-2-2 0,-2 1 0,-1-1 0,5-4 0,3 0 16,-4-2 0,4 0 0,-1-2 0,0 0 15,9-2 0,-15 2 0,15-2 0,0 0 16,-20-4 0,20 4 0,-11-4 0,11 4 16,-8-4 0,8 4 0,-4-6 0,4 6 0,0 0 15,-6-6 0,6 6 0,0 0 16,6-10 0,-6 10 0,10-9 0,-4 3 15,3 2 0,5-6 0,0 0 0,2 4 0,-1 0 16,-1-2 0,3 5 0,-3-2 0,3-2 16,-4 4 0,-2 0 0,-1 3 0,2-2 15,-1 0 0,-11 2 0,18 0 0,-18 0 16,19 2 0,-10 0 0,-9-2 0,17 3 16,-8 0 0,0-1 0,0 1 0,-3 2 15,3-3 0,0 1 0,-3 1 0,3-2 16,-2 2 0,1 2 0,-1-4 0,1 4 15,2-2 0,-4 2 0,1-2 0,1 0 16,-1 0 0,2 0 0,-3 1 0,3-1 0,-9-4 16,9 6 0</inkml:trace>
  <inkml:trace contextRef="#ctx0" brushRef="#br0">29071 6970 0,'6'-3'16,"-6"3"0,0 0 0,0 0 0,0 0 16,0 0 0,0 0 0,0 0 0,0 0 15,14 10 0,-14-10 0,2 11 0,-2-3 16,0 4 0,2 2 0,3 1 0,-1 0 15,0 0 0,-2 1 0,0-4 0,-2 0 0,4 3 16,0-3 0,-2-2 0,2 2 16,-2-4 0,0 0 0,0 2 0,-2-3 0,5 1 15,-3-1 0,0 0 0,0-3 0,-2-4 16</inkml:trace>
  <inkml:trace contextRef="#ctx0" brushRef="#br0">28913 6322 0,'0'0'0,"-2"-10"0,2 10 15,0 0 0,0 0 0,0 0 0,0-10 0,0 10 16,0 0 0,19-2 0,-19 2 0,29 2 16,-9 0 0,13 4 0,4 1 0,-2 1 15,3 2 0,3 0 0,-4 4 0,2 2 16,1 3 0,-5 1 0,2 2 0,-2-1 15,-2 5 0,-4 0 0,3 1 0,-5 1 16,-3 2 0,-2-1 0,-5 3 0,-3-1 16,-3 1 0,-1 1 0,-3 3 0,-2-3 15,-7 1 0,2 2 0,-6-1 0,2-1 0,-6-1 16,1-1 0,-3-1 0,0 1 16,-2 0 0,1-3 0,-2-1 0,2-3 0,0-5 15,-1-2 0,2-5 0,3 1 0,-5 0 16,4-2 0,0 0 0,-2 0 15,3-2 0,0-2 0,2 2 0,-1-5 0,4 1 16,-3-4 0,2 4 0,-1-2 0,6-4 16,-9 6 0,9-6 0,-8 6 0,8-6 15,-5 4 0,5-4 0,0 0 0,0 0 16,-7 4 0,7-4 0,0 0 0,0 0 0,0 0 16,0 0 0,-8 2 0,8-2 0,0 0 15,0 0 0,0 0 0,0 0 16,0 0 0,0 0 0,0 0 0,-9 4 0</inkml:trace>
  <inkml:trace contextRef="#ctx0" brushRef="#br0">29086 7150 0,'0'0'0,"0"0"0,-4-8 0,4 8 15,0 0 0,0 0 0,-5-6 0,5 6 16,0 0 0,0 0 0,-4-4 0,4 4 15,0 0 0,0 0 0,0 0 0,0 0 16,0 0 0,-6-5 0,6 5 0,0 0 16,0 0 0,0 0 0,0 0 0,0 0 0,0 0 15,0 0 0,0 0 0,0 0 0,0 0 16,0 0 0,0 0 0,-20 7 0,20-7 16,-9 4 0,5 0 0,4-4 0,-12 6 15,4-2 0,-1 0 0,3 0 0,-1 0 16,-2-2 0,3 0 0,6-2 15,-14 4 0,14-4 0,-10 2 0,10-2 0,0 0 16,0 0 0,-11-4 0,11 4 0,0 0 16,-6-6 0,6 6 0,0 0 0,-4-8 15,4 8 0,4-10 0,-4 10 0,2-12 16,-2 12 0,2-7 0,-2 7 0,2-8 0,-2 8 16,2-7 0,-2 7 0,0 0 0,2-7 15,-2 7 0,0 0 0,0 0 16,2-4 0,-2 4 0,0 0 0,0 0 0,0 0 15,0 0 0,11-2 0,-11 2 0,0 0 16,0 0 0,0 0 0,20 6 0,-20-6 16,11 4 0,-2-1 0,-3 2 0,1-2 15,-1 4 0,4-4 0,-4 3 0,0 2 16,1-2 0,-1 2 0,1 0 0,-2 0 16,1 7 0,0 0 0,1 0 0,-2-1 15,-1 0 0,-4 1 0,0 2 0,0-2 0,0 3 16,0-4 0,-4 1 0,1 1 15,1 0 0,-3-4 0,1 4 0,-4-3 16,1-1 0,-2-2 0,3-2 0,-3 4 0,-3 0 16,2-2 0,-1 1 0,2-3 0,0 0 15,1-2 0,-1 0 0,4-2 0,5-4 16,-10 8 0,5-8 0,5 0 0,-12 4 16,12-4 0,-12 4 0,12-4 0,0 0 15,-13 0 0,13 0 0,0 0 0,-13-4 0,13 4 16,0 0 0,-7-4 0,7 4 15,0 0 0,-4-8 0,4 8 0,0 0 0,0-8 16,0 8 0,0 0 0,2-10 0,-2 10 16,0-8 0,0 8 0,6-7 0,-6 7 15,7-10 0,-2 5 0,-5 5 0,8-7 16,-3 5 0,1-2 0,-6 4 0,18-8 16,-9 4 0,-1 2 0,-1-2 0,2 2 15,-1-2 0,1 2 0,0-2 0,-9 4 16,19-4 0,-7 2 0,-4 0 0,1 1 15,-9 1 0,20-3 0,-12 3 0,-8 0 16,18 0 0,-7 0 0,-11 0 0,18 4 16,-10-2 0,3 2 0,5 4 0,-6-2 0,2 0 15,3 4 0,-4-4 0,0 0 0,-2 2 16,-1-3 0,-1 1 0,0-2 0,1 4 16,-4-2 0,3 0 0,0 0 0,-3-2 15,1 2 0,1-2 0,-2 1 0,1 0 0,2-2 16,-7-3 0,8 8 0,-8-8 15,7 6 0,-7-6 0,6 4 0,-6-4 16,10 6 0,-10-6 0,6 2 0,-6-2 0,0 0 16,11 2 0,-11-2 0</inkml:trace>
  <inkml:trace contextRef="#ctx0" brushRef="#br0">29163 7117 0,'0'0'0,"0"0"15,0 0 0,0 0 0,0 0 0,0 0 16,0 0 0,0 0 0,0 0 0,0 0 16,0 0 0,0 0 0,0 0 0,-8 15 15,8-15 0,-8 6 0,8-6 0,-8 6 16,1-2 0,7-4 0,-10 6 0,10-6 0,-10 4 16,10-4 0,0 0 0,-12 2 0,12-2 15,0 0 0,0 0 0,0 0 16,-18-6 0,18 6 0,0 0 0,-7-8 0,7 8 15,-2-6 0,2 2 0,0 4 0,0 0 16,-4-9 0,4 9 0,0 0 0,0-7 16,0 7 0,0 0 0,2-8 0,-2 8 15,0 0 0,4-3 0,-4 3 0,0 0 16,0 0 0,0 0 0,0 0 0,0 0 16,0 0 0,0 0 0,0 0 0,0 0 15,0 0 0,2 19 0,-2-19 0,-2 10 16,2-10 0,-6 10 0,4-6 0,2-4 0,-7 8 15,7-8 0,-7 6 0,7-6 16,-6 4 0,6-4 0,0 0 0,0 0 0,0 0 16,0 0 0,0 0 0,0 0 0,0 0 15,0 0 0,0 0 0,-11-14 0,11 14 16,0-10 0,0 10 0,2-10 0,-2 10 16,2-9 0,-2 9 0,2-7 0,-2 7 15,5-8 0,-3 5 0,-2 3 0,0 0 16,4-7 0,-4 7 0,0 0 0,7-3 15,-7 3 0,7-2 0,-7 2 0,0 0 16,0 0 0,0 0 0,0 0 0,15 5 0,-15-5 16,0 0 0,7 3 0,-7-3 0,0 0 15,0 0 0,4 7 0,-4-7 16,0 0 0,0 0 0,0 0 0,0 0 0,-11 15 16,11-15 0,-7 1 0,7-1 0,0 0 15,-8 2 0,8-2 0,0 0 0,0 0 16,0 0 0,0 0 0,0 0 0,-20-8 15,20 8 0,-2-5 0,2 5 0,-3-8 16,3 8 0,0-8 0,0 8 0,3-8 16,1 0 0,-4 8 0,6-10 0,-1 4 15,0 0 0,-1 4 0,2-4 0,1 3 0,2 3 16,0-2 0,-1-1 0,-8 3 0,14 3 16,-6-1 0,3-1 0,-5 5 0,4-2 15,-4 2 0,0 0 0,6 8 0,-1-1 16,-3 2 0,1 0 0,-2 1 0,1 0 15,-1 2 0,-3-1 0,2 1 0,0 2 16,-4 0 0,0-3 0,-2 1 0,0 2 16,-2 9 0,-3-7 0,0-4 0,-1 0 15,2-1 0,-5-1 0,1 0 0,-4 0 0,1-2 16,3-4 0,-4 3 0,4-1 0,-3 0 16,-5 0 0,8-4 0,-6 1 15,4 0 0,1-4 0,-2-1 0,4 0 0,7-4 16,-20 4 0,12-2 0,8-2 15,-19 0 0,7 0 0,12 0 0,-17-2 0,5-2 16,12 4 0,-14-4 0,4 2 0,4-4 16,-1 5 0,3-6 0,-4 2 0,8 5 15,-10-8 0,8 6 0,2 2 0,-2-10 16,2 10 0,-2-8 0,2 8 0,4-8 16,-4 8 0,4-12 0,2 6 0,-2 2 0,2-1 15,-2-2 0,5 2 0,0 0 16,0 2 0,-3-1 0,5 1 0,-2 2 15,-9 1 0,29-2 0,-16 5 0,5 0 0,-2 3 16,2 0 0,-1-3 0,1 6 0,0-2 16,1-1 0,-1 2 0,-1 0 0,1-2 15,1 4 0,-1-2 0,0-3 0,-1 3 16,-1 1 0,-3-6 0,-3 3 0,4-4 16,-5 4 0,-1-2 0,1-2 0,-2 6 15,1-4 0,-1 1 0,-2 0 0,3 0 16</inkml:trace>
  <inkml:trace contextRef="#ctx0" brushRef="#br0">28650 6710 0,'0'0'0,"0"0"0,0 0 16,0 0 0,0 0 0,-8 2 0,8-2 15,0 0 0,0 0 0,0 0 0,0 0 16,0 0 0,0 0 0,0 0 0,0 0 16,0 0 0,0 0 0,-11-12 0,11 12 15,0 0 0,0-7 0,0 7 0,-2-9 16,2 9 0,0-8 0,0 8 0,-5-5 15,5 5 0,0-8 0,0 8 0,0 0 16,0-12 0,0 12 0,-3-8 0,3 8 16,0-8 0,0 8 0,-2-8 0,2 8 15,0 0 0,0-8 0,0 8 0,0 0 0,0 0 16,0-10 0,0 10 0,0 0 0,0 0 16,0 0 0,0-5 0,0 5 0,0 0 15,0 0 0,0 0 0,0 0 0,0 0 16,0 0 0,0 0 0,0 0 0,0 0 15,-6 23 0,6-15 0,-2 0 0,0 2 16,2 6 0,2-1 0,-2-1 0,2 2 16,-2 0 0,2 0 0,2-3 0,-2 3 0,6 0 15,-6 0 0,0-5 0,2 1 0,-2-2 16,3 0 0,-1-2 0,0 0 0,0 0 16,4 0 0,-4-2 0,0-1 0,3 2 15,-3-2 0,-2 1 0,-2-6 0,9 8 16,-6-4 0,-3-4 0,6 4 0,-6-4 15,8 4 0,-8-4 0,8 4 0,-8-4 16,0 0 0,12 0 0,-12 0 0,0 0 16,17-2 0,-17 2 0,12-4 0,-12 4 15,11-4 0,-5 0 0,-1 0 0,-5 4 16,9-6 0,-5 2 0,0-2 0,-4 6 0,7-9 16,-3 1 0,1 2 0,-3 0 15,0 0 0,0 0 0,0-2 0,3 0 0,-3 4 16,0-3 0,-2-1 0,2 0 0,-2 2 15,2-2 0,0 2 0,-2 6 0,0-16 16,2 12 0,-2-5 0,4 2 0,-2-1 16,-2 8 0,0-12 0,2 5 0,0-1 0,0 2 15,-2 6 0,0-14 0,0 8 0,0 6 16,2-9 0,-2 9 0,0-10 16,0 10 0,2-8 0,-2 8 0,0-10 0,0 10 15,2-8 0,-2 8 0,3-8 0,-3 8 16,2-8 0,-2 8 0,0-6 0,0 6 15,0 0 0,-2-10 0,2 10 0,0 0 16,0-7 0,0 7 0,0 0 0,0 0 16,0-8 0,0 8 0,0 0 0,0 0 15,0-9 0,0 9 0,0 0 0,0 0 16,0-8 0,0 8 0,0 0 0,0 0 0,0-9 16,0 9 0,0 0 0,0 0 0,-3-6 15,3 6 0,0 0 0,0 0 0,0 0 16,0 0 0,0-8 0,0 8 0,0 0 15,0 0 0,0 0 0,0 0 0,0 0 16,0 0 0,0 0 0,0 0 0,0 0 16,0 0 0,0 0 0,0 0 0,0 0 15,0 0 0,0 0 0,-4 23 0,6-13 0,-2 6 16,0 2 0,0 0 0,5 0 0,-3-1 16,-2 1 0,2 2 0,0 0 15,-2-3 0,2 1 0,0 2 0,-2-3 0,0 0 16,3 0 0,-1-1 0,0 0 0,1-2 15,-3-2 0,2-3 0,-2 1 0,2 0 16,0-2 0,-2 0 0,2 2 0,-2-5 16,0 3 0,4 0 0,-2-2 0,-2 2 15,3-2 0,-3-6 0,2 8 0,0-2 16,-2-6 0,0 8 0,0-8 0,3 6 16,-3-6 0,2 6 0,-2-6 0,0 0 0,2 7 15,-2-7 0,0 0 0,2 6 0,-2-6 16,0 0 0,4 6 0,-4-6 0,0 0 15,0 0 0,5 6 0,-3-2 0,-2-4 16,0 0 0,0 0 0</inkml:trace>
  <inkml:trace contextRef="#ctx0" brushRef="#br0">22979 5310 0,'0'0'0,"0"0"0,0 0 0,0 0 16,0 0 0,0 0 0,-5-5 0,5 5 16,0 0 0,0 0 0,0 0 0,0 0 15,0 0 0,0 0 0,0 0 0,0 0 0,0 0 16,-17 6 0,10-2 0,-1 1 15,-1-2 0,0-1 0,-2 2 0,-7 2 0,3-2 16,0 2 0,-2 0 0,-1-2 0,-1 1 16,-2 0 0,1-1 0,1 2 0,-1-3 15,3 1 0,-1 1 0,0-2 0,4-1 16,-2 2 0,3 0 0,0-2 0,4 0 16,-2 0 0,5 0 0,6-2 0,-16 4 15,10-2 0,6-2 0,-9 2 0,9-2 16,-11 4 0,11-4 0,-5 2 0,5-2 15,-8 6 0,6-4 0,2-2 0,-7 7 16,5-2 0,-1-2 0,-1 4 0,2 3 16,0-5 0,2 3 0,-2 2 0,2 0 0,0 6 15,2 2 0,-2-3 0,2 1 0,2 2 16,-2-1 0,3-1 0,0 2 0,-1 2 16,2 0 0,5 7 0,3 1 0,-6-5 15,4 5 0,-2-2 0,3 1 0,1-1 16,0 1 0,2 1 0,-1 0 0,1-1 15,-1 3 0,1-4 0,-2 3 0,2 1 16,-3-1 0,-1 3 0,0-2 0,1 3 16,1 1 0,-2 3 0,0 1 0,-1-3 0,-1 0 15,2 3 0,-2-1 0,1 1 0,-4 1 16,4 1 0,-7-1 0,3 1 16,0 0 0,-1-1 0,-1 2 0,-1 1 0,0-3 15,0-3 0,4 1 0,-6-4 0,4 1 16,-4 2 0,5-5 0,-3 1 0,0-1 15,0-1 0,-1 2 0,4-3 0,-3 0 16,0-1 0,-2-2 0,3 2 0,-3-3 16,0-5 0,-2 0 0,5-2 0,-3 11 15,0-6 0,0-1 0,1-2 0,-3-2 16,0-1 0,2 1 0,-4 0 0,4 0 0,-2-2 16,2 1 0,-2-1 0,0-4 0,2-2 15,0 0 0,-2 0 0,0 0 0,0 0 16,2-3 0,-2 1 0,0-8 0,2 18 15,0-10 0,1 2 0,-3-2 0,2 2 16,3-2 0,-1 1 0,-2-1 0,0 0 16,3 0 0,-1 0 0,0-2 0,0 2 15,12 5 0,2-3 0,-1 0 0,12 6 16,1-6 0,3 0 0,4 0 0,3-1 16,-1 0 0,1-4 0,6 1 0,0 2 15,-2 0 0,2 0 0,21 4 0,-16-4 0,-6-3 16,0 3 0,-6 0 0,5 0 0,-7 0 15,3-2 0,-10 4 0,3-2 16,-9-2 0,-1 2 0,-6-5 0,-2 1 0,-2 2 16,0-2 0,-4 0 0,2-2 0,-5 0 15,4 2 0,-10-4 0,12 6 0,-5-4 16,-7-2 0,11 6 0,-11-6 0,9 2 16,-9-2 0,6 4 0,-6-4 0,0 0 15,9 3 0,-9-3 0,0 0 0,7 3 0,-7-3 16,0 0 0,0 0 0,9 4 15,-9-4 0,0 0 0,0 0 0,0 0 16,6 3 0,-6-3 0,0 0 0,0 0 0,0 0 16,0 0 0,0 0 0,8 2 0,-8-2 15,0 0 0,0 0 0,0 0 0,0 0 16,0 0 0,8 3 0,-8-3 0,0 0 16</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24408 455 0,'0'0'0,"-3"-7"0,3 7 0,0 0 15,-5-8 0,5 8 0,0 0 0,-4-5 0,4 5 16,0 0 0,0 0 0,-2-8 0,2 8 15,0 0 0,0 0 0,-4-8 0,4 8 16,0 0 0,0 0 0,0 0 0,-2-8 16,2 8 0,0 0 0,0 0 0,0 0 15,0 0 0,0 0 0,0 0 0,-3-8 16,3 8 0,0 0 0,0 0 0,0 0 16,0 0 0,0 0 0,0 0 0,-4-8 15,4 8 0,0 0 0,0 0 0,0 0 16,-2-8 0,2 8 0,0 0 0,0 0 15,-7-7 0,7 7 0,0 0 0,-7-10 16,7 10 0,-6-7 0,6 7 0,-13-8 16,4 3 0,2 1 0,7 4 0,-18-8 0,8 6 15,-7-4 0,-1 4 0,2-2 0,-1 2 16,-3 0 0,-1 2 0,-1 0 0,2 0 16,-15 2 0,6 0 0,-4 0 0,3 4 15,-5 0 0,8-2 0,-1 4 0,1-3 16,6 2 0,-9 2 0,-1 3 0,0-2 15,-2 2 0,3-2 0,3 0 0,-3 2 16,-1-1 0,7 1 0,-5 0 0,7 2 16,1-2 0,-6 3 0,-1-1 0,-1 2 15,7-2 0,3-4 0,-5 8 0,-3-1 0,3-5 16,-1 6 0,6-3 0,-1 0 0,6-4 16,-11 9 0,-1-2 0,8 0 0,3-5 15,-1 1 0,-7 10 0,3-3 0,-2 1 16,-1 0 0,6 2 0,-3-1 0,5-3 15,0-2 0,4-2 0,-7 7 0,1 3 16,1 0 0,-1-1 0,2 1 0,2-5 16,1 7 0,-3-2 0,5-5 0,0 9 15,-2-3 0,5-2 0,0 2 0,-2 3 16,3-1 0,0 1 0,-1 3 0,0-3 16,5 1 0,-5 1 0,5 2 0,2-1 0,0-1 15,0 1 0,0 1 0,5 1 0,-1-2 16,-2 3 0,0-2 0,0 1 0,1 1 15,2 0 0,-1-3 0,-2 1 0,2-1 16,2 1 0,-3-3 0,4 3 0,-5-3 16,4-1 0,-1-1 0,3-1 0,-1 4 15,2-5 0,-5 3 0,3-9 0,-1 1 16,3 5 0,4 0 0,-6-4 0,8 5 16,-2-3 0,-1-3 0,-2-2 0,-1-5 0,-1 3 15,4-2 0,1 0 0,-2 0 16,2 0 0,-3-3 0,6 3 0,-3-2 15,3 0 0,8 7 0,-7-5 0,-1-2 16,-1-2 0,3-2 0,-1-1 0,9 9 16,-6-6 0,-3 0 0,3-2 0,9 3 0,1 3 15,-5-6 0,3 4 0,-6 0 0,8 2 16,-6-4 0,5 1 0,0 3 0,1-2 16,1 3 0,2-2 0,0 0 0,1 3 15,-1-2 0,4 0 0,-3-1 0,3 3 16,-4-4 0,4 0 0,-2 0 0,-2-2 15,-1-1 0,1-1 0,0 0 0,3 0 0,-5-2 16,1 0 0,1 0 0,-2-3 16,-5 0 0,7-2 0,0 1 0,0-1 0,-7-2 15,9 3 0,-9-2 0,-2-2 0,9 0 16,-7 0 0,-4-2 0,-2 0 0,-20 2 16,52-2 0,-25-2 0,3 0 0,-5 1 15,-3-2 0,-3 2 0,3-1 0,0-1 16,-5 0 0,16-5 0,-9 0 0,-2 4 15,-1-2 0,9-2 0,1-1 0,-8 1 16,-1 0 0,7-4 0,-3-2 0,-3 4 16,-4 1 0,-1 1 0,-1 0 0,11-6 15,-4 4 0,3-4 0,1-2 0,3 5 16,-10 1 0,8-4 0,-7 4 0,0 3 16,-5-1 0,1-2 0,9-4 0,-5 4 0,-3 0 15,-1 2 0</inkml:trace>
  <inkml:trace contextRef="#ctx0" brushRef="#br0">25728 2539 0,'2'-17'16,"3"5"0,-3-2 0,0 2 0,0-1 0,1 1 16,-3 2 0,0-6 0,0-2 0,0 0 15,0 3 0,-3-5 0,3 0 16,-2 0 0,2 3 0,0-11 0,-2-2 0,0 7 15,-3 1 0,3 2 0,0-7 0,-1 3 16,-1 3 0,0-9 0,0 6 16,2-5 0,-3-1 0,-2 1 0,1-3 0,-1 2 15,-1 1 0,0-3 0,0 3 0,2-3 16,-5 1 0,-1 1 0,4 0 0,2 1 16,-6-1 0,4 0 0,-1 3 0,1 5 15,-2-7 0,2 7 0,1 2 0,-1 3 16,0 0 0,0 0 0,2 1 0,1 1 0,-2-2 15,1 2 0,-1-1 0,3 2 0,-2 0 16,-2 5 0,4-1 0,-2 0 16,-1-4 0,1 4 0,2 0 0,-6-6 0,2 4 15,1 1 0,-2 1 0,0-4 0,1 2 16,-3-1 0,0 1 0,0-3 0,0 2 16,0 1 0,0 0 0,0 1 0,0-3 15,1 1 0,-4 4 0,5-1 0,-6-2 16,6 3 0,1 0 0,-1 1 0,-5-2 15,4 1 0,-4 1 0,1-4 0,1 4 16,0 0 0,-1 0 0,0 1 0,4-1 16,1 1 0,1 2 0,-8-5 0,4 2 15,-1 2 0,2 0 0,-1-4 0,-5 3 16,6-1 0,-4 0 0,3 0 0,1 0 0,0 0 16,4 2 0,-5-2 0,3-2 0,-4 2 15,-3-3 0,4 1 0,-2-2 0,-3 2 16,6-2 0,1 4 0,-2 0 0,4 3 15,1-4 0,0 4 0,-1-1 0,0 0 16,7 6 0,-11-12 0,5 8 0,6 4 16,-14-8 0,10 4 0,4 4 0,-11-10 15,5 7 0,-1-2 0,7 5 0,-11-7 16,11 7 0,-11-8 0,7 1 0,4 7 0,-14-7 16,10 3 0,4 4 0,-16-10 0,10 6 15,6 4 0,-11-8 0,3 2 16,3 0 0,5 6 0,-13-10 0,4 5 0,3 0 15,-3 0 0,0-1 0,9 6 16,-16-8 0,12 2 0,-4 2 0,8 4 0,-13-10 16,6 4 0,0 2 0,7 4 0,-15-10 15,11 7 0,4 3 0,-14-8 0,8 1 16,6 7 0,-11-5 0,11 5 0,-11-8 16,11 8 0,-9-4 0,9 4 0,-8-6 15,8 6 0,-10-4 0,10 4 0,-10-8 0,3 4 16,7 4 0,-11-6 0,11 6 0,-13-5 15,13 5 0,-6-7 0,6 7 16,0 0 0,-14-5 0,14 5 0,-11-4 0,11 4 16,-8-2 0,8 2 0,0 0 0,-12-8 15,12 8 0,0 0 0,-10-4 0,10 4 16,0 0 0,-11-4 0,11 4 0,0 0 16,-9-4 0,9 4 0,0 0 0,0 0 15,-11-6 0,11 6 0,0 0 0,0 0 16,0 0 0,-8-6 0,8 6 0,0 0 15,0 0 0,-12-4 0,12 4 0,0 0 16,0 0 0,-8-4 0,8 4 0,0 0 16,0 0 0,0 0 0,-11-4 0,11 4 15,0 0 0,0 0 0,0 0 0,-22 8 16,22-8 0</inkml:trace>
  <inkml:trace contextRef="#ctx0" brushRef="#br0">25572 371 0,'0'0'16,"0"0"0,2-9 0,-2 9 0,0 0 15,0 0 0,0-10 0,0 10 0,0 0 16,0 0 0,0-8 0,0 8 0,0 0 15,0 0 0,0 0 0,0 0 0,0 0 0,0 0 16,0 0 0,0 0 0,0 0 16,0 0 0,18 31 0,-13-13 0,-1-2 15,2 4 0,1 9 0,2 1 0,-1-5 0,-3 5 16,4-1 0,-3-4 0,1-6 0,-1 1 16,2 8 0,0-7 0,1-1 0,-5-3 15,5-3 0,-2 4 0,-1-2 0,2 0 16,-3-5 0,4 3 0,-5-2 0,1-2 15,1-2 0,-4 0 0,-2-8 0,10 12 16,-6-7 0,-4-5 0,6 10 0,-6-10 16,7 8 0,-7-8 0,0 0 0,6 4 15,-6-4 0,0 0 0</inkml:trace>
  <inkml:trace contextRef="#ctx0" brushRef="#br0">25870 592 0,'-2'20'0,"-4"-2"0,2-1 0,-2 1 15,4-2 0,-4 4 0,2-2 0,0 2 16,-3-3 0,3 1 0,-1 2 0,3-3 16,-5 1 0,5 0 0,-2-2 0,-3 0 0,3-1 15,-1-3 0,3-2 0,0-2 0,0-1 16,2-7 0,-5 15 0,5-15 0,-2 10 16,2-10 0,-2 10 0,2-10 0,0 0 15,-2 9 0,2-9 0,0 0 0,0 0 16,-2 10 0,2-10 0,0 0 0,0 0 0,0 0 15,-2 8 0,2-8 0,0 0 16,0 0 0,0 0 0,0 0 0,0 0 0,0 0 16,-8 10 0</inkml:trace>
  <inkml:trace contextRef="#ctx0" brushRef="#br0">25820 442 0,'0'0'0,"-2"-4"16,2 4 0,0 0 0,0 0 0,0 0 16,0 0 0,-7-5 0,7 5 0,0 0 15,0 0 0,0 0 0,0 0 0,-4-10 16,4 10 0,0 0 0,0 0 0,0 0 0,0 0 16,-4-8 0,4 8 0,0 0 15,0 0 0,0 0 0,-2-8 0,2 8 16,0 0 0,0 0 0,0 0 0,0 0 0,-3-8 15,3 8 0,0 0 0,0 0 16,0 0 0,0 0 0,0 0 0,0 0 16,-4-8 0,4 8 0,0 0 0,0 0 0,0 0 15,0 0 0,0 0 0,0 0 0,0 0 16,0 0 0,0 0 0,0 0 0,0 0 16,0 0 0,0 0 0,0 0 0,-5 26 15,5-26 0,-2 12 0,0-4 0,0 0 16,0 2 0,-1-3 0,1 1 0,0 2 0,-2 5 15,2 0 0,0-2 0,0-1 16,2 6 0,-4-6 0,2 0 0,2-2 0,-2 1 16,0-3 0,2 2 0,-2-2 0,2 2 15,0-10 0,-2 18 0,2-11 0,0-7 16,0 18 0,0-10 0,0-8 0,0 16 16,0-8 0,0-8 0,2 13 0,-2-13 15,2 12 0,-2-12 0,0 12 0,0-12 16,2 8 0,-2-8 0,0 0 0,0 12 15,0-12 0,0 0 0,0 0 0,0 10 16,0-10 0,0 0 0,0 0 0,0 0 16,-2 12 0,2-12 0,0 0 0,-2 8 15,2-8 0,-4 5 0,4-5 0</inkml:trace>
  <inkml:trace contextRef="#ctx0" brushRef="#br0">23697 1224 0,'0'0'0,"0"0"0,0 0 0,-4-6 0,4 6 15,0 0 0,0 0 0,-15-2 0,15 2 16,0 0 0,-27 2 0,27-2 0,-20 4 15,12-2 0,-3 2 0,-5 1 0,2 0 16,-4 0 0,5-1 0,1 2 0,0 2 16,-4-2 0,3 4 0,-3 0 0,3 0 15,1 1 0,-2-1 0,3 4 0,1-2 16,0-2 0,0 2 0,1 2 0,0-5 16,2 4 0,1 0 0,-2-1 0,2 3 0,0 2 15,2-2 0,0 3 0,1-2 16,-3 2 0,2 0 0,1-1 0,-2 1 15,3 2 0,-2-3 0,0 15 0,0-9 16,2-5 0,-1-2 0,3 2 0,0-2 16,-2-1 0,4 1 0,-2 0 0,0-1 0,3 0 15,-3-3 0,4-3 0,-2 9 0,2-4 16,5 2 0,-2-1 0,1-1 0,-1-4 16,3 2 0,0 2 0,0-3 0,-1-1 15,0-2 0,0 0 0,2 4 0,0-2 16,0 1 0,-1-1 0,4 0 0,-1 0 0,0-2 15,-2 0 0,4 2 0,-1-4 0,-4 2 16,2 0 0,3-1 0,-5 0 16,6-2 0,-1-1 0,1 2 0,-1-4 0,5 2 15,-2 0 0,1-2 0,-1 0 0,2-2 16,1-2 0,12 0 0,-7 2 0,-4-4 16,-5 4 0,1-4 0,0 4 0,-1-4 15,-5 2 0,0 0 0,1-2 0,-1 0 16,-12 4 0,23-8 0,-7 3 0,0-3 15,-4 4 0,1-6 0,3 0 0,-3 2 16,0-2 0,2-2 0,-1 1 0,1-3 16,5-10 0,-3 6 0,-3 2 0,5-7 15,-6 5 0,0-1 0,-1 2 0,3-8 16,3 0 0,-8 5 0,-1 4 0,-2 0 0,1 1 16,-1-2 0,-1-1 0,-2 3 0,4-3 15,-4 2 0,-2 0 0,4 3 0,-1-1 16,-1 0 0,-2 0 0,-2 2 0,5 2 15,-3-1 0,1-5 0,-3 4 0,2 1 16,-4 1 0,2-2 0,2-4 0,-4 0 16,2 3 0,-5-4 0,5 4 0,-7-1 15,5 0 0,-2 0 0,-1 3 0,3 1 16,0-2 0,-2-2 0,0 2 0,-4 0 0,2-4 16,4 7 0,-5-3 0,3 4 15,0 0 0,1 0 0,3 8 0,-9-12 0,5 4 16,0 3 0,4 5 0,-11-13 0,6 8 15,5 5 0,-13-10 0,7 6 16,0 0 0,6 4 0,-16-8 0,7 6 0,9 2 16,-18-6 0,10 2 0,8 4 0,-22-4 15,11 4 0,11 0 0,-26-3 0,10 1 16,3 2 0,13 0 0,-22 0 0,22 0 16,-19-3 0,9 1 0,10 2 0,-27 2 0,9 1 15,0-1 0,1-1 0,-1 3 0,-3-2 16,1 2 0,2 0 0,1 0 15,3 0 0,-9 0 0,5 0 0,2 0 16,5-2 0,11-2 0,-20 4 0,20-4 16,-17 2 0,9 2 0,8-4 0,-16 3 15,16-3 0,-17 7 0,17-7 0,-14 3 16,14-3 0,-17 8 0,8-6 0,9-2 16,-15 8 0,9-4 0,6-4 0,-16 10 0,12-4 15,4-6 0,-16 8 0,7-4 16,9-4 0,-12 10 0,12-10 0,-14 7 0,14-7 15,-9 5 0,9-5 0,0 0 0,-10 8 16,10-8 0,0 0 0,0 0 0,-12 3 16,12-3 0,0 0 0,0 0 0,0 0 15,-10 4 0,10-4 0,0 0 0,0 0 16,0 0 0,-7 4 0,7-4 0,0 0 16,0 0 0,0 0 0</inkml:trace>
  <inkml:trace contextRef="#ctx0" brushRef="#br0">23596 1713 0,'0'0'0,"0"0"0,0 0 16,0 0 0,0 0 0,0 0 0,0 0 16,0 0 0,0 0 0,0 0 0,0 0 15,0 0 0,0 0 0,0 0 0,0 0 16,0 0 0,0 0 0,0 0 0,0 0 15,0 0 0,0 0 0,0 0 0,0 0 16,0 0 0,0 0 0,0 0 0,-28-14 16,28 14 0,0 0 0,-23 2 0,23-2 15,-18 2 0,18-2 0,-27 4 0,9-2 16,5 0 0,1 0 0,-6 0 0,1 2 16,3-4 0,1 2 0,-7 0 0,6 1 0,-4 0 15,2-1 0,1 0 0,-1-2 0,3 2 16,-5-1 0,1-1 0,17 0 0,-26 0 15,8 0 0,3 3 0,-1-1 0,-1 0 16,-3-2 0,3-2 0,-3 4 0,2-2 16,-1 0 0,1 0 0,-1 0 0,-1 1 15,-2-1 0,1 0 0,1 0 0,0 0 16,-2 0 0,0 2 0,-8-2 0,3 0 16,5 0 0,3 0 0,-1 0 0,0 0 0,3 0 15,-3 0 0,1 2 0,1-2 16,-2 0 0,3 0 0,-6-2 0,5 2 15,2 0 0,-2-2 0,-2 2 0,3 0 0,0-1 16,-4 1 0,-9 0 0,1 0 16,5 1 0,-9-1 0,0 0 0,3 0 0,1 2 15,-2 0 0,3 1 0,4-3 0,-9 0 16,-2 2 0,2-1 0,0 1 0,1 0 16,-1-2 0,-2 3 0,8 0 0,5-3 15,-13 0 0,2 2 0,-1 0 0,1 0 16,-2 2 0,4-2 0,-2 0 0,-5 0 0,6 0 15,-1 2 0,-4-4 0,4 2 16,0 0 0,-2 2 0,0-2 0,0 2 16,-3-3 0,4 4 0,-4-3 0,1 1 0,5 2 15,-3-3 0,2 1 0,-3 2 0,3-2 16,0 1 0,7 0 0,-9-2 0,4 4 16,-1-2 0,-1 0 0,0 0 0,0 0 15,7 0 0,-7 0 0,0 0 0,-2 1 16,3 0 0,1-2 0,2 2 0,7-3 15,5 1 0,-7 1 0,4 0 0,-2-2 16,-9 2 0,3 0 0,6-2 0,2 0 16,-4 2 0,-7 0 0,6 0 0,0 0 15,-5-2 0,-1 2 0,5 0 0,3-2 16,6 2 0,-5-2 0,4-1 0,-1 1 0,1 3 16,1-4 0,-3 1 0,2 0 0,1 1 15,1-3 0,4 2 0,12-2 0,-22 1 16,11 1 0,11-2 0,-18 0 0,18 0 15,-19 2 0,19-2 0,-20 0 0,20 0 16,-18 2 0,18-2 0,-17 2 0,17-2 16,-18 0 0,18 0 0,-17 2 0,17-2 15,-14 2 0,14-2 0,0 0 0,-17 0 16,17 0 0,0 0 0,0 0 0,-13 2 0,13-2 16,0 0 0,0 0 0,0 0 0,0 0 15,-15 0 0,15 0 0,0 0 0,0 0 16,0 0 0,0 0 0,0 0 0,0 0 15,0 0 0,22-17 0,-14 12 16,-1 0 0,1-1 0,6-4 0,1 0 0,1 0 16,-4 0 0,4 1 0,-3-1 0,0-2 15,-2 2 0,0 4 0,-3-2 0,2 2 16,-6 0 0,5 0 0,-5 2 0,3-2 16,-7 6 0,11-11 0,-7 4 0,2 4 15,-6 3 0,10-12 0,-6 4 0,0 4 0,-4 4 16,7-10 0,-3 2 0,0 3 0,-4 5 15,10-13 0,-6 8 0,2-3 0,-2 2 16,-4 6 0,9-10 0,-2 4 0,-7 6 16,7-10 0,-3 6 0,-4 4 0,4-6 15,-4 6 0,0 0 0,6-10 0,-6 10 16,8-4 0,-8 4 0,0 0 0,0 0 16,4-8 0,-4 8 0,0 0 0,0 0 15,0 0 0,0 0 0,4-5 0,-4 5 0,0 0 16,0 0 0,0 0 0,0 0 15,0 0 0,0 0 0,0 0 0,0 0 0,0 0 16,0 0 0,-22 33 0,12-19 16,-4 2 0,1-2 0,-5 11 0,-3-1 15,1 0 0,0-5 0,5-3 0,-1-4 0,3 2 16,-2 0 0,2-2 0,-3 1 0,3-1 16,1 0 0,-2 0 0,-1-3 0,3 1 15,2-2 0,1-2 0,0 2 0,5-4 16,-5 2 0,9-6 0,-8 8 0,8-8 15,-10 6 0,10-6 0,-6 3 0,6-3 0,0 0 16,0 0 0,-9 8 0,9-8 0,0 0 16,-4 7 0,4-7 0,0 0 15,0 0 0,-8 5 0,8-5 0,0 0 0,0 0 16,-6 6 0,6-6 0,0 0 0,-4 9 16,4-9 0,0 0 0,0 0 0,0 11 15,0-11 0,0 0 0,7 14 0,-4-8 16,-3-6 0,10 9 0,-3-4 0,-1 0 15,12 2 0,-3-2 0,5-1 0,2-2 16,11 2 0,2-2 0,-2 0 0,1-2 16,3-4 0,-4 0 0,3-2 0,1-1 15,4-1 0,-3-4 0,0 2 0,-8 0 16,3 2 0,-12 2 0,-3 2 0,-1 0 16,-3 2 0,-1 1 0,-13 1 0,20-5 0,-20 5 15,18-2 0,-18 2 0,0 0 0,23 0 16,-23 0 0,0 0 0,16 2 0,-16-2 15,0 0 0,12 6 0,-12-6 0,12 4 16,-12-4 0,0 0 0,13 8 0,-9-6 16,-4-2 0,11 6 0,-11-6 0,13 2 15</inkml:trace>
  <inkml:trace contextRef="#ctx0" brushRef="#br0">15958 1137 0,'-4'-8'0,"1"0"16,3 8 0,-2-13 0,0 6 0,2 7 15,0-10 0,0 10 0,-2-8 0,2 8 0,0 0 16,0-11 0,0 11 0,0 0 0,-2-8 15,2 8 0,0 0 0,0 0 0,0 0 16,0 0 0,0 0 0,0 0 0,0 0 16,0 0 0,0 0 0,0 0 0,0 0 15,-2 34 0,4-17 0,-2 11 0,0-5 16,2-1 0,0-4 0,-2 0 0,4 11 16,1-7 0,-1-6 0,0 0 0,6-1 15,-2-3 0,-1 0 0,1-2 0,6 0 16,-4-2 0,6 0 0,-1-1 0,1-3 15,-6 0 0,-10-4 0,23 2 0,-23-2 0,19 3 16,-19-3 0,18-5 0,-18 5 16,14-5 0,-6-2 0,-8 7 0,13-13 15,-3 3 0,-5-2 0,0 0 0,-1 0 0,0-2 16,0 1 0,-2 1 0,3 2 0,-5 0 16,2 0 0,-2 4 0,3-3 0,-3 9 15,0-17 0,2 10 0,-2 7 0,0-12 16,0 12 0,0-10 0,0 10 0,0 0 15,0 0 0,0-10 0,0 10 0,0 0 0,0 0 16,0 0 0,0 0 0,0 0 16,4 32 0,3-15 0,-3-1 0,2 2 0,6 10 15,-2-8 0,3-5 0,-1 1 0,0-2 16,4-1 0,-1-1 0,16 4 0,-11-2 16,-3-4 0,-1-4 0,2 0 0,-1-3 15,-2 0 0,0-1 0,-15-2 0,25 2 16,-25-2 0,20-4 0,-10 0 0,-10 4 15,15-12 0,-8 4 0,4-4 0,-5 0 16,1-5 0,-2 1 0,-3-2 0,-2 0 16,0 2 0,0 1 0,-2-1 0,-1 2 15,-1 0 0,-1 3 0,3 1 0,0 0 16,-2 2 0,0 0 0,4 8 0,-10-12 16,8 6 0,-2 0 0,4 6 0,-11-12 0,7 7 15,4 5 0,-12-10 0,8 6 0,4 4 16,-13-10 0,7 6 0,-1 0 0,7 4 15,-15-10 0,15 10 0,-14-6 0,6 2 16,8 4 0,-13-8 0,13 8 0,-12-5 16,12 5 0,0 0 0,-8-5 0,8 5 15,0 0 0,0 0 0,-13-5 0,13 5 16,0 0 0,0 0 0,0 0 0,0 0 16,0 0 0,0 0 0,0 0 0,0 0 0,0 0 15</inkml:trace>
  <inkml:trace contextRef="#ctx0" brushRef="#br0">16927 1186 0,'21'-6'0,"-1"2"0,-2 1 15,1-2 0,-1 2 0,-1-2 0,1 3 16,-1 1 0,-1 1 0,2 0 0,-6-2 16,-12 2 0,22 2 0,-15-1 0,-7-1 15</inkml:trace>
  <inkml:trace contextRef="#ctx0" brushRef="#br0">17040 1393 0,'0'0'0,"18"2"16,-1 2 0,3-4 0,0 0 0,13 0 0,2-2 15,-3-2 0,3 4 0,-4-1 0,2-4 16,0 2 0,-9-1 0,0-1 16</inkml:trace>
  <inkml:trace contextRef="#ctx0" brushRef="#br0">17690 1242 0,'2'15'0,"-4"3"0,4-6 0,2 3 16,-2 1 0,0-2 0,2 0 0,0 2 16,3-3 0,-1 4 0,-1-4 0,4 3 15,-1-2 0,3 0 0,0-1 0,2-1 0,3 2 16,-1 0 0,1-4 0,-2 2 15,15 5 0,-7-3 0,0-4 0,7 2 0,4 0 16,-10-2 0,6 0 0,-1 1 16,5 1 0,-2-6 0,1 4 0,-1-2 0,2 2 15,1-5 0,-5 1 0,-2-2 0,-3-2 16,-4 1 0,-1 0 0,14 3 0,-9-8 16,1 2 0,-5 0 0,-1-2 0,14-2 15,-7 0 0,-2 0 0,9-4 0,-2 1 16,-5-1 0,5-6 0,2 2 0,-5 1 15,5-4 0,-2-2 0,-1 1 0,5-4 16,-6 1 0,4 1 0,-3 0 0,-3 0 16,3 4 0,-9 0 0,-5 1 0,2 3 15,-5-2 0,3 2 0,-3-2 0,3 3 0,-8-3 16,3 0 0,2 0 0,-4 2 0,-1 0 16,-1-3 0,2 3 0,-5 0 0,1-2 15,-1 2 0,0-6 0,2 4 0,-2 0 16,-2-3 0,2-1 0,-2 0 0,-2 0 15,0 1 0,0-1 0,-4-2 16,2 0 0,-4 3 0,-2-3 0,2 0 0,-3 2 16,-2 3 0,2-4 0,1 2 0,-4 1 15,1 0 0,-1 0 0,0 3 0,1-3 16,-1 2 0,-2 2 0,3-1 0,-4 1 16,6 0 0,-7 0 0,1 0 0,3 2 15,-2 0 0,1 2 0,-3-2 0,0 1 0,-2 0 16,3 1 0,-3 2 0,0-1 0,1 1 15,-3 2 0,3-2 0,-3-2 0,0 4 16,1 0 0,-1 0 0,-3 0 0,4 0 16,-3 0 0,0 2 0,1-2 0,1 2 15,0 0 0,-2-2 0,-8 0 0,5 0 16,3 4 0,0-2 0,3 2 0,-1-2 16,-13 4 0,0-2 0,5 2 0,3-2 15,4 2 0,1 0 0,-2 0 0,3-2 16,-1 4 0,-11-2 0,5 4 0,6-5 15,0 4 0,-2-4 0,2 1 0,1 2 0,3 0 16,-1 0 0,1 0 0,0-2 16,2 0 0,1-2 0,2 2 0,11-4 15,-20 5 0,12 0 0,8-5 0,-20 5 0,14 0 16,6-5 0,-23 7 0,17-2 0,6-5 16,-18 7 0,10-3 0,-8 4 0,3-2 15,5-2 0,-4 2 0,12-6 0,-17 10 16,13-6 0,4-4 0,-16 9 0,7-5 15,1 2 0,1 1 0,7-7 0,-15 11 0,8-5 16,0 2 0,-1 4 0,-3-2 16,5 0 0,-2-3 0,4-1 0,4-6 15,-11 16 0,11-16 0,-10 21 0,2-11 0,0 5 16,6-2 0,-2-3 0,-1 6 0,-2 0 16,5-1 0,0 1 0,0 2 0,0 0 15,-1-3 0,-1 3 0,4 2 0,2-6 16,-2 4 0,2-3 0,1 1 0,-1-2 15,0 0 0,0-1 0,3-1 0,4 2 16,-3-2 0,2 0 0,0-2 0,0-2 16,-8-8 0,21 15 0,-7-7 0,3 0 15,-1-2 0,2 0 0,-1-2 0,1 0 16,1 2 0,-1-4 0,-3 0 0,1 0 16,-2 2 0,2-2 0,-16-2 0,25 3 0,-15-1 15,-10-2 0,18 5 0,-18-5 0,17 2 16,-17-2 0,16 3 0,-16-3 0,10 5 15,-10-5 0,0 0 0,16 1 0,-16-1 16,0 0 0,0 0 0,13 4 0,-13-4 16,0 0 0,0 0 0,0 0 0,0 0 15,0 0 0,11 5 0,-11-5 0,0 0 16,0 0 0</inkml:trace>
  <inkml:trace contextRef="#ctx0" brushRef="#br0">20639 794 0,'0'0'0,"0"0"0,0 0 16,0 0 0,0 0 0,0 0 0,0-10 15,0 10 0,0 0 0,0 0 0,0 0 16,-2-12 0,2 12 0,0 0 0,0 0 16,-4-8 0,4 8 0,-7-8 0,7 8 15,-9-4 0,9 4 0,-11-6 0,11 6 16,-20-4 0,5 2 0,3 2 0,-6 0 15,0-1 0,-1 2 0,1 1 0,-1-2 0,-3 2 16,1 3 0,4-2 0,-3 1 0,0 0 16,3 0 0,-1 2 0,-1-2 15,1 4 0,-2-4 0,3 4 0,2-3 0,0 2 16,-1 1 0,3-5 0,3 5 0,-2-2 16,1-2 0,11-4 0,-15 12 0,6-6 15,3-2 0,6-4 0,-14 9 0,10-2 16,4-7 0,-11 8 0,11-8 0,-8 7 15,8-7 0,-8 8 0,8-8 0,-4 8 0,4-8 16,0 0 0,-2 12 0,2-12 16,0 0 0,-2 12 0,2-12 0,0 0 15,4 16 0,-2-9 0,2 1 0,-4-8 0,10 14 16,-8-6 0,4 0 0,1-2 0,-1 2 16,1 2 0,2-5 0,2 7 0,4 0 15,-2-2 0,1-2 0,1 0 0,3 0 16,-4-1 0,4 0 0,-3 1 0,1-5 15,-1 4 0,3-4 0,-18-3 0,35 6 16,-17-2 0,-18-4 0,27 2 0,-9-2 16,-18 0 0,33 2 0,-19-2 0,-14 0 15,21 0 0,-21 0 0,24 2 0,-24-2 16,18 2 0,-18-2 0,19 2 0,-19-2 16,20 2 0,-20-2 0,20 2 0,-9 0 0,-11-2 15,20 0 0,-20 0 0,19 0 0,-19 0 16,20 0 0,-20 0 0,19 0 0,-19 0 15,18-2 0,-18 2 0,0 0 0,18 0 16,-18 0 0,0 0 0,0 0 0,17-2 16,-17 2 0,0 0 0,0 0 0</inkml:trace>
  <inkml:trace contextRef="#ctx0" brushRef="#br0">20245 1300 0,'0'0'16,"0"0"0,0 0 0,0 0 0,0 0 16,0 0 0,0 0 0,0 0 0,0 0 15,53-9 0,-36 5 0,-17 4 0,37-8 16,-16 6 0,-2 0 0,3 0 0,0-2 15,-22 4 0,39-4 0,-22 2 0,3 0 16,-20 2 0,37-6 0,-19 6 0,-18 0 16,33-2 0,-16 0 0,-17 2 0,31-4 0,-31 4 15,24 0 0,-24 0 0,0 0 16,28 0 0,-28 0 0,0 0 0,25 0 0,-25 0 16,0 0 0,0 0 0,0 0 0,24 0 15,-24 0 0,0 0 0,0 0 0,0 0 16,0 0 0,0 0 0,0 0 0,21-2 15,-21 2 0,0 0 0,0 0 0,0 0 16,0 0 0,0 0 0,0 0 0,0 0 16,0 0 0,0 0 0,0 0 0,20 0 15,-20 0 0,0 0 0,0 0 0</inkml:trace>
  <inkml:trace contextRef="#ctx0" brushRef="#br0">25619 445 0,'0'0'0,"0"-7"0,0 7 0,0 0 0,0 0 15,2-9 0,-2 9 0,0 0 0,0 0 16,0-10 0,0 10 0,0 0 0,0 0 16,0-10 0,0 10 0,0 0 0,-2-10 15,2 10 0,-2-8 0,2 8 0,0 0 16,-5-10 0,5 10 0,-2-8 0,2 8 16,-5-8 0,5 8 0,-2-7 0,2 7 15,0 0 0,-4-10 0,4 10 0,0 0 16,-2-10 0,2 10 0,0 0 0,0 0 15,-3-8 0,3 8 0,0 0 0,0 0 16,0 0 0,-2-8 0,2 8 0,0 0 16,0 0 0,0 0 0,0 0 0,0 0 15,0 0 0,0 0 0,0 0 0,0 0 16,0 0 0,0 0 0,0 0 0,0 0 0,11 30 16,-2-17 0,-4 3 0,3 0 0,-2 2 15,1-3 0,2 3 0,-2 2 0,-1-4 16,-2 4 0,6-1 0,-8-1 0,2 0 15,-2 0 0,2-1 0,1 3 0,-3-2 16,0 0 0,-2-1 0,2 3 0,0-4 16,1 2 0,-1-3 0,-2 1 0,2-4 15,1-2 0,-3 2 0,0-4 0,0-8 16,4 15 0,-2-7 0,-2-8 0,2 14 0,-2-14 16,2 14 0,0-8 0,-2-6 15,2 10 0,-2-10 0,0 0 0,3 12 0,-3-12 16,0 0 0,0 0 0,0 9 0,0-9 15,0 0 0,0 0 0,2 10 16,-2-10 0,0 0 0,0 0 0,2 10 0,-2-10 16,0 0 0,0 0 0,5 8 0,-5-8 15,0 0 0,0 0 0,0 0 0,0 0 16,0 0 0,2 10 0,-2-10 0,0 0 16,0 0 0,0 0 0,0 0 0,0 0 15,0 0 0,2 8 0,-2-8 0,0 0 0,0 0 16,0 0 0,0 0 0,0 0 0,0 0 15,0 0 0,0 0 0,0 0 16,0 0 0,25-22 0,-19 14 0,-2 2 0,5-7 16,-1-2 0,2 0 0,-2-1 0,1 0 15,0 0 0,0 1 0,-1-3 0,0 2 16,0-2 0,-2 3 0,1-1 0,1 0 16,2 0 0,-6 0 0,4 3 0,-1-3 15,-3 4 0,3-2 0,0-1 0,-3 2 16,2-2 0,-2 3 0,2-2 0,-2-2 15,0 5 0,0-1 0,3 0 0,-3-2 16,0 0 0,1 0 0,2 3 0,-1-5 16,0 4 0,-1 0 0,2-2 0,2 4 15,-7 0 0,0 3 0,0 1 0,2-2 16,-4 8 0,10-10 0,-10 10 0,2-9 0,-2 9 16,4-7 0,-4 7 0,0 0 0,4-8 15,-4 8 0,0 0 0,4-7 0,-4 7 16,0 0 0,0 0 0,0 0 0,5-8 15,-5 8 0,0 0 0,0 0 0,0 0 16,2-8 0,-2 8 0,0 0 0,0 0 0,0 0 16,0 0 0,0 0 0,2-6 15,-2 6 0,0 0 0,0 0 0,0 0 0,0 0 16,0 0 0,0 0 0,0 0 0,0 0 16,0 0 0,0 0 0</inkml:trace>
  <inkml:trace contextRef="#ctx0" brushRef="#br0">16181 1624 0,'0'0'0,"5"-12"0,-5 4 0,0 8 15,4-10 0,-4 10 0,3-7 0,-3 7 16,0 0 0,0-10 0,0 10 0,0 0 16,0 0 0,4-8 0,-4 8 0,0 0 15,0 0 0,0 0 0,0 0 0,0 0 16,0 0 0,0 0 0,0 33 0,0-13 15,-4 8 0,1 1 0,-1 3 0,-3 3 16,1 3 0,-3 1 0,-7 21 0,-1-1 16,4-12 0,-4 10 0,-1 2 0,1-1 15,-1-17 0,5-3 0,-9 17 0,6-12 16,1-5 0,5-1 0,-4-1 0,1-3 16,2 1 0,0-4 0,0 1 0,2-2 0,0-9 15,3-2 0,4-2 0,-2-5 0,-1 2 16,2-4 0,1-1 0,0 0 0,2-8 15,-2 16 0,2-10 0,0-6 0,0 10 16,0-10 0,-2 8 0,2-8 0,0 0 16,0 7 0,0-7 0,0 0 0,0 0 15,-2 8 0,2-8 0,0 0 0,0 0 16,0 0 0,0 0 0,0 0 0,0 0 0,0 0 16,0 0 0,0 0 0,4-27 0,-2 11 15,0 2 0,0-4 0,6-9 0,-6 3 16,0 5 0,0-1 0,4-10 0,-4 8 15,1 3 0,-1 3 0,2-2 0,1 1 16,-3 1 0,3 0 0,-3 0 0,-2 0 16,2 2 0,-2 2 0,0 1 0,2 1 15,-2 0 0,0 2 0,0 8 0,-2-20 16,2 12 0,0 8 0,0-13 0,0 7 16,0 6 0,-2-10 0,2 10 0,0 0 15,0-12 0,0 12 0,0 0 0,0-8 16,0 8 0,0 0 0,0 0 0,0 0 0,0-10 15,0 10 0,0 0 0,0 0 0,0 0 16,0 0 0,0 0 0,0 0 0,0 0 16,6 22 0,-2-6 0,-4 2 0,0-1 15,-2 15 0,0-4 0,2 5 0,-2-5 16,2 3 0,-4-1 0,2 0 0,-1-7 16,-1-3 0,2-5 0,-1 2 0,1-2 15,0-3 0,0-2 0,2 0 0,-3 0 16,3-10 0,3 13 0,-3-13 0,0 10 15,0-10 0,0 8 0,0-8 0,2 8 16,-2-8 0,0 8 0,0-8 0,0 0 16,2 8 0,-2-8 0,0 0 0,0 0 15,2 10 0,-2-10 0,0 0 0,0 0 16,3 8 0,-3-8 0,0 0 0,0 0 0,0 0 16,0 0 0,2 5 0,-2-5 0,0 0 15,0 0 0,0 0 0,0 0 0,0 0 16,0 0 0,29-19 0,-17 7 0,1-2 15,7-8 0,0-3 0,7 1 0,-6-4 16,-1 5 0,4-5 0,-5 3 0,2 1 0,-9 2 16,4 6 0,-7 1 0,1 1 15,-3 0 0,2 2 0,-3 0 0,1 4 0,-2 1 16,-5 7 0,4-12 0,-4 12 0,2-10 16,-2 10 0,0 0 0,2-10 0,-2 10 15,0 0 0,0 0 0,0-10 0,0 10 16,0 0 0,0 0 0,0 0 0,0 0 15,0 0 0,0 0 0,0 0 0,0 0 16,0 0 0,0 0 0</inkml:trace>
  <inkml:trace contextRef="#ctx0" brushRef="#br0">16567 2711 0,'0'0'0,"0"0"0,4-12 0,-4 12 16,0 0 0,0 0 0,0 0 0,0-8 15,0 8 0,0 0 0,0 0 0,0 0 0,0 0 16,0 0 0,0 0 0,0 0 0,0 0 15,0 0 0,0 0 0,0 0 0,0 0 16,0 0 0,0 0 0,22 24 0,-13-10 16,-1 0 0,0 1 0,0 1 0,-1-2 15,1 2 0,2 0 0,-2-1 0,-2 1 16,3-2 0,-2-2 0,0 1 0,-1 0 16,0-4 0,-1-1 0,0 0 0,-1 0 15,0-2 0,-2 2 0,5-2 0,-5 2 16,2-2 0,0 1 0,-4-7 0,6 12 15,-4-6 0</inkml:trace>
  <inkml:trace contextRef="#ctx0" brushRef="#br0">16799 2725 0,'0'0'16,"3"-8"0,-3 8 0,0 0 0,0 0 16,0 0 0,0 0 0,0 0 0,0 0 15,0 0 0,0 0 0,0 0 0,0 0 16,0 0 0,10 22 0,-7-14 0,-1 2 15,-2 6 0,0-1 0,0 1 0,0 2 16,0-2 0,-2-1 0,2 1 0,-3 0 16,3-4 0,0 1 0,0-3 0,-2 0 15,2-2 0,0 0 0,0-8 0,0 16 16,0-8 0,0-1 0,0-7 0</inkml:trace>
  <inkml:trace contextRef="#ctx0" brushRef="#br0">16925 2851 0,'0'0'16,"0"0"0,0 0 0,0 0 0,0 0 16,0 0 0,0 0 0,19 0 0,-19 0 15,15-1 0,-15 1 0,20-3 0,-9 1 0,6 0 16,1 2 0,-1-2 0,-1 2 16,-3 0 0,-13 0 0,24 0 0,-24 0 0,18 0 15,-18 0 0,15 0 0,-15 0 0</inkml:trace>
  <inkml:trace contextRef="#ctx0" brushRef="#br0">17356 2654 0,'-7'8'15,"7"-8"0,-2 10 0,2-10 0,0 11 0,0-11 16,2 12 0,5-4 0,-1 0 16,1-2 0,5 6 0,4-4 0,-1 2 15,1-2 0,1 0 0,-3-1 0,6-1 0,-10 0 16,3 0 0,-1-2 0,-4 2 0,-8-6 16,11 6 0,-7-2 0,-4-4 0,5 8 15,-5-8 0,0 7 0,0-7 0,-7 17 16,-2-12 0,-1 5 0,-6 0 0,5-2 15,1 0 0,2-4 0,0 1 0,4 0 0,4-5 16,-11 5 0,11-5 0,-7 7 0,7-7 16,0 0 0,0 0 0,0 0 0,0 0 15,0 0 0,28-18 0,-12 8 0,-3 0 16,5 0 0,-1-4 0,1 2 0,-3 1 16,7-9 0,-4 4 0,-6 3 0,-1 0 15,-2 6 0,-2-1 0,1 0 0,-8 8 16,10-10 0,-10 10 0,8-8 0,-8 8 0,5-6 15,-5 6 0,0 0 0,0 0 16,0 0 0,0 0 0,0 0 0,26 10 16,-22-2 0,7 6 0,-7 1 0,12 11 15,-8-2 0,4 1 0,-1 7 0,-3-2 0,6-1 16,-10 1 0,7 1 0,-1-1 0,2 0 16,-6-1 0,-2-5 0,-2-7 0,1 1 15,1-2 0,-1 0 0,-1-4 0,0 0 16,0-2 0,0-1 0,1 0 0,-3-9 15,4 13 0,-4-13 0,2 10 0,-2-10 16,0 0 0,2 12 0,-2-12 0,0 0 16,0 0 0,0 0 0,0 0 0,0 0 15,0 0 0,0 0 0,0 0 0,0 0 16,-13-48 0,9 21 0,-1-7 0,-6 5 0,7-3 16,0 0 0,-3 1 0,5 2 0,-5-3 15,7 8 0,4-5 0,-4 5 0,3 2 16,-1 2 0,3 2 0,-1 1 0,2-1 15,1 3 0,8-13 0,-6 8 0,1 4 16,4 5 0,-1-1 0,-1 2 0,-6 2 16,4 2 0,0 0 0,-10 6 0,15-4 15,-15 4 0,16-2 0,-16 2 0,0 0 16,21 6 0,-21-6 0,14 6 0,-6-2 16,-4 3 0,0 0 0,1-1 0,-3 3 15,1-1 0,-6 2 0,-1 8 0,-1-1 0,-1 0 16,-5 0 0,-4 9 0,-2-9 0,1 1 15,3-4 0,1 0 0,0-4 0,0-1 16,4-2 0,-1-1 0,3-2 0,6-4 16,-14 8 0,14-8 0,0 0 0,0 0 15,0 0 0,0 0 0,0 0 0,0 0 16,0 0 0,12-30 0,0 14 0</inkml:trace>
  <inkml:trace contextRef="#ctx0" brushRef="#br0">18168 2721 0,'-2'14'0,"0"-1"0,2-1 0,-2-2 0,4 0 15,-2-2 0,4 0 0,-4-8 16,7 12 0,-1-6 0,-2 0 0,-4-6 0,16 5 16,2 2 0,-1-6 0,-3-1 0,3-1 15,-1-1 0,1-3 0,-2 0 0,0-3 16,-1-4 0,-3 2 0,-1-2 0,-3 0 16,-2 1 0,-1 1 0,-2 0 0,-2 2 15,2 0 0,-2 0 0,0 8 0,0-16 0,0 16 16,0-9 0,0 9 0,0-8 15,0 8 0,0 0 0,0 0 0,0 0 16,0 0 0,0 0 0,0 0 0,0 0 0,0 0 16,0 0 0,0 0 0,11 25 0,-9-17 15,3-2 0,2 2 0,-3-2 0,2 0 16,0 2 0,4-2 0,-4 0 0,3-3 16,-1 3 0,2-2 0,0-1 0,8 0 15,-3-3 0,3-2 0</inkml:trace>
  <inkml:trace contextRef="#ctx0" brushRef="#br0">18735 2490 0,'-4'-11'15,"4"11"0,-2-8 0,2 8 0,0 0 0,-9-5 16,9 5 0,0 0 0,0 0 0,0 0 16,0 0 0,0 0 0,-30 18 0,21-4 15,4 2 0,-3 1 0,3 1 0,1 12 16,-2-8 0,4-2 0,4-5 0,0 1 15,0-2 0,2 1 0,1-5 0,1 0 16,1-2 0,0-2 0,3 0 0,-1-2 16,9-2 0,0 2 0,-18-4 0,32-2 15,-17 0 0,-2-2 0,3-4 0,-4-2 16,0 0 0,-3-2 0,-1 1 0,-1-1 16,-2-2 0,-3 4 0,0 0 0,-2 10 0,0-13 15,0 13 0,-2-12 0,2 12 0,0 0 16,-5-10 0,5 10 0,0 0 0,0 0 15,0 0 0,0 0 0,0 0 0,0 0 16,0 0 0,0 0 0,0 0 0,0 0 16,0 0 0,0 0 0,0 0 0,-15 20 15,15-20 0,0 0 0,0 0 0,0 0 16,0 0 0,0 0 0</inkml:trace>
  <inkml:trace contextRef="#ctx0" brushRef="#br0">18924 1255 0,'3'-8'0,"-3"8"0,0 0 16,0 0 0,0 0 0,0 0 16,0 0 0,0 0 0,2-7 0,-2 7 0,0 0 15,0 0 0,0 0 0,0 0 16,0 0 0,0 0 0,0 0 0,0 0 16,0 0 0,15 23 0,-7-11 0,2 6 0,-2-4 15,5 15 0,3 2 0,1 7 0,9 19 16,0 5 0,-1-3 0,-1 4 0,3 6 15,1 2 0,0 4 0,4-2 0,26 55 16,-24-43 0,-9-16 0,28 55 0,-16-41 16,-9-16 0,3 4 0,24 59 0,-16-41 15,14 38 0,-10-45 0,-8-12 0,20 54 16,-16-41 0,-8-16 0,26 57 0,-19-39 0,-5-12 16,23 53 0,-20-41 0,-3-14 0,24 59 15,-18-41 0,20 35 0,-15-39 0,-7-18 16,31 59 0,-18-41 0,25 34 0,-27-39 15,22 37 0,-11-35 0,22 35 0,-26-36 16,-9-16 0,37 48 0,-26-38 0,-9-10 16,1-3 0,4 2 0,-2-1 0,41 42 15,-37-40 0,-10-16 0,2 0 0,-2 0 16,2 5 0,4-5 0,-3 0 0,3 3 16,1-1 0,-4 0 0,3-1 0,4 1 15,-5-6 0,-2 4 0,2 3 0,1-2 16,-3-3 0,-2 2 0,2 0 0,0 0 0,-1-1 15,-2 1 0,-3-1 0,8 1 0,-1 0 16,0 0 0,-2-1 0,2 1 0,-2-1 16,4 1 0,-6 0 0,6 2 0,-3-1 15,3 1 0,4 2 0,-6-3 0,0-1 16,4 0 0,-6 1 0,4-5 0,-5 2 16,0-1 0,-9-9 0,-8-7 0,12 17 15,-3-11 0,-11-8 0,0 1 0,2 0 0,-3-1 16,3-2 0,-1 4 0,-1-5 0,-3-1 15,2-1 0,-2 1 0,0 2 0,2-3 16,-1 1 0,-1-4 0,-3 1 0,-3-1 16,9 0 0,-13-3 0,4 0 0,4 4 15,0 1 0,2 2 0,-9-6 0,9 1 16,-1 2 0,-3-4 0,1 4 0,-1 1 16,2 2 0,-3-3 0,5 5 0,-3-3 15,-2 3 0,-1 4 0,2-4 0,-1 1 16,-1 4 0,-1-1 0,5 2 0,-4-1 15,1 3 0,-3-2 0,1 1 0,1 1 0,-1-1 16,3-1 0,-2 1 0,-1-1 0,0-1 16,3 1 0,-2-3 0,-1 3 0,3-4 15,-3-1 0,-2 1 0,3-3 0,-1 1 16,1-2 0,0-1 0,-3-1 0,3 2 16,-1-1 0,-3-1 0,3 2 0,1 2 15,-2-3 0,0 3 0,1 0 0,3-1 16,0 3 0,-1-1 0,-1 1 0,-1-1 0,6 1 15,-5 0 0,1 3 0,-1-1 0,0-2 16,-1-1 0,3 3 0,-3 0 0,0-1 16,0-1 0,1 2 0,0-1 0,1-1 15,-1 1 0,-3 1 0,3-1 16,-5 3 0,3-2 0,1 1 0,-1-1 0,0 1 16,2 3 0,3-3 0,-5 3 0,0 1 15,1-1 0,1-3 0,-1 3 0,3 2 16,-2-7 0,-1 2 0,-1-3 0,1 0 15,1-2 0,1-3 0,-1 3 0,0-3 16,-1 1 0,-1-4 0,-1-4 0,-5-1 0,2 0 16,0 0 0,0 1 0,-1-2 15,-3-1 0,2-1 0,-2 0 0,-2-2 0,1-2 16,-7-8 0,11 15 0,-9-5 0,-2-10 16,11 12 0,-11-12 0,6 10 0,-6-10 15,5 10 0,-5-10 0,0 0 0,5 12 16,-5-12 0,0 0 0,0 0 0,0 0 15,0 0 0,0 0 0,0 0 0,0 0 0,0 0 16,0 0 0,0 0 0,-22 10 16,22-10 0,-18-4 0,18 4 0,0 0 0,-39-8 15,21 0 0,1 4 0,-3-2 0,1-1 16,-12-3 0,7 3 0,1-3 16,-7 1 0,5-1 0,-5 4 0,9-2 0,-2 1 15,5-2 0,1 3 0,-1-1 0,2 1 16,0-1 0,1 2 0,1 1 0,4-2 15,10 6 0,-21-4 0,21 4 0,-14-6 16,14 6 0,-16-6 0,7 2 0,9 4 16,-13-5 0,13 5 0,-9-5 0,9 5 0,0 0 15,-10-5 0,10 5 0,0 0 16,0 0 0,-14-7 0,14 7 0,0 0 0,0 0 16,0 0 0,-7-5 0,7 5 0,0 0 15,0 0 0,0 0 0,0 0 0,0 0 16,0 0 0,0 0 0,0 0 0,0 0 15,29-8 0,-29 8 0,22 2 0,-22-2 16,37 3 0,-15 2 0,-5-2 0,3 2 16,1 0 0,-2-1 0,-1 2 0,4 0 15,-3 0 0,3 0 0,-5 0 0,14 4 0,-5-4 16,-4 0 0,-4-2 0,-1 1 16,1-1 0,-1 0 0,-3 0 0,-1-2 15,4 1 0,-17-3 0,22 1 0,-22-1 0,20 2 16,-20-2 0,16 0 0,-16 0 0,0 0 15,19-2 0,-19 2 0,0 0 0,20-1 16,-20 1 0,0 0 0,15-5 0,-15 5 16,0 0 0,9-4 0,-9 4 0,0 0 15,0 0 0,0 0 0,15-4 0,-15 4 16,0 0 0,0 0 0,0 0 0,10-5 16,-10 5 0,0 0 0,0 0 0,0 0 0,0 0 15,8-7 0,-8 7 0,0 0 0,0 0 16,0 0 0,0 0 0,4-10 0,-4 10 15,0 0 0,0 0 0,-2-11 0,2 11 16,0 0 0,0 0 0,-10-22 0,6 12 16,0-4 0,0-3 0,0-3 0,-5-10 15</inkml:trace>
  <inkml:trace contextRef="#ctx0" brushRef="#br0">26587 11117 0,'0'-10'16,"0"10"0,0 0 0,2-7 0,-2 7 16,0 0 0,0-10 0,0 6 0,0 4 0,-2-6 15,2 6 0,0-6 0,0 6 16,0 0 0,0-10 0,0 10 0,-5-8 16,5 8 0,0-6 0,0 6 0,-2-8 0,2 8 15,-2-4 0,2 4 0,0 0 0,-4-8 16,4 8 0,0 0 0,0 0 0,-7-3 15,7 3 0,0 0 0,0 0 0,-13 18 16,6-3 0,1 5 0,2 0 0,-4 11 16,6 0 0,-2-1 0,6 2 0,2-2 15,4-5 0,0 0 0,1 0 0,-1-8 16,8-3 0,-5 0 0,4 0 0,0-5 16,3 1 0,2-6 0,-1 0 0,4-4 15,-1 0 0,-3-2 0,3-2 0,-4-1 0,1-3 16,-1-4 0,-5 0 0,0 0 0,-2-2 15,-5-1 0,3-2 0,-2 4 0,-5-3 16,1 2 0,-1 2 0,-2 2 0,-2 1 16,-1-1 0,3 0 0,-2 0 0,0 2 15,0 0 0,2 1 0,-5-1 0,5 0 16,-2-1 0,0 4 0,-1-3 0,3 2 16,-2 2 0,0-2 0,2 6 0,-2-6 0,2 6 15,0 0 0,0-5 0,0 5 0,0 0 16,0 0 0,0 0 0,0 0 0,4 33 15,-2-17 0,1 0 0,-1 3 0,2-1 16,1 12 0,-1-7 0,1-1 0,1-7 16,0 5 0,-4-4 0,6 2 0,-2 0 15,-2-3 0,3 3 0,-1-4 0,-1 2 16,2-2 0,-1-1 0,-4-1 0,2-6 16,3 0 0</inkml:trace>
  <inkml:trace contextRef="#ctx0" brushRef="#br0">27349 11299 0,'0'5'0,"6"12"0,-3-2 15,-3 1 0,2 4 0,0-1 0,1 9 16,-3 2 0,0-6 0,0-3 0,0-3 15,0 1 0,0-1 0,0 0 0,0 0 16,-3-2 0,3-1 0,-2-1 0,0-2 16,-1-2 0,3-2 0,-2 0 0,0-3 15,2-5 0,-6 7 0</inkml:trace>
  <inkml:trace contextRef="#ctx0" brushRef="#br0">27480 11184 0,'0'0'0,"8"-7"0,-8 7 0,0 0 16,0 0 0,0 0 0,0 0 0,17 13 15,-11-5 0,6 4 0,0 0 0,-1 2 16,0-1 0,0 2 0,3 0 0,3 7 16,1-2 0,-8-5 0,1 1 0,3-2 15,-2-1 0,0-1 0,1 1 0,-5-4 16,2-1 0,-4-2 0,0-2 0,1 2 16,-3-4 0,-4-2 0,0 0 0,14 2 15,-14-2 0,0 0 0,17-10 0,-15 2 16,9-6 0,-4-1 0,-1-3 0,0 0 15,2-9 0,-2 3 0,0-4 0,1 6 0,-3 1 16,1 3 0,2 0 0,-5 2 0,2 1 16,0 3 0,0 0 0,1 2 0,-2 2 15,-1 0 0,2 1 0,-4 7 0,4-10 16,-1 5 0,-3 5 0,0 0 0,6-5 16,-6 5 0,0 0 0,0 0 0,0 0 15,14 15 0,-12-9 0,2 3 0,-2 0 16,4 7 0,-3-1 0,-1 3 0,0 0 0,-2 2 15,2-1 0,0 1 0,-4-2 0,0 11 16,0 1 0,0 0 0,-1-6 0,-1-5 16,0 1 0,0-2 0,2 0 0,-1-3 15,-2-5 0,3 0 0,0-2 0</inkml:trace>
  <inkml:trace contextRef="#ctx0" brushRef="#br0">28596 11029 0,'0'0'0,"0"0"15,0 0 0,0 0 0,0 0 0,0 0 16,-14-9 0,14 9 0,0 0 0,-24 12 16,11-2 0,0 2 0,-2 0 0,-1 4 0,5-1 15,3 1 0,-6 14 0,6-4 0,3-3 16,3-1 0,2-4 0,5 2 16,1-1 0,0-3 0,10 10 0,-1-5 0,3 1 15,2-6 0,-3 0 0,3-7 0,6 5 16,1-2 0,-10-4 0,3-2 0,-1-2 15,-1 0 0,-2-2 0,-1-2 0,-5 2 16,-10-2 0,20-6 0,-20 6 0</inkml:trace>
  <inkml:trace contextRef="#ctx0" brushRef="#br0">28558 11281 0,'0'0'0,"-2"-10"0,2 10 0,0 0 16,0 0 0,9-9 0,-9 9 0,9-5 16,-9 5 0,15-2 0,3 1 0,-1-1 15,1 2 0,2 2 0,-1-4 0,1 4 0,0-1 16,1-1 0,-1 4 0,0-4 0,-1 3 16,1-3 0,-20 0 0,31-5 15</inkml:trace>
  <inkml:trace contextRef="#ctx0" brushRef="#br0">29178 11011 0,'0'0'0,"0"0"0,0 0 0,0-8 16,0 8 0,0 0 0,0 0 0,0 0 16,0 0 0,0 0 0,7 37 0,-5-19 15,3 2 0,-3-1 0,4 11 0,0-2 16,2-4 0,0-6 0,-1-1 0,1-3 16,2 2 0,2-3 0,-3-1 0,2-2 0,-2-4 15,-1 2 0,4-4 0,-4-2 0,-8-2 16,17 0 0,-17 0 0,18-6 0,-9 0 15,7-4 0,-8 0 0,1-3 0,-2-1 16,-1-2 0,-2 4 0,1-3 0,-3 2 16,0 4 0,0-1 0,0 4 0,-2 0 15,0 6 0,2-10 0,-2 10 0,0-6 16,0 6 0,0 0 0,0 0 0,0 0 16,0 0 0,0 0 0,18 16 0,-11-8 0,2-2 15,4 6 0,2-3 0,3 0 0,0 0 16,-1-5 0,3 4 0,-1-6 0,-1 2 15,2-2 0,1-2 0,-1-2 0,0 0 16,-3 0 0,1-2 0,1-2 0,-3 0 16,2-1 0,-3-3 0,-3 2 0,2-2 15,-1-2 0,-2 0 0,-2-2 0,-3 5 16,1-3 0,-5 2 0,0 0 0,-2 2 16,0 0 0,-2-2 0,0 0 0,-3 2 15,1 0 0,-2 2 0,-1-1 0,-2 1 16,-4-2 0,1 0 0,2 2 0,2 0 0,-1 0 15,0 2 0,0 0 0,3 0 0,6 4 16,-14-5 0,8 2 0,6 3 0,-13-7 16,13 7 0,-6-3 0,6 3 0,-8-3 15,8 3 0,0 0 0,-8-4 0,8 4 16,0 0 0,0 0 0,0 0 0,-7-4 16,7 4 0,0 0 0,0 0 0,0 0 15,-8-4 0,8 4 0,0 0 0,0 0 0,0 0 16,0 0 0,0 0 0,-7-4 0,7 4 15,0 0 0,0 0 0,0 0 0,0 0 16,0 0 0,0 0 0,-9-4 0,9 4 16,0 0 0,0 0 0,0 0 0,0 0 15,0 0 0,0 0 0,0 0 0,0 0 16,0 0 0,-6-4 0,6 4 0,0 0 16,0 0 0,0 0 0,0 0 0,0 0 0,0 0 15,0 0 0,0 0 0,0 0 16,0 0 0,0 0 0,0 0 0,0 0 0,0 0 15,0 0 0,0 0 0,0 0 0,0 0 16,-9-2 0,9 2 0,0 0 0,0 0 16,0 0 0,0 0 0,0 0 0,0 0 15,0 0 0,0 0 0,0 0 0,0 0 16,0 0 0,0 0 0,0 0 0,0 0 16,0 0 0,0 0 0,0 0 0,0 0 15,0 0 0,0 0 0,0 0 0,0 0 0,0 0 16,0 0 0,-5-6 0,5 6 0,0 0 15,0 0 0,0 0 0,0 0 0,0 0 16,-4-6 0,4 6 0,0 0 0,0 0 16,0 0 0,0 0 0,0 0 0,0 0 15,0 0 0,-7-6 0,7 6 0,0 0 16,0 0 0,0 0 0,0 0 0,0 0 16,0 0 0,0 0 0,0 0 0,0 0 15,0 0 0,-4-5 0,4 5 0,0 0 16,0 0 0,0 0 0,0 0 0,0 0 15,0 0 0,0 0 0,0 0 0,0 0 0,0 0 16,0 0 0,0 0 0,0 0 0,0 0 16,0 0 0,0 0 0,0 0 0,0 0 15,0-7 0,0 7 0,0 0 0,0 0 16,0 0 0,0 0 0,0 0 0,0 0 16,0 0 0,0 0 0,0 0 0,0 0 15,0 0 0,0 0 0,0 0 0,0 0 16,0 0 0,0 0 0,0 0 0,0 0 0,0 0 15,0 0 0,0 0 0,0 0 0,0 0 16,0 0 0,0 0 0,0 0 0,0 0 16,0 0 0,0 0 0,0 0 0,0 0 15,0 0 0,0 0 0,0 0 0,0 0 16,0 0 0,0 0 0,0 0 0,0 0 16,0 0 0,0 0 0,0 0 0,0 0 15,0 0 0,0 0 0,0 0 0,0 0 16,0 0 0,0 0 0,0 0 0,0 0 15,0 0 0,0 0 0,-2-8 0,2 8 0,0 0 16,0 0 0,0 0 0,0 0 0,0 0 16,0 0 0,0 0 0,0 0 0,0 0 15,0 0 0,0 0 0,0 0 0,0 0 16,0 0 0,0 0 0,0 0 0,0 0 16,0 0 0,0 0 0,0 0 0,0 0 15,0 0 0,0 0 0,0 0 0,0 0 16,0 0 0,0 0 0,0 0 0,0 0 0,0 0 15,0 0 0,0 0 0,0 0 0,0 0 16,0 0 0,0 0 0,0 0 16,-11-3 0</inkml:trace>
  <inkml:trace contextRef="#ctx0" brushRef="#br0">26850 12739 0,'0'0'0,"0"0"0,0 0 16,0 0 0,0 0 0,0 0 0,0 0 15,0 0 0,0 0 0,0 0 0,-16-12 0,16 12 16,0 0 0,-2-8 0,2 8 0,-4-7 16,4 7 0,-7-15 0,5 8 0,0-1 15,2 8 0,-4-14 0,-1 6 0,0 0 16,3-2 0,0 5 0,2 5 0,-4-12 16,2 6 0,2 6 0,-7-10 0,7 10 15,0 0 0,0 0 0,0 0 0,0 0 16,0 0 0,-18 29 0,14 1 0,0 4 0,0 3 15,4-4 0,0 5 0,4-1 0,0 1 16,0-2 0,3-3 0,2-1 16,2-3 0,-3-7 0,4-3 0,-1-3 0,-1 0 15,4-6 0,-4 2 0,6-4 0,-3-2 16,1-2 0,-4-2 0,-10-2 0,17-4 16,-5-2 0,-2-4 0,4-4 0,-5-4 15,-1 1 0,1-11 0,0-6 0,-7 3 16,5-1 0,-5 1 0,-2 1 0,0-3 15,0 5 0,0 6 0,0 2 0,0 3 16,0-3 0,-2 2 0,-1 1 0,3-1 0,0 2 16,0 0 0,0 3 0,-2-4 0,2 6 15,0 1 0,-2 0 0,2 10 0,0-12 16,0 12 0,0-7 0,0 7 0,0 0 16,0 0 0,0 0 0,13 23 0,-11-7 15,2 15 0,4 1 0,-2 1 0,0 1 16,3-1 0,0 1 0,0 0 0,-1-3 15,2 1 0,0-5 0,3 3 0,3-4 0,-3-5 16,-2-3 0,-2-2 0,-1-1 16,1-2 0,2-1 0,-2 1 0,1-5 15,-2 0 0,-2 0 0,0-2 0,1-2 0,-7-4 16,16 0 0,-16 0 0,0 0 16</inkml:trace>
  <inkml:trace contextRef="#ctx0" brushRef="#br0">27367 12806 0,'0'0'16,"0"0"0,0 0 0,0 0 0,0 0 0,0 0 16,0 0 0,0 0 0,23 12 0,-23-12 15,20 4 0,-2-2 0,4-2 0,-2 0 16,0 0 0,1-4 0,12 4 0,-5-4 15,-6 4 0,-4-4 0,-1 2 0,-1 2 16,-1-2 0,-15 2 0,22-2 0,-22 2 16,13-2 0,-13 2 0</inkml:trace>
  <inkml:trace contextRef="#ctx0" brushRef="#br0">27590 12695 0,'0'0'0,"0"0"0,0 0 16,0 0 0,0 0 0,0 0 0,0 0 0,0 0 15,19 24 0,-11-16 0,4 4 16,2 2 0,-3 0 0,1 1 0,2 0 16,5 8 0,3 3 0,-6-7 0,-3-3 0,7 10 15,-7-7 0,3-1 0,-6-4 0,3 2 16,-2-2 0,0-1 0,-2-1 0,0 0 15,-3-4 0,1-2 0</inkml:trace>
  <inkml:trace contextRef="#ctx0" brushRef="#br0">27960 12490 0,'0'0'0,"0"0"0,0 0 16,0 0 0,27 28 0,-19-10 0,8 9 15,-1 1 0,3 1 0,-3-1 0,1 0 16,3-2 0,-3 1 0,-4-7 0,2-2 16,-3-3 0,-1 1 0,2-2 0,0 0 15,-1-3 0,1-1 0,-6 0 0,3-4 0,-5 2 16,5-4 0,-5 0 0,-4-4 0,0 0 15,13 2 0,-13-2 0,0 0 0,0 0 16,18-10 0</inkml:trace>
  <inkml:trace contextRef="#ctx0" brushRef="#br0">28363 12500 0,'3'-10'0,"-1"3"15,0-1 0,-2 8 0,0-12 0,0 12 16,0-10 0,0 10 0,0 0 0,0 0 0,0 0 15,0 0 0,0 0 0,0 0 0,0 0 16,0 0 0,-11 24 0,7-6 0,0-1 16,1 14 0,-4-3 0,3 4 0,0-3 15,4 1 0,-5-6 0,3 5 0,0 1 16,2-6 0,-2 5 0,2-7 0,0-2 16,-2-1 0,2-3 0,0 2 0,0 0 15,-3-3 0,3-2 0,-2-4 0,2-1 0</inkml:trace>
  <inkml:trace contextRef="#ctx0" brushRef="#br0">29152 12256 0,'0'0'0,"0"0"16,0 0 0,-40 12 0,28-1 0,-4 3 0,-3 8 15,-4 4 0,5-1 0,-3 3 16,3-1 0,3 3 0,6 2 0,-6-1 16,7 1 0,2-3 0,4 1 0,2-7 15,0-3 0,6-2 0,2-2 0,-2 2 0,5-5 16,5 1 0,-1-4 0,3 0 0,12 0 16,-3-5 0,6 0 0,1-2 0,-1-6 15,-6-2 0,-3 2 0,-3-3 0,-1 2 0,-2-4 16,-1 0 0,-1 0 0,-3 0 15,-5 1 0,4-6 0,-8 4 0,-4-3 16,-2 2 0</inkml:trace>
  <inkml:trace contextRef="#ctx0" brushRef="#br0">28983 12528 0,'-10'-6'0,"10"6"0,0 0 0,0 0 15,0 0 0,0 0 0,0 0 0,0 0 0,26-4 16,-26 4 0,31 0 0,-12 0 16,14 2 0,-7 0 0,5-4 0,-3 2 0,-3-2 15,5 4 0,-3-4 0,5 0 0,-3-2 16,4-2 0,-3-4 0,-1-1 16,-6-1 0</inkml:trace>
  <inkml:trace contextRef="#ctx0" brushRef="#br0">29724 12196 0,'0'0'16,"0"0"0,13 18 0,-11-8 0,3 6 15,3 0 0,-2 1 0,-1 1 0,4 0 16,0 9 0,7 1 0,-8-4 0,0-6 15,3-3 0,-1 1 0,0 0 0,1-4 16,0 0 0,0-3 0,3 0 0,-2-4 16,1-1 0,-3-4 0,-10 0 0</inkml:trace>
  <inkml:trace contextRef="#ctx0" brushRef="#br0">30107 12199 0,'-2'-8'0,"2"8"15,0 0 0,0 0 0,0 0 0,0 0 16,0 0 0,0 0 0,0 0 0,0 0 16,0 0 0,7 39 0,-3-27 0,2 5 15,1 0 0,2-2 0,2-1 0,-1 0 0,2 0 16,1-3 0,-1 1 0,2 0 16,1-2 0,1-2 0,2-2 0,-1-2 0,-1 0 15,0-3 0,2-2 0,-18 1 0,27-2 16,-14 0 0,-13 2 0,20-8 0,-14 4 15,-6 4 0,15-8 0,-8 4 0,-7 4 16,9-8 0,-9 8 0,8-6 0,-8 6 16,0 0 0,9-7 0,-9 7 0,0 0 15,9-7 0,-9 7 0,6-3 0,-6 3 16,9-5 0,-9 5 0,16-7 0,-10 4 16,-6 3 0,15-7 0,-15 7 0,14-10 15,-10 4 0,2-2 0,6-4 0,-8 0 0,3-3 16,-3-1 0,-2 0 0,-2-2 0,0 1 15,0-3 0,-2 0 0,-2-10 0,-1 7 16,1 3 0,2 4 0,-3 0 0,-4 3 16,5-3 0,2 4 0,-7 2 0,4 2 15,1 0 0,4 8 0,-9-13 0,5 5 16,4 8 0,-6-10 0,6 10 0,-8-8 16,8 8 0,0 0 0,-6-8 0,6 8 15,0 0 0,0 0 0,-6-8 0,6 8 0,0 0 16,0 0 0,0 0 0,0 0 0,-7-7 15,7 7 0,0 0 0,0 0 0,0 0 16,0 0 0,0 0 0,0 0 0,0 0 16,0 0 0,0 0 0,-8-7 0,8 7 15,0 0 0,0 0 0,0 0 0,0 0 16,0 0 0,0 0 0,0 0 0,0 0 16,0 0 0,0 0 0,0 0 0</inkml:trace>
  <inkml:trace contextRef="#ctx0" brushRef="#br0">30265 12220 0,'0'0'0,"0"0"0,0 0 0,0 0 16,0 0 0,0 0 0,0 0 0,-6-10 15,6 10 0,0 0 0,0 0 0,0 0 16,0 0 0,0 0 0,0 0 0,0 0 15,-6-8 0,6 8 0,0 0 0,0 0 16,0 0 0,0 0 0,0 0 0,0 0 0,0 0 16,0 0 0,0 0 0,0 0 0,0 0 15,0 0 0,0 0 0,-12 24 0,8-8 16,-1 0 0,1-1 0,1 5 0,-1-4 16,-1 1 0,1 1 0,0 0 0,0 0 15,0-2 0,-4-1 0,2 2 0,4-2 16,-7-1 0,7-3 0,-4-1 0,-2 0 15,2-2 0,2 0 0,-3 0 0,7-8 0,-11 12 16,7-4 0,4-8 0,-15 8 16,8-5 0,7-3 0,-15 5 0,15-5 0,-15 2 15,15-2 0,-20-2 0,20 2 0,-18-5 16,7 4 0,11 1 0,-20-6 16,12 4 0,-10-4 0,3 0 0,2 2 0,1 0 15,2 0 0,1 0 0,-2 1 0,11 3 16,-19-8 0,9 3 0,2 1 0,8 4 15,-18-8 0,11 7 0,7 1 0,-12-6 16,2 2 0,10 4 0,-8-8 0,8 8 16,-9-4 0,9 4 0,-6-4 0,6 4 15,0 0 0,-12-8 0,12 8 0,0 0 0,-6-8 16,6 8 0,0 0 0,-6-6 0,6 6 16,0 0 0,0 0 0,-7-6 0,7 6 15,0 0 0,0 0 0,0 0 0,-9-5 16,9 5 0,0 0 0,0 0 0,0 0 15,0 0 0,-5-7 0,5 7 0,0 0 16,0 0 0,0 0 0,0 0 0,0 0 16,0 0 0,0 0 0,0 0 0,-8-5 15,8 5 0,0 0 0,0 0 0,0 0 0,0 0 16,0 0 0,0 0 0,0 0 0,0 0 16,0 0 0,0 0 0,0 0 15,-8-6 0,8 6 0,0 0 0,0 0 0,0 0 16,0 0 0,0 0 0,0 0 0,0 0 15,0 0 0,0 0 0,0 0 0,0 0 16,0 0 0,0 0 0,0 0 0,0 0 16,0 0 0,0 0 0,0 0 0,0 0 15,0 0 0,0 0 0,0 0 0,-5-6 0,5 6 16,0 0 0,0 0 0,0 0 16,0 0 0,0 0 0,0 0 0,0 0 0,0 0 15,0 0 0,0 0 0,0 0 0,0 0 16,0 0 0,0 0 0,0 0 0,0 0 15,0 0 0,0 0 0,0 0 0,0 0 16,0 0 0,0 0 0,0 0 0,0 0 16,0 0 0,0 0 0,0 0 0,0 0 15,0 0 0,0 0 0,0 0 0,0 0 16,0 0 0,0 0 0,0 0 0,0 0 16,0 0 0,0 0 0,0 0 0,0 0 0,0 0 15,0 0 0,0 0 0,0 0 16,0 0 0,0 0 0,0 0 0,0 0 0,-5-8 15,5 8 0,0 0 0,0 0 0,0 0 16,0 0 0,0 0 0,0 0 0,0 0 16,0 0 0,0 0 0,0 0 0,0 0 15,0 0 0,0 0 0,0 0 0,0 0 16,0 0 0,0 0 0,0 0 0,0 0 16,0 0 0,0 0 0,0 0 0</inkml:trace>
  <inkml:trace contextRef="#ctx0" brushRef="#br0">27594 14177 0,'0'-6'0,"0"6"0,0-11 0,0 11 15,3-8 0,-3 8 0,0 0 0,0 0 16,10 0 0,-10 0 0,8 13 0,2 5 15,1 12 0,0 3 0,2 5 0,1 1 0,5 25 16,-3-6 0,-4 2 0,-3-17 0,0-4 16,0 1 0,-1-3 0,-3-1 0,2-2 15,-3-3 0,0-7 0,-2-7 0,1 1 16,1-6 0,-4 0 0,2-2 0,0-2 16,-2-3 0,0 2 0,0-7 0,0 0 15,0 10 0,0-10 0,0 0 0,0 0 16,0 0 0,-4-28 0,-3-2 0,1 1 0,2-7 15,-1-1 0,3-5 0,2 1 0,-3 1 16,6 1 0,2 2 0,-1-1 0,0 2 16,3 3 0,1-2 0,4 3 0,0 0 15,2 6 0,-1 5 0,0 5 0,-2 2 16,0 3 0,-1 1 0,0 3 0,0 4 16,-1 1 0,-9 2 0,0 0 0,26 5 15,-10 5 0,-7 0 0,-1 4 0,2 2 16,-4 1 0,2 13 0,-5 2 0,-1-4 15,-2 3 0,-2 0 0,-3-1 0,-1-8 0,0 0 16,-4-4 0,4-1 0,-5-1 0,2-2 16,0-3 0,5-1 0,-2 0 0,-1-4 15,2 2 0,-1-4 0,6-4 0,-9 10 16,9-10 0,-8 4 0,8-4 0,0 0 16,0 0 0,0 0 0,0 0 0,0 0 15,0 0 0,0 0 0,0 0 0,0 0 16,0 0 0,0 0 0,0 0 0,0 0 0,0 0 15,0 0 0,0 0 0,0 0 0,12 15 16,-7-8 0,10 4 0,-2-1 16,3 2 0,1-2 0,1 0 0,-3 0 0,5 0 15,6 5 0,-3-3 0,7 0 0,-9-4 16,-1 2 0,-3-2 0,-1-2 0,1 2 16,1 0 0,-2 1 0,-1-1 0,3 2 15,-6 0 0,-1-2 0,-1-1 0,-2 0 16</inkml:trace>
  <inkml:trace contextRef="#ctx0" brushRef="#br0">28431 14138 0,'-4'-10'0,"2"2"0,0-2 0,2 10 16,-5-12 0,5 12 0,-2-10 0,2 10 15,0 0 0,0 0 0,-7-10 0,7 10 16,0 0 0,0 0 0,0 0 0,0 0 16,0 34 0,0-4 0,3 3 0,1 1 15,0 2 0,5-1 0,-1 0 0,2 1 16,1-3 0,1 1 0,2-5 0,1 1 16,-1-8 0,-4-4 0,4-5 0,-4 1 15,1-4 0,7-2 0,-7-2 0,7-5 16,-6 2 0,-12-3 0,25-4 0,-17-2 0,10-2 15,-3-6 0,-4 0 0,6-11 0,-1-1 16,-5-4 0,-1 3 0,-2 3 0,-4 2 16,0-5 0,-2 5 0,0 2 0,-2 1 15,-2 1 0,0 0 0,2 0 0,-4 1 16,2 1 0,0 2 0,-2 2 0,0-6 16,2 7 0,0 1 0,-2 0 0,2 0 15,2 10 0,-4-16 0,1 10 0,3 6 0,-2-12 16,2 12 0,-2-10 0,2 10 0,-4-9 15,4 9 0,0 0 0,-2-10 0,2 10 16,0 0 0,0 0 0,0 0 0,0 0 16,0 0 0,0 0 0,0 0 0,6 41 15,-2-11 0,3-7 0,-3-1 0,6 8 16,-2-2 0,-2-5 0,3-3 0,-2-2 16,0 0 0,1-1 0,1-1 0,0 0 15,2 3 0,-1-5 0,4 4 0,-3-4 16,-1 2 0,6-3 0,-3 1 0,0 2 15,2-2 0,-3 0 0,9 7 0,-3-5 0,-10-2 16,6 0 0,-5-6 0,-3 0 0</inkml:trace>
  <inkml:trace contextRef="#ctx0" brushRef="#br0">29531 13741 0,'-14'18'0,"10"0"0,-2 1 15,2 11 0,1-2 0,3 3 16,7-1 0,-5-9 0,2 1 0,10 6 0,-4-3 16,6 1 0,5-2 0,4-4 0,3-1 15,-1-3 0,-1-8 0,5 0 0,2 2 16,2-6 0,-3 2 0,1-6 0,-2 0 15,-5-4 0,-4-1 0,-5 0 0,3-1 0,-3-2 16,-1 2 0,-3-6 0,-1 2 16,-6-1 0,-2-7 0</inkml:trace>
  <inkml:trace contextRef="#ctx0" brushRef="#br0">29691 13864 0,'0'0'16,"0"0"0,0 0 0,0 0 0,0 0 16,0 0 0,0 0 0,0 0 0,0 0 0,0 0 15,53-5 0,-34 4 0,-1-1 16,4-2 0,-3 2 0,14-4 0,-7 2 16,-2 0 0,-3 0 0,11-2 0,-7 2 0,-4-2 15,-3 0 0,-1-2 0</inkml:trace>
  <inkml:trace contextRef="#ctx0" brushRef="#br0">30425 13329 0,'6'-10'0,"-4"0"0,-2 10 16,9-11 0,-9 11 0,5-7 16,-5 7 0,0 0 0,0 0 0,0 0 0,0 0 15,29 24 0,-21-8 0,5 13 0,-7 3 16,6-1 0,-8 3 0,2-2 0,6 1 16,-6 2 0,-4 0 0,5-4 0,-3 0 15,2-1 0,0-7 0,-4-3 0,2-2 16,0 0 0,-2-2 0,3-4 0,-3-1 15,-2-1 0,2-2 0,-2-8 0,0 12 0,0-12 16,2 10 0,-2-10 0,0 0 0,2 12 16,-2-12 0,0 0 0,0 0 0,2 10 15,-2-10 0,0 0 0,0 0 0,0 0 16,0 0 0,0 0 0,0 0 0,0 0 0,0 0 16,0 0 0,0 0 0,0 0 15,0 0 0,0 0 0,0 0 0,0 0 16,0 0 0,0 0 0,0 0 0,0 0 0,0 0 15,0 0 0,0 0 0,0 0 0,0 0 16,0 0 0,0 0 0,0 0 0,0 0 16,0 0 0,0 0 0,0 0 0,0 0 15,0 0 0,0 0 0,0 0 0,0 0 16,0 0 0,0 0 0,0 0 0,0 0 16,0 0 0,0 0 0,0 0 0,0 0 15,0 0 0,0 0 0,-25-20 0,25 20 16,0 0 0,0 0 0,0 0 0,0 0 15,0 0 0,0 0 0,0 0 0,0 0 16,0 0 0,0 0 0,-8-6 0,8 6 0,0 0 16,0 0 0,0 0 0,0 0 0,0 0 15,0 0 0,0 0 0,0 0 0,0 0 16,0 0 0,0 0 0,0 0 0,0 0 16,0 0 0,0 0 0,0-12 0,0 12 15,0 0 0,0 0 0,0 0 0,0 0 16,0 0 0,0 0 0,0 0 0,0 0 15,0 0 0,0 0 0,0 0 0,0 0 0,0 0 16,0 0 0,0 0 0,0 0 16,0 0 0,0 0 0,12-12 0,-12 12 15,0 0 0,8-5 0,-8 5 0,9-8 0,-9 8 16,7-9 0,-7 9 0,9-5 16,-9 5 0,6-13 0,-2 6 0,-4 7 0,7-14 15,-2 6 0,-3-2 0,2 0 0,1-6 16,-1 1 0,0 1 0,-2-2 0,0-1 15,0 1 0,0-4 0,-2 4 0,4-2 16,-2 1 0,-2 1 0,2 0 0,-2 4 16,0-4 0,-2 3 0,4 1 0,-2 2 0,0 10 15,2-18 0,-2 11 0,0 7 0,0-18 16,0 10 0,0 8 0,2-12 16,-2 12 0,2-10 0,-2 10 0,0 0 0,0-12 15,0 12 0,0 0 0,0 0 0,0 0 16,0 0 0,0 0 0,0 0 0,0 0 15,0 0 0,0 0 0,0 0 0,13 30 16,-6-17 0,-2 5 0,1-2 0,-4 2 16,6-3 0,-3 2 0,2-2 0,2-1 15,-3-4 0,0 1 0,2-3 0,-2 1 16,2-4 0,3 1 0,5 1 0,-3-2 16,0-1 0,2-2 0,3 4 0,1-6 15,3 0 0,-2-2 0,-3-2 0,1 2 16,-3 0 0,1-2 0,-3 1 0,-2 0 0,-11 3 15,15-6 0,-6 2 0,-9 4 0,11-7 16,-6 0 0,-5 7 0,10-11 0,-8 5 16,3-2 0,-2 0 0,-1 0 0,-2-1 15,2-1 0,-2-6 0,0-2 0,0 2 0,-2-4 16,0 3 0,-1-1 0,0-2 16,-1 3 0,2 1 0,-2-2 0,2 0 15,-3 2 0,1 1 0,2-2 0,-2 6 0,-1-1 16,-2-4 0,5 5 0,-2 1 0,2 0 15,-5 2 0,5 0 0,-3 0 0,1 0 16,0-2 0,-1 2 0,1 3 16,0-3 0,-3-1 0,2 0 0,-1 3 0,-5-8 15,3 3 0,-2 1 0,2 0 0,1 2 16,3 0 0,4 8 0,-14-12 0,8 6 16,6 6 0,-10-12 0,2 4 0,8 8 0,-8-10 15,8 10 0,-9-8 0,9 8 16,-4-7 0,4 7 0,0 0 0,-6-8 0,6 8 15,0 0 0,0 0 0,0 0 0,-10-8 16,10 8 0,0 0 0,0 0 0,0 0 16,-6-8 0,6 8 0,0 0 0,0 0 15,0 0 0,0 0 0,0 0 0,0 0 16,0 0 0,0 0 0,0 0 0,-13-4 16,13 4 0</inkml:trace>
  <inkml:trace contextRef="#ctx0" brushRef="#br0">30902 11760 0,'0'0'0,"0"0"16,0 0 0,0 0 0,0 0 0,0 0 0,0 0 15,40-7 0,-23 2 0,1 2 16,15-3 0,-3 2 0,-3-2 0,6 0 16,-5 2 0,5 0 0,2 0 0,-4 0 0,-5 6 15,-4-2 0,-3 2 0,-1 2 0,-1 0 16,-1 2 0,1 2 0,-1-2 0,-4 5 15,2-1 0,-3 2 0,-1 0 0,4 2 16,-5 2 0,4 2 0,2 5 0,-2 5 16,-2-1 0,2 1 0,-1 1 0,-2 3 15,1 2 0,3-1 0,-8 7 0,7-1 16,3-1 0,-4 1 0,4 0 0,8 23 16,-7-17 0,-3-5 0,7 19 0,-1-14 15,0 13 0,-7-13 0,-2-8 0,17 21 16,-12-15 0,1-6 0,-1 1 0,1-1 0,-1 1 15,-1-2 0,-4 1 0,0 0 0,-1-1 16,2-3 0,-4 5 0,3-5 0,-1-1 16,-6-3 0,4 3 0,-3-5 0,-1-2 15,1 4 0,-1-6 0,0-3 0,-1-2 16,-1-2 0,-2 2 0,-5-3 0,5 1 16,-4 0 0,0 0 0,2-2 0,-5-1 15,7-1 0,-7 4 0,1-4 0,2-2 0,-1 2 16,-4 1 0,2-1 0,1 2 0,-4-2 15,-2 2 0,3-3 0,-3 3 16,0-2 0,-1-2 0,0 2 0,-2-3 0,-1 1 16,3-2 0,-3 1 0,2-4 15,-2 3 0,3-2 0,-3-2 0,4 0 0,1-2 16,-1 2 0,12-4 0,-17 2 0,17-2 16,-18 2 0,18-2 0,-14 0 0,14 0 15,0 0 0,-20-4 0,20 4 0,-9-4 16,9 4 0,0 0 0,-16-4 0,16 4 15,0 0 0,-10-2 0,10 2 0,0 0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29713 724 0,'0'0'0,"0"0"0,0 0 15,0 0 0,0 0 0,0 0 0,0 0 16,0 0 0,0 0 0,0 0 0,0 0 0,0 0 15,0 0 0,19-19 0,-19 19 16,0 0 0,0 0 0,0 0 0,0 0 16,0 0 0,5-8 0,-5 8 0,0 0 0,0 0 15,0 0 0,0 0 0,0 0 0,0 0 16,0 0 0,0 0 0,0 0 16,2-8 0,-2 8 0,0 0 0,0 0 0,-18-6 15,18 6 0,-14-4 0,14 4 0,-27-4 16,9 2 0,3 0 0,-3 0 0,4 2 15,-4-2 0,-2 0 0,1 2 0,-2-1 16,1-1 0,1-1 0,-3 3 0,2 0 16,-13-2 0,8 2 0,3-2 0,2 2 15,-3 0 0,4 2 0,-3-2 0,0 2 16,1-2 0,-10 0 0,7 3 0,4-1 0,3-1 16,-3 1 0,3 2 0,1-2 15,-2 2 0,-1 0 0,-3 2 0,1-2 16,0 2 0,1-2 0,3 4 0,-3-3 0,-11 5 15,5-2 0,4 0 0,1-4 0,-10 8 16,0 0 0,1-2 0,5-2 0,1 0 16,4-1 0,-11 1 0,4 4 0,-4-4 15,5 2 0,6-4 0,-1 2 0,0-2 16,1 1 0,-10 3 0,1 0 0,5 0 16,-7 2 0,10-2 0,-10 2 0,3-1 15,3-1 0,3-2 0,3 2 0,-1-2 16,2 2 0,-13 6 0,10-4 0,-1-3 0,6 3 15,-3-2 0,3 4 0,-12 4 16,4 4 0,4-7 0,-4 7 0,7-4 16,-5 5 0,8-5 0,1 2 0,1-4 0,-6 7 15,5-3 0,-3 5 0,5-3 0,0-4 16,7 0 0,-5-1 0,1 11 0,-2 0 16,6-5 0,-2-3 0,3 0 0,1-2 15,-2 11 0,-2 1 0,1 0 0,5-1 16,-5 0 0,3 1 0,-4 0 0,4 2 0,0-3 15,-3 2 0,1 3 0,-1-6 16,3 3 0,-2-1 0,-1-1 0,-3 1 0,6-6 16,0-4 0,-6 9 0,6-5 0,-2-7 15,4 1 0,-4 10 0,1-9 0,3-1 16,-2-2 0,-2 0 0,2-1 0,0-2 16,0 0 0,-3 3 0,2 0 0,1-2 15,-2-4 0,0 5 0,2-1 0,0-2 16,-3 2 0,3 0 0,-2 2 0,-1-3 15,3 3 0,-1-4 0,-3 4 0,2-3 16,-2 3 0,3 0 0,-2-2 0,1 2 16,0-1 0,2-3 0,-1 2 0,1-2 15,2-12 0,-4 24 0,0-13 0,4 3 16,0-14 0,-2 20 0,2-20 0,0 18 0,0-18 16,-2 14 0,2-14 0,-3 15 0,3-15 15,0 14 0,0-14 0,0 0 0,0 14 16,0-14 0,0 0 0,-3 14 0,3-14 15,0 0 0,-2 11 0,2-11 0,0 0 16,0 18 0,0-18 0,2 14 0,-2-14 16,-2 18 0,2-18 0,2 17 0,-2-7 15,0-10 0,3 26 0,-3-10 0,0 0 0,3-1 16,-1 1 0,0-4 0,-2 0 0,4 5 16,-2 0 0,2-2 0,-1 1 15,-1 0 0,0-4 0,2 1 0,3 3 0,-4-2 16,-1 0 0,4-2 0,0 2 0,-4-3 15,5-1 0,-7-10 0,9 18 0,-2-10 16,-1 0 0,6 4 0,-4-2 0,1-1 16,-1-3 0,-8-6 0,24 18 0,-10-8 15,-5-2 0,5 1 0,2-1 0,-3 2 16,5 0 0,-3-2 0,3 0 0,-1 2 16,11 4 0,1-2 0,-5-1 0,-2-1 15,9 2 0,0 0 0,-1 0 0,1-2 16,2 0 0,0-2 0,-3 1 0,3 1 0,0-2 15,4 0 0,0 0 0,-1-1 0,1 0 16,0-2 0,0 1 0,0 3 0,1-4 16,-3 1 0,2 0 0,-6-2 0,6 4 15,-2-2 0,-3-1 0,1 0 0,1-1 16,-1 0 0,2 1 0,-3-3 0,3 5 0,2-2 16,-2-5 0,5 6 0,-5-4 0,0 2 15,4-4 0,1 0 0,-2 4 16,-4 0 0,3-2 0,3 0 0,-8 0 0,3 0 15,3 0 0,-3 2 0,0 0 0,-2-2 16,0 1 0,-3 2 0,-1-1 0,-5-3 16,-1 4 0,-4-3 0,1-1 0,-1 1 15,5 2 0,-6 0 0,1-2 0,3 2 16,0-2 0,9 2 0,-4 0 0,-6 0 16,1-2 0,9 2 0,-5 0 0,-6-2 15,1 0 0,-1 0 0,3 1 0,-4 0 0,1-1 16,0 2 0,-1-3 0,-1 4 15,1-2 0,3-1 0,-4 0 0,-18-2 16,35 6 0,-22-4 0,-13-2 0,22 2 0,-22-2 16,18 4 0,-18-4 0,0 0 0,27 4 15,-27-4 0,20 0 0,-20 0 0,0 0 16,29 0 0,-29 0 0,20 2 0,-20-2 16,0 0 0,29-4 0,-29 4 0,19-2 15,-19 2 0,20-1 0,-20 1 0,20-5 16,-20 5 0,17-5 0,-17 5 0,18-8 15,-18 8 0,15-8 0,-15 8 0,15-9 0,-6 2 16,-9 7 0,20-18 0,-7 8 16,-5 0 0,0 0 0,-2 3 0,-6 7 15,13-26 0,-7 12 0,4-1 0,-6-3 0,0 0 16,0-11 0,0-1 0,-1 2 0,-1-1 16,0-3 0,-2 2 0,0-1 0,0-1 15,-2-1 0,2 1 0,0 0 0,0 1 16,0-3 0,0 3 0,0 1 0,-2 1 15,4-1 0,-2 1 0,2-1 0,1 4 16,-3-3 0,2 5 0,2-6 0,-4 7 16,2-9 0,-2 9 0,5-7 0,-5-2 0,0 11 15,2-7 0,0 2 0,-2 5 0,2-7 16,-2-1 0,0 3 0,0 4 0,-2 3 16,4-11 0,-2 0 0,-2 1 0,2-1 15,0 7 0,0 3 0,2-2 0,-2 4 16,0 1 0,2-1 0,0 2 0,0-2 15,-2 0 0,2 3 0,2-1 0,-2-2 16,0 2 0,-2-1 0,0-1 0,4 2 16,-2-2 0,-2-2 0,4 2 0,-4 1 15,3-1 0,-3 1 0,2-3 0,-2 2 16,2 0 0,-2 2 0,2-2 0,0 1 0,-2 3 16,0-4 0,2 7 0,-2-1 15,0 0 0,0 2 0,0 10 0,0-20 16,0 10 0,0 10 0,0-18 0,0 8 0,0 10 15,-2-17 0,2 7 0,2 0 0,-2 10 16,0-23 0,0 11 0,-2-2 0,2 4 16,0 0 0,0-4 0,0-1 0,0 1 15,0-4 0,0 4 0,0 1 0,0-3 16,0 2 0,0 14 0,-2-28 0,0 14 0,0 1 16,0 1 0,2-4 0,-3 0 15,1 2 0,-2-1 0,2-1 0,0 2 0,0-4 16,-4 7 0,4-5 0,-4 2 0,4 0 15,-4 0 0,1 2 0,-1-3 0,-1-1 16,-2 2 0,1-2 0,-2 0 0,4 5 16,-3-3 0,1-2 0,-2 4 0,-2-3 15,3 3 0,-2 0 0,0-2 0,0 2 16,2 2 0,-2-2 0,-1 0 0,-2 1 16,1 1 0,2 0 0,-4 0 0,-1 1 15,5 0 0,-7 0 0,3 1 0,0-2 16,2 2 0,-3 0 0,3 0 0,-1 0 15,-2-2 0,1 3 0,-1-3 0,1 2 0,-3-2 16,0 0 0,3 2 0,-3 0 0,4-2 16,-4 2 0,5 0 0,-5-1 0,5 3 15,0 0 0,-2-4 0,-5 2 0,3 2 16,1 0 0,-1-2 0,-1 2 0,1 1 16,1-2 0,-2 2 0,1-1 0,-1 2 15,3 0 0,-2 2 0,-3-2 0,0 2 16,0 0 0,1-2 0,1 2 0,-2 0 15,1 0 0,-1 0 0,3 2 0,-3-2 0,2 0 16,1 0 0,3 0 0,2 0 0,12 2 16,-25-4 0,17 2 0,8 2 0,-20-3 15,11 1 0,9 2 0,-15-5 0,15 5 16,-17-3 0,10-1 0,7 4 0,-16-3 16,16 3 0,-17-1 0,17 1 0,-15-2 15,15 2 0,-17 3 0,17-3 0</inkml:trace>
  <inkml:trace contextRef="#ctx0" brushRef="#br0">30598 494 0,'0'-6'0,"0"-2"0,0 8 16,0-10 0,0 10 0,0-10 0,0 10 0,0 0 15,0-10 0,0 10 0,0 0 16,0 0 0,0 0 0,0 0 0,0 0 0,0 0 16,0 0 0,0 0 0,0 0 0,-9 30 15,7-15 0,-3 3 0,1 0 0,0 0 16,0-2 0,-2 4 0,2-3 0,0-1 16,2 0 0,-2 2 0,-3-3 0,3 1 15,-1-2 0,1 0 0,-1-6 0,3 2 16,2-10 0,-2 13 0,2-13 0,-2 10 15,2-10 0,0 0 0,-2 10 0,2-10 16,0 0 0,0 0 0,-2 4 0,2-4 0,0 0 16,0 0 0,0 0 0,0 0 15,0 0 0,6-34 0,-4 24 0,2-5 0,1-3 16,2 0 0,-3 2 0,3-2 0,-3 1 16,2-1 0,2 3 0,-4-3 0,-2 4 15,6 0 0,-3-2 0,-1 3 0,0 1 16,3 0 0,-2 2 0,-1 2 0,0 0 15,0 1 0,1 0 0,2-1 0,-1 5 16,1-4 0,-7 7 0,10-10 0,0 7 16,-4-1 0,-6 4 0,13-4 0,-13 4 15,0 0 0,18 0 0,-18 0 0,0 0 0,20 6 16,-14-2 0,1 2 0,-1-1 0,2 3 16,0 0 0,2 6 0,1 4 15,-1-4 0,-2 4 0,3-1 0,0 9 0,0-2 16,-5-4 0,4 7 0,-6-4 0,-2-3 15,2 0 0,-4-2 0,2 1 0,-2 1 16,2 10 0,-4-8 0,0-4 0,0-3 16,0-3 0,0 0 0,0-2 0,0 0 15,-4-2 0,6-8 0,-4 15 0,2-9 16,2-6 0,-4 10 0,4-10 0,-7 8 16,7-8 0,0 0 0,0 0 0,-6 4 15,6-4 0,0 0 0,0 0 0,0 0 16,-7-22 0,9 12 0,0-6 0,1-1 15,1-1 0,7-9 0,-7 1 0,6 6 0,-2-6 16,1 3 0,-1 1 0,2 4 0,-2 1 16,0-1 0,8-6 0,-5 4 0,0 0 15,0 5 0,0-1 0,-1 2 0,2 2 16,-6-1 0,3 3 0,-2 0 0,-3 2 16,3 0 0,-3 4 0,-4 4 0,8-10 15,-8 10 0,10-8 0,-10 8 0,6-4 16,-6 4 0,0 0 0,11-3 0,-11 3 15,0 0 0,0 0 0,16 0 0,-16 0 0,0 0 16,19 7 0,-12-3 0,-7-4 16,13 10 0,-7-4 0,1 2 0,-2 2 15,5 2 0,-1 1 0,-3 5 0,2-2 0,-2 0 16,-2 1 0,-2 3 0,0-2 0,3 2 16,-5 7 0,0-3 0,-2-4 15,-1 0 0,-1 9 0,0-9 0,-2-3 0,3 1 16,-2-2 0,3 0 0,-2 1 0,-2-2 15,3-2 0,1-1 0,0-2 0,0 0 16,-2-3 0,4-7 0,-3 18 0,1-8 16,2-10 0,-3 16 0,3-6 0,0-2 15,-2 0 0,2-8 0</inkml:trace>
  <inkml:trace contextRef="#ctx0" brushRef="#br0">31331 963 0,'0'0'0,"0"0"0,-2 40 0,0-27 16,0 4 0,2-2 0,-2 1 0,-2-2 15,-1 3 0,1-3 0,-3 4 0,5-6 16,-5 4 0,5-5 0,-2-1 0,4-10 16,-6 18 0,6-18 0,-5 16 0,5-16 15,-2 10 0,2-10 0,0 0 0,0 0 16,-7 12 0,7-12 0,0 0 0,0 0 0,0 0 15,0 0 0,0 0 0,0 0 0,0 0 16,0 0 0,4-40 0,-1 30 0,-1 3 16,3-3 0,-5 10 0,6-17 0,-2 10 15,-2-1 0,2 0 0,-4 8 0,10-14 16,-6 6 0,-4 8 0,7-12 0,-1 4 16,-6 8 0,6-10 0,-6 10 0,12-7 15,-12 7 0,6-6 0,-6 6 0,0 0 16,13-4 0,-13 4 0,0 0 0,0 0 15,0 0 0,22 10 0,-22-10 0,9 12 16,-9-12 0,7 17 0,-3-7 0,0 6 16,1-2 0,-3-1 0,0 5 0,0-4 0,-2 4 15,2-6 0,0 0 0,-2-12 0,0 20 16,0-20 0,-2 15 0,2-15 0,-2 16 16,2-16 0,0 12 0,0-12 0,-2 15 15,2-8 0,0-7 0,-2 11 0,2-11 16,0 0 0</inkml:trace>
  <inkml:trace contextRef="#ctx0" brushRef="#br0">31548 1088 0,'0'0'0,"0"0"0,0 0 15,0 0 0,0 0 0,0 0 0,14 31 16,-14-31 0,0 28 0,2-10 0,-2-1 0,0-1 16,0 2 0,-2-1 0,0 1 15,0-2 0,-3 2 0,0-4 0,3-1 16,-2-1 0,4-12 0,-7 18 0,3-10 0,4-8 15,0 0 0,-8 14 0,8-14 0,0 0 16,-8 10 0,8-10 0,0 0 0,0 0 16,0 0 0,0 0 0,0 0 0,0 0 15,0 0 0,0-42 0,8 27 0,-2-2 16,-2 2 0,1 1 0,1 2 0,-2 0 16,-4 12 0,7-17 0,0 9 0,-7 8 15,10-16 0,-5 8 0,-5 8 0,15-12 16,-6 6 0,-9 6 0,16-12 0,-16 12 0,17-8 15,-17 8 0,22-3 0,-22 3 16,20-2 0,-20 2 0,0 0 0,28 5 0,-28-5 16,18 10 0,-1 0 0,-8-2 0,-1 2 15,-8-10 0,14 18 0,-10-10 0,-4-8 16,13 23 0,-9-11 0,-2 4 0,1-4 16,0 0 0,-3-12 0,-3 19 0,6-9 15,-3-10 0,-6 16 0</inkml:trace>
  <inkml:trace contextRef="#ctx0" brushRef="#br0">30288 488 0,'16'2'0,"-3"0"0,-1 0 15,-12-2 0,19 4 0,-10-2 0,-9-2 16,13 2 0,-13-2 0,14 2 0,-14-2 15,0 0 0,10 3 0,-10-3 0,0 0 0,13 5 16,-13-5 0,0 0 0,11 1 16,-11-1 0,0 0 0</inkml:trace>
  <inkml:trace contextRef="#ctx0" brushRef="#br0">30161 628 0,'0'0'0,"0"0"0,0 0 16,0 0 0,0 0 0,14 6 15,-14-6 0,17 2 0,-5-1 0,-12-1 0,28 5 16,-9-3 0,-1 1 0,-1 0 0,1-1 16,0 0 0,1-1 0,-1 3 0,1-1 15,-1-1 0,0-1 0,-3 3 0,1-2 16,-3 0 0,-3 0 0,-10-2 0,20 2 0,-9 0 15,-11-2 0,18 4 0,-18-4 0,15 0 16</inkml:trace>
  <inkml:trace contextRef="#ctx0" brushRef="#br0">29910 370 0,'0'-5'16,"0"5"0,0 0 0,0-10 0,0 10 15,0 0 0,2-7 0,-2 7 0,0 0 16,0 0 0,0 0 0,2-8 0,-2 8 15,0 0 0,0 0 0,0 0 0,0 0 16,0 0 0,0 0 0,0 0 0,0 0 16,0 0 0,0 0 0,7 31 0,-7-15 15,2 2 0,-2 0 0,3 11 0,1-3 16,-2-6 0,0-3 0,2 3 0,-2-4 0,3 0 16,-3 2 0,5-1 0,-1-3 15,1 2 0,-3-2 0,2-3 0,0 1 16,-2-4 0,0 0 0,0-2 0,-4-6 0,7 10 15,-7-10 0,6 8 0,-6-8 0,0 0 16</inkml:trace>
  <inkml:trace contextRef="#ctx0" brushRef="#br0">30159 373 0,'0'-3'0,"0"3"0,5-7 16,-5 7 0,0 0 0,5-8 0,-5 8 0,0 0 16,0 0 0,4-7 0,-4 7 0,0 0 15,0 0 0,2-8 0,-2 8 0,0 0 16,0 0 0,0 0 0,4-8 0,-4 8 16,0 0 0,0 0 0,0 0 0,0 0 15,5-6 0,-5 6 0,0 0 0,0 0 0,0 0 16,0 0 0,0 0 0,0 0 0,0 0 15,0 0 0,-15 29 0,10-13 16,-4 0 0,-1 0 0,1 1 0,-7 11 0,1-4 16,2-2 0,2-3 0,5-3 0,-6 2 15,6 0 0,-3-3 0,0 2 0,0-4 16,3 3 0,2-2 0,-3 1 0,2-5 16,3 0 0,-4 0 0,4-2 0,2-8 15,-7 12 0,5-4 0,2-8 0,-4 8 16,4-8 0,0 0 0,-5 11 0,5-11 15,0 0 0,-5 8 0,5-8 0,0 0 16,0 0 0,0 0 0,-4 10 0,4-10 16,0 0 0,0 0 0,0 0 0,0 0 15,0 0 0,0 0 0,-2 10 0,2-10 0,0 0 16</inkml:trace>
  <inkml:trace contextRef="#ctx0" brushRef="#br0">30411 490 0,'5'0'0,"-5"0"0,11 2 0,-11-2 15,18 3 0,-18-3 0,15 5 0,-7-3 16,-8-2 0,18 3 0,-7-1 0,-11-2 16,18 5 0,-12-4 0,-6-1 0,16 2 15,-16-2 0,15 5 0,-15-5 0</inkml:trace>
  <inkml:trace contextRef="#ctx0" brushRef="#br0">30366 713 0,'0'0'0,"0"0"0,0 0 0,0 0 0,-5 0 15,5 0 0,0 0 0,0 0 0,0 0 16,0 0 0,0 0 0,0 0 0,0 0 15,33 0 0,-33 0 0,29 0 0,-14 0 16,0 0 0,-15 0 0,25 1 0,-15-1 16</inkml:trace>
  <inkml:trace contextRef="#ctx0" brushRef="#br0">25958 691 0,'25'-6'0,"-4"2"16,1-2 0,-2 2 0,-1 2 0,3-2 0,-4 3 15,1-1 0,-1-1 0,-1 1 0,1 2 16,0 0 0,-18 0 0</inkml:trace>
  <inkml:trace contextRef="#ctx0" brushRef="#br0">27468 796 0,'0'0'0,"0"0"0,0 0 16,0 0 0,0 0 0,0 0 0,0 0 16,4-10 0,-4 10 0,0 0 0,0 0 15,0 0 0,0 0 0,0 0 0,0 0 16,0 0 0,0 0 0,0 0 0,0 0 0,0 0 16</inkml:trace>
  <inkml:trace contextRef="#ctx0" brushRef="#br0">27398 772 0,'0'0'0,"0"0"16,-8-4 0,8 4 0,0 0 0,0 0 15,0 0 0,-10-4 0,10 4 0,0 0 16,0 0 0,0 0 0,0 0 0,0 0 0,0 0 15,0 0 0,0 0 0,-7-4 0,7 4 16,0 0 0,0 0 0,0 0 0,0 0 16,0 0 0,0 0 0,0 0 0,0 0 15,0 0 0,0 0 0,0 0 0,0 0 16,0 0 0,0 0 0,0 0 0,0 0 16,0 0 0,0 0 0,0 0 0,0 0 15,0 0 0,0 0 0,0 0 0,0 0 16,0 0 0,0 0 0,0 0 0,0 0 15,0 0 0,0 0 0,0 0 0,0 0 0,0 0 16,-13 20 0,13-20 0,-5 14 16,1-9 0,0 3 0,0 0 0,-1 2 15,1-2 0,-1 2 0,-1 2 0,1-1 0,-1 2 16,2-6 0,-4 3 0,6 0 0,-2-2 16,4-8 0,-8 16 0,5-10 0,-1 2 15,4-8 0,-6 12 0,6-12 0</inkml:trace>
  <inkml:trace contextRef="#ctx0" brushRef="#br0">27408 709 0,'2'-4'0,"-2"4"0,5-10 15,-5 10 0,4-8 0,3 4 0,-7 4 16,13-12 0,-5 8 0,-1 1 0,2-2 16,-2 0 0,-7 5 0,14-7 0,-14 7 15,18-1 0,-18 1 0,13 1 0,-13-1 0,0 0 16,14 5 0,-14-5 0,6 5 0,-6-5 15,2 8 0,-2-8 0,0 0 16,0 16 0,0-16 0,2 14 0,1-6 0,-3-8 16,2 16 0,0-11 0,-2-5 0,9 16 15,-4-7 0,5 2 0,-3 1 0,6-2 16,0 2 0,-4-2 0,0-3 0,-3 1 16,-2 0 0,3-2 0,-7-6 0,9 12 15,-4-6 0,-5-6 0,0 0 0,2 20 16,-2-20 0,-9 15 0,9-15 0,-9 14 15,2-6 0,-7 2 0,2 0 0,-3-2 0,1 2 16,0-3 0,-2 3 0,3-4 0,-5 2 16,1 0 0,1 2 0</inkml:trace>
  <inkml:trace contextRef="#ctx0" brushRef="#br0">3652 10687 0,'0'0'0,"0"0"0,0 0 0,0 0 0,0 0 16,0 0 0,-6-8 0,6 8 0,0 0 15,0 0 0,0 0 0,0 0 0,0 0 16,0 0 0,0 0 0,0 0 0,-2-6 16,2 6 0,0 0 0,0 0 0,0 0 0,0 0 15,0 0 0,0 0 0,0 0 16,0 0 0,0 0 0,-2 30 0,2-14 0,0 0 15,-2-3 0,2 5 0,0-2 0,0 0 16,0-3 0,-2 1 0,0-2 0,2-2 16,-2 0 0,0-2 0,2 0 0,0-8 15,-3 15 0,1-8 0,2-7 0,-2 15 16,2-9 0,0-6 0,0 10 0,-2-2 16,2-8 0,-2 12 0,2-12 0,-3 7 15,3-7 0,0 0 0,0 12 0,0-12 0,0 0 16,0 6 0,0-6 0,0 0 15,0 0 0,0 0 0,0 10 0,0-10 0,0 0 16,0 0 0,0 0 0,0 0 0,0 0 16,0 0 0,0 0 0,0 0 0,0 0 15,0 0 0,0 0 0,0 0 0,0 0 16,0 0 0,0 0 0,-9-33 0,9 23 16,-2 0 0,0-4 0,2-2 0,0-1 15,-2 1 0,0 0 0,0-2 0,2 0 16,0 3 0,-2-3 0,-3-2 0,5 3 0,0 0 15,0-2 0,0 1 0,0 2 16,0 1 0,0-1 0,0 2 0,0 4 16,-2-2 0,4 2 0,-2 3 0,-2-3 0,2 10 15,0-16 0,0 8 0,0 8 0,0-11 16,0 11 0,0-13 0,0 13 0,2-7 16,-2 7 0,0 0 0,0-8 0,0 8 15,0 0 0,0 0 0,3-10 0,-3 10 16,0 0 0,0 0 0,0 0 0,0 0 15,4-8 0,-4 8 0,0 0 0,0 0 16,0 0 0,0 0 0,22 18 0,-16-12 0,7 6 16,-1 1 0,-2 1 0,1 2 15,-2 0 0,2 0 0,6 9 0,-6-5 16,2-1 0,-3-5 0,-2 4 0,-1-2 0,1 1 16,-1-2 0,2 0 0,-3 3 15,-2-2 0,3-5 0,-2 7 0,1-4 16,1 2 0,-1-2 0,-2 1 0,4 1 0,-4-2 15,2 0 0,-4-2 0,3-3 0,-1 1 16,0-4 0,1 3 0,-3 0 0,3-3 16,-3 0 0,2 2 0,-4-8 0,4 11 15,-4-11 0,2 9 0,-2-9 0,5 8 16,-5-8 0,4 5 0,-4-5 0,0 0 0,5 8 16,-5-8 0,0 0 0,0 0 15,0 0 0,0 0 0,0 0 0,0 0 0,0 0 16,0 0 0</inkml:trace>
  <inkml:trace contextRef="#ctx0" brushRef="#br0">3701 10877 0,'-6'-4'16,"6"4"0,0 0 0,0 0 0,0 0 16,-8-6 0,8 6 0,0 0 0,0 0 15,0 0 0,0 0 0,0 0 0,0 0 16,-12-4 0,12 4 0,0 0 0,0 0 16,0 0 0,0 0 0,0 0 0,0 0 0,0 0 15,0 0 0,0 0 0,0 0 16,0 0 0,0 0 0,-11-4 0,11 4 15,0 0 0,0 0 0,0 0 0,0 0 16,0 0 0,0 0 0,0 0 0,0 0 16,0 0 0,0 0 0,0 0 0,0 0 15,0 0 0,0 0 0,35-10 0,-15 6 16,13 2 0,-6-2 0,-6 2 0,-1-2 16,2 4 0,-1-2 0,-1 4 0,0 0 15,-3 0 0,3 2 0,-2-2 0,-5 2 16</inkml:trace>
  <inkml:trace contextRef="#ctx0" brushRef="#br0">4151 10792 0,'0'0'0,"21"-2"16,-21 2 0,20-2 0,-11 0 0,9 0 16,0 0 0,1 2 0,1 0 0,-1 0 15,-1 2 0,2-2 0,-3 0 0</inkml:trace>
  <inkml:trace contextRef="#ctx0" brushRef="#br0">4359 10934 0,'0'0'16,"0"0"0,0 0 0,0 0 0,0 0 0,44-2 15,-24-2 0,-1 0 0,1 4 0,0-4 16,-1 2 0,-1 0 0,1 2 0</inkml:trace>
  <inkml:trace contextRef="#ctx0" brushRef="#br0">22924 1350 0,'-9'-8'0,"9"8"0,0 0 16,-4-8 0,4 8 0,-4-6 0,4 6 15,0 0 0,-4-10 0,4 10 0,0 0 16,-6-6 0,6 6 0,0 0 0,0 0 16,0-10 0,0 10 0,0 0 0,0 0 15,-4-5 0,4 5 0,0 0 0,0 0 16,0 0 0,0 0 0,0 0 0,0 0 16,0 0 0,0 0 0,0 0 0,0 0 0,0 0 15,2 29 0,-2-19 0,2 8 16,1-2 0,-3 1 0,0 1 0,3-2 15,-1 2 0,0-3 0,-2 3 0,0-2 0,2 0 16,-2-4 0,2-1 0,0-1 16,-2 0 0,0-4 0,0-6 0,2 14 0,-2-14 15,0 8 0,0-8 0,0 9 0,0-9 16,0 0 0,0 9 0,0-9 0,0 0 16,0 0 0,0 0 0,0 0 0,0 0 15,0 0 0,0 0 0,0 0 0,0 0 16,0 0 0,0 0 0,0 0 0,0-26 15,0 26 0,0-20 0,0 12 0,0-2 16,0 0 0,2-5 0,-2-1 0,0-2 0,3 2 16,-3 1 0,4-1 0,-2 0 0,1 1 15,-3-2 0,2 4 0,-2 1 0,2 0 16,-2 2 0,2-6 0,-2 4 0,2 1 16,1 1 0,-1 0 0,0 0 0,-2 2 15,2-1 0,0-1 0,0 0 0,0 2 16,-2 0 0,0 8 0,5-16 0,-2 10 15,-3 6 0,4-11 0,-2 4 0,-2 7 16,2-9 0,-2 9 0,6-6 0,-6 6 0,9-6 16,-9 6 0,16-6 0,-8 4 15,-8 2 0,20 0 0,-3 0 0,1 2 0,-5 4 16,-1-3 0,2 4 0,0-2 0,1 5 16,-2 2 0,0-2 0,-2 4 0,1 0 15,0 1 0,-1 1 0,-2-2 0,-4 2 16,3 0 0,-2-3 0,-1 3 0,0-4 15,-3 0 0,0 0 0,-2-2 0,2 0 16,-4-3 0,2-7 0,-4 20 0,2-12 16,-3 2 0,-2 2 0,-3 1 0,1-1 15,-2 0 0,0-2 0,-3 0 0,2 2 0,-4-1 16,1-1 0,-1-2 0,-1 4 0,1-4 16,1 2 0,-3-2 0,4-2 0,0 0 15,3 1 0,3-2 0,-2-3 0,2 1 16,8-3 0,-15 6 0,15-6 0,-12 6 15,12-6 0,-8 3 0,8-3 0,0 0 16,-11 3 0,11-3 0,0 0 0,0 0 16,0 0 0,0 0 0,0 0 0,0 0 15,0 0 0,0 0 0,0 0 0,0 0 16,0 0 0,-20-8 0,20 8 0,0 0 0,0 0 16,0 0 0,0 0 0,0 0 0,0 0 15,0 0 0,0 0 0,0 0 16,25-13 0,-25 13 0,0 0 0,12-4 0,-12 4 15,16 0 0,-16 0 0,17-3 0,-17 3 16,18-1 0,-18 1 0,29 1 0,-17-2 16,6 1 0,-18 0 0,27-2 0,-17 2 15,-10 0 0,0 0 0,31 0 0,-31 0 16,18-2 0,-7 2 0,-11 0 0,20-2 0,-20 2 16,17-4 0,-17 4 0,15-4 15,-6 2 0,-9 2 0,15-8 0</inkml:trace>
  <inkml:trace contextRef="#ctx0" brushRef="#br0">23398 2259 0,'0'16'0,"-5"-2"16,5-2 0,-5-2 0,5 0 0,0-10 0,-6 13 15,4-7 0,2-6 0,-5 12 0,5-12 16,-8 8 0,8-8 0,0 0 0,0 0 16,-18 0 0,18 0 0,0 0 0,-15-12 15,15 12 0,-9-18 0,6 2 0,-1 1 16,4-3 0,0 0 0,4 1 0,-1-1 16,2 0 0,3 2 0,-1 2 0,3-1 15,2 3 0,1 0 0,0 2 0,2 0 16,1 2 0,1 5 0,-1 0 0,-16 3 0,23 0 15,-23 0 0,29 6 0,-16 1 16,2 0 0,-1 3 0,-1 0 0,0 2 16,0-1 0,-4 4 0,0-3 0,-3 1 0,1 3 15,-3-5 0,-2 4 0,2-2 0,-6 3 16,2 0 0,0-4 0,-4-2 0,2 0 16,-2-3 0,4-7 0,-9 16 0,4-10 15,5-6 0,-11 10 0,11-10 0,-12 6 16,12-6 0,-14 4 0,14-4 0,0 0 15,0 0 0,-21-16 0,15 8 0,6 8 16,-2-14 0,2 4 0,0-1 0,2-5 16,2 0 0,0 0 0,2 0 0,3 1 15,-3 1 0,3 0 0,0 4 0,-1 2 16,-1 1 0,9-3 0,-6 2 0,6 0 0,-3 2 16,-2 2 0,0 2 0,2 0 15,-13 2 0,20 0 0,-20 0 0,18 4 16,-18-4 0,27 10 0,-15-4 0,-2 2 0,-1-1 15,3 5 0,-6-2 0,0 0 0,1 0 16,-2-2 0,-3 2 0,2-2 0,0 7 16,-1-3 0,-3 0 0,0-2 0,0-10 15,0 13 0,0-13 0,0 15 0,0-15 16,0 12 0,0-12 0,0 0 0,2 9 0,-2-9 16,0 0 0,0 0 0,0 0 0,0 0 15,0 0 0,37-24 0,-21 12 0,-4-1 16,13-5 0,-5 2 0,-3 5 0,-2-1 15,-2 2 0,1 0 0,1 0 0,-7 2 16,4 2 0,-8 2 0,-4 4 0,11-7 16,-11 7 0,8-7 0,-8 7 0,0 0 15,0 0 0,0 0 0,0 0 0,0 0 16,0 0 0,0 0 0,0 0 0,0 0 16,-23 22 0,9-8 0,6 0 0,-5 0 15,3-1 0,2 1 0,2 0 0,-1 0 16,2-4 0,3 0 0,0-2 0,2-8 0,0 13 15,0-13 0,6 14 0,1-8 16,-7-6 0,25 12 0,-6-10 0,-1-2 0,1 0 16,3-2 0,-2-4 0,-1 0 0,-1-2 15,-1-4 0,-3 2 0,-1 1 0,-2-1 16,-2 2 0,-5 2 0,2-2 0,-6 8 16,4-12 0,-4 12 0,0 0 0,6-8 15,-6 8 0,0 0 0,0 0 0,0 0 16,0 0 0,0 0 0,0 0 0,0 0 15,0 0 0,0 0 0,-12 28 0,12-28 0,4 14 16,-4-14 0,10 10 0,-4-4 16,-6-6 0,17 3 0,-17-3 0,29 2 15,-9-4 0,0-6 0,8-2 0,-6-3 0,4-5 16,-6-4 0,-1-1 0,-1-3 0,0-4 16,-3-1 0,-7-5 0,0 1 0,-6-3 15,0 1 0,-4 4 0,-2 1 0,-4 2 16,2 10 0,-3 3 0,3 3 0,1 2 0,-2 6 15,1-2 0,0 6 0,6 2 16,0 0 0,0 0 0,-33 18 0,17-4 16,-1 16 0,1-1 0,6 1 0,1 5 0,2 0 15,3 3 0,-1-2 0,5-3 0,0-1 16,5-1 0,-1-1 0,3 0 0,2-11 16,-5-1 0,0-4 0,0-3 0,1-1 15,-3-2 0,-2-8 0,5 14 0,-5-14 16,2 10 0,-2-10 0,0 0 0,0 0 15,0 0 0,0 0 0,0 0 0,0 0 16,0 0 0,0 0 0,0 0 0,15-27 16,-11 17 0,1 2 0,4-4 0,-1 0 15,1 2 0,0 2 0,4 0 0,3 1 16,-1 2 0,1 2 0,-4 3 0,-12 0 0,31 0 16,-14 3 0,-3 4 0,1-2 0,-4 5 15,0-2 0,-1 4 0,0 2 0,-6-5 16,-4-9 0,4 20 0,-4-10 0,0-10 15,0 16 0,0-16 0,-4 16 0,4-16 16,-4 14 0,4-14 0,-2 8 0,2-8 16,0 0 0,0 0 0,0 0 0,0 0 15,0 0 0,0 0 0,0 0 0,15-32 0,-4 20 16,0-4 0,1-1 0,0 3 0,1-2 16,-3 2 0,4 2 0,-5 3 0,-1-1 15,-1 3 0,-2 0 0,-5 7 0,8-8 16,-8 8 0,4-8 0,-4 8 0,0 0 15,7-8 0,-7 8 0,0 0 0,0 0 16,0 0 0,0 0 0,0 0 0,0 0 16,0 0 0,0 0 0,0 0 0,0 0 0,0 0 15</inkml:trace>
  <inkml:trace contextRef="#ctx0" brushRef="#br0">5726 10093 0,'0'0'15,"0"0"0,0 0 0,0 0 0,0 0 16,0 0 0,0 0 0,0 0 0,0 0 15,0 0 0,0 0 0,0 0 0,0 0 16,0 0 0,0 0 0,0 0 0,0 0 0,0 0 16,-2 8 0,2-8 0,0 0 15,0 0 0,0 0 0,0 0 0,-9 8 0,9-8 16,-9 4 0,9-4 0,-13 2 0,13-2 16,-8 4 0,8-4 0,-16 4 0,16-4 15,-11 6 0,11-6 0,0 0 0,-14 4 16,14-4 0,-8 2 0,8-2 0,0 0 15,-13 6 0,13-6 0,0 0 0,-16 2 0,16-2 16,0 0 0,-10 4 0,10-4 16,0 0 0,-10 6 0,10-6 0,-6 4 0,6-4 15,0 0 0,-11 6 0,11-6 0,-4 4 16,4-4 0,-9 5 0,9-5 0,-5 6 16,5-6 0,-4 12 0,0-8 0,2 6 15,0-4 0,0 2 0,2 2 0,0 5 16,0 1 0,0 2 0,0 0 0,0-1 15,0 1 0,0 0 0,2 1 0,0 1 16,4 10 0,-4-5 0,2 3 0,2 0 16,-2-4 0,0 5 0,0 1 0,1 0 15,-1-7 0,-4-1 0,4 8 0,0-7 0,0 6 16,-2-7 0,2 0 0,-2-4 0,-2 2 16,2-3 0,0 1 0,0 2 0,3 11 15,-1 1 0,1-2 0,-3 1 0,0-1 16,5-1 0,-5-5 0,2 6 0,-2 1 15,0-2 0,2 3 0,-1 0 0,0-4 0,-1 1 16,2 2 0,-2-1 0,2 0 16,1-1 0,-3-5 0,0-5 0,2-1 0,-2 2 15,0-4 0,2 4 0,0-4 0,-2-1 16,0-1 0,2 2 0,-4-2 0,4-4 16,-4 1 0,3-3 0,-3 2 0,2-2 15,0 2 0,0 0 0,0-2 0,1 0 16,-3 2 0,0-3 0,2 1 0,0 0 15,-2 0 0,0 0 0,3 0 0,-3-3 16,0 5 0,0-2 0,0 0 0,2 0 16,-2 0 0,0 0 0,2-2 0,-2 3 15,2 0 0,2-3 0,-4 1 0,4-1 16,-1 1 0,1-2 0,3-1 0,-3 2 0,3 0 16,1-2 0,0 2 0,0-2 0,0 0 15,1 0 0,9 0 0,-5-1 0,-2 2 16,0-3 0,-3 1 0,-8-3 0,20 5 15,-20-5 0,18 2 0,-11-2 0,-7 0 0,0 0 16</inkml:trace>
  <inkml:trace contextRef="#ctx0" brushRef="#br0">6008 10210 0,'0'0'0,"0"0"0,11-2 0,-11 2 15,0 0 0,0 0 0,5-6 0,-5 6 16,0 0 0,0 0 0,2-8 0,-2 8 16,0 0 0,0 0 0,0 0 0,0 0 15,0-10 0,0 10 0,0 0 0,0 0 16,0 0 0,0 0 0,0 0 0,0 0 0,0 0 16,0 0 0,-24 0 0,24 0 15,0 0 0,-20 12 0,11-8 0,3 2 16,-4-2 0,4 4 0,0-2 0,-3 2 0,5 0 15,-3 2 0,0 3 0,1 3 0,2 0 16,-1-1 0,3 2 0,4-4 0,-2 1 16,3-2 0,1-3 0,0 0 0,0-1 15,3-3 0,2 1 0,-2 0 0,1-2 16,-2 0 0,-6-4 0,20 2 0,-20-2 16,20 0 0,-20 0 0,15-4 0,-15 4 15,18-6 0,-13 2 0,1-2 0,-6 6 16,6-10 0,-4 3 0,-2-1 0,0 8 0,2-14 15,-2 14 0,-2-14 0,2 14 0,-2-10 16,2 10 0,-4-12 0,2 6 0,2 6 16,-2-9 0,2 9 0,-2-9 0,2 9 15,0 0 0,-5-9 0,5 9 0,0 0 16,0 0 0,-2-8 0,2 8 0,0 0 16,0 0 0,0 0 0,0 0 0,0 0 0,0 0 15,0 0 0,0 0 0,13 26 16,-7-13 0,-4 3 0,4 0 0,0-3 0,-2 5 15,1-4 0,-1 2 0,5 0 0,-4-3 16,-1 3 0,2-2 0,-2-2 0,1 0 16,-1-2 0,1-2 0,-3-2 0,0 3 15,3-3 0,-1 2 0,0-2 0,-2 0 16,-2-6 0,0 0 0,10 6 0</inkml:trace>
  <inkml:trace contextRef="#ctx0" brushRef="#br0">6177 10527 0,'0'-9'16,"0"9"0,0 0 0,3-10 0,-3 10 16,2-10 0,-2 10 0,2-8 0,-2 8 15,0 0 0,2-12 0,-2 12 0,0 0 16,0-8 0,0 8 0,0 0 0,0 0 16,0 0 0,2-6 0,-2 6 0,0 0 0,0 0 15,0 0 0,0 0 0,17 16 16,-10-8 0,-5 0 0,3 2 0,5 3 0,-5-3 15,4 5 0,-3-2 0,1 1 0,-1-2 16,1-2 0,0-2 0,-3 0 16,0-1 0,0-1 0,1 2 0,-5-8 0,7 10 15,-7-10 0</inkml:trace>
  <inkml:trace contextRef="#ctx0" brushRef="#br0">6331 10454 0,'0'0'0,"0"0"0,0 0 0,0 0 15,2-7 0,-2 7 0,0 0 0,0 0 16,0 0 0,0 0 0,0 0 0,0 0 16,0 0 0,4 27 0,-4-21 0,2 2 15,-2 2 0,4-2 0,-4 2 0,3-2 16,-3 2 0,2 0 0,2-3 0,-2 3 15,2 6 0,2 0 0,-4-5 0,-2-1 0,2 0 16,2-2 0</inkml:trace>
  <inkml:trace contextRef="#ctx0" brushRef="#br0">6988 10083 0,'0'0'0,"0"0"0,0 0 16,0 0 0,0 0 0,0 0 0,0 0 16,0 0 0,-11 26 0,8-10 0,3 0 15,-2 0 0,2-1 0,2 1 0,3 2 16,-1-2 0,3-1 0,1 1 0,4-4 0,-2 2 16,1-6 0,5 0 0,-3-3 0,2 2 15,2-4 0,-3-1 0,1 1 0,-15-3 16,22-5 0,-22 5 0,18-3 0,-9-4 15,-3 4 0,0-3 0,-2-2 0,-4 8 0,6-14 16,-6 8 0,0 6 0,-8-13 16,2 6 0,2 1 0,4 6 0,-16-9 15,7 6 0,-1 0 0,0-3 0,10 6 0,-17-6 16,9 2 0,1 0 0,7 4 0,-15-4 16,15 4 0,-9-4 0,9 4 0,0 0 15,-9-6 0,9 6 0,0 0 0,0 0 16,0 0 0,0 0 0,0 0 0,24-8 15,-15 4 0</inkml:trace>
  <inkml:trace contextRef="#ctx0" brushRef="#br0">7871 10026 0,'-8'16'16,"2"-4"0,4 0 0,0 2 0,0-4 0,-3 0 16,5-10 0,5 19 0,-5-13 0,2 4 15,-2-10 0,4 15 0,2-7 0,2-1 16,0-2 0,7 3 0,5-2 0,0-2 15,-3-4 0,3 0 0,13-6 0,-2-4 16,-5 3 0,-5-3 0,-5 2 0,-1 0 16,-1-2 0,-4 2 0,-3 0 0,-2-2 15,-3 2 0,0 1 0,-2 7 0,-6-15 16,-2 10 0,4-3 0,-11-2 0,0 4 16,0 0 0,-1-2 0,1 4 0,-3 3 0,1-1 15,17 2 0,-38 2 0,23-1 16,-1 3 0,6 2 0,-6-2 0,1 6 0,-1-2 15</inkml:trace>
  <inkml:trace contextRef="#ctx0" brushRef="#br0">6135 11104 0,'0'0'0,"0"0"0,0 0 0,0 0 15,-8-9 0,8 9 0,0 0 0,0 0 16,0 0 0,0 0 0,0 0 0,-25 15 16,19-10 0,-2 3 0,3 0 0,-6 8 15,2-1 0,1 3 0,2 0 0,4 2 0,2-4 16,0 2 0,0-3 0,2 1 0,6 0 15,-2-2 0,1-5 0,1 0 0,8-1 16,-3-5 0,0 1 0,6-4 0,-1 0 16,2-2 0,-3 0 0,6-4 0,-6 1 15,0-2 0,-2-3 0,3 0 0,0 1 16,-1-1 0,-5-2 0,-6 3 0,0-6 16,-1 3 0,-1-1 0,-6 3 0,2 0 0,-4-4 15,-1 1 0,-3-2 0,1 2 16,-4 3 0,5 0 0,-8 0 0,3 1 15,3 3 0,-2-1 0,0 4 0,3-1 0,7 4 16,-18-4 0,10 2 0,8 2 16,-15-4 0,15 4 0,-14 0 0,14 0 0,0 0 15,-20 0 0,20 0 0,0 0 0,0 0 16,-12 6 0,12-6 0,0 0 0,-3 6 16,3-6 0,0 0 0,0 0 0,0 0 15</inkml:trace>
  <inkml:trace contextRef="#ctx0" brushRef="#br0">7100 10758 0,'0'0'0,"0"0"0,0 0 0,4-10 0,-4 10 16,0 0 0,0 0 0,2-10 0,-2 10 15,0-3 0,0 3 0,0 0 0,-2-10 16,2 10 0,-2-8 0,2 8 0,-2-8 16,2 8 0,-6-4 0,6 4 0,-4-8 15,4 8 0,-6-4 0,6 4 0,0 0 16,0 0 0,-20-2 0,20 2 0,-17 6 16,10 0 0,-2 0 0,-2 6 0,1 3 0,-2 0 15,4 2 0,-1-1 0,0 2 16,5 0 0,-3-3 0,7 3 0,2-2 0,0-4 15,3 0 0,-1-2 0,3-3 0,2-1 16,-3 0 0,6-2 0,-4-2 0,9 2 16,-3-4 0,-14 0 0,31-4 0,-21 2 15,2-4 0,-4 2 0,1 0 0,-5-4 16,-4 8 0,8-11 0,-2 4 0,-2-1 16,-4 1 0,0 7 0,0-12 0,0 12 15,0-10 0,0 10 0,0 0 0,-2-10 16,2 10 0,-5-8 0,5 8 0,-3-6 0,3 6 15,0 0 0,0 0 0,-2-7 0,2 7 16,0 0 0,0 0 0,0 0 0,0 0 16,0 0 0,0 0 0,0 0 0,14 23 15,-10-17 0,0 0 0,-4-6 0,9 14 16,-4-8 0,-3-1 0,5 3 0,-5-1 16,-2-7 0,6 11 0,-2-5 0,-2-2 0,-2-4 15,6 6 0,-6-6 0</inkml:trace>
  <inkml:trace contextRef="#ctx0" brushRef="#br0">7250 10841 0,'7'-8'0,"-2"3"0,1 0 0,-6 5 16,6-10 0,-6 10 0,7-3 0,-7 3 16,0 0 0,0 0 0,15 0 0,-15 0 15,0 0 0,17 10 0,-9-5 0,-2 1 16,0 2 0,-1 0 0,1 6 0,4-2 0,-4 1 15,0 1 0,1 2 0,-2 0 0,-3-2 16,2 0 0,-2-4 0,-2 1 0,0-1 16,2-2 0,1 2 0,-3-2 0,0-8 15,2 13 0,0-6 0,-2-7 0,2 8 16,-2-8 0,0 0 0,4 9 0,-4-9 16,0 0 0,0 0 0,20-4 0,-20 4 15,15-12 0,-5 6 0,-2 3 0,-2-6 0,1 2 16,-2 1 0,1-2 0</inkml:trace>
  <inkml:trace contextRef="#ctx0" brushRef="#br0">7495 10910 0,'0'-10'0,"0"10"16,0 0 0,0 0 0,0-10 0,0 10 15,0 0 0,8-7 0,-8 7 0,0 0 0,8-6 16,-8 6 0,0 0 0,11-2 0,-11 2 15,0 0 0,0 0 0,24 11 0,-18-4 0,1-2 16,-2 3 0,6 6 0,-7-2 16,2 4 0,-4-4 0,0-1 0,2-1 0,-2 0 15,-2-2 0,2 0 0,-2-8 0,2 13 16,-2-13 0,2 10 0,-2-10 0,2 8 16,-2-8 0,2 4 0,-2-4 0,0 0 15,18 4 0,-18-4 0,19-4 0,-19 4 16,39-7 0,-8-5 0,-2 6 0,-9-4 15,0 2 0,-3 2 0</inkml:trace>
  <inkml:trace contextRef="#ctx0" brushRef="#br0">8252 10837 0,'0'0'0,"0"0"16,2-8 0,-2 8 0,0 0 0,0 0 15,0 0 0,0 0 0,0 0 0,2 26 16,-2-16 0,6 6 0,-2 1 0,4-1 16,-2-4 0,0 2 0,5 1 0,-4-2 15,4-4 0,0 1 0,2 0 0,-2-6 16,1 2 0,-2-2 0,1-4 0,-11 0 16,18 0 0,-18 0 0,19-4 0,-10-2 0,-2 0 15,1 0 0,-4-3 0,1 0 16,0-7 0,-5 3 0,2-3 0,-4 2 0,-3-2 15,2 1 0,-3 1 0,0 0 0,-1 2 16,3 4 0,-3 0 0,0 3 0,1-2 0,6 7 16,-13-5 0,4 3 0,9 2 15,-17-4 0,17 4 0,-18 0 0,18 0 16,-17 1 0,17-1 0,-18 7 0,7-4 0,-4 5 16,0 2 0,-1 0 0</inkml:trace>
  <inkml:trace contextRef="#ctx0" brushRef="#br0">6394 11640 0,'0'0'16,"-30"14"0,24-6 0,-6 8 15,3-1 0,-2 15 0,2-3 0,1 3 0,3 0 16,3 0 0,2-5 0,0-5 0,4-3 15,3 1 0,1-2 0,-1 0 0,4-2 16,0-3 0,5 1 0,-1-4 0,0-2 16,2-2 0,-1-2 0,1-2 0,-1-4 15,-16 4 0,22-6 0,-11 0 0,-3 2 0,6-6 16,-3-2 0,-5 2 0,2-1 16,-2-3 0,-6-1 0,0 0 0,0 0 0,-8-1 15,0 0 0,1-2 0,-1 5 0,-6-3 16,4 2 0,-2 0 0,1 0 0,1 3 15,3 1 0,-2 2 0,3 0 0,-1 2 16,3 2 0,4 4 0,-12-10 0,8 6 16,4 4 0,0 0 0,-10-6 0,10 6 15,0 0 0,0 0 0,0 0 0,0 0 0,0 0 16,0 0 0,0 0 0,0 0 0,0 0 16,0 0 0</inkml:trace>
  <inkml:trace contextRef="#ctx0" brushRef="#br0">7386 11561 0,'0'0'0,"0"0"0,0 0 0,0 0 15,5-5 0,-5 5 0,0 0 0,0 0 16,0 0 0,0 0 0,0 0 0,0 0 16,0 0 0,0 0 0,0 0 0,0 0 15,0 0 0,0 0 0,0 0 0,0 0 16,0 0 0,-13 35 0,6-18 0,0 1 0,1 12 16,2-6 0,-1 3 0,0-3 0,3-2 15,2-3 0,2 1 0,1-2 16,4 0 0,-1-3 0,0 1 0,1-4 0,4 0 15,2-5 0,-1 2 0,0-6 0,1 0 16,-1-3 0,5 0 0,-2-5 0,2 2 16,-1-4 0,-1 2 0,3-5 0,-5 0 15,-2 0 0,-2-2 0,-3 2 0,-2 1 16,2-1 0,-4 0 0,-4-6 0,-2 0 16,0-1 0,-4 1 0,-1 0 0,0 4 15,-4 0 0,2 1 0,-2-1 0,-2 2 16,1 4 0,-1-2 0,0 2 0,4 0 0,0 2 15,0 1 0,2-2 0,9 5 0,-10-4 16,10 4 0,-12-3 0,12 3 0,0 0 16,0 0 0,0 0 0,0 0 0,0 0 15,0 0 0,0 0 0,0 0 0</inkml:trace>
  <inkml:trace contextRef="#ctx0" brushRef="#br0">8501 11478 0,'0'-12'16,"0"12"0,0 0 0,0 0 0,0 0 16,0 0 0,-6-11 0,6 11 0,0 0 0,0 0 15,0 0 0,-29 4 0,29-4 0,-20 14 16,7-5 0,-2 3 0,6 2 0,-1 0 15,2 0 0,0 1 0,3 1 0,3 0 16,-2-2 0,2 0 0,4-4 16,-2-1 0,4-1 0,-2 0 0,5-2 0,4 0 15,-4-2 0,10 0 0,1 0 0,-3-2 16,2-4 0,1 0 0,-5-4 0,3 0 16,-3 0 0,-3-2 0,-2 0 0,0 0 15,1-3 0,-1-1 0,-3 2 0,-3 0 16,1-6 0,-3 5 0,0 1 0,0 10 0,-5-16 15,2 8 0,3 8 0,-2-10 16,2 10 0,-6-6 0,6 6 0,0 0 0,0 0 16,0 0 0,0 0 0,0 0 0,0 0 15,0 0 0,-4 22 0,4-22 0,2 18 16,0-3 0,6 3 0,-5-2 0,2 0 16,3-1 0,-2-1 0,-1 2 0,2-2 15,-1 1 0,-1-2 0,1-4 0,-4-1 16,2-2 0,1 2 0</inkml:trace>
  <inkml:trace contextRef="#ctx0" brushRef="#br0">8786 11633 0,'0'0'16,"0"-12"0,0 12 0,0 0 16,0 0 0,6-10 0,-6 10 0,5-8 0,-5 8 15,13-10 0,-5 4 0,-8 6 0,14-6 16,-3 0 0,-11 6 0,16-2 0,-16 2 16,0 0 0,0 0 0,0 0 0,23 6 15,-23-6 0,7 12 0,-5-4 0,-2 1 16,0 7 0,-2-2 0,4-2 0,-2 2 15,-2 0 0,2-4 0,2 0 0,1-3 16,-3 1 0,0-8 0,4 14 0,0-8 16,2 0 0,1-2 0,0 1 0,-1 0 15,-6-5 0,13 10 0,-3-7 0,-4 3 0,0-2 16,1 2 0,-1 0 0,1 0 0,0 2 16,-3-2 0,0 1 0,-2 2 0,-2-9 15,3 17 0,-6-8 0,1 0 0,0-1 16,-4 8 0,-1-6 0,0-3 0,1 1 15,-1-1 0,7-7 0,-12 3 0,12-3 0,0 0 16</inkml:trace>
  <inkml:trace contextRef="#ctx0" brushRef="#br0">9041 11618 0,'0'0'0,"4"-5"16,-4 5 0,0 0 0,0 0 15,8-10 0,-8 10 0,0 0 0,0 0 16,5-10 0,-5 10 0,0 0 0,0 0 0,0 0 16,6-6 0,-6 6 0,0 0 0,0 0 15,0 0 0,0 0 0,11-6 0,-11 6 16,0 0 0,0 0 0,0 0 0,0 0 15,0 0 0,0 0 0,0 0 0,11-6 16,-11 6 0,0 0 0,0 0 0,0 0 16,0 0 0,0 0 0,0 0 0,0 0 15,0 0 0,0 0 0,0 0 0,0 0 0,0 0 16,0 0 0,0 0 0,0 0 0,0 0 16,0 0 0,2-10 0,-2 10 0,0 0 15,0 0 0,9-6 0,-9 6 0,9-6 16,-9 6 0,15-4 0,-15 4 0,16-3 15,-16 3 0,0 0 0,26 5 0,-26-5 16,13 5 0,-7 0 0,-6-5 0,14 10 16,-8-6 0,-6-4 0,9 16 0,-7-10 15,-2-6 0,2 18 0,-2-10 0,0-8 16,0 13 0,0-13 0,2 12 0,-2-12 16,2 10 0,-2-10 0,2 12 0,-2-12 0,6 10 15,-2-7 0,-4-3 0,17 10 16,-1-2 0,1-2 0,5-2 0,9 4 0,-7 0 15,11 0 0,-2 0 0,-9-1 0,-2 1 16,-3-1 0,-1 0 0,-1 1 0,-3-4 16,-6 2 0,1-2 0,-5 4 0,-4-8 15,0 12 0,-2-4 0,2-8 0,-9 13 0,-1-1 16,-6 0 0,3-4 0,-5 0 0,-1-2 16,-9 2 0,3-4 0,5-7 0,3 3 15,-3-5 0,-6-9 0,1 2 0</inkml:trace>
  <inkml:trace contextRef="#ctx0" brushRef="#br0">9119 10073 0,'0'0'0,"-7"-9"16,7 9 0,0 0 0,0 0 16,3-14 0,-3 14 0,0 0 0,6-10 15,-6 10 0,14-10 0,-8 5 0,3-2 0,4 0 16,4-1 0,1 2 0,1-2 0,14-2 15,-9 4 0,1 0 0,-5 4 0,-1-2 16,1 2 0,-1 1 0,3 1 0,-2 3 16,-3-1 0,1 0 0,2 2 0,-5 2 15,1-4 0,-3 8 0,-3-2 0,6 4 16,-5-1 0,2 4 0,-2-2 0,2 1 16,-2 2 0,-2-1 0,1 3 0,2-2 0,-1 12 15,2 1 0,-2-7 0,-5-2 16,1-2 0,6 9 0,-2 1 0,3-1 0,-4 3 15,3 0 0,-4-3 0,4 4 0,-2-1 16,0 2 0,0 1 0,-1-1 0,2 1 16,-1 3 0,0-1 0,2 1 0,0 1 15,-2-1 0,0 0 0,5-1 0,-4 0 16,1 1 0,-1 2 0,-2-1 0,4-4 16,-5 1 0,1 4 0,2-5 0,-2 1 15,1-3 0,1 4 0,-2-5 0,1-2 16,-2 1 0,-2-7 0,-1 0 0,-2-6 0,0 1 15,2 1 0,-2-4 0,0 2 0,-2-1 16,2 2 0,1-2 0,-3-1 0,0-2 16,0-3 0,-2 1 0,2 0 0,-2 6 15,0 0 0,-2-6 0,2 2 0,-2-4 16,-2 2 0,2-5 0,-1 3 0,-1 0 16,4-8 0,-10 12 0,2-6 0,2 0 15,-3-2 0,-2 2 0,-2-1 0,0 0 16,0-2 0,0-1 0,13-2 0,-20 2 15,3 1 0,17-3 0,-26-5 0,16 3 0,-5-6 16,5 3 0,-2-3 0</inkml:trace>
  <inkml:trace contextRef="#ctx0" brushRef="#br0">10444 10993 0,'20'10'0,"-20"-10"16,11 12 0,-7-7 0,6 12 0,-4-6 0,2 3 15,-1 0 0,-1 2 0,1-1 16,-2 0 0,-1 2 0,-2-1 0,0 0 16,5-3 0,-10 3 0,-1-2 0,0 2 15,-2-2 0,-6 1 0,-3-3 0,-16 6 0</inkml:trace>
  <inkml:trace contextRef="#ctx0" brushRef="#br0">11108 10494 0,'0'0'15,"2"-6"0,-2 6 0,0 0 0,0 0 16,0 0 0,9 10 0,-7 0 0,2 9 16,8 9 0,-6 1 0,1 3 0,-3-2 15,0 2 0,0-3 0,4-1 0,-4-5 0,0-3 16,-4-2 0,4-1 0,-1-5 0,1 0 16,-4-2 0,2 0 0,0-2 0,-2-2 15,0 1 0,0-7 0,3 10 0,-3-10 16,0 7 0,0-7 0,0 0 0,0 0 15,0 0 0,0 0 0,0 0 0,0 0 0,-14-24 16,10 8 0,0 0 0,2 0 0,-2 1 16,-2-1 0,4 0 0,0 0 0,2-1 15,-4 0 0,2 2 0,0 3 0,2-4 16,0 2 0,0-1 0,-3 3 0,3 0 16,0 0 0,0-2 0,-2-3 0,0 3 15,2-2 0,0 3 0,0 0 0,0 4 16,0-1 0,0-6 0,0 4 0,0-2 15,2 4 0,-2-1 0,2 3 0,3 0 16,-3-2 0,0 0 0,2 2 0,1 0 0,0 3 16,1-3 0,0-1 0,1 1 15,9-1 0,-4-1 0,4 2 0,-1 2 0,-1 0 16,-2 5 0,-1-2 0,1 1 0,-12 2 16,22 5 0,-14-2 0,1 3 0,-3 0 15,6 8 0,-6-3 0,0 4 0,1 0 16,-7 1 0,0-2 0,0 3 0,-4-2 15,1 0 0,1-3 0,0-2 0,2 0 16,-2-4 0,2 0 0,0-6 0,-2 9 0,2-9 16,0 8 0,0-8 0,2 6 0,-2-6 15,0 0 0,11 8 0,-7-4 0,5 0 16,0-2 0,9 4 0,-5 2 0,-1-2 16,4 2 0,-3-2 0,-2 0 0,0 4 15,0-3 0,-2 1 0,-3 0 0,1 0 16,-5 0 0,0 0 0,0 0 0,-2 1 15,-2-1 0,0 6 0,-9 0 0,2 2 16,-4-3 0,0-3 0,-2 2 0,0-4 16,-1 0 0,3-4 0,2 0 0,0-2 15,3 0 0,8-2 0,-18 2 0,18-2 0,-15-6 16,7 4 0,8 2 0,-8-10 0,8 6 16,-2-4 0,2 8 0,-2-12 0,2 5 15,0 7 0,4-12 0,-4 8 0,2-4 16,-2 8 0,4-12 0</inkml:trace>
  <inkml:trace contextRef="#ctx0" brushRef="#br0">11761 10488 0,'0'0'0,"13"-2"16,-13 2 0,0 0 0,13 0 0,-13 0 15,17-2 0,-17 2 0,33 0 0,-13-2 16,0 0 0,1 2 0,0-2 0,1 2 0,-3 0 16,1 2 0,-4-2 0,1 2 0</inkml:trace>
  <inkml:trace contextRef="#ctx0" brushRef="#br0">11904 10748 0,'0'0'0,"0"0"16,0 0 0,0 0 0,0 0 0,0 0 16,0 0 0,43-15 0,-28 7 0,3 2 15,2-2 0,11-4 0,-10 2 0,9-1 16</inkml:trace>
  <inkml:trace contextRef="#ctx0" brushRef="#br0">12926 9863 0,'-11'-2'0,"11"2"0,-17-2 16,7 2 0,-9-3 0,-1 6 0,-1-3 0,-10 4 16,3-2 0,4-1 0,6 4 0,-1-3 15,3 1 0,1-1 0,1 1 0,4-2 16,1 1 0,0 2 0,9-4 0,-15 6 15,8-4 0,2 4 0,-1 2 0,2-4 16,1 4 0,3-2 0,-2 4 0,4 5 16,-2 3 0,3-2 0,1 4 0,4 11 15,0 1 0,2-2 0,-3 1 0,2 3 16,-3 1 0,3-2 0,2 1 0,0 1 16,-2-1 0,-3 0 0,6-1 0,-4 1 0,0-2 15,4 3 0,-3-2 0,1 1 16,2-3 0,0 1 0,-3 2 0,3-1 0,-2-3 15,1-1 0,0 5 0,-2-7 0,-3 3 16,3-6 0,0 4 0,-2-5 0,1 6 16,4-3 0,-8 0 0,4 2 0,-1-5 15,-1-3 0,3-4 0,-2 2 0,-1-1 16,1-1 0,-2 0 0,1 0 0,1-1 0,1 1 16,-2-2 0,4 1 0,-4-6 0,-2 0 15,5 0 0,-2-2 0,0 1 0,1-4 16,8 6 0,-3-4 0,1-1 0,2 0 15,-1-1 0,-15-4 0</inkml:trace>
  <inkml:trace contextRef="#ctx0" brushRef="#br0">13514 9874 0,'-3'-3'0,"3"3"0,0 0 16,-2-8 0,2 8 0,-2-4 0,2 4 0,0 0 16,0 0 0,-3-6 0,3 6 0,0 0 15,0 0 0,0-8 0,0 8 0,0 0 16,0 0 0,3-10 0,-3 10 0,4-6 15,-4 6 0,5-6 0,-5 6 0,4-6 16,-4 6 0,0 0 0,6-4 0,-6 4 16,0 0 0,0 0 0,0 0 0,18 14 15,-11-6 0,-1 8 0,-2-1 0,3 3 0,-2 2 16,-1 10 0,0-8 0,-2-1 0,0-3 16,1 0 0,-1-1 0,0-3 0,0-2 15,-2-2 0,5-3 0,-5 2 0,2-3 16,0 1 0,-2-7 0,5 10 0,-5-10 15,0 0 0,0 0 0,0 0 0,0 0 16,0 0 0,14-15 0,-11 7 0,2-1 16,-1 2 0,0-1 0,1 0 0,1 2 15,-4 0 0,2-2 0,2 4 0,2-2 16,-8 6 0,8-7 0,-8 7 0,9-5 0,-9 5 16,9 0 0,-9 0 0,0 0 0,0 0 15,24 7 0,-19-4 0,3 4 16,-3-4 0,-1 3 0,0 0 0,0 2 0,2 0 15,-4 0 0,0 0 0,-2 0 0,0 0 16,-2 2 0,2-5 0,-4 3 0,-2-2 16,2 0 0,2 0 0,2-6 0,-11 10 15,7-8 0,4-2 0,-9 2 0,9-2 0,0 0 16,0 0 0,0 0 0,0 0 0,-22-6 16,22 6 0,-7-6 0,7 6 0,-2-6 15,2 6 0,-4-6 0,4 6 0,0 0 16,0-6 0,0 6 0,0 0 0,0 0 15,0 0 0</inkml:trace>
  <inkml:trace contextRef="#ctx0" brushRef="#br0">14000 10038 0,'2'8'0,"2"-2"0,3 10 0,-3-4 16,2 3 0,2 1 0,-2 0 0,-4 0 15,7-2 0,-5 1 0,0 1 0,3 0 16,0-2 0,-5-2 0,2-2 0,3 5 0,-1-3 16,-1-4 0,-3 2 0,3-4 0,-3 0 15,0-1 0,-2-5 0,4 10 0,-4-10 16,2 6 0,-2-6 0</inkml:trace>
  <inkml:trace contextRef="#ctx0" brushRef="#br0">14135 10153 0,'0'-6'0,"0"6"0,0 0 0,5-6 0,-5 6 16,0 0 0,0 0 0,0 0 0,0 0 15,0 0 0,16 14 0,-10-6 0,-2-1 16,2 7 0,1-2 0,0 6 0,2-2 16,-1-1 0,-2 1 0,4 0 0,-2 0 15,-3-2 0,3-1 0</inkml:trace>
  <inkml:trace contextRef="#ctx0" brushRef="#br0">15299 9914 0,'0'0'15,"0"0"0,0 0 0,0 0 0,0 20 0,0-13 16,0 3 0,0 0 0,0 0 0,2 4 16,2 2 0,-2-1 0,3-3 0,1 2 15,-1-2 0,2-4 0,-3 0 0,2-2 16,1 0 0,0-3 0,1 2 0,-1-2 16,-7-3 0,20 2 0,-20-2 0,17-2 15,-11-1 0,4-4 0,-6 2 0,0-3 16,2 0 0,-1 0 0,-3 0 0,1-2 0,-3 2 15,0 0 0,0-1 0,0 1 0,-3 2 16,3-2 0,0 8 0,-7-12 0,5 6 16,-2 0 0,4 6 0,-4-7 0,4 7 15,-4-7 0,4 7 0,-3-5 0,3 5 16,0 0 0,0 0 0,-4-6 0,4 6 16,0 0 0,0 0 0,0 0 0,0 0 15,0 0 0</inkml:trace>
  <inkml:trace contextRef="#ctx0" brushRef="#br0">16240 9973 0,'-8'4'0,"8"-4"0,-11 6 16,4-2 0,-2-2 0,5 4 15,0-2 0,-3 4 0,0-4 0,5 3 16,2-7 0,-4 15 0,4-6 0,2-1 0,-2-8 16,4 14 0,1-6 0,2-2 0,1-1 15,10 3 0,-1-1 0,-1-2 0,1-1 16,-3-4 0,3 0 0,-2-4 0,0 2 15,-5-1 0,-10 3 0,15-8 0,-9 3 16,-4 0 0,-2 5 0,2-10 0,-2 2 16,0 8 0,-6-14 0,-1 6 0,1 2 0,-2-2 15,-2 5 0,4-4 0,-1 4 0,-1-3 16,-2 2 0,4 0 0,-2 2 0,8 2 16,-20-2 0,20 2 0,-17 0 0,17 0 15,-29 8 0</inkml:trace>
  <inkml:trace contextRef="#ctx0" brushRef="#br0">14123 10711 0,'0'0'0,"0"0"0,-2-6 15,2 6 0,0 0 0,0 0 0,0 0 16,0 0 0,0 0 0,-10-4 0,10 4 16,0 0 0,0 0 0,0 0 0,-15 10 15,11-4 0,-1 2 0,1-2 0,-1 4 0,1-3 16,4 5 0,-2 4 0,0-4 0,4 0 15,0-2 0,0 0 0,2-1 0,1-1 16,2 0 0,-1-2 0,7 6 0,1-6 16,-4 0 0,1-3 0,-1 0 0,0-1 15,-10-2 0,20 0 0,-20 0 0,15-6 16,-9 2 0,4 0 0,-4-4 0,1 2 16,-3-2 0,2 0 0,-1 0 0,0-2 0,-3 2 15,0-2 0,0 3 0,0-3 16,0 2 0,-2-2 0,2 2 0,-2 1 15,0-2 0,0 9 0,-2-13 0,-2 7 0,2-2 16,-2 4 0,4 4 0,-10-8 0,6 4 16,4 4 0,-11-6 0,5 2 0,6 4 15,-16-4 0,16 4 0,-8-4 0,8 4 16,-11 0 0,11 0 0,0 0 0,-16-2 16,16 2 0,0 0 0,0 0 0,0 0 15,-15 2 0,15-2 0,0 0 0</inkml:trace>
  <inkml:trace contextRef="#ctx0" brushRef="#br0">15459 10591 0,'0'0'0,"2"-7"0,-2 7 15,0-5 0,0 5 0,0 0 0,0 0 16,0 0 0,0 0 0,0 0 0,0 0 16,0 0 0,0 32 0,0-15 0,0 1 15,-2 2 0,2-3 0,0 3 0,-5-2 16,5-3 0,0 3 0,0-2 0,-2 0 15,2-2 0,0-4 0,0-2 0,2-1 16,-2-1 0,0-6 0,0 10 0,0-10 0,2 6 16,-2-6 0,0 0 0,0 0 15,9 2 0,-9-2 0,0 0 0,0 0 16,22-12 0,-15 8 0,-1-1 0,3 0 0,-2 0 16,1 0 0,-1 0 0,2 0 0,-1 2 15,-1-1 0,1 0 0,-8 4 0,14-4 16,-14 4 0,13 0 0,-13 0 0,0 0 15,22 4 0,-18 0 0,3 0 0,-3 2 0,1-1 16,-3 2 0,2-2 0,-1 1 16,-3 2 0,0 0 0,-3 0 0,-1-2 15,-1 2 0,1-2 0,-3-1 0,-1 0 0,1-2 16,-4 1 0,5-1 0,6-3 0,-17 2 16,17-2 0,-18 0 0,18 0 0,-16-7 15,9 4 0,7 3 0,-6-8 0,6 8 16,-4-8 0,4 8 0,0-14 0,2 8 15,0-2 0,2 0 0,3 3 0</inkml:trace>
  <inkml:trace contextRef="#ctx0" brushRef="#br0">15794 10738 0,'0'0'0,"6"-3"0,-6 3 16,0 0 0,7-6 0,-7 6 0,0 0 16,0 0 0,6-4 0,-6 4 0,7-4 15,-7 4 0,0 0 0,11-4 0,-11 4 16,6-6 0,-6 6 0,12-4 0,-12 4 0,13-2 16,-5-2 0,-8 4 0,16 0 0,-16 0 15,0 0 0,15 4 0,-8-2 0,-1 4 16,1 0 0,-3 4 0,2 5 0,-1-1 15,0 0 0,-3 4 0,-2 0 0,0-5 16,0 3 0,0-2 0,-2-2 0,0-2 16,2-2 0,-3-1 0,1 1 0,2 0 15,0-8 0,-3 10 0,3-10 0,0 6 16,0-6 0,0 0 0,0 0 0,5 8 16,-5-8 0,0 0 0,15-2 0,-15 2 0,0 0 15,27-10 0,-16 6 0,4-2 16,0-4 0,3 2 0,-1-2 0</inkml:trace>
  <inkml:trace contextRef="#ctx0" brushRef="#br0">16212 10689 0,'11'-3'0,"-11"3"15,15 0 0,-15 0 0,18 1 0,-7 3 16,-3 2 0,0-2 0,0 2 0,3 6 16,-4 0 0,-3-2 0,0 0 0,-1-1 15,1 9 0,-6-4 0,4 0 0,-2-4 16,0-1 0,0 1 0,0-10 0,-2 12 16,2-4 0,0-8 0,0 10 0,0-10 15,0 6 0,0-6 0,6 4 0,-6-4 16,12 2 0,-12-2 0,27-2 0,-7-2 0,13-6 15,0 0 0,-5 0 0,3-3 0,0 1 16,-7 2 0</inkml:trace>
  <inkml:trace contextRef="#ctx0" brushRef="#br0">16849 10589 0,'0'0'0,"0"0"15,-8 22 0,2-15 0,0 9 0,4 0 16,0 0 0,2 1 0,2-3 0,0 4 16,2-4 0,4 0 0,0-1 0,1-3 15,0-4 0,0 2 0,1-2 0,0-2 16,7-2 0,-1-2 0,-1 0 0,0-4 0,0 0 15,1-2 0,-5-2 0,-3-2 0,0 1 16,-2-4 0,-2 0 0,0-3 0,-6 2 16,2 0 0,-4 2 0,-4-1 0,2 1 15,-2 4 0,1 2 0,-1 0 0,-1 4 16,9 2 0,-27-2 0,27 2 0,-33 6 16,16 2 0,-3-4 0,-6 10 0,-5 0 15</inkml:trace>
  <inkml:trace contextRef="#ctx0" brushRef="#br0">14252 11281 0,'0'0'0,"0"0"0,0 0 0,0 0 16,0 0 0,0 0 0,-22 22 0,17-6 15,-1 1 0,4-1 0,0 2 0,2 1 16,2-2 0,2 0 0,-2-1 0,9 1 16,-5-4 0,8-1 0,-1-2 0,0-1 0,4-5 15,1 2 0,-1-6 0,1 0 16,-3-2 0,3-4 0,0 0 0,-3-2 16,-2-6 0,2 1 0,-6-3 0,0 0 0,-7-2 15,0 1 0,-2-1 0,-4 2 16,-3 0 0,1 3 0,-5-4 0,-1 7 0,0-1 15,3 3 0,-2 2 0,2 0 0,3 4 16,-1-2 0,0 2 0,7 2 0,0 0 16,-11 0 0,11 0 0,0 0 0,0 0 15,0 0 0,0 0 0,25 16 0,-8-14 16</inkml:trace>
  <inkml:trace contextRef="#ctx0" brushRef="#br0">15669 11283 0,'-8'10'0,"0"1"16,2-2 0,2-1 0,2 2 0,-1-2 16,1 1 0,2 1 0,0-2 0,2 10 15,1-5 0,3 1 0,0 2 0,4-4 16,2 2 0,-1-4 0,5 0 0,3-2 16,-1-5 0,2 4 0,13-6 0,-7-1 0,-5 0 15,-1-4 0,1 0 0,-7-2 16,2-1 0,-1-3 0,-6 4 0,-4-2 15,-1 2 0,-4-2 0,0 2 0,0 6 0,-7-14 16,0 8 0,1 0 0,-12-1 0,1-1 16,-3 1 0,-11 0 0,7 3 0,3 0 15,1 2 0,3 0 0,3-2 0,1 4 16,13 0 0,-18-4 0,12 4 0,6 0 16,0 0 0,0 0 0,0 0 0,0 0 15,0 0 0,0 0 0,0 0 0</inkml:trace>
  <inkml:trace contextRef="#ctx0" brushRef="#br0">17176 11141 0,'0'0'0,"2"-8"0,-2 8 0,3-4 0,-3 4 16,0 0 0,0 0 0,0 0 16,0 0 0,0 0 0,6 18 0,-2-4 0,0 4 15,-2 1 0,2 11 0,-2-6 0,0 5 16,-2 1 0,2-7 0,-2-3 0,2-2 16,0-2 0,0-3 0,-2-1 0,2-2 15,-2-2 0,3-2 0,-3 0 0,0-2 16,0-4 0,2 6 0,-2-6 0,0 0 15,0 0 0,0 0 0,0 0 0,0 0 16,22-14 0,-16 6 0,5-2 0,3-2 0,-6 2 16,0 2 0,2 1 0,3-3 0,-3 2 15,0 2 0,0 0 0,-3 0 16,9 0 0,-4 0 0,2 2 0,-1 3 0,-5-1 16,4 2 0,-12 0 0,17 2 15,-6 1 0,-4 2 0,3-2 0,0 1 0,-6 2 16,2 0 0,-1 2 0,-3-2 0,0 1 15,0 0 0,-2 1 0,-2-1 0,0 1 16,-3-2 0,1 0 0,-4 0 0,-8 4 16,1-2 0,3-2 0,0-4 0,-6 4 15,5-4 0,-1 0 0,6-1 0,-1-2 0,9 1 16,0 0 0,-20-2 0,14-3 0,6 5 16,-6-7 0,6 7 0,0-8 0,0 0 15,0 8 0,4-10 0,2 4 0,-2 0 16,3-1 0,2 0 0,-2 4 0</inkml:trace>
  <inkml:trace contextRef="#ctx0" brushRef="#br0">17853 11311 0,'0'0'0,"7"-7"0,-7 7 0,0 0 16,0 0 0,0 0 0,0 0 0,0 0 0,0 0 16,2-5 0,-2 5 0,0 0 0,6-6 15,-6 6 0,14-4 0,-8 0 0,-6 4 16,15-4 0,-8 2 0,2 2 0,-9 0 15,15 0 0,-15 0 0,13 2 0,-13-2 16,9 6 0,-7-2 0,-2-4 0,2 12 16,0-4 0,0-5 0,-2 5 0,-4 1 15,4-1 0,0-1 0,0-7 0,0 14 16,0-6 0,2 0 0,0 0 0,3-1 16,4 8 0,-3-6 0,3 1 0,2 2 0,2 0 15,-4 0 0,2 0 0,0-3 16,-5 1 0,4-2 0,-4 0 0,-4-4 0,2 4 15,1-4 0,-5 3 0,0 0 0,-5 1 16,3-3 0,-2 3 0,-2-2 0,-4 0 16,4-2 0,-3 4 0,-7 0 0,8-2 15,-5-2 0,2-2 0,2 0 0,9-2 16,-16-2 0,16 2 0,-12-8 0,7 2 0</inkml:trace>
  <inkml:trace contextRef="#ctx0" brushRef="#br0">18153 11234 0,'0'0'0,"5"-6"0,-5 6 16,0 0 0,8-4 0,-8 4 0,11-4 15,-11 4 0,16-2 0,-6 2 0,-10 0 16,22 0 0,-5 0 0,1 0 0,-1 2 16,-3 0 0,1 2 0,1-2 0,-6 4 15,2-3 0,-6 2 0,3 2 0,-3-2 16,-2 3 0,2-1 0,0-1 0,-2 0 16,0 0 0,3 2 0,-3 0 0,6 6 0,-2-5 15,0 5 0,4-2 0,-1 0 0,5 2 16,-4-3 0,10 9 0,-5-2 0,1-6 15,-5 0 0,3 0 0,-3-2 0,0 1 16,-2-3 0,-5 0 0,3 0 0,-4-2 16,-3 2 0,0-4 0,-2 1 0,0-5 15,-6 12 0,1-7 0,-4-2 0,-1-1 16,-8-2 0,-15 0 0,0-10 0,0-3 16,-4-5 0,4-6 0,5-5 0</inkml:trace>
  <inkml:trace contextRef="#ctx0" brushRef="#br0">18479 9798 0,'0'0'0,"-8"-2"0,8 2 16,0 0 0,0 0 0,0 0 0,-12-2 16,12 2 0,0 0 0,0 0 0,0 0 15,0 0 0,-8-5 0,8 5 0,0 0 16,0 0 0,0 0 0,0 0 0,0 0 16,0 0 0,0 0 0,0 0 0,0 0 15,0 0 0,20-9 0,-10 7 0,8 0 16,1 0 0,4 0 0,9 0 0,1 4 15,-6 0 0,-5 0 0,11 2 0,-1 4 16,-5 2 0,1 1 0,-2 3 0,-4-2 16,2 6 0,-6-2 0,-1-3 0,-6 3 15,3 0 0,6 8 0,-10 3 0,5 1 16,-1-3 0,-4 5 0,2-2 0,-6 1 0,1 3 16,-1-1 0,0-1 0,0 5 0,-2-1 15,0 1 0,0-1 0,1 2 0,-3-5 16,4 5 0,-1-3 0,0 3 0,-1-3 15,-2 1 0,4 0 0,5-3 0,-2 2 0,-2 1 16,-1-3 0,3 1 0,0 0 16,-3-3 0,3-1 0,0 1 0,0-1 15,-1-4 0,-1 6 0,2-3 0,-2-4 0,1 5 16,-2 0 0,-1-4 0,0-5 0,3 9 16,-1-6 0,-1-3 0,-4-3 0,6 12 15,-2-5 0,-2-3 0,0-6 0,1 1 16,-1 3 0,-2-1 0,3-6 0,-5 1 15,4-2 0,-1 0 0,-3-1 0,0-1 16,0 2 0,0-2 0,0 0 0,-3 2 16,3-2 0,-4 0 0,1 2 0,1-2 15,-4 5 0,-3-1 0,3-2 0,-4 6 16,-2-5 0,3-1 0,-2-2 0,2 4 0,-4-2 16,0-2 0,-2 0 0,1 2 0,-1-2 15,2-2 0,0-2 0,-3 2 16,1-4 0,5 1 0,-2-1 0,3 0 0,1 1 15,8-3 0,-16 1 0,16-1 0,-15 2 16,15-2 0,-13 0 0,13 0 0,0 0 16,0 0 0,-17-2 0,17 2 0,-10-6 15,10 6 0,-6-13 0</inkml:trace>
  <inkml:trace contextRef="#ctx0" brushRef="#br0">20582 10178 0,'0'0'0,"10"-10"15,-10 10 0,0 0 0,2-5 0,-2 5 16,0 0 0,2-6 0,-2 6 0,0 0 16,2-7 0,-2 7 0,0 0 0,2-3 15,-2 3 0,0 0 0,0 0 0,-2-8 0,2 8 16,0 0 0,0-6 0,0 6 0,-12-4 16,12 4 0,-10 0 0,10 0 0,-29 6 15,12 0 0,-1 2 0,-15 6 0,3-1 16,1 5 0,1 0 0,1 3 0,1 1 15,9-4 0,-1 6 0,1 1 0,3-5 16,6-2 0,1-3 0,3 3 0,2-2 16,2 2 0,2-1 0,2 1 0,3 0 15,1 0 0,6-7 0,7 11 0,-1-4 16,11-2 0,-9-2 0,11-4 0,0 2 0,-1-2 16,1-3 0,-6-3 0,-3 0 0,-5-2 15,-1 0 0,-1 0 0,-1-4 0,-3 2 16,-2-2 0,-11 2 0,17-6 0,-10 4 15,-2-4 0,1 3 0,-4-6 0,0 1 16</inkml:trace>
  <inkml:trace contextRef="#ctx0" brushRef="#br0">20390 10385 0,'0'0'0,"0"0"16,0 0 0,0 0 0,-9 4 0,9-4 15,0 0 0,0 0 0,0 0 0,-4 8 16,4-8 0,0 0 0,0 0 0,0 0 16,0 0 0,0 0 0,0 0 0,23 4 0,-5-6 15,2-2 0,13-4 0,-2 0 0,1-1 16,1-3 0,4 2 0,-4 2 0,2 2 15,0-1 0,-4-3 0,1 2 0</inkml:trace>
  <inkml:trace contextRef="#ctx0" brushRef="#br0">21544 1867 0,'0'0'15,"0"0"0,0 0 0,0 0 0,0 0 16,0 0 0,0 0 0,0 0 0,0 0 16,0 0 0,0 0 0,0 0 0,0 0 15,0 0 0,0 0 0,0 0 0,0 0 16,0 0 0,0 0 0,0 0 0,0 0 16,0 0 0,0 0 0,0 0 0,22-2 0,-4 0 15,1 0 0,1 0 0,15 0 0,0-4 16,1 4 0,-4 0 0,5 0 0,-10 2 15,8-2 0,-5 4 0,-5-4 0,-10-2 16,0 6 0,-15-2 0</inkml:trace>
  <inkml:trace contextRef="#ctx0" brushRef="#br0">21608 2113 0,'19'-3'16,"1"-2"0,-3 2 0,1-4 0,2 2 16,-3 1 0,3-2 0,0 0 0,15 0 15,0-2 0,2 3 0,0-4 0,0 3 16,-1 1 0,-5-5 0,-10 0 0,1 2 16</inkml:trace>
  <inkml:trace contextRef="#ctx0" brushRef="#br0">20992 1707 0,'0'0'0,"-9"-10"0,5 6 16,4 4 0,-7-7 0,7 7 0,0 0 16,-10-5 0,10 5 0,0 0 15,0 0 0,-20 14 0,11 2 0,2-1 0,-4 13 16,-2 2 0,6 2 0,3-3 0,0 4 16,2-1 0,4-2 0,0 0 0,2-1 15,3-1 0,2-7 0,-1-1 0,-1-6 16,2-1 0,2 2 0,-5-5 0,4-3 15,0-1 0,-1-4 0,-9-2 0,28-2 16,-10-2 0,-1-4 0,1-3 0,6-9 16,0-2 0,-4 0 0,-2-1 0,-6 3 0,-3 4 15,0 0 0,-2 6 0,-1 1 0,-2 1 16,-2 2 0,-2 6 0,5-8 0,-5 8 16,0 0 0,9-4 0,-9 4 0,0 0 15,0 0 0,0 0 0,15 16 0,-9-8 16,0 0 0,4 5 0,1-1 0,0 0 15,2 0 0,3-2 0,-1 0 0,1 0 16,-2-2 0,1-5 0,3 1 0,-5 0 16,-1-4 0,-12 0 0,24-6 0,-9 1 15,-5-5 0,0 0 0,0-2 0,-5-4 16,1-2 0,1 0 0,-7-13 0,2-1 0,-6 1 16,-1 1 0,1-3 0,0-1 0,-5 3 15,1 1 0,2 7 0,2 1 0,0 6 16,0-2 0,-1 2 0,-1 1 0,4 3 15,0 0 0,0 4 0,2-2 0,0 10 16,-3-10 0,3 10 0,-5-10 0,5 10 16,0 0 0,-2-5 0,2 5 0,0 0 15,0 0 0,0 0 0,0 0 0,2 33 0,-4-17 16,9 15 0,-4 1 0</inkml:trace>
  <inkml:trace contextRef="#ctx0" brushRef="#br0">22572 10324 0,'0'0'16,"0"0"0,0 0 0,6-6 0,-6 6 15,6-1 0,-6 1 0,14-7 16,-8 4 0,5-2 0,-2 5 0,-9 0 0,19-2 16,-7 2 0,-3 0 0,1 2 0,0 3 15,-2 0 0,-2 0 0,3 2 0,-2 1 16,-2 0 0,-1 2 0,0 6 0,-2 0 16,-4-1 0,0 1 0,0 0 0,0-3 0,-3-1 15,0-2 0,5 0 0,-2-4 0,0 2 16,0-2 0,2 0 0,-2 0 0,2-6 15,2 6 0,2 0 0,-2-2 0,-2-4 16,10 7 0,-2-5 0,-4 4 0,5-2 16,-2 0 0,4 0 0,-5 0 0,1 0 15,0 0 0,-1 0 0,1 0 0,-3 0 16,2 0 0,-6-4 0,8 10 0,-8-4 16,2 2 0,-4-3 0,-1 3 0,-2 2 15,-1 4 0,-3 2 0,-1-4 0,0 1 0,-2-1 16,-2 2 0,3-4 0,3 0 0,-1-2 15,2-3 0,1 1 0,1-2 0,5-4 16,-6 8 0,6-8 0,0 0 0,0 0 16,0 0 0</inkml:trace>
  <inkml:trace contextRef="#ctx0" brushRef="#br0">23095 10324 0,'0'0'0,"4"-6"0,-4 6 15,0 0 0,7-6 0,-7 6 0,0 0 16,0 0 0,4-5 0,-4 5 0,0 0 16,0 0 0,0 0 0,0 0 0,0 0 15,-11 37 0,7-19 0,-4 9 0,0 3 16,0 2 0,1 1 0,3-3 0,-2 1 0,1-3 15,0 1 0,3-7 0,0-4 0,-2-2 16,4-3 0,-2-1 0,2-2 0,0-2 16,-2 0 0,2 0 0,0-8 0,-3 9 15,3-9 0,-4 5 0,4-5 0,-9 4 16,9-4 0,0 0 0,-17-10 0</inkml:trace>
  <inkml:trace contextRef="#ctx0" brushRef="#br0">22885 10514 0,'0'-8'0,"-3"0"15,3 2 0,0 6 0,3-14 0,-1 10 0,-2 4 16,4-10 0,0 6 0,-4 4 16,8-6 0,-8 6 0,14-3 0,-5 1 15,-9 2 0,20 2 0,-9 1 0,6 3 0,4 0 16,-7 4 0,6-2 0,-3 2 0,14 8 16,-9-4 0,-2-3 0,-5 1 0,1-2 15,-1 2 0,1 0 0,-1-2 0,-2-1 16,-4 1 0,1-2 0,2-2 0,-4 0 0,-1-2 15,-7-4 0,10 4 0</inkml:trace>
  <inkml:trace contextRef="#ctx0" brushRef="#br0">23355 10257 0,'-12'-7'0,"12"7"16,0 0 0,-7-5 0,7 5 0,0 0 0,-6-5 16,6 5 0,0 0 0,0 0 15,0 0 0,0 0 0,-8-7 0,8 7 0,0 0 16,0 0 0,21-5 0,-13 1 0,10-2 16,-1 4 0,1 2 0,0-2 0,-5 2 15,-13 0 0,24 2 0,-14 0 0,-10-2 16,13 10 0,-5-5 0,-6 2 0,2 3 15,-2-3 0,-2 9 0,2-2 0,-4 1 0,0 1 16,-2 0 0,2-4 0,-1 0 16,-2-3 0,5 1 0,0 0 0,0-2 0,0 2 15,0 0 0,8 6 0,-4-3 0,9 3 16,-4 0 0,4-2 0,3 4 0,7 1 16,-1 3 0,-7-8 0,1 2 0,-4-4 15,0-1 0,-1-1 0,-7 0 0,2 0 16,-1-2 0,-2 0 0,-1 0 0,-2 0 15,-2 1 0,-1-3 0,-4 2 0,-1 6 16,-7-4 0,-1 0 0,-1 0 0,-1-3 0,-2-1 16,-1-2 0,1 1 0,2-2 15,1-3 0,-3-3 0,3 1 0,-1-8 0,1 0 16,7-4 0</inkml:trace>
  <inkml:trace contextRef="#ctx0" brushRef="#br0">21835 10056 0,'0'0'0,"-6"-4"0,6 4 0,-4-4 15,4 4 0,0 0 0,-4-4 0,4 4 16,0 0 0,0 0 0,-8-4 0,8 4 16,0 0 0,0 0 0,0 0 0,0 0 15,0 0 0,-6-2 0,6 2 0,0 0 16,0 0 0,0 0 0,0 0 0,0 0 16,-2 12 0,2-4 0,0 2 0,2 5 0,-2 2 15,0 2 0,2 12 0,-2-3 0,2 4 16,4 3 0,2-3 0,-8 1 15,6 1 0,0-1 0,-1 1 0,-1-1 0,3-1 16,2-2 0,-7-1 0,2-5 0,5 4 16,-7-6 0,1-3 0,1-3 0,-2 0 15,-2 0 0,2-5 0,0-1 0,1 0 16,-3 0 0,2-2 0,-2-4 0,0 2 16,0-6 0,2 8 0,-2-5 0,0-3 15,2 7 0,-2-7 0,2 5 0,-2-5 16,0 0 0,0 4 0,0-4 0,0 0 0,0 0 15,0 0 0,0 0 0,0 0 0,0 0 16,0 0 0,0 0 0,0 0 0,-4-24 16,0 11 0,-1-5 0,-1-2 0,-1-7 15,0-1 0,-1-2 0,1 1 0,-2 0 16,5 1 0,-5 0 0,3 4 0,2 2 16,2 3 0,-6 3 0,4-2 0,2 3 15,-2-1 0,-1 4 0,1-4 0,2 4 16,-3 1 0,3-3 0,-3 0 0,3 4 15,0 0 0,0 1 0,2 2 0,-2-1 0,0 1 16,2-1 0,-2 2 0,2-2 0,-2 0 16,2 8 0,2-12 0,-2 6 0,0 6 15,2-13 0,0 4 0,0 6 0,-2 3 16,4-8 0,-2 2 0,-2 6 0,5-8 16,-3 4 0,3-2 0,-5 6 0,8-10 15,-3 4 0,1 2 0,0-1 0,2 0 16,-4 2 0,13-4 0,-5 0 0,0 4 0,-3 0 15,9-1 0,0 0 0,-6 4 0,1-2 16,5 2 0,0 2 0,-1 0 0,1 0 16,-3 0 0,1 3 0,-2 2 0,4 3 15,-3-2 0,-1 1 0,1 3 0,1-4 16,-4 6 0,-1-5 0,5 4 0,-4 2 16,2 1 0,-5-2 0,4 2 0,-2-3 15,-5 5 0,5-2 0,3 13 0,-6-7 0,4-2 16,-8-4 0,2 1 0,1 0 15,-3 2 0,-2-3 0,2 1 0,2-2 0,-4 2 16,-2-3 0,0 0 0,-2 1 0,-4-3 16,2 2 0,-2 2 0,-5-2 15,2 2 0,-2-3 0,0 1 0,-2 2 0,-8 8 16,3-9 0,0-1 0,5 0 0,-5-4 16,5 4 0,1-4 0,-4-2 0,1 0 15,1 1 0,4-3 0,-2-2 0,-3 6 16,-1-4 0,4 0 0,-6 0 0,3-1 0,-1 2 15,-1-4 0,-1 4 0,5-4 0,-3 3 16,-1-2 0,7-2 0,-4 2 16,6-2 0,-4 0 0,4 0 0,-1 0 0,3 0 15,-4 0 0,10-2 0,-10 4 0,3-4 16,7 0 0,-8 2 0,8-2 0,0 0 16,-10 2 0,10-2 0,0 0 0,0 0 15,-8 2 0,8-2 0,0 0 0,0 0 0,0 0 16,0 0 0,0 0 0,0 0 15,0 0 0,0 0 0</inkml:trace>
  <inkml:trace contextRef="#ctx0" brushRef="#br0">24880 859 0,'0'0'15,"0"0"0,0 0 0,0 0 0,0 0 16,0 0 0,0 0 0,0 0 0,0 0 16,0 0 0,0 0 0,0 0 0,-15-20 15,15 20 0,0 0 0,-7-10 0,7 10 0,-4-8 16,-2 2 0,1-2 0,1 2 0,-3-1 15,3-1 0,-3 2 0,1-2 0,-8-4 16,-1 1 0,2-2 0,-2 1 0,-5 2 16,3-1 0,-12-5 0,3 2 0,-3 0 15,-1 1 0,1-1 0,-4 2 0,-4 2 16,2 0 0,-5 2 0,3 5 0,-4-1 16,-6-1 0,4 2 0,-25 3 0,15 0 15,10 0 0,-4 3 0,0 4 0,2-2 0,-22 7 16,14-4 0,9-2 0,-2 4 15,5-1 0,-6 1 0,2 0 0,-19 8 0,16-6 16,10-2 0,-3 4 0,1-3 0,-1 3 16,2 0 0,0-2 0,0 0 15,7 0 0,-1-1 0,2 3 0,-2-2 0,5 0 16,4 0 0,2-2 0,2-1 0,5-1 16,-5 2 0,5 0 0,-2-2 0,1 6 15,1-2 0,-1 0 0,1 1 0,-1 3 16,6-2 0,-10 9 0,5-3 0,-1 8 15,1-4 0,-1 3 0,6-3 0,-1 4 0,0 3 16,0-1 0,0 3 0,-2-5 16,4 3 0,-1 3 0,0-4 0,0-1 0,-1 3 15,1-3 0,2 1 0,2-7 0,-1-1 16,2 8 0,-1-2 0,-1 1 0,5 1 16,0-5 0,-2 5 0,2-6 0,0-3 15,-2-3 0,2 14 0,0-9 0,2 7 16,0-6 0,2 5 0,0-5 0,2-2 15,-2 7 0,0-1 0,2-5 0,-2-1 16,7 8 0,-1-8 0,0-3 0,4 9 16,-3-5 0,2 3 0,4 0 0,1 3 15,-1-5 0,3 3 0,1 1 0,-1 2 16,0-3 0,-1 5 0,1-2 0,3-1 0,-1 3 16,-2 2 0,3-1 0,-1-1 0,0 1 15,-3-1 0,3-3 0,-1 3 16,6-1 0,-5-1 0,4 0 0,-1 1 0,6-1 15,-1-1 0,7-1 0,1-1 0,1-1 16,18 7 0,-11-8 0,-5-4 0,24 5 16,-14-6 0,-10-9 0,5 5 0,0-4 15,-1-1 0,2 2 0,-2-6 0,-3 1 16,4 0 0,-5-2 0,5-2 0,-5 2 0,3-2 16,0 0 0,-1 0 0,0-4 0,2 0 15,-4-2 0,0 2 0,1-2 0,-1 0 16,5-2 0,-4-2 0,-1-2 0,0 3 15,0-4 0,-1 1 0,1-5 0,3 1 16,-5-2 0,-1-2 0,-1 3 0,2-7 16,-3 0 0,1 0 0,2-5 0,-3-3 15,-3 0 0,2-1 0,-1-1 0,5-19 0,-6 11 16,-9 5 0,2-3 0,-4-1 16,8-18 0,-8 13 0,-7 3 0,-4 0 15,2-1 0,-4 2 0,-1-1 0,0-1 16,-4 1 0,0-1 0,1-1 0,-3 2 0,0-1 15,-3 0 0,1 3 0,0-4 0,0-3 16,0 5 0,-4 1 0,1 1 0,1-1 16,-1 1 0,1 1 0,-1 1 0,-3 0 15,2-1 0,1 2 0,-4 3 0,3-1 16,-1-1 0,-4-1 0,4 5 0,-1-3 16,-1 0 0,0 5 0,0-1 0,-1 0 0,-4 1 15,3 5 0,3 2 0,-2 5 0,4-1 16,-7 0 0,2-2 0,2 3 15,-3-1 0,0 0 0,-1 0 0,1 2 0,-2-1 16,1 1 0,-1 0 0,2 2 0,-4-1 16,5 1 0,-7-1 0,6 4 0,1 1 15,-3-2 0,2-2 0,0 6 0,-3-1 16,-1-1 0,1 1 0,2 2 0,0-1 16,0 4 0,13 2 0,-22-6 0,22 6 15,-28 0 0,10 4 0,-2-2 0,-10 4 16,-3 1 0</inkml:trace>
  <inkml:trace contextRef="#ctx0" brushRef="#br0">23422 1449 0,'4'-8'15,"-4"8"0,0 0 0,0 0 0,0 0 0,0-8 16,0 8 0,0 0 0,0 0 0,0 0 15,0 0 0,0 0 0,0 0 0,4-8 16,-4 8 0,0 0 0,0 0 0,0 0 16,11-6 0,-11 6 0,16-4 0,-16 4 15,19-4 0,-8 2 0,-11 2 0,20 0 16,-20 0 0,20 0 0,-20 0 0,18 2 16,-12 2 0,-6-4 0,11 4 0,-7 2 0,-4-6 15,4 12 0,-4-7 0,0-5 0,-6 18 16,-1-2 0,-1-4 0,-2 2 15,0 0 0,3-4 0,-2-1 0,3 1 0,1-2 16,-1-2 0,2 2 0,4-8 0,-2 12 16,2-4 0,0-8 0,0 12 15,0-12 0,4 11 0,0-5 0,2 0 0,-1 0 16,2 0 0,-1 0 0,-1 0 16,-1-2 0,4 2 0,-2-1 0,-2 0 0,-4-5 15,6 10 0,-4-7 0,-2-3 0,5 8 16,-5-8 0,0 10 0,0-10 0,0 8 0,0-8 15,-5 12 0,5-12 0,-10 12 0,4-6 16,6-6 0,-10 9 0,6-5 16,4-4 0,-9 8 0,9-8 0,-7 2 0,7-2 15,0 0 0,0 0 0,0 0 0,0 0 16</inkml:trace>
  <inkml:trace contextRef="#ctx0" brushRef="#br0">23950 1399 0,'0'0'0,"6"-6"0,-6 6 0,0 0 16,0 0 0,0 0 0,0 0 0,0 0 16,0 0 0,-4 24 0,-4-8 0,2 0 15,-5-1 0,3 1 0,1 2 16,-2 0 0,1 1 0,-1-1 0,0 0 0,2 0 15,-1-1 0,2 1 0,-4-2 0,4 2 16,1-7 0,-1-1 0,0 0 0,0-2 16,2 0 0,0-2 0,4-6 0,-6 8 15,-1-6 0,7-2 0,0 0 0</inkml:trace>
  <inkml:trace contextRef="#ctx0" brushRef="#br0">23639 1547 0,'0'0'0,"0"0"15,0-12 0,0 12 0,0 0 0,0 0 16,2-9 0,-2 9 0,0 0 0,0 0 16,19-4 0,-19 4 0,18 2 0,-1 3 15,-1 0 0,-2-2 0,4 5 0,0 0 16,-1 0 0,1 0 0,-1 2 0,1 0 16,-3 2 0,3-3 0,-3 3 0,1 0 15,-1 0 0,-2 0 0,0-1 0,-5-1 0,4-3 16,-6-2 0,3 1 0</inkml:trace>
  <inkml:trace contextRef="#ctx0" brushRef="#br0">24063 1459 0,'-4'-9'16,"4"9"0,-5-9 0,5 9 0,-4-14 16,4 14 0,2-10 0,-2 10 0,5-12 15,-5 12 0,10-12 0,-3 8 0,-7 4 16,13-9 0,-4 4 0,-9 5 0,16-5 16,-8 1 0,-8 4 0,0 0 0,0 0 15,31 6 0,-31-6 0,11 10 0,-7-5 16,3 3 0,-7-8 0,6 16 0,-2-6 0,1 6 15,0-4 0,-3-1 0,2-1 0,-2-2 16,3 2 0,-3-2 0,2 0 0,2 0 16,0-1 0,-2 1 0,0 0 0,2 2 15,-1-2 0,-1-2 0,-2 2 0,3 0 16,0-2 0,-5 4 0,0-10 0,2 13 16,-2-5 0,-5 2 0,-2 4 0,-1 2 15,-3 0 0,-9 5 0,-2 5 0,-2-2 0,-4 1 16,-3-3 0</inkml:trace>
  <inkml:trace contextRef="#ctx0" brushRef="#br0">3042 13305 0,'0'0'0,"0"0"16,0 0 0,0 0 0,0-10 0,0 10 15,0 0 0,0 0 0,0 0 0,0 0 16,0 0 0,0 0 0,0 0 0,0 0 15,0 0 0,0 0 0,9 28 0,-7-12 0,4 1 16,-3-1 0,2 4 0,-1 0 16,0 8 0,3 1 0,-3 1 0,0-7 0,0-1 15,-1-4 0,4 12 0,-5-7 0,0 1 16,2-9 0,-4 3 0,2-6 0</inkml:trace>
  <inkml:trace contextRef="#ctx0" brushRef="#br0">2764 13388 0,'7'26'0,"-3"-5"0,2 1 0,4 6 0,-4 2 16,5-3 0,2 1 0,-4-6 0,8 5 15,-3-7 0,-2-5 0,10 9 0,-1-8 16,-5-6 0,5-5 0,1 3 0,8 0 16,-4-4 0,-2-2 0,-4-2 0,2-4 15,9-4 0,-5-2 0</inkml:trace>
  <inkml:trace contextRef="#ctx0" brushRef="#br0">3224 13226 0,'0'0'0,"0"0"0,0 0 0,0 0 16,40 24 0,-28-11 0,4 4 0,1 4 16,3 5 0,0 0 0,-3 1 0,1-3 0,2 5 15,-5-1 0,-2-2 0,-2 2 0,-4-5 16,-3-4 0,-2 1 0,-2 0 0,0 10 15,-6-3 0,1-1 0,-1-6 0,-1-4 16,-4 3 0,3-3 0,-6 0 0,1-2 16,-3-1 0,2-3 0,-7-4 0,0 0 15</inkml:trace>
  <inkml:trace contextRef="#ctx0" brushRef="#br0">2852 13069 0,'0'0'0,"0"0"0,0 0 0,0 0 16,0 0 0,0 0 0,0 0 0,-5 37 16,5-22 0,3 5 0,-3 8 0,0 2 15,2-6 0,2 5 0</inkml:trace>
  <inkml:trace contextRef="#ctx0" brushRef="#br0">5384 13102 0,'-2'-4'0,"2"4"16,-4-6 0,4 6 0,0 0 0,-5-6 15,5 6 0,0 0 0,0 0 0,0 0 16,0 0 0,-5 30 0,7 2 0,-4 1 0,4 4 15,-4 3 0,2 1 0,0 3 0,0 17 16,-2-14 0,0-9 0,2-3 0,2-2 16,-2-1 0,2-8 0,-2-5 0,2-1 15,1-2 0,-3-4 0,3-2 0,-1 0 16,0-4 0,-2-1 0,0-5 0,0 0 16,4 5 0,-4-5 0,0 0 0,0 0 15,4-28 0,-4 8 0,-2-11 0,4-3 0,-6-3 16,0-1 0,0-1 0,1-1 15,-4 1 0,3-1 0,0 1 0,-1 3 0,-1 1 16,1 1 0,8 3 0,-8 1 0,5 6 16,0 5 0,0 3 0,-2 0 15,2 4 0,0 2 0,0-2 0,0 5 0,0 1 16,0 6 0,2-6 0,-2 6 0,0 0 16,0 0 0,0 0 0,22 10 0,-8 6 15,3 9 0,3 1 0,-1 3 0,1 1 16,2 0 0,-3 1 0,3 0 0,-2 1 0,5-2 15,-2 0 0,-1-3 0,-2 5 0,4-6 16,-2-1 0,0-1 0,0-1 16,-5-3 0,-3-4 0,-1 0 0,-3-3 0,4 2 15,-6 0 0,3-3 0,-2 1 0,-2-3 16,-3 0 0,-2 0 0,0-6 0,-2 4 16</inkml:trace>
  <inkml:trace contextRef="#ctx0" brushRef="#br0">5443 13582 0,'0'0'0,"-2"-10"16,2 10 0,0-10 0,2 4 0,1 0 16,3 0 0,-2 0 0,5 0 0,0 2 15,6-4 0,3 3 0,1 0 0,3 3 16,13 1 0,0 1 0,-1-2 0,-11 4 15,10 1 0</inkml:trace>
  <inkml:trace contextRef="#ctx0" brushRef="#br0">6072 13435 0,'16'-5'0,"-6"3"0,-10 2 15,27-8 0,-11 2 0,5 0 0,-1 2 0,1 0 16,-1-2 0,13 2 0,-7-2 16,-4 2 0,-3 2 0,1-2 0,-2 4 0,-3-2 15,-4 0 0,-11 2 0,20 0 16,-20 0 0,0 0 0</inkml:trace>
  <inkml:trace contextRef="#ctx0" brushRef="#br0">6245 13262 0,'0'0'0,"0"0"0,0 0 16,0 0 0,0 0 0,0 0 0,6 28 15,-1-13 0,1 5 0,4 11 0,0 1 16,3 0 0,-2-2 0,4 1 0,-1 3 16,-1-5 0,3 1 0,1-1 0,3-1 15,-6-5 0,2-1 0,3 4 0,-1-11 16,-5-5 0,1 2 0,-2-6 0,2 0 16</inkml:trace>
  <inkml:trace contextRef="#ctx0" brushRef="#br0">6724 13193 0,'0'0'0,"0"0"0,0 0 0,0 0 15,27 33 0,-14-7 0,0 2 0,0-1 0,1 5 16,-4-1 0,4-1 0,1 2 0,-2-3 16,-2-1 0,2 1 0,-2-5 0,-2-6 15,-1-3 0,-3-1 0,2-2 0,-1-2 16,-1 0 0,-3-2 0,0-2 0,-2-6 16,6 9 0,-6-9 0,2 8 0,-2-8 15,0 0 0,0 0 0,0 0 0,0 0 16,0 0 0,0 0 0,0 0 0,-8-33 0,1 15 15,3 4 0,-2-3 0,-4-1 0,6 2 16,-4 0 0,1-2 0,-2 1 16,2 1 0,1 0 0,0 0 0,1 2 0,-2-1 15,1 1 0,1 2 0,1 2 0,0 1 16,2 1 0,0 0 0,-3-2 0,0 0 16,3 0 0,-2 2 0,0-6 0,-3 2 15,1 1 0,3 1 0,1 2 0,-5 0 0,3 0 16,0 2 0,2-2 0,-2 0 15,-1 0 0,5 8 0,-9-13 0,7 7 16,-3-2 0,1 0 0,4 8 0,-4-14 0,0 6 16,4 8 0,-2-13 0,2 5 15,0 8 0,0-20 0,2 12 0,2-6 0,4-8 16,-1 9 0,2 3 0,0 0 16,-3 2 0,0 2 0,1 0 0,0 2 15,-7 4 0,15-5 0,-15 5 0,0 0 16,22 5 0,-15-1 0,-7-4 0,10 16 15,0 0 0,-2 2 0,3 7 0,-9-1 0,5-5 16,-5 1 0,3-2 0,-1 0 16,2 0 0,1 0 0,-2-3 0,1-1 0,3 2 15,-1-3 0,4 1 0,0-2 0,4-2 16,-1 2 0,3-2 0,1-1 0,10 6 16,-7-6 0,-2 1 0,-5-2 0,1 0 15,-2-2 0,-2 2 0,-3 0 0,-3-3 16,2 2 0,-6 1 0,1-3 0,-3-5 0,-3 16 15,1-8 0,-4 0 0,-7 5 16,0 2 0,0-5 0,-3 1 0,-1-1 16,1-2 0,-1 0 0,1 0 0,2-3 0,-2 0 15,5-1 0,0-1 0,0-1 16,11-2 0,-15 3 0,15-3 0,-18 0 0,18 0 16,-15 1 0,15-1 0,0 0 0,-18-1 15,18 1 0</inkml:trace>
  <inkml:trace contextRef="#ctx0" brushRef="#br0">7439 13347 0,'17'-4'16,"-1"4"0,-1-2 0,1 2 0,-16 0 15,25-2 0,-11 2 0,3 0 0,1-2 16</inkml:trace>
  <inkml:trace contextRef="#ctx0" brushRef="#br0">7531 13601 0,'0'0'0,"0"0"16,0 0 0,0 0 0,0 0 0,0 0 16,26-19 0,-17 14 0,0 2 0,-9 3 0,26-9 15,-13 6 0,5-2 0,-1 2 16,-1-1 0</inkml:trace>
  <inkml:trace contextRef="#ctx0" brushRef="#br0">8378 12857 0,'0'0'0,"-16"-2"16,16 2 0,-23 0 0,23 0 0,-20-1 16,20 1 0,-35 1 0,19-2 0,16 1 15,-21-2 0,21 2 0,-22 0 0,22 0 16,-20 0 0,20 0 0,0 0 0,-21 2 15,21-2 0,0 0 0,-18 3 0,18-3 16,0 0 0,-11 5 0,11-5 0,-6 7 16,6-7 0,-5 8 0,5-8 0,-5 14 15,3-4 0,2 0 0,0 3 0,0 2 0,2 0 16,3 3 0,-2-1 0,-1 1 0,0 0 16,4 0 0,1 0 0,-3-1 0,2 3 15,0-2 0,0-3 0,0 3 0,-1 0 16,1 0 0,3-2 0,-4 1 0,1 1 15,0 0 0,1 0 0,0 0 0,-1-1 16,1 3 0,1-2 0,-4 0 0,4 1 16,-4-1 0,2 12 0,3-9 0,-7-1 15,3-2 0,4 9 0,-7-3 0,2-2 16,0-5 0,1 3 0,-1-2 0,-1 9 16,3 3 0,-1-8 0,-3-2 0,2-2 0,-2-1 15,2 1 0,-2-3 0,2 3 0,-2-2 16,2 2 0,0-4 0,0 3 0,-2-1 15,1 0 0,1 0 0,-2 0 0,2-1 16,1-3 0,-2-2 0,-1 2 0,0-2 0,0 0 16,0-1 0,4 5 0,-3 2 15,-1-6 0,0 2 0,0-5 0,1 3 16,-3 0 0,2-2 0,-2 0 0,0 0 0,0-8 16,2 18 0,-2-12 0,0-6 0,0 14 15,2-9 0,-2-5 0,0 10 0,0-10 16,0 0 0,0 12 0,0-12 0,0 0 15,2 10 0,-2-10 0,0 0 0,0 8 16,0-8 0,0 0 0,0 0 0,0 10 16,0-10 0,0 0 0,0 0 0,0 8 15,0-8 0,0 0 0,0 0 0,0 0 16,3 10 0,-3-10 0,0 0 0,0 0 16,0 9 0,0-9 0,0 0 0,2 6 0,-2-6 15,0 0 0,0 0 0,0 8 0,0-8 16,0 0 0,0 0 0,2 10 0,-2-10 15,0 0 0,4 10 0,-4-10 0,2 10 16,-2-10 0,2 8 0,0 0 0,1-3 16,0 1 0,1 1 0,-2-2 0,2 3 15,0-2 0,1 2 0,-1-2 0,3 0 16,-2 2 0,1 0 0,0-3 0,8 7 16,-3-2 0,1 0 0,-2-4 0,0 2 0,-3-2 15,9 2 0,-4-2 0,4 3 0,-1 0 16,1-4 0,1 5 0,-1-4 0,1 0 15,-2 0 0,2 0 0,-1-2 0,-5 0 16,2 0 0,-2 2 0,0-5 0,-5 4 16,4-2 0</inkml:trace>
  <inkml:trace contextRef="#ctx0" brushRef="#br0">9014 12911 0,'0'0'0,"-2"-6"0,2 6 0,-2-6 15,2 6 0,-3-6 0,3 6 0,-2-8 16,2 8 0,-5-8 0,5 8 0,-6-8 0,6 8 16,-6-10 0,-1 6 0,0-2 0,7 6 15,-11-7 0,5 2 0,0 4 0,6 1 16,-18-6 0,11 4 0,7 2 0,-18 2 15,18-2 0,-14 4 0,4-1 0,4 4 16,-1-2 0,-1 3 0,2 6 0,-4 2 16,6 0 0,0 0 0,-1 1 0,7-1 15,1 0 0,-1 0 0,0-1 0,4-1 16,4-4 0,-6 0 0,6-4 0,-3 0 16,4-2 0,-2 0 0,2-3 0,6 1 15,0 1 0,-1-3 0,-16 0 0,29-5 0,-14 2 16,-6-1 0,0 0 0,-5-2 0,2 0 15,-6 6 0,12-10 0,-10 6 0,-2 4 16,6-13 0,-6 13 0,0-8 0,0 8 16,0 0 0,2-10 0,-2 10 0,0 0 15,0-8 0,0 8 0,0 0 0,0 0 16,0 0 0,0 0 0,5-6 0,-5 6 16,0 0 0,0 0 0,0 0 0,0 0 0,22 19 15,-14-11 0,1 4 0,-2 0 0,4 2 16,-3 0 0,4-1 0,-2 1 0,-1 0 15,0 0 0,0 1 0,-1 0 0,1-2 16,-4 1 0,1-2 0,-1 0 0,-1-4 16,-2 0 0,4-3 0,-4 1 0,-2-6 15</inkml:trace>
  <inkml:trace contextRef="#ctx0" brushRef="#br0">9276 13019 0,'0'0'0,"0"0"0,3-8 0,-3 8 16,0 0 0,0 0 0,0 0 0,0 0 15,0 0 0,0 0 0,0 0 0,20 26 16,-14-12 0,2 1 0,2 1 0,-6 2 16,5 0 0,-3-2 0,6 1 0,-6-1 0,5 0 15,-5-3 0,6 4 0,-6-6 0,2 1 16,0-2 0,-4-2 0,0-2 0</inkml:trace>
  <inkml:trace contextRef="#ctx0" brushRef="#br0">9438 13054 0,'0'0'0,"0"0"0,0 0 0,0 0 16,0 0 0,0 0 0,0 0 0,0 0 16,0 0 0,0 0 0,0 0 0,0 0 15,20 30 0,-11-16 0,-2 2 0,6 11 16,-2-7 0,-2 0 0,-1-5 0,1 3 16,0 0 0,0-2 0,-1-1 0,1 2 15,-2-2 0,2-1 0,-1 0 0,-1-4 0,-2 0 16,-1-5 0,0 3 0</inkml:trace>
  <inkml:trace contextRef="#ctx0" brushRef="#br0">9669 12960 0,'0'0'0,"4"-6"15,-4 6 0,16-6 0,-8 4 0,1-2 16,11-2 0,-1 2 0,1 2 0,17-2 15,-4-1 0,0-2 0,1 4 0,-5-1 16,-2 0 0,-5 4 0,-4 0 0,-1 0 16,1 0 0,-6 0 0,-12 0 0,23 0 0,-13 4 15,-10-4 0,12 2 0,-6 0 16,-6-2 0,0 0 0</inkml:trace>
  <inkml:trace contextRef="#ctx0" brushRef="#br0">9984 12800 0,'0'0'0,"0"0"0,0 0 16,0 0 0,0 0 0,4 26 0,1-12 16,0 3 0,-1-1 0,0 2 0,3 0 15,-3-1 0,2 1 0,2 2 0,-4-2 16,2-1 0,1 1 0,2 0 0,-5-2 15,5 2 0,-1-3 0,-1 1 0,0-6 16,-1 1 0,-2-2 0</inkml:trace>
  <inkml:trace contextRef="#ctx0" brushRef="#br0">10205 12496 0,'0'0'0,"5"-6"0,-5 6 0,0 0 16,0 0 0,0 0 0,0 0 0,0 0 0,17 22 16,-15-6 0,5 14 0,-2-5 0,1 2 15,-1 5 0,-3-2 0,2-7 0,-2-1 16,2-2 0,-2-2 0,1-1 0,-3-2 15,5-2 0,-3-3 0,2 0 0,-2-4 16,-2-6 0,5 11 0,1-8 0,-6-3 16,0 0 0,16 0 0,-16 0 0,0 0 15,28-10 0,-13 4 0,1-2 0,-3 2 16,-5 0 0,2 4 0,0-2 0,-10 4 16,13-4 0,-13 4 0,0 0 0,20 3 0,-20-3 15,0 0 0,11 9 0,-4-1 0,-5-2 16,0 2 0,-2-8 0,0 18 0,-2-5 15,-7 3 0,4-2 0,-5 0 0,3-3 16,-2-1 0,3-2 0,-1-1 0,-3-2 16,4-1 0,6-4 0,-17 4 0,17-4 15,-15-2 0,15 2 0,-13-6 0,9 1 16,4 5 0,-11-13 0,4 4 0,0 1 16,3-8 0,0 6 0,0-2 0,-2 6 0,6-2 15,0 8 0,-2-11 0,2 11 0,-2-9 16</inkml:trace>
  <inkml:trace contextRef="#ctx0" brushRef="#br0">10624 12942 0,'6'16'0,"-1"-4"0,2 2 15,-3-2 0,0-1 0,-2-1 0,5 4 16,1 2 0,-6-4 0,4 1 0,-2-1 16,0 0 0,-2-2 0,3 0 0,-3-5 15,0 5 0,2-2 0,-2-1 0,-2-7 16,5 7 0,-5-7 0</inkml:trace>
  <inkml:trace contextRef="#ctx0" brushRef="#br0">10757 12964 0,'0'0'0,"0"0"0,0 0 0,0 0 16,20 22 0,-18-12 0,5 3 0,-3 3 16,3-2 0,2 1 0,-3 2 0,-2 0 15,3 3 0,0-4 0,0 1 0,1 13 16,-2-8 0,0-1 0,0-5 0,-2 2 0,0 0 15,1-3 0,-3-1 0,6 0 0</inkml:trace>
  <inkml:trace contextRef="#ctx0" brushRef="#br0">11702 12759 0,'0'0'0,"-7"3"16,7-3 0,0 0 0,0 0 0,-9 0 16,9 0 0,0 0 0,0 0 0,0 0 15,0 0 0,0 0 0,0 0 0,0 0 16,-9 3 0,9-3 0,0 0 0,0 0 15,0 0 0,0 0 0,0 0 0,0 0 0,0 0 16,0 0 0,0 0 0,0 0 16,0 0 0,0 0 0,0 0 0,0 0 15,-8 2 0,8-2 0,0 0 0,0 0 0,0 0 16,0 0 0,0 0 0,0 0 0,0 0 16,0 0 0,0 0 0,0 0 0,0 0 15,0 0 0,0 0 0,0 0 0,0 0 16,0 0 0,0 0 0,0 0 0,0 0 15,0 0 0,0 0 0,0 0 0,0 0 16,0 0 0,0 0 0,0 0 0,0 0 16,0 0 0,0 0 0,0 0 0,0 0 15,0 0 0,0 0 0,0 0 0,0 0 0,0 0 16,0 0 0,0 0 0,0 0 0,0 0 16,0 0 0,0 0 0,15-10 0,-15 10 15,0 0 0,0 0 0,0 0 0,0 0 16,0 0 0,0 0 0,0 0 0,0 0 15,0 0 0,2 13 0,1-4 0,1-1 16,3-1 0,-3 3 0,0-2 0,10 4 16,-4 0 0,8-2 0,-3-4 0,3 1 15,3-4 0,-3 0 0,2-3 0,-1 0 0,2-3 16,1-2 0,-3 0 0,-1 0 0,-3-5 16,-2 3 0,-2-1 0,-3 0 0,-3-2 15,-2 0 0,-1 3 0,-2-3 0,-8-5 16,4 2 0,-2-1 0,-5 0 0,0 3 15,0-2 0,-5 4 0,1 1 0,5 0 16,-8 4 0,0 0 0,3 2 0,-3-2 16,5 4 0,1 0 0,12 0 0,-18 0 15,18 0 0,-16 0 0,16 0 0,-15 2 16,15-2 0,-8 4 0,8-4 0,-8 2 0,8-2 16,-6 6 0,6-6 0,-2 10 0,0-2 15,-1-3 0,3 3 0</inkml:trace>
  <inkml:trace contextRef="#ctx0" brushRef="#br0">13608 12368 0,'0'0'0,"-14"4"0,5 0 16,3 2 0,0 0 0,-4 0 0,6 1 16,-2 8 0,-3-3 0,5-3 0,0 7 15,1-4 0,0 0 0,1-1 0,7-1 0,-5 0 16,5 0 0,1 6 0,3-4 16,-1 2 0,8-1 0,-1-1 0,1-2 0,1-2 15,3-1 0,0 0 0,10 3 0,-6-9 16,-2 1 0,-4-2 0,1 0 0,-1 0 15,-5-2 0,0 1 0,-2-6 0,-3 4 16,2-1 0,-4 0 0,3-4 0,-5 2 16,1-2 0,-3-2 0,5 3 0,-5-2 15,0 1 0,0-2 0,-2 3 0,0-3 16,-2 2 0,0 0 0,2-2 0,-4 3 0,-1-1 16,0 0 0,-1-1 0,-3 4 0,5-3 15,-12-2 0,3 0 0,0 3 0,0-2 16,-5 1 0,1 5 0,1-2 0,-5 2 15,1 1 0,-13 2 0,-6 2 0,4 4 16,-7-2 0</inkml:trace>
  <inkml:trace contextRef="#ctx0" brushRef="#br0">9458 13769 0,'0'0'0,"-6"-6"0,6 6 15,0 0 0,0 0 0,0 0 0,0 0 16,0 0 0,0 0 0,-18 11 0,16-1 16,0-2 0,0 1 0,2 8 0,-2-1 15,-1 4 0,6-3 0,3 1 0,0-2 16,2 2 0,0-5 0,5 3 0,3-2 0,-1-2 16,11 2 0,0-6 0,-3-5 0,-4 3 15,1-4 0,2-2 0,-3 0 0,1-2 16,0-1 0,-3-2 0,-1-2 0,-1-1 15,-2-2 0,-2 0 0,-7 0 0,-2 0 16,3-3 0,-5-4 0,-5 2 0,1-1 16,-2 0 0,-3 1 0,2 1 0,-4 2 15,1-2 0,-4 6 0,4-2 0,-6 3 16,-1-1 0,3 0 0,3 4 0,-3-2 16,-2 4 0,5 0 0,0 0 0,11 2 0,-15 0 15,15 0 0,0 0 0,-20 2 0,20-2 16,-11 6 0,7-2 0,4-4 0,-2 8 15,2-8 0,0 7 0</inkml:trace>
  <inkml:trace contextRef="#ctx0" brushRef="#br0">11658 13502 0,'2'-5'16,"-2"5"0,0 0 0,3-8 15,-3 8 0,0 0 0,0 0 0,0 0 0,6-8 16,-6 8 0,0 0 0,0 0 0,0 0 16,0 0 0,2-8 0,-2 8 0,0 0 15,0 0 0,0 0 0,0 0 0,0-10 16,0 10 0,0 0 0,0 0 0,-2-10 15,2 10 0,0 0 0,-6-10 0,6 10 0,-5-8 16,5 8 0,-7-5 0,7 5 0,-11-5 16,11 5 0,0 0 0,-20 3 0,20-3 15,-17 5 0,8 2 0,-6 4 0,7 1 16,-4 0 0,3 3 0,1 2 0,4-4 16,2 3 0,-1-2 0,6 1 0,1-1 15,0-1 0,2-2 0,3 1 0,5 0 16,-2-4 0,6-1 0,-1 1 0,1-1 15,2-4 0,-7-1 0,5-2 0,-3 0 16,-15 0 0,24-2 0,-13-1 0,-3 0 0,-8 3 16,16-10 0,-10 5 0,1-2 15,-5 0 0,3-1 0,-5 0 0,0 8 16,2-16 0,-2 10 0,0-4 0,0 3 0,0 7 16,0-13 0,0 13 0,0-9 0,0 9 15,0-8 0,0 8 0,0 0 0,2-6 16,-2 6 0,0 0 0,0 0 0,0 0 15,0 0 0,0 0 0,0 0 0,17 16 16,-12-10 0,2 0 0,-3 2 0,0-1 16,3 1 0,4 6 0,-2-2 0,-1 0 15,-1-3 0,-3 1 0,1 0 0,6 4 0,-5 0 16,0-4 0,0 0 0,0-4 0,-6 0 16,0-6 0</inkml:trace>
  <inkml:trace contextRef="#ctx0" brushRef="#br0">11964 13572 0,'0'0'0,"0"0"0,0 0 0,3-8 0,-3 8 15,0 0 0,0 0 0,0 0 0,0 0 16,0 0 0,0 0 0,0 0 0,0 0 15,0 0 0,0 0 0,0 0 0,0 0 16,4-7 0,-4 7 0,0 0 0,0 0 0,0 0 16,17-1 0,-17 1 0,0 0 15,0 0 0,25 6 0,-25-6 0,10 5 16,0 2 0,-4-4 0,0 3 0,1 0 0,-3 2 16,-1-2 0,1 2 0,-1 2 0,-1 0 15,-2 8 0,2-7 0,0 1 0,-2-2 16,0 0 0,0-2 0,0-8 0,0 14 15,0-14 0,0 11 0,2-5 0,-2-6 16,6 6 0,-6-6 0,12 4 0,-12-4 16,21 0 0,-3-4 0,-1 1 0,1-2 15,2 0 0,-1-3 0,-1-1 0,-1 2 16,3-3 0</inkml:trace>
  <inkml:trace contextRef="#ctx0" brushRef="#br0">12254 13485 0,'13'-4'0,"-13"4"16,20 0 0,-20 0 0,18 2 0,-18-2 0,14 7 15,-3 0 0,-4-2 0,4 8 0,-5 0 16,3 1 0,-4-2 0,-1 4 0,-4 1 15,-2-1 0,0 2 0,2 2 0,-5-7 16,3 5 0,0-6 0,-3 0 0,5-4 16,-2 0 0,2-8 0,2 12 0,-2-12 15,0 10 0,0-10 0,7 3 0,-7-3 16,13 2 0,-13-2 0,19-2 0,-19 2 16,36-6 0,-21-1 0,3 0 0,-1-1 15</inkml:trace>
  <inkml:trace contextRef="#ctx0" brushRef="#br0">12610 13526 0,'18'-6'0,"0"2"0,-1 0 0,1 0 15,-1 3 0,3-4 0,0 2 0,-1 3 0,3-2 16,-1 0 0,-2 2 0,3 0 0,-4 0 16,-3 2 0,-1 0 0,-2-2 0,-3 1 15,-9-1 0,17 2 0,-17-2 0,9 0 16,-9 0 0,0 0 0,0 0 0</inkml:trace>
  <inkml:trace contextRef="#ctx0" brushRef="#br0">12847 13414 0,'0'0'0,"-4"-4"0,4 4 0,0 0 15,-6-6 0,6 6 0,0 0 0,0 0 16,0 0 0,0 0 0,0 0 0,0 0 16,0 0 0,-5 24 0,7-17 0,3 8 15,-3 2 0,2-1 0,0 0 0,3 1 16,0 1 0,-1 0 0,3 0 0,-3-1 15,4 1 0,-2 0 0,-1 0 0,1-1 16,1-3 0,-2 0 0,1 0 0,-3-5 0,4-1 16,-3-1 0,-6-7 0,11 1 15</inkml:trace>
  <inkml:trace contextRef="#ctx0" brushRef="#br0">13040 13223 0,'2'-12'0,"-2"12"16,3-6 0,-3 6 0,0 0 0,0 0 0,0 0 15,0 0 0,0 0 0,0 0 0,0 0 16,15 16 0,-9-1 0,0 3 0,4 9 16,3 1 0,-5 2 0,2-1 0,0 1 15,-3-8 0,-3-1 0,1-1 0,-1-2 16,1-2 0,-3 1 0,2-3 0,-2-2 15,0-2 0,-2-1 0,2-2 0,0-1 16,-2-6 0,0 9 0,3-5 0,-3-4 16,0 0 0,0 0 0,0 0 0,0 0 15,0 0 0,24-8 0,-20 3 0,3-1 16,0 2 0,-3 0 0,4-2 0,-1 2 0,0 2 16,-7 2 0,15-4 0,-15 4 0,14 0 15,-14 0 0,17 6 0,-13-2 0,5 0 16,-4 2 0,-1-1 0,2 2 0,-4 0 15,3 1 0,-3 0 0,-2-8 0,0 16 16,0-8 0,-2 2 0,-3-4 0,1 1 0,-6 5 16,2-2 0,-2 0 0,-1-4 0,-3 0 15,2 0 0,-2-4 0,5 0 0,9-2 16,-14-2 0,14 2 0,-14-4 0,12 0 16,2 4 0,-7-10 0,7 10 0,2-14 15,1 6 0,1-2 0,2-2 0,4-1 16,-4 3 0</inkml:trace>
  <inkml:trace contextRef="#ctx0" brushRef="#br0">13432 13485 0,'0'0'0,"22"-4"16,-5-2 0,3 4 0,-4 0 0,1 0 0,1 2 16,-3 2 0,-1 0 0,-4 2 15,-1 0 0,0 2 0,-2 2 0,-3-3 16,0 5 0,0 4 0,-2 0 0,-4 2 0,4 0 16,-4 1 0,-2-3 0,2 4 0,2-5 15,-4-1 0,2-2 0,-1 0 0,3-2 16,0-2 0,0-6 0,0 10 0,0-10 15,0 8 0,0-8 0,5 6 0,3-4 16,-8-2 0,18 2 0,-1-2 0,1-2 16,-1-2 0,1 0 0,2 0 0,-3-2 15,3 2 0,-5-4 0,-1-2 0,-2 4 0</inkml:trace>
  <inkml:trace contextRef="#ctx0" brushRef="#br0">13759 13455 0,'8'-2'15,"1"0"0,-9 2 0,18-4 0,-1 7 16,-1-2 0,2 3 0,-1 2 0,-4 2 16,2 0 0,1 2 0,-3 2 0,-3-1 0,2 1 15,-2 0 0,-1 2 0,0 0 0,-4-1 16,-1 1 0,0 2 0,-4-4 0,0 0 15,2-2 0,-4-2 0,2-1 0,0 1 16,0-8 0,0 10 0,0-6 0,0-4 16,2 10 0,-2-10 0,0 0 0,4 6 15,-4-6 0,14 0 0,-14 0 0,29-6 16,-10 4 0,1-2 0,11-4 0,-3 0 16,-9 2 0,14 0 0,-9-2 0,-4 6 15,-3-3 0,1 0 0,-5 4 0</inkml:trace>
  <inkml:trace contextRef="#ctx0" brushRef="#br0">14929 13335 0,'0'0'0,"-14"-6"0,14 6 0,0 0 16,0 0 0,-17 10 0,11-4 0,-2-1 16,4 5 0,-2 4 0,4 0 0,-1-2 0,3 3 15,3 2 0,-1-4 0,0-1 0,4 2 16,4 0 0,-2 0 0,5-3 0,1-1 15,3 0 0,0-4 0,-2 0 0,5-2 16,0 0 0,2-4 0,-4 0 0,2-2 0,-1-2 16,1-2 0,-5-4 0,1 2 15,-4-4 0,0 1 0,-4 1 0,-3-2 16,-3-2 0,-2-2 0,-2 1 0,-5-1 0,1 0 16,-6 2 0,2 0 0,-4 0 0,-3 5 15,3-1 0,-5 2 0,1 2 0,1 2 16,1 2 0,-1-2 0,0 2 0,6 4 15,-3 0 0,6 0 0,8-2 0,-18 8 16,14-4 0,-5 4 0,3-4 0,4 3 16,-6 1 0,4-1 0,4-7 0</inkml:trace>
  <inkml:trace contextRef="#ctx0" brushRef="#br0">10054 14611 0,'0'0'0,"-11"-10"0,11 10 0,-12 0 0,12 0 15,-16 6 0,9 2 0,-3 4 0,-2 4 16,8 3 0,-2-3 0,3 4 15,6 11 0,3-3 0,-2 2 0,8-9 0,3 3 16,0-4 0,5-6 0,8 3 0,3-5 16,2 0 0,-1-4 0,3-2 0,-1-4 15,-1-4 0,0 0 0,-7 0 0,-3-2 16,-3-2 0,-3-2 0,-1 0 0,-5 0 16,0 1 0,-6-1 0,-1 0 0,-2 0 15,-2 8 0,-4-18 0,0 5 0,-8-2 16,-1 2 0,-3-1 0,-1 2 0,-9-4 0,4 3 15,1 3 0,7 2 0,-3 4 0,3-2 16,1 2 0,5 2 0,8 2 0,-12-4 16,12 4 0,0 0 0,0 0 0,0 0 15,0 0 0,0 0 0,0 0 0,0 0 16,64 6 0</inkml:trace>
  <inkml:trace contextRef="#ctx0" brushRef="#br0">12096 14483 0,'0'0'0,"0"0"0,-30 14 16,25-6 0,-4 6 0,2-1 0,3 3 16,2 2 0,4-2 0,0 1 0,7-1 15,11 8 0,-2-7 0,5 1 0,10-4 16,3 0 0,1-4 0,0-2 0,6-4 15,-5 1 0,6-5 0,-3-1 0,1-6 16,-3 2 0,-2-5 0,0 0 0,-6-2 16,-9 0 0,-6 4 0,-7-2 0,-5-1 15,-2 1 0,-4 0 0,-2 0 0,-7-4 16,-3 2 0,0-1 0,-13-7 0,-4 4 16,1 2 0,-3 1 0,2 3 0,-2-2 0,1 2 15,5 4 0,3 2 0,8 0 0,1 2 16,3-2 0,2 2 0,10 2 0,0 0 15,0 0 0,0 0 0,0 0 0,0 0 16,0 0 0,0 0 0,55 20 0</inkml:trace>
  <inkml:trace contextRef="#ctx0" brushRef="#br0">14712 14033 0,'-20'6'16,"2"0"0,3 2 0,2 0 0,-3 4 15,4 0 0,2 3 0,0-3 0,-1 4 16,4-1 0,2 3 0,1-2 0,4 2 15,2-4 0,3 2 0,2-3 0,1 3 0,1-2 16,5-2 0,0-2 0,2 0 16,1-3 0,1-1 0,-3-2 0,7 0 0,-2-4 15,-1 0 0,-1-2 0,-1-2 0,1 1 16,-7-4 0,0-1 0,-2 1 0,-3-1 16,-1 0 0,-1 0 0,3-8 0,-7 1 15,0-2 0,0 6 0,0-5 0,0 0 16,-2 4 0,-1 2 0,1 0 0,2 10 15,-4-13 0,4 5 0,0 8 0,-3-10 16,3 10 0,0 0 0,0-8 0,0 8 16,0 0 0,0 0 0,0 0 0,0 0 15,0 0 0,0 0 0,16 28 0,-7-14 16,-3 1 0,3-1 0,0 0 0,-1 2 0,1-3 16,0 4 0,-2-4 0,1 1 0,-3 4 15,1-4 0,3-1 0,0 3 0,1-4 16,0-2 0,-4-2 0,1-1 0</inkml:trace>
  <inkml:trace contextRef="#ctx0" brushRef="#br0">15150 14264 0,'-4'-6'0,"4"6"0,0 0 0,-7-8 15,7 8 0,0 0 0,0 0 0,-7-8 16,7 8 0,0 0 0,0 0 0,0 0 16,0 0 0,-2-7 0,2 7 0,0 0 15,0 0 0,11-8 0,-11 8 0,11-7 16,-11 7 0,10-3 0,-10 3 0,12-4 16,-12 4 0,0 0 0,0 0 0,0 0 0,0 0 15,19 5 0,-19-5 0,2 12 0,-2-4 16,0 0 0,0-2 0,0 4 0,0-2 15,0 0 0,0-1 0,2 2 0,-2-1 16,6-3 0,-4 3 0,2-2 0,0 0 16,5 2 0,-3-4 0,6 2 0,0 4 15,2-3 0,-1 0 0,1-1 0,-8 1 16,4-1 0,-5 0 0,4 0 0,-2 2 0,-5 0 16,2 0 0,-2 2 0,0-2 0,-4-1 15,2-7 0,-6 18 0,4-10 0,-3 0 16,0 0 0,-1 0 0,1-2 0,5-6 15,-12 9 0,10-4 0,2-5 0,0 0 16,-14 3 0,14-3 0</inkml:trace>
  <inkml:trace contextRef="#ctx0" brushRef="#br0">15362 14171 0,'0'0'0,"0"0"0,0 0 16,7-3 0,-7 3 0,0 0 0,0 0 16,0 0 0,0 0 0,0 0 0,0 0 15,24 3 0,-24-3 0,0 0 0,0 0 16,19 4 0,-19-4 0,10 6 0,-10-6 16,10 6 0,-6 0 0,-4-6 0,7 10 0,-7-4 15,0-6 0,3 16 0,-3-9 0,2 1 16,-2 0 0,0 2 0,0-10 15,4 16 0,-4-8 0,4 2 0,1 3 0,1-1 16,0-2 0,6 0 0,-1 0 0,-3 0 16,6 0 0,-1 0 0,-2-3 0,0 1 15,-5 2 0,4-4 0,-6 2 0,2 0 16,3 5 0,-5-1 0,-4-2 0,0 4 16,-2 0 0,-2 2 0,-5 0 0,5-5 15,-6 3 0,2-2 0,1-2 0,1-2 16,-1 0 0,0-3 0,7-5 0,-6 10 0,6-10 15,-4 7 0,4-7 0,-4 3 0,4-3 16,0 0 0</inkml:trace>
  <inkml:trace contextRef="#ctx0" brushRef="#br0">15673 14307 0,'15'-2'16,"1"0"0,-1 1 0,-1 1 0,-14 0 0,30-2 16,-11 2 0,-1 0 0,0 0 15,-18 0 0,33-3 0,-16 3 0,1 3 0,-5-6 16,-13 3 0,22 0 0</inkml:trace>
  <inkml:trace contextRef="#ctx0" brushRef="#br0">15818 14278 0,'0'0'0,"0"0"0,0 0 0,0 0 15,-11 7 0,11-7 0,2 10 0,-2-10 0,9 17 16,-2-2 0,-1-3 0,-2 2 0,5 0 16,-2 1 0,1-3 0,3 4 0,-4-2 15,4-1 0,-3-3 0,1 2 0,3-2 16,-6 2 0,2-4 0,0-2 0,-8-6 15,10 2 0</inkml:trace>
  <inkml:trace contextRef="#ctx0" brushRef="#br0">15989 13944 0,'0'0'0,"0"0"0,0 0 0,0 0 16,15 24 0,-8-6 0,-1 12 0,-2-7 0,3 5 16,-2 3 0,-3-1 0,2-3 15,-2 3 0,3-8 0,-3-2 0,-2-7 16,2 1 0,2-4 0,-4 0 0,2-2 0,-2-8 16,2 10 0,4-5 0,-6-5 0,0 0 15,8 5 0,-8-5 0,0 0 0,0 0 16,33-10 0,-18 2 0,-2 2 0,0 2 15,5-2 0,-5 4 0,-2-2 0,-11 4 16,19-2 0,-19 2 0,16 0 0,-16 0 16,15 8 0,-9-4 0,-6-4 0,10 12 15,-8-4 0,0 0 0,0-1 0,-2-7 16,-2 18 0,-4-4 0,2-2 0,-4-3 16,0 6 0,-3-8 0,-5 3 0,4-4 0,2 0 15,-3-2 0,3 0 0,10-4 0,-18 2 16,18-2 0,0 0 0,-24-8 0,15 6 15,3-6 0,-1 4 0,7 4 0,-7-15 16,5 8 0,2 7 0,0 0 0,2-17 16</inkml:trace>
  <inkml:trace contextRef="#ctx0" brushRef="#br0">16367 14359 0,'0'0'0,"-4"-6"0,4 6 0,0 0 16,-2-10 0,2 10 0,6-8 0,-6 8 15,14-8 0,-8 2 0,12 0 0,-1-2 0,-1 1 16,1 2 0,5 0 0,-6 3 0,1-2 15,-1 4 0,-16 0 0,23 4 0,-13 0 16,-4-1 0,-6-3 0,6 8 0,-6-8 16,0 14 0,0-8 0,0-6 0,0 16 15,-2-10 0,2-6 0,-4 15 0,4-8 16,0-7 0,-2 10 0,2-10 0,0 10 16,0-10 0,6 7 0,-4-1 0,7 0 0,-2 0 15,2-2 0,3 6 0,2-2 0,1 0 16,-7-3 0,6 3 0,-8-1 15,1-2 0,0 1 0,-5-2 0,-2-4 0,0 10 16,0-10 0,0 0 0,-5 12 0,-1-6 16,-1 0 0,-1 0 0,-2-3 0,10-3 15,-19 6 0,11-3 0,8-3 0,-18 1 16,18-1 0,-18-6 0,18 6 0</inkml:trace>
  <inkml:trace contextRef="#ctx0" brushRef="#br0">16745 14205 0,'0'0'15,"6"-6"0,-6 6 0,0 0 0,6-6 16,-6 6 0,0 0 0,0 0 0,0 0 16,0 0 0,0 0 0,0 0 0,0 0 15,18 0 0,-18 0 0,0 0 0,19 4 16,-9 0 0,9 0 0,-3 0 0,1 2 15,-3-1 0,5 3 0,-4 0 0,0 1 16,3 2 0,-5 1 0,-1-2 0,0 2 0,-3 1 16,2 1 0,-4 0 0,-1 2 15,0-3 0,0 4 0,-2-6 0,0 5 0,-2-4 16,-2-2 0,4 0 0,-4-2 0,0-3 16,3 3 0,-3-8 0,0 12 0,0-12 15,0 8 0,0-8 0,0 0 0,-5 10 16,5-10 0,-12 6 0,4-4 0,-2 2 15,-10-6 0,-13 2 0</inkml:trace>
  <inkml:trace contextRef="#ctx0" brushRef="#br0">16648 12303 0,'0'0'0,"0"0"16,0 0 0,0 0 0,0 0 0,0 0 0,0 0 15,0 0 0,0 0 0,13-16 0,-4 15 16,2-4 0,0 3 0,7 0 0,1-2 16,14 2 0,-5 2 0,5 0 15,-7 0 0,7 2 0,-6 1 0,-5-2 0,-1 3 16,1-2 0,-2 2 0,-3 2 0,1-2 16,0 2 0,-5-2 0,0 2 0,-2-2 15,-2 2 0,-1-3 0,2 2 0,-2 0 16,-1 2 0,8 2 0,-6 3 0,4 0 0,-2 0 15,-2 1 0,-1 5 0,6 8 0,-4-3 16,3 7 0,-3 2 0,0-1 0,3 1 16,1 3 0,-2 1 0,-2 0 0,3 1 15,-5 3 0,8 19 0,-10-14 0,3-5 16,-2 1 0,2 1 0,-3-1 0,0 0 16,8 21 0,-6-15 0,-3-8 0,1 0 15,1 3 0,0-1 0,-1 1 0,5 17 16,0-16 0,-6-5 0,-1 1 0,6-3 15,-2 1 0,2-1 0,-3 3 0,3-3 16,0 2 0,-2-3 0,1 0 0,0 1 0,0 0 16,1-3 0,2 2 0,1-1 15,-7-4 0,6 1 0,-6 1 0,5 1 0,0-1 16,0-3 0,-1 5 0,0-1 0,-2 1 16,-3 2 0,1 1 0,0 1 0,-2-3 15,2 0 0,-4-1 0,2-2 0,-2 1 16,0-7 0,-2 3 0,0-7 0,2-2 15,-2-2 0,-2-3 0,2 0 0,0-2 0,0-3 16,-2 0 0,0-3 0,2 0 0,-2 1 16,2-8 0,-2 10 0,-6-5 0,4 1 15,-4-2 0,1 0 0,-3 0 0,0 0 16,0-2 0,-8 2 0,1-2 0,-3-2 16,3 0 0,-5 0 0,1 0 0,-1 0 15,1 0 0,-12-4 0,5 2 0,6 0 16,-1 0 0,-7-2 0,6 0 0,6 0 15,0 2 0,2 0 0,0-2 0,1 2 16,3 0 0,4 1 0,8 1 0,-13-3 16,13 3 0,-12-4 0,12 4 0,-8-1 15,8 1 0,0 0 0,-8-5 0,8 5 16,0 0 0,0 0 0,0 0 0,-9-3 0,9 3 16,0 0 0,0 0 0,0 0 0,0 0 15,0 0 0,-7-4 0,7 4 0,0 0 16,0 0 0,0 0 0,0 0 0,0 0 15,0 0 0,0 0 0,0 0 0,-5-6 16,5 6 0,0 0 0,0 0 0,0 0 16,0 0 0,0 0 0,0 0 0,0 0 15,0 0 0,0 0 0,0 0 0,0 0 0,0 0 16,0 0 0,-4-4 0,4 4 0,0 0 16,0 0 0</inkml:trace>
  <inkml:trace contextRef="#ctx0" brushRef="#br0">20109 13004 0,'-6'-8'0,"2"1"0,-6 2 16,10 5 0,-15-10 0,7 6 0,-4-2 0,-3-2 15,-3 4 0,1 2 0,-3 2 0,0 0 16,-10 6 0,-3 2 0,6 6 15,-1 4 0,7 3 0,-6 5 0,5 0 0,3 3 16,3 3 0,0-1 0,4 3 0,3-1 16,3-1 0,4 3 0,4-3 0,2-1 15,4 1 0,3-2 0,5 0 0,1-5 16,5 2 0,7-1 0,1-2 0,1-2 16,4-1 0,2-3 0,3 0 0,24 5 15,-19-11 0,-1-2 0,-2 0 0,-1-2 16,-1-2 0,-1-2 0,3-2 0,-8-1 0,2 1 15,-3 1 0,-7-6 0,-4 3 0,-6-2 16,-6-3 0,-1-1 0,-2 0 0</inkml:trace>
  <inkml:trace contextRef="#ctx0" brushRef="#br0">20013 13475 0,'-14'2'16,"14"-2"0,-21 4 0,14-2 0,7-2 0,-17 6 16,8-2 0,9-4 0,-9 7 15,0-2 0,9-5 0,-8 7 0,8-7 0,-7 6 16,7-6 0,-5 6 0,5-6 0,-4 4 16,4-4 0,0 0 0,-2 6 0,2-6 15,0 0 0,0 0 0,0 0 0,8 8 16,-8-8 0,18-2 0,-18 2 0,33-6 15,0-6 0,0 0 0,2 1 0,3-3 0,-3 2 16,-1 0 0,1 1 0,0 1 16,-2 0 0,0 2 0,0 4 0,-7 0 0,-4 2 15,-5 2 0,3 0 0,-4 2 0,-5-1 16,7 4 0,-3-2 0,-5 4 0,0-2 16,0 0 0,-3 0 0,-7-5 0,18 10 15</inkml:trace>
  <inkml:trace contextRef="#ctx0" brushRef="#br0">21651 12814 0,'0'-6'0,"0"6"0,-4-10 16,4 10 0,0 0 0,0 0 0,0 0 15,0 0 0,0 0 0,20 32 0,-7-3 16,2 3 0,3 3 0,-6 3 0,4 2 15,-1-1 0,3 20 0,0-12 0,-3-9 16,-1 1 0,0-3 0,-1-3 0,1-1 16,-4 1 0,2-5 0,-4-8 0,-3-3 15,1-2 0,-4-4 0,0-1 0,4-4 0,-2 0 16,-4-6 0,-2 6 0,2-6 0,0 0 16,0 0 0,0 0 0,-20-26 0,9-2 15,-3-3 0,2-5 0,-2-3 0,-1 0 16,-7-20 0,9 11 0,-9-13 0,6 15 15,8 7 0,-1 3 0,3-3 0,-2 6 16,2-1 0,0-2 0,6 5 0,0 1 16,4 4 0,-4 5 0,4 3 0,4 2 15,0-1 0,5 1 0,0 4 0,14-5 16,-2 0 0,8 6 0,3 3 0,-1 4 16,4 4 0,0 4 0,6 6 0,-4 1 0,-4 7 15,20 14 0,-10-5 0,2 11 0,-10-4 16,-10-5 0,-3 3 0,1 1 0,-5 3 15,-5-3 0,-1 1 0,-8-1 0,1 3 16,-4 0 0,-7-3 0,-5 1 0,-6-3 0,-3-2 16,-5 1 0,-4-5 0,-3 3 15,-3-2 0,-6-4 0,-2-1 0,-1-3 16,-1-2 0,-4-2 0,4-4 0,4 0 0,-2-5 16,3-1 0,8 0 0,6-4 0,4 2 15,3-4 0,2 1 0,2-2 0,0 1 16,0 0 0,4-1 0,7 3 0,-10-8 15,10 8 0,-2-8 0,2 8 0,0 0 16,0 0 0,4-12 0,-4 12 0,13-4 16,-5-2 0,4 2 0,5 0 0</inkml:trace>
  <inkml:trace contextRef="#ctx0" brushRef="#br0">22534 13489 0,'0'0'0,"-2"-10"0,2 10 0,0 0 16,7-10 0,-1 4 0,3 0 0,6-1 15,-4 0 0,3 1 0,1 2 0,0 3 0,-2 1 16,0 0 0,-13 0 0,20 3 15,-6 7 0,-4-4 0,-1 2 0,-1 0 0,-5 0 16,-1 2 0,-2-2 0,0 1 0,-2 1 16,-1 0 0,1 4 0,-2-2 0,-3 0 15,5-2 0,0-3 0,-2-1 0,4 0 16,-2 2 0,2-8 0,0 0 0,2 12 16,-2-12 0,4 4 0,-4-4 0,13 8 15,-4-6 0,0 0 0,1 2 0,2-1 16,3 2 0,1 0 0,-6 0 0,1-2 15,-2 1 0,-2 0 0,-1-2 0,-6-2 0,6 8 16,-3-4 0,-3-4 0,0 8 0,0-8 16,-7 14 0,1-8 0,-8 6 0,4-7 15,-1 2 0,-5 0 0,1-1 0,2-2 16,2 0 0,-2-4 0,13 0 0,0 0 16,-26-6 0,18 2 0,4-2 0,0-1 15,2-3 0,4-8 0</inkml:trace>
  <inkml:trace contextRef="#ctx0" brushRef="#br0">23104 13252 0,'6'-4'16,"-4"-2"0,-2 6 0,7-6 0,-7 6 0,0 0 16,0 0 0,0 0 0,0 0 0,0 0 15,0 0 0,0 24 0,-2-6 0,-3 2 16,-1 9 0,-1 2 0,1-1 0,0-3 15,0-2 0,4-4 0,0-3 0,-2 0 0,4-3 16,0 3 0,-2-4 0,2-1 0,0-3 16,-2 0 0,2-2 0,0-1 15,0 0 0,0-7 0,-5 8 0,5-8 0,0 0 16,0 0 0,0 0 0,-10 2 0,10-2 16,0 0 0,-18-10 0,11 3 0,1 2 15,-1-3 0,0 3 0,3-2 0,0 2 16,-2 0 0,6 5 0,-10-7 0,10 7 15,-4-6 0,4 6 0,0 0 0,0-6 16,0 6 0,0 0 0,0 0 0,22 0 16,-5 2 0,1 0 0,2 2 0,-1 0 15,3 0 0,-2 2 0,2-1 0,8 4 16,-5-4 0,-7 3 0,-2-3 0,-2 0 0,1 1 16,-1 0 0,-6 0 0,-1 0 0,1-2 15,-8-4 0</inkml:trace>
  <inkml:trace contextRef="#ctx0" brushRef="#br0">23334 13356 0,'-4'-8'0,"-1"1"0,5 7 15,-7-12 0,5 6 0,2 6 0,-6-14 16,6 6 0,0 8 0,-4-10 0,4 10 15,0-15 0,2 9 0,2-2 0,-2 0 16,6 0 0,-3 2 0,2-2 0,6 0 16,3-2 0,-4 4 0,-3 1 0,2 3 15,-11 2 0,15-2 0,-15 2 0,0 0 16,22 7 0,-15 1 0,-1-1 0,4 6 16,-6-1 0,4 2 0,1-1 0,-3 4 0,4-6 15,-2 5 0,3-2 0,5 0 0,-6-1 16,6-1 0,-1 0 0,-1-2 0,3 2 15,1 2 0,-4-4 0,2 2 0,-3-1 16,1 3 0,-4-2 0,-1 0 0,-5-2 16,3 6 0,-7-5 0,-2 1 0,-5 4 15,3 0 0,-3-3 0,-3 3 0,-2 0 16,1 0 0,-1-3 0,-2 3 0,1-2 0,-11 8 16,4-6 0,-7 6 0,-7-3 0,-1-1 15</inkml:trace>
  <inkml:trace contextRef="#ctx0" brushRef="#br0">3156 15282 0,'-5'-10'0,"5"10"16,0-8 0,0 8 0,0 0 0,0 0 16,0 0 0,-8-10 0,8 10 0,0 0 15,0 0 0,0 0 0,0 0 0,0 0 16,2 42 0,-2-22 0,2 9 0,0 0 16,0-4 0,3 4 0,0-5 0,-3-2 15,4 7 0,1-8 0,1-3 0,-3 0 0,4-2 16,-3-2 0,3-1 0,2 2 0,-4-8 15,3 1 0,0-4 0,-10-4 0</inkml:trace>
  <inkml:trace contextRef="#ctx0" brushRef="#br0">3305 15382 0,'0'0'0,"0"0"0,0 0 15,0 0 0,0 0 0,0 0 0,0 0 16,0 0 0,0 0 0,11 40 0,-2-22 16,4 9 0,2 1 0,0 1 0,1 1 15,1-4 0,1 2 0,0-3 0,1 1 16,1-7 0,0 3 0,-3-4 0,-1-6 16,-1-2 0,1-2 0,-4-5 0,1-1 15</inkml:trace>
  <inkml:trace contextRef="#ctx0" brushRef="#br0">2875 14893 0,'-10'10'0,"1"0"16,0 4 0,0 0 0,1 15 0,1 7 16,0-1 0,3 24 0,2 6 0,4-1 15,2-1 0,10 0 0,-1 2 0,2 2 16,2-3 0,3-4 0,5 2 0,-1-5 0,-3-14 16,1-7 0,1-3 0,3 0 0,0-3 15,4-2 0,3-2 0,5-3 0,-1-3 16,2-4 0,8-2 0,16-1 0,-8-6 15,-14-6 0,27-1 0,-13-1 0,-14-6 16,4 2 0,-2-5 0,-4-6 0,6-2 0,-8-3 16,2-1 0,-2-4 0,-9-1 15,8-3 0,-8 0 0,-6-3 0,0-3 0,-9 1 16,-3-3 0,-4 1 0,-2-3 0,-8-1 16,-6 2 0,-4 1 0,-9-19 0,-9 3 15,3 13 0,-2 9 0,-14-15 0,-2 6 16,6 9 0,4 8 0,0 1 0,-3 1 15,-1 2 0,-1 0 0,2 5 0,3-3 16,-2 2 0,0 3 0,3-2 0,-3 4 16,6-3 0,-2 4 0,2-2 0,0 2 15,7 2 0,6-2 0,3 7 0,-1-3 0,7 4 16,-2-2 0,13 4 0,0 0 16,-29 4 0,29-4 0,-10 8 0,3-2 0,3 9 15,-2 3 0,3 14 0,6 3 0,-1 1 16,8 3 0</inkml:trace>
  <inkml:trace contextRef="#ctx0" brushRef="#br0">5971 15524 0,'-2'24'0,"2"-2"0,0 9 0,2 3 15,0 2 0,0 3 0,5 1 0,-5-1 16,2 2 0,3 1 0,-2-3 0,-1 5 16,0-3 0,3-3 0,0 1 0,-1-3 15,1-1 0,1-2 0,-2-1 0,2-6 16,0-5 0,-6-3 0,3-6 0,-1-2 16,-2 0 0,3-2 0,-3-2 0,-2-6 0,3 9 15,-3-9 0,6 7 0,-6-7 0,0 0 16,0 0 0,0 0 0,0 0 0,0 0 15,13-22 0,-6 6 0,-7 2 0,2-6 16,0-9 0,-2 1 0,0-3 0,-2 1 0,0 3 16,-3-3 0,3 0 0,-1 6 15,1-5 0,0 5 0,0 4 0,0 1 16,0-1 0,-2 0 0,4 2 0,-2-1 0,2-1 16,0 0 0,2 3 0,4-1 0,-2 0 15,0 0 0,3 5 0,0 1 0,-3 2 16,5 2 0,-3 4 0,4-2 0,-10 6 15,15-2 0,-15 2 0,20 2 0,-20-2 16,21 16 0,-7-4 0,-2 1 0,0 5 16,-2-2 0,5 10 0,-3-4 0,-6-3 15,-2-1 0,3 0 0,-5-3 0,-2 3 16,0 2 0,-2-2 0,2 0 0,-9-3 16,3 3 0,-2-4 0,-4 0 0,1 0 0,-1-5 15,-2 1 0,3-2 0,-7 0 0,8-4 16,-4 0 0,3-4 0,11 0 0,-22 2 15,22-2 0,-17-4 0,17 4 0,-18-4 16,10 0 0,8 4 0,-16-6 0,8 2 16,8 4 0,-11-10 0,5 6 0,6 4 0,-8-6 15,8 6 0,-6-5 0,6 5 16,0 0 0,0 0 0,-4-8 0,4 8 0,0 0 16,0 0 0,0 0 0,0 0 0,0 0 15,0 0 0,0 0 0,30 1 0,-30-1 16,27 9 0,-8-6 0,9 7 0,-1-2 15,3 2 0,3 2 0,-2-2 0,2 4 16,2-3 0,1 3 0,-2 0 0,4 0 16,-6-1 0,-1 1 0,-2 0 0,1 2 15,-5-4 0,-6-1 0,1-1 0,8 7 16,-6-8 0,-3-1 0,-3 0 0,-3 2 16,-1-2 0,-2-2 0,-1-2 0,-9-4 15,11 10 0,-6-5 0,-1-1 0,-4-4 0,0 0 16</inkml:trace>
  <inkml:trace contextRef="#ctx0" brushRef="#br0">7186 15724 0,'-6'-12'0,"6"12"0,-4-14 0,0 6 16,-1-1 0,1 1 0,4 8 0,-9-16 15,7 8 0,-3 0 0,5 8 0,-8-12 16,4 6 0,4 6 0,-8-7 0,8 7 16,0 0 0,0 0 0,0 0 0,0 0 0,-10 27 15,8-9 0,4 14 0,-2 3 0,2 0 16,-2 1 0,2 0 0,0 1 0,2-4 15,4 3 0,-4-7 0,0 3 0,2-8 16,-1-5 0,-1-5 0,-1 0 0,-1-4 16,0-2 0,0 0 0,1-2 0,-3-6 15,0 0 0,2 12 0,-2-12 0,0 0 16,0 0 0,0 0 0,0 0 0,0 0 16,-14-38 0,10 8 0,-3-3 0,3-1 15,-2-5 0,-2 1 0,0-3 0,-1 2 0,5-3 16,0 2 0,-3 5 0,2-2 0,1 3 15,2 0 0,0 3 0,2 7 0,0 7 16,0-1 0,0 6 0,0 0 0,0 12 16,2-18 0,-2 18 0,4-12 0,-4 12 15,0 0 0,10-7 0,-10 7 0,0 0 16,0 0 0,27 15 0,-11-3 0,8 12 16,-2-1 0,0 3 0,2 2 0,-7 0 0,5 1 15,-2 0 0,-1 1 0,4 0 0,-1-1 16,-2 1 0,-3 0 0,1-3 15,-1-1 0,-4-4 0,-2-7 0,0 3 0,-2-4 16,-3-2 0,1-1 0,-3-1 0,0-2 16,4-2 0,-4 2 0,-4-8 0,8 12 15,-8-12 0,5 10 0,-5-10 0,4 10 16,-4-10 0,4 8 0,-4-8 0,0 0 16,0 10 0,0-10 0</inkml:trace>
  <inkml:trace contextRef="#ctx0" brushRef="#br0">7161 15893 0,'0'-15'0,"0"7"0,0 8 0,2-16 0,0 10 16,-2 6 0,11-16 0,-7 10 0,5 0 15,4-3 0,2-1 0,1 2 16,1 2 0,3 2 0,2 0 0,-1 0 0,10 2 16,3 2 0,1 2 0,-5-2 15,-3 0 0</inkml:trace>
  <inkml:trace contextRef="#ctx0" brushRef="#br0">7879 15785 0,'0'0'0,"0"0"0,17-10 0,-17 10 15,22-12 0,-2 2 0,7-3 0,4-3 16,-1 4 0,1 0 0,-6 5 0,6-2 0,-7 3 15,-1 4 0,-3 1 0,1 2 16,-5-1 0</inkml:trace>
  <inkml:trace contextRef="#ctx0" brushRef="#br0">8028 15992 0,'0'0'0,"0"0"0,0 0 0,0 0 15,0 0 0,0 0 0,0 0 0,0 0 16,48-14 0,-17 6 0,1 0 0,1 1 0,-2 1 16,5 0 0,-7 0 0,7 2 0,-3-2 15</inkml:trace>
  <inkml:trace contextRef="#ctx0" brushRef="#br0">9018 15213 0,'0'0'0,"-4"-14"0,4 14 16,0 0 0,-11-8 0,11 8 0,-15-6 16,15 6 0,-25-3 0,25 3 0,-30-3 0,30 3 15,-37 3 0,17-2 0,1 3 0,19-4 16,-39 4 0,20 2 0,4-2 0,-2 4 15,5 0 0,1-3 0,11-5 0,-15 17 16,12-9 0,3-8 0,-2 23 0,2-9 16,2 4 0,4-1 0,4 13 0,3-2 15,3 4 0,-3-1 0,5 6 0,-4-1 16,4 2 0,7 20 0,-8-14 0,-2-3 16,7 16 0,-7-11 0,2-7 0,-3 0 15,-3-1 0,2 0 0,-2-1 0,2-1 16,-4 2 0,0-7 0,-1 3 0,4-1 0,-4 2 15,1 1 0,0-3 0,0 1 0,1 4 16,-3-3 0,0-2 0,4 3 0,-3-3 16,4-1 0,-6 0 0,3-1 0,-3 1 15,3-1 0,0 1 0,-1-2 0,6-1 16,-3 1 0,-1-2 0,0-5 0,7 3 16,-9-5 0,2-3 0,-2-2 0,-2 2 15,1-5 0,0 3 0,0-2 0,-1 0 0,-2-4 16,2 0 0,0-2 0,-4-1 0,2 1 15,0-2 0,-4-6 0,7 10 0,-7-10 16,4 10 0,-4-10 0,4 8 0,-4-8 16,8 3 0,-8-3 0,6 7 15,-6-7 0,15 2 0,-15-2 0,16 1 0,-16-1 16,26-1 0,-9 1 0,1-4 0,1-1 16,3 4 0,11-3 0,0 0 0,0 4 15,-1-4 0,-5 4 0,8 0 0,-2 0 16</inkml:trace>
  <inkml:trace contextRef="#ctx0" brushRef="#br0">9406 15337 0,'0'0'0,"0"0"0,0 0 16,0 0 0,0 0 0,0 0 0,0 0 16,22 10 0,-22-10 0,0 0 0,0 0 15,0 0 0,0 0 0,2 8 0,-2-8 0,0 0 16,0 0 0,0 0 0,0 0 15,0 0 0,0 0 0,0 0 0,0 0 0,0 10 16,0-10 0,0 0 0,0 0 0,0 0 16,0 0 0,0 0 0,0 0 15,0 0 0,0 8 0,0-8 0,0 0 0,0 0 16,0 0 0,0 0 0,-7 8 0,7-8 16,0 0 0,0 0 0,0 0 0,0 0 15,0 0 0,0 0 0,0 0 0,-6 6 16,6-6 0,0 0 0,0 0 0,0 0 15,0 0 0,0 0 0,0 0 0,0 0 0,0 0 16,0 0 0,-6 5 0,6-5 0,0 0 16,0 0 0,0 0 0,0 0 0,0 0 15,0 0 0,0 0 0,0 0 0,0 0 16,0 0 0,0 0 0,0 0 0,-5 7 16,5-7 0,0 0 0,0 0 0,0 0 15,0 0 0,0 0 0,-3 10 0,3-10 16,0 0 0,0 0 0,0 7 0,0-7 15,0 0 0,0 0 0,3 10 0,-3-10 16,0 0 0,2 6 0,-2-6 0,0 0 16,5 6 0,-5-6 0,0 0 0,4 4 15,-4-4 0,0 0 0,6 6 0,-6-6 16,0 0 0,0 0 0,9 1 0,-9-1 0,0 0 16,0 0 0</inkml:trace>
  <inkml:trace contextRef="#ctx0" brushRef="#br0">9509 15240 0,'-2'-11'0,"0"3"0,0-2 0,-1 4 0,1-4 16,-1 2 0,3 8 0,-2-15 0,0 8 16,2 7 0,-4-13 0,4 7 0,0 6 15,-6-10 0,6 10 0,-5-10 0,5 10 16,-4-6 0,4 6 0,0 0 0,0 0 15,-3-8 0,3 8 0,0 0 0,0 0 16,0 0 0,0 0 0,3 38 0,3-9 16,3 3 0,-5 4 0,5 1 0,-2 3 15,4-3 0,-5 1 0,6 1 0,-2-3 16,-1 1 0,2-4 0,-2 1 0,-1-4 16,-1-7 0,0-3 0,-3-5 0,0 0 0,-2-3 15,-2-5 0,3 3 0,1-4 0,-4-6 16,4 10 0,-4-10 0,0 0 0,2 6 15,-2-6 0,0 0 0,0 0 0,0 0 16,0 0 0,0-38 0,-4 22 0,2-3 0,0 1 16,-3-12 0,1 3 0,0 3 15,2 2 0,0 3 0,-1-1 0,1-10 16,-1 7 0,1 3 0,4-2 0,-2 5 0,3-3 16,-1 2 0,1-2 0,3 5 0,0-3 15,-1 0 0,1 2 0,4 1 0,-2-1 16,1 4 0,-1 2 0,1 0 0,0 4 15,-3 0 0,-6 6 0,14-5 0,-14 5 16,0 0 0,23 3 0,-23-3 0,16 10 16,-7-4 0,2 8 0,0 0 0,-3-1 15,4 5 0,-8-2 0,3 2 0,-5 0 16,4-3 0,-6 3 0,0-2 0,-2 0 16,-2-1 0,-1-1 0,1 0 0,-2-2 15,-2-2 0,0-3 0,-1 2 0,3-6 0,-5 3 16,2-2 0,1 0 0,8-4 0,-20 4 15,20-4 0,-18-2 0,18 2 0,-17-3 16,17 3 0,-16-5 0,16 5 0,-11-5 16,11 5 0,-6-5 0,6 5 0,0 0 15,0 0 0,0 0 0,0 0 0,0 0 16,0 0 0,0 0 0,0 0 0,0 0 16,0 0 0,26 22 0,-13-12 0,0 2 0,-2-2 15,4 0 0,1 0 0,-1-1 0,3 1 16,-1-2 0,1 2 0,2-2 0,-1 0 15,1-3 0,0 2 0,1 1 0,10-1 16,-3 1 0,-1-4 0</inkml:trace>
  <inkml:trace contextRef="#ctx0" brushRef="#br0">10199 15432 0,'0'0'15,"-17"10"0,7-4 0,4 2 0,2-3 0,-3 3 16,3 0 0,-1-2 0,3 2 0,-2 4 15,1-4 0,3 7 0,-2 0 0,2-4 16,2 5 0,5-4 0,-2-2 0,3 1 16,1-1 0,2-2 0,-2 0 0,6 0 15,3-2 0,-3 0 0,3-2 0,-1-2 16,-2 0 0,2-2 0,-1 0 0,-16 0 16,25-2 0,-15 0 0,-10 2 0,18-6 15,-9 2 0,-3-2 0,-6 6 0,12-12 16,-6 7 0,-6 5 0,6-17 0,-6 10 0,2-1 15,-2 8 0,-2-16 0,2 16 0,0-14 16,0 14 0,-2-15 0,2 15 0,-2-10 16,2 10 0,-2-10 0,2 10 0,0 0 15,0 0 0,0 0 0,0 0 0,0 0 16,0 0 0,0 0 0,0 0 0,0 0 16,0 0 0,10 27 0,-7-17 0,-1 0 15,2 4 0,3 2 0,-2-3 0,-1-1 16,2 2 0,-2-2 0,-2-2 0,3-3 15,2 3 0,-5-2 0,2-2 0,-1 2 16,-3-8 0,6 12 0,-4-4 0,-2-8 0,4 8 16,-4-8 0,2 6 0,-2-6 0,0 0 15,0 0 0</inkml:trace>
  <inkml:trace contextRef="#ctx0" brushRef="#br0">10575 15477 0,'0'0'0,"0"0"0,12 24 0,-8-14 16,0 3 0,1 7 0,1-2 0,1-2 16,-2 4 0,1-2 0,0-1 0,-1 1 15,2-1 0,-1 1 0,-2 0 0,5-2 16,-1 2 0,0-5 0,-2 4 0,3-4 15,-3-1 0,6 0 0,-4-4 0,1-1 16,-5 1 0,5-1 0,-2-4 0,-7-3 16</inkml:trace>
  <inkml:trace contextRef="#ctx0" brushRef="#br0">10753 15590 0,'0'0'0,"-6"28"0,6-28 0,4 17 16,-2 1 0,0-5 0,2 5 0,2-2 0,-2 0 16,0 0 0,0 2 0,1-3 0,-1 3 15,2-2 0,4 0 0,-4-1 0,0-1 16,-4-2 0,3-2 0</inkml:trace>
  <inkml:trace contextRef="#ctx0" brushRef="#br0">11714 15319 0,'0'0'16,"0"0"0,0 0 0,0 0 0,0 0 0,0 0 16,0 0 0,0 0 0,0 0 15,0 0 0,0 0 0,0 0 0,0 0 16,0 0 0,0 0 0,0 0 0,0 0 0,0 0 15,0 0 0,0 0 0,0 0 0,0 0 16,0 0 0,0 0 0,0 0 0,0 0 16,0 0 0,0 0 0,0 0 0,0 0 15,0 0 0,0 0 0,-28 18 0,28-18 16,0 16 0,0-6 0,3 6 0,1-1 16,3 1 0,1-4 0,-2-2 0,4 4 15,0-1 0,3-3 0,3-2 0,-3-2 0,-2 0 16,2-4 0,-13-2 0,20 2 15,-20-2 0,29-2 0,-14-4 0,3 0 16,-8-2 0,-1 1 0,-2 1 0,-3-3 0,0 2 16,1-3 0,-3 0 0,-2 0 15,0 10 0,-4-23 0,-1 7 0,-1 2 0,-4 0 16,2 4 0,0 0 0,-6 1 0,3-1 16,3 4 0,-4 2 0,12 4 0,-19-8 15,10 6 0,9 2 0,0 0 0,-26-2 16,26 2 0,0 0 0,-24 6 0,24-6 15,-16 8 0,14-4 0,2-4 0,-9 7 0,9-7 16</inkml:trace>
  <inkml:trace contextRef="#ctx0" brushRef="#br0">13027 15272 0,'-4'12'0,"-3"0"0,5-1 16,-1 1 0,3 0 0,0 0 0,5-2 16,0 0 0,1 6 0,5-4 0,0 1 15,2-1 0,3-2 0,1-2 0,3 0 0,10-1 16,-3 2 0,6-8 0,-9 4 0,-1-5 15,-3 0 0,3-3 0,-2 1 0,-1-1 16,0-4 0,-5 6 0,3-7 0,-6 4 16,-3-4 0,2 2 0,-6 0 0,-5 6 15,10-14 0,-8 6 0,-2 8 0,6-17 16,-6 17 0,2-24 0,-4 6 0,-1 5 16,-2 0 0,-1 4 0,2-1 0,-1 2 0,-3 0 15,3 0 0,-6 2 0,1-4 0,-6 2 16,5 3 0,-3-1 0,4 2 0,-8 2 15,18 2 0,-26-3 0,26 3 0,-30 5 16,12-1 0,3 2 0,-3 4 16,0 0 0,-10 7 0</inkml:trace>
  <inkml:trace contextRef="#ctx0" brushRef="#br0">10223 16314 0,'0'0'0,"0"0"0,0 0 0,-2-8 0,2 8 16,0 0 0,0 0 0,0 0 15,0 0 0,0 0 0,0 0 0,0 0 16,0 0 0,0 0 0,0 0 0,0 0 0,0 0 16,0 0 0,0 0 0,0 0 0,0 0 15,0 0 0,0 0 0,0 0 0,0 0 16,0 0 0,0 0 0,0 0 0,0 0 15,0 0 0,0 0 0,0 0 0,0 0 16,0 0 0,0 0 0,0 0 0,0 0 16,0 0 0,0 0 0,0 0 0,0 0 15,0 0 0,0 0 0,0 0 0,0 0 0,0 0 16,0 0 0,0 0 0,0 0 0,0 0 16,0 0 0,0 0 0,-11 20 15,11-20 0,-9 10 0,3-5 0,1 1 0,-1 8 16,-1-2 0,0 1 0,5 2 0,0-2 15,0-1 0,4 0 0,2 2 0,3 0 16,2-1 0,0-3 0,1-2 0,4 0 16,1 0 0,3-4 0,4 0 0,-1-4 15,-1 0 0,2-4 0,9-6 0,-6 0 16,4-2 0,-7 3 0,-4-4 0,-5 2 16,-3 3 0,2-4 0,-6 1 0,-1-2 0,-3 4 15,-2 1 0,0 8 0,-7-20 0,-1 6 16,-4 3 0,0-4 0,-4 4 15,3-1 0,-5 2 0,1 0 0,-3 2 0,3 0 16,-1 0 0,1 5 0,-1-4 16,5 6 0,2-1 0,11 2 0,-21-4 0,21 4 15,-12 0 0,12 0 0,0 0 0,0 0 16,-13 6 0,13-6 0,0 9 0,0-9 16,0 0 0,5 18 0</inkml:trace>
  <inkml:trace contextRef="#ctx0" brushRef="#br0">11818 15977 0,'0'-7'16,"0"7"0,0-11 0,0 11 0,0-10 15,0 10 0,0 0 0,0-12 0,0 12 16,0 0 0,0-8 0,0 8 0,0 0 16,0 0 0,0 0 0,0 0 0,0 0 0,0 0 15,0 0 0,17 33 0,-10-13 0,6 8 16,-2 2 0,0-1 0,0 1 0,5-2 15,-10-1 0,7 1 0,-5-6 0,4-3 16,-6-3 0,1-1 0,1 0 0,-1 0 16,0-5 0,-1 2 0,-4-4 0,2-2 15,-4-6 0,8 9 0,-8-9 0,0 0 16,6 8 0,-6-8 0,0 0 0,0 0 0,0 0 16,0 0 0,13-21 0,-11 13 0,-2-8 15,2-2 0,0 0 0,0 3 0,4-5 16,-4 0 0,2 3 0,-2-3 0,4 2 15,1 1 0,0-1 0,2 0 0,-3 2 16,2 1 0,2-2 0,1 4 0,-1-1 16,-2 4 0,-4 0 0,4 4 0,-4-2 15,3 6 0,-7 2 0,0 0 0,9-7 0,-9 7 16,0 0 0,0 0 0,0 0 16,0 0 0,0 0 0,11 15 0,-11-15 15,0 12 0,0-12 0,-6 16 0,1-8 0,0 0 16,5-8 0,-13 13 0,9-5 0,-2-1 15,-4-2 0,4 3 0,-3-4 0,3 0 16,6-4 0,-14 8 0,8-4 0,6-4 16,-8 4 0,8-4 0,0 0 0,-12 8 15,12-8 0,0 0 0,-4 4 0,4-4 16,0 0 0,0 0 0,-5 9 0,5-9 16,0 0 0,0 0 0,11 20 0,-8-12 0,4-2 15,-7-6 0,12 14 0,-5-8 0,4-1 16,-4 0 0,7 5 0,2-5 15,-1 1 0,1 2 0,2 0 0,-1-2 0,1-2 16,-1 2 0,1-2 0,-1-4 0</inkml:trace>
  <inkml:trace contextRef="#ctx0" brushRef="#br0">12567 16010 0,'0'0'0,"-20"4"15,11-2 0,1 4 0,8-6 0,-22 12 0,9-4 16,3-3 0,2 3 0,2 0 15,1 0 0,3 0 0,-2 2 0,-1-2 16,5 2 0,3 5 0,1-5 0,0 2 0,1-2 16,1-2 0,0-2 0,10 3 15,-1-2 0,-1-2 0,3 0 0,1-2 0,-1-1 16,3-2 0,-2-4 0,-1 3 0,-2-4 16,-2 0 0,-1-2 0,-4 4 0,1-2 15,-9 5 0,8-11 0,-6 3 0,-2 8 16,0-12 0,0 12 0,0-11 0,0 11 15,-4-10 0,4 10 0,-4-8 0,4 8 0,-4-7 16,4 7 0,0 0 0,0 0 0,-7-7 16,7 7 0,0 0 0,0 0 0,0 0 15,0 0 0,0 0 0,0 0 0,2 27 16,0-19 0,1 2 0,3 4 0,-2 0 16,4 0 0,0-1 0,0 3 0,-1-2 15,0 2 0,2-3 0,-1 2 0,1-4 16,2 1 0,-4-2 0,3 2 0,-2-2 0,0-3 15,-2-1 0,3-4 0,-9-2 16</inkml:trace>
  <inkml:trace contextRef="#ctx0" brushRef="#br0">12913 16144 0,'0'0'0,"0"0"0,0 0 0,0 0 16,0 0 0,0 0 0,-4-4 15,4 4 0,0 0 0,0 0 0,0 0 0,0 0 16,0 0 0,37 2 0,-37-2 0,18 4 16,-8-2 0,0 2 0,-10-4 0,14 10 15,-7-4 0,-1 0 0,-1 2 0,0 1 16,-3-1 0,-2 2 0,2-2 0,-2 0 15,0-8 0,-2 18 0,0-8 0,2-10 0,0 11 16,-2-3 0,2-8 0,0 8 16,0-8 0,2 8 0,-2-8 0,0 0 15,8 6 0,-8-6 0,18 2 0,-18-2 16,29-6 0,-10 2 0,1 0 0,-1 0 0,1 0 16,-2-1 0,1 0 0,-3 0 0,1-1 15,-1 0 0,-4 2 0</inkml:trace>
  <inkml:trace contextRef="#ctx0" brushRef="#br0">13152 16014 0,'0'0'15,"0"0"0,26 0 0,-26 0 0,17 8 16,1-4 0,-2 4 0,-3-2 0,2 1 16,-2 1 0,-4 0 0,2-2 0,-4 2 15,-1-2 0,0 2 0,-1 0 0,2 0 16,-5 2 0,0-3 0,-2 3 0,0-2 16,0 2 0,-2 0 0,0-3 0,2-7 15,0 17 0,0-17 0,0 13 0,0-8 0,0-5 16,4 9 0,-4-9 0,4 6 0,-4-6 15,15 4 0,-5-2 0,-10-2 0,28 2 16,-13-4 0,-15 2 0,39-2 0,-19 0 16,-3 0 0,1-4 0,2 2 0</inkml:trace>
  <inkml:trace contextRef="#ctx0" brushRef="#br0">14080 15957 0,'-6'13'16,"4"1"0,-2 0 0,4-2 0,0 2 16,2-4 0,2 1 0,2 3 0,1 0 15,4 0 0,0-2 0,3 0 0,1-3 16,0 0 0,0-4 0,3 1 0,-1-4 16,3 0 0,-3-2 0,1 0 0,-5-2 15,1-2 0,-4-2 0,6-2 0,-3-4 16,-3 1 0,0-5 0,-4 0 0,-2-1 15,1-11 0,-5-4 0,0 10 0,-5 1 16,1 3 0,-2 0 0,-4 2 0,0 3 0,1 1 16,-7 2 0,2 2 0,0 2 0,-1 2 15,-5 2 0,3 2 0,-3 2 16,2 2 0,-15 6 0,10 0 0,-6 6 0,-1-3 16,-7 3 0,8 4 0</inkml:trace>
  <inkml:trace contextRef="#ctx0" brushRef="#br0">10344 16937 0,'0'0'0,"0"0"15,0 0 0,-11 42 0,8-25 0,6 13 16,-3 0 0,0 1 0,6-3 0,-1-1 0,3-5 15,1-2 0,2-3 0,10 5 0,-1-4 16,-2-4 0,-1-6 0,3 0 0,13-1 16,0-1 0,0-4 0,-3-2 0,3-3 15,0-4 0,-11-1 0,0 3 0,-7-3 16,-3 0 0,-2 0 0,3-2 0,-5-2 16,-4 3 0,-4-1 0,-2 0 0,-6-4 15,-2-2 0,-3 2 0,-7-7 0,0 3 0,3 4 16,-10-2 0,-1 5 0,-1-1 15,5 4 0,3 0 0,1 6 0,2-2 16,1 2 0,-1 0 0,3 2 0,1 0 0,14 0 16,-19 0 0,19 0 0,-16 0 15,16 0 0,-8 4 0,8-4 0,0 0 0,0 0 16,0 0 0,8 18 0,-8-18 0,16 9 16,1 0 0,1-4 0,15 5 0,2-2 15</inkml:trace>
  <inkml:trace contextRef="#ctx0" brushRef="#br0">12534 16750 0,'-20'4'0,"7"-3"0,-5 6 0,6-2 16,3 3 0,-2 2 0,2 4 0,-2 2 15,2-1 0,3 2 0,4 0 0,-1 1 16,6 0 0,1-3 0,4 1 0,4 0 16,10 8 0,3-6 0,6-5 0,0-1 15,5-2 0,1-4 0,2-2 0,0-4 16,-4 0 0,1-4 0,-1-2 0,-2-2 0,-3 0 16,-9 2 0,0-2 0,-6 1 0,-4-1 15,-3 0 0,-3 0 0,2 0 0,-7 8 16,0-16 0,-4 6 0,-4-4 0,-2-1 15,1 1 0,-6 0 0,-2 0 0,-8-4 16,3 7 0,0-1 0,-7 0 0,8 2 16,-1 4 0,4 2 0,3 2 0,5-1 15,10 3 0,-23 0 0,23 0 0,0 0 16,0 0 0,-18 7 0,18-7 0,0 0 16,0 0 0,27 18 0</inkml:trace>
  <inkml:trace contextRef="#ctx0" brushRef="#br0">14346 16533 0,'-2'-14'0,"2"14"0,-4-8 16,4 8 0,0 0 0,0 0 15,0 0 0,0 0 0,6 30 0,-4-13 16,2 13 0,5 4 0,-7-1 0,5-1 0,0 3 16,-1-2 0,0 3 0,-1-2 15,6-2 0,-5-1 0,-1-7 0,1-5 0,1-3 16,0 2 0,-3-1 0,0-7 0,1 2 16,-1-2 0,0-4 0,-4-6 0,5 10 15,-5-10 0,0 0 0,7 4 0,-7-4 16,0 0 0,0 0 0,10-22 0,-6 6 15,4-11 0,-4-5 0,2 2 0,-1 1 0,1-2 16,0-1 0,8 2 0,-8-1 0,7 3 16,1 0 0,1 3 0,3-5 0,-6 9 15,0 3 0,1 4 0,0 0 0,0 4 16,-7 0 0,-6 10 0,18-8 0,-18 8 16,0 0 0,0 0 0,0 0 0,0 0 15,31 18 0,-31-18 0,2 16 0,-4 0 16,0-1 0,-2 2 0,-4-2 0,2 3 0,-5-2 15,3 0 0,-6-1 0,-1-1 16,2 0 0,0 0 0,1-4 0,-2-5 0,3 3 16,-1-6 0,4 4 0,8-6 0,0 0 15,-20 2 0,20-2 0,0 0 16,0 0 0,0 0 0,0 0 0,0 0 0,0 0 16,0 0 0,0 0 0,0 0 0,0 0 15,0 0 0,0 0 0,0 0 0,0 0 16,0 0 0,0 0 0,0 0 0,48 12 15,-31-4 0,-1 0 0,1 0 0,1 1 16,0 1 0,-1 0 0,1 0 0,-1 0 0,11 8 16,-1-2 0,-1-5 0,3 3 15,-7-6 0,-1-2 0,1-2 0</inkml:trace>
  <inkml:trace contextRef="#ctx0" brushRef="#br0">15130 16870 0,'-5'-10'0,"5"10"0,0 0 16,0 0 0,0 0 0,-6-8 0,6 8 15,0 0 0,0 0 0,0 0 0,0 0 16,0 0 0,0 0 0,0 0 0,0 0 16,0 0 0,-4-8 0,4 8 0,0 0 15,0 0 0,0 0 0,0 0 0,0 0 16,0 0 0,0 0 0,0 0 0,0 0 16,0 0 0,0 0 0,0 0 0,0 0 15,0 0 0,0 0 0,0 0 0,0 0 0,8-14 16,-8 14 0,0 0 0,0 0 0,0 0 15,0 0 0,0 0 0,0 0 0,0 0 16,0-17 0,0 17 0,0 0 0,0 0 16,-8-14 0,8 14 0,0 0 0,-7-8 15,7 8 0,0 0 0,0 0 0,-15-8 16,15 8 0,0 0 0,0 0 0,0 0 16,-29 14 0,25-4 0,0-2 0,-3 7 15,3-1 0,4-1 0,0 0 0,2 3 0,-2-2 16,6 0 0,-1-6 0,1 1 15,3-3 0,6 4 0,-2-4 0,5-2 0,2 0 16,-3-4 0,1 0 0,-1-4 0,1-2 16,-1 0 0,-1-2 0,-4-2 0,-2 0 15,-2 2 0,-3-1 0,-3-1 0,0 0 16,-2-6 0,0 2 0,-2-1 0,-2-1 16,-3 2 0,-2-2 0,4 4 0,-3 2 15,8 10 0,-8-15 0,1 7 0,7 8 16,-7-12 0,7 12 0,-4-10 0,4 10 0,-5-7 15,5 7 0,0 0 0,0 0 0,0 0 16,0 0 0,0 0 0,0 0 0,0 0 16,18 27 0,-11-19 0,-1 6 0,5-1 15,-4 1 0,4 0 0,-3 0 0,4-3 16,-4 6 0,1-6 0,-1 1 0,2-4 16,0 4 0,1 0 0,-2-2 0,4 0 15,3-1 0,-4-1 0,-1-4 0,3 0 16,-14-4 0,15 0 0</inkml:trace>
  <inkml:trace contextRef="#ctx0" brushRef="#br0">15463 16755 0,'0'0'0,"0"0"0,6-15 0,-6 15 15,12-8 0,-12 8 0,10-8 0,-10 8 16,16-8 0,-16 8 0,15-1 0,-15 1 16,0 0 0,26 5 0,-26-5 0,11 10 15,-5-4 0,0 2 0,-6-8 0,4 23 16,-4-7 0,-2-4 0,2 2 0,-2-1 0,2 2 15,0-5 0,0 0 0,0-10 16,0 17 0,0-11 0,0-6 0,6 10 0,3-4 16,-9-6 0,17 6 0,-10-2 15,12-3 0,-3 4 0,2-2 0,1-1 16,-6 3 0,4-2 0,-3 1 0,-1 2 0,-5-2 16,2 2 0,-10-6 0,8 12 0,-6-6 15,-2-6 0,3 16 0,-3-16 0,-5 13 16,-1-5 0,2 0 0,-6 0 0,2 4 15,-3-4 0,-3 4 0,2-4 0,0 0 16,2-3 0,-1 1 0,1-2 0,10-4 0,-12 4 16,12-4 0,0 0 0,0 0 15</inkml:trace>
  <inkml:trace contextRef="#ctx0" brushRef="#br0">15739 16815 0,'2'-12'0,"-2"12"16,0 0 0,0 0 0,0-10 0,0 10 15,0 0 0,0 0 0,0 0 0,0 0 16,0 0 0,0 0 0,0 0 0,-2-13 15,2 13 0,0 0 0,0 0 0,0 0 16,0 0 0,0 0 0,6-16 0,-6 16 16,12-10 0,-12 10 0,13-12 0,-13 12 15,12-14 0,-12 14 0,12-10 0,-12 10 16,10-10 0,-10 10 0,9-6 0,-9 6 0,0 0 16,0 0 0,0 0 0,0 0 0,16-4 15,-16 4 0,0 0 0,0 0 0,0 0 16,0 0 0,2 24 0,0-16 0,-2-8 15,4 14 0,1-6 0,2-2 0,-7-6 16,8 12 0,3-7 0,5 5 0,-1-6 16,3 4 0,1-4 0,-4 4 0,3-2 15,-3-2 0,-2 2 0,3 1 0,-6 1 16,2-1 0,-4 0 0,-1-1 0,-3 2 16,0 0 0,-4-8 0,6 16 0,-4-6 15,0-3 0,-2-7 0,-4 18 0,0-10 0,4-8 16,-4 16 0,2-8 0,2-8 0,-6 12 15,6-12 0,-5 10 0,5-10 0,-6 8 16,6-8 0,-4 5 0,4-5 0,-14 8 16,14-8 0,-13 2 0,13-2 0,-26-2 15,8-4 0</inkml:trace>
  <inkml:trace contextRef="#ctx0" brushRef="#br0">15577 15576 0,'0'0'0,"0"0"0,0 0 0,0 0 0,-26-12 15,26 12 0,0 0 0,0 0 16,0 0 0,-13-8 0,13 8 0,0 0 0,0 0 16,0 0 0,-3-15 0,3 15 0,0 0 15,0-15 0,0 15 0,0 0 16,11-19 0,-2 11 0,-1-4 0,4 0 0,1 1 16,2-1 0,-2 0 0,5 2 0,-3-2 15,3 3 0,-1-4 0,1 6 0,1-3 16,1 2 0,-2 0 0,-1 2 0,-1 0 15,-4 2 0,-12 4 0,25-6 0,-25 6 0,0 0 16,24-2 0,-24 2 0,0 0 0,0 0 16,35 6 0,-35-6 0,13 4 0,-13-4 15,18 8 0,-18-8 0,22 16 0,-5-7 16,-1 3 0,-4 0 0,4 0 0,8 10 16,-7-3 0,6 3 0,-13 0 0,8 1 15,3 3 0,-3 0 0,-7-4 0,3 5 16,-2 3 0,1-1 0,-1 3 0,0 0 15,0-1 0,1-1 0,-1 1 0,2 1 16,-3-3 0,0-1 0,0 1 0,4 1 16,-1-2 0,-2 1 0,4 3 0,-1-2 15,1 1 0,1-2 0,-1 3 0,-2-2 16,6 1 0,-2 1 0,-1 0 0,1-3 16,1 2 0,1-1 0,1 4 0,-9-6 0,6 1 15,-5 2 0,3-1 0,-3 0 16,-1-3 0,0-1 0,-2 3 0,-1-4 0,0-6 15,-4-1 0,3 2 0,-4-2 0,4 1 16,-2-1 0,-2 2 0,3-3 0,1 11 16,-1-6 0,0-2 0,-5-3 0,2-1 15,0 1 0,-4-2 0,0 2 0,3-3 16,-3 2 0,-3-3 0,3-1 0,0-4 0,0-8 16,-4 18 0,0-10 0,4-8 0,-6 14 15,0-7 0,6-7 0,-10 10 0,1-3 16,9-7 0,-18 9 0,3-3 0,2-2 15,2 0 0,11-4 0,-28 6 0,11-4 16,3 2 0,14-4 0,-22 2 0,22-2 16,-19 2 0,19-2 0,-16 0 0,16 0 15,0 0 0,-21-2 0,21 2 0,0 0 16,-18-4 0,18 4 0,0 0 0,-11-4 16,11 4 0,0 0 0,0 0 0,-14-6 15,14 6 0,0 0 0,0 0 0,0 0 0,-12-4 16,12 4 0,0 0 0,0 0 0,0 0 15,0 0 0,-14-2 0,14 2 0,0 0 16,0 0 0,0 0 0,0 0 0,0 0 16,0 0 0,-23 12 0,23-12 0</inkml:trace>
  <inkml:trace contextRef="#ctx0" brushRef="#br0">19232 15811 0,'-19'-2'16,"4"0"0,0 4 0,4 0 0,0 2 15,0-1 0,-1 4 0,-3 4 0,3 5 0,-6 7 16,0 7 0,3 2 0,1 1 0,-1 7 16,-3 17 0,6-10 0,3-5 15,0-1 0,2 21 0,5-17 0,-2-3 0,8-2 16,1-2 0,6 0 0,-2-7 0,5 1 15,9-2 0,1-3 0,5-7 0,8-2 16,2-5 0,26 1 0,-12-8 0,-6-6 16,27 2 0,-4-6 0,-18 0 0,-8-2 15,2-2 0,-4 5 0,-4-5 0,-6-4 16,1 0 0</inkml:trace>
  <inkml:trace contextRef="#ctx0" brushRef="#br0">19071 16300 0,'0'0'0,"-19"-4"0,11 2 16,8 2 0,0 0 0,0 0 0,0 0 16,0 0 0,0 0 0,0 0 0,49 0 15,-12 4 0,7-4 0,0 4 0,28-2 16,-2 0 0,2-2 0,-4-4 0,-15 0 0,15 2 15,-13 0 0,-10 0 0,2-4 0,-6 2 16,-2-2 0,-1 1 0</inkml:trace>
  <inkml:trace contextRef="#ctx0" brushRef="#br0">20512 15835 0,'0'0'16,"0"0"0,0 0 0,0 0 0,0 0 16,0 0 0,0 0 0,0 0 0,0 0 15,0 0 0,0 0 0,0-12 0,0 12 16,0 0 0,0 0 0,0 0 0,0 0 0,0 0 16,2-10 0,-2 10 0,0 0 0,0 0 15,0 0 0,0 0 0,2-10 0,-2 10 16,0 0 0,0 0 0,0 0 0,0 0 15,0 0 0,0 0 0,0 0 0,3-10 16,-3 10 0,0 0 0,0 0 0,0 0 16,0 0 0,0 0 0,0 0 0,0 0 15,0 0 0,0 0 0,0 0 0,0 0 16,0 0 0,0 0 0,0 0 0,0 0 0,0 0 16,0 0 0,0 0 0,0 0 0,0 0 15,0 0 0,0 0 0,0 0 0,9-8 16,-9 8 0,0 0 0,0 0 0,0 0 15,0 0 0,2-10 0,-2 10 0,0 0 16,0 0 0,0 0 0,0 0 0,0 0 16,26 24 0,-17-8 0,6 9 0,-1 3 15,-2 1 0,4 3 0,-1 4 0,-1-1 16,-2-1 0,3-1 0,-1 2 0,-3 1 16,0-5 0,4-1 0,-1 0 0,-4-3 15,1-3 0,1-6 0,-6-2 0,2-1 0,-1-3 16,-3-4 0,-1 2 0,1-2 0,-4-8 15,7 12 0,-7-12 0,0 0 0,0 0 16,0 0 0,0 0 0,0 0 0,0 0 16,0 0 0,-16-30 0,1 5 0,1-5 15</inkml:trace>
  <inkml:trace contextRef="#ctx0" brushRef="#br0">20620 16004 0,'-16'-32'0,"4"9"16,-4-7 0,1 3 0,1-3 0,4 0 0,3 1 15,-7-1 0,6-1 0,2 3 0,1-2 16,2 1 0,3-3 0,5 3 0,4-3 15,-1 4 0,8-1 0,3 1 0,4-1 16,3 7 0,3 2 0,1 5 0,-1 3 16,1 4 0,3 4 0,2 6 0,-2 3 15,0 10 0,0 2 0,-1 5 0,-3 2 16,2 7 0,8 19 0,-11-9 0,-6-6 16,-4 3 0,8 19 0,-10-11 0,-8-7 15,-1 0 0,-2-1 0,-5 1 0,-2-1 16,-8 1 0,2-5 0,-5 5 0,-5-5 0,0-1 15,-3-1 0,-6-7 0,1 5 0,-3-8 16,-3 6 0,-3-7 0,-22 9 0,13-12 16,6-7 0,5-1 0,-2-2 0,11-6 15,3 0 0,3-2 0,3-2 0,15 2 16,-22-4 0,22 4 0,-18-8 0,14 2 16,4 6 0,-4-10 0,4 10 0,4-15 15,2 7 0</inkml:trace>
  <inkml:trace contextRef="#ctx0" brushRef="#br0">21167 16194 0,'9'-7'0,"-9"7"0,0 0 0,0 0 16,0 0 0,0 0 0,7-5 15,-7 5 0,10-6 0,-10 6 0,18-7 0,-3 0 16,1 1 0,-1 0 0,1 4 0,-6-2 16,1 2 0,-11 2 0,18 0 0,-18 0 15,0 0 0,13 4 0,-13-4 0,5 8 16,-5-8 0,4 14 0,-6-5 0,2 0 15,0-9 0,-2 18 0,2-9 0,2 1 16,-2 0 0,6 6 0,1-3 0,5-1 16,2 2 0,10 6 0,5 0 0,2-5 0,3 1 15,1 0 0,-4 0 0,2-1 16,-2 1 0,-3 2 0,-1 0 0,-6-5 0,-3-1 16,-6 2 0,-2 0 0,-6-2 0,0 0 15,-6 1 0,-2 3 0,-2-2 0,-6 0 16,-12 6 0,3-7 0,-2-1 0,-7-2 15,-3 0 0,0-2 0,2-2 0,5 0 16,6-6 0,3 0 0,-1-2 0,5-2 0,3 0 16,10 4 0,-16-14 0,14 8 15,2-4 0,2-19 0,6 7 0</inkml:trace>
  <inkml:trace contextRef="#ctx0" brushRef="#br0">22001 16129 0,'-8'15'0,"4"1"0,-1 0 0,-1 2 15,1-3 0,3 3 0,0-1 0,0 3 16,2-2 0,0-2 0,0 4 0,2-2 16,0-3 0,0-3 0,-2 0 0,3-2 0,-1 0 15,-2-10 0,0 11 0,0-11 0,0 0 16,4 10 0,-4-10 0,0 0 0,0 0 15,0 0 0</inkml:trace>
  <inkml:trace contextRef="#ctx0" brushRef="#br0">21917 16298 0,'-10'-12'0,"2"-2"0,4 4 0,-3 2 0,3 1 15,4 7 0,-5-10 0,5 10 0,-7-10 16,7 10 0,0 0 0,0 0 0,7-12 16,-7 12 0,13-4 0,-13 4 0,27 0 15,-8 2 0,3 0 0,0 2 0,9 4 0,0 0 16,-7-2 0,9 4 0,-10 0 0,1-5 15,5 5 0,-5 0 0,-4-4 0,-3 0 16,-1 0 0,-3-2 0</inkml:trace>
  <inkml:trace contextRef="#ctx0" brushRef="#br0">22312 15817 0,'0'0'0,"4"-18"0,0 12 15,-4 6 0,10-12 0,-1 6 0,-9 6 0,18-10 16,-3 8 0,-2 0 0,-13 2 0,27 2 16,-27-2 0,26 10 0,-11 0 0,1 0 15,-6 2 0,1 1 0,1 4 0,-4-4 16,3 1 0,-2 2 0,2-1 0,-3 2 15,6-4 0,-3 3 0,3-2 0,13 5 0,-3 3 16,5-4 0,-1 0 0,3-1 0,-2-1 16,1 0 0,-8-2 0,-3-5 0,-1 3 15,-3-2 0,1 2 0,-3 0 0,-2-2 16,0 1 0,-7 2 0,-2 0 0,-2-3 16,-2 6 0,-6-2 0,-2 2 0,-9 7 15,-3-1 0,-7 0 0,5-3 0,-9-1 16,5 0 0,-5-2 0,0-2 0,0 1 0,3-3 15,-3-6 0,0 4 0,0-6 16</inkml:trace>
  <inkml:trace contextRef="#ctx0" brushRef="#br0">26995 14623 0,'-10'-6'0,"10"6"0,-8-8 15,1 3 0,7 5 0,-9-8 0,7 1 0,2 7 16,-11-11 0,9 5 0,0-2 0,2 8 15,-6-16 0,3 8 0,1-8 0,2 1 16,-3 1 0,1-2 0,0 0 0,-2-2 16,0 0 0,-3 3 0,1 1 0,-2 3 15,-2-1 0,-5-1 0,-3 6 0,-2 1 16,-15 4 0,-2 2 0,0 4 0,0 5 16,-1 3 0,3 4 0,0 2 0,4 0 0,5 3 15,2-3 0,9 0 0,4 0 0,4-3 16,3 1 0,4 2 0,2 0 0,5 0 15,8-5 0,-2 1 0,13 4 0,7-4 16,5-1 0,-1 0 0,0 0 0,-2-1 16,0 2 0,-2-2 0,-5 4 0,-8-3 15,-5 1 0,-1-2 0,-4 4 0,-5-2 16,-5 3 0,-2 1 0,-3 2 0,-7 8 16,-6-5 0,1 3 0,-10-7 0,3 3 15,-5-4 0,9-4 0,-1-4 0,3-5 16,0 3 0,1-4 0,-1-1 0,6-3 0,12 0 15,-27-7 0,19 2 0,-6-5 0,8-2 16,1-4 0,5-4 0,2-12 0,7-1 16,3-2 0,5-1 0</inkml:trace>
  <inkml:trace contextRef="#ctx0" brushRef="#br0">27012 14380 0,'0'0'0,"0"0"0,16 12 15,-16-4 0,0-8 0,-3 26 16,0-10 0,1-1 0,2 3 0,-2-2 0,2 2 16,0-1 0,4-3 0,-1 4 0,4-4 15,1 0 0,1-3 0,7-1 0,-2 0 16,6-2 0,1 0 0,11 0 0,1-2 16,-2 0 0,-3-5 0,-9-1 0,-1 2 15,-1-2 0,-1 0 0,-16 0 0,22 0 16,-22 0 0,13 0 0,-13 0 0,0 0 15,0 0 0,0 0 0,0 0 0,0 0 0,0 0 16,-49-15 0,30 11 0,-1 0 0,-10-4 16,-3 4 0,6-2 0,6 2 0,1 0 15,2 1 0,3-2 0,5 3 0,0 1 16,10 1 0,-15-5 0,15 5 0,0 0 16,0 0 0,0 0 0</inkml:trace>
  <inkml:trace contextRef="#ctx0" brushRef="#br0">28987 13743 0,'-4'-9'0,"0"-1"0,-2 2 0,3-1 16,-1 4 0,1-1 0,-1 0 0,4 6 0,-9-8 16,7 2 0,2 6 0,0 0 15,-4-6 0,4 6 0,0 0 0,-6-6 0,6 6 16,0 0 0,0 0 0,0 0 0,0 0 15,0 0 0,0 0 0,-16 12 0,14-6 16,-3 4 0,3-2 0,0-1 0,-2 3 16,2 7 0,-3 0 0,0-1 0,1 4 15,2-3 0,-2-1 0,2 4 0,-3-4 16,5-1 0,-2 3 0,-3-6 0,5 0 16,-2-4 0,2 0 0,-2-3 0,2 4 0,0-9 15,-4 9 0,4-9 0,-2 4 0,2-4 16,0 0 0,0 0 0,0 0 0,0 0 15,0 0 0,0 0 0,0 0 0,-11-15 16,11 8 0,0 7 0,-4-13 0,2 7 16,-4 0 0,6 6 0,-2-10 0,0 4 15,2 6 0,-2-8 0,2 8 0,-2-6 16,2 6 0,0 0 0,-7-8 0,7 8 16,0 0 0,-2-7 0,2 7 0,0 0 15,0 0 0,0 0 0,0 0 0,0 0 16,0 0 0,0 0 0,0 0 0,0 0 0,0 27 15,0-19 0,0 0 0,2 8 0,-4-1 16,2-1 0,0 2 0,0 0 0,0-2 16,0-1 0,0 3 0,-2-2 0,2-4 15,0 0 0,0-3 0,0 1 0,0-1 16,0-7 0,0 11 0,0-11 0,-2 9 16,2-9 0,0 7 0,0-7 0,0 0 15,0 0 0,0 0 0,0 0 0,0 0 0,0 0 16,0 0 0,0 0 0,0 0 0,23-20 15,-17 15 0,-2-4 0,-2 0 0,2-7 16,3 0 0,-3 0 0,-2 3 0,0 3 16,-2-2 0,3 2 0,-1 2 0,-2-2 15,2 0 0,-2-5 0,0 3 0,0 0 16,0 2 0,0 2 0,-2 0 0,0-2 16,-1 3 0,3-3 0,-2 2 0,0 0 15,0 0 0,-2 0 0,1 0 0,-1 0 16,4 1 0,-2 0 0,0-1 0,2 3 0,0 5 15,-2-14 0,2 8 0,-4 0 0,4 6 16,-4-10 0,4 10 0,-2-8 0,2 8 16,0 0 0,0 0 0,6-6 0,-6 6 15,0 0 0,0 0 0,0 0 0,27 18 16,-15-4 0,5 9 0,1 2 0,2 4 16,-3 0 0,-2 3 0,0 2 0,1-1 15,-1 2 0,-1 3 0,-6-2 0,3 1 0,0-1 16,0 1 0,-5-2 0,1 3 0,2-4 15,-2 1 0,-3-2 0,0 1 16,0-2 0,0-1 0,2-1 0,0 0 0,-4-9 16,0-1 0,0-4 0,5-1 0,-7 1 15,4-2 0,-2-4 0,1-2 0,-3 0 16,2 0 0,-2-5 0,0-3 0,5 8 16,-5-8 0,0 0 0,0 0 0,0 0 15,0 0 0,0 0 0,0 0 0,-2-27 16,-1-1 0,-6-5 0,3-1 0,-1-5 15,-1 1 0,2-3 0,0-21 0,-7 15 0,5 8 16,-6-22 0,6 14 0,-1 9 0,0-2 16,0 5 0,-1-1 0,-2 1 0,4 3 15,1 5 0,1-3 0,-1 6 0,0 5 16,5 1 0,0 0 0,0 3 0,-2-2 16,4 4 0,0 1 0,2-2 0,4-2 15,-2 4 0,3 2 0,4-1 0,0 1 16,5-2 0,-1 2 0,0 6 0,2-4 0,3 5 15,-1-4 0,15 6 0,-1 1 16,0 1 0,0 6 0,-3 1 0,5 3 0,-4 5 16,0-2 0,-1 5 0,-3 1 0,1 2 15,-7 0 0,6 1 0,-5 1 0,-2 0 16,1 3 0,-3-3 0,-3 4 0,-1-7 16,-6-1 0,-1-2 0,2 11 0,-2-5 15,-7 8 0,0-4 0,-3-3 0,-1 2 16,-10 3 0,0 0 0,-6-5 0,-1 1 15,-2 0 0,-1-5 0,-3-1 0,1 2 16,-5-5 0,3 1 0,-3-4 0,3-2 0,3-2 16,6-4 0,-1-1 0,3 0 0,-5-2 15,8-1 0,-3-2 0,4 0 0,13 0 16,-24 0 0,24 0 0,-20-2 0,20 2 16,-13-1 0,13 1 0,0 0 0,-15-2 15,15 2 0,0 0 0,0 0 0,-15 0 16,15 0 0,0 0 0,0 0 0,0 0 15</inkml:trace>
  <inkml:trace contextRef="#ctx0" brushRef="#br0">29791 14325 0,'0'0'0,"0"0"16,0 0 0,0 0 0,0 0 0,0 0 15,0 0 0,0 0 0,0 0 0,0 0 16,6 6 0,-6-6 0,0 0 0,0 0 16,0 0 0,0 0 0,29-4 0,-29 4 15,0 0 0,25-2 0,-25 2 0,15 2 16,-15-2 0,13 4 0,-7 0 0,-6-4 16,6 8 0,-2-2 0,-4-6 0,0 16 15,-2-9 0,-6 9 0,2-2 0,-2 0 0,-1-3 16,0 6 0,2-7 0,1-1 0,0 1 15,1-2 0,0 0 0,1-2 0,4-6 16,-7 12 0,7-12 0,3 10 0,-3-10 16,6 9 0,1-3 0,2 0 0,4 2 15,2 2 0,0-2 0,1 0 0,-1 2 16,1-3 0,-1 1 0,-4 0 0,-2 0 16,-1 0 0,-2 0 0,0 0 0,-2-2 0,-2 0 15,-2-6 0,2 13 0,-2-13 0,-6 12 16,1-6 0,-2 0 0,1-2 0,-3 2 15,-2-4 0,-6 4 0,1-2 0,-1-2 16,5 2 0,-2-4 0,14 0 0,-20 0 16,20 0 0,-13-6 0,13 6 0,-7-8 15,5 2 0,2 6 0</inkml:trace>
  <inkml:trace contextRef="#ctx0" brushRef="#br0">30376 14329 0,'0'0'0,"8"-14"16,-8 14 0,2-8 0,-2 8 0,0 0 16,0 0 0,0 0 0,0 0 0,-12-10 15,12 10 0,0 0 0,0 0 0,-26 24 16,11-10 0,-5 11 0,1 2 0,-1 0 0,2-1 15,3 1 0,-1-1 0,5-5 0,3-1 16,2-2 0,0-1 0,2 0 0,-2-2 16,6-3 0,-5 0 0,3-4 0,0 0 15,2-8 0,-2 13 0,2-13 0,-2 8 16,2-8 0,0 0 0,0 0 0,0 0 16,0 0 0,0 0 0,0 0 0,-16-27 15,12 11 0,0 1 0,-3-3 0,3 0 16,-1 2 0,3 2 0,-3 2 0,3 0 15,0 5 0,-2-1 0,2 0 0,2 8 0,-2-10 16,2 10 0,0-10 0,0 10 0,0 0 16,0 0 0,10-6 0,-10 6 0,0 0 15,23 4 0,-23-4 0,26 8 0,-11 0 16,3 0 0,1 2 0,-3-1 0,4 1 16,-5 4 0,11 2 0,-7-2 0,-1-2 15,-2-3 0,1 1 0,-1 2 0,1-2 16,-2 0 0,-2 0 0,-4 0 0,2-5 0,-4 3 15,-1-4 0,-6-4 0,12 6 16</inkml:trace>
  <inkml:trace contextRef="#ctx0" brushRef="#br0">30525 14285 0,'0'0'0,"-6"-11"15,6 11 0,-4-12 0,4 12 0,-7-6 16,7 6 0,0 0 0,-7-10 0,7 10 0,0 0 16,0 0 0,-4-8 0,4 8 15,0 0 0,0 0 0,0 0 0,0 0 16,0 0 0,24-6 0,-6 9 0,-18-3 0,37 1 16,-18 3 0,-1 1 0,0-2 0,-3 3 15,3 2 0,-3 0 0,-9 2 0,4-2 16,-4 1 0,-2 7 0,0-2 0,-2 2 15,-2 0 0,0 0 0,3-3 0,-1 3 0,-2-2 16,2-2 0,-2 0 0,3-5 16,-3 3 0,8 6 0,-3-4 0,1 2 15,8-1 0,-4-1 0,1 2 0,3-4 16,-2 2 0,2-2 0,1 2 0,-4-2 16,0-3 0,0 3 0,-5-4 0,-2 0 0,2 2 15,-4-2 0,-2-6 0,-2 17 0,-6-9 16,0 6 0,-5-4 0,-5 4 0,3-2 15,-13 5 0,-3-5 0,-4 3 0,11-6 16,-1-1 0,-3-2 0,-7-4 0,11-4 16</inkml:trace>
  <inkml:trace contextRef="#ctx0" brushRef="#br0">31572 13836 0,'7'-8'0,"-7"8"16,5-10 0,-5 10 0,6-12 0,-4 7 16,-2 5 0,5-14 0,-5 14 0,2-14 15,-2 8 0,0 6 0,0-12 0,0 12 16,0 0 0,-4-14 0,4 14 0,-11-10 15,2 6 0,9 4 0,-17-5 0,-1 7 0,1-4 16,-3 2 0,-15 3 0,4-1 0,0 6 16,-6 0 0,5-2 0,1 6 0,2 0 15,-5-2 0,11-1 0,5 3 0,1-2 16,4 0 0,2 4 0,-5-2 0,8 2 16,-1 1 0,5 1 0,-1 0 0,3-1 15,-1 3 0,6-2 0,2 0 0,1 0 16,1 0 0,1-1 0,4-1 0,-2 2 0,8-4 15,-3 1 0,9 5 0,5-4 16,-3-4 0,5 2 0,-2-2 0,3-4 0,-1 1 16,2-1 0,-5-2 0,5-1 0,-2-3 15,4 1 0,-9-2 0,5-2 16,2-1 0,-1-2 0,-7 3 0,-4-3 0,-3 3 16,-1 0 0,-3-1 0,-2 0 0,-12 4 15,20-6 0,-20 6 0,15-4 0,-15 4 16,12-2 0,-12 2 0,12-4 0,-12 4 15,0 0 0,0 0 0,16-4 0,-16 4 16,0 0 0,0 0 0,0 0 0,21 6 0,-21-6 16,8 8 0,-8-8 0,6 8 0,-6-8 15</inkml:trace>
  <inkml:trace contextRef="#ctx0" brushRef="#br0">31435 14544 0,'-12'-6'0,"12"6"0,0 0 0,0 0 0,-10-6 16,10 6 0,0 0 0,0 0 0,0 0 15,-7-6 0,7 6 0,0 0 0,0 0 16,0 0 0,0 0 0,0 0 0,-9-4 15,9 4 0,0 0 0,0 0 0,0 0 16,0 0 0,0 0 0,0 0 0,0 0 16,0 0 0,20-10 0,-20 10 0,31-5 15,-9 1 0,8-4 0,3-2 0,4 2 16,0-2 0,-2 0 0,3 0 0,-3 5 0,0-5 16,4 4 0,-6-4 0,-2 2 0,4 2 15,-5-4 0,-3 6 0,-7-2 0,-3 4 16,1-3 0,-2 2 0,-2 1 0,-3-1 15,-11 3 0,18-5 0,-18 5 0,13-2 16,-13 2 0,13 0 0,-13 0 0,0 0 16,13-1 0,-13 1 0,0 0 0,0 0 15,0 0 0,14-2 0,-14 2 0,0 0 16,0 0 0,0 0 0,0 0 0,0 0 16,0 0 0,0 0 0,0 0 0,17 0 15,-17 0 0,0 0 0,0 0 0,0 0 0,0 0 16,0 0 0,0 0 0,0 0 0,0 0 15,0 0 0,0 0 0,0 0 0,0 0 16,0 0 0,0 0 0,0 0 0,0 0 16,0 0 0,0 0 0,0 0 0,0 0 15,0 0 0,0 0 0,0 0 0,11-4 16,-11 4 0,0 0 0,0 0 0,0 0 16,0 0 0,0 0 0,0 0 0,0 0 0,0 0 15,0 0 0,0 0 0,0 0 0,0 0 16,0 0 0,0 0 0,0 0 0,0 0 15,0 0 0,0 0 0,0 0 0,0 0 16,0 0 0,0 0 0,0 0 16,0 0 0,0 0 0,0 0 0,0 0 0,0 0 15,0 0 0,0 0 0,0 0 0,0 0 16,0 0 0,0 0 0,0 0 0,0 0 16,0 0 0,0 0 0,0 0 0,0 0 15,0 0 0,0 0 0,0 0 0,0 0 16,0 0 0,0 0 0,0 0 0,0 0 0,0 0 15,0 0 0,0 0 0,0 0 0,0 0 16,0 0 0,0 0 0,-11-14 0,11 14 16,0 0 0,0 0 0,0 0 0,0 0 15,0 0 0,0 0 0,0 0 0,-7-12 16</inkml:trace>
  <inkml:trace contextRef="#ctx0" brushRef="#br0">32626 13583 0,'0'0'0,"0"0"0,0 0 0,0 0 0,0 0 16,0 0 0,0 0 0,0 0 15,0 0 0,0 0 0,0 0 0,0 0 0,16 26 16,-12-6 0,0 11 0,3 1 0,-2-2 16,-3-1 0,-2 3 0,2-1 0,-2 1 15,-2 1 0,2-7 0,-5 0 0,0-6 16,3-5 0,-2-1 0,2 0 0,-2-5 15,2-1 0,-1-1 0,3-7 0,-6 11 16,6-11 0,-7 2 0,7-2 0,0 0 16,0 0 0,0 0 0,-15-15 0,11-1 0,-1-2 15,-2-13 0,5 1 0,-2-10 16,4 5 0,-2-2 0,2-1 0,-3 1 0,6-1 16,-3 2 0,0 3 0,2 1 0,0 4 15,0-1 0,2 7 0,-2 3 0,6 1 16,-6 2 0,4 3 0,-2-4 0,1 6 15,1 1 0,1 0 0,-2 2 0,1 2 16,0 0 0,-6 6 0,18-4 0,-18 4 0,19 2 16,-19-2 0,25 14 0,-10-2 15,-4 4 0,11 7 0,-5 5 0,-1-1 16,-1 3 0,-3 0 0,-4 2 0,8-1 0,-10 0 16,5 1 0,-7 4 0,0-5 0,0 3 15,0-1 0,-2-1 0,-2-1 0,0-7 16,0-5 0,-2-1 0,-2-2 0,2-2 15,0-2 0,0-2 0,0-3 0,2-7 16,-2 10 0,2-10 0,-4 8 0,4-8 16,0 0 0,0 0 0,0 0 0,0 0 15,0 0 0,-13-29 0,13 9 0,-2-8 16,4-5 0,-2-1 0,2 1 0,2-1 16,5 1 0,-7-1 0,2 3 0,2-1 0,0 6 15,-2 7 0,0-1 0,0 4 0,1-4 16,-1 3 0,-2 3 0,3-2 0,0 4 15,-3 2 0,2 0 0,-2 3 0,4 1 16,-4-2 0,5 2 0,-7 6 0,9-8 16,-9 8 0,9-4 0,-9 4 0,0 0 15,24 4 0,-24-4 0,24 14 0,-13-3 16,4 1 0,-4 2 0,6 14 0,-1-2 0,-5 3 16,3 1 0,-2-2 0,-1 1 0,0 2 15,-6-7 0,5 6 0,-5 0 0,0-1 16,-1 0 0,-2 1 0,2-8 0,1 0 15,-3-4 0,0-1 0,0 1 0,0-1 16,-2-1 0,2 2 0,-2-2 0,3 2 16,-3-3 0,2 2 0,-2 0 0,0-1 15,0 0 0,5-3 0,-5-3 0</inkml:trace>
  <inkml:trace contextRef="#ctx0" brushRef="#br0">33301 14085 0,'0'0'0,"0"0"0,0 0 0,0 0 0,0 0 16,0 0 0,0 0 0,0 0 0,-5 39 15,5-20 0,-2-1 0,2 10 0,0-4 16,-2-2 0,2-3 0,-6 9 0,4-5 16,0-3 0,-1-4 0,1-4 0,2 0 15,-3-5 0,3 1 0,0-8 0,-2 12 16,2-12 0,-2 8 0,2-8 0,0 0 16,0 0 0,0 0 0,0 0 0,0 0 15,0 0 0,9-38 0,-6 23 0,1-5 16,-2 0 0,4-7 0,1 5 0,-5 4 15,3 1 0,-3 3 0,2 0 0,1 2 0,-3 2 16,4 2 0,-4-2 0,-2 10 0,4-12 16,-4 12 0,8-9 0,-8 9 0,6-2 15,-6 2 0,0 0 0,0 0 0,15 0 16,-15 0 0,0 0 0,18 11 0,-14-4 16,3 1 0,2 7 0,-3-1 0,1 0 15,-3 2 0,0-1 0,0 3 0,-1-2 16,-3 2 0,5-2 0,-5 1 0,0-1 15,2 2 0,-2-2 0,0-1 0,0-3 16,0 0 0,2 0 0,-2-4 0,0 2 0,2-2 16,-2-8 0,4 13 0,-1-8 15,-3-5 0,0 0 0,0 0 0</inkml:trace>
  <inkml:trace contextRef="#ctx0" brushRef="#br0">33667 14100 0,'4'-10'0,"-2"6"0,-2 4 0,7-8 16,-7 8 0,0-7 0,0 7 0,0 0 15,0 0 0,0 0 0,0 0 0,0 0 16,-7 32 0,1-15 0,1 3 0,-3-5 16,-2 17 0,0-4 0,1 2 0,-4-5 15,6-3 0,1-1 0,2-5 0,-3 2 16,2 0 0,1-1 0,0-3 0,-1-2 15,3-2 0,2-1 0,-2 0 0,2-9 16,-4 11 0,4-11 0,0 8 0,0-8 16,0 0 0,0 0 0,0 0 0,0 0 15,0 0 0,0 0 0,-12-28 0,12 15 16,-2 1 0,0-6 0,2 4 0,-2 1 16,0 3 0,2 0 0,-2 0 0,2 2 0,0 8 15,-2-12 0,2 12 0,0-12 0,0 12 16,0 0 0,0-10 0,0 10 0,0 0 15,0 0 0,0 0 0,0 0 0,12 0 16,-12 0 0,0 0 0,20 10 0,-13-3 16,2-2 0,4 3 0,0 2 0,0 0 15,2 0 0,-5-2 0,0-1 0,1 2 16,-4-3 0,2 1 0,-3-1 0,0-2 0,-6-4 16,10 6 0</inkml:trace>
  <inkml:trace contextRef="#ctx0" brushRef="#br0">33809 14085 0,'0'0'0,"3"-7"0,-3 7 0,0 0 15,0 0 0,0 0 0,0 0 0,0 0 16,0 0 0,14 22 0,-14-8 0,0 6 0,2-1 15,-4 1 0,4 12 0,-2-2 0,-2-1 16,-2 1 0,2-1 0,-2-5 0,2 4 16,0-7 0,2-3 0,-3-5 0,3-3 15,-2 0 0,4-2 0,-2-8 0,-2 12 16,2-12 0,0 0 0,2 8 0,-2-8 16,0 0 0,0 0 0,0 0 0,9-28 15,-7 11 0,4-1 0,2-10 0,0-3 0,1 1 16,-1 1 0,2-3 0,-2 6 0,-8 26 15</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9451 9971 0,'0'0'0,"0"25"31,0 25 0,0-25 16,0 24 0,0 1 16,0 0 0,0-1 15,-25 26 0,25-26 16,-25 1 0,25-25 15,0-1 0,0 1 16,-25-25 47,25-25 62,0-24 16,0 24 0,0-25 16,0 26 15,0-26 0,0-24 0,0 24 16,0-49 16,25 49 0,-25 25 15,0-24 0,25-1 16,-25 25 0,25 0 15,-1 1 0,-24-1 16,25 25 16,0 0 31,0 0 47,-25 25 15,25 49 0,-25-49 16,0 0 0,24 24 16,1 1 15,0 24 0,-25-24 0,50 0 16,-26-26 16,-24 51 0,0-50 15,0 24 0,0 1 16,0-1 0,0-24 15,0 0 0,25 25 63,-25-26 16</inkml:trace>
  <inkml:trace contextRef="#ctx0" brushRef="#br0">9426 10294 0,'0'0'0,"25"0"47,24 0 16,1 0 15,24 0 0,-24 0 16,-1 0 0,-24-25 16,0 0 0,25 1 15,-26 24 0,26 0 16</inkml:trace>
  <inkml:trace contextRef="#ctx0" brushRef="#br0">9922 9922 0,'25'25'0,"-25"24"16,24 51 0,-24-26 16,0 50 0,25-50 15,-25 26 16,0-26 0,0-24 15,0-1 0,0-24 0,0 0 16,0-50 94,0 0 15,0-24 0,0-1 0,0-24 16,0 24 0,0 25 16,0-49 0,0 49 15,0-25 0,0 26 16,0-26 0,0 0 16,0 26 0,0-26 15,25 0 16,0 1 15,0 49 0,0 0 0,-1 0 16,1 0 16,0 0 0,0 0 15,0 0 32,-1 24 0,-24 1 15,25-25 16,-25 25 0,25 0 15,-25 25 0,0-26 16,0 26 16,0-25 0,-25 0 15,0-1 0,25 1 16,-49-25 0,24 0 16,0 0 15,75 0 125,-25 0 0,24 0 31,-24 0 0,25 0 0,-26 0 16,1 25 0,0-25 16,-25 25 0,25-25 31,-25 25 0,0-1 16,0 1 15,0 0 0,0 25 16,-50-1 0,1-49 15,-26 75 0,26-75 16,-26 24 0,-24-24 16,24 0 0,-49 0 15,75 25 0,-1 0 16,25-25 0,25-25 62,0 0 0,0 1 16,0-1 31,0 0 0</inkml:trace>
  <inkml:trace contextRef="#ctx0" brushRef="#br0">10939 10170 0,'0'0'0,"25"0"15,-1 0 32,1 0 0,50 0 15,-26 0 0,51 0 16,-26 0 15,-24 0 0,24 0 16,0 0 0,-24 0 0,0-25 16,-26 25 15,1 0 0</inkml:trace>
  <inkml:trace contextRef="#ctx0" brushRef="#br0">11286 10443 0,'25'0'16,"0"0"15,0 0 16,24 0 16,1 0 0,-25 0 15,24 0 0,1 0 16,-25-25 0,24 25 16,1 0 0,-1 0 0,26-50 31,-50 50 0,-1 0 0,1 0 15,-50 0 110</inkml:trace>
  <inkml:trace contextRef="#ctx0" brushRef="#br0">14039 9401 0,'-49'0'47,"-1"0"0,-24-25 15,-75 25 0,-25 0 16,26 0 16,24 0 0,-1 0 0,26 0 15,0 0 16,25 0 0,-1 0 16,50 0 15,25 25 0,-24 0 16,24 0 15,0 49 0,-25-24 16,0-26 0,25 26 16,0 0 15,0-1 0,0 1 0,0-1 16,25 51 16,0-26 0,-1 25 15,-24-24 0,75-26 16,-50 51 0,24-1 15,-49-25 0,25-24 16,0-25 0,-25 24 16,0-24 0,0 25 15,25-26 0,-25 1 16,0 0 0,0 0 31,0 0 0,0-1 16,0 1 0,0 0 31,0 0 0,0 0 16,0-1 0,0 1 15,0 0 0,0 0 47,0 0 16,0-1 15,0 1 0,0 0 16,0 0 16,24-25 15,1 0 47,0 0 16,0 0 0,24 0 0,1 0 15,0 25 16,-1-25 0,26 0 16,-50 0 0,24 0 15,1 0 0,-25 0 32,-1 0 140,-24-25 31</inkml:trace>
  <inkml:trace contextRef="#ctx0" brushRef="#br0">14412 9674 0,'0'25'94,"0"-1"0,0 1 16,0 25 15,0-1 0,0-24 16,0 25 0,0-1 16,0-24 0,0 0 15,24-25 0,1 0 16,0 25 0,0-25 15,0 0 0,-1 0 16,1 0 63,0-25 15,-25 0 16,0 0 0,0 1 15,0-1 0,0 0 16,0 0 0,0 0 16,0 1 15,0-1 16,0 0 16,0 0 31,-25 0 0,25 1 15,-25-26 0,1 25 16,-1 25 0,0 0 31,0 0 32,25 25 78,0 0 31,-25-25 31,25 25 31</inkml:trace>
  <inkml:trace contextRef="#ctx0" brushRef="#br0">14436 9699 0</inkml:trace>
  <inkml:trace contextRef="#ctx0" brushRef="#br0">17835 9302 0,'0'25'63,"0"-1"0,0 1 15,0 25 16,0-25 16,0-1 0,0 1 0,-25 0 15,25 0 0,0 0 16,0-1 0,0 1 16,0 0 15,0 25 16,25-26 15,49 1 0,-49 0 0,24-25 16,-24 0 16,0 0 0,0 0 15,0-25 16,-25 0 0,24 1 0,1-1 16,0 25 0,0-25 15,0-25 16,-1 50 0,-24-49 31,0 24 16,0 0 31,0 0 16,0 1 15,0-1 0,0 0 16,-24 0 0,-1 0 15,0 25 0,0 0 16,0 0 16,1-24 0,-1 24 15,0 0 16,0 0 0,0 0 16,1 0 0,-1 0 15,0 0 16,0 0 0,0 0 31,25 24 47,-24 1 16</inkml:trace>
  <inkml:trace contextRef="#ctx0" brushRef="#br0">14387 7392 0,'25'0'32,"24"0"15,-24 0 16,25 0 0,-1 0 16,50 0 15,1 0 0,-1 0 0,-25 0 16,50 0 0,-49 0 15,24 0 0,-50 0 16,1 25 0,-25-25 16,0 0 0</inkml:trace>
  <inkml:trace contextRef="#ctx0" brushRef="#br0">14511 10815 0,'25'0'31,"-25"25"47,0-1 16,0 1 0,0 0 15,0 0 16,0 0 0,0 24 15,0-24 0,0 0 16,24 24 16,-24-24 0,25 0 0,0 0 15,0 0 16,-25-75 47,25 50 0,-25-25 15,24-24 0,-24 24 16,25-25 0,-25 25 16,25 1 15,-25-1 0,0 0 0,0 0 16,0 0 16,0 1 31,0-1 0,0 0 15,0 0 32,0 0 0,0 1 15,-25 24 0,0 0 16,25-25 0,-24 25 16,-1 0 15,0 0 0,0 0 16,0 0 15,1 0 0,24 25 16,-25-25 0,0 24 16,0-24 15,0 25 0,25 0 47,0-50 78</inkml:trace>
  <inkml:trace contextRef="#ctx0" brushRef="#br0">14536 10716 0,'0'0'0</inkml:trace>
  <inkml:trace contextRef="#ctx0" brushRef="#br0">18058 10616 0,'0'0'0,"25"0"46,-25 50 32,0-25 0,0 24 15,0-24 16,0 25 0,0-1 0,0-24 16,0 25 15,24-25 0,-24 24 16,25-49 0,0 0 15,25 0 16,-26 0 0,1 0 0,25-25 16,-25 25 15,-1-24 0,1-1 16,0 0 0,-25 0 16,0 0 0,0 1 15,0-1 16,0 0 0,0 0 0,0 0 15,0 1 16,0-26 0,0 0 16,0 26 15,-25-1 16,0 0 0,1 25 16,-1 0 15,0 0 0,-25 0 16,26 0 0,-1 0 15,0 0 16,0 0 0,25 25 47,0 0 31,0-1 16</inkml:trace>
  <inkml:trace contextRef="#ctx0" brushRef="#br0">18728 8979 0,'24'0'16,"1"0"31,25 0 32,-1 0 0,1 0 15,74 0 16,0 0 0,0 0 0,-25 0 15,0 0 0,-49 0 16,-25 25 16,-25 0 15,0 49 32,25-24 0,0 24 15,-1 1 0,-24-1 16,25 25 0,-25-24 15,0 49 0,0-25 16,0 25 0,0 50 0,0-25 16,0 74 15,0-50 0,0-24 16,0 74 0,0-24 16,0-75 0,0 0 15,0-50 0,0 26 16,0-51 0,0-24 15,0 0 0,0 0 16,0-1 0,0 1 16,-25-50 109,25 1 16,-24 24 15,-1 0 16,0-25 16,0 0 0,0 0 15,0 25 0,25-25 16,-24 25 0,-1 0 15,0 0 0,0 0 16</inkml:trace>
  <inkml:trace contextRef="#ctx0" brushRef="#br0">20464 10393 0,'25'0'16,"-25"25"16,24 25 15,-24 24 0,25-24 16,-25-1 0,25-49 62,0-25 16,24-24 16,1-1 0,0 1 0,24-1 15,-74 25 16,0 0 0,0 1 15</inkml:trace>
  <inkml:trace contextRef="#ctx0" brushRef="#br0">20315 10939 0,'25'0'47,"0"0"0,24 0 16,-24 0 0,-25 25 16,50-25 0,24 0 15,-24-25 0,-1 0 0,-24 25 16,0 0 15,-25-25 16</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24243 9391 0,'0'-8'0,"0"8"0,-2-8 16,2 8 0,0-5 0,0 5 0,0-7 15,0 7 0,0 0 0,-3-5 0,3 5 16,0 0 0,0-8 0,0 8 0,0 0 15,0 0 0,0 0 0,0-6 0,0 6 16,0 0 0,0 0 0,0 0 0,0 0 16,0 0 0,23 11 0,-17-4 0,-2 1 0,10 5 15,-8 1 0,5 0 0,-1 4 0,-2-2 16,-4-1 0,2 1 0,-1 2 0,-1 0 16,-4-3 0,0 3 0,0-1 0,-4 0 15,-5-2 0,1 1 0,-6 0 16,-1-2 0,-7 8 0,-2-10 0,7-1 0,-1-1 15,0 0 0,1-4 0,-1 0 0,3-4 16,-1 0 0,4-4 0</inkml:trace>
  <inkml:trace contextRef="#ctx0" brushRef="#br0">25141 9296 0,'-2'-9'16,"2"9"0,0-9 0,0 9 0,-3-5 15,3 5 0,0 0 0,0 0 16,0 0 0,0 0 0,0 0 0,0 0 0,-12 27 16,5-9 0,0 12 0,-1-3 0,5 3 15,1 2 0,2-3 0,-2-5 0,4-2 16,-2-3 0,9 9 0,-3-5 0,-1-5 16,2-2 0,-3-4 0,2 0 0,1-3 0,0-2 15,-1-1 0,1-4 0,-1 1 16,3-1 0,-9-2 0,15-7 0,-6 1 15,5-6 0,0-4 0,-2 0 0,5-12 0,1-3 16,-3 1 0,-4 3 0,0 5 0,-3 2 16,-3 3 0,2 5 0,-3 0 0,-2 4 15,1-2 0,-3 4 0,2 0 0,0 0 16,-2 0 0,0 6 0,2-6 0,-2 6 16,0 0 0,0 0 0,0 0 0,0 0 15,0 0 0,0 0 0,-2 26 0,2-8 16,-2-2 0,2 4 0,-2 9 0,-1 1 15,3-1 0,0-1 0,3-5 0,-1-1 16,2-4 0,-2 2 0,0-2 0,4-3 0,-3 1 16,2-4 0,-1-3 0,0 3 0,1-4 15,-3 0 0,2-4 0,-4-4 0,9 4 16,-9-4 0,0 0 0</inkml:trace>
  <inkml:trace contextRef="#ctx0" brushRef="#br0">25612 9507 0,'0'0'0,"0"0"16,0 0 0,0 0 0,5-5 0,-5 5 15,0 0 0,0 0 0,0 0 0,0 0 16,0 0 0,24 5 0,-14-2 0,7 2 16,4 2 0,-1-2 0,-1-1 0,17 2 15,-13 0 0,10 0 0,-7-2 0,7 2 16,-7-4 0,-1 2 0,-11-2 0,7-2 15,-6 2 0,-2-2 0,-2-2 0,-11 2 0,16-2 16,-16 2 0,8-6 0,-8 6 16</inkml:trace>
  <inkml:trace contextRef="#ctx0" brushRef="#br0">25794 9401 0,'0'0'15,"-5"-8"0,5 8 0,0 0 0,0 0 16,0 0 0,0 0 0,0 0 0,0 0 0,0 0 16,0 0 0,0 0 0,22 20 0,-18-10 15,3 4 0,-2 1 0,-1-1 0,3 4 16,-5 0 0,8 9 0,-2-5 0,-2-1 16,0-4 0,-1-2 0,1 1 0,4 0 15,-6-3 0,4 0 0,1-1 0,0-3 16,-2-1 0,5 2 0,0-6 0,-2 2 15,-3-4 0,-7-2 0</inkml:trace>
  <inkml:trace contextRef="#ctx0" brushRef="#br0">26151 9425 0,'2'-12'0,"0"8"0,-2 4 15,2-8 0,-2 8 0,0 0 0,2-10 16,-2 10 0,0 0 0,10-6 0,-10 6 16,0 0 0,0 0 0,0 0 0,15 20 15,-9-5 0,3 3 0,-2 0 0,1 12 0,1-1 16,-4-1 0,-1 1 0,-2-4 0,3-4 16,1-3 0,-2 0 0,-2-1 0,6-1 15,-2 0 0,-2 0 0,0-3 0,1-3 16,-1 0 0,1-4 0,-1 0 0,3 0 15,-7-6 0,8 8 0,-8-8 0,12 0 16,-12 0 0,0 0 0,19-10 0,-15 2 16</inkml:trace>
  <inkml:trace contextRef="#ctx0" brushRef="#br0">26457 9354 0,'5'-12'0,"-5"8"16,0 4 0,2-8 0,-2 8 0,0 0 15,2-8 0,-2 8 0,0 0 0,0 0 16,0 0 0,0 0 0,0 0 0,0 0 16,0 0 0,0 0 0,5 33 0,-8-17 15,-1 2 0,-3 4 0,-1 7 0,-1-1 0,0 1 16,3-1 0,-3 2 0,-2-3 16,2-3 0,3-4 0,-1-2 0,3 2 0,-3-3 15,0 1 0,-1-3 0,6 2 16,0-6 0,-3 1 0,5-4 0,-3 0 15,3 0 0,0-8 0,0 0 0</inkml:trace>
  <inkml:trace contextRef="#ctx0" brushRef="#br0">26666 9512 0,'2'-5'15,"-2"5"0,4-5 0,-4 5 0,0 0 16,7-5 0,-7 5 0,0 0 0,11-5 16,-11 5 0,11-4 0,-3 0 0,10 2 15,-1-2 0,5 0 0,11 0 0,-6 0 0,5 2 16,-7 0 0,-5 0 0,-3 2 0,1 2 15,-4 0 0,-2 0 0,-1-2 0,-11 0 16</inkml:trace>
  <inkml:trace contextRef="#ctx0" brushRef="#br0">26795 9654 0,'0'0'16,"0"0"0,0 0 0,0 0 0,0 0 15,0 0 0,26 0 0,-26 0 0,29-5 0,-12 2 16,1-1 0,0 2 0,-1-4 0,5 2 16,-3-2 0</inkml:trace>
  <inkml:trace contextRef="#ctx0" brushRef="#br0">27768 8717 0,'0'0'16,"-10"-8"0,2 4 0,8 4 15,-18-6 0,10 4 0,8 2 0,-27 0 0,12 0 16,-1 2 0,4 0 0,12-2 0,-25 6 16,17-4 0,-4 1 0,6 3 0,-3 0 15,3 0 0,-5 6 0,0 0 0,5 0 16,-3 1 0,0 3 0,6 2 0,-3 0 15,4-2 0,0 13 0,0-5 0,0-2 16,0-3 0,-3 11 0,2-2 0,3-5 16,-2 7 0,0-6 0,0-3 0,0-1 0,2-1 15,4 11 0,-6-6 0,0-2 0,0-3 16,-1 13 0,3-2 0,-4-3 0,2-1 16,0 3 0,0-1 0,-2 1 0,-2-7 15,4 0 0,0-2 0,-2 9 0,2-5 16,-2 4 0,1-5 0,-1-3 0,4 0 15,0-4 0,-4 2 0,4 1 0,-3-1 16,3 0 0,0-1 0,-4 3 0,4-4 0,0 0 16,-3-1 0,3 1 0,0-2 0,0 2 15,3-4 0,-3 1 0,0-3 0,0 0 16,0 0 0,-3-2 0,3 1 0,3 0 16,-3-3 0,0 4 0,2-5 0,-2-5 15,5 16 0,-5-8 0,0-8 0,6 12 16,-1-6 0,1-1 0,-2 0 0,6 0 15,-4 0 0,0 0 0,1-3 0,1 4 16,2-2 0,-2-2 0,1 2 0,2-2 16,6 2 0,-1 0 0,-3-2 0,0 0 15,-2 0 0,-3 0 0,-8-2 0,18 2 0,-18-2 16,17 0 0,-17 0 0,20-4 0,-11 2 16,-9 2 0,26-12 0,-12 6 0</inkml:trace>
  <inkml:trace contextRef="#ctx0" brushRef="#br0">28619 8787 0,'5'-5'0,"-5"5"0,0 0 0,0 0 15,0 0 0,5-6 0,-5 6 16,0 0 0,0 0 0,0 0 0,0 0 15,0 0 0,0 0 0,0 0 0,0 0 0,0 0 16,0 0 0,0 0 0,0 0 0,0 0 16,0 0 0,-38 9 0,23 3 0,1-2 15,4 2 0,-1 0 0,2 1 0,0 0 16,5-4 0,0 7 0,2 0 0,-1-5 16,6-1 0,1 2 0,2 2 0,6 0 15,-2-2 0,3 0 0,5-2 0,-3-2 16,1-3 0,-2 0 0,4-2 0,-5-3 15,7 0 0,-7-2 0,7-1 0,-9-3 0,4-3 16,-4 0 0,1-1 0,-2-4 0,3 0 16,-6-2 0,0 3 0,-1-3 0,3 2 15,-5 2 0,1 0 0,-3 2 0,0-1 16,0 3 0,3 0 0,-1 0 0,-4 0 16,2 2 0,-2 6 0,0-11 0,0 11 15,0-10 0,0 10 0,-2-8 0,2 8 16,-7-6 0,3 2 0,4 4 0,-11-8 15,4 4 0,7 4 0,-10-6 0,3 2 0,2 0 16,5 4 0,-13-4 0,13 4 0,-8-4 16,8 4 0,0 0 0,-10-4 0,10 4 15,0 0 0,-8-4 0,8 4 0,0 0 16,0 0 0</inkml:trace>
  <inkml:trace contextRef="#ctx0" brushRef="#br0">29603 8578 0,'0'0'15,"9"-10"0,-4 5 0,1-1 0,0-1 16,1 2 0,0-1 0,0 0 0,-1 0 16,0 0 0,-2 0 0,4 2 0,-8 4 15,6-8 0,-2 5 0,-4 3 0,5-7 16,-5 7 0,0 0 0,0 0 0,0 0 0,0 0 16,0 0 0,0 0 0,-11 22 0,2-8 15,2 0 0,-1 1 0,1 2 0,3-4 16,-3 1 0,3 0 0,1 2 0,1-1 15,2-3 0,2 0 0,-2 0 0,3-2 16,1-4 0,0 4 0,3-4 0,0-3 16,-1 3 0,5-2 0,-2-2 0,0 0 15,-9-2 0,22 0 0,-22 0 0,19-2 0,-7 2 16,-12 0 0,14-2 0,-14 2 16,14-1 0,-14 1 0,0 0 0,13 0 15,-13 0 0,0 0 0,8 5 0,-8-5 0,2 12 16,-2-6 0,0 4 0,4 6 15,-8 2 0,2-3 0,-2 3 0,2-1 0,2 1 16,-4 2 0,2 0 0,-1 0 0,1-3 16,-2 1 0,0-2 0,4 0 0,-3-1 15,-2-5 0,3 2 0,-2-4 0</inkml:trace>
  <inkml:trace contextRef="#ctx0" brushRef="#br0">28562 9691 0,'0'0'0,"0"0"0,0 0 0,0 0 16,-21 16 0,9-2 0,0-1 0,-10 11 16,2 0 0,5-5 0,2 1 0,3-2 15,2-2 0,2 2 0,1 0 0,3-5 16,2-1 0,2 6 0,3-9 0,-1 4 15,0-8 0,5 1 0,-2 0 0,1-2 16,10 2 0,-5-4 0,5 0 0,-3-4 0,3-2 16,1-2 0,-3-4 0,1 1 0,-4-6 15,0 2 0,5-13 0,-3 6 0,-7 3 16,2 1 0,-6 0 0,0 0 0,1 3 16,-3-2 0,-2 6 0,0-3 0,0 4 15,-2 0 0,-3 0 0,3 3 0,-2-2 16,2 1 0,-2-1 0,4 7 0,-14-8 15,8 2 0,-1 4 0,1-4 0,6 6 16,-16-4 0,10 2 0,6 2 0,-16-4 16,16 4 0,-15 0 0,15 0 0,0 0 0,-16 0 15,16 0 0,-8 4 0,8-4 0,0 0 16,-11 2 0,11-2 0</inkml:trace>
  <inkml:trace contextRef="#ctx0" brushRef="#br0">29721 9419 0,'0'0'0,"5"-8"0,-5 8 16,4-6 0,-4 6 0,2-4 0,-2 4 0,0 0 15,7-6 0,-7 6 0,0 0 0,0 0 16,0 0 0,0 0 0,0 0 0,0 0 16,0 0 0,7 20 0,-11-3 0,1 1 15,-4-2 0,-4 15 0,1-1 0,0 0 16,-2-3 0,3 1 0,-7 0 0,6-1 16,1-5 0,0-4 0,2-3 0,1 2 15,0-2 0,1 1 0,0-4 0,3 0 0,0-2 16,0-3 0,0 1 0,0 2 0,2-4 15,0 2 0,-2-2 0,2-6 16,2 10 0,-2-10 0,6 6 0,-6-6 0,9 1 16,-9-1 0</inkml:trace>
  <inkml:trace contextRef="#ctx0" brushRef="#br0">30077 9432 0,'2'-5'0,"-2"5"0,4-7 16,-4 7 0,0 0 0,2-7 0,-2 7 15,0 0 0,0 0 0,0 0 0,0 0 16,-16 24 0,6-9 0,-5 9 0,-1 4 16,1-1 0,4 3 0,0-2 0,3-5 15,-2 5 0,6 3 0,0-9 0,6-1 16,-2-1 0,2-2 0,4-2 0,-1 0 15,2-4 0,-1-1 0,5 1 0,-5-4 16,4 0 0,-4-4 0,3 0 0,-3-2 16,-6-2 0,18-2 0,-18 2 0,20-8 0,-12 2 15,7-4 0,-5-3 0,0-4 0,6-8 16,-5 3 0,-3 4 0,-1 1 0,-2 1 16,-1-1 0,0 2 0,-4 2 0,0 1 15,0 2 0,-2 0 0,0 2 0,-2 0 16,2 0 0,-4 2 0,2 1 0,2-2 15,2 7 0,-8-10 0,3 7 0,5 3 16,-9-8 0,9 8 0,-6-6 0,6 6 0,-5-6 16,5 6 0,-6-4 0,6 4 0,0 0 15,-6-6 0,6 6 0,0 0 0</inkml:trace>
  <inkml:trace contextRef="#ctx0" brushRef="#br0">30322 8456 0,'0'0'0,"-7"-8"0,7 8 16,0 0 0,0 0 0,0 0 16,-4-6 0,4 6 0,0 0 0,0 0 0,0 0 15,0 0 0,0 0 0,0 0 0,0 0 16,0 0 0,0 0 0,20-4 0,-20 4 16,19 0 0,1 0 0,-2 2 0,-1 0 15,1-2 0,-1 4 0,-4-2 0,0 0 16,1 0 0,-6 2 0,3-2 0,-4 0 15,2 2 0,-1 0 0,-1 2 0,0 0 16,-1-1 0,1 3 0,-3 0 0,4 6 0,0 2 16,-4 2 0,2 0 0,1 11 0,-5 0 15,0 3 0,-2 0 0,0-1 0,0-1 16,-4 4 0,-1-1 0,3 1 0,-4 3 16,4-3 0,-2 1 0,-2-1 0,0-1 15,2 1 0,2-1 0,-5 1 0,3 1 16,-3-1 0,0 1 0,3 1 0,-7 2 15,4-1 0,-3 0 0,1-1 0,-3 1 16,0 1 0,1 1 0,0-1 0,-2-3 16,4 1 0,-4 2 0,0-3 0,1 0 15,4-1 0,-3-3 0,0-1 0,-2-3 0,4-2 16,2 2 0,-1-7 0,3-2 0,1-3 16,2-3 0,-2 2 0,0-3 0,0 1 15,2-4 0,0 2 0,0-2 0,0 0 16,2-8 0,-2 14 0,-2-9 0,4-5 15,-3 10 0,3-10 0,-4 7 0,4-7 16,0 0 0,-6 10 0,6-10 0,-2 5 16,2-5 0,0 0 0,0 0 0,0 0 0,-6 6 15,6-6 0,0 0 0,0 0 0,0 0 16,0 0 0,-6 8 0,6-8 16,0 0 0,0 0 0,0 0 0,-13 2 0,13-2 15,0 0 0,0 0 0,-18 2 0,18-2 16,0 0 0,-22-2 0,22 2 0,0 0 15,-17-2 0,17 2 0,0 0 0,-16 0 16,16 0 0,0 0 0,0 0 0,-28-2 16,13 0 0,-5 2 0,20 0 0</inkml:trace>
  <inkml:trace contextRef="#ctx0" brushRef="#br0">30801 9172 0,'0'0'0,"0"0"16,0 0 0,0 0 0,0 0 0,0 0 15,0 0 0,0 0 0,0 0 0,0 0 16,0 0 0,0 0 0,0 0 0,0 0 16,0 0 0,0 0 0,0 0 0,0 0 0,0 0 15,0 0 0,0 0 0,0 0 0,0 0 16,27 0 0,-19 2 0,14 2 0,11 0 16,4 0 0,6 0 0,-4-2 0,4 0 15,1 2 0,-2 0 0,-1-4 0,-1 1 0,-1 2 16,-4-3 0,-2 0 0,-9 0 15,-4 2 0,-1 0 0,-3-4 0,-3 4 16,-1-2 0,-12 0 0,14 2 0,-14-2 0,13 0 16,-13 0 0,0 0 0,0 0 0,16 0 15,-16 0 0,0 0 0,0 0 0,0 0 16</inkml:trace>
  <inkml:trace contextRef="#ctx0" brushRef="#br0">30836 9318 0,'-8'-2'0,"8"2"0,0 0 0,0 0 16,0 0 0,0 0 0,-16 0 0,16 0 15,0 0 0,0 0 0,0 0 0,0 0 16,0 0 0,0 0 0,42 12 0,-20-10 16,13 2 0,4 2 0,3-4 0,0 2 0,-1-4 15,3 2 0,2-2 0,22 2 0,-19-2 16,-6 0 0,-4 2 0,5-2 0,-9-2 16,0 2 0,2 0 0,-2-4 0,-10 2 15,-3-4 0</inkml:trace>
  <inkml:trace contextRef="#ctx0" brushRef="#br0">32151 9127 0,'0'0'0,"0"0"0,0 0 0,-37 21 15,13-1 0,1 2 0,-1 0 0,3 1 16,3 1 0,5-2 0,0-5 0,6 1 16,-1 0 0,6-2 0,-1 1 0,3-1 15,3 2 0,1-2 0,6-1 0,0 0 0,0-2 16,3 1 0,1-2 0,3-2 16,1-2 0,-1-2 0,3-2 0,4-3 0,-4 1 15,-1-2 0,1-2 0,3-3 0,-4-3 16,7-8 0,-2 2 0,-7-2 15,8-3 0,-3-3 0,-7 2 0,-2 0 0,2-3 16,-5 3 0,-4 2 0,5 4 0,-9 1 16,2 1 0,0 0 0,-4 4 0,0 0 15,3-1 0,-3 9 0,-5-17 0,3 12 16,2 5 0,-8-13 0,1 10 0,1-3 16,6 6 0,-16-6 0,10 2 0,6 4 0,-29 0 15,9 0 0,1 4 0,-14 2 0,-2-2 16,-3 1 0,-5 5 0</inkml:trace>
  <inkml:trace contextRef="#ctx0" brushRef="#br0">24492 14796 0,'0'0'0,"-2"7"16,2-7 0,0 0 0,-2 5 0,2-5 16,0 0 0,0 0 0,-2 8 0,2-8 15,-2 6 0,2-6 0,0 12 0,-2-4 16,-3 8 0,3-1 0,-2 3 0,2 0 16,-1 14 0,3-3 0,-2 3 0,2-1 0,2-1 15,1 2 0,1-9 0,0 7 0,7-1 16,-5-1 0,4-4 0,-6-4 15,5-5 0,1 1 0,4 0 0,-3-3 0,2 0 16,2-2 0,3-1 0,-1-4 0,3 0 16,0-2 0,-1 0 0,1-2 0,-1-4 0,1 0 15,-2-2 0,1-2 0,-1-2 16,11-6 0,-7 1 0,-7-1 0,-2 0 16,0-2 0,10-7 0,-13-5 0,1 6 0,-2 2 15,-4 1 0,1-9 0,-4 4 0,0 3 16,-4 1 0,0 2 0,0 0 0,-5 0 15,3 3 0,-1-1 0,-6 2 0,5-4 16,-8 6 0,6 1 0,-5-3 0,-1 0 16,0 3 0,0 1 0,-3 0 0,3 0 15,-3 0 0,1 2 0,-1 0 0,2 0 16,-2 2 0,1 1 0,-1-3 0,3 2 16,-1 0 0,-3 2 0,8 0 0,-6-2 15,1 2 0,-3 0 0,7 0 0,-2 2 0,2 0 16,-7 0 0,3 0 0,5 2 0,10 0 15,-27 2 0,18 0 0,-2-2 0,3 2 16,8-2 0,-20 4 0,9 0 0,3 0 16,0 0 0,0 2 0,-1-2 0,3 1 15,-1 2 0,-2-2 0,3 3 0,2-2 16,-4 2 0,4 0 0,0 0 0,2 0 16,-3 0 0,1 1 0,2 0 0,2 0 15,-2 0 0,2 8 0,-2-7 0,4 0 0,-2 2 16,0-4 0,2-3 0,0 3 15,4 0 0,-1-4 0,1 2 0,4-2 0,-10-4 16</inkml:trace>
  <inkml:trace contextRef="#ctx0" brushRef="#br0">25327 14680 0,'0'0'0,"11"4"0,-11-4 16,0 0 0,9 2 0,-9-2 0,18 2 15,-18-2 0,19 2 0,1-2 0,0 2 16,-1-2 0,-1 0 0,3 0 0,-1 0 0,3-2 16,-6 2 0,0 0 0</inkml:trace>
  <inkml:trace contextRef="#ctx0" brushRef="#br0">25373 14931 0,'0'0'0,"0"0"15,0 0 0,25 6 0,-8-6 0,1-4 0,4 0 16,13 2 0,0-4 0,-3 2 15,1 0 0,0-2 0,-7-2 0,7 2 0</inkml:trace>
  <inkml:trace contextRef="#ctx0" brushRef="#br0">26026 14165 0,'-22'8'15,"3"0"0,-1-2 0,3 0 0,3-2 16,3 2 0,0-2 0,2-1 0,1 4 15,8-7 0,-16 10 0,12-5 0,2 1 0,-3 2 16,1-2 0,4 4 0,0-2 0,0 7 16,4 3 0,-2-2 0,3 2 0,-1 2 15,8 10 0,-6-1 0,0 2 0,1 1 16,2 1 0,0-1 0,-3 3 0,4 1 16,-4 2 0,-2-5 0,2 5 0,1-1 15,-1-2 0,-4-1 0,3-1 0,0 3 0,-1 0 16,-6-5 0,4 3 0,-2-1 15,2 3 0,0 2 0,0-3 0,0-2 16,-2 1 0,2-4 0,-2 1 0,3 1 0,-1-3 16,-2-1 0,2-5 0,1-3 0,-1 0 15,0-2 0,-2 1 0,7-1 0,-5 2 16,0-4 0,0 0 0,0-3 0,2-3 16,-2 2 0,1-4 0,0 0 0,-1 0 15,-2 0 0,2-1 0,0 1 0,2 0 16,-4-2 0,4 0 0,-1 0 0,-3-6 15,4 12 0,0-8 0,0 2 0,2-2 0,-2-1 16,-4-3 0,10 7 0,-10-7 16,16 3 0,-9-1 0,-7-2 0,26 0 15,-11 0 0,1-2 0,1-1 0,1 1 0,-1-3 16,3 0 0,0-1 0,-3 0 0,5-2 16,-4 0 0,1 0 0,-1 2 0,1-4 15,-1 1 0,-3-3 0,1 0 0</inkml:trace>
  <inkml:trace contextRef="#ctx0" brushRef="#br0">26662 14264 0,'0'0'16,"0"0"0,0 0 0,0 0 0,0 0 15,0 0 0,0 0 0,-5 24 0,5-24 16,0 0 0,0 0 0,0 0 0,0 0 0,0 0 15,0 0 0,0 0 0,0 0 16,0 0 0,0 0 0,0 0 0,0 0 0,0 0 16,0 0 0,-3 9 0,3-9 0,0 0 15,0 0 0,0 0 0,0 0 0,0 0 16,0 0 0,0 0 0,0 0 0,0 0 16,0 0 0,0 0 0,0 0 0,0 0 15,0 0 0,0 0 0,0 0 0,0 0 16,0 0 0,0 0 0,0 0 0,0 0 15,0 0 0,0 0 0,0 0 0,0 0 16,0 0 0,0 0 0,0 0 0,0 0 16,0 0 0,0 0 0,14 8 0,-12 0 15,4 8 0,3-2 0,-4 0 0,4 1 0,-3 0 16,0 0 0,-1-3 0,2 0 0,-3 2 16,3 1 0,-3-1 0,2 0 0,-1 2 15,2-3 0,-3 4 0,-2-6 0,2-1 16</inkml:trace>
  <inkml:trace contextRef="#ctx0" brushRef="#br0">27323 14003 0,'0'0'0,"0"0"0,6-9 16,-6 9 0,0 0 0,0 0 0,7-6 16,-7 6 0,0 0 0,0 0 0,17-2 15,-17 2 0,16-2 0,-16 2 0,17-2 16,-17 2 0,0 0 0,27 4 0,-27-4 16,17 4 0,-17-4 0,17 4 0,-17-4 15,12 4 0,-12-4 0,13 8 0,-13-8 16,8 5 0,-8-5 0,10 7 0,-10-7 0,6 5 15,-6-5 0,6 8 0,-6-8 0,3 8 16,-3-8 0,0 0 0,2 14 0,-2-14 16,-2 12 0,2-12 0,-7 13 0,5-5 15,2-8 0,-8 14 0,4-6 0,-2 0 16,2-2 0,-2 4 0,3-4 0,-3 2 16,1-1 0,-2 1 0,5 2 0,-4-4 15,2 4 0,-1-2 0,3 0 0,-3-2 0,3 2 16,-2 0 0,4-8 0,-4 11 15,1-5 0,3-6 0,-2 10 0,2-10 0,0 0 16,2 12 0,-2-12 0,11 6 0,-4-2 16,10 0 0,3-4 0,13 0 0,-6-4 15,8-2 0,-1 0 0,-3-2 0,0 2 16,-1-2 0,-7 3 0,-4 2 0,-1 1 16,-6 0 0,0 1 0,-12 1 0,0 0 15</inkml:trace>
  <inkml:trace contextRef="#ctx0" brushRef="#br0">27049 15183 0,'-7'4'0,"7"-4"0,0 0 0,0 0 15,0 0 0,-8 6 0,8-6 0,0 0 16,0 0 0,0 0 0,0 0 0,0 0 16,0 0 0,0 0 0,0 0 0,0 0 15,0 0 0,0 0 0,0 0 0,0 0 0,0 0 16,0 0 0,0 0 0,0 0 16,0 0 0,0 0 0,0 0 0,0 0 15,0 0 0,0 0 0,-14-14 0,14 14 0,0 0 16,0 0 0,0 0 0,-8-4 15,8 4 0,0 0 0,0 0 0,-11-5 0,11 5 16,0 0 0,-14-3 0,14 3 0,0 0 16,-10-3 0,10 3 0,0 0 0,0 0 15,-11-4 0,11 4 0,0 0 0,-7-6 16,7 6 0,0 0 0,-7-6 0,7 6 16,0 0 0,0 0 0,5-12 0,-5 12 0,4-10 15,1 4 0,2 1 0,-3-3 16,0 1 0,-4 7 0,11-10 0,-4 7 15,-7 3 0,13-8 0,-7 6 0,-6 2 0,14-4 16,-14 4 0,15-2 0,-15 2 0,0 0 16,20 4 0,-10 0 0,-10-4 0,16 8 15,-10-5 0,5 4 0,1 3 0,-4-2 16,-2-1 0,8 5 0,-3 0 0,-3 0 16,-1 0 0,2 0 0,-3 3 0,-1-1 15,-1 0 0,-2-2 0,0 0 0,-2 3 16,-2 1 0,2-2 0,-4-1 0,-3 5 15,1-2 0,0 0 0,-4-2 0,2-1 16,-1 2 0,0-5 0,-2 3 0,5-3 0,-4 0 16,2-4 0,-1 2 0,3-3 0,0 1 15,-4-2 0,2 2 0,1-2 0,-2-2 16,0 2 0,9-4 0,-14 2 0,4 0 16,10-2 0,-17 0 0,17 0 0,-18 0 15,18 0 0,0 0 0,-19-4 0,12 0 0,7 4 16,-11-2 0,11 2 0,0 0 0,-10-7 15,10 7 0,0 0 0,-8-7 0,8 7 16,0 0 0,0 0 0,-4-8 0,4 8 16,0 0 0,0 0 0,2-11 0,-2 11 15,0 0 0,7-10 0,-7 10 0,9-6 16,-9 6 0,8-6 0,-1 2 0,-7 4 16,16-6 0,-10 2 0,-6 4 0,18-3 15,-18 3 0,17-3 0,-17 3 0,18 0 16,-18 0 0,22 3 0,-13-2 0,-9-1 15,28 4 0,-11-2 0,-1 2 0,1 2 16,-3-2 0,-4-2 0,4 4 0,-6-4 16,9 6 0,-3-4 0,-3 2 0,0-5 0,-2 4 15,-1-2 0,-1 1 0,4 2 0,-11-6 16,17 4 0,-11 2 0,4-2 0,-10-4 16,15 8 0,-9-4 0,-6-4 0,12 6 15,-12-6 0,8 4 0,-8-4 0,7 3 16,-7-3 0,0 0 0,9 5 0,-9-5 15,0 0 0,0 0 0,0 0 0</inkml:trace>
  <inkml:trace contextRef="#ctx0" brushRef="#br0">27752 15002 0,'0'0'0,"-22"2"0,13 2 15,9-4 0,-14 7 0,14-7 0,-8 7 0,8-7 16,-4 8 0,4-8 0,0 0 0,12 17 16,-4-11 0,7 4 0,1 2 0,14 3 0,-7 0 15,-4-5 0,11 5 0,-1 1 16,-5-6 0,-4 1 0,9 4 0,-10-2 16,1-1 0,-7-2 0,0 0 0,-2 2 0,2-2 15,-6-2 0,-1 1 0,-1-1 0,-3-2 16,0 2 0,2 2 0,-4-4 0,-2 4 15,0-2 0,-2-1 0,-1-1 0,-3 2 16,1-2 0,-6 6 0,-3-4 0,1 0 16,-1-3 0,4 0 0,-3-1 0,-1-3 15,16-1 0,-24-1 0,15-3 0,-1-1 16,-4-3 0,-1-1 0,1-5 0,2-2 16,0-2 0</inkml:trace>
  <inkml:trace contextRef="#ctx0" brushRef="#br0">27739 14980 0,'0'0'0,"9"-8"16,-1 4 0,2 1 0,7-7 0,1 3 16,-1-3 0,3 3 0,0 3 0,-1-4 15,3 4 0,9-6 0,-3 4 0,-9 2 0,1-2 16,-2 2 0,-1 0 0,-3-1 15</inkml:trace>
  <inkml:trace contextRef="#ctx0" brushRef="#br0">27776 13966 0,'0'0'0,"-6"-8"0,6 8 15,-7-6 0,7 6 0,0 0 0,0 0 16,0 0 0,0 0 0,13-11 0,-13 11 16,20-5 0,0 5 0,0-2 0,10 1 15,5-1 0,-2 2 0,6 0 0,-6 2 16,0 1 0,-3 4 0,-3-6 0,-3 6 15,-6 0 0,1 1 0,-1 4 0,-3-2 16,1 3 0,-1 2 0,5 10 0,-2-1 0,-4-1 16,4 7 0,-5-5 0,3 5 0,-5 0 15,-3 2 0,6-1 0,-8-2 0,7 3 16,-4 1 0,0 1 0,4-2 0,0 4 16,-2-3 0,2 1 0,-2 1 0,2-2 15,1 3 0,-2-3 0,4 1 0,-3 4 16,0-5 0,-2 4 0,2-1 0,-1 0 15,0 1 0,-1-4 0,-2 3 0,0 0 16,-1-3 0,2 1 0,-4-7 0,5 5 16,-5-5 0,-2-3 0,2-2 0,-2-4 15,-2 0 0,0-1 0,-2-1 0,0 0 0,-6 0 16,-6-1 0,1-1 0,-11 8 0,-8-4 16,-7-3 0,-9-5 0,-21 2 0</inkml:trace>
  <inkml:trace contextRef="#ctx0" brushRef="#br0">25093 14889 0,'0'0'0,"0"0"15,0 0 0,-2-9 0,2 9 0,0 0 16,0 0 0,0 0 0,0 0 15,0 0 0,0 0 0,0 0 0,-6-10 0,6 10 16,0 0 0,0 0 0,-6-8 0,6 8 16,0 0 0,0 0 0,-10-10 0,10 10 0,-7-8 15,7 8 0,-4-8 0,4 8 16,-9-10 0,9 10 0,-11-12 0,7 9 0,4 3 16,-7-12 0,7 12 0,-7-10 0,3 4 15,4 6 0,-7-10 0,7 10 0,-8-10 16,8 10 0,-6-7 0,6 7 0,0 0 15,-8-9 0,8 9 0,0 0 0,0 0 16,-8-9 0,8 9 0,0 0 0,0 0 16,0 0 0,0 0 0,0 0 0,0 0 15,-11 25 0,11-9 0,0 1 0,0 13 16,0 0 0,2-1 0,3-5 0,-3-4 16,0-1 0,2 1 0,0 0 0,2-2 15,2-2 0,-2 3 0,1-5 0,4 2 16,-2-2 0,-1 1 0,4 0 0,-2-2 15,1 1 0,3-2 0,-6-1 0,7 1 16,-3-2 0,-4-2 0,1-2 0,0 0 0,-9-6 16,0 0 0</inkml:trace>
  <inkml:trace contextRef="#ctx0" brushRef="#br0">25163 14769 0,'0'0'0,"0"0"0,0 0 0,0 0 16,0 0 0,0 0 0,0 0 0,0 0 0,0 0 15,13 30 0,-4-15 0,-3 1 0,1 2 16,6 7 0,0 5 0,0-6 0,-1-3 16,2 7 0,4-2 0,-7-5 0,-2-1 15,4 6 0,-2-2 0,2-7 0,-6 3 16,-1-2 0,0-1 0,2 0 0,-2 0 16,-2 1 0,1-4 0,-1 4 0,0-3 15,-4-3 0,0 4 0,0-2 0,-2-1 16,-4-1 0,1-2 0,-5 4 0,0-2 15,-2 0 0,-2-2 0,-1 0 0,-1-3 16,1-1 0,-3 0 0,6-4 0,-6-2 0,18 0 16,-26 0 0,26 0 0,-20-6 0,10 2 15,0-2 0,10 6 0,-19-15 0,8 3 16,2 2 0,3 0 0,-1 2 0,4 0 16,3 8 0,-6-16 0,4 7 0</inkml:trace>
  <inkml:trace contextRef="#ctx0" brushRef="#br0">25388 14710 0,'0'0'0,"0"0"0,-8-8 16,8 8 0,0 0 0,0 0 16,0 0 0,0 0 0,0 0 0,0 0 0,0 0 15,0 0 0,0 0 0,18-12 0,-10 8 16,-8 4 0,24-8 0,-5 4 0,-5-1 15,-1 2 0,5 1 0,-3-1 0,3 1 16,-1-1 0,-17 3 0,28 0 0,-10 3 16,-18-3 0,27 3 0,-17-1 0,-10-2 15,18 2 0,-18-2 0,13 5 0,-13-5 16,16 3 0</inkml:trace>
  <inkml:trace contextRef="#ctx0" brushRef="#br0">25500 14816 0,'0'0'0,"0"0"16,0 0 0,0 0 0,16 14 0,-16-14 15,13 4 0,-13-4 0,18 2 0,-1 2 0,1-4 16,1 2 0,3-2 0,-2 0 15,-1 0 0,3-2 0,0 2 0,11-2 0,-12-2 16,0 2 0,-6 0 0,-2 0 0,-13 2 16,24-4 0,-24 4 0,17-2 0,-17 2 15,16-4 0,-16 4 0,0 0 0,0 0 16,17-2 0,-17 2 0,0 0 0,0 0 16,0 0 0,0 0 0</inkml:trace>
  <inkml:trace contextRef="#ctx0" brushRef="#br0">29189 14514 0,'-8'-5'0,"8"5"16,0 0 0,0 0 0,0 0 0,-5-10 16,5 10 0,0 0 0,0 0 0,13-16 15,0 8 0,3 0 0,-1-2 0,3 0 16,12 0 0,-3 0 0,-8 7 0,3-1 16,-2 0 0,-1 4 0,1-2 0,-5 0 15</inkml:trace>
  <inkml:trace contextRef="#ctx0" brushRef="#br0">29183 14647 0,'0'0'0,"0"0"0,-7 2 0,7-2 0,0 0 15,0 0 0,0 0 0,75-6 0,-36 6 16,4-4 0,4 0 0,21-6 15,4 2 0,-4-4 0,-2 1 0,1-4 0,-16 2 16,13-9 0,-19 2 0,-5 1 0</inkml:trace>
  <inkml:trace contextRef="#ctx0" brushRef="#br0">30179 14325 0,'23'-30'0,"-9"9"0,0-5 0,-3 5 16,-5 3 0,0 4 0,0 2 0,-6 0 16,0 12 0,-3-16 0,-2 9 0,5 7 15,-14-6 0,14 6 0,-29 4 0,11 2 16,-8 7 0,-2 7 0,-1 4 0,5 2 0,2-1 15,7 5 0,1-1 0,8 5 0,6-3 16,4 1 0,7 1 0,3-5 0,8 0 16,6-4 0,3-5 0,8-5 0,2 0 15,4-8 0,2-1 0,0-3 0,23-5 16,-2-5 0,-18-2 0,-6-6 0,-2-2 16,-5-4 0,18-13 0,-20 5 0,-14 1 15,1-1 0,-9-1 0,-6-1 0,-5 2 16,-8 7 0,-3-7 0,-10 5 0,-6 3 15,-8 2 0,-4 0 0,-7 7 0,-2 3 16,-24-2 0,-4 4 0,4 6 0,-1 4 0,17 2 16,10 2 0,-2 2 0,4 0 0,3 7 15,2 1 0,6 8 0,2 1 0,3 2 16,0-2 0</inkml:trace>
  <inkml:trace contextRef="#ctx0" brushRef="#br0">9196 7864 0,'0'0'0,"-5"-6"16,5 6 0,0 0 0,0 0 0,0 0 0,0 0 15,0 0 0,0 0 0,0 0 0,0 0 16,0 0 0,0 0 0,0 0 0,0 0 15,0 0 0,0 0 0,0 0 0,0 0 16,0 0 0,0 0 0,0 0 0,0 0 16,0 0 0,0 0 0,0 0 0,-11 12 0,11-12 15,0 0 0,0 0 0,0 0 16,0 0 0,0 0 0,0 0 0,14 8 0,-14-8 16,15 0 0,-15 0 0,26 4 0,-9-4 15,3 0 0,11 0 0,2 0 0,2 0 16,-3 0 0,-1 0 0,2 0 0,0 2 15,0-2 0,-5 0 0,-4 2 0,9-2 16,-6 0 0,-3-2 0,-4 2 0,-1 0 16,1 0 0,0 0 0,-3 0 0,1 2 15,-3-2 0,-5 0 0,-10 0 0,25 0 16,-19-2 0,-6 2 0,20 0 0,-20 0 0,18-2 16,-18 2 0,13 0 0,-13 0 15,12 0 0,-12 0 0,0 0 0,12-4 0,-12 4 16,0 0 0,9-4 0,-9 4 0,0 0 15,6-6 0,-6 6 0,0 0 0,5-4 16,-5 4 0,0 0 0,0 0 0,0 0 16</inkml:trace>
  <inkml:trace contextRef="#ctx0" brushRef="#br0">9949 8107 0,'20'0'0,"-3"-2"0,-3 2 16,-4 0 0,-10 0 0,21 0 0,-21 0 0,12-2 15,-12 2 0,11 0 0,-11 0 16,0 0 0,0 0 0,14-2 0,-14 2 0,0 0 16,0 0 0,0 0 0,0 0 0,0 0 15,0 0 0,0 0 0</inkml:trace>
  <inkml:trace contextRef="#ctx0" brushRef="#br0">5671 5633 0,'0'0'16,"0"0"0,-11-6 0,11 6 0,0 0 16,0 0 0,0 0 0,-8-4 0,8 4 15,0 0 0,0 0 0,0 0 0,0 0 16,0 0 0,0 0 0,-12-4 0,12 4 16,0 0 0,0 0 0,0 0 0,0 0 0,0 0 15,0 0 0,0 0 0,0 0 0,0 0 16,0 0 0,0 0 0,0 0 15,0 0 0,0 0 0,24-8 0,-7 4 0,1 1 16,2 0 0,13-3 0,0 3 0,-2-2 16,1 4 0,-5-3 0,6 0 0,-3 0 15,5 4 0,-8-4 0,6 2 0,-1 0 16,1 0 0,0 2 0,-7 0 0,9 0 16,-8 0 0,8 2 0,-7 0 0,-6-2 15,0 2 0,16 2 0,-4 0 0,-1 0 16,2 0 0,2-1 0,2 2 0,-1-4 15,4 5 0,-3 0 0,5 0 0,-3 0 16,3 0 0,4 2 0,-4-4 0,2 3 16,-2 0 0,-4-1 0,3-1 0,-1 2 0,-2-4 15,-3 1 0,-2 0 0,0 0 0,-5 0 16,-1-2 0,-7 0 0,-3 0 0,3 0 16,0 0 0,-1-2 0,-2 0 0,-1 0 15,1 0 0,-19 0 0,36-2 0,-24 2 16,-12 0 0,25-2 0,-25 2 0,17-2 0,-17 2 15,18-4 0,-18 4 0,14-2 16,-14 2 0,14-2 0,-14 2 0,0 0 16,0 0 0,17-4 0,-17 4 0,0 0 0,0 0 15,14-1 0,-14 1 0,0 0 0,0 0 16,0 0 0,0 0 0,0 0 0,12-5 16,-12 5 0,0 0 0,0 0 0,0 0 15,0 0 0,0 0 0,0 0 0,0 0 16,0 0 0,0 0 0,0 0 0,16-2 15,-16 2 0,0 0 0,0 0 0,0 0 16,0 0 0,0 0 0,0 0 0</inkml:trace>
  <inkml:trace contextRef="#ctx0" brushRef="#br0">12322 9618 0,'-5'-6'0,"5"6"0,0 0 0,0 0 15,-6-4 0,6 4 0,0 0 0,0 0 0,0 0 16,0 0 0,0 0 0,-10-6 0,10 6 16,0 0 0,0 0 0,0 0 15,0 0 0,0 0 0,0 0 0,0 0 0,-6-4 16,6 4 0,0 0 0,0 0 0,0 0 15,0 0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29181 9654 0,'0'0'0,"0"0"0,0 0 16,0 0 0,0 0 0,0 0 0,0 0 16,-3-7 0,3 7 0,0 0 0,0 0 15,0 0 0,0 0 0,0 0 0,0 0 16,0 0 0,0 0 0,0 0 0,0 0 16,-2-5 0,2 5 0,0 0 0,0 0 15,0 0 0,0 0 0,0 0 0,0 0 16,0 0 0,0 0 0,0 0 0,0 0 15,0 0 0,0 0 0,0 0 0,0 0 0,0 0 16,0 0 0,0 0 0,0 0 0,0 0 16,0 0 0,0 0 0,0 0 0,0 0 15,0 0 0,0 0 0,0 0 0,0 0 16,0 0 0,0 0 0,0 0 0,0 0 16,0 0 0,0 0 0,0 0 0,0 0 15,0 0 0,0 0 0,0 0 0,0 0 16,0 0 0,9 27 0,-5-13 0,1 2 0,-3-1 15,2 5 0,0-2 0,1 0 0,-2 1 16,5 11 0,-6-2 0,5 1 16,-1-7 0,-6-2 0,4 0 0,-2-2 0,-2-1 15,3-1 0,0 3 0,-1 1 0,-2-2 16,2 0 0,-2 0 0,0 1 0,0-3 16,0 2 0,0-3 0,0 2 0,0-4 15,0-1 0,-2-2 0,2-2 0,0-2 16,0 2 0,0-8 0,0 9 0,0-9 15,0 7 0,0-7 0,0 0 0,0 0 16,0 10 0,0-10 0,0 0 0,0 0 0,0 0 16</inkml:trace>
  <inkml:trace contextRef="#ctx0" brushRef="#br0">29189 9705 0,'0'0'16,"0"0"0,0 0 0,0 0 0,0 0 16,0 0 0,0 0 0,0 0 0,0 0 0,0 0 15,0 0 0,0 0 0,9-12 16,-9 12 0,11-6 0,-4 2 0,-1 0 0,3 0 16,1 0 0,-2-2 0,2 3 0,-3-2 15,4 2 0,-4-2 0,1 2 0,1-1 16,-9 4 0,13-8 0,-6 6 0,-7 2 15,10-4 0,0 2 0,-10 2 0,15-2 16,-15 2 0,13-4 0,-4 4 0,-9 0 0,12-2 16,-12 2 0,12 0 0,-4-2 0,-8 2 15,15 0 0,-15 0 0,14 2 0,-14-2 16,0 0 0</inkml:trace>
  <inkml:trace contextRef="#ctx0" brushRef="#br0">29279 9951 0,'0'0'0,"0"0"0,22 2 15,-22-2 0,15-2 0,-15 2 0,17-5 16,-5 2 0,5-2 0,1 1 0,-3-2 16,3 0 0,0 2 0,1-2 0,-6 2 15,0-2 0,5 0 0,-5 2 0,-3 0 16,0 0 0,0 1 0,-3-2 0</inkml:trace>
  <inkml:trace contextRef="#ctx0" brushRef="#br0">29787 9522 0,'-8'21'0,"1"-3"0,1 0 0,3 0 15,1-3 0,-1 3 0,6 1 0,-3-3 16,5 4 0,1-2 0,-2 0 0,3 0 16,3-1 0,0-1 0,0 0 0,1-3 15,1 2 0,-2-2 0,4-3 0,-1 2 16,2-2 0,-4-2 0,0-3 0,0-1 15,-2 0 0,1-2 0,-10-2 0,18 0 0,-1-3 16</inkml:trace>
  <inkml:trace contextRef="#ctx0" brushRef="#br0">30107 9685 0,'0'0'0,"0"0"0,0 0 16,0 0 0,0 0 0,-7-6 0,7 6 0,0 0 15,0 0 0,0 0 0,0 0 0,22-12 16,-15 9 0,4-2 0,8 0 0,1-2 16,1 0 0,-5 3 0,5-2 0,-5 2 15,2-2 0,-1 2 0,-3 0 0,-1 0 16</inkml:trace>
  <inkml:trace contextRef="#ctx0" brushRef="#br0">30748 9437 0,'0'0'0,"0"0"0,0 0 15,0 0 0,0 0 0,0 0 0,6 17 16,-6-17 0,-10 26 0,2-9 0,-1 0 0,-2 0 16,0-1 0,1-1 0,-2 2 15,-1-2 0,5-1 0,-4 0 0,-1 0 0,0-1 16,-2 0 0,1-4 0,4 1 0,-1-4 16,1 0 0,2-2 0,0 0 15,8-4 0,-18 4 0,18-4 0,-13 0 0,13 0 16,0 0 0,-16-8 0,14 2 0,2 6 15,-9-14 0,7 8 0,2 6 0,-4-12 16,4 12 0,0-12 0,0 12 0,-2-7 16,2 7 0,0 0 0,0-12 0,0 12 15,0 0 0,0 0 0,4-6 0,-4 6 0,0 0 16,0 0 0,0 0 0,0 0 16,33 8 0,-33-8 0,18 6 0,-7-2 0,-3 0 15,4-1 0,-2-1 0,-1 3 0,6 0 16,-2 0 0,5-2 0,-5-1 0,1 0 15,-14-2 0,23 0 0,-23 0 0,18 0 16,-12-4 0,-6 4 0,18-5 0,-9 2 16,-3-2 0,0 0 0,0 0 0,-6 5 15,8-12 0,-4 6 0,1 0 0,-3 0 16,-2 6 0,6-12 0,-6 7 0,4-2 0,-4 7 16,3-11 0,-3 4 0,0 0 0,3 1 15,-3-2 0,0 8 0,2-14 16,-4 6 0,2 2 0,0 6 0,0-13 0,-3 5 15,0 0 0,1 0 0,0 0 0,0 2 16,-2-2 0,-1 0 0,5 8 0,-8-14 16,4 9 0,2-2 0,2 7 0,-8-7 15,8 7 0,-6-8 0,6 8 0,0 0 16,0 0 0,0 0 0,0 0 0</inkml:trace>
  <inkml:trace contextRef="#ctx0" brushRef="#br0">31038 9634 0,'-6'13'0,"-4"2"16,4-6 0,0 1 0,-3-4 0,2 4 15,-2-2 0,3 0 0,-2-2 0,0 1 0,4-1 16,-2 1 0,6-7 0,-11 13 0,7-7 16,-1-2 0,-2 0 0,7-4 0</inkml:trace>
  <inkml:trace contextRef="#ctx0" brushRef="#br0">31298 9370 0,'10'-3'0,"-10"3"0,0 0 0,0 0 16,0 0 0,0 0 0,0 0 0,0 0 15,8-4 0,-8 4 0,0 0 0,0 0 16,0 0 0,7-3 0,-7 3 0,0 0 0,0 0 16,8-6 0,-8 6 0,0 0 0,6-4 15,-6 4 0,0 0 0,8-6 16,-8 6 0,0 0 0,6-4 0,-6 4 0,18 2 16,-18-2 0,15 2 0,-6 2 15,-2 2 0,1 0 0,-1 1 0,1 7 16,2 0 0,-2 2 0,-6 2 0,0-5 0,1 3 15,-6 0 0,1 0 0,-2-2 0,-4-3 16,0 3 0,0-2 0,-1 0 0,-4-4 16,4 0 0,-1-5 0,0 4 0,2-6 15,-1 1 0,9-2 0,-18-2 0,18 2 16,-10-5 0,3-1 0,5-1 0,0-2 16,2 1 0,2-8 0,0 1 0,0-2 15,5 2 0,-3 3 0,2 2 0,0 0 0,2 5 16,3-8 0,-1 6 0,2 1 0,-2 2 15,-1 2 0,-9 2 0,20 0 0,-20 0 16,20 6 0,-5 0 0,1 1 0,-6-2 16,4 3 0,-1-1 0,5 1 0,-6-2 15,-3 2 0,0-2 0,6 2 0,-4-2 16,2-3 0,-2 4 0,7-4 0,-3 4 16,-1-6 0,-2 3 0,-1-1 0,-11-3 15,20 0 0,-20 0 0,20-3 0,-20 3 16,17-5 0,-8 1 0,-9 4 0,11-8 15,-7 2 0,-4 6 0,5-12 0,-3 4 0,0-2 16,-2 10 0,-2-16 0,0 8 16,-1-2 0,1 1 0,-2 1 0,0-2 0,2 2 15,-3 0 0,-2 0 0,1 0 0,2-2 16,-3 5 0,3-1 0,-10-8 0,4 4 16</inkml:trace>
  <inkml:trace contextRef="#ctx0" brushRef="#br0">31879 9269 0,'16'24'15,"-1"1"0,-1 3 0,-2-1 0,-5 1 16,4 1 0,-7-5 0,-1 6 0,-6-7 15,1-1 0,-7 8 0,0 0 0,-5-3 16,-4-1 0,-5 1 0,-3 1 0,-5-1 16,-21 11 0,8-9 0,-19 1 0,1-2 0,-14-4 15</inkml:trace>
  <inkml:trace contextRef="#ctx0" brushRef="#br0">28734 10026 0,'-11'-6'0,"11"6"0,0 0 0,0 0 0,0 0 15,0 0 0,0-9 0,0 9 16,0 0 0,11-12 0,-5 8 0,0-2 15,6 2 0,3-6 0,3 0 0,-1 1 0,3 1 16,8-4 0,5 2 0,-9 4 0,-5 0 16,2 2 0,-6 0 0,0 0 0,-1 4 15,-14 0 0,17 2 0,-17-2 0,10 6 16,-10-6 0</inkml:trace>
  <inkml:trace contextRef="#ctx0" brushRef="#br0">28863 10188 0,'0'0'0,"0"0"0,0 0 16,0 0 0,37-13 0,-37 13 0,26-8 15,-8 4 0,-1-1 0,1 2 0,0 1 16,-3-1 0,-3 3 0,0-3 0,-12 3 15</inkml:trace>
  <inkml:trace contextRef="#ctx0" brushRef="#br0">28065 9874 0,'0'0'0,"-6"-3"16,6 3 0,0 0 0,0 0 0,0 0 15,0 0 0,0 0 0,8 35 0,-2-19 16,0 13 0,2-5 0,3 4 0,-4-6 16,2 7 0,1-1 0,2-3 0,-4-3 15,1-4 0,-1-2 0,2-1 0,0-1 0,-1 0 16,3 0 0,-4-4 0,3 3 16,-2-3 0,0-2 0,-3-2 0,2-4 0,-8-2 15,18 2 0,-18-2 0,27-8 0,-14-2 16,2-3 0</inkml:trace>
  <inkml:trace contextRef="#ctx0" brushRef="#br0">28416 10090 0,'4'-22'0,"3"2"16,-3 2 0,-2 4 0,0-3 0,3 3 16,-5-4 0,3 4 0,1-1 0,-4-1 0,2 4 15,-2 0 0,2 0 0,-2 4 16,2-1 0,-2 1 0,2 0 0,-2 8 16,3-14 0,-3 8 0,0 6 0,2-10 15,-2 10 0,0 0 0,0-7 0,0 7 16,0 0 0,0 0 0,0 0 0,0 0 0,0 0 15,0 0 0,-15 33 0,5-17 0,2 0 16,-1 1 0,-4 9 0,4-2 0,-1 5 16,-2-1 0,8 0 0,0 3 0,-3-2 15,7 5 0,0 2 0,2-1 0,3 0 16,1-1 0,3-4 0</inkml:trace>
  <inkml:trace contextRef="#ctx0" brushRef="#br0">30734 10285 0,'-16'-12'0,"3"2"0,3-2 0,-4 4 0,-1-5 16,-3 3 0,1 0 0,-12-4 0,1 4 16,-9 2 0,1 5 0,3 0 0,-8 3 15,2 3 0,-1 0 0,-2 3 0,-3 2 16,-22 8 0,18-4 0,-15 8 0,-4 1 15,2-1 0,4 1 0,-3 4 0,1-2 16,3 4 0,-5 1 0,21-6 0,-14 5 16,12-5 0,6-2 0,2 3 0,-18 9 0,12-6 15,8-4 0,-4 1 0,4 1 0,1 3 16,1 1 0,-15 15 0,14-9 16,6-4 0,-1 1 0,0 1 0,4 1 0,-9 18 15,-1 1 0,0-1 0,8-12 0,-3 17 16,-3 1 0,2-2 0,2-1 0,9-13 15,0-4 0,-7 17 0,4-11 0,5-6 16,0 1 0,-2-1 0,-6 17 0,6-11 16,4-7 0,1 1 0,-10 20 0,5-11 15,1 9 0,1-7 0,4 9 0,-1 2 16,7-12 0,0-5 0,-3 17 0,2 2 0,2 0 16,1-11 0,6 15 0,2-2 15,-2 0 0,2-2 0,2-12 0,0 11 16,0-13 0,4-4 0,3 17 0,7-1 0,-4 0 15,4 0 0,-3-12 0,7 11 0,-5-11 16,5 12 0,4-2 0,-7-11 0,12 9 16,-5 2 0,2 0 0,1-2 0,-3 5 15,2-3 0,-2 4 0,2 4 0,5 2 0,-9-2 16,7 1 0,-1 1 0,1-6 0,-4 0 16,2 0 0,10-2 0,-7 2 15,1-7 0,5-3 0,-5 2 0,12-2 0,-6 3 16,0-16 0,5 7 0,-5-10 0,-4-8 15,16 17 0,-8-14 0,-4-4 0,16 11 16,-12-7 0,-4-5 0,20 15 0,-2-7 16,-10-7 0,11 7 0,-7-9 0,-10-3 15,22 11 0,0-2 0,1-5 0,-1-1 16,-12-6 0,-6-2 0,21 1 0,-9-5 16,10 0 0,-12-4 0,17 2 0,-5-6 15,-10-2 0,11-4 0,-11-6 0,-12 2 16,26-4 0,-15 3 0,-12 0 0,4-3 0,17-9 15,-12 1 0,-12 0 0,6 0 0,20-11 16,-19 5 0,13-10 0,-15 9 0,16-15 16,0 7 0,-5-1 0,2 1 0,-2-1 15,-12 7 0,-5-1 0,4 5 0,15-15 16,2 4 0,-16 7 0,-6 5 0,0 1 16,4-1 0,-4-2 0,0 3 0,-2-1 15,-3 0 0,-1 0 0,0-2 0,-1 1 0,-1 1 16,-5-2 0,3 1 0,-3-1 0,-1-2 15,4 1 0,-7-5 0,2 3 0,-5-3 16,3-2 0,2-3 0,-5 2 0,-1-3 16,-1 0 0,-1-3 0,7-20 0,-10 13 15,0 9 0,-3-1 0,0-1 0,-4 0 16,4-3 0,-3 1 0,3 1 0,-3 1 16,0-3 0,-3 1 0,4 2 0,-2-3 15,1-1 0,-3 1 0,2-19 0,1 14 16,-3 7 0,3 1 0,-5-1 0,0-3 15,-5 4 0,5-3 0,-7 1 0,1-1 0,-3 3 16,3-1 0,-8 1 0,3-1 0,1 1 16,-4 0 0,1 3 0,0-3 0,-2 3 15,3 2 0,-3-1 0,3 1 0,0 1 16,-1-2 0,-2 1 0,2 2 0,1-1 16,2 1 0,-3-4 0,1 3 0,0-1 15,1-1 0,-3-2 0,2-1 0,-4 1 16,3-3 0,-3 3 0,1-3 0,-3 1 0,1-1 15,0 1 0,0 2 0,-3-1 0,2 0 16,-2 1 0,-2 3 0,4-1 0,-3 5 16,-1-2 0,0-1 0,-5 4 0,4-3 15,-3 2 0,3-1 0,-5 1 0,3 1 16,-3-1 0,3 5 0,0-1 0,1 0 16,0 5 0,2-7 0,-2 4 0,2 0 15,0 1 0,0-1 0,0 0 0,0 5 16,5-1 0,-1 4 0,-4-6 0,3 7 15,3-1 0,-10-6 0,7 6 0,1 1 16,3 3 0,-1-2 0,-8-6 0,5 5 0,3 1 16,1 0 0,-1 2 0,1 0 0,-1-2 15,2 3 0,-9-9 0,3 4 0,1 2 16,-5-3 0,4 2 0,3 2 0,-10-5 16,5 4 0,3 2 0,1 2 0,-2-1 15,-6-5 0,4 2 0,2 6 0,3-1 16,-3 0 0,2 1 0,4 3 0,-7-1 15,5 0 0,0 0 0,1 0 0,15 6 0,-27-6 16,16 2 0,11 4 0,-21-4 0,21 4 16,-20-4 0,20 4 0,-17-3 0,17 3 15,-20-5 0,20 5 0,-18-4 0,18 4 16,-17-6 0,17 6 0,-18-5 0,18 5 16,-15-8 0,15 8 0,-18-8 0,18 8 15,-17-10 0,17 10 0,-20-10 0,20 10 16,-18-10 0,14 4 0,4 6 0,-15-10 15,15 10 0,-18-10 0,12 3 0,6 7 16,-16-8 0,16 8 0,-15-10 0,15 10 16,-14-10 0,14 10 0,-13-10 0,13 10 0,-10-8 15,10 8 0,-14-7 0,14 7 0,-13-7 16,13 7 0,-13-8 0,13 8 0,-15-7 16,15 7 0,-9-8 0,9 8 0,-16-8 15,16 8 0,-12-8 0,12 8 0,-14-10 16,14 10 0,-13-6 0,13 6 0,0 0 15,0 0 0,-18-4 0,18 4 0,0 0 16,0 0 0,-26 16 0</inkml:trace>
  <inkml:trace contextRef="#ctx0" brushRef="#br0">30169 11510 0,'-29'20'0,"20"-2"0,-6 15 0,-1 4 15,-5 23 0,-3 1 0,-3 4 0,9-2 16,3 2 0,0-4 0,2-2 0,4-11 0,0-11 16,3 3 0,3-5 0,3 1 0,0-1 15,0-3 0,3-3 0,-1-7 0,-2-4 16,7-2 0,-5-5 0,2-1 0,1 0 16,3-2 0,-2 0 0,4-2 15,-2-2 0,1 0 0,-9-4 0,20 2 0,-3-2 16,-3-4 0,3-2 0,1-2 0,6-12 15,-9 3 0,7-5 0,-6-6 0,-1-1 16,-3-1 0,-2-1 0,-4-3 0,3 1 16,-7-1 0,0 1 0,-4-3 0,2 4 15,-7-1 0,1 1 0,0 3 0,-6 3 0,1 4 16,1 5 0,-2-1 0,2 2 0,-4 0 16,1 2 0,3-1 0,-6 1 0,5 4 15,0-2 0,-4 0 0,6 2 0,0 0 16,0 0 0,3 5 0,0-1 0,-2-2 15,2 4 0,2-4 0,-3 2 0,7 6 16,-10-12 0,4 9 0,6 3 0,-6-10 16,6 10 0,-6-6 0,6 6 0,0 0 15,0 0 0,0 0 0,2-10 0,-2 10 16,0 0 0,18-6 0,-1 2 0,-1-2 0,3 0 16,1-4 0</inkml:trace>
  <inkml:trace contextRef="#ctx0" brushRef="#br0">30376 11401 0,'8'-10'0,"-8"10"16,0 0 0,2-9 0,-2 9 0,0 0 15,0 0 0,0 0 0,0 0 0,0 0 0,0 0 16,0 0 0,0 0 0,0 31 16,-6 3 0,0 0 0,2 3 0,0 1 15,-3 1 0,5 0 0,0 0 0,0 3 0,2-4 16,4-1 0,-6-2 0,2-1 0,0-3 15,0-6 0,2-4 0,-2-3 0,0 0 16,0-1 0,0 1 0,0-4 0,-2-4 16,2 0 0,0-4 0,0-6 0,-2 13 15,2-13 0,0 0 0,0 0 0</inkml:trace>
  <inkml:trace contextRef="#ctx0" brushRef="#br0">30276 11784 0,'0'-8'0,"0"8"0,-2-16 0,2 9 16,0 7 0,2-14 0,-2 6 0,2 2 0,2-2 16,0 2 0,2-2 0,-6 8 0,10-12 15,-4 6 0,-6 6 0,16-9 0,-5 5 16,-11 4 0,26-6 0,-13 4 0,5 0 16,-1 2 0,1 0 0,2 0 0,-7 0 15,-1 2 0</inkml:trace>
  <inkml:trace contextRef="#ctx0" brushRef="#br0">30637 11690 0,'0'0'0,"0"0"0,9 9 16,-5-3 0,0 2 0,4 8 0,-2-4 16,-2 5 0,1-3 0,-1 4 0,0-4 15,1 2 0,0-3 0,-3-3 0,0 0 0,2 0 16,-4-2 0,2-2 0,-2-6 15,4 13 0,-2-6 0,-2-7 0,3 8 16,-3-8 0,0 0 0,0 0 0,2 7 0,-2-7 16,0 0 0,0 0 0,0 0 0,0 0 15,7-27 0,-3 11 0,3 2 0,-3-1 16,2-1 0,4-2 0,-4 4 0,0-2 16,5 0 0,-4 1 0,4-1 0,-3 4 15,1-4 0,3 5 0,-4-3 0,4 4 16,-6 0 0,-2 2 0,3 2 0,-7 6 15,10-8 0,-2 4 0,-8 4 0,8-4 0,-8 4 16,0 0 0,0 0 0,0 0 0,20 8 16,-20-8 0,9 12 0,-7-6 0,2 2 15,-2 0 0,0 0 0,2-1 0,-1 3 16,-1-2 0,-2 2 0,5-2 0,-1 2 16,-4 0 0,4-2 0,-2 0 0,1 0 15,3 1 0,-2-5 0,1 2 0,4 0 16,-9-6 0,11 4 0,-11-4 0,0 0 15,22-8 0,-14 6 0,4-10 0,1 0 16,-5-3 0,1 1 0,-2 2 0,-1-2 16,-2 4 0,1 0 0,-3 0 0,0 5 0,0-5 15,-2 10 0,3-14 0,-3 14 0,-3-10 16,3 10 0,-4-8 0,4 8 0,0 0 16,-9-3 0,9 3 0,0 0 0,0 0 15,0 0 0,0 0 0,0 0 0,-12 17 16,12-17 0,6 16 0,2 0 0,3-3 15,3 1 0,8 8 0,1-2 0,4 2 16,-3-3 0,-2-7 0,-5 2 0,-1-2 0,-3-2 16,0 0 0,0 0 0,-4-3 0,0 1 15,-5-2 0,1 0 0,-5-6 0,0 12 16,0-12 0,-9 13 0,-5 0 0,-3-2 16,-9 5 0,-7-1 0,0 2 15,-7-7 0,3 3 0</inkml:trace>
  <inkml:trace contextRef="#ctx0" brushRef="#br0">22650 12382 0,'0'0'16,"0"0"0,0 0 0,0 0 0,0 0 15,-2-8 0,2 8 0,0 0 0,0 0 16,0 0 0,0 0 0,0 0 0,0-8 0,0 8 16,0 0 0,0 0 0,0 0 15,0 0 0,0 0 0,2-8 0,-2 8 16,0 0 0,0 0 0,3-6 0,-3 6 0,0 0 16,2-9 0,-2 9 0,0-8 15,0 8 0,-2-9 0,2 9 0,-3-11 0,1 5 16,0 0 0,-5 0 0,3 0 0,-4 1 15,-2 2 0,-1-3 0,-9 5 0,-1 1 16,1 0 0,-13 7 0,0 1 0,3 2 16,-1 4 0,3 4 0,3-5 0,10 1 0,2 0 15,0 4 0,7-2 0,0-1 0,2 3 16,4 0 0,4 0 0,4 0 16,9 9 0,3-3 0,6-2 0,5-3 0,2 3 15,-1-4 0,3-5 0,0 3 0,0-2 16,0-4 0,-1-2 0,-1-1 0,-8 0 15,-5-4 0,-2 2 0,-5-3 0,1 1 16,-6-1 0,3 0 0,-11-2 0,13 4 0,-13-4 16,0 0 0,15 0 0,-15 0 15,0 0 0,0 0 0,0 0 0,0 0 16,14-6 0,-14 6 0,0 0 0,4-5 0,-4 5 16,0 0 0,2-7 0,-2 7 15,0 0 0,0 0 0,2-5 0,-2 5 0,0 0 16,0 0 0,0-8 0,0 8 0,0 0 15,0 0 0,0 0 0,0 0 0,0 0 16</inkml:trace>
  <inkml:trace contextRef="#ctx0" brushRef="#br0">23211 12011 0,'0'-6'0,"0"6"0,-7-8 0,7 8 16,-11-4 0,11 4 0,-14-1 0,14 1 15,-18 3 0,9 1 0,-7 8 0,4 0 16,-2 4 0,-5 9 0,3 3 0,3 2 16,-3 3 0,10 1 0,-2-1 0,5-1 15,1 1 0,4-3 0,3 1 0,3-3 0,4 2 16,1-3 0,1-5 0,4 4 0,2-3 15,-1-1 0,6 0 0,-7-7 0,8 5 16,-5-2 0,-3-4 0,1-1 0,-3-1 16,2-2 0,-5-2 0,2 2 0,3-2 15,-2 2 0,-6-4 0,1-3 0,0 2 16,-4-2 0,3 1 0,-10-4 0,18 6 16,-11-2 0,-7-4 0,18 6 0,-10-4 0,-8-2 15,11 2 0,-11-2 0,8 4 16,-8-4 0,0 0 0,0 0 0,14 2 15,-14-2 0,0 0 0,0 0 0,0 0 0,0 0 16,15 2 0,-15-2 0,0 0 0,0 0 16,0 0 0,0 0 0</inkml:trace>
  <inkml:trace contextRef="#ctx0" brushRef="#br0">23453 12388 0,'0'0'0,"0"0"0,-6-8 16,6 8 0,0 0 0,0 0 0,-4-6 15,4 6 0,0 0 0,0 0 0,0 0 0,0 0 16,18-4 0,-18 4 0,19 0 0,3 0 16,-4-2 0,1 2 0,1-2 0,3 2 15,9-4 0,-7 2 0,-6 0 0,3 2 16,-5 0 0,3 0 0,-2 0 0,-5-2 16,0 2 0</inkml:trace>
  <inkml:trace contextRef="#ctx0" brushRef="#br0">24190 12177 0,'3'7'16,"-3"1"0,0 2 0,0 0 0,0 8 15,-5-2 0,-2 2 0,-1-1 0,-1-1 16,-6 12 0,0-9 0,-1-3 0,-8 8 16,7-10 0,-1-1 0,3-3 0,-1-2 15,3 0 0,0-2 0,0-2 0,4 0 16,9-4 0,-18 0 0,18 0 0,0 0 15,-12-10 0,12 10 0,-2-13 0,-2 4 16,8 1 0,-4 8 0,4-17 0,-2 9 0,2 0 16,0 0 0,1 0 0,1 0 15,-1 2 0,2 1 0,-3-2 0,2 4 0,1-1 16,-7 4 0,17-4 0,-17 4 0,15-2 16,-5 2 0,-10 0 0,19 3 15,-10 0 0,8 3 0,1-3 0,-1 3 0,-1-2 16,3 0 0,-3 0 0,2-2 0,-1 0 15,-1 0 0,1 0 0,1 0 0,-6-2 16,-12 0 0,27 0 0,-17-2 0,-10 2 16,18-6 0,-9 4 0,-9 2 0,14-8 15,-8 4 0,0-2 0,-6 6 0,7-12 0,-3 7 16,1-1 0,-5 6 0,2-16 16,-2 10 0,0 6 0,-2-16 0,0 10 0,2 6 15,-10-12 0,6 7 0,0-1 0,0 0 16,4 6 0,-12-12 0,8 8 0,4 4 15,-4-10 0,4 10 0,-7-6 0,7 6 16,0 0 0,-6-6 0,6 6 0,-4-3 16,4 3 0,0 0 0,0 0 0,0 0 15,0 0 0,0 0 0</inkml:trace>
  <inkml:trace contextRef="#ctx0" brushRef="#br0">24574 12226 0,'4'10'0,"-4"-2"0,2 9 16,-2-1 0,-2 0 0,2 4 0,-4-4 15,4-1 0,-5 1 0,1 0 0,-3 0 0,5-2 16,0-4 0,0-1 0,-1 1 0,1-2 15,-2 0 0,0-2 0,0 0 0,4-6 16,-8 12 0,8-12 0,-6 2 0,6-2 16</inkml:trace>
  <inkml:trace contextRef="#ctx0" brushRef="#br0">24836 12035 0,'0'0'0,"0"0"0,0 0 15,0 0 0,0 0 0,14 19 0,-16-9 16,2 4 0,0 2 0,-2 2 0,-3-3 16,0 2 0,1-2 0,0 1 0,-3 0 15,1-1 0,-6 1 0,8-4 0,-4 2 16,1-3 0,-4 1 0,2-2 0,-1-4 0,0 0 15,2 0 0,1-2 0,7-4 0,-16 4 16,16-4 0,0 0 0,-17-2 0,17 2 16,0 0 0,0 0 0,-10-10 0,10 10 15,-8-8 0,8 8 0,-2-10 0,2 10 16,-4-8 0,4 8 0,0-8 0,0 8 16,0 0 0,2-11 0,-2 11 0,4-8 15,-4 8 0,0 0 0,5-8 0,-5 8 16,0 0 0,5-6 0,-5 6 0,0 0 15,4-6 0,-4 6 0,0 0 0,0 0 0,9-6 16,-9 6 0,0 0 0,0 0 0,6-6 16,-6 6 0,0 0 0,0 0 0,0 0 15,0 0 0,6-6 0,-6 6 0,0 0 16,0 0 0,0 0 0,6-8 0,-6 8 16,0 0 0,4-5 0,-4 5 0,0 0 15,4-8 0,-4 8 0,0 0 0,6-10 16,-6 10 0,0 0 0,3-6 0,-3 6 0,0 0 15,8-8 0,-8 8 0,7-4 0,-7 4 16,11-2 0,-11 2 0,0 0 0,22 0 16,-22 0 0,17 2 0,-17-2 0,18 4 15,-9 0 0,-9-4 0,15 8 0,-8-4 16,1 0 0,-8-4 0,16 8 0,-10-4 16,-6-4 0,13 8 0,-9-6 0,-4-2 15,12 5 0,-12-5 0,0 0 0,8 4 16,-8-4 0,0 0 0,14 4 0,-14-4 15,0 0 0,0 0 0,0 0 0,0 0 16,19-10 0,-19 10 0,12-8 0,-10 3 0,-2 5 16,6-12 0,-1 6 0,-1-2 0,-2 2 15,-2 6 0,4-14 0,-2 6 0,-2 8 16,2-13 0,-2 6 0,0 7 0,4-13 16,-2 7 0,-2 6 0,0-12 0,0 12 15,0-14 0,0 14 0,0-10 0,0 10 16,0-8 0,0 8 0,0 0 0,0-13 15,0 13 0,-2-8 0,2 8 0,0 0 0,-4-12 16,4 12 0,-4-8 0,4 8 0,-4-8 16,4 8 0,-6-8 0,6 8 0,-11-8 15,1 4 0,10 4 0,-12-6 0,12 6 16,-16-4 0,16 4 0,-17 0 0</inkml:trace>
  <inkml:trace contextRef="#ctx0" brushRef="#br0">24883 11739 0,'4'-10'16,"-4"10"0,8-10 0,0 8 0,-8 2 15,17-2 0,5 2 0,-2 4 0,13 2 16,2 2 0,2 2 0,-2 7 0,4-1 15,-1 2 0,1 3 0,-2 1 0,-4 4 16,-1 0 0,-3 2 0,-3 1 0,-1 2 16,-6-1 0,-1 2 0,-8-1 0,-2 3 15,-8-3 0,-6 1 0,2 2 0,-11-3 0,-3 1 16,-1 1 0,-7-1 0,-3-1 0,-23 15 16,-6-3 0,-1-4 0,-2-3 15,-9-2 0,-11 1 0,2-5 0,-4-7 0</inkml:trace>
  <inkml:trace contextRef="#ctx0" brushRef="#br0">21737 12493 0,'0'0'0,"-18"2"0,18-2 16,0 0 0,0 0 0,0 0 15,0 0 0,0 0 0,0 0 0,0 0 16,0 0 0,35-14 0,-15 8 0,11-2 16,-1 0 0,1 0 0,-5 2 0,-1 2 15,-6 2 0,1 2 0,0-2 0,-1 2 16,-3 0 0,1 2 0,-6 2 0,0 0 16,-11-4 0,13 4 0,-13-4 0</inkml:trace>
  <inkml:trace contextRef="#ctx0" brushRef="#br0">21825 12593 0,'0'0'0,"0"0"16,0 0 0,0 0 0,0 0 0,0 0 16,0 0 0,0 0 0,0 0 0,0 0 15,0 0 0,65-8 0,-46 4 0,24 0 16,-24 4 0,1 0 0,0-2 0,-3 2 15,-1 2 0,-16-2 0</inkml:trace>
  <inkml:trace contextRef="#ctx0" brushRef="#br0">20885 12552 0,'-3'16'15,"3"3"0,-2-1 0,4-3 0,-2 3 16,3 0 0,-1-2 0,2 2 0,0-1 16,1-1 0,4-2 0,-3 0 0,1 0 15,2-4 0,-3-3 0,1-1 0,1-2 16,-8-4 0,16 5 0,-16-5 0,22-3 15,-22 3 0,24-12 0,-9 2 0,2-1 16,-3-1 0,-1-4 0,-2 0 0,2-1 0,-4 1 16,-2 0 0,-1 0 0,-1-1 0,-3 2 15,2 2 0,-4 1 0,0 2 0,0 2 16,0-1 0,0 9 0,0-13 0,0 13 16,0-12 0,0 12 0,0-9 0,0 9 15,0 0 0,0 0 0,0 0 0,0 0 16,0 0 0,0 0 0,0 0 0,0 0 15,26 26 0,-15-13 0,3 1 0,5 9 0,5 2 16,0-4 0,-4-5 0,9 0 0,-1-1 16,-8-3 0,2-4 0,-3-2 0,1-2 15,0-2 0,1 0 0,1-2 0,-4-2 16,1 0 0,-1-2 0,-5-2 0,-3 0 16,0 1 0,-3-4 0,-1 1 0,1-3 15,-2-5 0,-3 0 0,-2 1 0,0-2 16,-5 0 0,1-1 0,-1 3 0,-4-3 15,3 0 0,0 2 0,-2 2 0,2 0 16,-2 1 0,-1-1 0,0 4 0,4-2 16,-3 4 0,4 0 0,-1 1 0,-2-1 0,3-1 15,0 4 0,-3-3 0,3 2 0,0 0 16,2 0 0,-4 0 0,6 6 0,-4-8 16,4 8 0,-6-8 0,6 8 0,-2-5 15,2 5 0,0 0 0,-7-8 0,7 8 16,0 0 0,0 0 0,0 0 0</inkml:trace>
  <inkml:trace contextRef="#ctx0" brushRef="#br0">23599 13013 0,'-17'4'15,"3"0"0,1 0 0,-1 0 0,2 2 16,-6 0 0,1 2 0,1-1 0,-1 3 16,-1 0 0,-10 2 0,6 0 0,0-2 15,4 0 0,1 0 0,-3 1 0,-6 5 16,5-2 0,0 0 0,3-3 0,-3 7 15,-5 2 0,4 0 0,-3-1 0,4 3 0,1-6 16,-4 6 0,7-2 0,-1-5 0,7 1 16,-5-2 0,-4 8 0,5-2 0,3-3 15,-2-1 0,3 0 0,0 0 0,-4 11 16,1-7 0,2 0 0,5-3 0,-3 1 16,2 0 0,-4 7 0,3-5 0,2 0 15,2-4 0,1 2 0,0-3 0,0 3 16,2-1 0,0 1 0,-1 0 0,1 0 15,2 2 0,-3-2 0,3 1 0,0-1 16,0 2 0,5 9 0,-2-1 0,-3-2 16,2 1 0,2 3 0,-2 0 0,0-7 0,4 7 15,1-7 0,-2-1 0,4 5 0,1 3 16,2-4 0,-4-3 0,3-3 0,-3-4 16,8 11 0,-3-5 0,5 2 0,-5-4 15,0-2 0,0-5 0,-1 3 0,0-2 16,1 2 0,3-2 0,-6-2 0,15 9 15,-7-3 0,-1-4 0,-4-2 0,0-1 16,3 1 0,-1 0 0,1 2 0,9 2 0,-5 1 16,-2-5 0,-3 0 0,3 0 15,-1 0 0,9 3 0,-4-1 0,-1-2 16,6 4 0,-5-4 0,-2-2 0,11 5 0,-7-3 16,4 0 0,4 0 0,-9-3 15,-1 1 0,-2-3 0,13 6 0,-2-3 0,-1-2 16,1 0 0,2 0 0,0-2 15,1-2 0,-1 4 0,0-5 0,2-1 0,-2 3 16,5-4 0,-3 1 0,0-2 0,2 2 16,0 3 0,0-5 0,-5 1 0,4-1 15,-1 2 0,4-2 0,-6 2 0,4-2 0,-4 0 16,3 0 0,-1 0 0,2 2 0,0-4 16,-4 2 0,0 0 0,4-4 15,-5 4 0,4-3 0,1 0 0,-2-1 0,2-2 16,0 4 0,1-3 0,-1 0 0,2-2 15,-4 3 0,6-4 0,-4 2 0,2-2 16,-2-2 0,2 0 0,1 3 0,-3-3 16,0 0 0,0 0 0,-1-2 0,-1 0 15,-2 1 0,2-1 0,-3 0 0,-1-2 16,0 2 0,-1-2 0,-1 1 0,0 1 16,-8-2 0,7 0 0,1-4 0,-7 4 15,-2 4 0,7-7 0,-4-1 0,3-4 16,-6 7 0,7-1 0,-8 0 0,-3 2 15,8-5 0,-5 3 0,8-6 0,-7 5 0,1-5 16,3 0 0,3-2 0,-5 2 16,-1 1 0,1-3 0,-2 0 0,-1 1 0,1-3 15,-6 7 0,3-7 0,-3 4 0,-6 4 16,3 2 0,-5-1 0,6-13 0,-8 7 16,2 5 0,-3 2 0,-1-2 0,0 0 15,-2 1 0,-2-11 0,-3 3 0,3 7 16,-2 0 0,0 2 0,-6-1 0,2 2 0,-3-2 15,3 1 0,-4 0 0,4 0 0,-3 1 16,-3-1 0,4 2 0,-2-1 0,-5-10 16,1 6 0,2 3 0,0 0 0,1 2 15,3 1 0,-2-5 0,-1 4 0,0-3 16,2 0 0,-2 4 0,0-3 0,0 0 16,-7-5 0,3 1 0,1 6 0,1 0 15,-1 3 0,-1-4 0,-5-6 0,0 7 16,2 0 0,3 3 0,-10-6 0,-1 0 15,6 5 0,3-2 0,-1 4 0,-9-7 0,0-1 16,1 2 0,5-2 0,-6 3 0,3-3 16,1 6 0,5 0 0,-8-4 0,6 4 15,2 1 0,0 1 0,1 0 0,-7-4 16,1 2 0,9 4 0,-2-2 0,-3 0 16,5 1 0,-2-1 0,1 2 0,-1-2 15,-2 2 0,-8-2 0,4 0 0,2 3 16,4 1 0,1-2 0,-3 2 0,0-2 0,-8 0 15,-1 0 0,9 2 0,0 1 0,1-2 16,-3-1 0,-9 1 0,1-3 0,5 2 16,4 0 0,1 2 0,-2 0 0,3-1 15,-1 4 0,-3-4 0,4 1 0,-1 0 16,0 2 0,3-2 0,-1 2 0,1-2 16,-3 2 0,2-2 0,4 4 0,-4-2 15,1 0 0,-3 1 0,3 0 0,-1-1 16,-2 2 0,-2 1 0,2 1 0,0-3 15,-1 1 0,-10 2 0,5 0 0,2 0 16,3 2 0,0-2 0,-1 0 0,2 3 16,1-3 0,-1 0 0,0 0 0,1 0 0,1 1 15,-1-1 0,19 0 0,-31-1 0,17 2 16,14-1 0,-22 0 0,22 0 0,-19 0 16,19 0 0,-22 2 0,22-2 0,-19 4 15,1-1 0,4-2 0,-3 3 0,3 0 16,-3 0 0,0 2 0,0-4 0,1 4 15,-1 0 0,-1 1 0,1-2 0,-1 2 0,3 3 16,-1-2 0,-4 0 0,5-2 0,-3 6 16,4-4 0,-4 0 0,3 0 0,3-1 15,2-1 0,-1-2 0,4 2 0,7-6 16,-17 10 0,10-6 0,7-4 0,-13 10 16,6-4 0,7-6 0,-10 8 0,2-2 15,8-6 0,-10 7 0,10-7 0,-11 8 16,11-8 0,-12 6 0,12-6 0,-8 6 15,8-6 0,0 0 0,-11 8 0,11-8 16,-9 4 0,9-4 0,-9 6 0,9-6 0,0 0 16,-14 10 0,14-10 0,-12 8 0,6-4 15,-1 1 0,7-5 0,-16 10 0,10-4 16,0 0 0,-1 2 0,7-8 0,-15 12 16,8-6 0,-1 0 0,8-6 0,-12 11 15,6-6 0,6-5 0,-11 10 0,11-10 16,-8 7 0,8-7 0,-8 6 0,8-6 15,0 0 0,-10 8 0,10-8 0,0 0 0,-9 6 16,9-6 0,0 0 0,0 0 0,-14 4 16,14-4 0,0 0 0,0 0 0,-10 6 15,10-6 0,-11 12 0,4-4 0,-2 7 16,-7 11 0,0-8 0</inkml:trace>
  <inkml:trace contextRef="#ctx0" brushRef="#br0">27334 13076 0,'0'0'16,"-5"-10"0,3 7 0,2 3 0,-4-9 15,4 9 0,-7-7 0,3 1 0,4 6 16,-14-6 0,8 2 0,-3 2 0,1 0 16,-10 2 0,-4 0 0,3 4 0,-1 2 15,-17 6 0,-6 3 0,4 3 0,-4 0 16,4 3 0,-4 1 0,6 2 0,0-2 15,5 2 0,1-3 0,2 1 0,5 0 0,6-5 16,5-1 0,5 0 0,1-4 0,2-3 16,3 3 0,2-4 0,4 0 0,2-2 15,6 6 0,3-2 0,3-2 0,13 2 16,2-2 0,-1-3 0,3 0 0,0-4 16,3 1 0,-1-2 0,0 2 0,-2-4 15,2 2 0,-1-3 0,-1-2 0,-4 3 16,4-3 0,-9 0 0,-3 2 0,-5-3 15,5 4 0,-4-6 0,-1 4 0,0-2 16,-1 2 0,-7 0 0,0 0 0,0 2 16,-3-4 0,-7 6 0,9-4 0,-9 4 0,0 0 15,0 0 0</inkml:trace>
  <inkml:trace contextRef="#ctx0" brushRef="#br0">26913 13765 0,'0'0'0,"0"0"15,0 0 0,0 0 0,0 0 0,0 0 0,42 4 16,-20-6 0,11-2 0,-1-4 0,3 0 15,0 0 0,3-2 0,-1-2 0,0 1 16,0 1 0,6 0 0,-6-2 0,-5 2 16,1 0 0,2 3 0,-4-1 0,-7 0 15,-7 2 0,-1 2 0,-3 2 0,-2-2 0,-2 0 16,-9 4 0,12-2 0,-12 2 0,10-4 16,-10 4 0,0 0 0,10-4 15,-10 4 0,0 0 0,0 0 0,0 0 0,0 0 16,13-2 0,-13 2 0,0 0 0,0 0 15,0 0 0,0 0 0,0 0 0</inkml:trace>
  <inkml:trace contextRef="#ctx0" brushRef="#br0">2959 10259 0,'0'0'16,"0"0"0,0 0 0,0 0 0,0 0 15,0 0 0,0 0 0,0 0 0,0 0 16,0 0 0,0 0 0,0 0 0,0 0 0,0 0 16,0 0 0,0 0 0,0 0 15,-20-14 0,20 14 0,0 0 0,-4-13 16,4 13 0,-5-16 0,3 8 0,0 0 16,0 0 0,0-2 0,-2-5 0,-1 5 15,3 0 0,-3 4 0,3-4 0,2 10 0,-4-10 16,4 10 0,-5-8 0,5 8 0,0 0 15,0 0 0,0 0 0,0 0 0,0 0 16,0 0 0,-30 28 0,23-12 0,-4 13 16,2-1 0,1 1 0,4-1 0,-1 3 15,-2-1 0,5 0 0,0 0 0,4 1 0,0-10 16,3 1 0,-3-4 0,5 0 0,-3-1 16,4-1 0,-1 0 0,4-2 15,2-2 0,-1 0 0,0-5 0,4 1 0,-1 0 16,1-4 0,-1 0 0,-2-2 0,4 0 15,-6-2 0,-11 0 0,24-4 0,-15 0 16,0 0 0,0 1 0,-3-5 0,1 1 16,0 0 0,-3-9 0,2 2 0,1-2 15,-3 1 0,-2-3 0,-2 2 0,2 0 16,-2 4 0,0-1 0,-2 4 0,2 0 16,-2 1 0,2 8 0,-2-12 0,2 12 15,0-8 0,0 8 0,0 0 0,0 0 16,0 0 0,0 0 0,0 0 0,0 0 15,-29 28 0,25-12 0,0 4 0,2-1 0,-2 11 16,4-1 0,0-7 0,4 0 0,-2-4 16,4 1 0,2-3 0,0 0 0,1 0 15,3-3 0,2 1 0,1-2 0,1-2 16,-1-4 0,0-1 0,2-3 0,3 1 16,-2-3 0,1-3 0,-1 0 0,-3-7 15,3-2 0,4-10 0,-9 4 0,5-9 16,-3 1 0,-4-3 0,-4-3 0,-3-3 0,-2-1 15,-4 2 0,-2-1 0,-3-2 0,0 1 16,-1 0 0,-3 3 0,2 6 0,-4-1 16,4 6 0,2 6 0,3 2 0,0 2 15,-3 4 0,7-1 0,0 9 0,-4-10 16,4 10 0,-6-8 0,6 8 0,0 0 16,0 0 0,0 0 0,0 0 0,0 0 15,-6 27 0,12-9 0,-2 16 0,0-1 16,-2 3 0,7 0 0,-3-3 0,3 1 15,-2-1 0,1-1 0,4 1 0,-6-1 16,3-2 0,1-1 0,-2-5 0,0 3 0,-1-5 16,-1-2 0,1-5 0,0 1 0,-1-2 15,-4-2 0,2 0 0,-2-4 0,1-3 16</inkml:trace>
  <inkml:trace contextRef="#ctx0" brushRef="#br0">3272 10661 0,'0'0'0,"-4"-5"0,4 5 0,0 0 0,-4-10 16,4 10 0,8-12 0,-4 4 15,12-4 0,-3 0 0,11-6 0,0 7 0,9 1 16,-8 2 0,5 0 0,-3 2 0</inkml:trace>
  <inkml:trace contextRef="#ctx0" brushRef="#br0">5064 10113 0,'0'-6'16,"0"-1"0,3 0 0,-3 7 0,-3-10 15,3 10 0,0-7 0,0 7 0,0 0 16,0-8 0,0 8 0,0 0 0,0 0 0,0 0 16,0 0 0,3-8 0,-3 8 15,0 0 0,0 0 0,0 0 0,0 0 0,0 0 16,0 0 0,0 0 0,0 0 0,0-6 15,0 6 0,0 0 0,0 0 0,0 0 16,0 0 0,0 0 0,0 0 0,0 0 16,0 0 0,0 0 0,0 0 0,0 0 15,0 0 0,0 0 0,0 0 0,0 0 16,0 0 0,0 0 0,0 0 0,0 0 16,0 0 0,-5-8 0,5 8 0,0 0 15,0 0 0,0 0 0,0 0 0,0 0 16,0 0 0,0 0 0,0 0 0,-5-6 0,5 6 15,0 0 0,0 0 0,0 0 0,0 0 16,0 0 0,0 0 0,0 0 0,0 0 16,-2-7 0,2 7 0,0 0 0,0 0 15,0 0 0,0 0 0,0 0 0,0 0 16,2-8 0,-2 8 0,0 0 0,0 0 0,0 0 16,5-9 0,-5 9 0,0 0 15,2-8 0,-2 8 0,0-5 0,0 5 16,3-8 0,-3 8 0,2-8 0,-2 8 0,0-10 15,0 10 0,-2-12 0,-1 5 0,3 0 16,0 7 0,-7-11 0,5 7 0,0-2 16,-4 0 0,-1 2 0,7 4 0,-13-6 15,4 4 0,9 2 0,-18 0 0,18 0 16,-17 4 0,9 2 0,-8 0 0,5 4 16,0 0 0,-2 3 0,2 3 0,-4 10 15,4-4 0,2 5 0,0 1 0,3-5 16,4-1 0,-3 8 0,5-1 0,2 1 15,1-2 0,1 1 0,4 0 0,-1 1 0,2-2 16,0 1 0,1-1 0,4 1 16,-6-1 0,3 0 0,3-1 0,-6 1 0,6-6 15,-10-3 0,7-3 0,-5 0 0,0 0 16,2 0 0,0-3 0,-3 0 0,-3-2 16,0 1 0,0 4 0,-4-3 0,0 5 15,-5-2 0,1 2 0,2-2 0,-8-1 16,6 1 0,-5 0 0,2-4 0,-2 0 0,1-4 15,0-3 0</inkml:trace>
  <inkml:trace contextRef="#ctx0" brushRef="#br0">4786 10469 0,'0'0'0,"-3"-7"0,3 7 16,0 0 0,0 0 0,-2-8 0,2 8 0,0 0 16,0 0 0,0 0 0,0 0 0,0 0 15,14-7 0,-14 7 0,0 0 0,21-3 16,-3 3 0,0 0 0,1 0 0,3 0 16,-2 0 0,0-2 0,2 2 0,-2-3 15,-3 1 0</inkml:trace>
  <inkml:trace contextRef="#ctx0" brushRef="#br0">5338 10618 0,'2'10'16,"0"0"0,1 4 0,-1 3 0,0 0 15,-2-2 0,2 3 0,0-1 0,-2 0 16,3 0 0,-1-1 0,-2 0 0,2-5 0,-2 4 15,4-8 0,-4 3 0,2-2 0,0-2 16,0 2 0,1-2 0,-3-6 0</inkml:trace>
  <inkml:trace contextRef="#ctx0" brushRef="#br0">5441 10218 0,'2'19'0,"5"-3"0,-3-4 0,-2 0 15,4 0 0,2-2 0,-2-2 0,7 3 16,1 1 0,-2-4 0,6 2 0,1-2 16,-1-2 0,-1-2 0,1 0 0,2-2 15,-3-2 0,1-5 0</inkml:trace>
  <inkml:trace contextRef="#ctx0" brushRef="#br0">5739 10093 0,'20'0'0,"-20"0"16,12 8 0,-2 0 0,-2-2 0,-1 2 15,4 4 0,0 3 0,-5 0 0,3 0 16,-4-1 0,-1 0 0,0 0 0,-2-3 16,1-1 0,-3-2 0,2 0 0,-2-8 0,0 12 15,0-12 0,2 8 0,-2-8 0,0 0 16,0 0 0,0 0 0,0 0 0,0 0 16,0 0 0,0 0 0,0 0 0,0 0 15,4-26 0,0 18 0,-2 0 0,4 1 16,-6 7 0,8-12 0,-4 8 0,1-2 15,-5 6 0,13-10 0,-6 8 0,-7 2 16,12-4 0,-12 4 0,16-2 0,-16 2 16,0 0 0,27 6 0,-19-4 0,-8-2 0,13 8 15,-6-6 0,2 4 0,-9-6 16,12 6 0,-5-1 0,-7-5 0,11 7 16,-11-7 0,7 5 0,-7-5 0,8 6 0,-8-6 15,0 0 0</inkml:trace>
  <inkml:trace contextRef="#ctx0" brushRef="#br0">6122 10133 0,'15'17'0,"-5"-2"16,-2 0 0,1-1 0,-5-2 0,2 6 16,-3-2 0,0 1 0,-6 3 0,-2 12 15,-1-3 0,-7 0 0,-1 5 0,-5 0 16,-1 0 0,-6 1 0,-13 14 0,-10-1 16,14-13 0</inkml:trace>
  <inkml:trace contextRef="#ctx0" brushRef="#br0">6865 10265 0,'2'-6'0,"-2"6"16,0 0 0,0 0 0,0 0 0,0 0 15,9-4 0,-9 4 0,0 0 0,0 0 16,0 0 0,11 16 0,-9-6 0,0-2 16,0 2 0,1 6 0,-6-1 0,3 3 15,-4-2 0,0 2 0,-3-1 0,-2 1 16,1 0 0,-4-1 0,4 0 0,-5-2 15,-7 7 0,2-6 0,7-7 0,1 1 16,0-6 0</inkml:trace>
  <inkml:trace contextRef="#ctx0" brushRef="#br0">7323 10218 0,'-2'10'15,"2"-3"0,0 0 0,0-7 0,2 11 16,2-7 0,0 0 0,-4-4 0,11 8 16,-2-6 0,0 2 0,2-4 0,0 2 15,6-6 0,3 2 0,0-2 0,-3-2 0,1 0 16,-3 1 0,-1 0 0,-6 0 0,3 2 16,-11 3 0,13-5 0,-13 5 15,11-4 0,-11 4 0,9-3 0,-9 3 0,0 0 16,0 0 0,11-3 0,-11 3 0,0 0 15,0 0 0,17 0 0,-17 0 0,20 2 16,-3-2 0,1 0 0,0-2 0,1-2 16</inkml:trace>
  <inkml:trace contextRef="#ctx0" brushRef="#br0">7925 10135 0,'0'0'15,"0"0"0,0 0 0,-13-10 0,13 10 16,-16-4 0,16 4 0,-17 0 0,17 0 15,-18-2 0,18 2 0,-19 4 0,1 0 0,3 0 16,6 2 0,-2-2 0,3 2 0,-2 0 16,0 6 0,-1-1 0,4 1 0,3-2 15,-1 2 0,5-4 0,-2 2 0,2-10 16,4 15 0,-1-7 0,-1 0 0,5 0 16,-1-2 0,-1 2 0,3-2 0,2-4 15,-10-2 0,21 6 0,-13-6 0,-8 0 16,18-6 0,-7 0 0,3-4 0,-4 0 0,2-3 15,-4-4 0,7-10 0,-1-1 0,-8 5 16,1-7 0,-1 3 0,-4-5 0,3 2 16,-5-1 0,0 3 0,0-3 0,0 7 15,-2 4 0,-1 4 0,1 3 0,0 1 16,0 0 0,0 2 0,2 2 0,-3 2 16,1 0 0,2 6 0,0-8 0,0 8 15,0 0 0,0 0 0,0 0 0,0 0 16,0 0 0,-4 38 0,4-18 0,2 9 15,0 3 0,3 1 0,-1-1 0,3 1 16,-3 5 0,1-3 0,3 1 0,-2 2 0,4 1 16,-2-3 0,3 3 0,1-1 0,0-3 15,4-2 0,3 1 0</inkml:trace>
  <inkml:trace contextRef="#ctx0" brushRef="#br0">9012 9711 0,'2'-8'0,"0"-2"0,-2 2 0,2 0 15,-2 2 0,0 6 0,-2-12 0,0 5 16,2 7 0,-4-8 0,4 8 0,-10-6 16,10 6 0,-14-2 0,14 2 0,-29 6 15,15 1 0,-3 6 0,-9 6 0,4 5 0,3 3 16,3 1 0,1 3 0,1 3 15,6 2 0,4-1 0,1 3 0,3-1 16,5 0 0,1 1 0,5-2 0,0-3 0,0 2 16,5-3 0,-2-4 0,4-1 0,-3 3 15,1-4 0,-3-4 0,1-7 0,-4 1 16,1 0 0,-2-1 0,4 0 0,-2-2 16,-2 1 0,-1-4 0,-1 0 15,-3-2 0,0-1 0,2-2 0,-2 2 0,-4-3 16,0-4 0,0 0 0,0 8 0</inkml:trace>
  <inkml:trace contextRef="#ctx0" brushRef="#br0">8908 10155 0,'16'-8'0,"-1"2"0,-1-2 0,-2 4 15,2 2 0</inkml:trace>
  <inkml:trace contextRef="#ctx0" brushRef="#br0">9225 10107 0,'0'0'0,"12"-2"16,-12 2 0,0 0 0,22 4 0,-22-4 15,13 4 0,-6 0 0,0 2 0,-1 2 16,-1 0 0,1 0 0,-2 8 0,-2-1 16,-2 3 0,0 0 0,-4 1 0,2-1 15,-9 10 0,0-5 0,2-5 0,1-2 0,1-2 16,-2 0 0,3-3 0,1-1 0,-1-3 15,4-2 0,0-1 0,2-4 0,-6 10 16,6-10 0,-2 6 0,2-6 0,0 0 16,0 0 0,0 0 0,12 6 0,-12-6 15,28 0 0,-8-4 0,0 0 0,10-2 16,-7 2 0,-4 0 0,3-2 0,-2 0 16,-1 1 0,12-4 0,-7 4 0,-4-3 0,-3 0 15,-1 0 0,-3-4 0,-5 0 16,4-3 0</inkml:trace>
  <inkml:trace contextRef="#ctx0" brushRef="#br0">9538 9961 0,'-8'18'0,"2"0"0,6 0 0,0-5 15,0 3 0,0 0 0,4 2 0,4-1 16,0-1 0,3 2 0,4 8 0,2-9 16,-1-3 0,1-2 0,-1 0 0,15 2 15,-1-5 0,1-5 0,-5 2 0,5-6 16,-8-6 0</inkml:trace>
  <inkml:trace contextRef="#ctx0" brushRef="#br0">9888 9916 0,'0'0'0,"18"2"16,-1 6 0,-6-3 0,4 5 0,3 0 16,-3 2 0,-1 0 0,-4 0 0,1 4 15,0-4 0,-4 3 0,-1-1 0,-2-2 16,-1 0 0,1-2 0,-2-3 0,3-1 15,-5-6 0,2 12 0,-2-12 0,4 8 0,-4-8 16,0 0 0,0 0 0,0 0 0,0 0 16,0 0 0,0 0 0,0 0 15,0-29 0,3 19 0,-1 2 0,2-2 0,0 0 16,-2 2 0,-2 0 0,2 0 0,1 3 16,2-2 0,-3 2 0,2-1 0,-4 6 15,9-8 0,-5 6 0,-4 2 0,9-4 16,-9 4 0,17-4 0,-17 4 0,16 0 15,-16 0 0,21 4 0,-21-4 0,18 4 16,-7-2 0,7 6 0,-1-4 0,1 2 16,-6-2 0,2 0 0,-1-1 0,-5 2 0,4-3 15,-12-2 0</inkml:trace>
  <inkml:trace contextRef="#ctx0" brushRef="#br0">10315 9742 0,'0'0'0,"4"-6"0,-4 6 16,16 3 0,-16-3 0,19 3 0,3 3 0,-5 0 16,12 4 0,-3-2 0,7 4 0,-11-2 15,1 0 0,5 3 0,-7-1 16,-5-2 0,-3 2 0,1-2 0,-6 2 0,1 1 15,-2-3 0,-3 6 0,-4 0 0,-2-1 16,-3 3 0,-6 10 0,-4-2 0,-5-1 16,-4 1 0,2 3 0,-6 1 0,2 0 15,-3-1 0,1 1 0,1-4 0</inkml:trace>
  <inkml:trace contextRef="#ctx0" brushRef="#br0">11974 9801 0,'0'0'0,"-3"-7"15,1 2 0,2 5 0,0-7 0,0 7 0,0-8 16,0 8 0,0-6 0,0 6 0,0 0 15,-2-6 0,2 6 0,0-6 0,0 6 16,0 0 0,-3-6 0,3 6 0,0 0 16,-4-6 0,4 6 0,0 0 0,0 0 15,0 0 0,0-5 0,0 5 0,0 0 16,-4-5 0,4 5 0,0 0 0,-7-8 16,7 8 0,-8-2 0,8 2 0,-14-3 0,-3 3 15,-1 0 0,1 1 0,-16 8 0,3-1 16,1 3 0,-2 3 0,3 2 0,-3 3 15,9 1 0,-2 2 0,11-2 0,-7 5 16,7-3 0,6-2 0,3-2 0,1 1 16,3 13 0,7-4 0,0-7 0,2-1 15,-1-3 0,14 5 0,5-2 0,-1-2 16,-2-6 0,6 0 0,8-4 0,-3-1 0,2-5 16,-2 0 0,2 0 0,-4-2 15,-7-2 0,-6-2 0,-3 2 0,3-2 0,-6 0 16,-5 0 0,1 1 0,-10 3 0,12-7 15,-12 7 0,2-9 0</inkml:trace>
  <inkml:trace contextRef="#ctx0" brushRef="#br0">11855 10091 0,'0'0'16,"-13"-1"0,13 1 0,0 0 15,0 0 0,0 0 0,0 0 0,0 0 0,0 0 16,0 0 0,-11-2 0,11 2 0,0 0 16,0 0 0,0 0 0,0 0 0,0 0 15,0 0 0,44-10 0,-27 5 0,5 2 16,-3-3 0,15 0 0,-1-2 0,-2 0 16,-6 2 0,-7 3 0,0-2 0,-1 2 15,-5 1 0,0-1 0,-3 3 0,-9 0 16,16-2 0,-16 2 0,0 0 0</inkml:trace>
  <inkml:trace contextRef="#ctx0" brushRef="#br0">13158 9671 0,'0'0'0,"0"0"16,0 0 0,0 0 0,0 0 0,0 0 15,0 0 0,0 0 0,0 0 0,0 0 16,0 0 0,0 0 0,0 0 0,0 0 0,0 0 16,0 0 0,12 3 0,-12-3 15,0 0 0,0 0 0,0 0 0,0 0 16,0 0 0,0 0 0,0 0 0,0 0 0,0 0 16,0 0 0,0 0 0,0 0 15,0 0 0,0 0 0,0 0 0,0 0 16,4-9 0,-4 9 0,0 0 0,0 0 0,0 0 15,0 0 0,0 0 0,0 0 0,0-6 16,0 6 0,0 0 0,0 0 0,0 0 16,0 0 0,0 0 0,-4 22 0,4-12 15,0 0 0,2 3 0,0 4 0,2-4 0,0 1 16,1-2 0,-3 0 0,4-3 0,-1-1 16,2 0 0,-3-2 0,2 2 15,1-2 0,0 0 0,2-2 0,-3 2 0,-6-6 16,18 4 0,-18-4 0,15 2 0,-15-2 15,18-6 0,-10 2 0,-4-2 0,3-2 16,0 2 0,-5-4 0,2 2 0,1 1 16,-3-1 0,0 0 0,-2 0 0,2 2 15,-2 6 0,2-12 0,-2 8 0,0 4 16,0 0 0,4-9 0,-4 9 0,0 0 16,0 0 0,0 0 0,0 0 0,0 0 15,14 23 0,-5-15 0,-1 6 0,8 0 16,-1-1 0,1-1 0,8 6 0,-1-8 0,-3 0 15,11 2 0,-7-7 0,1 1 0,-6-2 16,-1-1 0,-1-2 0,1-1 0,-4-1 16,0-2 0,-3-1 0,-2 1 0,0-4 15,-3 2 0,-2-1 0,3-2 0,-2-2 16,-3-4 0,0-4 0,-2 3 0,-2-3 16,-3 0 0,0 0 0,-3 0 0,-3 1 15,4-1 0,-4 2 0,3 0 0,-6 1 0,2 1 16,-1 0 0,1 2 0,0 0 0,0 0 15,1 4 0,1 1 0,0-1 0,2 2 16,1 2 0,-1-2 0,4 2 0,-4 0 16,8 4 0,-8-6 0,8 6 0,-6-5 15,6 5 0,-5-7 0,5 7 0,-7-3 16,7 3 0,0 0 0,-4-7 0,4 7 16,0 0 0,0 0 0,-7-5 0,7 5 15,0 0 0,0 0 0,0 0 0,-6-4 16,6 4 0,0 0 0,0 0 0,0 0 15,0 0 0,0 0 0,0 0 0,-6-6 0,6 6 16,0 0 0,0 0 0,0 0 0</inkml:trace>
  <inkml:trace contextRef="#ctx0" brushRef="#br0">14181 9732 0,'0'0'0,"0"0"0,-13-1 0,13 1 16,-8-2 0,8 2 0,0 0 0,0 0 15,-14-3 0,14 3 0,0 0 0,0 0 16,-11-2 0,11 2 0,0 0 0,0 0 0,-12 0 15,12 0 0,0 0 0,-14-2 0,14 2 16,0 0 0,-17-1 0,17 1 0,-12 0 16,12 0 0,0 0 0,-14-2 0,14 2 15,0 0 0,-12-2 0,12 2 0,0 0 16,0 0 0,-8-3 0,8 3 0,0 0 0,0 0 16,0 0 0,20-17 0,-6 7 0,2 0 15,3 2 0,-1 1 0,-1-3 16,3 2 0,0 2 0,-3 0 0,1 0 0,-5 0 15,-1 4 0,-2 0 0,1 0 0,-2 0 16,-9 2 0,15 0 0,-15 0 0,0 0 16,16 0 0,-16 0 0</inkml:trace>
  <inkml:trace contextRef="#ctx0" brushRef="#br0">14070 9878 0,'22'0'0,"-1"3"16,-1-6 0,0 3 0,13 0 0,2-2 15,-2-1 0,0 3 0,-1-4 0,1 0 16,0 2 0,-7-2 0,-1 1 0,-4 0 15,1-1 0,-4-2 0</inkml:trace>
  <inkml:trace contextRef="#ctx0" brushRef="#br0">15056 9435 0,'-20'2'0,"0"3"15,5 1 0,0 0 0,-1 0 0,1 0 16,1 2 0,0 2 0,-2 2 0,3-1 16,-1 4 0,-1-2 0,7 3 0,-4 0 15,4 1 0,-1 1 0,2 0 0,1 0 16,4 0 0,-1 0 0,6-1 0,-1 1 15,2-1 0,0-3 0,6 2 0,0-2 16,1-2 0,5 2 0,8 3 0,5 1 0,-6-8 16,11-2 0,-5-2 0,7 0 15,-1-4 0,0 0 0,0-4 0,0-2 16,0-2 0,3-2 0</inkml:trace>
  <inkml:trace contextRef="#ctx0" brushRef="#br0">15776 9314 0,'0'0'0,"-27"4"0,11 0 0,-15 8 15,0 2 0,3 5 0,1 1 0,-1 4 0,3 0 16,6 1 0,3 3 0,2-1 0,0-1 15,8-2 0,1-2 0,3-5 0,0 3 16,4 0 0,2 7 0,3-3 0,2-5 16,2-2 0,-1 0 0,13 5 0,-5-4 15,1-5 0,7 5 0,-4-6 0,-3-2 16,1-2 0,-2-2 0,-1 2 0,3-5 16,-1 2 0,2-5 0,-3-2 0</inkml:trace>
  <inkml:trace contextRef="#ctx0" brushRef="#br0">15947 9664 0,'0'0'0,"22"-5"0,-5 3 0,1-3 0,15-1 15,-6-2 0,-6 2 0,1 0 0,0 0 16,9 0 0,-1 0 0,-3 2 0,-8-2 16,-1 2 0</inkml:trace>
  <inkml:trace contextRef="#ctx0" brushRef="#br0">16727 9579 0,'-9'19'0,"3"-1"0,-6-4 0,8 0 15,-7-2 0,0 3 0,-2-3 0,-3 2 16,2-2 0,-13 5 0,5-3 0,5-2 15,-1-4 0,1-2 0,1 0 0,1-4 16,2-2 0,13 0 0,-22-2 0,22 2 0,-15-8 16,8 4 0,1-4 0,2 2 0,-2-4 15,6 3 0,0 7 0,-2-16 0,2 8 16,0 8 0,8-12 0,-6 8 0,-2 4 16,15-8 0,-5 6 0,-10 2 15,20 0 0,-2 2 0,-1 0 0,1 2 0,-1 2 16,3-2 0,-4 4 0,1 0 0,1-4 15,-3 3 0,3 1 0,-1-1 0,1-4 16,-1 1 0,-2-2 0,0 0 0,3 0 16,-3-4 0,3 0 0,0-4 0,-3 0 15,3-4 0,-1-2 0,7-5 0,-6 1 0,-5-3 16,-3 3 0,0-2 0,-2 0 0,-4 0 16,-1 1 0,-3-1 0,0 4 0,-3 0 15,1 2 0,-4 5 0,0-1 0,-2 0 16,0 2 0,-1 2 0,-9-4 0,1 4 15,4-2 0,0 6 0,-1-2 0,4 0 16,10 2 0,-20 2 0,9 0 0,11-2 16,-15 2 0,6 0 0,9-2 0,-11 6 0,11-6 15,-8 4 0,8-4 0,-6 6 16,6-6 0,0 0 0,3 8 0</inkml:trace>
  <inkml:trace contextRef="#ctx0" brushRef="#br0">17299 9693 0,'-10'20'0,"0"-7"0,1 0 0,-4 0 16,2 1 0,-2-2 0,0-1 0,-2 1 0,-1-2 15,3 2 0,0-2 0,0-2 0,1 0 16,4-4 0,1-1 0,7-3 0,-14-1 16</inkml:trace>
  <inkml:trace contextRef="#ctx0" brushRef="#br0">17559 9348 0,'0'0'0,"12"-2"0,-12 2 0,0 0 0,0 0 15,4 16 0,-4-16 0,-4 23 0,-4-9 16,-2 0 0,-1 3 0,-5-2 0,-4 8 16,-1-1 0,1-7 0,3-1 0,-1-4 15,2 0 0,1 0 0,3-4 0,0 0 16,2-2 0,1-2 0,9-2 0,-14 0 15,14 0 0,-14-5 0,8 2 0,0-5 0,2 0 16,2 0 0,2 0 0,0-2 0,2 0 16,-2 0 0,2 1 0,0 3 0,4-4 15,2 4 0,0 0 0,-2 0 0,3 0 16,9 0 0,-2 1 0,-1 3 0,3-1 16,-2 3 0,5 3 0,-4-1 0,3 1 15,-2 2 0,-2-3 0,2 3 0,-1-1 16,1 0 0,-1 0 0,-1-2 0,-1 2 15,3-2 0,-2 0 0,3-2 0,-1 2 16,-1-2 0,1-2 0,-1 0 0,-4-2 16,0 0 0,5 0 0,-3-2 0,3-1 0,-8 0 15,4 2 0,-5-1 0,-1-3 0,-2 2 16,2 1 0,-4-2 0,0 0 0,-2-2 16,-2 0 0,0 2 0,0-7 0,-4-1 15,0 0 0,-8 3 0,2-2 0,-1 2 16,-3 1 0,2-2 0,-4 0 0,-7-1 15,3 1 0,2 2 0,3 0 0,-3 2 16,5 1 0,-3-1 0,6 3 0,-1-1 0,4 5 16,-2-1 0,9 4 0,-10-8 0,10 8 15,-12-6 0,12 6 0,-6-6 16,6 6 0,0 0 0,-9-4 0,9 4 0,0 0 16,0 0 0,0 0 0</inkml:trace>
  <inkml:trace contextRef="#ctx0" brushRef="#br0">17625 9056 0,'2'-8'0,"-2"8"15,0 0 0,7-12 0,-7 12 0,11-6 0,-1 4 16,11-2 0,11 2 0,5 6 0,0-2 16,8 4 0,-4 6 0,27 3 0,-20 5 15,-6-4 0,-2 6 0,-5 0 0,-3 5 16,-1 1 0,-10 1 0,-1 7 0,-4-1 15,-3 1 0,-9 2 0,-4 1 0,-4-3 16,-7 3 0,0-4 0,-8 1 0,-3-4 16,-3 1 0,-1-4 0,0-1 0,0-2 0,-3-3 15,1-1 0,-1-2 0,3-2 16,8-6 0,1-3 0,6 0 0,2-6 16,-2 3 0,7-2 0,-6 0 0,10-4 15,-10 6 0,10-6 0,-9 6 0,9-6 16,0 0 0,-8 4 0,8-4 0,0 0 0,0 0 15,-10 6 0,10-6 0,0 0 0,0 0 16,0 0 0,0 0 0,-8 4 0,8-4 16,0 0 0,0 0 0,-11 4 0,11-4 15,-18 8 0,0-3 0,-12 5 0</inkml:trace>
  <inkml:trace contextRef="#ctx0" brushRef="#br0">4668 11646 0,'0'0'0,"0"0"0,6-10 0,-6 10 16,3-6 0,-3 6 0,2-9 0,-2 9 0,0-15 16,0 10 0,0 5 0,-2-18 15,-3 10 0,3 0 0,2 8 0,-7-14 0,3 10 16,-3-2 0,7 6 0,-15-7 0,4 5 15,0-1 0,-7 3 0,1 0 0,-1 5 16,1 0 0,2 5 0,-2 0 0,1 2 16,5 2 0,-7 12 0,3 1 0,4 5 15,2-1 0,7 3 0,0-1 0,2 1 0,4-1 16,3 5 0,4-5 0,0 3 0,2-5 16,0 1 0,2-2 0,1-1 0,-3 1 15,3-4 0,-2-1 0,0-3 0,-1-4 16,-5-1 0,4-1 0,1 10 0,-3-6 15,0-3 0,-4-1 0,2 0 0,-3 0 16,-3-1 0,3 3 0,-5-2 0,0 2 16,0 2 0,-3-3 0,-1 11 0,-3 2 15,-1-3 0,-1-7 0</inkml:trace>
  <inkml:trace contextRef="#ctx0" brushRef="#br0">4527 12171 0,'0'0'0,"0"0"0,3-8 0,-3 8 0,0 0 16,6-4 0,-6 4 0,12-6 0,-12 6 15,16-4 0,-4 2 0,-3 2 0,11 0 16,-3 0 0,1 2 0,-8-2 0</inkml:trace>
  <inkml:trace contextRef="#ctx0" brushRef="#br0">4967 12218 0,'5'18'0,"-7"0"0,4-1 0,-4-2 16,4 4 0,-7-1 0,10 2 0,-7-3 15,4 3 0,-2-2 0,-2 0 0,2-3 16,0 3 0,2-6 0,1 0 0,-3 0 15,0-2 0,0-10 0,2 17 0,0-11 0,0 4 16,2-2 0,-4-8 0,3 17 0</inkml:trace>
  <inkml:trace contextRef="#ctx0" brushRef="#br0">5217 11772 0,'-8'14'0,"-3"2"0,3 2 15,-8 7 0,3 3 0,3 1 0,2-1 16,6-2 0,-2-7 0,2 1 0,2 10 0,2-8 16,0-3 0,2-1 0,2-4 0,3 4 15,2-5 0,0 2 0,7-2 0,-3-3 16,3 2 0,1-4 0,1-3 0,0-1 16</inkml:trace>
  <inkml:trace contextRef="#ctx0" brushRef="#br0">5468 11932 0,'0'0'0,"0"0"0,10-2 16,-10 2 0,0 0 0,22 6 0,-11 4 15,4 0 0,-3 1 0,-2 1 0,2 4 16,-4 0 0,1-2 0,-1 2 0,-4-3 15,2-1 0,-2 0 0,-2-2 0,0 0 16,-2-2 0,2 0 0,-2-8 0,2 12 16,-2-12 0,7 5 0,-7-5 0,0 0 15,0 0 0,0 0 0,0 0 0,18-15 16,-10 3 0,4-4 0,-4 2 0,3 0 16,-1 3 0,2-1 0,-4 2 0,1 0 0,-2 4 15,0 2 0,-7 4 0,15-4 16,-15 4 0,13 0 0,-13 0 0,17 8 0,-13-2 15,6 0 0,-2 6 0,3-3 0,-4 1 16,4 4 0,0 0 0,0-2 0,0 0 16,-1-1 0,-2-1 0,2 2 0,-1-4 15,0 0 0,0-2 0,-1 0 0,-4 0 16,3-2 0,-7-4 0</inkml:trace>
  <inkml:trace contextRef="#ctx0" brushRef="#br0">6061 11784 0,'24'10'0,"2"0"0,-6 4 15,6 5 0,1 5 0,1 0 0,-6 1 16,-2 3 0,-2-2 0,-4 3 0,-3-7 15,-2 7 0,-4 1 0,-3 0 0,-2 0 16,-2-1 0,0-5 0,-3-7 0,1 3 0,-3-2 16,2 1 0,1-3 0,0 0 0,0-2 15,-3-4 0,7-1 0</inkml:trace>
  <inkml:trace contextRef="#ctx0" brushRef="#br0">6628 12102 0,'0'0'0,"-4"-8"0,4 8 0,0 0 16,2-10 0,-2 10 0,10-10 0,0 4 15,3 0 0,5-2 0,1-2 0,17-1 16,-1 1 0,2 0 0,-3 0 0,4 2 16,-6 2 0,3 1 0,1 0 0,-10 3 0,-4 0 15,-2 1 0,-3 1 0,1 1 0,-6-1 16,-12 0 0,25 2 0,-19 0 0,-6-2 16,0 0 0,16 3 0,-16-3 0,0 0 15</inkml:trace>
  <inkml:trace contextRef="#ctx0" brushRef="#br0">7043 11922 0,'0'0'0,"0"0"15,-20 10 0,17-2 0,1 0 16,0 1 0,2 1 0,2 8 0,0 0 0,1 2 16,1-1 0,7 7 0,0 4 0,2-9 15,5 4 0,-4-6 0,2-3 0,-1-3 16,3-1 0,11 2 0,-5-6 0,9-2 15</inkml:trace>
  <inkml:trace contextRef="#ctx0" brushRef="#br0">7614 11378 0,'-15'-8'0,"3"6"0,12 2 0,0 0 16,-25 10 0,11 1 0,-1 6 0,-3 8 16,4 5 0,-2 0 0,3 7 0,4 2 0,4-1 15,1 3 0,4-2 0,0 3 16,2-3 0,2 1 0,3-3 0,2 1 16,2-7 0,3 3 0,-4-3 0,5-1 15,-1 0 0,-2-3 0,4-1 0,-5-4 0,-3-3 16,6 7 0,-1-4 0,-4-5 0,-2-1 15,-1 2 0,0-2 0,3 2 0,-4-1 16,-3-1 0,2 2 0,-1-2 0,-3 1 16,2-1 0,-2 0 0,-2 0 0,-1-1 15,-1-3 0,-3-2 0,0-2 0,1 0 16</inkml:trace>
  <inkml:trace contextRef="#ctx0" brushRef="#br0">7489 12086 0,'16'-8'16,"-3"4"0,-3 2 0,4-4 0,-4 4 16</inkml:trace>
  <inkml:trace contextRef="#ctx0" brushRef="#br0">7859 12112 0,'0'0'0,"0"0"0,16 0 15,-16 0 0,0 0 0,0 0 0,17 2 16,-17-2 0,14 5 0,-6 0 0,-8-5 15,9 7 0,-3-1 0,-1 1 0,-1-2 0,1 3 16,-5-8 0,6 16 0,-4-6 0,-2 6 16,0-1 0,-2 1 0,0 0 0,-4 2 15,3-3 0,-3 1 0,1-2 0,1 2 16,2-5 0,-1-1 0,1-2 0,2-8 16,-2 14 0,2-14 0,-2 12 0,2-12 15,-2 8 0,2-8 0,0 0 0,6 6 16,-6-6 0,9 4 0,-9-4 0,26-2 15,-8-2 0,-1 0 0,5 0 0,9-4 16,-7 2 0,7-4 0,-5 2 0,-7 0 16,-3 0 0,3-2 0</inkml:trace>
  <inkml:trace contextRef="#ctx0" brushRef="#br0">8203 11822 0,'-6'25'0,"-1"-5"0,3 0 15,0-2 0,4 1 0,2-1 0,2 2 0,-2-3 16,5 1 0,-1 0 0,3-2 0,6 0 15,-1-4 0,11 7 0,2-1 0,1-5 16,5-3 0,-6-2 0,3-1 0,-3-6 16,-3-1 0,-3-4 0,-3 0 0</inkml:trace>
  <inkml:trace contextRef="#ctx0" brushRef="#br0">8624 11673 0,'10'-3'16,"2"-3"0,-1 4 0,2 2 0,-13 0 16,22 0 0,-11 4 0,-2 0 0,-1 2 15,8 1 0,-3 3 0,2 2 0,-4 0 16,0 2 0,-5-4 0,4 4 0,-4 1 16,-2-3 0,0 0 0,-4-2 0,2 1 15,-2-1 0,0 0 0,0-2 0,0 0 16,0-8 0,-2 14 0,2-14 0,-2 8 15,2-8 0,0 0 0,0 0 0,0 0 0,0 0 16,0 0 0,0 0 0,0 0 0,-4-30 16,6 20 0,0 2 0,0-2 0,3 1 15,-2 1 0,1 2 0,0-4 0,0 4 16,-4 6 0,9-8 0,-9 8 0,8-3 0,-8 3 16,0 0 0,0 0 0,25 10 15,-16-3 0,6 1 0,-2 4 0,0-2 16,2 0 0,-1 1 0,-1-1 0,5 2 0,-6-2 15,2-2 0,-1 0 0,-3-2 0,-2-3 16,-8-3 0,17 7 0,-17-7 0,13 2 16,-13-2 0,0 0 0,17-14 0</inkml:trace>
  <inkml:trace contextRef="#ctx0" brushRef="#br0">8981 11394 0,'9'-10'16,"-9"10"0,0 0 0,24-2 0,-24 2 0,50 7 16,-15 1 0,-1 2 0,-2 2 0,3 4 15,-4 0 0,6 4 0,-8 0 0,-1 5 16,1 0 0,-8 3 0,-1-2 0,-2 3 16,-8 1 0,-3 4 0,-3-3 0,-6 3 15,-2 1 0,-9 1 0,-3-1 0,-3 3 16,-3-1 0,2-1 0,-15 15 0,6-13 15,9-5 0,1-6 0,-3-1 0,7 0 0,4-6 16</inkml:trace>
  <inkml:trace contextRef="#ctx0" brushRef="#br0">10734 11611 0,'0'0'0,"0"0"15,6-5 0,-6 5 0,0 0 0,0 0 16,4-1 0,-4 1 0,0 0 0,0 0 16,7-4 0,-7 4 0,0 0 0,0 0 15,6-4 0,-6 4 0,0 0 0,0 0 16,4-2 0,-4 2 0,0 0 0,0 0 16,0 0 0,0 0 0,6-4 0,-6 4 15,0 0 0,0 0 0,6-4 0,-6 4 16,0 0 0,0 0 0,0 0 0,0 0 0,6-2 15,-6 2 0,0 0 0,0 0 0,0 0 16,5-2 0,-5 2 0,0 0 0,0 0 16,0 0 0,6-4 0,-6 4 0,0 0 15,0 0 0</inkml:trace>
  <inkml:trace contextRef="#ctx0" brushRef="#br0">11702 11329 0,'4'-7'0,"-4"7"0,0 0 0,0 0 15,0 0 0,0 0 0,0 0 0,0 0 16,0 0 0,0 0 0,0 0 0,0 0 16,-20-3 0,20 3 0,-17 2 0,17-2 0,-29 8 15,11-5 0,1 4 0,-3-2 0,3-1 16,-3 4 0,0 0 0,3 0 0,-1-1 16,1 0 0,2 1 0,2 2 0,-1-3 15,6 1 0,-5 2 0,6-2 0,-2 0 16,3 0 0,2 0 0,-4-3 0,4 3 15,2 0 0,0 1 0,0 0 0,-1 5 16,1-2 0,4 1 0,1-3 0,-1 0 0,4 6 16,1 0 0,2-4 0,-1 0 15,2-1 0,5-1 0,-3 2 0,4-4 16,1 2 0,1-3 0,2-2 0,-1-1 0,1-3 16,0 1 0,2-2 0,-2 0 15,0-3 0,1 1 0,-1-2 0,0 0 0,-3-2 16,1 2 0,-1-2 0,-1 2 0,-6-2 15,2 2 0,-6-2 0,3 3 0,-5-4 16,-4 7 0,12-5 0,-6 0 0,-6 5 16,6-8 0,-6 8 0,5-7 0</inkml:trace>
  <inkml:trace contextRef="#ctx0" brushRef="#br0">11507 11478 0,'-5'-5'0,"5"5"15,0 0 0,0 0 0,-9-4 0,9 4 16,0 0 0,0 0 0,0 0 0,0 0 0,0 0 15,0 0 0,0 0 0,0 0 0,0 0 16,0 0 0,0 0 0,18-6 0,-7 4 16,7-3 0,-1 2 0,3 1 0,0-2 15,1 2 0,14-2 0,1 0 0,-1 0 0,-4 2 16,1-2 0,-7 0 0,-4 2 16,-3 0 0,-3 2 0,-4-2 0,2 2 0,-13 0 15,20 0 0,-11-2 0,-9 2 0,14 2 16,-14-2 0,14-2 0,-14 2 0,11 0 15,-11 0 0,0 0 0,0 0 0,16 0 16,-16 0 0,0 0 0,0 0 0,0 0 16,0 0 0,16-2 0,-16 2 0,0 0 0,0 0 15,0 0 0,14-2 0</inkml:trace>
  <inkml:trace contextRef="#ctx0" brushRef="#br0">13049 11304 0,'0'-9'0,"0"9"0,0-4 15,0 4 0,0-10 0,0 10 0,0-8 16,0 8 0,0-8 0,0 8 0,0-11 16,2 4 0,-2 2 0,2-3 0,1 2 15,-1-2 0,-2 4 0,0-4 0,0 2 16,0 2 0,0 4 0,0 0 0,2-11 16,-2 11 0,0-7 0,0 7 0,0 0 15,0 0 0,0 0 0,0 0 0,0 0 0,0 0 16,0 0 0,0 0 0,-4 28 15,-1-8 0,1-4 0,2 2 0,-3 1 16,5 1 0,0-2 0,2-1 0,-2 1 16,7 2 0,-5-5 0,5 2 0,-3-2 0,4-1 15,-2 2 0,2-3 0,3-3 0,0 0 16,-2-3 0,-1-2 0,1-1 0,2-2 16,6 0 0,-3 0 0,-14-2 0,21-6 15,-11 0 0,-4 0 0,7-4 0,-2-4 16,-2 1 0,-1-3 0,0-2 0,-2 2 15,-2 1 0,3 1 0,-5 0 0,-2 4 0,4 1 16,-4 1 0,2-1 0,-2 4 0,0 5 16,5-10 0,-5 10 0,0-6 0,0 6 15,0 0 0,0 0 0,0 0 0,0 0 16,0 0 0,0 0 0,22 13 0,-16-5 16,-1-1 0,6 6 0,1 1 0,4 0 15,-3-2 0,3 0 0,-1-2 0,3-1 16,-1-1 0,1-2 0,-1 0 0,0-2 15,4-2 0,-2 0 0,-1-2 0,-4-2 16,-2-2 0,1 2 0,-2-4 0,4-2 0,-1-2 16,-4-2 0,-5 1 0,3-5 0,-4 2 15,2-2 0,-2 0 0,-4 1 0,0-1 16,0-2 0,-4 2 0,2-1 0,-2 5 16,0 0 0,0-4 0,0 4 0,-1 1 15,1 1 0,2 2 0,-2-2 0,-1 4 16,0-4 0,3 4 0,-2-1 0,2 0 15,-4-1 0,1 3 0,-2-2 0,5 4 0,2 3 16,-7-10 0,5 6 0,2 4 0,-6-6 16,4 2 0,2 4 0,0 0 0,-4-10 15,4 10 0,-6-4 0,6 4 0,0 0 16,-6-8 0,6 8 0,0 0 0,-4-6 16,4 6 0,0 0 0,0 0 0,-9-3 15,9 3 0,0 0 0,0 0 0,-20 5 16</inkml:trace>
  <inkml:trace contextRef="#ctx0" brushRef="#br0">9469 12220 0,'0'0'0,"0"0"0,0 0 0,0 0 0,0 0 16,0 0 0,0 0 0,0 0 0,0 0 15,0 0 0,0 0 0,0 0 0,-15 0 16,15 0 0,0 0 0,0 0 0,0 0 16,0 0 0,0 0 0,29 6 0,-29-6 15,24 8 0,-7-4 0,-1 2 0,1 2 16,-1-2 0,1 2 0,0-1 0,1 3 16,-1 0 0,3-2 0,0 0 0,-2 0 0,2 0 15,-3 0 0,0-5 0,3 5 0,0-4 16,2 2 0,-3-2 0,3-2 15,-2 2 0,-3-4 0,3 0 0,-5 0 0,-5 0 16,0 0 0,-10 0 0,16 2 0,-16-2 16,0 0 0,11 2 0,-11-2 0,0 0 15,0 0 0,-7 10 0,7-10 0,-22 16 16,6-4 0,-9 5 0</inkml:trace>
  <inkml:trace contextRef="#ctx0" brushRef="#br0">9432 12648 0,'-15'2'15,"1"-2"0,14 0 0,-19-2 0,19 2 16,-13-3 0,13 3 0,0 0 0,-13-5 16,13 5 0,0 0 0,-6-3 0,6 3 15,0 0 0,0 0 0,0 0 0,0 0 16,0 0 0,12-14 0,-12 14 0,20-3 16,-3 2 0,5-1 0,1 4 0,9-2 15,3-2 0,0 4 0,0-2 0,-2 1 16,4-1 0,1 3 0,-1-6 0,0 3 15,0-1 0,3-3 0,-3-1 0,0 2 0,-2 1 16,2-6 0,-4 4 0,-6-2 0,-7-2 16,-3 6 0,-4 0 0,0 0 0,-4-1 15,2-2 0,-5 0 0,1 0 0</inkml:trace>
  <inkml:trace contextRef="#ctx0" brushRef="#br0">9990 12261 0,'0'0'0,"-14"-3"0,14 3 16,0 0 0,-9 0 0,9 0 0,0 0 15,0 0 0,-16 3 0,16-3 0,0 0 16,-2 5 0,2-5 0,2 10 0,-2-10 15,9 11 0,2 1 0,4 2 0,3-4 16,-1 2 0,12 4 0,1 1 0,1 1 0,-5 2 16,1-5 0,-1 5 0,-4-6 0,2 6 15,-6-2 0,-3-5 0,-2 3 0,-2-2 16,0 2 0,0 0 0,-5-1 0,1 1 16,-2 2 0,-8 2 0,1 9 0,-9-3 15,-2 3 0,-4-1 0,-4 2 0,-2-3 16,-3 1 0,-5-3 0,-2 1 0,9-4 15,-7 0 0,5-3 0,4-3 0,5-6 0,3 0 16,1-5 0,5 2 0,-2-2 0,6-1 16,0 0 0,4-4 0,0 0 0,0 0 15,0 0 0,24 0 0,-9-8 0,16-2 16,1-3 0</inkml:trace>
  <inkml:trace contextRef="#ctx0" brushRef="#br0">10857 12503 0,'0'0'0,"0"0"0,0 0 0,-31 23 0,19-11 16,0 2 0,0-1 0,1 1 15,-1 2 0,6-1 0,0 3 0,0-4 16,-1 0 0,7 4 0,-2-2 0,4-1 0,0-3 16,3-2 0,3 0 0,4 2 0,1-4 15,4 0 0,0-3 0,6 0 0,-1-5 16,13 2 0,0-7 0,0-5 0,-5 1 15,3-1 0,-2-4 0,-1 0 0,-5-4 16,-1 5 0,-7-1 0,-1 2 0,-6 0 16,1 1 0,-2 1 0,-2 0 0,-7 0 15,4 2 0,-4 8 0,0-10 0,0 10 0,-4-10 16,4 10 0,-4-6 0,4 6 0,0 0 16,-23-3 0,23 3 0,-20 3 15,20-3 0,-25 6 0,13 0 0,-3 2 0,4 0 16,2 0 0,-1 2 0,6-2 0,-6 5 15,4-1 0,1 0 0,3-2 0,0 0 16,0 0 0,4 3 0,5 3 0,-3-2 16,7-2 0,-2 2 0,6-3 0,-2-1 0,7 0 15,0-2 0,8 6 0,-4-8 0,-2 0 16,-2-6 0,0 0 0,-1 0 16,1 0 0,-2-2 0,-1-2 0,-1 2 0,-8-2 15,3-2 0,-5 2 0,4-3 16,-6 2 0,-4 5 0,4-12 0,-2 7 0,-2 5 15,-2-14 0,0 6 0,2 8 0,-6-16 16,1 10 0,0-2 0,1 0 0,0 3 16,-3-3 0,3 0 0,0 2 0,4 6 15,-8-10 0,4 4 0,4 6 0,-2-14 16,2 14 0,0-12 0,4 4 0,2 0 0,4-3 16,1 1 0,0 2 0,2 0 15,1-2 0,-4 4 0,1 2 0,3 1 0,-4 1 16,-10 2 0,18 0 0,-18 0 0,19 3 15,-7 1 0,-4 2 0,1 0 0,-5 0 16,10 10 0,-8-5 0,1-1 0,-1 5 16,-4-4 0,3 3 0,0 0 0,-5-1 15,0 0 0,2-4 0,-2-1 0,0 0 16,0-2 0,0-6 0,0 14 0,-2-10 16,2-4 0,-3 8 0,3-8 0,0 0 0,0 0 15,0 0 0,0 0 0,0 0 16,0 0 0,0 0 0,0-30 0,0 22 15,3 0 0,-1-1 0,0 0 0,-2 0 0,4-5 16,2 0 0,-1 6 0,-1-2 0,3 2 16,-3 0 0,3 3 0,-1-2 0,1 2 15,2-1 0,-9 6 0,17-6 0,-8 2 16,-9 4 0,22 0 0,-22 0 0,26 0 0,-8 2 16,-1 4 0,-3-3 0,1 4 0,-4 1 15,4-3 0,-7 5 0,4 0 16,-8-2 0,3 0 0,-1 0 0,-2 8 0,-1-4 15,-1 3 0,-2-1 0,0-2 0,0-2 16,-2-1 0,2-9 0,0 17 0,0-12 16,0-5 0,0 13 0,0-13 0,0 7 15,0-7 0,0 0 0,0 0 0,0 0 16,0 0 0,0 0 0,0 0 0,0 0 16,28-24 0,-21 11 0,2-3 0,-1 2 15,-1 2 0,2-3 0,-3 2 0,-1 4 16,-3-1 0,2 2 0,-2 2 0,-2 6 15,4-14 0,-4 9 0,0 5 0,6-13 0,-6 13 16,4-7 0,-4 7 0,4-8 0,-4 8 16,2-8 0,-2 8 0,4-8 0,-4 8 15,7-6 0,0-2 0,-7 8 0,4-8 16,-4 8 0,7-6 0,-7 6 0,4-8 16,-4 8 0,0 0 0,4-7 0,-4 7 0,0 0 15,0 0 0,4-8 0,-4 8 16,0 0 0,0 0 0,0 0 0,0 0 15,10-8 0,-10 8 0,0 0 0,0 0 0,0 0 16,0 0 0,0 0 0,0 0 0,2-8 16,-2 8 0,0 0 0,0 0 0,0 0 15,0 0 0,0 0 0,0 0 0,0 0 16,0 0 0,0 0 0,0 0 0,0 0 16,0 0 0,0 0 0,0 0 0,0 0 15,0 0 0,0 0 0,0 0 0,0 0 16,0 0 0,0 0 0,0 0 0,0 0 15,0 0 0,0 0 0,0 0 0,0 0 16,-9 29 0,9-29 0,0 0 0,0 0 0,-5 8 16,5-8 0,0 0 0,0 0 0,-6 8 15,6-8 0,0 0 0,0 0 0,-6 6 16,6-6 0,0 0 0,0 0 0,0 0 16,0 0 0,-9 4 0,9-4 0,0 0 15,0 0 0,0 0 0,0 0 0,0 0 16,0 0 0,0 0 0,-14 2 0,14-2 15,0 0 0,0 0 0,0 0 0,0 0 0,0 0 16,0 0 0,-8 8 0,8-8 0,0 0 16,0 0 0,0 0 0,0 0 0,0 0 15,0 0 0,0 0 0,-12 4 0,12-4 16,0 0 0,0 0 0,0 0 0,0 0 16,0 0 0,0 0 0,0 0 0,0 0 15,0 0 0,0 0 0,0 0 0,0 0 16,-8 4 0,8-4 0,0 0 0,0 0 15,0 0 0,0 0 0,0 0 0,0 0 16,0 0 0,0 0 0,0 0 0,-6 3 16,6-3 0,0 0 0,0 0 0,0 0 0,0 0 15,0 0 0,0 0 0,0 0 0,0 0 16,-9 7 0,9-7 0,0 0 0,0 0 16,0 0 0,0 0 0,0 0 0,0 0 15,0 0 0,0 0 0,0 0 0,0 0 16,0 0 0,0 0 0,0 0 0,-6 3 15,6-3 0,0 0 0,0 0 0,0 0 16,0 0 0,0 0 0,0 0 0,0 0 0,0 0 16,0 0 0,-8 8 0,8-8 0,0 0 15,0 0 0,0 0 0,0 0 16,0 0 0,0 0 0,0 0 0,0 0 0,0 0 16,0 0 0,0 0 0,0 0 0,0 0 15,0 0 0,-12 0 0,12 0 0,0 0 16,0 0 0,0 0 0,0 0 0,0 0 15,0 0 0,0 0 0,0 0 0,0 0 16,0 0 0,0 0 0,0 0 0,0 0 16,0 0 0,0 0 0,0 0 0,0 0 15,0 0 0,-14 2 0,14-2 0,0 0 0,0 0 16,0 0 0,0 0 0,0 0 0,0 0 16,0 0 0,0 0 0,0 0 0,0 0 15,0 0 0,0 0 0,0 0 0,0 0 16,0 0 0,0 0 0,0 0 0,0 0 15,0 0 0,0 0 0,0 0 0,0 0 16,0 0 0,0 0 0,-11 5 0,11-5 16,0 0 0,0 0 0,0 0 0,0 0 15,0 0 0,0 0 0,0 0 0,0 0 16,0 0 0,0 0 0,0 0 0,0 0 16,0 0 0,0 0 0,0 0 0,0 0 0,0 0 15,0 0 0,0 0 0,0 0 16,0 0 0,0 0 0,0 0 0,0 0 15,0 0 0,0 0 0,0 0 0,0 0 0,0 0 16,0 0 0,0 0 0,0 0 0,-4-15 16,4 15 0,0 0 0,0 0 0,0 0 15,0 0 0,0 0 0,2-11 0,-2 11 16,0 0 0,2-14 0,-2 6 0,0 8 16,2-14 0,1 6 0,-1 1 0,-2 7 0,2-18 15,-2 12 0,0-4 0,0 10 0,2-16 16,-2 8 0,0 8 0,0-12 0,0 12 15,0-7 0,0 7 0,0 0 0,0 0 16,3-8 0,-3 8 0,0 0 0,0 0 16,0 0 0,0 0 0,4 30 0,1-13 15,-3 3 0,0-2 0,4 11 0,-2 3 16,-4-3 0,5 1 0,0-1 0,-7-5 16,6 4 0,-4 1 0,2-3 0,2 2 15,-4-8 0,-2 1 0,2-3 0,-2 2 16,4-5 0,-4-3 0,2-2 0</inkml:trace>
  <inkml:trace contextRef="#ctx0" brushRef="#br0">11875 12762 0,'9'-5'0,"-9"5"0,10-4 16,-10 4 0,0 0 0,0 0 0,22 0 15,-22 0 0,17 2 0,1-2 0,0-2 0,-18 2 16,31 0 0</inkml:trace>
  <inkml:trace contextRef="#ctx0" brushRef="#br0">12137 12747 0,'0'8'0,"0"2"0,0 0 0,3 3 15,1 3 0,-2 0 0,-2-4 0,0 2 16,5-1 0,-5-1 0,2 2 0,3-6 16,-5 2 0,2-2 0,0-5 0,-2-3 0,0 0 15</inkml:trace>
  <inkml:trace contextRef="#ctx0" brushRef="#br0">12370 12824 0,'2'10'16,"0"2"0,1-4 0,-3 1 0,0-1 16,0 2 0,0-10 0,-3 14 0,1-6 15,2-8 0,-4 14 0,2-9 0,2-5 0,-7 8 16,4-4 0,3-4 0,0 0 0,0 0 16,-10 5 0,10-5 0,0 0 0,0 0 15,-11-15 0,6 5 0,3-3 0,4-7 16,-2 1 0,2-7 0,5-6 0,0 10 15,-1 5 0,1-1 0,2 4 0,2-2 16,-3 2 0,4 3 0,-2-1 0,1 4 16,0 4 0,-2 0 0,-9 4 0,18-2 0,-18 2 15,19 4 0,-19-4 0,20 6 16,-11 0 0,1-2 0,-2 4 0,4 2 0,-1 2 16,0 1 0,-4-3 0,-3 2 0,0-4 15,-2 2 0,-2-3 0,2 3 0,-2-2 16,0 2 0,0-10 0,-2 16 0,2-8 15,0-8 0,-4 13 0,4-13 0,-2 12 16,2-12 0,0 8 0,0-8 0,2 5 16,-2-5 0,0 0 0,0 0 0,14 0 15,-14 0 0,15-8 0,-7 3 0</inkml:trace>
  <inkml:trace contextRef="#ctx0" brushRef="#br0">12650 12826 0,'15'-14'0,"-3"2"0,-4 4 0,-1 0 16,-1 1 0,1 2 0,-4-2 0,-3 7 15,8-12 0,-8 12 0,4-8 0,-4 8 16,4-6 0,-4 6 0,0 0 0,0 0 15,0 0 0,0 0 0,0 0 0,0 0 16,0 0 0,0 0 0,0 0 0,0 0 16,-8 26 0,6-19 0,2-7 0,-2 16 0,0-10 15,2 2 0,0-2 0,0-6 16,0 10 0,0-10 0,4 8 0,-4-8 16,6 4 0,-6-4 0,16 6 0,-16-6 0,21-4 15,-21 4 0,27-6 0,-11 4 16,-2-4 0,4 2 0,-1-2 0,-1 2 0,-5-3 15,-1 2 0,0 0 0,-4 2 0,-6 3 16,11-7 0,-11 7 0,9-5 0,-9 5 16,0 0 0,2-10 0,-2 10 0,0 0 15,0 0 0,0 0 0,-9-13 0,9 13 16,-11-8 0,3 4 0,8 4 0,-16-8 0,8 4 16,-8-2 0,1 0 0,-3 0 0,7 2 15,1 1 0,0-2 0,10 5 0,-13-7 16,13 7 0,-12-6 0,12 6 0,-5-4 15,5 4 0,0 0 0,0-10 0,0 10 16,11-12 0,2 2 0,3 1 0,1-1 16,11-8 0,-6 6 0,7-2 0,-5 4 15,-7 0 0,1 2 0,-1 3 0,-1-2 16,-1 4 0,-4 1 0,-11 2 0,17 0 16,-17 0 0,14 5 0,-10 2 0,-4-7 15,9 13 0,-5 3 0,-2 0 0,2 2 16,2-1 0,-4 1 0,0 2 0,2 9 15,0-7 0,-2-4 0,3-2 0,-3-4 0,4-2 16,-3-1 0,-1 1 0,3-6 0,-3 2 16,2-2 0,-4-4 0,13 8 0,-4-8 15,-9 0 0,0 0 0,21-4 0,-11-2 16,-2 0 0,5-6 0,-1-4 0,-4 3 16,3-5 0,-4 2 0,-1 1 0,-1-1 0,1 2 15,-6 0 0,4 4 0,-2 0 16,-2 1 0,-2 0 0,2 9 0,-2-18 0,0 11 15,2-1 0,-4 0 0,2 2 0,2-2 16,-2 0 0,2 1 0,-3-1 0,1 1 16,-2 0 0,4 7 0,0-12 0,0 12 15,-2-10 0,2 10 0,0-6 0,0 6 16,0 0 0,0 0 0,0 0 0,0 0 16,0 0 0,0 0 0,0 0 0,0 0 15,8 26 0,-3-12 0,-1 1 0,2 1 16,2 0 0,-2-2 0,2 0 0,-1-2 15,7-1 0,-2 1 0,-3-2 0,0 0 16,0-4 0,3 4 0,4-2 0,-5-3 0,3 3 16,-6-4 0,3 0 0,-4 0 0,4 0 15,-11-4 0,10 6 0,-10-6 0,12 6 16,-12-6 0,8 4 0,-8-4 0,5 6 16,-5-6 0,0 0 0,0 0 0,-3 12 15,3-12 0,-10 7 0,5 0 0,-2-2 16,1-1 0,-3 2 0,0-2 0,3 2 15,-1-4 0,1 2 0,6-4 0,-14 8 0,8-6 16,-1 2 0,7-4 0,-10 2 0,10-2 16,-10 2 0,10-2 0,0 0 0,-8 4 15,8-4 0,0 0 0,0 0 0,0 0 16,-11 2 0,11-2 0,0 0 0,0 0 16,0 0 0,0 0 0,0 0 0,0 0 15,0 0 0,-13 0 0,13 0 0,0 0 16,0 0 0,0 0 0,0 0 0,0 0 15,0 0 0,0 0 0,0 0 0,0 0 16,0 0 0,0 0 0,0 0 0,0 0 0,-15-2 16,15 2 0,0 0 0,0 0 0,0 0 15,0 0 0,0 0 0,0 0 0,0 0 16,0 0 0,0 0 0,0 0 0,-10-4 16,10 4 0,0 0 0,0 0 0,0 0 15,0 0 0,0 0 0,0 0 0,0 0 16,0 0 0,0 0 0,-6-6 0,6 6 15,0 0 0,0 0 0,0 0 0,0 0 0,0 0 16,0 0 0,0 0 0,0 0 0,0 0 16,0 0 0,0 0 0,0 0 0,0 0 15,0 0 0,0 0 0,0 0 0,0 0 16,0 0 0,-2-8 0,2 8 0,0 0 16,0 0 0,0 0 0,0 0 0,0 0 15,0 0 0,0 0 0,0 0 0,0 0 16,0 0 0,0 0 0,0 0 0,0 0 15,0-10 0,0 10 0,0 0 0,0 0 16,0 0 0,0 0 0,0 0 0,0 0 16,0 0 0,0 0 0,0 0 0,0 0 0,0 0 15,0 0 0,0 0 0,0 0 0,0 0 16,0 0 0,0 0 0,0 0 0,0 0 16,0 0 0,0 0 0,0 0 0,0 0 15,0 0 0,0 0 0,0-10 0</inkml:trace>
  <inkml:trace contextRef="#ctx0" brushRef="#br0">23693 13597 0,'-5'-8'0,"5"8"16,-2-6 0,2 6 0,-2-6 0,2 6 16,-4-10 0,4 10 0,0-7 0,0 7 15,-2-10 0,2 10 0,0-10 0,0 10 16,-2-8 0,2 8 0,0-8 0,0 8 16,-2-8 0,2 8 0,-3-8 0,3 8 0,-5-3 15,5 3 0,-6-6 0,6 6 16,-13-4 0,13 4 0,-16-2 0,16 2 0,-17 2 15,8 2 0,-8 4 0,-1 0 0,-11 3 16,10 5 0,-1-2 0,-4 5 0,3 3 16,-1 0 0,4-4 0,7-1 0,3-1 15,-2 0 0,6 2 0,0-3 0,1 1 16,3 2 0,0 0 0,3-6 0,3 4 16,3-3 0,2 1 0,2-2 0,5 0 15,10-1 0,3 2 0,4-6 0,0 1 16,2-2 0,-1-2 0,-1 0 0,-3-4 15,1 0 0,-8-2 0,-4-2 0,-3 0 16,-1 2 0,-4-2 0,-2 0 0,1 2 0,-6-3 16,2 0 0,-8 5 0,9-10 0,-4 7 15,-1-3 0,1 0 0,-1 2 0,-4 4 16,6-12 0,-4 8 0,-2 4 0,0-10 16,0 10 0,2-7 0,-2 7 0,0-8 0,0 8 15,3-9 0,-3 9 0,0 0 16,0-5 0,0 5 0,0 0 0,0 0 15,0 0 0,0-10 0,0 10 0,0 0 0,0 0 16,0 0 0,0 0 0,0 0 0,0 0 16,0 0 0,0 0 0,0 0 0,0 0 15,0 0 0,0 0 0,0 0 0,0 0 16,0 0 0,0 0 0,0 0 0,0 0 16,0 0 0,0 0 0,0 0 0,0 0 15,0 0 0,0 0 0,0 0 0,0 0 16,0 0 0,0 0 0,0 0 0,-11-3 15,11 3 0,0 0 0,0 0 0,0 0 16,0 0 0,0 0 0,0 0 0,0 0 0,0 0 16,0 0 0,0 0 0,0 0 0,0 0 15,0 0 0,0 0 0,0 0 0,0 0 16,0 0 0,0 0 0,0 0 0,0 0 16,0 0 0,0 0 0,0 0 0,0 0 15,0 0 0,0 0 0,0 0 0,0 0 16,0 0 0,0 0 0,0 0 0,0 0 15,0 0 0,0 0 0,0 0 0,0 0 16,0 0 0,2 20 0,-2-20 0,0 0 0,0 0 16,0 0 0,0 0 0,0 0 15,0 0 0,0 0 0,0 0 0,0 0 0,0 0 16,0 0 0,-6 5 0,6-5 0,0 0 16,0 0 0,0 0 0,0 0 0,0 0 15,-5 10 0,5-10 0,0 0 0,0 0 16,0 0 0,0 0 0,-2 7 0,2-7 15,0 0 0,0 0 0,0 0 0,0 0 16,0 0 0,0 0 0,0 0 0,-2 6 16,2-6 0,0 0 0,0 0 0,0 0 0,0 0 15,0 0 0,0 0 0,0 0 0,0 0 16,0 0 0,0 0 0,0 0 0,0 0 16,0 0 0,0 0 0,-2 10 0,2-10 15,0 0 0,0 0 0,0 0 0,0 0 16,0 0 0</inkml:trace>
  <inkml:trace contextRef="#ctx0" brushRef="#br0">24024 13801 0,'0'0'0,"0"0"0,0 0 16,0-18 0,0 18 0,0 0 0,0 0 15,0-10 0,0 10 0,0-8 0,0 8 16,0 0 0,0-10 0,0 10 0,0 0 0,0 0 16,0-6 0,0 6 0,0 0 15,0 0 0,-2-8 0,2 8 0,0 0 16,0 0 0,-7-4 0,7 4 0,0 0 0,0 0 15,0 0 0,-22 2 0,22-2 0,-15 6 16,6-2 0,0 2 0,1 0 0,0 0 16,-2 4 0,-1-3 0,3 3 0,0-2 15,4-1 0,-2-2 0,4 1 0,0 2 16,2-8 0,-5 10 0,3-4 0,2-6 16,0 8 0,0-8 0,7 6 0,-1-3 15,0 2 0,6-4 0,-12-1 0,25 4 16,-9-4 0,-1 0 0,1 0 0,-6-2 15,-10 2 0,18-2 0,-9 1 0,-1-1 0,-8 2 16,16-6 0,-9 2 0,-1 0 0,-2-2 16,3 0 0,-4 0 0,-3 6 0,6-10 15,-6 10 0,2-8 0,-2 4 0,0 4 16,2-8 0,-2 8 0,0-8 0,0 8 16,0-7 0,0 7 0,0 0 0,0 0 0,-2-10 15,2 10 0,0 0 0,0 0 16,0 0 0,-4-4 0,4 4 0,0 0 0,0 0 15,0 0 0,0 0 0,0 0 0,-9-4 16,9 4 0,0 0 0,0 0 0,0 0 16,0 0 0,0 0 0,-7-4 0,7 4 15,0 0 0,0 0 0,0 0 0,0-10 16,0 10 0,0 0 0,0 0 0,5-8 16,-5 8 0,0 0 0,0 0 0,9-6 15,-9 6 0,8-2 0,-8 2 0,0 0 16,16-2 0,-16 2 0,15 4 0,-7 0 15,2 0 0,-4 2 0,3-2 0,4 8 16,-2 0 0,2 1 0,-4 1 0,2 2 0,-1-2 16,0 2 0,-4 2 0,1-3 0,-3-1 15,0 2 0,-2-2 0,-2-3 0,0-1 16,0 0 0,0-2 0,0-2 0,-2 2 16,2-8 0,-4 10 0,4-10 0,-2 5 0,2-5 15,0 0 0,0 0 0,0 0 0,0 0 16,0 0 0,0 0 0,-15-19 15,15 11 0,-2-8 0,0-1 0,2 1 0,2-2 16,-2 4 0,2-2 0,2 0 0,-2 1 16,0 3 0,0 0 0,1 2 0,3 0 15,-4 2 0,0 1 0,1-1 0,2 0 16,-1 0 0,0 0 0,-2 0 0,4 2 16,-1 0 0,0 0 0,-1 1 0,0 0 15,3 2 0,-7 3 0,10-7 0,-2 5 16,-8 2 0,0 0 0,12-1 0,-12 1 15,0 0 0,16 8 0,-11-3 0,1 0 16,2 10 0,1-3 0,0 4 0,-2-2 0,-1-3 16,3 6 0,-2-4 0,-1 3 0,1-2 15,-3-2 0,0-2 0,0-1 0,2 1 16,-2-2 0,0-2 0,-4 2 0,2 0 16,0-2 0,-2-1 0,0-5 0,4 10 15,-4-10 0,5 8 0,-5-8 0,0 0 0,0 0 16,0 0 0,5 4 0,-5-4 15,0 0 0,0 0 0,15-30 0</inkml:trace>
  <inkml:trace contextRef="#ctx0" brushRef="#br0">24635 13530 0,'2'-12'0,"-2"12"0,4-10 0,-4 10 16,5-9 0,-5 9 0,2-6 0,-2 6 15,0 0 0,4-6 0,-4 6 0,0 0 16,0 0 0,0 0 0,0 0 0,0 0 16,0 0 0,0 0 0,12 21 0,-10-11 0,-2 6 15,2 2 0,0 2 0,0 0 0,4 9 16,-3 0 0,2 3 0,-1-8 0,-4-5 16,2 11 0,2-6 0,-1-7 0,-1 1 15,0 0 0,0 0 0,0 1 0,2-5 16,-2 4 0,1-4 0,-6 0 0,6-2 15,0-2 0,-1-1 0,0-1 0,-2-8 16,0 14 0,4-10 0,-4-4 0,0 0 0,-4 14 16,4-14 0,0 0 0,0 0 0,0 0 15</inkml:trace>
  <inkml:trace contextRef="#ctx0" brushRef="#br0">24580 13893 0,'-6'-8'0,"1"4"0,5 4 16,-6-10 0,1 5 0,5 5 0,-6-7 15,6 7 0,-3-9 0,3 9 0,-4-6 16,4 6 0,-2-6 0,2 6 0,0 0 16,0-8 0,0 8 0,0 0 0,0 0 0,0 0 15,0 0 0,15-6 0,-15 6 0,14-2 16,-14 2 0,17 0 0,-17 0 0,18 0 16,-18 0 0,28 4 0,-11-6 0,-3 2 15,-14 0 0,22-2 0,-11 0 0,-11 2 16,20-6 0,-12 2 0,7-4 0,-1 2 15,-4 2 0,2-1 0,-4-1 0,1 2 16,-3 0 0,4 0 0,-4 0 0,-6 4 0,11-6 16,-11 6 0,8-4 0,-8 4 0,0 0 15,12 0 0,-12 0 0,0 0 16,10 6 0,-3 0 0,0 1 0,-3 0 0,3 1 16,3 5 0,-2 3 0,2-2 0,-4 0 15,3 1 0,-4-5 0,4 4 0,-1 2 16,-6-4 0,5-2 0,-2 0 0,-3-2 15,0-3 0,0 3 0,-2-8 0,7 12 16,-7-12 0,2 8 0,-2-4 0,0-4 16,0 0 0,0 0 0</inkml:trace>
  <inkml:trace contextRef="#ctx0" brushRef="#br0">24917 13475 0,'-2'-12'0,"2"2"15,0 4 0,0 6 0,0-12 0,0 12 16,0-5 0,0 5 0,0 0 0,0 0 16,0 0 0,0 0 0,0 0 0,0 0 15</inkml:trace>
  <inkml:trace contextRef="#ctx0" brushRef="#br0">25027 13789 0,'0'0'0,"0"0"15,-9-2 0,9 2 0,0 0 0,0 0 16,0 0 0,0 0 0,0 0 0,0 0 16,0 0 0,0 0 0,0 0 0,-9 9 15,9-9 0,0 0 0,0 0 0,-2 6 16,2-6 0,0 0 0,0 0 0,0 0 16,0 0 0,0 0 0,0 0 0,0 0 15,0 0 0,2 10 0,-2-10 0,0 0 16,0 0 0,0 0 0,0 0 0,0 0 15,0 0 0,0 0 0,0 0 0,5 6 0,-5-6 16,0 0 0,0 0 0,0 0 0,0 0 16,0 0 0,0 0 0,0 0 0,20 0 15,-20 0 0,20-2 0,-10 0 0,7 2 16,1-2 0,2 2 0,2-2 0,-2 2 16,2-1 0,-1 1 0,1 1 0,-2-1 15,-3 0 0,3 0 0,-2 0 0,-5-1 16,-13 1 0,18 0 0,-12-3 0</inkml:trace>
  <inkml:trace contextRef="#ctx0" brushRef="#br0">24017 14382 0,'2'-12'15,"-2"2"0,3 3 0,-1-3 0,-2 2 16,0 8 0,2-16 0,-2 9 0,2-2 0,-2 1 16,0 8 0,0-13 0,0 13 0,2-10 15,-2 10 0,2-8 0,-2 8 16,0 0 0,0 0 0,2-6 0,-2 6 0,0 0 16,0 0 0,-6 27 0,4-7 0,-5 10 15,1 5 0,0 3 0,-2 1 0,2 1 16,2-1 0,0-1 0,1-3 0,3 3 15,0-6 0,3-1 0,-1-2 0,0-5 16,0-4 0,2-4 0,3-2 0,-2-1 16,-1-3 0,2-2 0,1-2 0,-1 0 15,4-2 0,-2-2 0,-8-2 0,22 0 0,-7-6 16,1 2 0,-5-4 0,3-2 0,-4-1 16,-2-1 0,-1-4 0,-3 0 0,-2-4 15,-2-9 0,-2-1 0,0 2 0,-7-1 16,-1 0 0,-4-1 0,3 8 0,-4-4 15,2 5 0,2 3 0,0 0 0,-2 3 16,1-2 0,2 4 0,-5-3 0,1 2 16,4 2 0,-4-1 0,1-1 0,5 4 0,-6 0 15,5 2 0,3 2 0,0 0 16,6 6 0,-10-8 0,10 8 0,-6-7 0,6 7 16,0 0 0,-4-6 0,4 6 0,0 0 15,0 0 0,0 0 0,0 0 16,0 0 0,0 0 0,30 1 0,-30-1 0,27 2 15,-8-2 0,1-2 0,0-1 0,-1-1 16</inkml:trace>
  <inkml:trace contextRef="#ctx0" brushRef="#br0">24304 14165 0,'4'-5'0,"4"-2"0,-8 7 0,6-13 16,-6 13 0,2-8 0,-2 8 0,0 0 15,4-12 0,-4 12 0,0 0 0,5-10 16,-5 10 0,0 0 0,0 0 0,0 0 15,0 0 0,2-7 0,-2 7 0,0 0 16,0 0 0,0 0 0,0 0 0,0 0 16,0 0 0,-2 33 0,2-16 0,0 3 15,-3 8 0,1 3 0,4-1 0,-2-7 16,-2-1 0,2 6 0,2-3 0,-2-5 16,0-4 0,0 4 0,0-4 0,3-3 0,-3 1 15,2-2 0,-4 0 0,4-4 16,-2 0 0,2 2 0,-2-10 0,-2 13 15,2-5 0,0-2 0,0-6 0,0 0 0,-7 8 16</inkml:trace>
  <inkml:trace contextRef="#ctx0" brushRef="#br0">24204 14420 0,'-3'-8'0,"3"-2"15,-2 0 0,2 10 0,0-15 16,0 7 0,2-1 0,1 0 0,-1 1 0,-2 8 15,4-16 0,0 10 0,0 0 0,4-2 16,-2 3 0,0 0 0,3 0 0,0 1 16,2 0 0,-11 4 0,18-4 0,-7 2 15,5 2 0,-2-2 0,-14 2 0,25 0 16,-17 2 0,-8-2 0,18 6 0,-7-5 16,-3 4 0,-2-1 0,4 2 0,-10-6 15,15 5 0,-15-5 0</inkml:trace>
  <inkml:trace contextRef="#ctx0" brushRef="#br0">24529 14295 0,'0'0'0,"0"0"16,6-7 0,-6 7 0,0 0 0,6-6 15,-6 6 0,0 0 0,0 0 0,0 0 16,6-4 0,-6 4 0,0 0 0,0 0 16,0 0 0,11 14 0,-6-9 0,-1 5 0,3 4 15,-3 2 0,0 2 0,-2-1 16,3 1 0,-5 0 0,2 0 0,3 0 0,-5-3 15,0-3 0,-5 4 0,5-4 0,0-2 16,0-2 0,0-8 0,-2 12 0,2-12 16,-3 5 0,3-5 0,0 0 0,0 0 15,0 0 0,0 0 0,0 0 0,0 0 16,0-29 0,-2 13 0,4 0 0,3-2 16,-2 0 0,1 5 0,-2-3 0,2 4 15,3 0 0,-3 5 0,0-3 0,1 3 16,0 0 0,1 1 0,-2 2 0,-4 4 15,16-10 0,-10 8 0,-6 2 0,11-4 16,-11 4 0,0 0 0,27 6 0,-21 0 0,2-2 16,6 8 0,-5 0 0,-1 1 0,-1 1 15,2 4 0,-3-3 0,1 3 0,0 0 16,-3 0 0,-2-2 0,3-1 0,-1 2 16,-2-6 0,2 1 0,-4-4 0,0 0 0,0-8 15,2 11 0,-2-11 0,2 8 16,-2-8 0,0 9 0,0-9 0,0 0 15,-2 8 0,2-8 0,0 0 0,-6 7 0,6-7 16,0 0 0,-11 4 0</inkml:trace>
  <inkml:trace contextRef="#ctx0" brushRef="#br0">1590 10561 0,'-2'-12'0,"-1"2"0,1 2 16,0 3 0,2 5 0,-4-10 0,4 10 15,0-8 0,0 8 0,0 0 0,-3-10 16,3 10 0,0 0 0,0 0 0,-2-8 0,2 8 16,0 0 0,0 0 0,0 0 0,0 0 15,0 0 0,0 0 0,0 0 16,-2 36 0,0-18 0,2 11 0,-2 0 0,0 3 16,-2 0 0,4-1 0,-3 1 0,3-1 15,0 1 0,0-1 0,3 1 0,1-4 16,-2 1 0,2-7 0,-4-4 0,2-5 15</inkml:trace>
  <inkml:trace contextRef="#ctx0" brushRef="#br0">1284 10494 0,'-18'24'0,"1"5"16,1 3 0,-4 5 0,9 1 0,-2 3 15,2-1 0,4-3 0,3 2 0,2 1 16,4-5 0,2-1 0,3-4 0,2-7 16,4-3 0,7 4 0,3-3 0,8-5 15,7-6 0,1 0 0,7-4 0,0-4 0,22-6 16,-15-4 0,-10-2 0,2-2 0,-6-6 15,0-1 0,0 1 0,-8-5 0,-1-1 16,-3-4 0,-1-2 0,-8-1 0,-3-3 16,-3 1 0,-6-4 0,-6 1 0,-6-2 15,-4 3 0,-3-7 0,0 5 0,-4-2 16,-3 1 0,1 1 0,-4 1 0,1 0 16,-2 3 0,3 2 0,-6-3 0,3 10 0,2-1 15,-2 3 0,4 6 0,2 2 16,4 4 0,-2 3 0,-1-1 0,-1 3 15,1 4 0,-3 2 0,-2 2 0,-7 9 0,-4 1 16,3 5 0,-1 8 0,0 2 0,3 5 16,-18 16 0,11 3 0,0 3 0,-1 2 15,9 2 0,-9-2 0,11-3 0</inkml:trace>
  <inkml:trace contextRef="#ctx0" brushRef="#br0">1505 13745 0,'-5'-8'0,"5"8"16,0 0 0,0 0 0,0 0 0,0 0 15,0 0 0,0 0 0,-7 36 0,7-17 16,5 11 0,-5 4 0,4-1 0,3 1 16,1-1 0,0-1 0,2-1 0,-1-3 0,-1-7 15,4-3 0,-4 0 0,1-2 16,0-4 0,4-1 0,-5-1 0,2-3 0,-2-4 15,-8-3 0,15 0 0,-15 0 0,14-10 16</inkml:trace>
  <inkml:trace contextRef="#ctx0" brushRef="#br0">1682 13779 0,'-2'-10'0,"-3"4"0,5 6 16,-4-10 0,4 10 0,0 0 0,0 0 15,0 0 0,0 0 0,0 0 0,-13 31 16,11-13 0,2 14 0,-2 0 0,2 1 15,2 1 0,2 1 0,0-2 0,3 1 16,2-2 0,-3 1 0,5-3 0,-5-7 0,6-3 16,-6-6 0,5 4 0,-5-6 0,6-2 15,-4-2 0,-1-5 0,-7-3 0,0 0 16</inkml:trace>
  <inkml:trace contextRef="#ctx0" brushRef="#br0">1303 13370 0,'-24'4'0,"6"4"0,0 2 0,1 0 0,-5 11 16,5 3 0,-3 4 0,2 2 0,1 3 16,6 6 0,0 21 0,-2-1 0,6-10 15,7 15 0,0 1 0,5 2 0,10-5 16,5 3 0,-1-1 0,6-3 0,9-2 15,1-1 0,8-6 0,4 0 0,2-7 16,4-5 0,-10-13 0,16 3 0,-8-8 16,-12-6 0,5-5 0,2-5 0,22 0 15,-3-10 0,-14-4 0,-14-1 0,2-5 0,2-4 16,-4-6 0,-5-2 0,16-19 0,-15 8 16,-13-1 0,0-21 0,-9 12 0,-7-16 15,-8-1 0,-7-3 0,-5 4 0,-12 2 16,-1 0 0,-8 4 0,-2 1 0,-6 1 15,-4 6 0,-2-1 0,-4 5 0,1 4 16,-3 1 0,-2 5 0,14 9 0,8 6 16,0 3 0,2 3 0,2 0 0,3 2 0,8 4 15,2 1 0,7 2 0,0 3 16,13 2 0,0 0 0,-22 7 0,16 0 0,6-7 16,2 28 0,6 4 0,1-1 0,6 5 15</inkml:trace>
  <inkml:trace contextRef="#ctx0" brushRef="#br0">3268 13741 0,'0'0'0,"0"0"0,0 30 0,4 1 16,5 7 0,0 23 0,-5 0 0,9 2 16,-4 0 0,0 2 0,-3-1 0,1-5 15,-2-14 0,-1-6 0,0-1 0,1 0 16,-1-5 0,2-1 0,-6-9 0,2-5 15,0-2 0,1-2 0,-3-4 0,0-3 16,0 1 0,0-8 0,-3 8 0,3-8 0,0 0 16,0 0 0,0 0 0,0 0 0,-12-33 15,7 3 0,-1-5 0,2-3 0,1-4 16,-2 7 0,5-8 0,3 4 0,-1 1 16,5 1 0,2 1 0,-3 2 0,8 5 0,-2-1 15,6 5 0,-7 5 0,-1 4 16,4 6 0,-3 2 0,-3 2 0,4 4 15,-12 2 0,19 0 0,-19 0 0,18 8 0,-3 4 16,-4 0 0,-2 4 0,-3 2 0,-2 0 16,0 1 0,-2 12 0,-4-1 0,-6 0 15,0 2 0,-5-3 0,-3 0 0,-1-3 16,-5 0 0,2-3 0,5-5 0,-3-2 16,3-4 0,-1-4 0,2-3 0,0 0 15,1-3 0,2-2 0,11 0 0,-20-2 16,11-3 0,9 5 0,-15-7 0,13 1 15,-2 0 0,0 0 0,4 6 0,-6-10 16,6 10 0,0-10 0,0 10 0,0 0 16,8-10 0,-8 10 0,6-5 0,-6 5 0,0 0 15,24 0 0,-24 0 0,29 5 0,-8 0 16,8 6 0,3 1 0,-1 4 0,0-2 16,-1 1 0,1-1 0,0 4 0,2-2 15,-3 0 0,1-3 0,4 1 0,-1 0 16,-4 0 0,5-2 0,-2 1 0,-2-1 15,2-4 0,-9-4 0,-5 2 0</inkml:trace>
  <inkml:trace contextRef="#ctx0" brushRef="#br0">4032 13893 0,'-2'30'0,"4"1"0,-2 3 16,7 3 0,1 3 0,0-1 0,9 20 0,-2-13 15,0-7 0,1-2 0,1 3 16,-1-3 0,3 3 0,-1-5 0,0 1 0,1-4 16,1-1 0,-5-1 0,5-2 0,-5-1 15,1-1 0,-4-4 0,0-5 16,-1 1 0,-5-2 0,5 0 0,-4-1 0,1 1 15,-1 0 0,0 2 0,-3-3 0,1 1 16,-1 0 0,0 2 0,-2-1 0,-2-2 16,0-2 0,-2-1 0,2 0 0,0-4 15,-2-1 0,-2 1 0,4-8 0,-11 12 16</inkml:trace>
  <inkml:trace contextRef="#ctx0" brushRef="#br0">3746 14394 0,'0'0'0,"23"-7"16,-11 4 0,7 1 0,-1 0 0,15-3 15,-5 0 0,3-3 0,4 3 0,-5 1 0,5 0 16,-10 0 0,7 2 0,-5 0 0,-5 0 16,-5 2 0,1-2 0,-3 0 0</inkml:trace>
  <inkml:trace contextRef="#ctx0" brushRef="#br0">4398 14191 0,'-6'18'0,"-3"0"16,6-3 0,1 1 0,2 0 0,2 0 0,1 1 15,4 1 0,1-2 0,3 0 0,3-1 16,1 0 0,11 2 0,3 1 0,-7-8 16,-1-2 0,3-3 0,9-1 0,0-4 15,-7 3 0,-4-8 0</inkml:trace>
  <inkml:trace contextRef="#ctx0" brushRef="#br0">4599 14852 0,'0'0'0,"0"0"0,0 0 16,0 0 0,0 0 0,0 0 0,0 0 15,0 0 0,0 0 0,0 0 0,8 6 16,-8-6 0,6 12 0,-2-2 0,3 5 16,-3 1 0,2 2 0,2 1 0,2 7 15,-1 4 0,-2-6 0,-1-5 0,-1 1 16,1-2 0,-2-1 0,3 1 0,-4 0 0,3 0 16,-2-2 0,1-1 0,-3-5 0,0 0 15</inkml:trace>
  <inkml:trace contextRef="#ctx0" brushRef="#br0">4729 14165 0,'0'0'0,"0"0"16,0 0 0,0 0 0,0 0 0,0 0 16,0 0 0,0 0 0,0 0 0,0 0 15,33-19 0,-33 19 0,0 0 0,26-3 16,-26 3 0,0 0 0,28 10 0,-12 0 15,-3 2 0,-2 2 0,-2 2 0,6 11 16,-6-1 0,0 4 0,-7-6 0,2-3 0,-2-3 16,-2 1 0,0 1 0,0-2 15,0 0 0,-2-2 0,-2-1 0,4-3 16,-2-2 0,2-10 0,0 14 0,0-14 0,0 10 16,0-10 0,0 0 0,0 0 0,0 0 15,0 0 0,0 0 0,0 0 0,2-40 16,2 11 0,0-1 0,4 1 0,-2-1 15,0 0 0,3 0 0,-7 1 0,0 5 16,3 2 0,-3 7 0,3-5 0,-3 0 16,0 7 0,-2-7 0,-2 4 0,2-2 15,-2 5 0,4-1 0,-2 14 0,-4-18 0,4 18 16,0-14 0,0 14 0,0 0 0,-3-13 16,3 13 0,0 0 0,0 0 0,0 0 15,0 0 0,0 0 0,0 0 0,0 0 16,-15 37 0,17-19 0,-4-1 0,4 3 15,2 8 0,1-4 0,-3-5 0,3-1 16,1-2 0,0-1 0,3 2 0,0-4 16,2 1 0,-3-1 0,10-1 0,-5-4 15,5 2 0,0-2 0,-3 0 0,3-2 16,-4-2 0,-1 0 0,1-2 0,-14-2 16,20 0 0,-20 0 0</inkml:trace>
  <inkml:trace contextRef="#ctx0" brushRef="#br0">5141 13871 0,'28'12'16,"1"8"0,2 0 0,-1 3 0,1-1 0,0 2 15,-3 2 0,-1-1 0,-2 0 0,-3 3 16,1 0 0,-7-2 0,0 1 0,-3 1 16,-6-5 0,-2-1 0,-3 8 0,-4-3 15,-6 3 0,0-2 0,-5 1 0,-5 3 16,-1-4 0,-7-3 0,-1 3 0,3-5 16,-9 1 0,0-2 0,0-4 0,-1 1 15,1-3 0,0-2 0,-1-4 0,11-1 16,1-5 0,-13 1 0,10-2 0</inkml:trace>
  <inkml:trace contextRef="#ctx0" brushRef="#br0">4196 13757 0,'16'-6'0,"-3"2"0,1 2 0,-14 2 16,23 4 0,-23-4 0,20 8 0,-9-4 15,-2 2 0,2 6 0,1-2 0,0 3 16,-1-1 0,0 4 0,-4 0 0,3-3 15,-3-1 0,-5 6 0,5-4 0,-5 2 16,0-1 0,-2-1 0,-2-2 0,0 0 16,-5 2 0,0 0 0,-1-1 0,-6 1 15,1-2 0,-11 8 0,5-4 0,-1-5 0,2-1 16,1 0 0,-1-4 0,-1 4 0,3-4 16,-4 0 0,5 0 0,3-3 15,-2 0 0,14-3 0,-19 6 0,19-6 0,-14 1 16,14-1 0,-11 5 0,11-5 0,0 0 15,0 0 0,0 0 0,-18 3 0,18-3 16,0 0 0,0 0 0,0 0 0,0 0 16,0 0 0,0 0 0,0 0 0,0 0 15,0 0 0,0 0 0,0 0 0,0 0 0,-14 2 16,14-2 0,0 0 0</inkml:trace>
  <inkml:trace contextRef="#ctx0" brushRef="#br0">6878 14187 0,'-5'-2'0,"5"2"15,-8-6 0,8 6 0,0 0 16,-6-4 0,6 4 0,0 0 0,-5-6 0,5 6 15,0 0 0,0 0 0,0 0 0,31-11 16,2 3 0,4-4 0,2-2 0,5 0 16,2 4 0,17-7 0,-12 2 0,-10 6 15,1 1 0,0 0 0,-3 2 0,4 0 16,-5 4 0,-3 0 0,-2 0 0,0 6 16,-9 0 0,-7 0 0,-1-2 0,-5 0 15,-11-2 0</inkml:trace>
  <inkml:trace contextRef="#ctx0" brushRef="#br0">6990 14307 0,'0'0'0,"-13"0"16,13 0 0,0 0 0,0 0 0,0 0 15,0 0 0,0 0 0,0 0 0,0 0 0,35-7 16,0 1 0,0-3 0,4 6 0,3-5 16,2-2 0,-1 0 0,3 2 0,0-2 15,0 1 0,-4 0 0,0 0 0,-3 5 16,0-4 0,-6 4 0,-6-2 0,-7 2 16,-6 0 0,0 0 0,-3 2 0,-11 2 15</inkml:trace>
  <inkml:trace contextRef="#ctx0" brushRef="#br0">7395 13887 0,'0'0'0,"-4"-8"0,4 8 0,0 0 16,0-10 0,0 10 0,6-10 0,-6 10 15,20-5 0,-3 1 0,3 2 0,15-2 16,2 6 0,-4 2 0,3 0 0,-4 3 15,-3 8 0,6 0 0,-6 5 0,-1 0 16,-7 5 0,-1 1 0,-5 3 0,-3 3 0,-10 6 16,-4 1 0,-5 1 0,-11 20 0,0 0 15,-5-3 0,1-12 0,2-5 0,-13 13 16,-2-2 0,11-9 0,1-9 0,-2 3 16,3-2 0,2-1 0,3-3 0,1-1 15,6-7 0</inkml:trace>
  <inkml:trace contextRef="#ctx0" brushRef="#br0">9538 14029 0,'4'-6'0,"-2"2"16,-2 4 0,0 0 0,6-11 0,-6 11 15,3-8 0,-3 2 0,0 6 0,0-12 0,-3 6 16,3 6 0,-8-10 0,8 10 0,-16-6 16,16 6 0,-26 0 0,7 4 0,-12 6 15,4 0 0,-5 6 0,1 5 0,0 1 16,5 2 0,6 2 0,-1-1 0,5 0 16,5-3 0,5 0 0,4-6 0,2 1 15,4-1 0,4 0 0,5 0 0,14 1 16,3 0 0,5-6 0,5-3 0,2-4 15,4-2 0,0-4 0,19 0 0,-12-4 16,-10-1 0,0-1 0,-4-4 0,0-2 0,-4-2 16,-9-2 0</inkml:trace>
  <inkml:trace contextRef="#ctx0" brushRef="#br0">9873 14065 0,'0'0'0,"-22"3"0,13 2 0,0-2 16,0 4 0,5-2 0,0 1 0,-4 0 15,6 4 0,0 4 0,0 2 0,4-1 0,0 3 16,4-4 0,2 2 0,1-1 0,1-1 16,6-1 0,-3-2 0,3-1 0,-4 0 15,4-2 0,-5-2 0,0-2 0,0-1 16,-3-3 0,-8 0 0,16 0 0,-16 0 16,15-5 0,-15 5 0,14-10 0,-10 4 15,-4 6 0,4-14 0,-4 6 0,0-1 16,0 9 0,-6-18 0,2 9 0,-4-6 0,2-1 15,-3 2 0,5 2 0,2-1 16,0 3 0,-1 0 0,3 2 0,3-8 16,1 0 0,5 3 0,-1-3 0,6 2 0,1 0 15,9-4 0,0 1 0,5 1 0,-1 2 16,3 2 0,0 2 0,-8 2 0,-1 6 16,-2 2 0,-1 2 0,-1 6 0,2-1 15,-3 0 0,1 3 0,-5 2 0,1 0 16,-1 2 0,-5 1 0,2-1 0,-6 2 15,0 1 0,0 1 0,-4 0 0,2 0 16,-4 2 0,0-4 0,-4 1 0,2-3 0,-4 2 16,4-3 0,-2-1 0,3-2 0,-1-4 15,0 0 0,0-2 0,4-4 0,0 0 16,0 0 0,0 0 0,0 0 0,0 0 16,0 0 0,-6-28 0,9 13 0,2-3 15,1 0 0,1 1 0,5-9 0,-2 4 16,0 3 0,-1 4 0,2 0 0,0-1 15,-3 0 0,6 3 0,1 1 0,1 2 16,-3 0 0,2 2 0,2 6 0,-5-2 16,-12 4 0,23 0 0,-23 0 0,20 6 0,-13-2 15,2 4 0,4 3 0,-5 4 0,2 0 16,-4-1 0,-2 2 0,1 1 0,-3-2 16,-2 2 0,0-3 0,0 4 0,0-7 15,-2 1 0,0-2 0,4-2 0,-2-8 16,-5 12 0,5-12 0,3 10 0,-3-10 15,0 0 0,0 0 0,0 0 0,0 0 16,0 0 0,0 0 0,0 0 0,35-24 0,-18 11 16</inkml:trace>
  <inkml:trace contextRef="#ctx0" brushRef="#br0">10970 13773 0,'2'-8'0,"-2"8"0,2-10 15,-2 10 0,2-8 0,-2 8 0,0 0 16,2-10 0,-2 10 0,0 0 0,0 0 16,0 0 0,3-8 0,-3 8 0,0 0 15,0 0 0,0 0 0,0 0 0,0 0 0,0 0 16,0 0 0,0 0 0,0 0 0,0 0 16,0 0 0,0 0 0,0 0 0,0 0 15,0 0 0,0 0 0,0 0 0,0 0 16,0 0 0,0 0 0,0 0 0,0 0 15,0 0 0,0 0 0,0 0 0,0 0 16,0 0 0,0 0 0,0 0 0,0 0 16,0 0 0,0 0 0,0 0 0,0 0 0,0 0 15,0 0 0,0 0 0,0 0 16,0 0 0,0 0 0,0 0 0,0 0 16,0 0 0,0 0 0,0 0 0,0 0 0,0 0 15,0 0 0,0 0 0,0 0 16,0 0 0,0 0 0,0 0 0,0 0 0,0 0 15,-26 2 0,26-2 0,0 0 0,0 0 16,0 0 0,-4-7 0,4 7 0,0 0 16,-2-10 0,2 10 0,0-14 0,-4 8 15,4 6 0,-2-16 0,2 10 0,-2-2 16,2 8 0,-2-15 0,0 8 0,2 7 0,-4-11 16,4 11 0,-2-10 0,2 10 15,-2-8 0,2 8 0,0 0 0,0 0 16,0 0 0,0 0 0,0 0 0,0 0 0,-3 37 15,3-17 0,0 12 0,-2 1 0,4 1 16,-2 3 0,3-1 0,-6 3 0,8 1 16,-5-3 0,0 1 0,2 1 0,0 1 15,2-3 0,-2-1 0,0 1 0,0-4 16,2-1 0,0-2 0,-4-7 0,2-3 16,0-2 0,-2-2 0,0-3 0,0-1 15,0-2 0,-2-4 0,-2 0 0,4-6 16,0 0 0,-12 4 0,12-4 0</inkml:trace>
  <inkml:trace contextRef="#ctx0" brushRef="#br0">10747 14126 0,'8'-12'0,"-2"6"0,0 1 0,9-5 0,0 2 15,2 1 0,1 0 0,1-1 16,4 4 0,7-6 0,-3 2 0,-7 0 0</inkml:trace>
  <inkml:trace contextRef="#ctx0" brushRef="#br0">11252 14025 0,'8'18'0,"-4"-2"15,0 0 0,0-3 0,-2 3 16,3 2 0,1-4 0,1 5 0,2-1 0,-3 0 15,6 9 0,-6-7 0,3 0 0,-5-4 16,2 0 0,2-3 0,-4 1 0,0-4 0,0 0 16,-2-2 0,1-2 0,-3-6 0</inkml:trace>
  <inkml:trace contextRef="#ctx0" brushRef="#br0">11513 13978 0,'11'18'0,"1"-5"0,-8 3 15,2 0 0,-2 2 0,1 1 0,-1-1 16,-2 0 0,3 2 0,-3-1 0,3-1 15,-5-2 0,2 2 0,0-6 0,0-1 16,-2-3 0,4 2 0,-4-4 0,0-6 16,0 0 0,0 10 0,0-10 0,0 0 0,0 0 15,0 0 0,0 0 0,0 0 0,11-34 16,-4 16 0,2-9 0,-3-4 0,3-1 16,2 5 0,-5 2 0,1 6 0,2 1 15,0 5 0,-3-2 0,3 4 0,-2 3 16,-1 2 0,3-2 0,-5 4 0,-4 4 15,0 0 0,26 0 0,-26 0 0,18 8 16,-9-2 0,-1 0 0,8 6 0,-3-1 0,-2 3 16,0-4 0,0 4 0,-5 0 0,8-2 15,-8-2 0,3 0 0,-2 0 0,-3-3 16,1-1 0,1 2 0,-2 0 0,0 0 16,1-2 0,0 1 0,-5-7 0,23 10 15,-13-5 0,-10-5 0,19-3 0,-19 3 16,18-7 0,-10 2 0,6-5 0,-1-3 15,-1-3 0,8-10 0,-7-1 0,3 1 16,-3 7 0,-2-1 0,-4 2 0,3 2 16,-2 2 0,-4 2 0,2 2 0,-4 3 0,-2 7 15,7-12 0,-7 12 0,0 0 0,0 0 16,0 0 0,0 0 0,0 0 0,6 27 16,-8-9 0,2-2 0,-2 14 0,4 1 15,0-3 0,3 1 0,-3 1 0,3-3 16,3-2 0,-4-6 0,3-5 0,2 2 15,0-5 0,-1-1 0,2-2 0,-2-2 16,0-2 0,1 0 0,-9-4 0,18 0 0,-18 0 16,26-10 0,-13 0 0,3-2 0,-8-1 15,8-11 0,-7 1 0,-5 3 16,-2 2 0,-4-12 0,-2 6 0,-3 5 0,2 1 16,-5 0 0,-1 5 0,-3-3 0,-1 2 15,0 2 0,0 0 0,-3 2 0,1 0 16,-1 2 0,1-2 0,3 7 0,4-3 15,0 2 0,10 4 0,-13-8 0,13 8 0,-10-6 16,10 6 0,-10-6 0,10 6 16,0 0 0,0 0 0,0-12 0,0 12 15,14-12 0,-14 12 0,15-9 0,1 1 0,1 2 16,3-2 0,-2 2 0,1 0 0,1 0 16,0 2 0,-3 0 0,5 1 0,-3 0 15,-1 3 0,-18 0 0,37 6 0,-19-2 16,1 4 0,-3 0 0,-1 4 0,-1 4 15,-2 0 0,2 11 0,-6 3 0,-1-1 16,-3 3 0,-2 0 0,-2-1 0,2 0 16,1-3 0,0-2 0,-1-6 0,0-3 0,2 1 15,0-2 0,0-4 0,1 0 16,-1-4 0,5-3 0,-4 1 0,3-2 0,8 2 16,-3-2 0,0-2 0,6 0 0,4-2 15,-3 0 0,-1-4 0,3 0 0,-2-2 16,-1 2 0,1-4 0,-5 2 0,1-3 15,-3-1 0,0 2 0,-4 0 0,-1-2 16,-3 2 0,0-6 0,-1-3 0,-2 1 16,-2-2 0,0-2 0,-2-9 0,-2-1 15,-4 3 0,0-5 0,-1 4 0,3-1 0,-3 1 16,4 4 0,-1 5 0,0 3 0,1 0 16,-2 1 0,3 3 0,0 2 0,1 2 15,1 0 0,0 2 0,2 6 0,-6-10 16,6 10 0,-5-8 0,5 8 0,0 0 15,-9-5 0,9 5 0,0 0 0,0 0 16,0 0 0,0 0 0,0 0 0,0 0 16,-26 9 0,26-9 0,-5 6 0,5-6 0,-4 8 15,4-8 0,4 12 0,-4-12 16,7 15 0,4 0 0,0 0 0,9 11 16,-1-2 0,3 3 0,1-3 0,-1 2 0,-3-3 15,1 1 0,-5-4 0,-2-5 16,0 1 0,-6 2 0,4-2 0,-2-3 0,-1 5 15,-2-2 0,-2-2 0,2-2 0,-6 0 16,2-2 0,-2-1 0,0-1 0,-2 2 16,0-2 0,-2-2 0,-2 2 0,0 0 15,0-3 0,-3 1 0,-2-2 0,4 2 16,-1-2 0,-1 0 0,0-2 0,9-2 0,-17 6 16,9-6 0,8 0 0,-16 4 0,7-4 15,9 0 0,-16 0 0,16 0 0,-13 0 16,13 0 0,0 0 0,-17-2 0,17 2 15,-9-2 0,9 2 0,0 0 0,-11-4 16,11 4 0,0 0 0,-7-4 0,7 4 16,0 0 0,0 0 0,0 0 0,-13-4 15,13 4 0,0 0 0,0 0 0,0 0 16,-6-5 0,6 5 0</inkml:trace>
  <inkml:trace contextRef="#ctx0" brushRef="#br0">19827 15945 0,'-10'-2'0,"10"2"0,-19-6 0,19 6 0,-20-2 16,20 2 0,-15 0 0,15 0 0,0 0 16,-38 6 0,21 2 0,-3 0 0,3 2 15,-11 5 0,-3 7 0,3 0 0,1-1 16,1 3 0,3 6 0,2-4 0,-1 3 0,2-1 16,5 1 0,1 1 0,4-1 0,1 1 15,7-6 0,-2 5 0,6-5 0,2-4 16,9 9 0,1-3 0,5-4 0,5-1 15,3-3 0,1 2 0,5-2 0,2-5 16,2 1 0,3 0 0,-3-4 0,4-1 16,2 1 0,-6 0 0,2-2 0,-2-2 15,0 0 0,-4 0 0,-7-6 0,-6 2 16</inkml:trace>
  <inkml:trace contextRef="#ctx0" brushRef="#br0">20214 15791 0,'-11'4'15,"3"2"0,8-6 0,-24 14 0,13-3 0,-1 3 16,2 2 0,-6 10 0,5 2 0,3 1 16,-2 1 0,6-3 0,2 7 0,4-2 15,-2-1 0,10 0 0,-4-1 0,2 2 16,6-1 0,1-4 0,3 3 0,1-2 16,3-4 0,3-1 0,1 1 0,3-1 15,-2-3 0,4-2 0,3 0 0,-5-2 16,7-1 0,-3-1 0,2-2 0,0 2 15,-2-9 0,-1 4 0,1-3 0,-9-6 16</inkml:trace>
  <inkml:trace contextRef="#ctx0" brushRef="#br0">20653 16179 0,'0'0'16,"-10"-5"0,10 5 0,0 0 0,0 0 15,0 0 0,0 0 0,0 0 0,0 0 16,25-10 0,-7 8 0,1-2 0,11 0 16,5 0 0,-4 0 0,5 0 0,-1 2 15,0 0 0,0 0 0,-3 2 0,3 0 16,-2 2 0,-9-2 0,-1 0 0</inkml:trace>
  <inkml:trace contextRef="#ctx0" brushRef="#br0">21586 15895 0,'0'7'0,"0"-7"0,0 17 0,0-7 15,0-10 0,-7 26 0,3-11 0,-1 3 0,-1-2 16,-3 0 0,1-1 0,-6 3 16,-5 8 0,3-6 0,1-5 0,-7 9 0,4-8 15,-1-2 0,3-3 0,1-3 16,-1 4 0,2-6 0,-2 0 0,5-4 0,11-2 15,-20 4 0,20-4 0,0 0 0,-19-8 16,19 8 0,-7-12 0,7 4 0,0 8 16,4-25 0,1 9 0,1 0 0,1-2 15,1 3 0,2-3 0,0 2 0,3 3 16,-1-2 0,3 4 0,-2 1 0,2 2 0,-1 4 16,-4 0 0,-10 4 0,33 4 0,-18 0 15,3 2 0,0 6 0,-3-3 16,1 3 0,1-2 0,-4 4 0,4-2 0,-3 0 15,1 0 0,-1 0 0,0-1 0,-1-3 16,-1 2 0,2 0 0,0-4 0,-5-1 16,-1 0 0,-8-5 0,16 3 0,-16-3 15,0 0 0,0 0 0,26-8 0,-26 8 16,11-11 0,-9 3 0,-2 8 0,7-16 16,-7 6 0,2-5 0,-7 1 0,5-2 15,-6 2 0,2 2 0,-5 1 0,2 3 16,-4-4 0,1 2 0,-6 0 0,3 2 15,-3 2 0,2 0 0,-2 1 0,3 0 16,1 2 0,12 3 0,-19-7 0,19 7 0,-18-3 16,18 3 0,-10-4 0,10 4 0,0 0 15,0 0 0,0 0 0,0 0 0,-16 0 16,16 0 0,0 0 0,0 0 0,0 0 16</inkml:trace>
  <inkml:trace contextRef="#ctx0" brushRef="#br0">22039 16055 0,'7'16'16,"-7"0"0,2-1 0,0 0 0,-2 0 15,0 3 0,-2-2 0,-2 2 0,2-3 16,-3 1 0,0 0 0,-1 2 0,-1-3 15,-1 1 0,1 0 0,-2-4 0,3 0 16,-3-4 0,0 0 0,2-3 0,7-5 16,-12 8 0,12-8 0,-16 2 0</inkml:trace>
  <inkml:trace contextRef="#ctx0" brushRef="#br0">22473 15795 0,'9'16'0,"-7"-1"15,2-1 0,-2 0 0,-2 2 0,0 2 16,0-3 0,0 3 0,-4-2 0,0 2 15,-3-3 0,3 1 0,-5 0 0,0-2 16,-4 0 0,0 0 0,0-3 0,-3-1 16,1 0 0,2-2 0,-4 0 0,-1-4 15,3-2 0,-1-2 0,16 0 0,-29-4 0,21 0 16,-5-2 0,13 6 0,-20-16 0,10 4 16,-4 1 0,7 1 0,1 0 0,0 2 15,6 8 0,-8-12 0,8 12 0,-8-10 16,8 10 0,-4-8 0,4 8 0,0 0 15,-5-8 0,5 8 0,0 0 0,0 0 16,0 0 0,0 0 0,0 0 0,0 0 16,0 0 0,0 0 0,0 0 0,0 0 0,0 0 15,19-8 0,-19 8 0,0 0 0,29 5 16,-29-5 0,29 7 0,-9-1 0,-3-2 16,5 0 0,8 6 0,-3-2 15,-5-6 0,-5 4 0,3-2 0,0-4 0,-3 4 16,5-2 0,-3 0 0,-1-2 0,-18 0 15,33-2 0,-15-3 0,-5 4 0,-3-3 16,-10 4 0,18-8 0,-18 8 0,16-4 16,-16 4 0,11-6 0,-11 6 0,6-8 15,-6 8 0,0 0 0,9-6 0,-9 6 16,0 0 0,0 0 0,2-10 0,-2 10 0,0 0 16,0 0 0,-11-13 0,11 13 0,-10-12 15,0 8 0,4-4 0,-5-2 0,-3 0 16,4-2 0,-1 1 0,-2-4 0,4 2 15,-4-1 0,0 0 0,2-2 0,-1 3 16,4-1 0,-1 2 0,3 0 0,-1 3 16,3 1 0,-3 1 0,7 7 0,-6-11 15,6 11 0,-7-6 0</inkml:trace>
  <inkml:trace contextRef="#ctx0" brushRef="#br0">22615 15524 0,'33'17'0,"3"-2"0,1 5 16,4 2 0,16 13 0,0-2 0,-16-1 0,-8-6 15,0 3 0,-2-3 0,-3 4 0,-3 1 16,-1-1 0,-7 2 0,-1-3 0,-6 0 16,-3 5 0,-5-2 0,-4 1 0,-5-1 15,-1 1 0,-3-1 0,-7-1 0,0 1 16,1-7 0,-1 5 0,-3-4 0,-1 0 16,2-3 0,3-5 0,3-2 0,4-4 15,-1-3 0,-1 0 0,8-6 0</inkml:trace>
  <inkml:trace contextRef="#ctx0" brushRef="#br0">24267 15562 0,'-6'-10'16,"1"4"0,-2-2 0,-1 4 0,8 4 15,-15-5 0,1 2 0,14 3 0,-37 5 16,17-2 0,-15 7 0,0 0 0,-2 4 15,-2 0 0,1 2 0,1 2 0,2-1 16,-2 3 0,8-5 0,3 5 0,4-6 0,7 0 16,6 2 0,0-5 0,7 1 0,2 1 15,4-4 0,10 5 0,3-2 0,11 2 16,12 1 0,2-3 0,23 4 0,1-4 16,-1-9 0,1 6 0,-11-5 0,-11-2 15,2 0 0,-5-1 0,4 3 0,-2-1 16,-5-1 0,-5-2 0,0 1 0,-10-1 15,-1 2 0,-6-2 0,-3 0 0,-13 0 16,20 0 0,-20 0 0,12-2 0,-12 2 16,0 0 0,14-6 0,-14 6 0,0 0 15,6-5 0,-6 5 0,0 0 0,3-7 0,-3 7 16,0 0 0,0 0 0,0 0 0,0 0 16,0 0 0,0 0 0,0 0 0,0 0 15,0 0 0</inkml:trace>
  <inkml:trace contextRef="#ctx0" brushRef="#br0">24081 16209 0,'0'0'0,"-16"0"0,16 0 0,-15 2 15,15-2 0,-10 2 0,10-2 0,0 0 16,-16 4 0,16-4 0,-11 4 0,11-4 16,0 0 0,-11 4 0,11-4 0,0 0 15,0 0 0,-11 4 0,11-4 0,0 0 16,0 0 0,0 0 0,0 0 0,0 0 0,0 0 16,0 0 0,0 0 0,0 0 15,55-10 0,-18 2 0,-2-4 0,6 0 16,1 2 0,0-1 0,0-1 0,1 2 0,1 0 15,-2 5 0,-3-4 0,2 1 0,2 1 16,-8 1 0,0 2 0,-9 0 0,-7 2 16,-3 2 0,-1-2 0,-15 2 0,20-2 15,-20 2 0,20 0 0,-20 0 0,15 0 16,-15 0 0,16 2 0,-16-2 0,12 0 16,-12 0 0,12 4 0,-12-4 0,0 0 15,8 2 0,-8-2 0,0 0 0,0 0 16,0 0 0,13 4 0,-13-4 0,0 0 15,0 0 0,0 0 0,12 2 0,-12-2 0,0 0 16,0 0 0,0 0 0,0 0 0,6 6 16,-6-6 0,0 0 0,0 0 0,0 0 15</inkml:trace>
  <inkml:trace contextRef="#ctx0" brushRef="#br0">25965 15436 0,'0'0'0,"0"0"0,15 53 0,-4-26 15,0 8 0,0-2 0,2 4 0,3-1 16,-4 1 0,1-1 0,-1-1 0,-4 1 0,3-2 16,3-3 0,-6-4 0,-2-3 15,4-4 0,-4-4 0,1 0 0,-3-5 16,-2 1 0,2-4 0,-2 2 0,4-4 0,-2 0 15,-4-6 0,4 12 0,-4-12 16,4 8 0,-4-8 0,0 0 0,7 7 0,-7-7 16,0 0 0,0 0 0</inkml:trace>
  <inkml:trace contextRef="#ctx0" brushRef="#br0">25917 15384 0,'11'-11'0,"-1"1"0,0 4 0,-2 0 16,-8 6 0,17-12 0,-5 6 0,-12 6 16,24-14 0,-9 7 0,3 1 0,-6 0 15,6 0 0,-3 2 0,3-2 0,-18 6 16,31-4 0,-14 2 0,-17 2 0,24-2 15,-24 2 0,0 0 0,31 2 0,-31-2 16,20 2 0,-20-2 0,15 6 0,-7-4 16,-8-2 0,16 8 0,-10-4 0,-6-4 0,16 6 15,-16-6 0,11 6 0</inkml:trace>
  <inkml:trace contextRef="#ctx0" brushRef="#br0">26057 15698 0,'0'0'0,"0"0"16,0 0 0,0 0 0,0 0 0,0 0 15,0 0 0,0 0 0,0 0 0,0 0 16,20 12 0,-20-12 0,21 0 0,-21 0 15,36-6 0,-15 4 0,10-2 0,-3 0 16,-6 0 0,11 2 0,-9-3 0,3 3 16,-10-3 0,3 5 0,2 0 0,-3-3 15,1-2 0</inkml:trace>
  <inkml:trace contextRef="#ctx0" brushRef="#br0">26881 15020 0,'-18'2'0,"1"4"0,1 1 0,1 3 15,-1 2 0,1 2 0,-5 12 0,5-1 16,0 7 0,4-1 0,-5 5 0,12-3 16,2 3 0,0-2 0,6 3 0,2-2 15,8-3 0,1 1 0,7-3 0,0 2 16,7-4 0,-2-3 0,9 0 0,-1-3 16,2-2 0,0-2 0,2-4 0,-3-1 15,1-3 0,0-4 0,0 2 0,0-4 16,-4-4 0,-11-2 0,0-2 0</inkml:trace>
  <inkml:trace contextRef="#ctx0" brushRef="#br0">27347 15296 0,'0'0'0,"0"0"0,-18 0 15,18 0 0,0 0 0,0 0 0,0 0 0,-19-2 16,19 2 0,0 0 0,0 0 0,0 0 16,0 0 0,0 0 0,0 0 0,0 0 15,0 0 0,0 0 0,55-14 0,-38 8 16,16-4 0,4 6 0,1-4 0,-3 0 16,-3-4 0,3 2 0</inkml:trace>
  <inkml:trace contextRef="#ctx0" brushRef="#br0">28243 14976 0,'0'0'0,"0"0"0,0 0 0,0 0 15,0 0 0,0 36 0,-9-18 0,0 1 16,-6 9 0,-1 0 0,-3 1 0,-3-1 15,0-3 0,-2-1 0,0-3 0,0 4 16,4-10 0,-6 3 0,8-4 0,3-6 0,0-1 16,4-2 0,-1-2 0,12-3 0,-17 0 15,17 0 0,0 0 0,-20-11 0,16 4 16,-2-6 0,2-3 0,-2-2 0,4-2 16,2 5 0,0-3 0,2 4 15,-2 1 0,3 1 0,0 2 0,-1 2 0,-2 8 16,4-14 0,-4 14 0,8-8 0,-8 8 15,11-6 0,-11 6 0,16 0 0,-16 0 16,0 0 0,31 8 0,-14 0 0,-2-2 16,3 2 0,-1 3 0,-1-1 0,3 0 15,-1-2 0,-1 0 0,1 0 0,0-2 0,-3 0 16,3 0 0,-1-4 0,1 0 0,-3-2 16,5 0 0,-20 0 0,32-2 0,-19-2 15,1 0 0,-6-2 0,3 0 0,-11 6 16,16-12 0,-10 4 0,3 1 0,-4-2 15,1 1 0,1 1 0,-7 7 0,6-14 16,-6 4 0,0 10 0,4-14 0,-4 14 16,0-12 0,-2 4 0,2 8 0,-4-13 0,2 6 15,-5 2 0,7 5 0,-8-8 0,8 8 16,-10-8 0,10 8 0,0 0 16,-8-8 0,8 8 0,0 0 0,0 0 0,-4-6 15,4 6 0,0 0 0,0 0 16,0 0 0</inkml:trace>
  <inkml:trace contextRef="#ctx0" brushRef="#br0">28609 15037 0,'8'6'0,"-8"-6"0,4 8 16,-4-8 0,0 12 0,3-2 0,-6 6 15,1 0 0,-4 1 0,2 5 0,-7 4 16,0 3 0,0-7 0,3-1 0,-4 7 15,-3-6 0,6-5 0,-2-2 0,5-2 16,-5 1 0,6-4 0,-4 0 0,5-2 16,2-3 0,2-5 0,-6 10 0,6-10 15,0 0 0</inkml:trace>
  <inkml:trace contextRef="#ctx0" brushRef="#br0">28963 14747 0,'0'0'0,"0"0"0,0 0 16,0 0 0,0 0 0,0 0 0,0 0 16,0 0 0,0 38 0,-8-22 0,-1 1 15,-5 9 0,2-4 0,1-5 0,-5 7 0,4-4 16,-2-2 0,-9 7 0,9-15 15,1 2 0,-1-2 0,4 0 0,-1-7 16,0 4 0,11-7 0,-15 3 0,15-3 16,-18 0 0,18 0 0,0 0 0,-24-5 15,17 0 0,1 0 0,-1-1 0,0 0 16,7 6 0,-8-12 0,3 6 0,5 6 16,-6-10 0,4 5 0,2 5 0,-6-9 15,6 9 0,-8-6 0,8 6 0,0 0 16,0 0 0,0 0 0,0 0 0,0 0 15,0 0 0,0 0 0,0 0 0,0 0 16,27 18 0,-21-12 0,6 0 0,-4-2 0,8 6 16,-1-2 0,1 0 0,-2-3 0,-1 0 15,1-2 0,-4-1 0,-10-2 0,20 3 16,1-3 0,-21 0 0,30-6 0,-17 2 16,-2-1 0,0 0 0,4-3 0,-3 0 15,-4-2 0,-2 2 0,-1-1 0,1 0 16,-1 0 0,-3-1 0,3 0 0,1-2 15,-4 0 0,0-2 0,-2 5 0,0 9 0,-2-18 16,0 12 0,2 6 0,-6-16 0,3 8 16,1 0 0,-3 2 0,5 6 0,-6-13 15,6 13 0,-7-10 0,7 10 0,-6-12 16,6 12 0,-6-8 0,6 8 0,-6-6 16,6 6 0,0 0 0,0 0 0,-6-8 15,6 8 0,0 0 0,0 0 0,0 0 16,0 0 0</inkml:trace>
  <inkml:trace contextRef="#ctx0" brushRef="#br0">28752 14597 0,'0'-13'0,"0"13"0,8-16 16,-2 8 0,7-4 0,3 2 0,4 2 15,-1 0 0,14 5 0,2-2 0,1 3 16,-4 9 0,3 0 0,5 5 0,-6 2 0,3 3 16,-1 3 0,-3 4 0,0 2 0,0 1 15,-5 1 0,3 2 0,-8-3 0,2 5 16,-5 1 0,-3-3 0,-4 2 0,-4-1 16,-3 1 0,-4 3 0,-2-5 0,-4 1 15,-4-1 0,1-2 0,-6-7 0,2-3 16,-2-4 0,0 2 0,-2-5 0,-1 1 15,-1-4 0,-1 0 0,-4-2 0,5 0 16,-3-2 0,1-2 0,-1 4 0,-3-4 16,6 1 0,-1 4 0,0-4 0,2 2 15,-2 0 0,-1 5 0,1 0 0,-11 4 0,0 4 16,5 0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5971 4966 0,'0'0'0,"0"0"0,2-8 0,-2 8 0,0 0 16,0 0 0,5-6 0,-5 6 0,0 0 16,0 0 0,0-6 0,0 6 0,0 0 15,0 0 0,0 0 0,0 0 0,0 0 16,0 0 0,0 0 0,4-5 0,-4 5 0,0 0 16,0 0 0,6-7 0,-6 7 15,0 0 0,3-3 0,-3 3 0,0 0 16,0 0 0,2-8 0,-2 8 0,0 0 0,0 0 15,0 0 0,-20-4 0,2 4 16,-1 6 0,-1 2 0,-15 1 0,0 5 0,3 4 16,-5 2 0,-1 2 0,3-3 0,4 5 15,-2 0 0,5-1 0,1 1 0,8-3 16,1-3 0,5-2 0,4 0 0,3-2 16,3 1 0,6-1 0,3-2 0,6 4 15,4-4 0,13 6 0,6-3 0,1 1 0,5-6 16,0 4 0,6-4 0,-8 0 15,4 0 0,-5-1 0,0-1 0,-6 2 0,-5-4 16,-3 4 0,-9-6 0,3 4 0,-3-5 16,-2 5 0,-4 1 0,-5-6 0,0 5 15,-4 0 0,0-8 0,-8 21 0,-3-6 16,-5-2 0,-6 9 0,-8 0 0,3-7 16,-6 0 0,3-2 0,-3 1 0,0-4 15,0-2 0,3 0 0,3-4 0,8 1 16,-1-2 0,-2-1 0,5-2 0,1 0 15,16 0 0,-21-5 0,11 3 0,10 2 16,-10-5 0,3-1 0,7 6 0</inkml:trace>
  <inkml:trace contextRef="#ctx0" brushRef="#br0">6372 5148 0,'0'0'0,"11"-5"0,-11 5 0,13-3 16,-13 3 0,24-12 0,6 0 0,6-2 15,-1 0 0,2 1 0,0-3 0,-2 2 0,0 0 16,-1 4 0,-1 2 0,-10 3 0,-1 3 16,-4 0 0,-3 2 0,-15 0 0,20 5 15,-16 2 0,-4-7 0,2 15 0,-4 3 16,-6 0 0,-6 9 0,-3 3 0,-5-3 15,0 3 0,1-4 0,0 0 0,3-9 16,6-1 0,0-4 0,4-2 0,1 0 16,1-5 0,6-5 0,-6 10 0,6-10 15,0 0 0,0 0 0,0 0 0,0 0 0,51-8 16,-16-2 0,6-1 0,0-5 0,2 4 16,26-11 0,-19 5 0,9-4 0,-13 0 15</inkml:trace>
  <inkml:trace contextRef="#ctx0" brushRef="#br0">7625 4601 0,'-5'-6'0,"-1"0"16,6 6 0,-13-7 0,5 2 0,8 5 15,-18-5 0,9 3 0,9 2 0,-18 0 16,18 0 0,-20 0 0,20 0 0,-13 5 16,13-5 0,-10 8 0,6-2 0,4-6 15,-6 12 0,12-4 0,-2 2 0,2 3 16,5 4 0,2 1 0,7 3 0,0 1 16,0 1 0,-5-1 0,-2-4 0,-4 0 15,1 7 0,2 5 0,-6-9 0,1 9 16,-5 2 0,-4-5 0,-3 3 0,1 0 15,0-7 0,-1-5 0,5 0 0,-7-2 16,5-1 0,2-1 0,0-2 0,2-2 0,0 1 16,8 4 0,1 0 0,-1 3 0,10 4 15,5-1 0,1 1 0,-1-4 0,4 3 16,-5 3 0,5-2 0,-7 2 0,-1 1 16,-5 5 0,-3-1 0,-2 5 0,-2 2 15,-7-1 0,-6 2 0,-5 3 0,-7 1 0,6-1 16,-2-3 0,-3 3 0,0-1 15,0-4 0,-1 1 0,3-7 0,0-1 0,8-8 16,1-2 0,-2-2 0,3-1 0,1-1 16,2-4 0,5 0 0,5 4 0,4-4 15,3-3 0,14 5 0,11-6 0,3-4 16,26-7 0,1-7 0,6-6 0</inkml:trace>
  <inkml:trace contextRef="#ctx0" brushRef="#br0">10652 4325 0,'0'0'0,"-4"-8"0,4 8 16,0 0 0,2-12 0,-2 12 0,13-10 15,3 1 0,15-1 0,3 0 0,4 2 16,3 2 0,1 4 0,1 2 0,-2 4 15,-2 2 0,-2 0 0,-2 6 0,-5-1 16,-5 1 0,-8 2 0,-4 0 0,-2 4 0,-2 0 16,-2-1 0,-3 11 0,-2 2 15,-4-1 0,4-5 0,-4-7 0,2 1 0,-2 0 16,4-2 0,-2-1 0,2 3 0,7-2 16,-3 0 0,14 7 0,2 1 0,7-2 15,-1-4 0,5 1 0,2 1 0,0-2 16,0 2 0,-2-2 0,-3 1 0,3 1 15,-4 1 0,-7 1 0,0 4 0,-7-1 16,1 3 0,-8 2 0,-1-7 0,-3 7 16,-2 0 0,-2 1 0,0-2 0,0 3 0,0-6 15,2 0 0,0-1 0,3-5 0,0-2 16,3-1 0,10 9 0,1-4 0,3 1 16,7-3 0,-1 0 0,5 4 0,2-3 15,-2 1 0,0 0 0,0 0 0,-3-1 16,-1-1 0,-5-1 0,0 3 0,-11-6 15,1 1 0,-8 0 0,-2-2 0,-1 3 16,-6 2 0,-3 12 0,-8-3 0,-5 5 16,-1-3 0,-4-1 0,-3-3 0,4-1 15,-5-4 0,1-1 0,3-1 0,4-6 16,-9 9 0,19-16 0,1 1 0,3-5 16,6-3 0,-12 8 0,12-8 0,-8 6 15,8-6 0,0 0 0,0 0 0,-9 6 16,9-6 0,0 0 0,0 0 0,0 0 15,0 0 0,0 0 0,-11 6 0,11-6 16,0 0 0,0 0 0,0 0 0,0 0 16,0 0 0,0 0 0,0 0 0,0 0 15,0 0 0,0 0 0,-17 0 0,17 0 0,0 0 16,0 0 0,0 0 0,0 0 0,0 0 16,0 0 0,0 0 0,0 0 15,0 0 0,0 0 0,0 0 0,0 0 0,0 0 16,0 0 0,0 0 0,0 0 15,0 0 0,-18 2 0,18-2 0,0 0 0,0 0 16</inkml:trace>
  <inkml:trace contextRef="#ctx0" brushRef="#br0">10321 7992 0,'0'0'0,"0"-10"16,0 3 0,3-1 0,-1 0 0,-2-2 0,0-6 16,0 2 0,-2-1 0,-3-1 0,5 4 15,-4 0 0,2 0 0,-2 5 0,-1-3 16,0 2 0,1 2 0,-4-2 0,1 4 16,-4 2 0,-4 0 0,-3 0 0,-1 6 15,-1 0 0,0 4 0,0 2 0,3 0 16,2 3 0,-1-1 0,5 2 0,-2-4 15,2 4 0,5 1 0,1 1 0,5 0 16,5 0 0,1 1 0,5 0 0,6 6 16,10-1 0,-3-1 0,3-1 0,0 0 0,0-2 15,-9-5 0,-1-1 0,-2 0 0,-4-4 16,1 4 0,-2-2 0,-6-1 0,3 0 16,-7 0 0,0-1 0,-2 2 0,-5 4 15,-1 0 0,-6-1 0,-3-1 0,-9 8 16,-1-4 0,-5-4 0,1-2 0,0 0 15,-2-1 0,7-7 0,2 0 0,5 0 16,1-2 0,1-2 0,-1 0 0,7 0 0,11 2 16,-18-7 0,10 5 0,8 2 0,-7-10 15,7 10 0</inkml:trace>
  <inkml:trace contextRef="#ctx0" brushRef="#br0">10534 8223 0,'0'0'0,"20"4"0,-20-4 0,6 6 16,-6-6 0,7 12 0,-5-2 0,4 4 16,-4 3 0,2 3 0,-2-2 0,2 14 15,0-9 0,-6-1 0,4-3 0,-2 11 16,4-8 0,-2-2 0,-2-5 0,0 1 15,3 0 0,-1-2 0,-2-4 0,0 2 16,0-12 0,0 13 0,0-13 0</inkml:trace>
  <inkml:trace contextRef="#ctx0" brushRef="#br0">11628 7896 0,'0'0'0,"19"8"16,-15-2 0,3-1 0,-2 3 15,3 6 0,3 0 0,-4 4 0,-3 2 16,0-3 0,-1 13 0,-1-7 0,-4-1 0,-3 8 16,-1 0 0,-1-7 0,0-5 0,3-2 15,-4 2 0,-2-3 0,6-1 0,-5-4 16,3-2 0,0 0 0,0-3 0,6-5 15,-8 2 0,8-2 0</inkml:trace>
  <inkml:trace contextRef="#ctx0" brushRef="#br0">12262 7671 0,'0'-12'0,"0"4"0,-2-4 0,-4 4 15,-3 0 0,0 1 0,-6-3 0,-3 6 16,-1-2 0,-1 4 0,0 0 0,-3 4 16,-11 0 0,8 5 0,-4 3 0,5 2 15,9 1 0,2-2 0,5 3 0,0 4 16,2-2 0,7 1 0,0 11 0,7 0 0,6-7 16,2 3 0,7-2 0,5-1 0,-3-1 15,4-1 0,-6-6 0,4 2 0,-6-1 16,0-4 0,-5-2 0,-4-2 0,-3 0 15,2 0 0,-6 0 0,0 0 0,-4 1 16,-2 1 0,-2 2 0,-4 4 0,-4 0 16,-7 8 0,-1-5 0,2-3 0,3-2 15,-1-3 0,-1 0 0,1-1 0,-1 0 0,-1-3 16,6-1 0,-2-2 0,14-2 16,-17-2 0</inkml:trace>
  <inkml:trace contextRef="#ctx0" brushRef="#br0">12646 7880 0,'21'-2'15,"-5"2"0,-1 0 0,-1 4 0,-2 2 16,0 0 0,3 4 0,-2 1 0,-2 6 16,4 8 0,-1 5 0,-4-3 0,-5 7 0,-1 1 15,-6 1 0,0-1 0,-3-1 0,1-3 16,-2-1 0,2-6 0,-2-5 0,2-5 15,0-2 0,2 0 0,0-4 0,2 0 16,-3-3 0,3-5 0,3 8 0,-3-8 16,12 2 0,-12-2 0,29-8 0,-11 1 15,13-5 0,-1-4 0,1 0 0,0 2 16,-1-1 0,-10 1 0,1 2 0,-5 4 0,-1-2 16,1 2 0,-3 3 0,-5 0 15,0 0 0,-2 3 0,-6 2 0,10-6 0,-10 6 16,7-4 0,-7 4 0,0 0 0,9-4 15,-9 4 0,0 0 0,7-4 16,-7 4 0,0 0 0,0 0 0,0 0 0,0 0 16,0 0 0,0 0 0,0 0 0,8-2 15,-8 2 0,0 0 0,0 0 0,0 0 16,0 0 0,0 0 0,0 0 0,0 0 16,0 0 0,0 0 0,0 0 0,0 0 15</inkml:trace>
  <inkml:trace contextRef="#ctx0" brushRef="#br0">15250 7119 0,'9'-14'0,"-2"2"0,2 0 0,-5-2 15,-2 2 0,4-3 0,0-1 0,-6 0 16,0 0 0,-4 1 0,0 1 0,-2 0 15,-3 2 0,-4 2 0,-4 2 0,-1 0 16,-4 7 0,2 1 0,-2 1 0,0 3 0,3 4 16,-7 4 0,3 3 0,6-2 15,6 1 0,4 1 0,-1 3 0,8 2 16,0-3 0,4 1 0,12 10 0,1-4 0,3 1 16,3-5 0,4 2 0,1-2 0,1-3 15,2-1 0,-3-1 0,-4-3 0,-3 0 16,-9-2 0,1-2 0,-1 0 0,-6 2 15,0-3 0,-4 0 0,1 3 0,-6-2 16,-1 1 0,-4 9 0,-15 4 0,-1 1 16,-2-3 0,-2 0 0,0-5 0,5 0 15,3-4 0,6-3 0,-2 0 0,3-2 0,1-2 16,4 2 0,8-6 0,-15 0 0,15 0 16,-6-10 0,3 0 0,6 0 0</inkml:trace>
  <inkml:trace contextRef="#ctx0" brushRef="#br0">15684 7334 0,'6'13'0,"-1"3"0,2-2 0,-5 2 0,2 2 16,-2 1 0,7 9 0,-7-7 0,3 1 15,2-4 0,-5 1 0,2 9 0,0-4 16,0-8 0,1-1 0,0 2 0,-3-2 15,2-1 0,0 2 0,1-4 0,-1-2 16,-2-3 0,2 1 0,-1-4 0</inkml:trace>
  <inkml:trace contextRef="#ctx0" brushRef="#br0">15964 7282 0,'0'0'0,"5"-6"16,-5 6 0,7-6 0,-1 5 0,3-7 16,0 4 0,8-4 0,1-2 0,13-2 15,4 0 0,-3 1 0,5 1 0,-2-2 16,0 4 0,0-2 0,3 2 0,-7 0 16,0 0 0,-1 0 0,-9 3 0,-3 0 0,-3 2 15,-5 1 0,0-1 0,-5-1 0,-5 4 16</inkml:trace>
  <inkml:trace contextRef="#ctx0" brushRef="#br0">16230 7117 0,'0'0'16,"-11"3"0,11-3 0,0 0 0,0 10 0,0-10 16,2 12 0,0-4 0,5 6 15,-3 1 0,6 1 0,-2 2 0,0 0 0,10 10 16,-5-1 0,-5-1 0,6 3 0,1 1 15,-11-6 0,10-5 0,-8-3 16,7 0 0,-1-2 0,-2-1 0,8 0 0,-3-8 16,1 1 0,3-6 0</inkml:trace>
  <inkml:trace contextRef="#ctx0" brushRef="#br0">16894 6939 0,'2'-20'0,"0"1"0,-4 3 0,0 2 15,-3-2 0,-2 6 0,-1-4 0,-3 2 16,-5 1 0,2 3 0,-7 0 0,3 4 16,-1 0 0,-3 2 0,0 2 0,1 0 15,3 4 0,0 0 0,3 4 0,-1 3 16,8-1 0,-1 2 0,-1 2 0,2 0 0,4 2 16,4 2 0,4-3 0,-2 3 15,6 0 0,7 9 0,5-1 0,-1 2 16,7-2 0,-1-3 0,3 3 0,-1-1 0,-3-1 15,1 0 0,0-2 0,1 1 16,-8-5 0,-3-2 0,-1-1 0,-6-1 0,3 0 16,-3 2 0,-1-2 0,-2 1 0,-3-1 15,0 0 0,-4 0 0,0-2 0,-3 4 16,-2-3 0,1-1 0,-5 0 0,1-2 16,0-2 0,4-1 0,-1 0 0,-1-4 15,0-1 0,-2 1 0,10-3 0,-16 2 16,16-2 0,-17-2 0,17 2 0,-14-5 0,14 5 15,-12-8 0,7 5 0,-1-1 0,6 4 16,-7-10 0,5 4 0,2-2 0</inkml:trace>
  <inkml:trace contextRef="#ctx0" brushRef="#br0">17218 7414 0,'4'2'0,"-4"-2"0,11 2 15,-11-2 0,0 0 0,9 4 16,-9-4 0,0 0 0,8 4 0,-8-4 0,7 8 16,-7-8 0,7 10 0,-5-2 0,5 0 15,-5 2 0,4 3 0,-4-1 0,4 2 16,0-2 0,-2-4 0,0 0 0,-2 0 16,0 0 0,1-5 0,-1 4 0,-2-7 15,8 9 0,-6-7 0,-2-2 0,6 8 0,-6-8 16,2 4 0,-2-4 0,0 0 0,10 2 15,-10-2 0,13 0 0,-13 0 0,20-4 16,-14 2 0,6 0 0,-6-4 0,5 4 16,-2 0 0,0-2 0,4 1 0,-4 0 15,0-1 0,-1 2 0,12-1 0,-7-3 16,1 2 0,2 0 0,0 0 0,1-4 16,-5 4 0,5 0 0,1-4 0,-1 4 15,3-2 0,-2-2 0,-1 0 0,3 1 16</inkml:trace>
  <inkml:trace contextRef="#ctx0" brushRef="#br0">18979 6509 0,'0'0'16,"4"-8"0,-4 8 0,0 0 15,7-6 0,-7 6 0,0 0 0,0 0 16,0 0 0,-2-12 0,2 12 0,-5-8 0,5 8 16,-7-6 0,5 3 0,2 3 0,-12-9 15,4 9 0,8 0 0,-21 2 0,3 6 16,1 4 0,-11 10 0,-1 3 0,1 5 15,1 2 0,5 3 0,-13 17 0,11-11 16,11-7 0,0-1 0,4-1 0,5 1 16,4-1 0,6-5 0,5 3 0,6-2 15,3-5 0,7-1 0,6-2 0,-5-3 0,9-1 16,0-6 0,0-2 0,6-6 16,-4-2 0,-4 0 0,4-6 0,-1 0 0,-3-4 15,-2 1 0,-5-3 0,-1-4 0,-8 0 16,-4-2 0,-4 3 0,-2-1 0,-2-2 15,-3 0 0,-2 0 0</inkml:trace>
  <inkml:trace contextRef="#ctx0" brushRef="#br0">18858 6880 0,'-11'0'0,"11"0"0,0 0 0,0 0 16,-6-10 0,6 10 0,2-8 0,-2 8 15,7-12 0,1 6 0,6-5 0,-2-2 16,4 0 0,17-7 0,-4 1 0,6-1 16,-1 0 0,3 2 0,3 1 0,2 0 15,-1 2 0,-6-1 0,0 4 0,-4 0 0,-5 4 16,-4 1 0,-4 2 0,-5 2 0,0-1 16,-2 1 0,-2 2 0,-9 1 15,10-4 0,-10 4 0,12-2 0,-12 2 0,0 0 16,0 0 0,13-2 0,-13 2 0,0 0 15,6-2 0,-6 2 0,0 0 0,0 0 16,0 0 0,0 0 0,0 0 0,0 0 16,12-2 0,-12 2 0,0 0 0,0 0 15,8-8 0</inkml:trace>
  <inkml:trace contextRef="#ctx0" brushRef="#br0">20109 6694 0,'-2'-8'0,"2"0"0,0 1 0,-2 1 16,2 0 0,0 6 0,0-10 0,0 6 0,0 4 16,-2-6 0,2 6 0,0 0 0,0-8 15,0 8 0,0 0 0,0-5 0,0 5 16,0 0 0,0 0 0,0 0 0,0 0 15,0 0 0,4 19 0,-2-1 0,2 13 16,1 3 0,1 3 0,-3 1 0,6 1 16,-3 1 0,-2-3 0,-2 1 0,1-5 15,1-3 0,1-8 0,-3-5 0,0-3 16,0-4 0,0 0 0,1-4 0,1 0 16,0-4 0,-4-2 0,0 0 0,33-12 0,-5-10 15,1-4 0,17-19 0,-2-7 0,-3 2 16,4-8 0,-2 3 0,1-4 0,2 4 15,-4-2 0,-7 5 0,-4 14 0,12-11 16,-17 18 0,-5 7 0,-9 8 0,-1 2 16,0 4 0,-2 3 0,-3 1 0,-1 2 15,0-2 0,-5 6 0,6-8 0,-2 4 16,-4 4 0,2-4 0,-2 4 0,0 0 0,0 0 16,0 0 0,0 0 0,0 0 15,0 0 0,0 0 0,7 18 0,-11-4 0,-1 3 16,-3 3 0,-6 10 0,-1-1 0</inkml:trace>
  <inkml:trace contextRef="#ctx0" brushRef="#br0">20300 7546 0,'0'8'0,"0"-8"0,0 0 0,0 0 0,0 0 15,0 0 0,0 0 0,0 0 0,15 0 16,-15 0 0,26-11 0,10-3 0,-1 0 16,0-6 0,4 3 0,3-3 0,-3-2 15,23-8 0,-13 7 0,-11 5 0,1-3 16,-4 6 0,0 0 0,-6 1 0,4-2 0,-9 4 16,-4 4 0,-3 3 0,-3-2 15,-2 2 0,-3 1 0,0 2 0,-4-2 16,-1 2 0,-4 2 0,10-4 0,-10 4 0,5-4 15,-5 4 0,0 0 0,9-4 16,-9 4 0,0 0 0,0 0 0,0 0 0</inkml:trace>
  <inkml:trace contextRef="#ctx0" brushRef="#br0">13287 9417 0,'0'0'0,"-8"-6"0,8 6 0,0 0 16,0 0 0,0 0 0,-5 16 0,1 13 15,4 11 0,4 19 0,-1 8 0,1 4 16,5 6 0,0 55 0,8-41 0,-8-26 15,2 6 0,2-4 0,0 2 0,-2-6 16,0-4 0,-4-13 0,-3-9 0,0-1 16,1-7 0,-1-5 0,-4-4 0,2-5 15,3-3 0,-5 0 0,2-6 0,0 0 0,-2-6 16,0 0 0,0 0 0,0 0 0,0 0 16,2-51 0,-4 13 0,-2-25 15,-1-8 0,1 0 0,-1 2 0,1-2 0,4 6 16,-6 0 0,6 15 0,0 11 0,4 3 15,0 5 0,1-1 0,1 9 0,1 5 16,2 4 0,-3 4 0,8 1 0,-1 3 16,-3 2 0,2 6 0,5 1 0,-1 7 15,-2 0 0,0 6 0,1 10 0,-1-5 16,-2 9 0,-1 1 0,-4-3 0,-5 6 0,-2-3 16,-2 3 0,-3-6 0,-3-7 0,-1-1 15,-2 6 0,-4-7 0,0-1 0,3-4 16,0 0 0,-4-4 0,1 0 0,-1-3 15,1-1 0,1-2 0,2-2 0,3 0 16,0-2 0,9 0 0,-15 2 0,15-2 16,0 0 0,-16 4 0,16-4 0,0 0 15,0 0 0,-8 2 0,8-2 0,0 0 0,0 0 16,0 0 0,20 14 0,-14-8 0,9 4 16,3-1 0,10 5 0,1 0 0,4 0 15,-5 0 0,3-1 0,-5-3 0,5 4 16,4 0 0,-2 0 0,0-4 0,-3 3 15,-1 1 0,1-4 0,-3 0 0,-8-2 16,1 0 0,0 2 0,-3-5 0,1 3 16,-3 1 0</inkml:trace>
  <inkml:trace contextRef="#ctx0" brushRef="#br0">14426 9649 0,'0'0'0,"-10"0"0,10 0 0,-15 5 15,5 0 0,-2 7 0,-8 12 0,1 2 16,-2 1 0,6 5 0,0 1 0,2 3 16,4 1 0,2 1 0,5-1 0,4-1 15,5-3 0,-3 3 0,7-2 0,2-7 16,-1 1 0,5-5 0,1-5 0,-3-2 0,7 5 15,-2-7 0,-5-2 0,5-2 16,-5-2 0,0 0 0,0-4 0,-3 2 0,-4-2 16,3-1 0,-5 2 0,4-3 0,-4-1 15,-6-1 0,11 5 0,-11-5 0,8 3 16,-8-3 0,0 0 0,10 4 0,-10-4 16,0 0 0,6 5 0,-6-5 0,0 0 0,0 0 15,0 0 0,4 3 0,-4-3 16,0 0 0,0 0 0,0 0 0,0 0 15,0 0 0,0 0 0,0 0 0,0 0 16,0 0 0,0 0 0,0 0 0,0 0 0,0 0 16,0 0 0,0 0 0,0 0 0,0 0 15,0 0 0,0 0 0,0 0 0,0 0 16,0 0 0</inkml:trace>
  <inkml:trace contextRef="#ctx0" brushRef="#br0">14898 9580 0,'0'0'0,"19"2"0,-3 3 16,15 8 0,1 1 0,3 4 0,0 2 16,20 15 0,-14-3 0,-3-5 0,0-1 15,7 18 0,-8-9 0,-8-4 0,-1 3 16,-4 1 0,-1 3 0,-6-2 0,-4-7 15,-4 5 0,-5-5 0,-4 1 0,-4 1 16,-3-1 0,-3-1 0,-6-3 0,-2 0 16,-3-5 0,-1 3 0,2-10 0,-4 5 0,2-7 15,0-4 0,5 2 0,1-4 0,1-2 16,-3 2 0,0-4 0,6 0 0,1 0 16,11-2 0,-20 0 0,20 0 0,-15-8 15,6 4 0</inkml:trace>
  <inkml:trace contextRef="#ctx0" brushRef="#br0">25525 7233 0,'-3'-6'0,"-1"0"0,-1 0 0,1 2 15,4 4 0,-7-7 0,3 2 0,4 5 16,-4-5 0,4 5 0,-4-7 0,4 7 15,0 0 0,-2-10 0,2 10 0,6-7 16,0 1 0,10-4 0,-1 0 0,16-4 16,-11 4 0,3 2 0,-5 5 0,2-1 0,-3 6 15,3 1 0,-1 4 0,-3 3 0,-3 1 16,3 5 0,0 12 0,-4-1 0,-3 3 16,-7 1 0,-2 1 0,-5 0 0,1-3 15,-4 3 0,0-9 0,4-5 0,-2 0 16,4-6 0,0-2 0,-3 0 0,3-5 15,2 3 0,0-8 0,-4 8 0,4-8 16,0 0 0,0 0 0,0 0 0,13-18 16,1-7 0,0-5 0,3-5 0,-1-1 15,4-21 0,-3 10 0,-3 9 0,-2 4 16,-5 1 0,4 6 0,-6 5 0,-3 6 0,-2 2 16,0 4 0,0 0 0,0 7 0,0 3 15,-7-8 0,7 8 0,0 0 0,0 0 16,-18 15 0,10-1 0,2 0 0,-2 4 15,4-1 0,2 3 0,0 10 0,6-7 16,-2-1 0,4-4 0,8 11 0,-1-3 16,1-4 0,-2-3 0,11 3 0,-7-6 15,-2 0 0,-1-5 0,3-1 0,-4-4 0,0 0 16</inkml:trace>
  <inkml:trace contextRef="#ctx0" brushRef="#br0">26153 7363 0,'0'0'0,"0"0"0,0 0 0,0 0 16,6-2 0,-6 2 0,16-4 0,-5 2 15,9 0 0,0-4 0,15-2 0,0 3 16,0-3 0,-3 1 0,1 0 0,-2-1 0,-5 2 16,-4 0 0,-3 2 0,2-4 0,-1 2 15,-3 1 0,-2-5 0,-2 3 0,-4 2 16,-2-3 0,-3 2 0,0 0 0,-4 6 15,3-10 0,-3 10 0,-5-8 0,5 8 16,-6-4 0,6 4 0,-12-4 0,12 4 16,-17 0 0,17 0 0,-18 3 0,10 0 15,0 1 0,-2-2 0,4 4 0,-3-2 0,3 2 16,-2 2 0,2-2 0,2 0 0,2 2 16,-2-1 0,1 1 0,1 0 0,4 2 15,1 6 0,-1-6 0,0 2 0,0-4 16,0 0 0,0 1 0,2-1 0,1-2 15,0 2 0,-1 0 0,2-2 0,-6-6 16,11 10 0</inkml:trace>
  <inkml:trace contextRef="#ctx0" brushRef="#br0">26782 7142 0,'0'-10'0,"0"2"0,2-2 15,-2 5 0,0-3 0,0 8 0,4-12 16,-1 6 0,1-2 0,0 4 0,0-4 16,6 4 0,5-3 0,3-1 0,3 1 15,-1 2 0,11 3 0,-3 2 0,3 5 16,-1 5 0,-7-2 0,-6 4 0,-2 2 0,7 8 16,-7-1 0,-2 5 0,-5-4 15,-2 0 0,-4-3 0,-2 1 0,-4 10 0,-4-7 16,0 5 0,-3-9 0,5-1 0,-6-4 15,6-2 0,0-2 0,1-2 0,1-2 16,4-1 0,-5 2 0,5-7 0,-2 7 16,2-7 0,0 0 0,0 0 0,16 3 15,-16-3 0,32-15 0,1 4 0,-2-7 16,0 2 0,4-4 0,2 1 0,1-9 16,-6 4 0</inkml:trace>
  <inkml:trace contextRef="#ctx0" brushRef="#br0">27584 7083 0,'0'0'15,"0"0"0,6-4 0,-6 4 0,0 0 16,0 0 0,0 0 0,0 0 0,0 0 16,0 22 0,0-13 0,-2 0 0,2-1 15,0 1 0,2 1 0,-2 0 0,4 4 16,5-2 0,-3-2 0,2-3 0,0 1 16,-2-2 0,10 2 0,-5-4 0,7 0 0,-5-2 15,5-4 0,-1 0 0,0-4 16,0-2 0,1-1 0,-3-1 0,-1-2 0,-1 0 15,0 0 0,-4 2 0,-3 4 16,3-2 0,-4 4 0,1 1 0,-6 3 0,7-5 16,-7 5 0,0 0 0,10 12 0,-5 4 15,-2 2 0,1 13 0,2 3 0,-2 2 16,1 1 0,-1 1 0,1 5 0,-1-4 16,1 3 0,1-1 0,0 1 0,-1-5 15,0 3 0,-3-7 0,0 1 0,0-5 0,-2-5 16,-2-7 0,0 1 0,-3 0 0,-2-4 15,-1 0 0,-1-3 0,-4 1 16,-2-2 0,-1-4 0,-1 2 0,1-4 0,-3-2 16,1-2 0,2-4 0,1 0 0,0-4 15,4-1 0,3-3 0,-4-4 0,-1-10 16,5 3 0,6 3 0,4-14 0,-2 3 16,2-3 0,9 3 0,4-3 0,2 1 15,1 1 0</inkml:trace>
  <inkml:trace contextRef="#ctx0" brushRef="#br0">28392 7204 0,'8'-7'16,"1"2"0,2-1 0,-2-1 0,2 2 16,0-1 0,4 0 0,-1 0 0,-2-2 15,9 2 0,-5 2 0,0-2 0,1 4 16,-1-1 0,-3 0 0,5 6 0,2-3 0,-3 0 15,-7 3 0,4 1 0,-3 0 0,-2 2 16,0 0 0,-5 0 0,0 0 16,3 0 0,-5 2 0,-2-8 0,-2 11 0,-1-3 15,-3 1 0,2-2 0,-7 5 0,-5 0 16,6-3 0,-4-1 0,1 1 0,3-1 16,-2-3 0,6 1 0,-1-2 0,1 2 15,-1-2 0,0 2 0,7-6 0,-8 4 16,8-4 0,-4 4 0,4-4 0,0 0 15,0 0 0,0 0 0,23 2 0,-23-2 16,38-4 0,-19 2 0,1-2 0,13 0 0,4-2 16,-4-5 0,4 1 0,1-2 15</inkml:trace>
  <inkml:trace contextRef="#ctx0" brushRef="#br0">29196 7035 0,'0'0'0,"0"-13"0,-2 5 15,2 0 0,-2 0 0,-1-2 0,3 0 16,0 2 0,-4-2 0,4-5 0,2 1 16,0-2 0,3 4 0,1-3 0,3 1 15,4 0 0,2 2 0,1 0 0,12-4 0,-5 4 16,0 5 0,-5 3 0,-1 0 0,-1 4 16,-1 0 0,-4 2 0,0 2 0,-1 0 15,-4 4 0,6 4 0,-7-2 0,3 5 16,-3 1 0,-3-4 0,3 5 0,1 0 15,-2-2 0,0 3 0,4-1 0,5 9 16,-1 2 0,6-2 0,2 1 0,-1 1 16,4-4 0,-3 5 0,1-3 0,-1-1 15,0-3 0,-5 0 0,-1-8 0,-6 1 16,-2 1 0,-4-2 0,1-2 0,-3-2 0,-3 0 16,-5 5 0,-4-1 0,-2 0 0,-13 5 15,-4-3 0,-3 2 0,-1-2 0,0-1 16,-8 0 0,2-8 0,-5 5 0,2-2 15,-30 2 0,21 0 0,-14-10 0</inkml:trace>
  <inkml:trace contextRef="#ctx0" brushRef="#br0">25323 8953 0,'-11'-2'0,"11"2"0,0 0 0,-11 0 16,11 0 0,0 0 0,-9-2 0,9 2 0,-9-2 16,9 2 0,0 0 0,-15 0 15,15 0 0,0 0 0,-13 0 0,13 0 16,-18-2 0,9 2 0,9 0 0,-14-1 0,6-2 15,2 1 0,-3 0 0,3-1 16,2 0 0,-1-1 0,5 4 0,-9-8 0,5 7 16,4 1 0,-4-9 0,1 6 0,3 3 15,-4-6 0,4 6 0,0-8 0,0 8 16,-2-6 0,2 6 0,0-8 0,0 8 16,0 0 0,2-6 0,-2 6 0,0 0 15,0-6 0,0 6 0,0 0 0,2-5 0,-2 5 16,0 0 0,0 0 0,0-4 0,0 4 15,0 0 0,0 0 0,0 0 0,0 0 16,0 0 0,0-8 0,0 8 0,0 0 16,0 0 0,0 0 0</inkml:trace>
  <inkml:trace contextRef="#ctx0" brushRef="#br0">28331 4939 0,'2'-10'0,"-2"10"0,0-6 0,0 6 15,0-8 0,0 8 0,0-6 0,0 6 16,0-4 0,0 4 0,0 0 0,0 0 15,2-8 0,-2 8 0,0 0 0,0 0 16,2-8 0,-2 8 0,6-4 0,-6 4 0,14-6 16,-3 4 0,-5 1 0,6-1 0,5-1 15,0 3 0,0 3 0,-1 0 0,1 1 16,-3 0 0,3 4 0,-3 0 0,-4 4 16,2-2 0,-4 6 0,-3-4 0,-1 1 15,-2 3 0,-4-2 0,0 5 0,-3-3 16,-1 0 0,0 0 0,-6-1 0,4 0 0,-6-6 15,1 3 0,5 0 0,-2-4 16,4-2 0,-3-2 0,5 0 0,4-4 0,0 0 16,0 0 0,0 0 0,-8-14 0,10 4 15,4-4 0,7-11 0,1-3 0,0 0 16,2 2 0,1-1 0,-1 4 0,-3 1 16,-2 8 0,-2 0 0,-3 4 0,-2 2 15,1 2 0,-3-2 0,3 5 0,-5 3 16,4-8 0,-4 8 0,2-9 0,-2 9 15,3-5 0,-3 5 0,0 0 0,0 0 16,0 0 0,0 0 0,0 0 0,0 0 0,0 0 16,0 0 0,0 0 0,0 0 15,2 25 0,0-17 0,2 0 0,0 0 0,8 6 16,-2 0 0,1-1 0,3 4 0,-2-4 16,4-1 0,-3 3 0,5-2 0,-1-4 15,-1 4 0,1-6 0,1 1 0,-3 0 16,-2-2 0,-2-2 0,3 0 0,-14-4 0,19 2 15,-19-2 0,18-4 0,-18 4 16,17-6 0,-10 0 0,1 0 0,-1 0 16,-1 0 0,0 1 0,2-3 0,-2 1 0,-4 2 15,-2 5 0,9-15 0,-5 10 0,-4 5 16,5-10 0,-5 10 0,7-8 0,-7 8 16,0 0 0,6-8 0,-6 8 0,0 0 15,4-8 0,-4 8 0,14-6 0,-6 2 16,-8 4 0,27-8 0,-12 3 0,5 1 15,-1 2 0,-1 0 0,4 0 0,-3 2 16,-1-2 0,0 0 0,-1 4 0,-3 0 0,-4 0 16,-1 0 0,-9-2 0,10 6 15</inkml:trace>
  <inkml:trace contextRef="#ctx0" brushRef="#br0">29036 5093 0,'-8'1'0,"8"-1"16,0 0 0,-10 8 0,10-8 0,0 0 15,0 0 0,-6 4 0,6-4 0,0 0 16,0 0 0,0 0 0,0 0 0,0 0 16,33 0 0,-33 0 0,34-4 0,-13 4 0,-1-2 15,-3 2 0,5-2 0,-5 2 0,1-4 16,-6 4 0,6-1 0</inkml:trace>
  <inkml:trace contextRef="#ctx0" brushRef="#br0">29627 4818 0,'0'0'0,"2"-8"0,-2 8 0,0-6 15,0 6 0,5-7 0,-5 7 0,2-6 16,-2 6 0,0 0 0,4-10 0,-4 10 16,0 0 0,3-6 0,-3 6 0,0 0 0,2-6 15,-2 6 0,0 0 0,0 0 0,0 0 16,0 0 0,0 0 0,0 0 0,11 22 15,-7-7 0,-2 1 0,2 4 0,1 12 16,0-5 0,-1 3 0,0 1 0,-1-2 16,-3 1 0,6-2 0,-2-4 0,-2-4 15,4-5 0,-6 1 0,0 0 0,2-3 16,-2-3 0,2 0 0,-2-2 0,0 0 16,2-2 0,-2-6 0,0 12 0,0-6 0,0-6 15,0 7 0,0-7 0,0 0 16,0 7 0,0-7 0,0 0 0,0 0 0,0 8 15,0-8 0,0 0 0,0 0 0,0 0 16,0 7 0,0-7 0,0 0 0,0 0 16,0 0 0,0 0 0,0 8 0,0-8 15,0 0 0,0 0 0,0 0 0,0 0 16,0 0 0,0 6 0,0-6 0,0 0 16</inkml:trace>
  <inkml:trace contextRef="#ctx0" brushRef="#br0">29656 4907 0,'0'0'16,"0"0"0,0 0 0,0 0 0,0 0 0,0 0 15,0 0 0,0 0 0,0 0 16,0 0 0,0 0 0,0 0 0,0 0 0,0 0 16,0 0 0,-33 12 0,33-12 0,-16 4 15,8-2 0,8-2 0,-17 4 0,17-4 16,-14 0 0,14 0 0,0 0 0,-17 0 16,17 0 0,0 0 0,-14-4 0,14 4 15,0 0 0,-12-4 0,12 4 0,-8-6 16,8 6 0,-6-8 0,6 8 0,-2-6 0,2 6 15,0-8 0,0 8 0,2-10 16,2 4 0,1 0 0,0 1 0,-1-2 0,-2 2 16,-2 5 0,9-8 0,-7 4 0,-2 4 15,6-8 0,-6 8 0,7-4 0,-7 4 16,0 0 0,7-4 0,-7 4 0,0 0 16,0 0 0,0 0 0,0 0 0,0 0 15,0 0 0,0 0 0,17 12 0,-17-12 16,3 6 0,-3-6 0,0 0 0,0 10 15,0-10 0,0 0 0,0 0 0,-3 12 16,3-12 0,-5 8 0,5-8 0,-8 3 0,8-3 16,0 0 0,-15 6 0,15-6 0,-9 2 15,9-2 0,0 0 0,-17-2 0,17 2 16,-14-4 0,14 4 0,-11-5 0,7 0 16,4 5 0,-9-5 0,9 5 0,-5-5 15,5 5 0,0 0 0,-4-7 0,4 7 16,0 0 0,0-8 0,0 8 0,0 0 15,0 0 0,14-6 0,-6 6 0,-8 0 0,17 0 16,-17 0 0,20 4 0,-11-2 16,7 6 0,-4-1 0,0 0 0,1 3 0,0 1 15,-4 3 0,-1 0 0,3 2 0,-4 1 16,0-1 0,-3 2 0,-2 1 0,2-1 16,-4 2 0,2 0 0,-2-3 0,0 3 15,-2 0 0,2 0 0,-4-3 0,0 3 16,-2-2 0,-1 2 0,0-4 0,-2 1 15,-1-1 0,2 0 0,-4-4 0,3 2 16,-5-3 0,2-1 0,-2 0 0,3-2 16,3-2 0,-1-2 0,0 0 0,1 0 15,1-3 0,7-1 0,-18 3 0,18-3 16,-15-4 0,15 4 0,-15-4 0,10 0 0,1-2 16,-2 0 0,-2 0 0,6-2 0,0 3 15,-2-5 0,4 3 0,0 7 0,0-15 16,0 7 0,4 2 0,0-2 0,2 2 15,0 0 0,7-4 0,2 1 0,2 1 16,1 1 0,5 2 0,9-1 0,-8 2 16,-2 2 0,0 0 0,-2 2 0,-1 0 15,1 2 0,-3 0 0,1 2 0,-3 0 0,1 0 16,-6-1 0,2 2 0,-3-2 0,-1 2 16,-2-2 0,4 3 0,-2-2 0,-1 2 15,-1-2 0,1 4 0,-2-2 0,1 2 16,0-2 0,1 2 0,0 0 0,2 3 15,-1 1 0,1-4 0,-2-2 0,3-2 16</inkml:trace>
  <inkml:trace contextRef="#ctx0" brushRef="#br0">30288 5019 0,'0'0'15,"0"0"0,4-10 0,-4 10 0,0 0 16,0 0 0,0 0 0,0 0 0,0 0 16,0 0 0,0 0 0,0 0 0,0 0 15,0 0 0,8 26 0,-8-10 0,-2 0 16,2 0 0,-4 1 0,-2 1 0,2-2 0,-4 3 16,-5 7 0,1-4 0,-5 4 0,-1-1 15,4-7 0,-2-3 0,5-2 16,-3 0 0,6-3 0,2-2 0,-1-2 0,7-6 15,-11 2 0</inkml:trace>
  <inkml:trace contextRef="#ctx0" brushRef="#br0">30580 4784 0,'7'-5'0,"-3"-1"0,-2 2 0,-2 4 0,7-6 16,-7 6 0,0 0 0,0 0 0,0 0 15,0 0 0,0 0 0,13 16 16,-9-6 0,3 3 0,-2 3 0,1 0 0,1-4 16,1 1 0,4 2 0,-2-2 0,3 1 15,1 0 0,3 0 0,-1-4 0,0-1 16,2-3 0,3 0 0,-2-4 0,3 0 16,-2-4 0,1-2 0,-1-3 0,0-3 0,-3 0 15,1-2 0,-3 0 0,-1-2 16,-2 0 0,-1 2 0,-2 3 0,0 0 15,-5 4 0,3-1 0,-2 0 0,-5 6 0,6-6 16,-6 6 0,7-4 0,-7 4 16,0 0 0,0 0 0,10 12 0,-8-4 0,3 8 15,2 3 0,-3 11 0,2 4 0,-1-1 16,-1 2 0,-2-1 0,5 1 0,-5-1 16,1-3 0,-1 1 0,-2 0 0,0-3 15,0 1 0,0-4 0,0-7 0,-2-1 16,-1-2 0,1-1 0,-2-3 0,-1 1 0,1-4 15,-1-3 0,1 2 0,-2-2 16,-1-2 0,0 0 0,1 0 0,6-4 16,-17 0 0,17 0 0,-16-8 0,7 2 0,0-8 15,1-2 0,-1-11 0,1-3 0,2-2 16,6 1 0,3-4 0,0 1 0,3 4 16,0 1 0,-1 5 0,6 5 0,-7 3 15,5 0 0,-5 2 0,5 2 0,-2 2 16,-3 3 0,3-1 0,1 4 0,-2-2 15,4 2 0,-10 4 0,15-4 0,-15 4 16,20 1 0,-20-1 0,20 5 0,-3-1 0,-1 2 16,-4-3 0</inkml:trace>
  <inkml:trace contextRef="#ctx0" brushRef="#br0">31450 5021 0,'0'0'0,"0"0"16,2-8 0,-2 8 0,0 0 0,0-7 16,0 7 0,0 0 0,0 0 0,0-10 15,0 10 0,0 0 0,0 0 0,0 0 0,0 0 16,2-6 0,-2 6 0,0 0 0,0 0 16,0 0 0,4-6 0,-4 6 0,8-4 15,2 0 0,-1 2 0,13-2 0,-2-2 16,15 0 0,-7 2 0,7 2 0,-4-2 15,-7 2 0,-3 0 0,-3 0 0,2 2 16,-3-1 0,-1 1 0,-16 0 0,21 0 16,-21 0 0,16 3 0,-16-3 0,11 4 15,-11-4 0</inkml:trace>
  <inkml:trace contextRef="#ctx0" brushRef="#br0">31500 5116 0,'0'0'0,"0"0"0,0 0 0,0 0 16,0 0 0,0 0 0,0 0 0,0 0 15,0 0 0,44-10 0,-28 6 0,-1 2 0,5-2 16,0 2 0,-3 1 0,3-4 0,-5 5 16,7-2 0,-7 0 0,5 1 15,-5-1 0,5-1 0</inkml:trace>
  <inkml:trace contextRef="#ctx0" brushRef="#br0">31987 4960 0,'0'0'0,"0"0"0,0-6 15,0 6 0,0 0 0,0 0 0,-2-6 16,2 6 0,0 0 0,0 0 0,0 0 15,0 0 0,0 0 0,2-7 0,-2 7 16,0 0 0,13-2 0,-13 2 0,18-5 16,-8 5 0,8 0 0,-1-1 0,3 1 15,-3 0 0,3 0 0,0 0 0,-1 0 16,-1 0 0,-1 1 0,1-1 0,-3-1 16,-1-1 0</inkml:trace>
  <inkml:trace contextRef="#ctx0" brushRef="#br0">32403 4836 0,'0'0'16,"2"-12"0,0 4 0,0 2 0,2 0 0,2 1 15,-2-3 0,-2 1 0,-2 7 0,6-9 16,-4 5 0,-2 4 0,5-6 0,-5 6 16,0 0 0,4-6 0,-4 6 0,0 0 15,0 0 0,0 0 0,0 0 0,0 0 0,5 20 16,-5-10 0,2 0 0,-4 5 0,2 1 15,0 0 0,-3 4 0,1-3 16,0-1 0,0 4 0,-5 9 0,7-7 0,-4-1 16,2-3 0,0 0 0,0 10 0,0-8 15,-1-2 0,0-1 0,3-5 0,0 0 16,0-3 0,0 1 0,0-2 0,0 0 16,3 0 0,-3-2 0,0 2 0,0-8 15,0 10 0,0-4 0,0-6 0,3 8 16,-3-8 0,0 0 0,0 8 0,0-8 15,0 0 0,0 0 0,0 0 0,0 0 16,0 0 0,0 0 0,0 0 0,0 0 16,-14 7 0</inkml:trace>
  <inkml:trace contextRef="#ctx0" brushRef="#br0">28482 5680 0,'0'0'16,"0"0"0,0 0 0,0 0 0,0 0 16,0 0 0,0 0 0,0 0 0,0 0 15,0 0 0,0 0 0,0 0 0,0 0 16,35-6 0,-15 8 0,13 2 0,-1 0 16,12 2 0,-3-2 0,3 2 0,28 4 15,-1-2 0,1-2 0,0 4 0,3-8 16,-1 3 0,8 1 0,0 0 0,4-2 15,2 2 0,61 0 0,-57-2 0,-20-2 16,3-4 0,3 4 0,-3-2 0,6 2 16,0-2 0,-5 2 0,3-2 0,-2 2 0,2 0 15,0-6 0,2 4 0,-4 2 0,-1-4 16,-1 2 0,-3 0 0,-4 0 0,-15-2 16,-8 2 0,4 0 0,-4 2 0,0-2 15,-4 0 0,0 4 0,1-2 0,-7 2 16,2 0 0,-2 2 0,3-1 0,-3 2 0,-2 0 15,-2 1 0,-1 0 0,5 0 16,-2 0 0,2-2 0,0 2 0,4-2 0,-1 0 16,3-1 0,-1 0 0,0-2 0,-1-1 15,2 0 0,1 2 0,-5-4 0,3 0 16,-6-2 0,1 2 0,-2-4 0,-9 2 16,-6 1 0,-3-4 0,-1 3 0,-1 1 15,-3-1 0,0-3 0,-4 2 0,3 1 16,0-2 0,-3 0 0,1 0 0,1 0 15,-1 0 0,2 0 0,-3-2 0,3 2 16,0-2 0,0 2 0,6-6 0,-4 5 0,0-3 16,0 2 0,4-2 0,0-2 15,-3 4 0,-4 0 0,3-2 0,-4 2 0,2 1 16,-3-2 0,5-4 0,0-3 0,0 2 16,-3-4 0,4 1 0,1-2 0,2-8 15,-4-3 0,5 3 0,-3-5 0,-1 1 16,0-1 0,-4-2 0,6 1 0,-1-3 15,-3-3 0,2 1 0,-1-3 0,-1 3 16,4-5 0,-3 1 0,-3 1 0,6 3 16,-6 3 0,1-2 0,0 1 0,-2 1 0,1-5 15,2 6 0,0 0 0,-6 1 0,9 2 16,-8 1 0,4-1 0,-5 4 0,0 6 16,3-1 0,-3 2 0,1 0 0,-1 1 15,3-1 0,-3 3 0,-2 0 0,0 0 16,0 1 0,0 4 0,1 0 0,-3 0 15,3 2 0,-1 3 0,0-3 0,-2 8 16,0-14 0,0 8 0,0 6 0,0-10 16,0 10 0,-4-14 0,4 9 0,-3-3 15,3 8 0,-5-12 0,3 2 0,0 2 16,0 2 0,0-2 0,-2 0 0,-1 0 0,1 3 16,-1-5 0,-4 3 0,-1-4 0,-4 3 15,-3-2 0,1 2 0,-12-2 0,-5 0 16,0 5 0,-2-1 0,0 2 0,-6 1 15,-3 3 0,-24 3 0,2-1 0,-3-2 16,0 0 0,17 3 0,5-1 0,-22 1 16,16-3 0,-17 3 0,2-1 0,1-2 15,-2 2 0,1-2 0,0 2 0,16 1 16,8-3 0,0 1 0,-4-1 0,-22 2 0,2-2 16,18 2 0,1 0 0,4-2 0,-21 0 15,-3 2 0,18 0 0,8-2 0,-2 0 16,-2 0 0,6 2 0,-3-4 0,-2 2 15,5 0 0,-6 2 0,4 0 16,-4-2 0,2 2 0,-23 2 0,18-2 0,3 2 16,-1-2 0,-17 2 0,10 0 0,8-1 15,2 0 0,-21-1 0,13 2 0,-14 0 16,14-2 0,9 0 0,-2-1 0,2 1 16,-2 0 0,3 3 0,1-5 0,0 1 0,1 1 15,-1 0 0,4-2 0,1 3 0,-2-2 16,2-1 0,1 2 0,4 0 0,-1-2 15,2 0 0,-4 0 0,2 2 0,1-2 16,5 0 0,6 0 0,-13 0 0,13 0 16,1 2 0,3-2 0,-3 0 0,0 0 15,-1 0 0,1 2 0,2 0 0,1-2 16,-1 0 0,-1 0 0,5 0 0,14 0 16,-31 0 0,14 0 0,1 0 0,-2 2 15,1 0 0,0-2 0,0 0 0,-1 2 16,-1 0 0,1 0 0,-2 0 0,0 2 0,0 0 15,0-2 0,1-2 0,1 4 16,-1-4 0,1 4 0,0-2 0,1-2 0,-3 2 16,3 0 0,-1-2 0,1 1 0,-1 1 15,3-2 0,4 0 0,11 0 0,-22 3 16,11-3 0,11 0 0,-20 0 0,20 0 16,-17 0 0,17 0 0,-16 0 0,8 2 15,8-2 0,-15 0 0,15 0 0,-18 0 16,10 0 0,8 0 0,-18 0 0,18 0 0,-17 1 15,5-1 0,12 0 0,-19 2 16,10-2 0,-2 5 0,2-3 0,9-2 0,-18 1 16,10 1 0,2 2 0,6-4 0,-16 4 15,7 0 0,9-4 0,-16 8 0,10-2 16,0-2 0,2 4 0,-3-2 0,2 2 16,-1 7 0,-1 0 0,1 0 0,0 3 15,0-1 0,0 3 0,2 10 0,-1-3 16,-3 3 0,6 2 0,-1-1 0,1 1 15,-1 0 0,-1-1 0,2-2 0,2 3 16,-2 1 0,0-1 0,0 0 0,4-3 0,-2 3 16,0-5 0,-2-1 0,2 2 15,-2-3 0,4-5 0,-2-4 0,0 3 0,0-3 16,2 2 0,-2-4 0,0 3 0,-2 0 16,2-6 0,-2 1 0,2-2 0,0 0 15,0 0 0,0-2 0,0 1 0,0-9 16,-2 16 0,2-8 0,0-8 0,0 14 15,-3-6 0,3-8 0,-2 12 0,2-12 16,0 10 0,0-10 0,0 0 0,0 10 16,0-10 0,0 0 0,0 7 0,0-7 0,0 0 15,0 0 0,0 10 0,0-10 0,0 0 16,0 0 0,0 8 0,0-8 0,0 0 16,0 0 0,0 10 0,0-10 0,2 10 15,-2-10 0,3 10 0,-3-10 0,4 9 16,0-1 0,2-1 0,6 4 0,1 1 15,5 0 0,-1-2 0,15 8 0,3-5 16,3-3 0,4 2 0,-3-4 0,5 0 16,0 0 0,-1-2 0,-1-1 0,-1-1 15,2 2 0,-4-2 0,-2 2 0,0 0 16,-2-2 0,1 0 0,-13 2 0,-1-2 0,-4 2 16,1-2 0,-1 2 0,-1-2 0,-1 4 15,-1-5 0,-1 1 0,-6 1 0,1 0 16,-9-5 0,17 8 0,-10-2 0,1-2 15,0 2 0,-8-6 0,8 8 0,-8-8 16</inkml:trace>
  <inkml:trace contextRef="#ctx0" brushRef="#br0">29737 7127 0,'0'0'0,"-9"-5"0,9 5 16,0 0 0,0 0 0,0 0 0,-7-5 16,7 5 0,0 0 0,0 0 0,0 0 15,0 0 0,0 0 0,-4-7 0,4 7 16,0 0 0,0 0 0,0 0 0,0 0 16,-4-5 0,4 5 0,0 0 0,0 0 0,0 0 15,0 0 0,-6-4 0,6 4 0,0 0 16,0 0 0,0 0 0,0 0 0,-2-6 15,2 6 0,0 0 0,0 0 0,0 0 16,0 0 0,0 0 0,-8-4 0,8 4 16,0 0 0,0 0 0,0 0 0,0 0 15,-4-8 0,4 8 0,0 0 0,0 0 16,0 0 0,0 0 0,0 0 0,-4-4 0,4 4 16,0 0 0,0 0 0,0 0 0,0 0 15,0 0 0,0 0 0,0 0 0,0 0 16,0 0 0,0 0 0,0 0 0,-5-6 15,5 6 0,0 0 0,0 0 0,0 0 16,0 0 0,0 0 0,0 0 0,0 0 16,0 0 0,0 0 0,0 0 0,0 0 15,0 0 0,0 0 0,0 0 0,0 0 16,0 0 0,0 0 0,0 0 0,-4-6 16,4 6 0,0 0 0,0 0 0,0 0 0,0 0 15,0 0 0,0 0 0</inkml:trace>
  <inkml:trace contextRef="#ctx0" brushRef="#br0">29402 6986 0,'4'-6'0,"-4"6"0,0 0 16,0 0 0,0 0 0,2-8 0,-2 8 0,0 0 15,0-7 0,0 7 0,0 0 0,0 0 16,-2-10 0,2 10 0,0 0 15,-4-10 0,4 10 0,-2-8 0,2 8 16,-5-10 0,3 4 0,2 6 0,-5-10 0,1 6 16,4 4 0,-8-7 0,1 2 0,7 5 15,-13-3 0,13 3 0,-20 1 0,20-1 16,-26 8 0,8 1 0,1-2 0,-1 5 16,-10 4 0,8-1 0,-6 5 0,6-4 15,7 0 0,-3 0 0,-2 8 0,4-5 16,5-1 0,-5-2 0,10 3 0,-11 7 0,6-4 15,5-2 0,2-5 0,-5 3 16,7-2 0,0 2 0,0-1 0,0-1 0,0 2 16,2-4 0,3 3 0,-3-5 0,2 2 15,0 0 0,4-2 0,-6-2 0,4-2 16,2 5 0,2-3 0,-2-2 0,7 4 16,1-2 0,1-4 0,-1 2 0,1-3 15,1 1 0,2 0 0,-1-4 0,1 2 16,0-2 0,-3-4 0,3 2 0,-3-2 15,1 0 0,-1 2 0,-1-4 0,-3 2 16,0-1 0,-4 1 0,1-3 0,0 0 0,3-3 16,-2-2 0,2 0 0,-3 0 15,2-2 0,-1 2 0,-1-3 0,0 1 0,0-2 16,-1 0 0,2 0 0,0-1 0,-3-3 16,2 4 0,1-4 0,-1 3 0,-3-3 15,2 2 0,-3 2 0,-1-3 0,1 2 16,-1 0 0,2-1 0,-7 4 0,4 0 15,-4 2 0,0 0 0,2 1 0,-2-1 0,0 0 16,-2 2 0,2-2 0,0 0 16,-2 0 0,0 3 0,-1-11 0,3 4 0,-2 2 15,0 1 0,-1 1 0,1 2 0,0 0 16,0-1 0,0 0 0,-1 3 0,1-2 16,-2 0 0,2 0 0,-4 2 0,0-1 15,2-1 0,-2 2 0,-1-2 0,1 2 16,-1 0 0,2 0 0,-3 0 0,2 0 15,-1 0 0,0 1 0,1 0 0,-3 0 16,3 0 0,-4 2 0,2-1 0,-1-1 16,-7 0 0,2 3 0,2-2 0,1 0 15,-6 2 0,2 2 0,2-2 0,1 2 16,12 0 0,-28 0 0,11 0 0,-1 0 0,3 4 16,1-2 0,4 2 0,1 0 0,-2 0 15,4 0 0,-3 0 0,-6 6 0,3 1 16,-3 1 0,6 0 0,-3 0 0,-1 1 15,2 2 0,0-2 0,-1 1 0,-1 0 16,6 0 0,-3 1 0,0 0 0,2-2 16,3 1 0,-2 2 0,5-4 0,-2 0 15,1 1 0,-2 3 0,-1-2 0,5 0 0,2-3 16,-2-1 0,0 2 0,2 2 0,0 2 16,2 1 0,-2-2 0,2 2 0,0-1 15,5-1 0,-3 2 0,2 0 0,-1-3 16,4 0 0,-3 1 0,3 0 0,2-2 15,4 1 0,-5-4 0,2 2 0,3-2 16,-3-2 0,-2-3 0,8 1 0,-3 2 16,3-2 0,1 0 0,-5-4 0,1 2 15,1-2 0,-4 0 0,2-2 0,-6 2 16,-8-2 0,23-2 0,-15 0 0,3 0 0,0 0 16,6-2 0,-5-2 0,3 0 0,-2 0 15,0 0 0,2-3 0,-1 1 0,-2-4 16,2 0 0,-1 0 0,1-2 0,-4-1 15,3 1 0,-1-4 0,-4 4 0,3-4 16,-2 0 0,0 1 0,3-9 0,-2 4 16,-4 5 0,-2 1 0,-2-2 0,1 2 15,1 1 0,-2 3 0,0-4 0,1 0 0,-3 5 16,-3-4 0,3 2 0,-4 3 0,4-2 16,-2 4 0,0 0 0,-1-3 0,1 3 15,0 0 0,0-1 0,0 2 0,-2-1 16,-1 0 0,2-2 0,-1 4 0,-2-2 15,2-2 0,-1 2 0,1 1 0,-3-1 16,2 2 0,-1-4 0,0 4 0,-1 0 16,0-1 0,-1 0 0,1-1 0,1 3 15,-4-2 0,2 2 0,-1 1 0,1-2 16,-2 2 0,2 0 0,-3 0 0,4 0 16,-4 0 0,5 2 0,-5-1 0,11 3 0,-18-5 15,10 3 0,8 2 0,-18-2 0,7 2 16,11 0 0,-17-1 0,17 1 0,-23 3 15,6-1 0,2 3 0,-2-2 0,1 3 16,1-2 0,-3 4 0,3-2 0,-1 2 16,1 0 0,2-1 0,2 0 0,-2 3 15,2-1 0,-2 1 0,1 2 0,4-2 16,-5 6 0,4-1 0,0-1 0,1 4 0,2 0 16,-2 0 0,2 1 0,-3 9 0,7-5 15,-2-3 0,2-2 0,0 1 0,2-1 16,-2 0 0,4 0 0,0 2 0,0-2 15,2-1 0,-2 1 0,3-3 16,1 2 0,1 1 0,0-5 0,1 5 0,1-4 16,2 1 0,-2-1 0,1-2 0,4 0 15,-1 2 0,0-2 0,2-1 0,-1 1 16,-1 0 0,2-4 0,-2 4 0,-2-6 16,-3 1 0,4-2 0,-4 0 0,1 0 0,0-2 15,-9-3 0,15 6 0,-5-4 0,0-2 16,-10 0 0,17 2 0,-5-2 0,-12 0 15,26-6 0,-9 2 0,1-4 0,-1 3 16,1-5 0,-3 0 0,-1-2 0,12-8 16,-9 5 0,-1 1 0,-3 0 0,-2 0 15,0 2 0,-1-2 0,0-1 0,-2 3 16,-3 2 0,3 0 0,-4 2 0,1 1 0,0-2 16,-1 0 0,-2 0 0,0 1 0,0 1 15,0-3 0,1 2 0,-1-2 16,0 2 0,-2-1 0,2 1 0,-2 0 0,2-2 15,-2 0 0,3 0 0,-6 2 16,3-3 0,-2-4 0,2 2 0,-2-3 0,0-2 16,-3 5 0,3-2 0,0 2 0,0-1 15,-4 2 0,4 0 0,-4 3 0,2 0 16,-2 1 0,-1 3 0,-8-3 0,0 4 16,-16-2 0,-2 8 0,-4-2 0</inkml:trace>
  <inkml:trace contextRef="#ctx0" brushRef="#br0">24259 9967 0,'0'0'0,"0"0"15,0 0 0,0 0 0,0 0 0,0 0 16,0 0 0,0 0 0,-8-4 0,8 4 0,0 0 16,0 0 0,0 0 0,0 0 0,0 0 15,0 0 0,0 0 0,0 0 0,0 0 16,0 0 0,0 0 0,0 0 0,0 0 15,-6-5 0,6 5 0,0 0 0,0 0 16,0 0 0,0 0 0,0 0 0,0 0 16,0 0 0,0 0 0,0 0 0,0 0 15,0 0 0,0 0 0,0 0 0,0 0 16,0 0 0,0 0 0,0 0 0,0 0 0,0 0 16,0 0 0,0 0 0,0 0 15,0 0 0,0 0 0,0 0 0,0 0 0,-7-5 16,7 5 0,0 0 0,0 0 0,0 0 15,0 0 0,0 0 0,0 0 0,0 0 16,0 0 0,0 0 0,0 0 0,0 0 16,0 0 0,0 0 0,0 0 0,0 0 15,0 0 0,0 0 0,0 0 0,0 0 16,0 0 0,0 0 0,0 0 0,0 0 16,0 0 0,0 0 0,0 0 0,0 0 0,0 0 15,0 0 0,0 0 0,0 0 0,0 0 16,0 0 0,0 0 0,0 0 0,0 0 15,0 0 0,0 0 0,0 0 0,0 0 16,0 0 0,0 0 0,0 0 0,0 0 16,0 0 0,-8-4 0,8 4 0,0 0 15,0 0 0,0 0 0,0 0 0,0 0 16,0 0 0,0 0 0,0 0 0,0 0 16,0 0 0,0 0 0,0 0 0,0 0 0,0 0 15,0 0 0,0 0 0,0 0 16,0 0 0,0 0 0,0 0 0,0 0 0,0 0 15,0 0 0,0 0 0,0 0 16,0 0 0,0 0 0,0 0 0,0 0 0,0 0 16,0 0 0</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768" units="cm"/>
          <inkml:channel name="T" type="integer" max="2147480000" units="dev"/>
        </inkml:traceFormat>
        <inkml:channelProperties>
          <inkml:channelProperty channel="X" name="resolution" value="2119.46948" units="1/cm"/>
          <inkml:channelProperty channel="Y" name="resolution" value="3181.26221" units="1/cm"/>
          <inkml:channelProperty channel="T" name="resolution" value="28.34646" units="1/dev"/>
        </inkml:channelProperties>
      </inkml:inkSource>
      <inkml:timestamp xml:id="ts0" timeString="2021-10-07T08:32:46"/>
    </inkml:context>
    <inkml:brush xml:id="br0">
      <inkml:brushProperty name="width" value="0.05292" units="cm"/>
      <inkml:brushProperty name="height" value="0.05292" units="cm"/>
      <inkml:brushProperty name="color" value="#ff0000"/>
    </inkml:brush>
  </inkml:definitions>
  <inkml:trace contextRef="#ctx0" brushRef="#br0">28840 688 0,'-27'-27'79,"-52"1"0,26 0 15,26-1 0,-26 27 16,-52-53 0,78 53 15,-26-26 0,27 26 16,-1 0 16,1 0 15,-1 0 32,1 0 15,0 0 0,-1 0 16,1 26 0,-27 1 15,26-1 0,-26 1 16,0-1 0,0 80 16,1-53 0,25 0 15,-26 26 0,0 27 16,0 0 0,0 0 16,1-54 0,52 28 15,-27-1 0,27 1 16,-26-1 0,26-26 15,0 26 0,0 1 16,0-1 0,0-26 16,0 0 15,0 53 0,0-27 16,0 27 0,0-27 16,0 1 0,0 25 15,0-25 0,79 105 16,-53-132 0,54 53 15,-27 0 0,0-53 16,79 52 0,-79-78 16,53 26 0,-27-53 15,27 26 0,0 1 16,79-27 0,-53 0 16,-26 0 0,53 0 15,-27 0 0,53 0 16,-105-27 0,-1 1 15,53-27 0,-105 0 16,52 26 0,-79-25 16,53 25 0,-53 1 15,0-27 0,27-27 16,-1 1 16,-26 53 0,26-54 15,1-26 0,-27 80 16,26-54 15,1 28 0,-27-1 16,0 26 0,0-52 16,0 26 0,0-26 15,0 52 0,-53-79 16,53 53 0,0 27 16,-27-1 0,27-26 15,-26 1 0,0-28 16,-1 27 0,1 0 15,-27-26 16,53 26 16,-27 0 0,27 27 15,-26-27 0,-1 0 16,1 53 0,26-53 16,0 0 15,-27 53 0,1-26 16,0-27 15,26 26 16,-27-26 0,-26 0 16,27 27 15,-54-53 0,80 26 0,-53 26 16,0-52 16,27 52 0,0 1 15,-1-1 0,1 1 16,-1 26 0,27-27 15,-26 27 16,26-26 16,-27 26 15,1 0 78,-1 0 16</inkml:trace>
  <inkml:trace contextRef="#ctx0" brushRef="#br0">29845 635 0,'26'-26'63,"27"52"0,-26 27 15,26-27 0,-27 54 16,27-27 0,0 0 16,-26 0 15,25-27 16,-52 0 0,27-26 62,-27-52 125,26-1 0,1-27 16,-1 1 0,-26 26 16,27 0 0,-27 27 15,26-27 0,-26 26 16,0 1 15,0-1 32</inkml:trace>
  <inkml:trace contextRef="#ctx0" brushRef="#br0">28046 1588 0,'-53'26'125,"-79"-26"0,-1 0 15,-131 0 0,26 0 16,-53 0 0,52 0 16,28 0 0,-1 0 15,80 0 0,0 0 16,105 0 0,1 0 15,-1 0 0,1-26 32,-27 26 0,26 0 15,-26 0 0,-26-53 16,0 26 0,-27 27 16,-212-26 0,107-1 15,105-26 0,-53 53 16,53 0 0,0 0 15,-79-26 0,132-1 16,-26 27 0,0-53 16</inkml:trace>
  <inkml:trace contextRef="#ctx0" brushRef="#br0">17357 767 0,'53'0'63,"-53"53"15,26-26 0,1 52 16,-1-52 0,-26-1 16,26 0 15,27 27 16,-26-53 62,-1 0 16,27-26 31,-26-27 0,-1 0 0,1 27 16,-27-1 15,26-26 16,-26 27 94,0-1 15,26 27 125,1 80 16,-27-54 0,26 54 16,27-28 0,-26 54 15,-1-79 0,1-1 16,26 54 0,-27-80 16,27 26 0,0-26 15,-27 0 16,27 0 15,-26 0 0,-1 0 16,1 0 0,26 0 16,-53-26 31,0-1 0,0 1 16,0-1 15,0-26 16,0 27 15,0-27 32,0 26 47,0 1 15,0 0 0,0-1 16,0 1 15,0-1 0,0 1 47,-27 26 0,27-27 94,-26 27 31,26-26 32,-27 26 15,1-27 0,-1 27 16,1 0 15,-1-26 16,1 26 16,-1-27 31</inkml:trace>
  <inkml:trace contextRef="#ctx0" brushRef="#br0">18865 767 0,'0'0'15,"-53"0"0,26 0 0,-25 0 16,25 27 0,1-1 15,-27 54 0,53-27 16,0-1 16,0 1 15,0-26 16,0 26 0,0-27 16,0 27 0,0-26 15,53-1 16,0-26 0,26 0 15,53 0 0,-26 0 16,-27 0 0,1 0 16,-54 0 0,27 0 62</inkml:trace>
  <inkml:trace contextRef="#ctx0" brushRef="#br0">18838 1005 0</inkml:trace>
  <inkml:trace contextRef="#ctx0" brushRef="#br0">18703 1113 286,'0'0'61,"0"0"63,0 0 48,0 0 48,0 0 53,0 0 39,0 0 40,0 0 23,0 0 25,0 0 33,0 0 22,0 0 22,0 0 27,0 0 13,0 0 17,0 0 10,0 0 13,0 0 16,0 0 6,0 0 8,0 0 14,0 0 12,0 0 10,0 0 7,0 0 20,0 0 24,0 0 24,0 0 27,0 0 30,0 0 27,0 0 31,0 0 22,0 0 19,0 0 29,0 0 19,0 0 31,0 0 10,0 0 10,0 0 22,0 0 13,-20-10 16,20 10 16,0 0 12,0 0 12,0 0 14,0 0 7,0 0 9,0 0 20,0 0 9,0 0 15,0 0 8,0 0 0,0 0 18,0 0 14,0 0 22,0 0 21,0 0 20,0 0 14,0 0 16,0 0 20,22-13 12,-4 6 19,2 0 12,7-7-2,4 2 6,-3-2 10,3 2 7,-7 1 11,-6 3 3,-1 2 3,1-2 9,-3 2 7,3 2 0,-5-2 1,-2 2 1,2 0 3,-7 0 10,-6 4 7,18-4 3,-18 4 5,11-3-1,-11 3 2,10-3 7,-10 3-4,0 0 5,10-4 4,-10 4 5,0 0 4,0 0 1,11-3 4,-11 3-2,0 0 6,0 0 5,0 0 9,11-2 2,-11 2-2,0 0 2,0 0-13,0 0-35,0 0-46,11-4-79,-11 4-111,0 0-184,0 0-403,0 0-339</inkml:trace>
  <inkml:trace contextRef="#ctx0" brushRef="#br0">19710 768 241,'0'0'106,"0"0"88,0 0 73,-8-14 65,8 14 55,-2-12 50,2 4 48,-2-2 44,2-5 35,-2 1 26,2-4 32,-3 0 29,6 1 27,-6 1 36,3 0 45,3 0 40,-3 2 38,0 3 32,0 1 36,2 2 27,-2 8 34,0-14 16,2 8 18,-2 6 9,2-8 14,-2 8 7,0 0 2,0 0 10,0 0 5,0 0 5,26 12 0,-13 2 1,-2 2 5,9 8 6,0 1 7,-3 1 2,1-1 3,-3 3 0,3 0-2,-4-3 0,4 3 8,-1-1 4,-3 1 4,1-2 5,1-5 5,-6-3 9,2-2 0,-1 2 4,1-2 5,0-1 12,-2-1 1,1 0 7,1-2 10,-2 0 14,2-2 9,-4-3 8,1-1 0,-5 2 5,-4-8 14,14 8 7,-14-8 5,8 6 9,-8-6 6,0 0-22,0 0-55,0 0-64,0 0-81,27-10-90,-21-3-142,-2-5-311,1 2-260</inkml:trace>
  <inkml:trace contextRef="#ctx0" brushRef="#br0">20164 752 464,'0'-20'-10,"-2"2"-1,2 1 5,-2 3 5,4-2 17,-4 1 23,4-3 20,-2 0 23,2 2 24,0-2 35,0 3 26,-2-3 21,3 2 27,1-4 15,-2 7 21,0-5 15,-2 4 21,2-4 19,0 6 21,4 1 16,-6 1 23,2 2 14,0 0 19,0 0 24,-2 8 18,4-13 17,-2 6 16,-2 7 23,2-10 13,-2 10 7,2-8 14,-2 8 10,0 0 11,0-9 9,0 9 2,0 0 2,0 0 3,0 0 2,0 0 8,0 0-3,0 0 0,0 0 2,3 31 10,-6-13 4,1 14 2,-2-1 8,2 3 13,-2 3 18,-4 1 8,2 1 19,0-3 23,1 1 19,1-2 19,0 1 18,2-2 17,-3-4 15,0-1 7,3-6 15,2-3 11,-2-2 10,2-2 10,0 0 9,2-3 6,-2-3 3,0 0 12,0-10 6,0 18 3,0-12 6,0-6 6,2 18 7,-2-18 4,3 10 9,-3-10 9,0 9 6,0-9 12,0 0 11,2 12 13,-2-12 7,0 0 10,0 10 19,0-10 21,0 0 22,0 0 26,0 0 31,0 0 36,2 12 38,-2-12 35,0 0 36,0 0 36,0 0 35,0 0 37,0 0 39,0 0 33,0 0 28,0 0 25,0 0 22,0 0 23,0 0 16,0 0 18,-2 9 14,2-9 15,0 0 13,0 0 13,0 0 12,0 0 9,0 0 10,0 0 10,0 0 6,0 0 3,0 0-9,0 0-14,0 0-29,0 0-53,0 0-75,0 0-96,0 0-131,-13-27-222,13 27-483,0 0-407</inkml:trace>
  <inkml:trace contextRef="#ctx0" brushRef="#br0">27952 2056 245,'-7'-8'76,"7"8"63,0 0 61,-5-8 51,5 8 44,0 0 54,0 0 40,-4-10 41,4 10 43,0 0 39,-4-5 34,4 5 25,-2-8 31,2 8 28,-2-10 31,2 10 36,0 0 19,0-10 25,0 10 28,0-10 28,0 10 29,0 0 42,0-12 33,0 12 30,0 0 29,-3-10 36,3 10 35,0 0 20,0 0 22,3-7 18,-3 7 15,0 0 13,0 0 8,0 0 17,0 0 10,0 0 4,0 0 9,0 0 8,0 0 4,0 0 8,0 0-4,0 0 7,0 0 5,24 19 0,-20-13 2,3 0 10,-3 2-6,0 0-11,2 0 2,2-1 7,-2 1 4,5 4 4,-5 0 3,6 2 1,-6-4 6,2 4 5,0-2 2,0-2 5,-3-2 4,-1 1-1,0-3 10,0 2-5,2 0-11,-4 0-16,0-2-22,-2-6-26,8 12-31,-6-9-33,-2-3-34,7 8-22,-7-8-23,0 0-32,0 0-46,6 4-38,-6-4-39,0 0-43,0 0-34,0 0-32,18-17-37,-14 7-21,0 2-22,4-6-23,-2-2-22,-2 1-23,3 1-11,-3-4-17,0 4-6,4 0-1,-6 4 1,0 1 11,2-1 10,-2 0 9,0 2 6,3-2 3,-3 2 12,0-2 9,2 3 15,-2-2 8,-2 9 21,5-13 20,0 5 21,-5 8 28,2-10 24,-2 10 16,2-8 18,-2 8 10,4-8 11,-4 8 10,0 0 8,0 0 8,0 0 8,0 0 11,0 0 12,0 0 22,0 0 16,0 0 5,0 0 14,0 0 14,4 22 11,-4-22 7,-4 16 9,2-7 15,0 0 15,-4 6 2,-2 1 2,4-2 15,0-1 6,-1 4 10,-3-4 6,4 3-2,0-2-18,-4 0-35,4 1-53,2-3-73,-5-2-136,5-2-299,2-8-250</inkml:trace>
  <inkml:trace contextRef="#ctx0" brushRef="#br0">28348 2123 233,'0'0'92,"-5"14"75,5-14 74,-2 18 61,-4-3 55,4 2 55,-3-2 41,1 1 32,0 0 29,1-3 19,-3 2 33,1 2 23,3-5 12,-2 6 21,0-5 18,-1-1-3,0-2-19,1 0-46,2-2-92,2-8-200,-7 12-164</inkml:trace>
  <inkml:trace contextRef="#ctx0" brushRef="#br0">28539 2129 260,'-4'16'54,"-4"-4"74,2 1 57,0-1 54,-3-2 53,0 4 45,-4-2 40,-1 0 32,2-2 30,-3 2 26,-1-1 16,3 1-6,-1-2-18,2-6-38,-2 0-73,14-4-158,-15 4-131</inkml:trace>
  <inkml:trace contextRef="#ctx0" brushRef="#br0">28613 2131 263,'0'10'50,"4"-4"46,-4-6 46,7 12 37,-7-12 34,5 10 29,-5-10 26,4 8 4,-4-8 15,0 0 24,0 0 9,9 3-24,-9-3-56,0 0-118,0 0-96</inkml:trace>
  <inkml:trace contextRef="#ctx0" brushRef="#br0">28764 2011 218,'0'0'99,"0"0"85,0 0 68,0 0 65,0 0 59,0 0 65,-24 19 48,13-4 40,1-2 35,-2 1 33,4 2 29,-6-2 38,5 1 23,-1 1 28,-2 0 20,4-2 17,-3 0-7,3-1-24,-4 1-43,10-2-105,-6-2-228,3-2-190</inkml:trace>
  <inkml:trace contextRef="#ctx0" brushRef="#br0">28736 2135 209,'0'0'110,"10"-4"89,-10 4 72,0 0 69,0 0 71,0 0 52,0 0 46,20 14 44,-20-14 36,11 12 32,-9-6 30,3 1 32,-5-7 30,5 17 29,-3-10 26,-2-7 27,0 20 23,-2-4 24,-3-2 19,3-3 18,-3 1 21,-1 6 7,-3-4 13,3-1 17,-4-3 16,6 2 17,0-4 6,0 2-4,4-10 0,-9 10-12,5-4-27,4-6-33,0 0-72,0 0-126,0 0-273,0 0-227</inkml:trace>
  <inkml:trace contextRef="#ctx0" brushRef="#br0">28909 2151 263,'17'-4'73,"-17"4"46,20-4 30,-20 4 49,27-4 28,-10 0 43,3 2 38,0-2 31,-1 0 26,1 0 30,0 0 26,-1 0 11,1 3 7,-1-4-11,-1 0-30,0 1-70,-7-4-152,-1 4-125</inkml:trace>
  <inkml:trace contextRef="#ctx0" brushRef="#br0">27897 2841 305,'8'20'89,"-3"-2"73,4-4 75,-5 0 63,1 1 48,3 1 56,1 0 48,-2-3 47,-1 2 42,1-2 37,1 1 27,-1-2 28,-2-2 28,1-2 28,-2 0 12,-4-8 8,9 7-5,-9-7-35,9 6-60,-9-6-109,0 0-233,0 0-193</inkml:trace>
  <inkml:trace contextRef="#ctx0" brushRef="#br0">28199 2747 287,'3'-10'152,"-3"10"120,0 0 110,0 0 97,0 0 80,0 0 69,0 0 67,0 0 58,0 0 52,0 0 50,0 0 37,0 0 30,-12 37 38,6-19 30,-3 10 27,-1-3 34,-4 5 22,3-2 24,2-7 22,-2 7 6,3-8 15,1-3 4,2-1-20,1-2-32,2-4-34,0 0-39,-1 0-39,3-10-53,0 11-72,0-11-141,5 7-307,-5-7-256</inkml:trace>
  <inkml:trace contextRef="#ctx0" brushRef="#br0">28294 2885 335,'8'-10'137,"-8"10"108,0 0 94,9-4 79,-9 4 68,0 0 62,0 0 53,0 0 45,0 0 36,24 19 38,-22-9 37,2 7 40,3-2 28,-2 3 28,-5-1 20,2 3 33,-2-2 18,-2 0 15,2 1 19,-2-2 22,-1-2 21,-2-3 20,3 2 17,2-8 23,0-6 29,-2 16 40,2-16 45,-4 10 62,4-10 72,0 0 66,0 0 63,0 0 50,0 0 42,0 0 38,0 0 34,0 0 34,6-40 27,6 10 22,-6 3 25,3-1 21,-3-2 15,3 7 17,-4 3 12,-1 4 14,2 3 8,-4 1 8,3 0-2,-1 4-9,-1-2-19,-3 10-32,4-12-45,-4 12-60,4-10-70,-4 10-79,0 0-80,7-9-74,-7 9-82,0 0-96,8-4-191,-8 4-418,0 0-351</inkml:trace>
  <inkml:trace contextRef="#ctx0" brushRef="#br0">28552 2748 219,'0'0'174,"0"0"133,0 0 66,4-5-1,-4 5-60,0 0-131,0 0-105</inkml:trace>
  <inkml:trace contextRef="#ctx0" brushRef="#br0">11916 6539 223,'0'-8'102,"0"8"80,0 0 80,-4-8 68,4 8 66,0 0 53,-2-6 45,2 6 38,0 0 35,0 0 31,0 0 31,0 0 21,-2-8 20,2 8 15,0 0 17,0 0 7,0 0 18,0 0 6,0 0 13,0 0 11,0 0 14,0 0 0,0 0 6,0-8 14,0 8-3,0 0 1,0 0 5,0 0 10,0 0 12,0 0 1,0 0 4,0 0 1,2-6-4,-2 6-1,0 0 1,13-2-2,-13 2 1,16-2 0,-8 0-1,3 0 2,-11 2 0,26-2-6,-6 2 0,-3 0-5,3 0 2,2-2 3,11 2 4,4 0-4,-4 0 6,2 0 0,2-4 3,-1 2 0,1-1 3,0 0 2,0-1 0,0 4 2,1-1-1,-3-1-3,2-1 2,-2 1-2,2 2 0,-2-5 4,3 0-2,-3 2-2,2-1-1,-2-2 3,4 2 7,-3-4 5,-1-2 1,0 4-2,2-2-1,0-1 3,-2-1 4,3 2 2,-1-2 0,0 4 8,0-6 0,0 2 0,-4 0 6,5 0 11,-4 2 3,-1 1 0,-8-1 3,-4 4-2,12-4-4,-11 4 9,-2 0-3,-1 2 3,-3 0 0,4 2-3,-3-4-2,1 2 2,1 0 10,1 0 0,-2 2-4,15-4-6,-8 4-3,1-4 5,7 1 1,0-2 2,3 2-5,-3-1 0,2-2 0,0 2 0,0-4 0,-3 2-3,1 2-4,-4 0-4,3-2 3,-5 2-3,-3 4-1,-7-2 1,3 0 5,0 0-1,-1 2 1,1-2 0,1 2 3,-5 0 2,5 0-2,-4-2-3,0 4 3,1-4-3,-1 2 5,-1 0-2,3-1-3,1 1 12,-3 0 2,1 0 1,0-2-6,1-1 0,-1 1-3,-1 0 0,1 4 0,-1-4 0,1 2 3,-2-1 6,1 2-3,-3-2-1,3 1-1,-2 0-2,-2 0-2,-13 0-5,22 1-5,-22-1 7,19 2-2,-5 0-2,-14-2 0,19 3 13,-7-1-3,5 1 5,-1 1 2,1-2-4,-2 0 0,-2 0 4,5 2 1,-5-2-1,0 0 1,4 0-3,-3 2-2,-1-2 0,1 0 4,-4 0 3,-10-2 1,29 6 1,-14-2-1,3-2 7,-4 0 0,0 0 4,4 2-6,-1-2 2,-1 1-2,-1-3 0,-5 2 3,2 1 2,5-1-2,1-1-3,-3 1 2,3 2 3,-1-1-4,0-2 0,1 5 2,-1-2-6,1-2 5,-1 2 6,1 0 3,0-2 0,1 0 0,-1 4-6,1-4-7,-1 0-2,2 3 0,-1-2-1,1 3 2,-3-5 5,1 2 0,0-1-6,-1-2 5,-1 5-3,1-3 11,-3 1-2,-1-1 1,-3-1 5,2-1 1,-2 2-2,-10-2-1,20 2-4,-9-2 0,7 0 10,-3 0-3,-2 3 3,-2-3 2,-11 0-3,22 0 0,-5 0 0,-1 0-2,-3 0 8,-2 0 0,0-3-5,-11 3-5,20-2 2,-9 2 0,-11 0-2,0 0 10,24 0-3,-16 0 10,-8 0-5,11-2-1,-11 2-2,0 0 4,14 0-1,-14 0 0,0 0 10,0 0-4,17-1-2,-17 1 1,0 0-1,0 0-3,0 0 2,0 0-5,18 1-4,-18-1-4,0 0 0,0 0 0,0 0-1,0 0 3,12 0 2,-12 0 7,0 0-1,0 0 9,0 0-2,0 0-3,0 0-4,18 0-1,-18 0 4,0 0-5,0 0-10,0 0-1,0 0 3,0 0 2,0 0 5,0 0 1,0 0 6,0 0 1,0 0 11,0 0 12,15 0 11,-15 0 12,0 0 15,0 0 13,0 0 17,0 0 17,0 0 19,0 0 24,0 0 21,0 0 22,8 2 15,-8-2 16,0 0 18,0 0 12,0 0 7,0 0 18,0 0 11,0 0 4,0 0 2,0 0-13,0 0-28,0 0-43,0 0-58,0 0-85,0 0-151,0 0-331,0 0-275</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27730 794 0,'0'0'0,"22"-8"0,-22 8 0,0 0 16,0 0 0,0 0 0,0 0 0,0 0 16,0 0 0,0 0 0,0 0 0,0 0 15,9-6 0,-9 6 0,0 0 0,0 0 0,0 0 16,0 0 0,0 0 0,0 0 15,0 0 0,0 0 0,0 0 0,0 0 0,0 0 16,0 0 0,0 0 0,0 0 0,0 0 16,9-6 0,-9 6 0,0 0 0,0 0 15,4-6 0,-4 6 0,4-12 0,3 6 16,4-8 0,2 0 0,11-7 0,-2-1 16,2 2 0,0 3 0,3-1 0,1-2 15,1 5 0,-1-3 0,3 0 0,0 2 16,2 1 0,-1 0 0,-1 6 0,2-3 15,0 0 0,-1 2 0,3 4 0,0-2 16,-4 0 0,2 3 0,-1-3 0,1 4 16,1-2 0,-1 2 0,2 2 0,-2-2 0,-1 0 15,3 2 0,-2 2 0,2 0 0,4 0 16,-1 0 0,-3 2 0,2 2 16,0 0 0,3 2 0,-3 2 0,0-5 0,0 4 15,2 2 0,2 1 0,-2 0 0,-2 2 16,0-2 0,1 2 0,-1-2 0,0 2 15,-2 1 0,4-1 0,-3 2 0,-3 2 16,2-1 0,0-1 0,-1 2 0,1 2 16,-2-3 0,-2 3 0,-1 0 0,-1 0 0,-3 2 15,5-3 0,-7 3 0,1 0 0,0 1 16,-3 1 0,-2 2 0,0 2 0,-2-1 16,2-1 0,-6 1 0,2 3 0,-3-3 15,1 5 0,-2 2 0,1-2 0,-1 3 16,-2-4 0,-1 3 0,2 1 0,0 3 15,-3-2 0,0-1 0,-2 3 0,1-3 16,-3 1 0,4-3 0,0 3 0,-2-1 16,-4 1 0,4-3 0,-3 3 0,-1-3 15,-2-1 0,2 2 0,-4-2 0,2-1 16,-2-5 0,-1-5 0,-1-1 0,0 2 16,0 0 0,0-3 0,-6 1 0,-5 10 0,7-9 15,-8-1 0,5-2 0,-2 0 0,-9 8 16,4-9 0,3-1 0,-2-2 0,3 0 15,-1-2 0,-1 2 0,-3-3 0,-9 7 16,-3-2 0,0-2 0,-4 0 0,5 0 16,-7-2 0,1-3 0,-1 3 0,2-4 15,-2 0 0,-2 0 0,3-2 0,1-3 16,0 4 0,2-5 0,0 0 0,0 0 16,7 0 0,4 0 0,1-2 0,-14-2 15,8 0 0,-3-4 0,3 4 0,-6-2 0,11 0 16,-11 0 0,9 1 0,3-2 0,-10-1 15,5 1 0,4 1 0,-9-4 0,5 2 16,3 0 0,2 2 0,-7-4 0,1 0 16,-4-2 0,7 5 0,4-3 0,3 2 15,-3 0 0,3-2 0,-1 0 0,-8-4 16,-1 4 0,8 1 0,1-3 0,-8-4 16,-3 2 0,2 0 0,-2-1 0,1-1 0,-3 0 15,0 0 0,1-1 0,-1 1 0,2 0 16,1-4 0,1 5 0,-1-3 15,1 4 0,1-6 0,3 0 0,0 7 0,8-3 16,0 4 0,-1-2 0,1 2 0,-9-9 16,7 3 0,1 2 0,-6-5 0,5 1 15,1 4 0,3 0 0,-9-6 0,7 3 16,-1 5 0,4-2 0,-8-5 0,0-3 16,5 6 0,1 2 0,3 1 0,1 1 15,0-4 0,0 4 0,-1-2 0,5 1 16,-2-3 0,0 2 0,2-4 0,-1 2 0,0 3 15,3-3 0,-1 2 0,-1 0 0,2 3 16,0-3 0,-2 2 0,0-2 16,4 5 0,-2-1 0,1-4 0,-1 4 0,2 0 15,0 0 0,0 2 0,0-3 0,2-3 16,0 2 0,-2 2 0,4-2 0,-2 1 16,0 0 0,2-2 0,0 3 0,0 0 15,0 1 0,0-4 0,0 2 0,-2-3 16,3 4 0,-1 1 0,-2 1 0,2 0 15,0 2 0,0-2 0,0 0 0,3 2 16,-2 0 0,-1 0 0,2-2 0,2-3 0,1-1 16,2 0 0,0 2 0,1 0 0,4 0 15,-1-1 0,-1 1 0,4 0 0,-3 0 16,5 0 0,-3 5 0,3-5 0,0 2 16,-4 2 0,2 0 0,-1 0 0,3-2 15,-1 2 0,3 0 0,-3 3 0,1-1 16,4 2 0,-3-2 0,3 4 0,11-6 15,-6 4 0,-3 4 0,9-4 0,4 2 16,-4-2 0,-1 2 0</inkml:trace>
  <inkml:trace contextRef="#ctx0" brushRef="#br0">30175 238 0,'0'0'0,"7"-9"0,-7 9 16,6-6 0,-6 6 0,12-5 0,-6-2 16,-2 2 0,5-1 0,-9 6 0,13-8 15,-4 4 0,-9 4 0,12-6 0,-4 2 16,-8 4 0,15 0 0,-15 0 0,0 0 15,22 8 0,-7 4 0,-2 0 0,9 9 16,-7-1 0,2 4 0,-3-1 0,1 1 16,1 4 0,-1-3 0,-4 5 0,2-8 15,1 3 0,1 3 0,-5-8 0,4-3 0,-6-1 16,4-2 0,-4 0 0,3-3 16,1 2 0,-6-1 0,0-7 0,1 3 0,-3-2 15,3 0 0,-7-6 0,9 8 0,-9-8 16,4 6 0,-4-6 0,0 0 0,0 0 15,0 0 0,0 0 0,0 0 0,0 0 16,26-14 0,-19 6 0</inkml:trace>
  <inkml:trace contextRef="#ctx0" brushRef="#br0">30703 433 0,'4'-18'0,"0"2"0,1 2 0,-5 0 16,0 3 0,5-5 0,-3 0 16,2 2 0,-2-2 0,1 1 0,-1-1 0,0 0 15,0-2 0,0 5 0,2-3 0,-2 0 16,6-2 0,-4 6 0,-2 0 0,2 2 15,-2 3 0,1-1 0,-1 0 0,-2 8 16,4-14 0,-2 8 0,-2 6 0,0-7 16,0 7 0,0 0 0,2-8 0,-2 8 15,0 0 0,0 0 0,0 0 0,0 0 16,0 0 0,0 0 0,0 0 0,0 0 16,0 0 0,0 0 0,0 0 0,0 0 0,8 23 15,-11-15 0,0 10 0,-1 11 0,-2 1 16,-3 2 0,1-3 0,-2-3 0,-2 5 15,1-3 0,-1 0 0,2-1 0,-2-3 16,4 3 0,-1-7 0,5 0 0,0-6 16,-4-1 0,2 4 0,4-6 0,-4-1 15,3-2 0,1 0 0,0 0 0,2-8 16,-4 13 0,1-6 0,3-7 0,-4 11 0,4-11 16,-3 8 0,3-8 0,0 0 15,-2 10 0,2-10 0,0 0 0,-2 8 0,2-8 16,0 0 0,-2 6 0,2-6 0,0 0 15,0 0 0,0 0 0,-2 10 16,2-10 0,0 0 0,0 0 0,0 0 0,-4 6 16,4-6 0,0 0 0,0 0 0,0 0 15,0 0 0,0 0 0,0 0 0,-2 9 16,2-9 0,0 0 0,0 0 0,0 0 16,0 0 0,0 0 0,0 0 0,0 0 15,0 0 0,0 0 0,0 9 0,0-9 0,0 0 16,0 0 0,0 0 0,0 0 15,0 0 0,0 0 0,0 0 0,0 0 0,0 0 16,0 0 0,0 0 0,0 0 0,0 0 16,0 0 0,0 0 0,-5 7 0,5-7 15</inkml:trace>
  <inkml:trace contextRef="#ctx0" brushRef="#br0">28223 1137 0,'0'0'0,"0"0"0,-35-8 0,35 8 16,-13-4 0,13 4 0,-16-4 0,8 2 16,8 2 0,-29-6 0,7 2 0,-9-2 0,1 3 15,-5 1 0,-2-1 0,-2-1 0,-4 4 16,0 0 0,-3 0 0,-26 0 0,0 4 15,2-1 0,-5-1 0,-4 3 0,0-1 16,-4 2 0,0 2 0,-1-6 0,1 4 16,0 0 0,0-6 0,6 4 0,5-4 15,4-2 0,17 4 0,6-2 0,0 0 16,2 0 0,4-2 0,3 2 0,-1-2 0,4-2 16,7 4 0,4 0 0,5-2 15,4 0 0,-5 0 0,5 0 0,2 0 16,11 2 0,-20-4 0,20 4 0,-11-2 0,11 2 15,0 0 0,-15-2 0,15 2 16,0 0 0,-12-2 0,12 2 0,0 0 0,0 0 16,0 0 0,-10-4 0,10 4 0,0 0 15,0 0 0,0 0 0,0 0 0,0 0 16,-16 0 0,16 0 0,0 0 0,0 0 16</inkml:trace>
  <inkml:trace contextRef="#ctx0" brushRef="#br0">21723 1230 0,'0'0'0,"0"0"0,0 0 0,0 0 16,-2-10 0,2 10 0,0 0 0,0 0 15,0 0 0,0 0 0,0 0 0,0 0 0,0 0 16,0-10 0,0 10 0,0 0 0,0 0 15,0 0 0,0 0 0,0 0 16,0 0 0,0 0 0,-2-8 0,2 8 0,0 0 16,0 0 0,0 0 0,0 0 0,0 0 15,0 0 0,0 0 0,0 0 0,2-10 16,-2 10 0,0 0 0,0 0 0,0 0 16,4-8 0,-4 8 0,0-8 0,0 8 15,0 0 0,4-11 0,-4 11 0,2-8 0,-2 8 16,0-10 0,0 10 0,0 0 15,0-10 0,0 10 0,0 0 0,0-10 16,0 10 0,0 0 0,0-6 0,0 6 0,0 0 16,-2-8 0,2 8 0,0 0 0,0 0 15,0 0 0,-6-5 0,6 5 0,0 0 16,0 0 0,0 0 0,0 0 0,0 0 16,-15 1 0,15-1 0,0 0 0,0 0 15,0 0 0,0 0 0,-20 6 0,20-6 16,-8 2 0,8-2 0,0 0 0,-6 4 15,6-4 0,-10 4 0,10-4 0,0 0 16,0 0 0,0 0 0,-11 6 0,11-6 16,0 0 0,-6 6 0,6-6 0,0 0 15,0 0 0,-6 6 0,6-6 0,0 0 0,0 0 16,-8 5 0,8-5 0,0 0 0,0 0 16,0 0 0,0 0 0,-6 9 0,6-9 15,0 0 0,0 0 0,0 0 0,0 0 16,0 0 0,-6 6 0,6-6 0,0 0 15,0 0 0,0 0 0,0 0 0,0 0 16,0 0 0,0 0 0,0 0 0,0 0 16,0 0 0,0 0 0,0 0 0,0 0 15,0 0 0,0 0 0,0 0 0,0 0 0,0 0 16,-7 3 0,7-3 0,0 0 16,0 0 0,0 0 0,0 0 0,0 0 0,0 0 15,0 0 0,0 0 0,0 0 0,0 0 16,0 0 0</inkml:trace>
  <inkml:trace contextRef="#ctx0" brushRef="#br0">21956 1180 0,'0'-7'16,"0"7"0,0 0 0,0 0 16,0 0 0,2-8 0,-2 8 0,0 0 0,0 0 15,0 0 0,0 0 0,0-10 0,0 10 16,0 0 0,0 0 0,0 0 0,0 0 15,0 0 0,0 0 0,2-10 0,-2 10 16,0 0 0,0 0 0,-4-6 0,4 6 16,0 0 0,-4-4 0,4 4 0,0 0 15,0 0 0,-2-8 0,2 8 0,0 0 16,-8-6 0,8 6 0,0 0 0,-8-4 16,8 4 0,0 0 0,-11-4 0,11 4 0,-8-4 15,8 4 0,0 0 0,-23 0 0,23 0 16,-17-1 0,17 1 0,-17 3 0,17-3 15,-21 6 0,15-4 0,-2 2 0,8-4 16,-16 8 0,9-4 0,1 0 0,6-4 16,-14 9 0,10-2 0,0-2 0,4-5 15,-6 13 0,3-8 0,3-5 0,0 12 16,5-4 0,-1 0 0,7 6 0,0-2 16,2 1 0,1-1 0,0 2 0,1-2 15,1 0 0,-3 0 0,5 1 0,-2 1 0,-4 0 16,5-4 0,-1 2 0,-1 0 15,-4-1 0,2 1 0,-1-2 0,-2 2 0,-3-2 16,1-2 0,-3-1 0,0 0 0,-3-2 16,-2-5 0,2 12 0,-2-4 0,0-8 15,-6 14 0,1-6 0,-6 5 0,0 2 16,-3-5 0,2 1 0,-1-1 0,-3-2 16,1 0 0,4 0 0,-2-3 0,1 0 0,4-2 15,8-3 0,-19 4 0,9 0 0,10-4 16,-17 2 0,17-2 0,-15 0 15,15 0 0,0 0 0,-19-2 0,9-2 0,10 4 16,-8-5 0,8 5 0,-11-4 0,11 4 16,0 0 0,-7-8 0,7 8 0,-9-5 15,9 5 0,0 0 0,-6-5 0,6 5 16,-4-8 0,4 8 0</inkml:trace>
  <inkml:trace contextRef="#ctx0" brushRef="#br0">22243 1318 0,'0'0'0,"6"-3"0,-6 3 16,14-10 0,-8 4 0,5 2 0,7-6 15,-4 0 0,6 2 0,13-4 0,-8 4 16,-1-1 0,-5 3 0,1-1 0,11 2 0,-9-1 16,-5 2 0,1 2 0,-8 0 0,4 0 15,-14 2 0,17 0 0,-17 0 0,12 6 16,-12-6 0,4 6 0,-4-6 0</inkml:trace>
  <inkml:trace contextRef="#ctx0" brushRef="#br0">22322 1437 0,'0'0'15,"0"0"0,0 0 0,0 0 0,0 0 0,0 0 16,0 0 0,0 0 0,57-12 16,-38 8 0,-1 0 0,4 2 0,-3-4 0,14 2 15,-9 2 0,-1-2 0,-6 4 0,1-2 16,-6-3 0,4 5 0</inkml:trace>
  <inkml:trace contextRef="#ctx0" brushRef="#br0">22937 922 0,'9'-6'0,"-9"6"0,6-8 0,2 2 16,-8 6 0,10-10 0,-3 4 0,-1 1 0,-6 5 15,9-8 0,-9 8 0,9-7 0,-9 7 16,6-5 0,-6 5 0,0 0 15,5-6 0,-5 6 0,0 0 0,0 0 0,0 0 16,0 0 0,0 0 0,0 0 0,0 0 16,0 0 0,0 0 0,0 0 0,-33 9 15,33-9 0,-13 10 0,7-5 0,6-5 16,-10 9 0,10-9 0,-2 8 0,2-8 16,0 8 0,0-8 0,0 0 0,12 16 0,-8-10 15,2 2 0,1-2 0,1 2 16,-1-3 0,4 9 0,-2-2 0,4 0 15,-6 0 0,-1-2 0,0 0 0,-6 0 16,5 3 0,-3-1 0,-2 6 0,0-4 16,0 1 0,-2-1 0,-1 4 0,1 0 0,-2-3 15,0 1 0,2 0 0,2-2 0,-2-2 16,2 3 0,0-3 0,0 0 16,0-2 0,2 0 0,-2 0 0,0-10 0,4 25 15,-2-11 0,0 0 0,0 3 0,-2 0 16,0-2 0,0-1 0,0 0 0,-2 1 15,0 2 0,-2-6 0,2-1 0,2 2 16,-2-2 0,2-10 0,0 14 0,0-14 16,-3 11 0,3-11 0,0 10 0,0-10 0,0 0 15,3 12 0,-3-12 0,8 8 0,-8-8 16,6 6 0,-6-6 0,18 4 16,-18-4 0,17 2 0,-17-2 0,18 0 0,-18 0 15,0 0 0</inkml:trace>
  <inkml:trace contextRef="#ctx0" brushRef="#br0">23299 1090 0,'0'0'0,"0"0"0,0 0 15,-16 27 0,12-13 0,0 2 0,2-5 16,2 7 0,0-2 0,0 0 0,0-4 16,0 0 0,0-12 0,6 19 0,3-7 15,-1 0 0,-3-4 0,-5-8 0,17 12 0,-17-12 16,20 7 0,-20-7 0,17 5 15,-17-5 0,20 0 0,-20 0 0,0 0 16,25-8 0,-17 6 0,-8 2 0,16-12 0,-12 6 16,0 0 0,-4 6 0,7-16 0,-5 10 15,-2 6 0,4-13 0,-4 13 0,2-13 16,-2 13 0,0-7 0,0 7 0,0 0 16,0 0 0,2-12 0,-2 12 0,0 0 15,0 0 0,0 0 0,0 0 0,0 0 16,0 0 0,0 0 0,0 0 0,0 0 15,20 22 0,-20-22 0,0 0 0,9 10 16,-9-10 0,9 7 0,-9-7 0,7 6 0,-7-6 16,0 0 0,0 0 0,15 2 0,-15-2 15,0 0 0,0 0 0,18-11 0,-18 11 16,8-14 0,-4 6 0,-2-2 0,4-6 16,-4 4 0,2 0 0,-6 2 0,4 1 15,-2 9 0,0-18 0,0 8 0,0 10 16,0-15 0,-2 7 0,2 8 0,-2-12 15,2 12 0,0 0 0,0-15 0,0 15 0,0 0 16,-2-9 0,2 9 0,0 0 16,0 0 0,0-10 0,0 10 0,0 0 15,0 0 0,0 0 0,0 0 0,0 0 0,0-12 16,0 12 0,0 0 0,0 0 0,0 0 16</inkml:trace>
  <inkml:trace contextRef="#ctx0" brushRef="#br0">23820 1367 0,'-3'15'0,"-1"-4"0,0-1 0,2 2 15,0-4 0,2-8 0,-4 14 0,-1-9 16,5-5 0,-9 15 0,7-10 0,2-5 16,-11 10 0,5-4 0,6-6 0,-12 8 15,12-8 0,-15 8 0,7-2 0,8-6 16,-16 4 0,5 0 0,11-4 0,-26 6 16,6-6 0</inkml:trace>
  <inkml:trace contextRef="#ctx0" brushRef="#br0">23921 1113 0,'0'0'16,"4"-8"0,-4 8 0,0 0 0,0 0 0,0 0 16,0 0 0,0 0 0,5-7 0,-5 7 15,0 0 0,0 0 0,0 0 0,0 0 16,0 0 0,0 0 0,0 0 0,0 0 16,0 0 0,0 0 0,0 0 0,0 0 15,0 0 0,0 0 0,0 0 0,0 0 16,0 0 0,0 0 0,0 0 0,0 0 15,0 0 0,0 0 0,0 0 0,0 0 16,0 0 0,0 0 0,0 0 0,0 0 16,0 0 0,0 0 0,0 0 0,0 0 15,0 0 0,0 0 0,0 0 0,0 0 16,0 0 0,0 0 0,0 0 0,0 0 0,0 0 16,0 0 0,0 0 0,0 0 0,0 0 15,0 0 0,0 0 0,0 0 0,0 0 16,0 0 0,0 0 0,0 0 0,0 0 15,0 0 0,0 0 0,0 0 0,0 0 16,0 0 0,0 0 0,0 0 0,0 0 16,0 0 0,0 0 0,0 0 0,0 0 15,0 0 0,0 0 0,0 0 0,0 0 16,0 0 0,0 0 0,0 0 0,0 0 16,0 0 0,0 0 0,0 0 0,0 0 15,0 0 0,0 0 0,0 0 0,0 0 0,0 0 16,0 0 0,0 0 0,0 0 0,0 0 15,0 0 0,0 0 0,0 0 16,0 0 0,0 0 0,0 0 0,0 0 0,0 0 16,0 0 0,0 0 0,0 0 0,0 0 15,0 0 0,0 0 0,0 0 0,0 0 16,0 0 0,0 0 0,0 0 0,0 0 16,0 0 0,0 0 0,0 0 0,0 0 15,0 0 0,0 0 0</inkml:trace>
  <inkml:trace contextRef="#ctx0" brushRef="#br0">23693 1233 0,'0'0'0,"0"0"0,11 17 0,-9-10 16,-4 9 0,4 0 0,-2 0 0,0-3 15,0 1 0,-2 4 0,4-4 0,-2 2 16,0-1 0,3 1 0,-3 0 0,0-1 16,2 2 0,-4-2 0,4-5 0,-2 2 0,0-2 15,0-2 0</inkml:trace>
  <inkml:trace contextRef="#ctx0" brushRef="#br0">23991 1225 0,'-4'13'0,"-1"-4"0,-2-3 0,1 2 15,6-8 0,-7 8 0,7-8 16,-4 8 0,4-8 0,0 0 0,-4 8 0,4-8 16,0 0 0,0 0 0,0 0 0,0 0 15,0 0 0,0 0 0,0 0 0,0 0 16,0 0 0,0 0 0,0 0 0,0 0 16,0 0 0,0 0 0,0 0 0,0 0 15,0 0 0,0 0 0,0 0 0,0 0 0,0 0 16,0 0 0,0 0 0,0 0 15,0 0 0,0 0 0</inkml:trace>
  <inkml:trace contextRef="#ctx0" brushRef="#br0">23954 1285 0,'0'0'0,"0"0"0,0 0 0,0 0 0,0 0 16,-2-26 0,2 26 0,0 0 0,0 0 15,0 0 0,10-12 0,-10 12 0,7-5 16,-7 5 0,0 0 0,6-10 0,-6 10 16,5-8 0,-5 8 0,5-8 0,-5 8 15,2-6 0,-2 6 0,2-10 0,-2 10 16,0-12 0,0 12 0,2-13 0,-2 13 15,0-10 0,0 10 0,0-8 0,0 8 16,0 0 0,0 0 0,0 0 0,0-14 16,0 14 0,0 0 0,0 0 0,0 0 15,0 0 0,0 0 0,0 0 0,0 0 16,0 0 0,0 0 0,0 0 0,0 0 0,0 0 16,0 0 0,0 0 0,0 0 0,0 0 15,-11 30 0,11-30 0,0 0 0,2 11 16,-2-11 0,0 0 0,3 14 0,-3-14 15,4 8 0,-4-8 0,4 6 0,-4-6 16,0 0 0,11 8 0,-11-8 0,0 0 16,0 0 0,0 0 0,13 4 0,-13-4 15,0 0 0,0 0 0,0 0 0,0 0 0,15-14 16,-15 14 0,0 0 0,4-14 16,-4 14 0,6-14 0,-4 7 0,-2 7 15,0-15 0,0 15 0,0-15 0,0 15 0,0-10 16,0 10 0,0-10 0,0 10 0,0 0 15,0-12 0,0 12 0,0 0 16,0 0 0,0 0 0,0 0 0,0 0 0,0 0 16,0 0 0,0 0 0,0 0 0,0 0 15,0 0 0,0 0 0,0 0 0,0 0 16,-29 26 0,25-20 0,4-6 0,-4 15 16,1-5 0,1-2 0,-1 2 0,3-10 15,-4 16 0,2-6 0,2-10 0,0 18 0,0-18 16,2 13 0,0-5 0,-2-8 15,7 12 0,-7-12 0,7 10 0,-1-4 16,-6-6 0,11 8 0,-5-2 0,-6-6 0,16 4 16,-16-4 0,11 6 0,-11-6 0,0 0 15,16 0 0,-16 0 0,0 0 0,0 0 16,0 0 0,24-6 0,-24 6 0,0 0 16,8-10 0,-8 10 0,3-6 0,-3 6 15,6-14 0,-6 14 0,2-16 0,-2 8 16,0-2 0,0 10 0,0-17 0,2 7 15,-2-6 0,-2 4 0,2-2 0,0 5 0,-2-1 16,2 2 0,0 8 0,-2-16 16,2 10 0,0 6 0,-4-12 0,4 12 15,-3-7 0,3 7 0,0 0 0,-2-8 0,2 8 16,0 0 0,0 0 0,0 0 16,0 0 0,0 0 0,0 0 0,0 0 0,0 0 15,0 0 0,0 0 0,0 0 0,0 0 16,0 0 0,-2 29 0,2-29 0,7 10 15,-7-10 0,10 10 0,-6-4 0,-4-6 16,12 8 0,-12-8 0,13 5 0,-13-5 16,15 7 0,-15-7 0,11 5 0,-11-5 0,11 5 15,-11-5 0,0 0 0,0 0 16,16 3 0,-16-3 0,0 0 0,0 0 0,0 0 16,0 0 0,0 0 0,0 0 0,0 0 15,22-5 0,-22 5 0,0 0 0,0 0 16,6-13 0,-6 13 0,0-7 0,0 7 15,2-10 0,-2 10 0,-2-8 0,2 8 16,0 0 0,0-14 0,0 14 0,0 0 16,-2-10 0,2 10 0,-2-8 0,2 8 15,0 0 0,0 0 0,-2-10 0,2 10 16,0 0 0,0 0 0,0 0 0,0 0 0,-6-5 16,6 5 0,0 0 0</inkml:trace>
  <inkml:trace contextRef="#ctx0" brushRef="#br0">24278 1240 0,'0'0'16,"-5"10"0,5-10 0,0 0 0,-2 7 15,2-7 0,0 0 0,0 0 0,0 0 0,-4 10 16,4-10 0,0 0 0,0 0 15,0 0 0,0 0 0,0 0 0,-2 10 16,2-10 0,0 0 0,0 0 0,0 0 0,0 0 16,0 0 0,0 0 0,0 0 0,0 0 15,0 0 0,0 0 0,0 0 0,0 0 16,0 0 0,0 0 0,0 0 0,0 0 16,0 0 0,0 0 0,0 0 0,37-8 15,-37 8 0,0 0 0,0 0 0,6 10 16,-6-10 0,0 14 0,0-14 0,-4 15 15,0 1 0,0-4 0,-3 4 0,0-1 16,-4 3 0,5-4 0,-5 2 0,4 0 16,-4-2 0,3 1 0,0-5 0,2 0 15,2 0 0,0-4 0,4-6 0,-7 12 0,7-12 16,-6 8 0,6-8 0,0 0 16,-3 8 0,3-8 0,0 0 0,0 0 0,0 0 15,0 0 0,0 0 0,0 0 0,0 0 16,46-8 0,-33 2 0,-1 0 0,-2 4 15,4-4 0,-14 6 0,17-8 0,-9 6 16,-8 2 0,16-10 0,-9 4 0,-7 6 16</inkml:trace>
  <inkml:trace contextRef="#ctx0" brushRef="#br0">24512 1145 0,'2'8'0,"-2"-8"16,9 22 0,-3-9 0,0 3 0,-2 0 15,-2 2 0,0 1 0,0-1 0,-2 2 16,0 0 0,0-3 0,-2 1 0,0-1 15,-4 0 0,3 1 0,-2-5 0,1 3 16,0-5 0,2 1 0,-1-4 0,3-8 16,-6 12 0,6-12 0,0 0 0,0 0 15</inkml:trace>
  <inkml:trace contextRef="#ctx0" brushRef="#br0">24596 1006 0,'0'0'0,"0"0"0,0 0 16,0 0 0,0 0 0,0 0 0,17 28 15,-13-22 0,0 2 0,2 0 0,-6-8 0,8 17 16,-4-8 0,3-1 0,-1 0 15,-3-3 0,-3-5 0,13 12 0,-9-6 16,2 0 0,-6-6 0,10 10 0,-10-10 0,11 8 16,-11-8 0,6 3 0,-6-3 0,0 0 15,0 0 0,0 0 0,0 0 0,0 0 16,0 0 0,0 0 0,0 0 0,18-13 16,-18 13 0,0 0 0,0 0 0,4-10 15,-4 10 0,0 0 0,0 0 0,0 0 16,2-10 0,-2 10 0,0 0 0,0 0 15,0 0 0,0 0 0,0 0 0,0 0 16,0 0 0,0 0 0,0 0 0,31 12 16,-31-12 0,10 6 0,-10-6 0,14 6 15,-14-6 0,11 4 0,-11-4 0,0 0 16,8 4 0,-8-4 0,0 0 0,0 0 16,0 0 0,0 0 0,0 0 0,0 0 0,25-8 15,-25 8 0,6-14 0,-4 8 0,-2 6 16,7-16 0,-7 6 0,3 0 0,-1 3 15,-2 7 0,2-18 0,0 10 0,-2 8 16,2-14 0,-2 14 0,0-12 0,0 12 16,0-9 0,0 9 0,0 0 0,0 0 15,0 0 0,0 0 0,0 0 0,0 0 0,0 0 16</inkml:trace>
  <inkml:trace contextRef="#ctx0" brushRef="#br0">25054 1242 0,'8'9'16,"-6"-1"0,-2-8 0,9 10 15,-9-10 0,6 10 0,-6-10 0,6 6 0,-6-6 16,0 0 0,8 10 0,-8-10 0,0 0 16</inkml:trace>
  <inkml:trace contextRef="#ctx0" brushRef="#br0">25194 1141 0,'0'0'0,"4"-12"0,-4 12 0,0 0 16,0 0 0,4-8 0,-4 8 0,0 0 16,0 0 0,0 0 0,9-6 0,-9 6 0,0 0 15,15-2 0,-15 2 0,14-4 0,-14 4 16,19-4 0,-19 4 0,24-5 16,-9 0 0,-1 3 0,-14 2 0,20-5 0,-20 5 15,19-5 0,-10 4 0,-9 1 0,18-4 16,-18 4 0,18-5 0,-18 5 0,16-5 15,-16 5 0,16-2 0,-7 0 0,-9 2 16,18-6 0,-10 4 0,-8 2 0,19-4 16,-7 2 0,-12 2 0,19-4 0,-7 4 0,-12 0 15,17-4 0,-4 0 0,-13 4 0,17-4 16,-5 3 0,-12 1 0,19-7 0,-10 5 16</inkml:trace>
  <inkml:trace contextRef="#ctx0" brushRef="#br0">25562 772 0,'10'-12'0,"2"2"0,1 2 0,-5-2 16,4 7 0,-4-5 0,1 4 0,-2 0 15,-7 4 0,13-8 0,-13 8 0,10-2 16,-10 2 0,0 0 0,0 0 0,0 0 16,0 0 0,18 10 0,-18-10 0,0 11 15,0-11 0,-4 18 0,4-10 0,0-8 16,-4 18 0,4-10 0,0 2 0,0-10 0,-2 20 16,2-11 0,2 7 0,0-4 15,0 0 0,2-3 0,5 6 0,-7-3 16,7-3 0,-5 1 0,1-2 0,-1 0 0,2 0 15,-1-1 0,-1 1 0,1 2 16,-1-3 0,3 8 0,-1-5 0,-2 2 0,0-2 16,4 0 0,-6-3 0,2 1 0,0 0 15,3 8 0,2 0 0,-2-3 0,1 1 16,3 2 0,2 0 0,-2 0 0,3-3 16,-2 1 0,1 2 0,-1-2 0,0 1 15,0 2 0,-1-4 0,-3 1 0,2-4 0,-4 0 16,0 0 0,-6-10 0,9 18 0,-7-11 15,-2-7 0,2 16 0,-2-16 16,-6 27 0,-3-10 0,1-2 0,-6 3 0,-8 4 16,-1-1 0,-6 1 0,-2-2 0,-4-3 15,-3 1 0</inkml:trace>
  <inkml:trace contextRef="#ctx0" brushRef="#br0">25410 1253 0,'0'0'0,"0"0"0,-8-13 16,8 13 0,0 0 0,0 0 0,0 0 0,-4-8 15,4 8 0,0 0 0,0 0 0,-5-10 16,5 10 0,0 0 0,0 0 0,-5-6 15,5 6 0,0 0 0,0 0 0,0 0 16,0 0 0,0 0 0,0 0 0,-21 12 0,17 5 16,-4 1 0,2 0 0,0 9 15,1-3 0,1-6 0,2 2 0,-1-5 16,1 2 0,2-4 0,0-1 0,2-4 16,1 2 0,-3-5 0,0-5 0,6 12 0,-3-7 15,-3-5 0,0 0 0,8 5 16,-8-5 0,0 0 0,0 0 0,0 0 0,20-13 15,-20 13 0,6-12 0,-1 2 0,-3 2 16,0 0 0,2 0 0,-4 8 0,2-16 16,1 11 0,-3 5 0,3-12 0,-3 12 15,2-8 0,-2 8 0,0 0 0,2-8 0,-2 8 16,0 0 0,0 0 0,0 0 0,0 0 16,0 0 0,0 0 0,24 16 15,-18-11 0,1-1 0,-1 2 0,-6-6 0,14 10 16,-8-8 0,1 2 0,-7-4 0,14 6 15,-6-2 0,-8-4 0,12 2 0,-12-2 16,0 0 0,18-6 0,-18 6 0,15-10 16,-10 5 0,2-4 0,3-4 0,-1 0 15,-5 0 0,4-3 0,-6 4 0,0 1 16,0 1 0,0 0 0,-2 0 0,0 0 16,0 10 0,-2-16 0,2 8 0,-2 0 0,2 8 15,-4-13 0,4 7 0,0 6 0,-4-10 16,4 10 0,-2-10 0,2 10 0,0 0 15,-4-8 0,4 8 0,0 0 0,0 0 16,-2-8 0,2 8 0,0 0 0,0 0 16,0 0 0,0 0 0</inkml:trace>
  <inkml:trace contextRef="#ctx0" brushRef="#br0">25680 1553 0,'2'18'0,"-2"2"16,4-5 0,-4-1 0,0-2 0,0 0 15,0 3 0,-2-5 0,2 0 0,0-2 16,0-8 0,-2 14 0,4-8 0,-2-6 16,0 0 0,0 0 0,0 0 0,0 0 15,0 0 0,0 0 0,0 0 0,0 0 0,7-36 16,-1 7 0,6-1 0,-4-5 15,3-3 0,0 5 0,0-1 0,3 4 16,-4 1 0,-3 0 0,-3 7 0,-2 6 0</inkml:trace>
  <inkml:trace contextRef="#ctx0" brushRef="#br0">23603 3368 0,'0'0'0,"0"0"0,0 0 0,0 0 16,0 0 0,0 0 0,0 0 0,0 0 15,-7-14 0,7 14 0,0 0 0,0 0 16,0 0 0,0 0 0,0-10 0,0 10 15,0 0 0,3-10 0,-3 10 0,0-8 16,0 8 0,2-11 0,0 5 0,-2-2 16,2 2 0,-2 6 0,3-12 0,-3 12 0,0-7 15,0 7 0,0 0 0,2-9 0,-2 9 16,0 0 0,0 0 0,0 0 0,0 0 16,-7 30 0,5-14 0,-3 2 0,1 13 15,-4-1 0,3 1 0,0-1 0,1 0 16,2-3 0,0-3 0,0-5 0,2-2 15,0-2 0,0-3 0,4 0 0,-2-4 16,0 0 0,0 0 0,3-3 0,-5-5 16,7 10 0,-7-10 0,8 4 0,-8-4 15,0 0 0,18 0 0,-18 0 0,17-10 16,-10 3 0,6-3 0,-6 0 0,-1-2 0,1 2 16,-2-2 0,-1-1 0,-2 3 0,2-2 15,-2 2 0,-2 2 0,2 0 0,-2 0 16,0 8 0,0-16 0,0 11 0,0 5 15,0-13 0,0 13 0,0-7 0,0 7 16,0-6 0,0 6 0,0 0 0,0 0 16,0 0 0,0 0 0,0 0 0,0 0 15,0 0 0,0 0 0,0 0 0,18 20 16,-13-12 0,1-3 0,0 3 0,6 4 0,1 0 16,0-2 0,0 0 0,0 0 15,3-2 0,-2-1 0,4-1 0,-3 0 0,5 0 16,-2 0 0,-3-2 0,5-2 0,-7 0 15,5-2 0,-3 2 0,-4 0 16,-11-2 0,22 0 0,-22 0 0,15 0 0,-15 0 16,0 0 0,15-4 0,-15 4 0,8-4 15,-8 4 0,4-8 0,-4 8 0,4-12 16,-4 4 0,0 1 0,-2-1 0,0 0 16,2-2 0,-4 2 0,0-2 0,-2-4 15,2 0 0,0 3 0,-1-3 0,-3 2 0,3 0 16,0 2 0,-3 0 0,6 2 0,-5 0 15,0 3 0,3-5 0,0 4 0,-3 0 16,3-2 0,0 0 0,-4 2 0,4-2 16,4 8 0,-8-10 0,3 7 0,1-4 15,4 7 0,-8-8 0,8 8 0,-5-5 16,5 5 0,0 0 0,-7-8 0,7 8 16,0 0 0,0 0 0,-8-6 0,8 6 15,0 0 0,0 0 0,0 0 0,0 0 16,0 0 0,0 0 0,0 0 0,0 0 0,0 0 15,-18 12 0</inkml:trace>
  <inkml:trace contextRef="#ctx0" brushRef="#br0">25467 2723 0,'-2'-8'0,"0"-2"16,0 3 0,-2-3 0,-1 2 0,0 0 16,-3-8 0,-1 2 0,-2 0 0,-2 0 0,-3 3 15,1-1 0,-11-6 0,2 4 0,-5-1 16,-4 1 0,3 0 0,-3 2 0,-2 2 16,-2 0 0,0 0 0,-5 5 0,2-5 15,-1 5 0,4-2 0,-7-1 0,3 2 16,-2 0 0,4 0 0,-4 2 0,0 2 15,0-2 0,-1 0 0,2 3 0,-1 1 16,-1 1 0,0 6 0,0-7 0,-24 5 16,16 1 0,8-2 0,0 0 0,0 2 15,1 0 0,0 2 0,2 0 0,0 0 16,2 2 0,-1-1 0,5-1 0,-2 2 0,0 2 16,-4 0 0,4 4 0,5-3 0,-5 5 15,0-4 0,2 3 0,1-1 0,1 4 16,2-4 0,-3 4 0,3-1 0,2 5 15,-1-2 0,-3 1 0,2 1 0,0 4 16,8-5 0,-5 5 0,1 0 0,1 1 16,-1 1 0,1-3 0,2 3 0,2 0 15,2 1 0,-4 3 0,3-5 0,-1 5 0,-1 2 16,3-1 0,1-2 0,-1 1 0,1-1 16,5 3 0,2 0 0,-2-1 15,3 5 0,7-1 0,-4 1 0,-4 23 0,8-18 16,0-3 0,1 18 0,3-12 0,0-7 15,3 1 0,1 23 0,0-4 0,0-14 16,6 15 0,-4-17 0,5 16 0,0-15 16,-2-7 0,-1 0 0,3 3 0,-2-1 15,6-2 0,-3 1 0,3-3 0,0 1 16,0-1 0,3 1 0,-1-2 0,3-5 16,-1 6 0,1-3 0,3 1 0,3-5 0,13 20 15,-10-13 0,-3-6 0,1 3 0,12 14 16,-2-9 0,-9-9 0,19 17 0,-2-2 15,-14-9 0,16 9 0,-13-9 0,-1-7 16,11 17 0,-7-9 0,-7-9 0,3 1 16,0-1 0,20 10 0,-9-11 0,-9-5 15,4-3 0,3 3 0,-2-2 0,1-5 16,22 9 0,-12-8 0,-7-2 0,0-2 16,-1-3 0,1-2 0,2 3 0,24-1 0,-19-3 15,-6 0 0,2 0 0,21-2 16,1 0 0,-3 0 0,-11-4 0,15 0 0,-4-2 15,-12 0 0,17-2 0,-1 0 16,-2-2 0,-1 0 0,-1-2 0,3-4 16,-18 2 0,16-1 0,-15-5 0,14 0 0,-3-3 15,-14 1 0,-6 2 0,20-10 0,-3 1 16,-12 5 0,-4 0 0,13-10 0,-11 5 16,14-7 0,-17 5 0,-4 5 0,18-9 15,-10 3 0,-10 4 0,16-13 0,-12 7 16,-6 2 0,13-15 0,-13 6 0,-2 5 0,13-15 15,-16 7 0,8-9 0,-10 11 16,-6 3 0,2 2 0,-1-5 0,-4 2 0,-1-1 16,-6-1 0,2-1 0,-3 0 0,-1-1 15,-2-2 0,0 1 0,-4 2 0,1-3 16,-1-17 0,-2 16 0,-2 3 0,0-1 16,-4 2 0,-1-3 0,1-19 0,0 12 15,-5 9 0,2-21 0,-1 12 0,1 11 16,-9-23 0,8 16 0,0 5 0,-4 0 15,-1 1 0,0 1 0,0-1 0,0 6 16,-5-5 0,3 1 0,-3 3 0,1-2 16,2 3 0,-3-1 0,3 1 0,-5 3 15,1 1 0,-2-1 0,1 2 0,3 1 0,-3-1 16,-2 1 0,1 1 0,3 0 16,-1 3 0,5 3 0,-1 3 0,4 0 0,-10-6 15,-2 1 0,5 4 0,4 3 0,-6-5 16,0 2 0,-4-1 0,4 3 0,-4-2 15,3 2 0,1 2 0,2 4 0,-11-8 16,6 1 0,-4-1 0,3 6 0,6 1 16,-1 1 0,-1 0 0,3-2 0,-1 2 0,1 0 15,-1 0 0,0 2 0,-1-1 0,1-1 16,-1 2 0,-1 0 0,2 0 0,-1 0 16,1 0 0,1 2 0,-1 0 0,0 3 15,3-5 0,-3 6 0,1-4 0,4 4 16,-4 0 0,-1-2 0,1-2 0,-1 4 15,3-2 0,-1 2 0,3-2 0,0 4 16,13 0 0,-27-2 0,8 0 0,3 2 16,1-2 0,-3 0 0,4 2 0,14 0 15,-27-2 0,16 2 0,11 0 0,-19 0 16,19 0 0,-18 0 0,18 0 0,-19 0 0,19 0 16,-18-2 0,18 2 0,-18 2 0,18-2 15,-17-2 0,17 2 0,-18-1 0,18 1 16,-17-3 0,17 3 0,-14-2 0,14 2 15,-17 0 0,17 0 0,0 0 0,-20-2 16,20 2 0,-15 0 0,15 0 0,0 0 16,-18-2 0,18 2 0,0 0 0,-13 0 15,13 0 0,0 0 0,-11-4 0,11 4 0,0 0 16,0 0 0,0 0 0,0 0 0,-19 0 16,19 0 0,0 0 0,-12 13 0,4-8 15,-5 5 0</inkml:trace>
  <inkml:trace contextRef="#ctx0" brushRef="#br0">24554 3678 0,'0'0'15,"0"0"0,0 0 0,0 0 0,0 0 0,0 0 16,0 0 0,0 0 0,0 0 15,0 0 0,0 0 0,0 0 0,0 0 16,0 0 0,0 0 0,0 0 0,0 0 0,18-26 16,-10 20 0,10 2 0,-1-3 0,1-1 15,-1 1 0,-3 2 0,3 1 0,-2 0 16,0 0 0,-3 2 0,-12 2 0</inkml:trace>
  <inkml:trace contextRef="#ctx0" brushRef="#br0">24549 3834 0,'14'-8'15,"-1"0"0,-3 2 0,2 2 0,1 0 16,-5 0 0,-8 4 0,20-6 0,-20 6 15,18-2 0,-18 2 0,29 0 0,-16-2 16</inkml:trace>
  <inkml:trace contextRef="#ctx0" brushRef="#br0">25296 3599 0,'0'0'16,"0"0"0,-8-8 0,8 8 0,-7-6 0,7 6 16,-13-6 0,13 6 0,-17-4 0,8 0 15,9 4 0,-20 0 0,20 0 0,-22 2 16,13 0 0,-9 4 0,4 0 0,-2 2 15,1 0 0,1 2 0,2 2 0,1 1 16,1 3 0,4-2 0,-2 0 0,3-1 16,5 4 0,-2-4 0,0-1 0,2 0 15,2-2 0,-2-10 0,4 13 0,3-5 16,-1-1 0,2-2 0,-8-5 0,17 8 0,-9-4 16,-8-4 0,22 4 0,-22-4 15,20 0 0,-20 0 0,17-6 0,-17 6 0,18-10 16,-11 5 0,-1-2 0,0-1 0,2-5 15,-2-3 0,-2 2 0,0-2 16,-4-2 0,0 3 0,0 3 0,0 0 0,0 2 16,0-1 0,0 3 0,0-2 0,0 10 15,0-14 0,0 8 0,0 6 0,0-12 16,0 12 0,-2-10 0,2 10 0,0 0 16,-2-7 0,2 7 0,0 0 0,0 0 15,0 0 0,0 0 0,0 0 0,0 0 0,0 0 16,7 31 0,-5-15 0,5 2 15,-3-5 0,1 5 0,1-4 0,2 2 0,0-3 16,0 1 0,1 2 0,-1-6 0,4 4 16,-4-5 0,3 3 0,0-4 0,-2 0 15,1-2 0,0-2 0,-10-4 0,15 6 16,-15-6 0,16 2 0,-16-2 0,0 0 16,21-2 0,-21 2 0,0 0 0,16-12 15,-12 6 0,-2-2 0,0 0 0,0 0 16,-2-1 0,2-7 0,-4-2 0,0 2 15,0-2 0,0 1 0,-2-1 0,-3 3 0,3-3 16,-1 0 0,-2 0 0,5 0 16,-2 1 0,-2-1 0,2 0 0,-4 2 15,4 0 0,-2 1 0,1 1 0,3 2 0,-2 2 16,2 0 0,0 4 0,2 6 0,-6-10 16,6 10 0,-2-10 0,2 10 0,0 0 15,-6-5 0,6 5 0,0 0 0,0 0 16,0 0 0,0 0 0,-8 20 0,5-3 15,1-1 0,0 4 0,2 9 0,0 1 16,0 2 0,2-5 0,3-1 0,-3-4 16,0-3 0,4 11 0,-2-11 0,1-2 0,2-2 15,-1 1 0,1-6 0,-1-1 0,4-1 16,-6-1 0,-4-7 0,12 11 0,-5-7 16,-7-4 0,16 2 0,-16-2 0,0 0 15,28-6 0,-19 0 0,7-4 0,-6 0 16,1-3 0,-2-1 0,0-2 0,-3-1 15,0 1 0,-3-2 0,-1-2 0,1 2 16,-3 0 0,-3 1 0,6-1 0,-6 1 16,3-1 0,-2 2 0,2 0 0,-3 1 15,1 0 0,0 3 0,0 3 0,0-1 16,0 2 0,0-2 0,0 4 0,2 6 0,-3-15 16,1 7 0,2 8 0,-2-12 0,0 6 15,2 6 0,0 0 0,-3-12 0,3 12 16,0 0 0,-2-8 0,2 8 0,0 0 15,0 0 0,0 0 0,0 0 0,0 0 16,0 0 0,0 0 0,0 0 0,0 0 16,0 0 0,2 41 0,-2-25 0,0 4 15,3-2 0,-1 0 0,0 1 0,0-1 16,1 2 0,-3-2 0,4-1 0,-2-1 0,4 4 16,-1-6 0,-3-3 0,5 5 15,-1-4 0,-1-2 0,-3-2 0,4 2 16,-2-4 0,2 1 0,-6-7 0,10 14 15,-3-8 0,-7-6 0,8 12 0,-1-6 16,-7-6 0,9 10 0,-5-4 0,-4-6 0,6 9 16,-6-9 0,7 8 0,-4-1 0,-3-7 15</inkml:trace>
  <inkml:trace contextRef="#ctx0" brushRef="#br0">24171 4520 0,'0'0'16,"0"0"0,0 0 0,0 0 0,0 0 15,0 0 0,0 0 0,0 0 0,0 0 16,0 0 0,0 0 0,0 0 0,0 0 0,0 0 16,-5-8 0,5 8 0,0 0 15,0 0 0,0 0 0,0 0 0,-2-7 0,2 7 16,0 0 0,0 0 0,0 0 0,0 0 15,-2-10 0,2 10 0,0 0 0,0 0 16,0 0 0,0 0 0,0 0 0,-3-8 16,3 8 0,0 0 0,0 0 0,0 0 15,0-14 0,0 14 0,3-8 0,-1 0 16,-2 8 0,2-14 0,-2 6 0,0 8 16,3-15 0,-3 7 0,0 0 0,0 8 15,0-18 0,0 8 0,0 2 0,0-2 0,0 10 16,-3-17 0,3 9 0,0-2 0,-2 2 15,2 8 0,-2-16 0,-1 8 0,3 0 16,0 8 0,-4-15 0,4 9 0,0 6 16,-2-12 0,2 12 0,-4-10 0,4 10 15,0-8 0,0 8 0,0 0 0,-7-9 16,7 9 0,0 0 0,0 0 0,0 0 16,0 0 0,0 0 0,0 0 0,0 0 15,0 0 0,-10 35 0,10-7 0,-8 1 16,6-6 0,2 7 0,0-8 0,0 0 15,0-4 0,0 1 0,-2-1 0,2-2 0,2-1 16,-2 3 0,0-6 0,-2 0 16,2 0 0,0-2 0,2-2 0,-2 2 0,0-10 15,2 15 0,-2-7 0,2 0 0</inkml:trace>
  <inkml:trace contextRef="#ctx0" brushRef="#br0">24261 4481 0,'6'-4'0,"-6"4"16,0 0 0,0 0 0,0 0 0,0 0 15,0 0 0,15-2 0,-15 2 0,0 0 16,0 0 0,0 0 0,16-2 0,-16 2 0,0 0 16,0 0 0,18 0 0,-18 0 15,0 0 0,14-2 0,-14 2 0,11-2 16,-11 2 0,16-4 0,-16 4 0,10-4 0</inkml:trace>
  <inkml:trace contextRef="#ctx0" brushRef="#br0">24707 4348 0,'0'0'15,"0"0"0,0 0 0,0 0 0,0 0 16,0 0 0,0 0 0,0 0 0,0 0 0,0 0 16,0 0 0,0 0 0,0 0 0,-35 22 15,33-16 0,2-6 0,-9 12 0,5-4 16,4-8 0,-2 14 0,2-6 0,0-8 15,-3 13 0,3-13 0,3 14 16,-3-14 0,6 12 0,-6-12 0,9 10 0,-5-4 16,-4-6 0,16 8 0,-10-6 0,-6-2 15,20 4 0,-3-4 0</inkml:trace>
  <inkml:trace contextRef="#ctx0" brushRef="#br0">24959 4264 0,'0'0'0,"0"0"0,0 0 0,-7-8 16,7 8 0,0 0 0,0 0 0,0 0 15,0 0 0,0 0 0,0 0 0,-28 22 16,21-17 0,3 5 0,2-2 0,-4 2 16,2 6 0,0-5 0,2-1 0,2 2 15,0-12 0,2 16 0,2-6 0,-4-10 16,6 14 0,-2-6 0,-4-8 0,11 10 15,-5-6 0,-6-4 0,16 8 0,-10-5 16,-6-3 0,18 7 0,-18-7 0,17 0 16,-17 0 0,16 1 0,-16-1 0,0 0 0,0 0 15,0 0 0,24-3 0,-24 3 0,0 0 16,5-8 0,-5 8 0,0 0 0,0 0 16,2-10 0,-2 10 0,0 0 0,-5-12 15,5 12 0,-2-14 0,2 14 0,-7-14 16,7 7 0,0 7 0,-2-15 0,2 15 0,-2-13 15,2 5 0,0 8 0,2-12 16,-2 12 0,4-16 0,1 8 0,4-4 16,-1 1 0,6-1 0,-1 2 0,-3 0 0,2 2 15,-4 2 0,3 2 0,-4-1 0,4 3 16,-11 2 0,17-5 0,-17 5 0,18 0 16,-18 0 0,16 5 0,-16-5 0,12 7 15,-5-3 0,-3 2 0,3 0 0,-2 2 16,-1-2 0,0 4 0,-2-2 0,0 2 15,0-3 0,-2 3 0,3-2 0,-3-8 16,2 16 0,-2-8 0,0 0 0,0-8 16,0 12 0,0-12 0,0 0 0,0 13 15,0-13 0,0 0 0,0 0 0,0 0 16,0 0 0,-5 6 0,5-6 0,0 0 0,0 0 16,0 0 0,0 0 0,0 0 0,-4-36 15,4 29 0,0 7 0,0-14 0,2 6 16,-2 8 0,2-16 0,-2 11 0,3-3 15,-3 8 0,9-12 0,-5 6 0,-4 6 16,13-12 0,-7 6 0,-6 6 0,18-8 16,-9 6 0,-9 2 0,20-2 0,-20 2 15,19 0 0,-19 0 0,20 4 0,-9 0 0,-2 0 16,-9-4 0,15 8 0,-6-2 0,-4-2 16,1 2 0,-2-1 0,-4-5 15,7 15 0,-7-10 0,2 3 0,-2-8 0,-2 12 16,2-12 0,-3 12 0,3-12 0,0 8 15,0-8 0,0 0 0,0 0 0,-2 8 16,2-8 0,0 0 0,0 0 0,0 0 16,0 0 0,0 0 0,0 0 0,0 0 15,0 0 0,2-28 0,3 20 0,-1 2 16,-1-2 0,1 0 0,1 3 0,1-3 16,-2 2 0,2 0 0,-6 6 0,10-10 0,-6 6 15,-4 4 0,7-6 0,-7 6 0,8-6 16,-8 6 0,0 0 0,16-2 0,-16 2 15,15-2 0,-15 2 0,16 0 0,-16 0 16,17 2 0,-17-2 0,17 6 0,-10-4 16,-7-2 0,14 6 0,-6 0 0,-8-6 15,11 8 0,-5-2 0,-1 0 0,-1 0 16,-1 1 0,1 1 0,-2 0 0,0 0 16,2 0 0,-4 2 0,2-2 0,1 0 15,-3-8 0,4 14 0,-4-9 0,0-5 16,3 10 0,-3-10 0,4 8 0,-4-8 0,0 0 15,0 0 0,0 0 0,0 0 0</inkml:trace>
  <inkml:trace contextRef="#ctx0" brushRef="#br0">25726 3958 0,'-3'-12'0,"3"12"0,-2-10 16,2 10 0,0 0 0,0 0 0,-2-9 15,2 9 0,0 0 0,0 0 16,0 0 0,0 0 0,0 0 0,0 0 0,0 0 16,0 0 0,22 29 0,-15-13 0,1 4 15,0 7 0,0-5 0,-2 8 0,-1-7 16,-1-3 0,-2-3 0,-2 3 0,2-2 16,-2-2 0,0 0 0,0-4 0,0-2 15,0-10 0,0 15 0,0-7 0,0-8 16,0 10 0,0-10 0,3 6 0,-3-6 15,0 0 0,0 0 0,0 0 0,0 0 16,0 0 0,0 0 0,31-18 0,-25 10 16,3 2 0,-3 0 0,-6 6 0,20-8 15,-11 3 0,-1 0 0,-8 5 0,18-5 16,-18 5 0,22 0 0,-22 0 0,11 7 16,-11-7 0,8 10 0,-6-2 0,-2-8 15,-2 24 0,0-8 0,-2-1 0,-2 2 16,1-4 0,-1 1 0,-1-2 0,0-2 0,1-2 15,0 0 0,1-3 0,5-5 16,-13 8 0,13-8 0,0 0 0,-11 6 16,11-6 0,0 0 0,0 0 0,0 0 0,-6-26 15,8 11 0,0-1 0,2-2 0,3 0 16,-3 0 0,5 1 0,0 1 0,-1 1 16,1-2 0,0 2 0,-2 3 0,1 0 15,0 2 0,0 0 0,0 2 0,-1 3 16,-7 5 0,8-12 0,2 8 0,-10 4 15,6-6 0,-6 6 0,0 0 0,15-4 16,-15 4 0,0 0 0,0 0 0,26 2 16,-26-2 0,12 6 0,-12-6 0,13 8 15,-5-3 0,-8-5 0,12 12 0,-6-4 16,0 0 0,3 6 0,-2 2 0,0-2 0,-1 1 16,-4 1 0,4 0 0,2 0 0,-6 1 15,0 0 0,2-2 0,-4-3 0,2 0 16,0-1 0,1-3 0,-3-8 0,2 17 15,0-10 0,-2-7 0,2 12 0,-2-12 16,0 0 0</inkml:trace>
  <inkml:trace contextRef="#ctx0" brushRef="#br0">26096 4104 0,'0'0'0,"-2"-12"16,2 12 0,0 0 0,-2-10 0,2 10 16,0 0 0,0 0 0,0 0 0,0-10 15,0 10 0,0 0 0,0 0 0</inkml:trace>
  <inkml:trace contextRef="#ctx0" brushRef="#br0">26398 4228 0,'4'14'0,"-1"0"0,-1-2 0,-2 0 0,0-3 15,0-9 0,-2 16 0,-1-8 0,3-8 16,-4 14 0,4-14 0,-4 10 0,4-10 16,-4 8 0,4-8 0,0 0 0,0 0 15,-9 6 0,9-6 0,0 0 0,0 0 16,0 0 0,-16-18 0,14 8 0,-2-4 0,2-2 15,0-1 0,0 1 0,4 0 16,-2 0 0,2 1 0,0 3 0,2 0 0,1-2 16,1 2 0,1-2 0,0 3 0,-3 1 15,4 0 0,-3 4 0,2 0 0,-7 6 16,13-12 0,-7 8 0,-6 4 0,16-6 16,-16 6 0,13-2 0,-13 2 0,0 0 15,0 0 0,26 10 0,-22-6 0,-4-4 16,12 14 0,-10-6 0,2-2 0,-4-6 15,7 17 0,-5-9 0,0 0 0,-2-8 16,2 16 0,-2-10 0,0-6 0,4 14 16,-4-14 0,4 8 0,-4-8 0,6 7 15,-6-7 0,0 0 0,10 3 0,-10-3 16,0 0 0</inkml:trace>
  <inkml:trace contextRef="#ctx0" brushRef="#br0">26670 4090 0,'6'-14'0,"1"2"15,-2-1 0,-1 3 0,0 2 0,-4 8 16,5-12 0,-5 12 0,0-12 0,0 12 15,0 0 0,-5-10 0,5 10 0,0 0 16,0 0 0,-15-5 0,15 5 0,0 0 16,0 0 0,-42 11 0,32-2 0,-4-2 15,1 3 0,2 0 0,4-2 0,1 2 0,2-3 16,0 3 0,-1-2 0,2 0 0,3-8 16,-2 18 0,2-10 0,0-8 0,5 13 15,-5-13 0,9 13 0,-3-10 0,-6-3 16,16 4 0,-16-4 0,17 0 0,-17 0 15,24-5 0,-11-2 0,1 4 0,-2-9 16,0 4 0,-4-6 0,1 4 0,-3 2 16,2 0 0,-8 8 0,6-12 0,-2 7 15,-4 5 0,7-8 0,-7 8 0,0 0 16,8-6 0,-8 6 0,0 0 0,0 0 16,0 0 0,0 0 0,18 0 0,-18 0 0,0 0 15,20 6 0,-20-6 0,15 3 0,-15-3 16,14 3 0,-14-3 0,0 0 0,25-3 15,-25 3 0,20-7 0,-4-3 0,-1-4 16,5-10 0,-1-1 0,-1-3 0,-5-1 16,-2-1 0,-2 0 0,-3 1 0,-4-1 15,-2 2 0,0-3 0,0 4 0,-4 3 16,2 2 0,-2 2 0,2 2 0,-1 3 16,-1 1 0,2 2 0,-1 2 0,-1 3 15,4 7 0,-5-12 0,5 12 0,0 0 0,-2-5 16,2 5 0,0 0 0,0 0 0,0 0 15,0 40 0,5-8 0,1-3 16,-1 1 0,-1 1 0,5 1 0,-3-1 0,6 1 16,-6-5 0,5 5 0,-3-2 0,4-8 15,-6-3 0,3 1 0,0-2 0,-2 0 16,-1-3 0,2-1 0,0 2 0,0-3 16,-4-1 0,1-2 0,-1-2 0,0 0 0,-2-2 15,-2-6 0,0 0 0,0 0 0</inkml:trace>
  <inkml:trace contextRef="#ctx0" brushRef="#br0">26913 3984 0,'0'0'16,"0"-12"0,0 12 0,0 0 0,5-12 16,-5 12 0,10-14 0,-3 8 0,-7 6 15,15-10 0,1 4 0,-1 1 0,1-3 16,1 4 0,-1-4 0,-2 4 0,4-2 0,-1 0 15,-1 2 0,-5 0 0,-1-2 16,-10 6 0,20-4 0,-20 4 0,16-3 0,-16 3 16,13-5 0,-13 5 0,0 0 0,14-3 15,-14 3 0,0 0 0,0 0 0,10-4 16,-10 4 0,0 0 0,0 0 0,0 0 16,0 0 0,0 0 0,0 0 0,13-5 15,-13 5 0,0 0 0,0 0 0,0 0 0</inkml:trace>
  <inkml:trace contextRef="#ctx0" brushRef="#br0">23776 1818 0,'0'0'0,"-8"3"0,8-3 0,0 0 16,0 0 0,-12 5 0,12-5 0,0 0 15,0 0 0,0 0 0,0 0 0,0 0 16,0 0 0,0 0 0,0 0 0,0 0 16,0 0 0,55-20 0,-20 8 0,5-2 15,4-2 0,21-4 0,3 1 0,-15 3 0,12-4 16,-14 7 0,15-4 0,-16 4 0,-6 1 16,-1 4 0,2-4 0,0 4 0,2 3 15,-2-2 0,-1 2 0,-6-1 0,3 2 16,-1 0 0,-1 2 0,-2 0 0,-4 0 15,-7 0 0,-3 0 0,-2 0 0,-3 0 16,0 0 0,-1 0 0,-4 2 0,0-2 16,-13 2 0,20 0 0,-20 0 0,11-2 15,-11 2 0,0 0 0,12-4 0,-12 4 16,0 0 0,0 0 0,14-2 0,-14 2 16,0 0 0,0 0 0,0 0 0,0 0 0,0 0 15,0 0 0,0 0 0,0 0 0,0 0 16,-41 10 0,21-4 0,-15 6 0,0 2 15,-1-2 0,-1 3 0,-2 1 0,-2 0 16,-21 10 0,14-7 0,4-3 0,2 0 16,-21 10 0,15-7 0,6-5 0,-2 0 15,0-1 0,0 4 0,1-4 0,-1 1 16,0-2 0,0-1 0,5-1 0,-3 0 16,8-2 0,-2 0 0,3-2 0,12-2 15,1-2 0,5 0 0,-1 0 0,5 0 16,11-2 0,-16 0 0,16 0 0,0 0 15,0 0 0,0 0 0,0 0 0,0 0 0,0 0 16,0 0 0,35-14 0,-4 6 16,2-2 0,7 3 0,1-3 0,1-2 0,0 2 15,3 0 0,-2 0 0,22-8 0,-15 6 16,-8 1 0,-3-1 0,3 2 0,-2-2 16,-5 2 0,-3 0 0,1 3 0,-6 1 15,-10 2 0,-6-2 0,0 4 0,-3-2 16,-8 4 0,12-4 0,-12 4 0,0 0 15,0 0 0,0 0 0,0 0 0,0 0 16,0 0 0,-44 26 0,13-14 0,-4 1 16,-4 1 0,2 2 0,-3-2 0,0-3 0,6 1 15,-1-2 0,4 0 0,7-2 0,1-2 16,7-2 0,2 0 0,1-2 0,5 0 16,8-2 0,-16 4 0,16-4 0,-13 2 15,13-2 0,0 0 0,-12 3 0,12-3 16,0 0 0,0 0 0,0 0 0,-10 2 15,10-2 0,0 0 0,0 0 0</inkml:trace>
  <inkml:trace contextRef="#ctx0" brushRef="#br0">24177 1918 0,'0'0'0,"0"0"0,0 0 0,0 0 16,0 0 0,6-8 0,-6 8 15,0 0 0,0 0 0,0 0 0,0 0 16,0 0 0,7-7 0,-7 7 0,0 0 0,0 0 15,0 0 0,0 0 0,0 0 16,11-7 0,-11 7 0,0 0 0,0 0 0,0 0 16,0 0 0,27 18 0,-14-4 0,-3 0 15,8 12 0,0 1 0,-1 5 0,1-1 16,-3 3 0,-1 3 0,-2-1 0,2 1 16,-3 3 0,-1-1 0,2-1 0,-4-3 15,5 3 0,-1-5 0,-2 1 0,1-3 0,0-3 16,-4-7 0,-1 1 0,3-6 0,-2 2 15,-1-2 0,1-1 0,-1-1 16,0 2 0,2-6 0,-2 4 0,-2-6 0,-4-8 16,9 17 0,-5-9 0,-4-8 0,9 16 15,-4-8 0,-5-8 0,6 11 0,-6-11 16,6 17 0,-6-17 0,10 11 0,-10-11 16,4 12 0,-4-12 0,0 0 0,7 10 15,-7-10 0,0 0 0,6 10 0,-6-10 16,0 0 0,0 0 0,0 0 0,0 0 15,4 12 0,-4-12 0,0 0 0,0 0 16,0 0 0,0 0 0,0 0 0,0 0 16,0 0 0,0 0 0,0 0 0,0 0 15,0 0 0,0 0 0,0 0 0,0 0 0,0 0 16,0 0 0,0 0 0,-31-26 0,31 26 16,-10-14 0,1 7 0,9 7 0,-20-16 15,10 7 0,-2-2 0,1 3 0,3 0 16,-6-4 0,6 2 0,-1 1 0,9 9 15,-13-14 0,4 6 0,9 8 0,-13-16 16,6 8 0,3-6 0,-5 0 0,3-1 16,-3 3 0,4 0 0,1 1 0,4 11 15,-8-18 0,5 9 0,3 9 0,-6-15 0,6 15 16,-5-14 0,5 14 0,-7-12 0,7 12 16,-4-12 0,4 12 0,0 0 0,-6-14 15,6 14 0,0 0 0,-4-9 0,4 9 16,0 0 0,0 0 0,0 0 0,-7-12 15,7 12 0,0 0 0,0 0 0,0 0 16,-5-12 0,5 12 0,0 0 0,0 0 16,0 0 0,0 0 0,0 0 0,0 0 15,0 0 0,0 0 0,0 0 0,0 0 16,0 0 0,0 0 0,0 0 0,0 0 16,0 0 0,0 0 0,49 18 0,-49-18 0,20 17 15,-8-3 0,-1 0 0,3 2 0,-6 0 16,10 9 0,-5-5 0,-2 0 0,0-5 15,0 3 0,-1-2 0,8 9 0,-7-5 16,0-4 0,0-2 0,0 0 0,0 0 16,-2 0 0,-1-5 0,4 3 0,-4 2 15,1-4 0,-2 0 0,-7-10 0,13 12 16,-13-12 0,8 13 0,-8-13 0,10 12 0,-10-12 16,8 12 0,-8-12 0,11 10 15,-11-10 0,6 8 0,-6-8 0,0 0 0,10 10 16,-10-10 0,0 0 0,0 0 0,8 11 15,-8-11 0,0 0 0,0 0 16,7 9 0,-7-9 0,0 0 0,0 0 0,0 0 16,8 9 0,-8-9 0,0 0 0,0 0 15,0 0 0,0 0 0,0 0 0,0 0 16,0 0 0,0 0 0,0 0 0,0 0 16,0 0 0,0 0 0,0 0 0,0 0 15,0 0 0,0 0 0,7-33 0,-7 33 0,-2-26 16,0 12 0,2-1 0,-5-3 15,3 0 0,0-2 0,2 3 0,-2-1 0,2-2 16,0 2 0,-3 0 0,3 0 0,-2 3 16,2 1 0,0-4 0,0 5 0,0-1 15,0 14 0,2-22 0,-2 22 0,0-18 16,0 18 0,0-15 0,0 15 0,0-14 16,0 14 0,0-16 0,0 16 0,3-14 15,-3 14 0,2-14 0,-2 14 0,2-12 16,-2 12 0,2-13 0,-2 13 0,0 0 15,5-14 0,-5 14 0,0 0 0,0 0 16,0-14 0,0 14 0,0 0 0,0 0 16,0 0 0,2-12 0,-2 12 0,0 0 0,0 0 15,0 0 0,0 0 0,0 0 0,0 0 16,0 0 0,0 0 0,0 0 0,0 0 16,0 0 0,0 0 0,0 0 0,0 0 15,0 0 0,0 0 0,0 0 0,0 0 16,-7 42 0,3-26 0,-1 1 0,1-1 0,-2 2 15,-1-2 0,2 1 0,-3-1 16,1-2 0,1 1 0,2 0 0,-4-2 0,2 1 16,-2 0 0,1-2 0,2-2 0,-3 3 15,-1-1 0,3-2 0,6-10 0,-12 16 16,8-8 0,4-8 0,-9 13 0,9-13 16,-6 15 0,6-15 0,-7 9 0,7-9 15,0 0 0,-9 12 0,9-12 0,0 0 16,-4 12 0,4-12 0,0 0 0,0 0 15,-6 10 0,6-10 0,0 0 0,0 0 16,0 0 0,0 0 0,-9 9 0,9-9 16,0 0 0,0 0 0,0 0 0,0 0 15,0 0 0,0 0 0,0 0 0,0 0 0,0 0 16,0 0 0,0 0 0,0 0 0,0 0 16,0 0 0,0 0 0,0 0 0,0 0 15,0 0 0,0 0 0,0 0 0,0 0 16,17-33 0,-17 33 0,9-24 0,-2 13 15,-3-1 0,3-2 0,-1-2 0,-2 0 16,3 0 0,2 1 0,-3-1 0,5 2 16,-4-1 0,2 0 0,-3 0 0,5 3 0,-6-2 15,3 4 0,-1 1 0,-7 9 0,8-17 16,-3 10 0,-5 7 0,11-12 0,-11 12 16,6-12 0,-6 12 0,5-10 0,-5 10 15,0 0 0,6-11 0,-6 11 0,0 0 16,5-13 0,-5 13 0,0 0 0,0 0 15,0 0 0,5-13 0,-5 13 0,0 0 16,0 0 0,0 0 0,0 0 0,2-12 16,-2 12 0,0 0 0,0 0 0,0 0 15,0 0 0,0 0 0,2-14 0,-2 14 16,0 0 0,0 0 0,0 0 0,0 0 0,0 0 16,0 0 0,0 0 0,0 0 0,0 0 15,-49 8 0,49-8 0,-31 14 0,17-6 16,-2-2 0,-1 0 0,-1-1 0,3 2 15,-3-2 0,3-1 0,-1 2 0,16-6 16,-26 10 0,15-6 0,11-4 0,-18 4 16,18-4 0,0 0 0,-21 6 0,21-6 15,0 0 0,-18 6 0,18-6 0,0 0 0,0 0 16,-12 4 0,12-4 0,0 0 0,0 0 16,0 0 0,0 0 0,0 0 15,0 0 0,0 0 0,0 0 0,-23 1 0,23-1 16,0 0 0,0 0 0,0 0 0,0 0 15,0 0 0,0 0 0,0 0 0,0 0 16,0 0 0,0 0 0,0 0 0,0 0 16,0 0 0,0 0 0,0 0 0,0 0 15,0 0 0,0 0 0,0 0 0,0 0 16,0 0 0,0 0 0,0 0 0,0 0 16,0 0 0,0 0 0,0 0 0,0 0 0,70-11 15,-54 7 0,-16 4 0,21-8 0,-21 8 16,20-6 0,-20 6 0,16-4 0,-16 4 15,0 0 0,19-6 0,-19 6 0,0 0 16,14-4 0,-14 4 0,0 0 0,0 0 16,0 0 0,0 0 0,0 0 0,0 0 15,0 0 0,19-4 0,-19 4 0,0 0 16,0 0 0,0 0 0,0 0 0,0 0 0,0 0 16,0 0 0,0 0 0,0 0 15,0 0 0,0 0 0,0 0 0,0 0 16,0 0 0,0 0 0,0 0 0,0 0 0</inkml:trace>
  <inkml:trace contextRef="#ctx0" brushRef="#br0">27612 2321 0,'0'0'0,"0"0"16,0 0 0,0 0 0,0 0 0,0 0 15,0 0 0,3-14 0,-3 14 16,0 0 0,0 0 0,0 0 0,0 0 0,0 0 16,2-8 0,-2 8 0,0 0 0,0 0 15,0 0 0,2-6 0,-2 6 0,0 0 16,6-6 0,-6 6 0,0 0 0,4-8 16,-4 8 0,7-6 0,-7 6 0,5-8 15,-1 2 0,-2 1 0,3-2 0,-3 2 16,-2 5 0,6-12 0,-4 8 0,-2 4 15,2-8 0,-2 8 0,5-6 0,-5 6 16,3-6 0,-3 6 0,0 0 0,0 0 0,2-6 16,-2 6 0,0 0 0,0 0 15,0 0 0,0 0 0,-27 0 0,27 0 0,-18 6 16,1 0 0,-1-2 0,1 2 0,2 2 16,-1-1 0,1 0 0,-1 1 0,6-3 15,-1 1 0,1-2 0,2 2 0,2-2 16,1 2 0,-1 0 0,1-2 0,1 2 15,-1 2 0,3-4 0,2-4 0,-4 11 16,2-3 0,0-2 0,2-6 0,4 14 16,-2-8 0,2 2 0,-2 0 0,5-1 15,-2 2 0,1-3 0,1 1 0,3 3 0,2 0 16,-1-4 0,-3 2 0,8 0 0,-3-2 16,0-2 0,2 2 0,5-2 0,-3-3 15,-3 1 0,-1 1 0,5-3 0,-4 2 16,6-4 0,-5-1 0,1 1 0,-5 1 15,7-3 0,-3-1 0,0 0 0,-4 1 16,5-4 0,-1 0 0,-2 0 0,-2 2 16,0-2 0,-2 2 0,2 1 0,-5 1 15,3-4 0,-2 3 0,-1 0 0,3-1 16,-3 0 0,-1 2 0,-1-2 0,1 4 16,-5 2 0,10-10 0,-5 6 0,2-2 0,-3 3 15,-4 3 0,7-8 0,-1 1 0,-2 4 16,-4 3 0,7-8 0,-7 8 0,5-4 15,-5 4 0,4-6 0,-4 6 0,4-4 16,-4 4 0,0 0 0,4-6 0,-4 6 16,0 0 0,0 0 0,5-6 0,-5 6 15,0 0 0,0 0 0,0 0 0,0 0 16,2-6 0,-2 6 0,0 0 0,0 0 16,0 0 0,0 0 0,0 0 0</inkml:trace>
  <inkml:trace contextRef="#ctx0" brushRef="#br0">28232 2216 0,'0'0'16,"0"0"0,0 0 0,0 0 0,0 0 0,-28 28 15,12-18 0,1 3 0,-7 13 16,0-5 0,-2 4 0,2-2 0,-4 3 0,6 0 16,-4-3 0,2 4 0,0 1 0,0-4 15,0 1 0,2 1 0,3-2 0,4-4 16,0-5 0,4-1 0,-2 0 0,5-2 16,-3-5 0,2 3 0,0-3 0,7-7 15,-10 11 0,6-3 0,4-8 0,-6 10 16,6-10 0,-6 8 0,6-8 0,-6 8 15,6-8 0,0 0 0,-5 8 0,5-8 16,0 0 0,0 0 0,-6 5 0,6-5 0,0 0 16,0 0 0,0 0 0,-9 10 15,9-10 0,0 0 0,0 0 0,0 0 0,-7 7 16,7-7 0,0 0 0,0 0 0,0 0 16,0 0 0,-10 5 0,10-5 0,0 0 15,0 0 0,0 0 0,0 0 0,0 0 16,0 0 0,-7 6 0,7-6 0</inkml:trace>
  <inkml:trace contextRef="#ctx0" brushRef="#br0">27735 2206 0,'0'0'0,"4"-8"0,-4 8 0,5-8 16,-5 8 0,8-10 0,-6 7 0,-2 3 16,4-10 0,-4 10 0,3-10 0,-3 10 15,7-8 0,-7 8 0,2-8 0,-2 8 16,0-8 0,0 8 0,0 0 0,2-13 0,-2 13 16,-2-8 0,2 8 0,0 0 15,0-12 0,0 12 0,-2-8 0,2 8 16,0 0 0,-2-10 0,2 10 0,0 0 0,0 0 15,-5-8 0,5 8 0,0 0 0,0 0 16,-5-6 0,5 6 0,0 0 0,0 0 16,0 0 0,-17 0 0,17 0 0,0 0 15,-32 8 0,20-4 0,-1 0 0,-3 2 16,6-1 0,-1 2 0,2-2 0,-2 0 16,3 0 0,-6 5 0,3-2 0,-1 0 15,4 0 0,0-2 0,-3 6 0,0-2 16,2-2 0,3-3 0,-1 3 0,0-2 0,1 2 15,6-8 0,-13 12 0,9-4 16,-2-2 0,6-6 0,-8 12 0,8-12 0,-8 7 16,8-7 0,-5 8 0,5-8 0,0 0 15,-6 10 0,6-10 0,-3 8 0,3-8 16,-2 8 0,2-8 0,0 0 0,-5 16 16,3-8 0</inkml:trace>
  <inkml:trace contextRef="#ctx0" brushRef="#br0">26188 3656 0,'0'0'0,"0"0"0,0 0 0,-15-4 0,15 4 16,0 0 0,0 0 0,0 0 15</inkml:trace>
  <inkml:trace contextRef="#ctx0" brushRef="#br0">13287 5213 0,'3'-12'0,"-1"6"0,1 0 0,-1-2 16,0-2 0,4 2 0,5-4 0,2 1 0,2-3 15,12-6 0,-3 2 0,5-1 0,3 1 16,5-2 0,27-7 0,-3 3 0,7-2 15,1 3 0,3-1 0,-5 4 0,-1 2 16,-3 1 0,-12 3 0,-12 2 0,1 2 16,-3 0 0,3 1 0,-8 1 0,-1 0 15,-7 2 0,-7 2 0,1 0 0,-7 2 16,-4 2 0</inkml:trace>
  <inkml:trace contextRef="#ctx0" brushRef="#br0">14199 4994 0,'39'-20'0,"1"4"16,-3-1 0,-2-1 0,-4 2 0,-1-2 15,-7 6 0,-4 4 0,-3-2 0,-4 5 16,0 0 0,-6 0 0,3 3 0,-3-2 16,-2 2 0,2-2 0,-6 4 0,0 0 15,8-2 0,-8 2 0,0 0 0</inkml:trace>
  <inkml:trace contextRef="#ctx0" brushRef="#br0">23395 11881 0,'0'0'0,"0"0"0,0 0 15,0 0 0,0 0 0,20-10 0,-11 6 16,-1 2 0,-1 0 0,1-2 0,4 0 0,5 2 15,1-4 0,-1 4 0,1-2 0,0-2 16,-1 3 0,5-1 0,0 1 16,-3 0 0,5-1 0,9-2 0,0 0 0,-2 2 15,-5 2 0,-2 0 0,7-2 0,-4 0 16,5 0 0,-5 4 0,-6-2 0,-1 0 16,2 2 0,-1-2 0,-1 2 0,3-4 15,-4 4 0,1 2 0,2-4 0,-3 2 16,1 2 0,4 0 0,-4-2 0,2 0 0,11 2 15,-3-2 0,-1 0 0,4 0 16,-1 0 0,-7 0 0,7 0 0,-3 0 0,-5 0 16,-5 0 0,4 0 0,-1 0 15,11-2 0,2 2 0,-9 0 0,5 0 16,-7 0 0,-3-2 0,-1 2 0,0 0 0,1 2 16,12-2 0,-8 0 0,-3 2 0,-2-2 15,-1 2 0,3-2 0,9 2 0,-5-2 16,-1 4 0,-6-4 0,1 2 0,-1 0 15,3-2 0,0 0 0,-3 0 0,1 2 16,13-2 0,-6 0 0,-5 2 0,-1-2 16,-1 0 0,0 0 0,1 0 0,-1 0 15,0 0 0,-1 0 0,2 0 0,-3 0 0,1 2 16,-1-2 0,-2 0 0,5 0 0,-3 0 16,-2 2 0,2-2 0,-1 2 0,3 0 15,-3 0 0,-1 2 0,-1-4 0,-3 0 16,-4 2 0,-8-2 0,18 1 0,-9 2 15,-9-3 0,12 2 0,-12-2 0,12 0 16,-12 0 0,0 0 0,0 0 0,15 2 16,-15-2 0,0 0 0,11 2 0,-11-2 15,0 0 0,0 0 0,0 0 0,11 0 16,-11 0 0,0 0 0,0 0 0,0 0 16,0 0 0,0 0 0,0 0 0,0 0 0,0 0 15,0 0 0,2-9 0,-2 9 0,0 0 16,-20-11 0,-1 5 0,-10-4 0</inkml:trace>
  <inkml:trace contextRef="#ctx0" brushRef="#br0">26650 10987 0,'7'-10'15,"0"3"0,-1 0 0,0 2 0,-1-3 16,-1 2 0,-1 0 0,1 0 0,0 0 16,-4 6 0,11-10 0,-5 4 0,4 0 15,5-3 0,3-1 0,1 2 0,11-4 0,3 0 16,3 2 0,-1 2 0,0 1 0,0 0 15,-2 4 0,-1-4 0,1 6 16,-6-1 0,-3 4 0,-5-1 0,-1 1 0,-2 3 16,-3 0 0,-5 1 0,-2 0 0</inkml:trace>
  <inkml:trace contextRef="#ctx0" brushRef="#br0">27073 11107 0,'29'-2'0,"-3"2"16,-2-1 0,11-1 0,-2 0 0,2-1 16,-9 1 0,-1 1 0,-6-3 0</inkml:trace>
  <inkml:trace contextRef="#ctx0" brushRef="#br0">27813 10514 0,'14'15'0,"-5"3"0,-1-2 0,-2 0 0,4-1 16,3 11 0,-3-6 0,2 0 0,-4-2 15,-1-1 0,4 1 0,-4-2 0,5 11 16,0-5 0,-4-4 0,1-3 0,-3 2 16,4-2 0,-4 1 0,-2-4 0,3-2 15,-3-1 0,1-1 0,-1-2 0</inkml:trace>
  <inkml:trace contextRef="#ctx0" brushRef="#br0">28216 10358 0,'3'-8'0,"-1"2"16,-2 6 0,2-8 0,-2 8 0,2-6 15,-2 6 0,0 0 0,0 0 0,0 0 16,0 0 0,0 0 0,0 0 0,0 0 16,-4 24 0,-3-8 0,-1 1 0,-1 9 15,0-2 0,2-4 0,-3 11 0,0-10 16,0 7 0,1 0 0,1-6 0,0-3 16,2-1 0,2 0 0,0-2 0,-1 2 0,3 1 15,-3-5 0,3 3 0,2 1 0,2-2 16,-2 2 0,3-4 0,-1 2 0,0-1 15,3-3 0,-3 0 0,2-4 0</inkml:trace>
  <inkml:trace contextRef="#ctx0" brushRef="#br0">28435 11030 0,'0'15'0,"-2"-2"0,2-1 15,-2 0 0,0 0 0,0-1 0,0 6 16,-3-2 0,1 1 0,-3 0 0</inkml:trace>
  <inkml:trace contextRef="#ctx0" brushRef="#br0">6249 13879 0,'0'-8'16,"2"1"0,-2-3 0,3 2 0,-3 0 15,2-2 0,0 0 0,-2 1 0,0-1 16,0 2 0,2-2 0,-4-6 0,0 2 16,4 2 0,-4 2 0,4 0 0,-4 5 0,2-5 15,0 4 0,0-2 0,0 8 16,0-10 0,0 10 0,0-6 0,0 6 16,0 0 0,0 0 0,0 0 0,0 0 0,0 0 15,0 0 0,30 26 0,-19-12 0,1 1 16,5 9 0,-4-3 0,2 6 0,3-4 15,-5-3 0,3 7 0,3-1 0,1-2 16,-4-4 0,-6-3 0,1-1 0,2 0 16,-2-3 0,3 2 0,-1 0 0,-5-1 15,4 0 0,-2 0 0,1-3 0,3 3 16,-6-2 0,5 0 0,-2 0 0,2 0 0,-5-5 16,2 1 0,1 0 0,-5-4 0,6-2 15,-6 2 0,-6-4 0,20 0 16,-20 0 0,25-10 0,-9 2 0</inkml:trace>
  <inkml:trace contextRef="#ctx0" brushRef="#br0">6759 13682 0,'0'0'0,"0"0"15,0 0 0,0 0 0,0 0 0,0 0 16,0 0 0,0 0 0,0 0 0,14 30 16,-6-17 0,-1 3 0,4 0 0,0 14 15,3-3 0,-8 1 0,2 1 0,1 3 16,-2-2 0,-2 3 0,-3 1 0,-2-1 16,2 1 0,-2-1 0,0 3 0,0 3 0,-2-5 15,2-1 0,-2 1 0,2-3 0,0 1 16,0-4 0,0-3 0,2-5 15,-2-2 0,2-1 0,0-1 0,4 0 0,-1 0 16,-1-4 0,3-2 0,-3-3 16,1-1 0</inkml:trace>
  <inkml:trace contextRef="#ctx0" brushRef="#br0">7358 14019 0,'0'0'0,"0"-8"0,0 8 0,0 0 0,0 0 15,0 0 0,0 0 0,0 0 0,0 0 16,0 0 0,0 0 0,13 24 0,-13-6 16,2 2 0,0 10 0,-2 1 0,0 0 15,-2 1 0,0 1 0,-1-3 0,3 2 16,-2-3 0,-2 1 0,2 1 0,2-1 16,-2 0 0,0-7 0,0-3 0,2 0 15,-3-3 0,3 1 0,0 0 0,0-2 16,3-4 0,-3-1 0,0-1 0</inkml:trace>
  <inkml:trace contextRef="#ctx0" brushRef="#br0">8462 13925 0,'8'11'16,"3"1"0,3-2 0,-1-2 0,7 0 15,10 2 0,3 0 0,0-4 0,2 0 16,-2-1 0,1 2 0,-1-4 0,-6 3 16,-5-2 0,-4 2 0,-5-2 0,-3 0 15,2 2 0,-4 0 0,-8-6 0,9 14 0,-5-7 16,1 3 0,-5 6 0,-3 2 0,-1 0 15,2-3 0,-5 5 0,-1-2 0,2-2 16,-6 2 0,6-3 0,-5-1 0,1 2 16,0-4 0,1 1 0,0-3 0,0-2 15,1 0 0,2-4 0,-2 2 0,0-2 16,8-4 0,-15 8 0,8-4 0,-4-2 16,11-2 0,-20 4 0,3-2 0,-1 0 15,1-2 0,-3 0 0,-4-4 0,-5 2 0</inkml:trace>
  <inkml:trace contextRef="#ctx0" brushRef="#br0">8223 13881 0,'2'-7'0,"0"-1"16,-2 8 0,0 0 0,-4-12 0,4 12 16,0 0 0,0 0 0,0 0 0,0 0 0,0 0 15,-6 41 0,4-11 0,2 1 16,-3-1 0,1 2 0,0-9 0,-1 7 0,6-1 16,-1-5 0,3 5 0,-3-5 0,0-2 15,2-3 0,0-1 0,-2 0 0,5 0 16,-2 0 0,-1-3 0,0-1 0,-1-4 15,-1-2 0</inkml:trace>
  <inkml:trace contextRef="#ctx0" brushRef="#br0">8072 13731 0,'0'0'0,"0"0"0,0 0 16,0 0 0,-4 10 0</inkml:trace>
  <inkml:trace contextRef="#ctx0" brushRef="#br0">8792 13741 0,'3'-4'0,"-3"4"16,0-8 0,0 8 0,0 0 0,0-7 15,0 7 0,0 0 0,0 0 0,2-8 16,-2 8 0,0 0 0,0 0 0,0 0 16,0-8 0,0 8 0,0 0 0,0 0 15,0 0 0,0 0 0,0 0 0,0 0 16,0 0 0,0 0 0,0 0 0,-11-4 16,11 4 0,0 0 0,0 0 0,-22 12 0,13-9 15,3 4 0,-3-2 0,1 3 0,-6 2 16,3-2 0,0 4 0,2-2 0,1-3 15,4 1 0,-4 1 0,4-1 0,0-1 16,2 1 0,0-2 0,-1 2 0,3 0 16,0 0 0,0-8 0,3 15 0,-1-8 15,0 0 0,0 1 0,2-2 0,-2 0 16,6 2 0,-6-3 0</inkml:trace>
  <inkml:trace contextRef="#ctx0" brushRef="#br0">10142 13864 0,'0'0'0,"0"0"16,0 0 0,0 0 0,0 0 15,0-8 0,0 8 0,0 0 0,0 0 0,0 0 16,0 0 0,-2-6 0,2 6 0,0 0 16,0 0 0,0 0 0,0 0 0,0 0 15</inkml:trace>
  <inkml:trace contextRef="#ctx0" brushRef="#br0">10137 13834 0,'-2'-6'16,"2"6"0,0 0 0,0 0 0,0 0 0,0 0 16,0 0 0,0 0 0,0 0 15,0 0 0,0 0 0,0 0 0,0 0 0,0 0 16,0 0 0,0 0 0,0 0 0,0 0 16,0 0 0,0 0 0,0 0 0,0 0 15,0 0 0,0 0 0,0 0 0,0 0 16,0 0 0,0 0 0,0 0 0,0 0 15,0 0 0,0 0 0,0 0 0,0 0 16,0 0 0,0 0 0,0 0 0,0 0 16,0 0 0,0 0 0,0 0 0,0 0 15,0 0 0,0 0 0,0 0 0,20 0 16,-20 0 0,0 0 0,0 0 0,0 0 16,0 0 0,0 0 0,0 0 0,0 0 0,0 0 15,0 0 0,0 0 0,0 0 0,0 0 16,0 0 0,0 0 0,0 0 0,0 0 15,13 0 0,-13 0 0,0 0 0,0 0 16,0 0 0,0 0 0,0 0 0,0 0 16,0 0 0,0 0 0,0 0 0,0 0 15,0 0 0,0 0 0,0 0 0,0 0 16,0 0 0,0 0 0</inkml:trace>
  <inkml:trace contextRef="#ctx0" brushRef="#br0">10744 14218 0,'7'-5'0,"-1"-3"15,4-8 0,5-10 0,0-3 0,-2-1 0,5-3 16,-5 3 0,-1-5 0,2-3 16,1-1 0,-3 1 0,0-3 0,-5 1 0,2-1 15,-5-1 0,-1 1 0,-1 2 0,-4 1 16,-3 1 0,3 3 0,-7 4 0,4 7 16,1 3 0,-2 5 0,2 0 0,2 8 15,-8-1 0,6 2 0,0 2 0,4 4 16,-15-4 0,15 4 0,-16 6 0,12 2 15,-7 4 0,-1 3 0,-2 11 0,2 3 16,1 1 0,-1 2 0,4 3 0,4 1 16,0-1 0,6 1 0,2-1 0,-2 1 15,4-3 0,-4 1 0,6-1 0,-1 1 16,3-1 0,0-1 0,2 1 0,2-1 0,-3-2 16,1-1 0,2 3 0,-3-6 0,-1-7 15,0-3 0</inkml:trace>
  <inkml:trace contextRef="#ctx0" brushRef="#br0">11369 13903 0,'0'0'0,"0"0"15,0 0 0,0 0 0,0 0 0,0 0 16,0 0 0,0 0 0,4 20 0,-4-20 16,0 0 0,0 0 0,4 8 0,-4-8 0,0 0 15,7 3 0,-7-3 0,0 0 16,19 2 0,-19-2 0,25-3 0,-7-1 16,1 0 0,-1 4 0,1-4 0,1-1 0,2 4 15,-5-1 0,5 0 0</inkml:trace>
  <inkml:trace contextRef="#ctx0" brushRef="#br0">12137 13692 0,'-4'-8'0,"4"8"0,-8-6 15,8 6 0,0 0 0,-16-2 0,16 2 16,-27 6 0,17-2 0,-8 6 0,5-2 16,1 4 0,0 1 0,1 1 0,3 4 0,-2-2 15,6 1 0,0 1 0,4 0 0,0 2 16,4-4 0,-2 1 0,5-1 0,4 0 15,2-5 0,1 1 0,0-2 0,4-4 16,1 0 0,4-2 0,-1-2 0,-3-2 16,14-2 0,-7-4 0,5-1 0,-7-6 15,-4 4 0,-3-4 0,-1 2 0</inkml:trace>
  <inkml:trace contextRef="#ctx0" brushRef="#br0">12379 13832 0,'10'-16'0,"-2"1"16,-2 1 0,-4 4 0,2-2 0,-4 4 0,2 0 15,-2 0 0,0 8 0,3-10 0,-3 10 16,2-7 0,-2 7 0,0 0 0,0 0 15,0 0 0,0 0 0,0 0 0,0 0 16,0 0 0,0 0 0,0 0 0,-13 23 16,11-15 0,2-8 0,2 18 0,0-10 15,2 7 0,1-2 0,1-4 0,3 1 16,-2-4 0,1-2 0,-1 0 0,11 4 16,-4-4 0,-2-4 0,-12 0 0,23 0 15,-7-2 0,-3-2 0,1 0 0,-6 0 0,-2-2 16,-6 6 0,10-12 0,-8 6 0,0 0 15,-2 6 0,-2-14 0,2 14 0,-7-13 16,2 4 0,1 4 0,-2-1 0,-1 0 16,1 0 0,-3 0 0,9 6 0,-13-8 15,9 5 0,4 3 0,-10-9 0,10 9 16,-6-6 0,6 6 0,0 0 0,-2-10 16,2 10 0,0 0 0,8-9 0,-3 1 0,2 2 15,1 0 0,8-2 0,-1 0 0,1 1 16,-1 0 0,0 1 0,-4 4 0,0 1 15,-11 1 0,22 1 0,-22-1 0,18 2 16,-10 4 0,-1-2 0,-1 4 16,0-2 0,6 8 0,-4-4 0,-1 2 0,0 0 15,-1-1 0,-1-1 0,-3 0 0,2 0 16,-2-2 0,0-2 0,0 2 0,-2-8 16,5 12 0,-5-7 0,0-5 0,5 8 15,-5-8 0,0 0 0,0 0 0,0 0 16,0 0 0,0 0 0,0 0 0,0 0 0,17-13 15,-13 5 0,0-1 0,2 2 0,0-1 16,0 0 0,-1-2 0,1 3 0,1-2 16,0 3 0,-1 1 0,0-2 0,4 2 15,-2 1 0,1 0 0,-3 0 0,-6 4 16,18-2 0,-18 2 0,22 2 0,-22-2 16,17 6 0,-10-2 0,4 0 0,-4 1 15,-1 2 0,2-1 0,-2-1 0,-2 3 0,0-2 16,0 0 0,-4-6 0,5 14 15,-1-6 0,-4-8 0,2 10 0,-2-10 16,2 8 0,-2-8 0,0 0 0,0 0 16,0 0 0,2 4 0,-2-4 0,0 0 15,0 0 0,0 0 0,12-26 0,-8 18 0,0 0 16,3-2 0,-3 2 0,1 1 0,-1-1 16,3 1 0,-3 2 0,-4 5 0,10-10 15,-2 6 0,-8 4 0,13-4 0,-13 4 16,15 0 0,-15 0 0,15 6 0,-15-6 15,14 8 0,-8-4 0,1 1 0,-1 2 0,-2-1 16,1 1 0,0-1 0,-1 0 16,-4-6 0,4 16 0,-4-10 0,2 2 0,0-2 15,-2-6 0,3 12 0,-3-12 0,2 7 16,-2-7 0,0 6 0,0-6 0,0 0 16,0 0 0</inkml:trace>
  <inkml:trace contextRef="#ctx0" brushRef="#br0">13346 13290 0,'3'-5'16,"-3"5"0,9-5 0,-9 5 0,0 0 0,0 0 16,19 13 0,-12-5 0,0 10 0,-1 2 15,1 9 0,-3 5 0,-2-3 0,3 1 16,-3 2 0,-2-3 0,-2-1 0,2-1 15,0-5 0,-5-5 0,3-4 0,2-2 0,-2-3 16,0 0 0,2-4 0,-3 2 16,3-8 0,0 0 0,-2 10 0,2-10 15,0 0 0,0 0 0,0 0 0,16-20 0,-3 8 16,-3-3 0,6 0 0,-3 0 0,1 1 16,1 0 0,0 2 0,-2 2 0,3 3 15,-1 1 0,-2 2 0,-2 1 0,-11 3 16,22 3 0,-22-3 0,17 5 0,-10 4 15,0-1 0,1 3 0,1 5 0,-7 0 16,-2-2 0,-2 1 0,0 1 0,-5 0 16,-1 0 0,-2-2 0,0-1 0,-1 1 15,-7 0 0,3-2 0,0-2 0,0-5 16,1 2 0,4-6 0,10-1 0,-21 0 0,21 0 16,0 0 0,-14-11 0,8 4 0,4-2 15,2-7 0,2 1 0,6-2 0,2-10 16,1 3 0,7 0 0,-2 5 0,5-3 15,1 3 0,0 2 0,-7 6 0,3 1 16,-3 0 0,5 4 0,-3 0 0,1 2 0,2 2 16,-1 1 0,3 1 0,-2 0 15,-1 0 0,-1 3 0,-1 3 0,1-2 16,2 4 0,-3 0 0,-1 2 0,1 0 0,-1 1 16,-1 1 0,1 0 0,-6 0 0,6 4 15,-5-1 0,-3-3 0,4 6 0,-4-4 16,1 2 0,-1-2 0,-1-3 0,-2-1 15,-3 0 0,2 0 0,-4-2 0,4 0 16,-2-2 0,-2-6 0,5 12 0,-5-12 16,0 5 0,0-5 0,0 0 0</inkml:trace>
  <inkml:trace contextRef="#ctx0" brushRef="#br0">14089 13583 0,'5'-8'0,"2"3"0,-3-1 15,2 2 0,4 1 0,-10 3 0,10-5 16,-10 5 0</inkml:trace>
  <inkml:trace contextRef="#ctx0" brushRef="#br0">14372 13717 0,'7'10'0,"-3"0"0,-2-2 15,-2-2 0,0-6 0,4 12 0,-4-12 16,0 8 0,0-8 0,0 0 0,2 6 16,-2-6 0,0 0 0,0 0 0,0 0 15,0 0 0,0 0 0,0 0 0,18-18 16,-13 10 0,-1 2 0,4-2 0,-2 0 16,0 3 0,0-3 0,3 1 0,0 4 15,-2-3 0,-7 6 0,19-4 0,-10 2 0,-9 2 16,19 0 0,-19 0 0,22 2 0,-4 4 15,-3-1 0,3 0 0,1-1 0,-7-1 16,1 2 0,7-4 0,-3-1 0,-17 0 16,26-1 0,-26 1 0,31-7 0,-15-1 15,0 1 0,-4-3 0,3-2 0,-4-2 16,4 0 0,-6-1 0,0-1 0,-2 2 16,1-1 0,-6 2 0,3 4 0,-5 1 0,2 2 15,-2 6 0,-2-10 0,2 10 16,0 0 0,0 0 0,0 0 0,-7-6 15,7 6 0,0 0 0,0 0 0,0 0 0,0 0 16,0 0 0,0 0 0,-6 22 16,6-22 0,0 0 0,4 10 0,-4-10 0,0 0 15,11 7 0,-11-7 0,13 0 0,-13 0 16,0 0 0,25-7 0,-17 2 0,1 2 16,-3-1 0,-6 4 0,16-10 0,-12 8 15,-4 2 0,11-6 0,-11 6 0,0 0 16,13-2 0,-13 2 0,0 0 0,0 0 0,15 14 15,-11-4 0,8 1 0,-3 1 0,5 2 16,-2-2 0,1 4 0,2-6 0,2 0 16,1-1 0,-1-3 0,6-4 0,-3 0 15,12-6 0,3 0 0,-2-7 0,0-7 16,0-4 0,-3-4 0,1-3 0,0-5 16,6-19 0,-3-2 0,-15 9 0,5-11 15,-9 0 0,1 10 0,-10 9 0,-4-3 0,-2 1 16,-2 3 0,-2 3 0,-5 7 15,3 5 0,-4 4 0,4 4 0,0 6 0,-1 3 16,-2 3 0,9 2 0,0 0 16,-23 7 0,9 7 0,3 2 0,-5 16 15,6-1 0,-1 6 0,6 3 0,1 2 0,4 19 16,2-16 0,0-6 0,5-1 0,2-1 16,-1-3 0,4-1 0,3-5 0,-3 0 15,4-2 0,-1-7 0,-1-3 0,-1-4 16,-2 1 0,2-1 0,1-2 0,-6 0 0,3-6 15,-5 2 0,3-2 0,-9-4 0,11 4 16,-11-4 0,0 0 0,0 0 0,0 0 16</inkml:trace>
  <inkml:trace contextRef="#ctx0" brushRef="#br0">15439 13526 0,'0'0'0,"0"0"16,-11-2 0,11 2 0,0 0 0,0 0 15,0 0 0,0 0 0,0 0 0,20-12 16,-5 7 0,3-2 0,15-3 0,-3 1 16,7-3 0,0 0 0,-2-2 0,2-1 15,3-3 0,0 0 0</inkml:trace>
  <inkml:trace contextRef="#ctx0" brushRef="#br0">16262 13175 0,'0'0'0,"3"-14"15,-1 6 0,-2 8 0,2-12 0,-2 12 0,0-10 16,0 10 0,2-7 0,-2 7 0,0 0 16,0-8 0,0 8 0,0 0 0,0 0 15,0 0 0,0 0 0,0 0 0,0 0 16,0 0 0,0 0 0,-4-10 0,4 10 15,0 0 0,0 0 0,0 0 0,0 0 16,0 0 0,0 0 0,0 0 0,0 0 16,0 0 0,0 0 0,0 0 0,0 0 0,0 0 15,0 0 0,0 0 0,-9-8 16,9 8 0,7-17 0,1 2 0,-1 2 0,0 1 16,1-2 0,-1 2 0,2 2 0,-3 2 15,-1 0 0,1 3 0,-6 5 0,6-14 16,2 8 0,-8 6 0,12-10 0,-1 8 15,-4-2 0,-7 4 0,22-2 0,-22 2 16,22 4 0,-2 0 0,8 10 0,5 0 16,-6 5 0,-2 3 0,2 0 0,-1 5 15,-2 1 0,1 3 0,-2 5 0,-1 0 0,9 19 16,-7-12 0,3 14 0,-13-13 0,2-6 16,3 21 0,1-2 0,-7-14 0,3-7 15,-6 1 0,2-2 0,-1 1 0,-3-6 16,4-1 0,-6 1 0,3-8 0,-3-5 15,-1 1 0,-1-4 0,-1-2 0,-1-2 16,2-2 0,-4-3 0,0-5 0,4 8 16,-4-8 0,0 0 0,0 0 0</inkml:trace>
  <inkml:trace contextRef="#ctx0" brushRef="#br0">16536 13579 0,'0'0'0,"-2"-7"16,2 7 0,-2-10 0,2 10 0,4-10 15,3 4 0,-1-2 0,8-2 0,1-2 16,15-5 0,1 1 0,4 0 0,5 0 0,1 2 16,23-1 0,-13 1 0,-8 2 0,1 4 15,0-2 0</inkml:trace>
  <inkml:trace contextRef="#ctx0" brushRef="#br0">17544 13232 0,'0'-14'0,"2"1"0,5 1 16,-7 0 0,2 0 0,2 2 0,-4 0 16,2 2 0,0 1 0,-2 7 0,5-14 15,-5 6 0,0 8 0,3-12 0,-3 12 16,2-8 0,-2 8 0,0 0 0,0 0 16,0 0 0,0 0 0,0 0 0,0 0 15,19 29 0,-11-9 0,4 8 0,1-1 16,3 1 0,-4-2 0,-2-4 0,7 4 15,-5-7 0,0 1 0,1-7 0,-2 2 0,11 8 16,-2-9 0,-6-2 0,2-1 0,-5-1 16,7 0 0,-3-2 0,-2 0 15,2 0 0,-1 0 0,1-2 0,-1-2 0,-6 2 16,3-2 0,-4-2 0,1-1 0,-8-1 16,15 5 0,-5-5 0,-10 0 0,0 0 15,17-6 0</inkml:trace>
  <inkml:trace contextRef="#ctx0" brushRef="#br0">18021 13121 0,'-2'-11'0,"0"3"16,2-2 0,0 10 0,-2-16 0,0 11 16,2 5 0,-2-10 0,2 10 0,-2-7 15,2 7 0,0 0 0,-5-9 0,5 9 16,0 0 0,0 0 0,-5-8 0,5 8 15,0 0 0,0 0 0,0 0 0,-8 22 16,8-15 0,-7 11 0,7 0 0,-2 0 0,-2 15 16,0-3 0,-1-2 0,5-3 15,-3 2 0,1 3 0,-6-2 0,8-2 0,0-7 16,0-1 0,2 2 0,-2-2 0,0 0 16,0-1 0,0-1 0,2 0 0,2 0 15,1-5 0,0 1 0,-1-4 0,0-2 16,0 0 0</inkml:trace>
  <inkml:trace contextRef="#ctx0" brushRef="#br0">18214 13372 0,'0'0'16,"-4"-9"0,4 9 0,0 0 0,-2-7 16,2 7 0,0 0 0,0 0 0,-3-8 15,3 8 0,0 0 0,0 0 0,11-5 16,-11 5 0,14-4 0,-8 4 0,-6 0 0,22 0 16,-22 0 0,29 4 0,-16-2 0,0 1 15,2 7 0,-4-2 0,-2 0 0,-2 2 16,-1-2 0,-4 2 0,2 6 0,-2-4 15,1 1 0,-6-3 0,3 8 0,-2-6 16,0 0 0,2-2 0,0 0 0,-2-3 0,0-1 16,2 2 0,-4-2 0,2 0 15,2-6 0,0 9 0,0-9 0,0 7 16,0-7 0,0 0 0,6 6 0,-6-6 0,14 2 16,-14-2 0,28-5 0,-7 2 0,-1-1 15,15-4 0,-2-4 0,0 2 0,4 0 16,-1-2 0,-5-1 0,-1-1 0,-2 0 15</inkml:trace>
  <inkml:trace contextRef="#ctx0" brushRef="#br0">19224 13100 0,'0'0'0,"-15"-8"0,6 6 0,0 0 16,9 2 0,-19-4 0,19 4 0,-26 2 16,10 0 0,-1 4 0,1 0 0,1 2 0,-3 0 15,6 2 0,-4 0 0,5 2 16,-1-3 0,2 5 0,1-4 0,5 0 0,-1-2 15,1-1 0,4 1 0,0-8 0,2 14 16,0-8 0,-2-6 0,12 12 0,-6-10 16,-6-2 0,28 6 0,-10-6 0,-3 0 15,5-2 0,2-2 0,-5 0 0,4 0 16,-9 0 0,-1 2 0,-11 2 0,16-4 16,-16 4 0,12-4 0,-12 4 0,8-3 15,-8 3 0,0 0 0,0 0 0,12-2 0,-12 2 16,0 0 0,0 0 0,13-3 0,-13 3 15,0 0 0,20 3 0,-20-3 0,27 2 16,-10-4 0,5-1 0,0-1 0,11 1 16,0-3 0,2-3 0,-3 2 0,-7-1 15,5-2 0,-5 0 0,-6 2 0,1 1 16,-2-1 0,-3 0 0,0-1 0,-6 4 16,2-1 0,-5 0 0,3 0 0,-2 0 0,-3 0 15,-4 6 0,6-10 0,-6 10 0,0-7 16,0 7 0,0 0 0,-8-13 0,8 13 15,-13-3 0,13 3 0,-20-2 0,0 4 16,3 1 0,-1 4 0,-1 1 16,1 2 0,0-3 0,3 5 0,1 0 0,2 4 15,1-3 0,2 3 0,4-4 0,3 0 16,0-2 0,4 0 0,0-3 0,3 1 16,4-1 0,6 2 0,3-3 0,1-4 15,1-2 0,15-4 0,0-6 0,0-3 16,1-4 0,-6-4 0,-1-1 0,-1-7 0,-8 1 15,0-5 0,-8-3 0,2 0 0,-5 1 16,-7-2 0,0-3 0,-2 1 0,-4 3 16,-3-1 0,0 5 0,1 2 0,-1 9 15,1 1 0,-1 6 0,2 2 0,1 2 16,0 2 0,0 5 0,4 3 0,-7-8 16,7 8 0,0 0 0,0 0 0,0 0 15,-16 31 0,12-1 0,4 0 0,0 1 0,9 3 16,-4-1 0,3 3 0,3-1 15,0 1 0,-2-2 0,8 1 0,-3-2 0,3-3 16,1 2 0,-1-1 0,3-1 16,2-3 0,0-3 0,-1-2 0,-1-4 15,-2-7 0,10 5 0,-4-6 0,-4-2 0,0-6 16,-1-2 0</inkml:trace>
  <inkml:trace contextRef="#ctx0" brushRef="#br0">20457 12877 0,'2'-6'0,"-2"6"16,5-12 0,-5 12 0,5-4 0,-5 4 16,0 0 0,0 0 0,0 0 0,0 0 15,21 14 0,-12-2 0,2 4 0,9 9 16,-5 1 0,5 2 0,-1 0 0,-3 1 15,4-3 0,-3 3 0,3-1 0,-1-3 16,1 1 0,-7-4 0,1-5 0,-4 0 0,2-6 16,-4 1 0,1 0 0,-1-4 15,2-2 0,-2-2 0,-8-4 0,18 2 0,-18-2 16,15-6 0,-6 0 0,2-6 0,0-4 16,-3 1 0,6-12 0,-8-2 0,3 0 15,-3-3 0,1-2 0,-2 5 0,-1-3 16,0 0 0,0 3 0,3 5 0,-4 5 15,1 3 0,-2-2 0,0 2 0,1 5 0,-1 2 16,0-2 0,0 5 0,-2 6 0,2-12 16,-2 12 0,2-6 0,-2 6 0,0 0 15,0 0 0,0 0 0,0 0 0,0 0 16,10 24 0,-8-8 0,-2 4 0,0 11 16,-2 2 0,-2 1 0,0 3 0,0 1 15,-4-1 0,-1 1 0,4 1 0,-4 1 16,3-1 0,0-1 0,1-1 0,3-1 15,-1-3 0,1-3 0,0-4 0,4-4 16,-2-9 0,2-1 0,3-4 0</inkml:trace>
  <inkml:trace contextRef="#ctx0" brushRef="#br0">21255 13370 0,'0'0'0,"-5"-10"15,5 10 0,-6-10 0,6 10 0,-4-5 16,4 5 0,-2-6 0,2 6 0,-5-8 0,5 8 16,0-8 0,0 8 0,5-10 0,1 2 15,0 2 0,7-3 0,1-1 0,-3 2 16,6-1 0,-2 4 0,-1 1 0,-3 2 15,1 0 0,-12 2 0,20 2 0,-13 0 16,0 2 0,2 1 0,-5 4 0,-2-3 16,2 4 0,-2-3 0,0 9 0,1-2 15,-3 0 0,5-5 0,-3 1 0,4 6 0,3 2 16,11 5 0,-1-1 0,5 2 16,1 0 0,-3-1 0,6-1 0,1 0 0,-4 0 15,2-1 0,-3-3 0,0 4 0,-1-7 16,-9-1 0,-5-2 0,2-2 0,-4-2 15,-3-2 0,-2 3 0,0-2 0,-2-7 16,-8 13 0,1-7 0,-8 6 0,-12 6 16,-1 0 0,-9-5 0,-27 9 0,-6-2 15,-7-6 0,-76 17 0,50-9 0,24-6 16</inkml:trace>
  <inkml:trace contextRef="#ctx0" brushRef="#br0">30112 6825 0,'0'0'0,"0"0"0,0 0 16,0 0 0,0 0 0,0 0 0,0 0 16,0 0 0,0 0 0,0 0 0,0 0 15,0 0 0,0 0 0,0 0 0,0 0 16,0 0 0,0 0 0,0 0 0,0 0 16,0 0 0,0 0 0,0 0 0,0 0 15,0 0 0,0 0 0,0 0 0,0 0 0,0 0 16,0 0 0,0 0 0,12-14 15,-12 14 0,0 0 0,0 0 0,5-8 16,-5 8 0,0 0 0,0 0 0,0 0 0,0 0 16,0-6 0,0 6 0,0 0 15,0 0 0,0 0 0,0 0 0,-2 21 0,2-14 16,-3 3 0,1 5 0,0 1 0,0 0 16,0 0 0,2-1 0,-4 1 0,4 0 15,0-4 0,0-1 0,4-1 0,-2 0 16,0-2 0,0 2 0,3-2 0,-3-2 15,2 4 0,1-6 0,2 2 0,-3-2 16,2 2 0,0-4 0,-6-2 0,12 3 0,-12-3 16,0 0 0,15-2 0,-15 2 15,14-6 0,-8 1 0,-2-3 0,3 2 0,2-8 16,0 2 0,-3-4 0,0 2 0,-2 1 16,2-1 0,-4 4 0,2-2 0,-2 4 15,0 0 0,3 1 0,-5 0 0,4-1 16,-4 3 0,0 5 0,2-10 0,-2 10 15,2-6 0,-2 6 0,0 0 0,2-10 16,-2 10 0,0 0 0,0 0 0,0 0 16,0 0 0,0 0 0,0 0 0,0 0 15,0 0 0,0 0 0,8 26 0,-6-16 16,-2-2 0,2 1 0,0 1 0,2 6 16,-2-4 0,2 0 0,1-2 0,-1 0 15,3-1 0,-2-3 0,-1 2 0,2 0 0,-2-2 16,3 2 0,2-2 0,-2-2 0,-3 1 15,2-2 0,4 1 0,-10-4 0,12 6 16,-12-6 0,9 0 0,-9 0 0,0 0 16,0 0 0,22-8 0,-16 3 0,1 0 15,0 1 0,-3-2 0,1-2 0,1 2 16,-2 0 0,0 0 0,0-2 0,0 2 16,-2 1 0,-2 5 0,4-12 0,-2 6 0,0 0 15,-2 6 0,0-10 0,0 10 0,0-8 16,0 8 0,0-8 0,0 8 0,0-10 15,0 10 0,-2-7 0,2 7 0,-4-10 16,4 10 0,-6-10 0,4 4 0,-4 0 16,6 6 0,-4-8 0,0 2 0,4 6 15,-7-6 0,7 6 0,-4-8 0,4 8 16,-4-6 0,4 6 0,-5-8 0,5 8 16,-7-6 0,7 6 0,-6-7 0,6 7 15,-4-5 0,4 5 0,0 0 0,-7-7 16,7 7 0,-4-4 0,4 4 0,0 0 0,-7-6 15,7 6 0,0 0 0,-7-4 0,7 4 16,0 0 0,-6-6 0,6 6 0,0 0 16,0 0 0,0 0 0</inkml:trace>
  <inkml:trace contextRef="#ctx0" brushRef="#br0">32620 5858 0,'-13'-8'0,"1"4"0,-1 0 0,3 4 0,-6 0 16,3 0 0,-2 2 0,-2 0 16,-6 0 0,1 2 0,-9 2 0,-1 4 0,-3-2 15,0 2 0,2-1 0,-2 3 0,0 0 16,-3 0 0,1 2 0,0-1 0,2 3 16,-2 0 0,1 2 0,1-1 0,3-1 15,1 4 0,0-4 0,3 2 0,-3 2 16,2 1 0,4-2 0,-1 6 0,3-2 0,3 1 15,1 6 0,1-3 0,1 4 0,-1 1 16,0 2 0,4 1 0,-2-2 0,3 5 16,2 4 0,-2-5 0,0 23 0,-1-2 15,8-12 0,2-5 0,-3-1 0,-2 23 16,0-16 0,7-8 0,-2 1 0,2 2 16,2-1 0,2-2 0,2 1 0,3-1 15,2-1 0,2 2 0,1-5 0,4 4 16,1-7 0,5 4 0,3-7 0,1 2 15,1-1 0,3-4 0,1 1 0,4-1 16,2-3 0,4-1 0,-1-2 0,2-2 0,21 6 16,-2-3 0,-10-9 0,-7-2 15,21 2 0,1-1 0,2-4 0,-18-4 16,-1-1 0,16-2 0,-12 0 0,-7-2 0,0 1 16,-4-4 0,1 0 0,1 1 0,-5-2 15,8-8 0,-8 2 0,2 2 0,0-6 16,-7 3 0,10-3 0,-9 0 0,0-4 15,-3 1 0,-1-5 0,0-4 0,-5 1 16,3-3 0,-3 1 0,-4-5 0,0-1 0,-2 1 16,0-4 0,-1-1 0,-5 0 15,0-3 0,-4 2 0,5-18 0,-7 12 0,-6 5 16,-2-1 0,2 2 0,-4 1 0,2-2 16,-6 1 0,0 1 0,-5 4 0,4-3 15,-4 3 0,-2 1 0,4-2 0,-4 5 16,-3-1 0,1 1 0,0 1 0,0 0 15,2 5 0,-3-1 0,8 5 0,-4 3 16,-5-8 0,-1 8 0,5 3 0,2 1 16,-2 0 0,-2 2 0,2-1 0,0 3 15,-3-2 0,-1-2 0,-1 6 0,0-4 16,3 2 0,-3 1 0,4-1 0,-2 2 16,1-1 0,-1 2 0,1-1 0,3 0 0,-2 2 15,-1-2 0,1 2 0,2 0 0,0 3 16,3-2 0,1 2 0,2 1 0,6 2 15,-16-6 0,7 4 0,9 2 0,-16-4 16,8 4 0,8 0 0,-18-2 0,18 2 16,-15 0 0,15 0 0,-18 0 0,10 2 15,8-2 0,-20 2 0,9 0 0,3 0 16,8-2 0,-18 1 0,9 1 0,9-2 0,-18 5 16,10-3 0,8-2 0,-13 1 0,13-1 15,-12 2 0,12-2 0,-8 3 0,8-3 16,0 0 0,0 0 0,0 0 0,0 0 15,0 0 0</inkml:trace>
  <inkml:trace contextRef="#ctx0" brushRef="#br0">32887 5396 0,'-2'-8'0,"2"8"0,0 0 0,0 0 16,0 0 0,0 0 0,0 0 0,0 24 16,0-16 0,0 2 0,0 5 15,2 2 0,2-2 0,1 3 0,-1-2 0,0 2 16,1-3 0,2 3 0,-1-1 0,0-1 16,3 2 0,0-2 0,2 2 0,1-3 15,0-1 0,-3 0 0,2 0 0,2 0 16,-4-4 0,0-1 0,-3 0 0,1-2 15,-1-3 0,-4 2 0,5-2 0,-7-4 0,7 6 16,-7-6 0,4 4 0,-4-4 0,0 0 16,0 0 0,0 0 0,0 0 15</inkml:trace>
  <inkml:trace contextRef="#ctx0" brushRef="#br0">33084 5442 0,'2'-10'0,"0"4"0,3-2 15,-5 8 0,5-10 0,-5 10 0,4-10 16,-4 10 0,4-8 0,-4 8 0,0 0 16,4-8 0,-4 8 0,0 0 0,0 0 0,0 0 15,0 0 0,0 0 0,0 0 0,0 0 16,0 0 0,0 0 0,-2 24 16,0-10 0,-4 3 0,1-2 0,-2 4 0,3-5 15,0 6 0,-5-5 0,5 3 0,-3 0 16,2-2 0,-1 1 0,0 1 0,1 0 15,-6 14 0,7-20 0,-3 1 16,5-1 0,0 0 0,-2-2 0,-1-2 16,3-3 0,-1 2 0,1 1 0,2-8 15,-2 9 0,2-9 0,-4 6 0,4-6 16,-2 8 0,2-8 0,0 0 0,-3 8 0,3-8 16,0 0 0,-2 4 0,2-4 0,0 0 15,-2 8 0,2-8 0,0 0 0,0 0 16,0 0 0,0 0 0,-2 8 0,2-8 15,0 0 0,0 0 0,0 0 0,0 0 16,0 0 0,-2 6 0,2-6 0,0 0 16,0 0 0,0 0 0,0 0 0,0 0 15,0 8 0,0-8 0,0 0 0,0 0 16,0 0 0,0 0 0,0 0 0,0 0 16,0 0 0,0 0 0,-4 5 0,4-5 15,0 0 0,0 0 0,0 0 0,0 0 0,0 0 16,0 0 0,0 0 0,0 0 0,0 0 15,0 0 0,0 0 0,0 0 0,0 0 16,0 0 0,0 0 0,0 0 0,0 0 16,0 0 0,0 0 0,-4 4 0,4-4 15,0 0 0,0 0 0,0 0 0,0 0 16,0 0 0,0 0 0,0 0 0,0 0 16,0 0 0,0 0 0,0 0 0,0 0 0,0 0 15,0 0 0,0 0 0,0 0 0,0 0 16,0 0 0,0 0 0,0 0 15,-21-2 0,21 2 0,0 0 0,0 0 0,0 0 16,0 0 0,0 0 0,0 0 0,0 0 16,-11-5 0,11 5 0,0 0 0,0 0 15,0 0 0,0 0 0,0 0 0,0 0 16,-11-2 0,11 2 0,0 0 0,0 0 16,0 0 0,0 0 0,0 0 0,0 0 15,0 0 0,0 0 0,0 0 0,0 0 16,-6-5 0,6 5 0</inkml:trace>
  <inkml:trace contextRef="#ctx0" brushRef="#br0">29842 7884 0,'0'0'0,"0"0"0,0 0 0,0 0 0,0 0 16,0 0 0,0 0 0,0 0 0,0 0 16,0 0 0,0 0 0,0 0 0,0 0 15,-24 20 0,17-14 0,3-1 0,-4 3 16,6-2 0,-4 2 0,4 0 0,0 0 16,0 0 0,4 0 0,0 2 0,2-2 15,6 5 0,-2 1 0,1-2 0,0-2 0,2 2 16,0-3 0,0 1 0,-2-2 0,-1 0 15,1-4 0,-2 4 0,-1-4 0,1 2 16,-1 0 0,-2-3 0,4 4 0,-6-2 16,-2-5 0,8 8 0,-8-8 0,2 7 15,-2-7 0,0 9 0,0-9 0,-4 10 16,0-2 0,0-2 0,-4 2 0,2-2 16,2 0 0,-3-1 0,1 0 0,-1-1 15,-2 1 0,3-1 0,6-4 0,-13 8 16,8-6 0,5-2 0,-11 6 0,11-6 15,-6 2 0,6-2 0,-9 2 0,9-2 0,0 0 16,0 0 0,-16 2 0,16-2 0,0 0 16,0 0 0,0 0 0,0 0 0</inkml:trace>
  <inkml:trace contextRef="#ctx0" brushRef="#br0">30083 8048 0,'11'-4'0,"-11"4"0,18-6 15,-10 4 0,-8 2 0,20-4 0,-9 2 16,7 0 0,-3 2 0,3 0 0,-18 0 15,23 0 0,-9 2 0,-14-2 0,14 4 16,-6 0 0,-4 0 0</inkml:trace>
  <inkml:trace contextRef="#ctx0" brushRef="#br0">30241 8204 0,'15'-5'0,"-2"2"0,-4-2 16,-9 5 0,20-3 0,-20 3 0,13-2 15,-13 2 0,11-2 0</inkml:trace>
  <inkml:trace contextRef="#ctx0" brushRef="#br0">30838 7837 0,'0'0'0,"10"-8"15,-10 8 0,6-6 0,-6 6 0,7-6 0,-7 6 16,0 0 0,0 0 0,0 0 0,0 0 16,4-6 0,-4 6 0,0 0 0,0 0 15,0 0 0,0 0 0,0 0 0,-41 12 16,25-8 0,3-1 0,-1 2 0,4-1 16,1 2 0,1-4 0,8-2 0,-16 7 15,7-4 0,3 2 0,6-5 0,-16 4 16,16-4 0,-6 8 0,6-8 0,-6 6 0,6-6 15,-5 6 0,5-6 0,0 0 0,-3 10 16,3-10 0,0 0 0,0 11 0,0-11 16,0 8 0,0-8 0,0 10 0,0-10 15,3 14 0,-3-8 0,0-6 0,0 16 16,0-8 0,0-8 0,0 18 0,-3-11 16,3 1 0,0-8 0,-2 16 0,2-6 15,-2-2 0,2 2 0,0-10 0,-2 16 0,4-9 16,-4 3 0,2-2 0,0 2 15,0-10 0,0 16 0,0-10 0,0-6 16,2 15 0,-2-10 0,0-5 0,4 11 0,-1-5 16,-3-6 0,2 8 0,1-4 0,-3-4 15,4 12 0,-2-6 0,0 2 16,-2-8 0,2 14 0,0-6 0,-2-1 0,0-7 16,0 18 0,0-10 0,0-1 0,0 3 15,0-10 0,0 17 0,0-9 0,0-1 16,0-7 0,2 12 0,-2-12 0,2 10 15,-2-10 0,3 10 0,-1-6 0,-2-4 16,5 4 0,-5-4 0,0 0 0,6 5 0,-6-5 16,0 0 0,0 0 0</inkml:trace>
  <inkml:trace contextRef="#ctx0" brushRef="#br0">30948 7979 0,'0'0'0,"2"25"0,1-17 0,-3 2 0,2-2 15,0 2 0,0-1 0,2 7 0,1-2 16,0 2 0,-1-4 0,-2-2 0,2-1 15,1-1 0,-1 0 0,0-2 0,-1 2 16,1-2 0,3 2 0,-3-2 0,-2-2 16,-2-4 0</inkml:trace>
  <inkml:trace contextRef="#ctx0" brushRef="#br0">31161 7917 0,'0'0'0,"0"0"16,0 0 0,0 0 0,0 0 0,8 18 16,-5-10 0,-1 0 0,-2 2 0,2-2 15,0 7 0,0 1 0,-2 0 0,-2 2 16,0 0 0,2-3 0,-4 1 0,-1 2 0,3-2 15,-2-2 0,2 1 0,-8-1 0,6 2 16,-4-2 0,-1-3 0,0 4 0,0-6 16,5 1 0,-2-2 0,-1-2 0,2 1 15,1-2 0,4-5 0</inkml:trace>
  <inkml:trace contextRef="#ctx0" brushRef="#br0">31253 8158 0,'0'0'15,"0"0"0,0 0 0,0 0 0,4 18 0,-4-12 16,-2 2 0,0 1 0,0 0 0,2 0 16,-2 1 0,-4 6 0,4-3 0,-2 0 15,2-4 0,0 1 0,0 0 0,0-2 16,2 0 0,-2 0 0</inkml:trace>
  <inkml:trace contextRef="#ctx0" brushRef="#br0">31575 8067 0,'0'0'16,"2"12"0,0-4 0,-2 0 0,0 2 15,-2 6 0,-3-1 0,1 1 0,-4 0 16,3 0 0,-4-1 0,-2 3 0,1-4 16,-2 2 0,4-4 0,-3 2 0,0-4 15,6-2 0,-1-1 0,-3-1 0</inkml:trace>
  <inkml:trace contextRef="#ctx0" brushRef="#br0">31759 8052 0,'2'13'0,"0"-1"16,3 0 0,-3-2 0,2 0 16,-4-2 0,3 1 0,1-3 0,-2 1 0,-2-7 15,8 11 0,-6-5 0,1 0 0,-3-6 16,7 10 0,-1-6 0,-6-4 0,7 6 16,-1-4 0,-6-2 0,0 0 0,14 2 15,-14-2 0,15-6 0,-7 2 0,2 0 16,2-8 0,0 0 0,-2 3 0,1-6 0,1 0 15,-2 1 0,-1-2 0,2 1 16,-4 0 0,-1 4 0,0-3 0,-1 2 16,2 2 0,-3 2 0,0 3 0,-1-3 15,1 2 0,-2 0 0,-2 6 0,2-8 16,-2 8 0,4-6 0,-4 6 0,0 0 0,0 0 16,2-6 0,-2 6 0,0 0 0,0 0 15,0 0 0,0 0 0,-4 23 0,0-5 16,-2-2 0,-1 2 0,-2 0 0,2 2 15,-3 7 0,1-3 0,0-3 0,2-3 16,1 0 0,0 0 0,4-2 0,-6-1 16,4-3 0,2 0 0,-2-2 0,4-2 0,-2-3 15</inkml:trace>
  <inkml:trace contextRef="#ctx0" brushRef="#br0">32090 8166 0,'4'4'0,"4"0"16,-2 0 0,0 2 0,0 0 0,-1 2 15,-1 0 0,2-3 0,-1 5 0,0-2 16,-1 0 0,-2 2 0,2 4 0,-4-1 15,0-3 0,0 0 0,0-2 0,0-8 16,0 16 0,-2-8 0,2 0 0,0-8 16,-2 9 0,2-9 0,0 0 0,0 10 15,0-10 0,0 0 0,2 6 0,-2-6 16,0 0 0,9 4 0,-9-4 0,0 0 16,28-7 0,-12-3 0</inkml:trace>
  <inkml:trace contextRef="#ctx0" brushRef="#br0">32523 8170 0,'0'0'0,"0"0"0,9 20 0,-9-20 0,-2 16 15,-3-6 0,1 3 0,-2 3 0,-1-2 16,2 0 0,-1-1 0,-3 1 0,3-2 0,-1-2 15,0 0 0,1-2 0,2-2 0,-1 1 16,1-2 0,4-5 0</inkml:trace>
  <inkml:trace contextRef="#ctx0" brushRef="#br0">32580 8134 0,'0'0'0,"0"0"16,0 0 0,0 0 0,0 0 0,0 0 15,0 0 0,0 0 0,0 0 0,0 0 16,0 0 0,0 0 0,0 0 0,0 0 15,0 0 0,0 0 0,0 0 0,27 7 16,-27-7 0,0 0 0,0 0 0,10-7 0,-10 7 16,7-5 0,-7 5 0,4-6 15,-4 6 0,7-6 0,-7 6 0,5-8 16,-5 8 0,4-6 0,-4 6 0,0 0 0,8-8 16,-8 8 0,0 0 0,7-6 0,-7 6 15,0 0 0,0 0 0,0 0 0,0 0 16,0 0 0,0 0 0,20 16 0,-16-7 15,0 0 0,1-3 0,0 4 0,-1-3 16,-2 1 0,2 0 0,3 0 0,-3-2 16,3 2 0,0-1 0,-3 0 0,0-1 15,5-2 0,-2 1 0,-1-1 0,-6-4 0,13 4 16,-13-4 0,0 0 0</inkml:trace>
  <inkml:trace contextRef="#ctx0" brushRef="#br0">32961 8064 0,'0'0'16,"4"-8"0,-4 8 0,0 0 0,8-4 16,-8 4 0,0 0 0,0 0 0,0 0 15,0 0 0,0 0 0,0 0 0,-12 31 16,4-17 0,-1 3 0,-2 1 0,-4 8 16,1-4 0,-1 4 0,7-7 0,-4 1 0,6-2 15,-3-3 0,1 3 0,-2-2 0,6-2 16,0-2 0,0-2 0</inkml:trace>
  <inkml:trace contextRef="#ctx0" brushRef="#br0">32983 8237 0,'11'-4'0,"-11"4"0,0 0 0,0 0 16,0 0 0,22 8 0,-15-2 0,-1 0 15,1 0 0,0 4 0,-3-3 0,0 1 16,5 6 0,-2 0 0,-5-2 0,4-4 16,-6 0 0,2 0 0,-2-8 0,3 11 15,-3-11 0,2 10 0,-2-10 0,0 0 16,0 8 0,0-8 0,0 0 0,0 0 0,0 0 15,0 0 0,0 0 0,0 0 16,0 0 0,4-41 0,0 25 0,4-2 0,-2 0 16,2 0 0,6-11 0,-5 1 15,5 1 0,0 5 0</inkml:trace>
  <inkml:trace contextRef="#ctx0" brushRef="#br0">33360 7791 0,'2'-4'0,"-2"4"0,6-4 0,-6 4 16,0 0 0,14-6 0,-14 6 0,0 0 0,0 0 16,24 6 0,-24-6 0,13 8 15,-7-2 0,2 2 0,-2 0 0,3 4 0,-5 0 16,2 3 0,0-1 0,-2 2 0,0-1 15,-4-2 0,2 4 0,0-3 0,-2 0 16,0-2 0,0-2 0,0 0 0,-2 0 16,2 5 0,0-3 0,2 0 0,-2 0 15,0 4 0,0-5 0,0 1 0,2 0 16,-2 6 0,2-4 0,-2 3 0,0-5 16,3 4 0,-1-1 0,0-2 0,0 2 0,0-1 15,-2-2 0,3-2 0,-1-2 0,-2 2 16,0 0 0,0-1 0,2 7 15,-2 0 0,0 0 0,-2-3 0,0-1 0,-1-2 16,-1-4 0,0 2 0,-1 0 0</inkml:trace>
  <inkml:trace contextRef="#ctx0" brushRef="#br0">32427 8296 0,'-20'-2'0,"20"2"0,0 0 15,0 0 0,0 0 0,-21 0 0,21 0 16,0 0 0,0 0 0,0 0 0,-16-2 0,16 2 16,0 0 0,0 0 0,0 0 15,0 0 0,0 0 0,0 0 0,0 0 16,0 0 0,0 0 0,0 0 0,0 0 0,0 0 16,0 0 0,0 0 0,0 0 0,0 0 15,41-4 0,-41 4 0,18-2 0,-18 2 16,13 0 0,-13 0 0,0 0 0,24 0 15,-24 0 0,0 0 0,16-2 0,-16 2 16,0 0 0,15 2 0,-15-2 0,0 0 16,0 0 0,16 0 0,-16 0 0,0 0 15,0 0 0,0 0 0,15 0 0,-15 0 16,0 0 0,0 0 0,0 0 0,13-2 16,-13 2 0,0 0 0,0 0 0,0 0 15,0 0 0,0 0 0,15-1 0,-15 1 0,0 0 16,0 0 0,0 0 0,16-2 0,-16 2 15,0 0 0,15-3 0,-15 3 0,16-2 16,-16 2 0,17-2 0,-17 2 0,15-1 16,-15 1 0,17 0 0,-17 0 0,16-2 15,-16 2 0,15 0 0,-15 0 0,16-2 16,-16 2 0,0 0 0,21 0 0,-21 0 16,18 0 0,-18 0 0,16 0 0,-16 0 15,15-3 0,-15 3 0,18-1 0,-18 1 0,12-2 16,-12 2 0,0 0 0,13 0 0,-13 0 15,0 0 0,0 0 0,14-4 0,-14 4 16,0 0 0,0 0 0,0 0 0,0 0 16,6-4 0,-6 4 0,0 0 15,0 0 0,0 0 0,0 0 0,0 0 0,0 0 16,0 0 0,0 0 0,0 0 0,9-6 16,-9 6 0,0 0 0,0 0 0</inkml:trace>
  <inkml:trace contextRef="#ctx0" brushRef="#br0">32841 8249 0,'0'0'0,"0"0"15,0 0 0</inkml:trace>
  <inkml:trace contextRef="#ctx0" brushRef="#br0">32376 8308 0,'0'0'0,"0"0"0,0 0 16,0 0 0,0 0 0,0 0 0,37 4 16</inkml:trace>
  <inkml:trace contextRef="#ctx0" brushRef="#br0">32020 6823 0,'0'0'0,"0"0"0,-10 7 0,10-7 16,0 0 0,0 0 0,-8 3 0,8-3 15,0 0 0,0 0 0,-11 3 0,11-3 16,0 0 0,-13 4 0,13-4 0,-13 2 16,13-2 0,-11 2 0,11-2 0,-16 2 15,8 2 0,8-4 0,-18 4 0,9-4 16,1 4 0,-2-2 0,-2 0 0,-4 2 0,3 0 15,-5-2 0,3 2 0,0-4 0,-2 4 16,3-2 0,-3 1 0,-1 0 0,3-1 16,1 0 0,2-2 0,1 1 0,-5 1 15,1 1 0,-2-1 0,4-2 0,-1 1 16,1-1 0,2 2 0,11-2 0,-19 2 16,9-2 0,10 0 0,-21 5 0,5-4 15,1-1 0,2 2 0,2-2 0,-7 2 16,3 2 0,-1-2 0,4 0 0,1 0 0,-1 0 15,-2 2 0,-2-2 0,3-2 16,-1 4 0,6-2 0,-3-2 0,11 0 16,-20 4 0,10-2 0,1-2 0,-2 2 0,11-2 15,-21 3 0,11-3 0,1 3 16,-1-1 0,10-2 0,-20 2 0,9 0 0,2-2 16,-2 1 0,11-1 0,-18 3 0,10-1 15,8-2 0,-20 2 0,13-1 0,7-1 16,-15 2 0,6 0 0,9-2 0,-13 3 15,13-3 0,0 0 0,-13 0 0,13 0 16,0 0 0,-11 2 0,11-2 0,0 0 16,-13 1 0,13-1 0,0 0 0,0 0 0,-9 2 15,9-2 0,0 0 0,0 0 16,0 0 0,-13 0 0,13 0 0,0 0 0,0 0 16,0 0 0,0 0 0,-13 2 0,13-2 15,0 0 0,0 0 0,0 0 0,0 0 16,0 0 0,0 0 0,-9 3 0,9-3 15,0 0 0,0 0 0,0 0 0,0 0 16,0 0 0,0 0 0,0 0 0,-11 1 16,11-1 0,0 0 0,0 0 0,0 0 15,0 0 0,0 0 0</inkml:trace>
  <inkml:trace contextRef="#ctx0" brushRef="#br0">31211 6801 0,'0'0'16,"0"0"0,16 0 0</inkml:trace>
  <inkml:trace contextRef="#ctx0" brushRef="#br0">32212 6609 0,'0'0'0,"5"-5"0,-5 5 0,2-6 16,-2 6 0,0 0 0,0 0 0,-2-10 0,2 10 15,0 0 0,-7-10 0,7 10 0,-6-6 16,-2 2 0,8 4 0,-16-8 0,7 4 15,-5-2 0,-3 4 0,-1-4 0,0 3 16,-1 3 0,-3-3 0,5 1 16</inkml:trace>
  <inkml:trace contextRef="#ctx0" brushRef="#br0">30789 6659 0,'-16'-2'16,"16"2"0,-15-2 0,15 2 0,-18-2 16,18 2 0,-19-2 0,1 0 0,0 2 15,5-2 0,13 2 0,-26 0 0,26 0 16,-29 0 0,10 2 0,8 0 0,-8 2 16,1-2 0,0 0 0,1 2 0,-1-2 15,5 2 0,-1 0 0,-1-1 0,2 2 16,-2-2 0,6 1 0,-9 1 0,6 0 15,0-1 0,2 2 0,-1-2 0,4 2 0,-2-2 16,-6 4 0,-1 0 0,4 0 16,2-1 0,2-1 0,-5 4 0,1-2 15,2-2 0,1 0 0,-4 4 0,2-1 16,-3 1 0,4-2 0,1 1 0,1-2 0,-4-1 16,2 6 0,-1-4 0,2 0 15,0 0 0,3 0 0,-1-2 0,-2 1 0,5-1 16,-3 2 0,-1 0 0,3 0 0,0 0 15,-1-1 0,0 8 0,1-2 0,-4 1 16,5-2 0,2 2 0,-5 0 0,5 1 16,0-3 0,0 4 0,2 0 0,0-2 15,0-2 0,2-2 0,0-1 0,0 1 16,2-2 0,1 2 0,-3-2 0,7 6 16,-2-1 0,1-1 0,4 0 0,0-2 0,-3-2 15,5 0 0,-2 0 0,4 1 0,-1-3 16,3 1 0,-3-2 0,3 1 15,-3-2 0,3-2 0,1 2 0,-1-2 0,0-2 16,-2 2 0,5-4 0,0 2 16,-1-2 0,13-2 0,-9 0 0,-2 0 0,-1-2 15,-1-2 0,0 3 0,13-7 0,-8 2 16,-6-2 0,-1 2 0,-4 0 0,4 0 16,-5-1 0,1 1 0,-1-2 0,-3 2 15,4-2 0,-8 2 0,1-2 0,-5 3 16,3 0 0,-5 0 0,2 1 0,0-2 0,-2-6 15,-2 2 0,4 3 0,-4-3 0,0-2 16,2 4 0,-5 0 0,3 1 0,-1 1 16,1 0 0,0 0 0,0 2 0,0-2 15,-2 2 0,2 0 0,0 0 0,-6 1 16,4-1 0,2 0 0,2 8 0,-9-12 16,5 4 0,2 2 0,-8 0 0,4 0 15,6 6 0,-10-9 0,1 4 0,2 0 16,-2 0 0,9 5 0,-15-7 0,6 5 0,9 2 15,-17-6 0,7 4 0,10 2 16,-21-2 0,12 0 0,9 2 0,-17-2 0,17 2 16,-20 0 0,3 0 0,3 2 15,1 0 0,13-2 0,-20 2 0,20-2 16,-19 4 0,8-3 0,-4 2 0,1-1 0,3 0 16,11-2 0,-17 8 0,8-6 0,9-2 15,-15 5 0,6 0 0,0-2 0,9-3 16,-12 6 0,2-2 0,2 0 0,1 2 15,7-6 0,-14 10 0,6-4 0,4 0 16,-3-1 0,1 3 0,-1-1 0,-2 0 0,5-1 16,-2 2 0,-2 0 0,4-2 15,-2 2 0,1-1 0,1 0 0,0 1 0,0-1 16,-2-1 0,6-6 0,-6 12 0,2-6 16,2 2 0,2-8 0,-4 14 0,1-8 15,3-6 0,-4 13 0,4-6 0,0-7 16,-2 15 0,2-9 0,0-6 0,0 16 15,0-8 0,0-8 0,4 13 0,-2-6 16,1 1 0,-3-8 0,6 11 0,-4-3 16,2-2 0,0 2 0,-4-8 0,8 12 15,-4-8 0,0 2 0,3-1 0,-7-5 16,6 10 0,0-3 0,2-4 0,-8-3 16,6 10 0,0-6 0,-6-4 0,9 6 0,-9-6 15,12 4 0,-12-4 0,8 4 0,-8-4 16,8 6 0,-8-6 0,16 4 0,-16-4 15,17 2 0,-17-2 0,18 2 0,-9 0 16,-9-2 0,20 2 0,-20-2 0,20 0 16,-12 1 0,-8-1 0,19 0 0,-19 0 15,18-1 0,-18 1 0,20-2 0,-20 2 16,17-2 0,-17 2 0,16-4 0,-7 0 16,-9 4 0,18-6 0,-12 0 0,3 2 0,-1-2 15,8-2 0,-3-1 0,-4 1 0,4-4 16,-3 2 0,4-2 0,-5 2 0,-1-3 15,1 0 0,0 0 0,-3 1 0,6-4 16,-8 4 0,0 3 0,1-3 0,-1-2 16,0-2 0,-2 0 0,0 4 0,0 0 15,-2 2 0,0 0 0,0 1 0,0-1 16,-2 0 0,0 0 0,0 2 0,0-2 16,-4-3 0,4 1 0,-3 2 0,1 0 15,2 2 0,-5 1 0,2 0 0,5 7 16,-8-13 0,4 8 0,-1-2 0,5 7 0,-13-10 15,8 6 0,5 4 0,-12-8 0,0 6 16,12 2 0,-17-6 0,8 4 0,9 2 16,-17-1 0,17 1 0,-22-3 0,22 3 15,-23 0 0,23 0 0,-21 3 0,12-2 16,9-1 0,-31 4 0,18 0 0,1-2 16,0 2 0,1 0 0,11-4 0,-18 6 15,10-2 0,8-4 0,-18 6 0,9-1 0,1 0 16,0 0 0,-2 0 0,4 2 15,-7 3 0,3-2 0,-2 4 0,3 0 16,-2 0 0,0 2 0,5-2 0,-4 1 0,2 1 16,-1 2 0,3-2 0,-1 1 15,2-3 0,-1 4 0,4-2 0,0-3 16,0 6 0,4-2 0,-2-1 0,0 2 0,0-1 16,2-3 0,0 0 0,4-2 0,2 0 15,-6-2 0,6 5 0,3-1 0,-3-2 16,2-2 0,0 0 0,-3-2 0,2-2 15,6 4 0,3-2 0,-5-1 0,5 0 16,-3-2 0,3-1 0,1 3 0,-1-3 0,0-2 16,1 0 0,1-2 0,-1 0 0,-1-1 15,0 0 0,3-1 0,-3 0 16,2-2 0,-3-2 0,3 0 0,-3 2 0,1-2 16,2-2 0,-7 2 0,1-2 0,0 1 15,-1-1 0,-1 2 0,-4-2 0,5-2 16,-6 2 0,6-3 0,-7 3 0,0 0 15,0 0 0,-2 0 0,2-4 0,-1 3 16,-1-1 0,0-4 0,-4 0 0,2 0 16,-2 1 0,0-2 0,0 4 0,0-5 15,-2 2 0,-2 3 0,2-3 0,0 4 16,-3 0 0,3 0 0,-2 4 0,0 1 16,-2-1 0,2 0 0,0 2 0,-2 0 15,-1 0 0,7 6 0,-13-10 0,4 8 0,1-2 16,8 4 0,-23-4 0,5 4 0,18 0 15,-27 4 0,9 0 0,-2 0 0,7 2 16,-7 0 0,5 2 0,-3-1 0,1 3 16,2 0 0,0 2 0,-1 0 0,1 2 15,-1 0 0,3-1 0,-2 1 0,2 2 16,-1 0 0,4-2 0,-1 3 0,4-1 16,-4 0 0,3 0 0,3 0 0,-2 0 15,5-5 0,-2 1 0,1-2 0,1 2 0,2-2 16,0-3 0,2 3 0,1 0 0,-1-2 15,2 2 0,5 4 0,2-1 0,0-3 16,0 0 0,4 0 0,3 0 16,-1 0 0,3-2 0,0-2 0,1 0 0,-1-1 15,13 4 0,-2-6 0,-3-1 0,-8 1 16,2-2 0,-2 1 0,2-4 0,-3 1 16,1-2 0,0-1 0,-1 1 0,-1-2 15,1 2 0,-1-5 0,2 0 0,-3 0 16,-1-2 0,-1 0 0,1-3 0,-1-2 15,-4 2 0,0-1 0,-1-4 0,2 1 0,-4 1 16,1-2 0,0-12 0,0 5 0,-5 1 16,0 6 0,-1-1 0,-1 1 15,0-2 0,-2 2 0,-2 2 0,0-3 0,-1 3 16,1 0 0,-2 0 0,2 1 0,-4 1 16,0-2 0,2 6 0,-2-2 0,1 4 15,1 1 0,2 1 0,2 6 0,-11-12 16,4 6 0,7 6 0,-10-8 0,1 6 15,9 2 0,-18-4 0,18 4 0,-20 0 16,20 0 0,-33 4 0,16 2 0,-1-2 16,-2 2 0,3 2 0,-3 2 0,-10 3 15,1 5 0,10-4 0,-7 6 0,-1-1 16,3 1 0,7-2 0,-7 4 0,3-5 16,7-3 0,0 0 0,3 1 0,1 2 0,0-6 15,4 5 0,-3-2 0,3 0 0,-1-2 16,2 4 0,1-5 0,2-1 0,2 0 15,0 0 0,2-2 0,0 2 0,3-2 16,6 3 0,-2-1 0,1 2 0,4-2 16,-3-2 0,4 1 0,2 0 0,-1-1 0,1-3 15,5 1 0,-2-2 0,2 0 16,0 0 0,0-4 0,11 2 0,-9 0 16,-1-2 0,0-2 0,-3 2 0,-1-2 0,1-2 15,-2 0 0,-1 0 0,1-2 0,-1 2 16,-2-2 0,-2-1 0,5 1 0,-5-4 15,-2 2 0,0 2 0,2-6 0,-4 2 16,0 0 0,-1-3 0,1 1 16,-2-2 0,-3 0 0,3-1 0,-5-3 0,0 2 15,0 0 0,0 0 0,-2-3 0,0 2 16,0 0 0,-2 1 0,0-1 0,-2-1 16,2 2 0,-5 0 0,3-1 0,-3 4 15,0 1 0,1 3 0,-1-1 0,1 0 16,-1 4 0,0 1 0,1-4 0,-2 3 0,-2 3 15,4-1 0,6 4 0,-17-8 0,7 6 16,10 2 0,-17-4 0,8 2 0,9 2 16,-21 2 0,5 2 0,1 0 0,-3 2 15,3-1 0,-3 2 0,-2 3 0,5-3 16,-1 3 0,2 2 0,-2-1 0,-1 1 16,-5 8 0,5-4 0,-1 0 0,3-3 15,1 2 0,1 0 0,2 1 0,-6 8 16,5-7 0,2-1 0,1-2 0,3 0 0,-1 0 15,2-2 0,3-1 0,-2-1 0,4 0 16,0-2 0,0 0 0,0-8 16,4 16 0,-2-9 0,3 1 0,2-1 0,-1 0 15,3-1 0,7 4 0,-4 0 16,1-4 0,3 2 0,-3-3 0,0 0 0,4 0 16,1-2 0,-1-1 0,1-1 0,-2 1 15,3-2 0,-1 0 0,-3-2 0,1 1 16,-2-4 0,2 2 0,-3-1 0,-1-2 15,-6 2 0,2-2 0,1-2 0,-3 0 16,6-4 0,-4 1 0,3-2 0,-4 0 16,0-3 0,-1 2 0,0-2 0,-1 1 0,0-1 15,-1 0 0,-2 0 0,-2-1 0,2 1 16,-2 2 0,2 0 0,-4 2 0,2 3 16,-2-3 0,2 4 0,-2-2 0,2 2 15,-4 0 0,2-2 0,-1 4 0,1-2 16,-1 1 0,-1-1 0,4 8 0,-8-12 15,3 6 0,5 6 0,-11-8 0,7 0 16,-5 6 0,9 2 0,-10-10 0,0 8 16,10 2 0,-13-8 0,7 7 0,6 1 15,-18-7 0,18 7 0,-17-3 0,17 3 16,-16-2 0,16 2 0,-12-3 0,12 3 16,-12-2 0,12 2 0,0 0 0,-19 0 15,19 0 0,0 0 0,-18 0 0,18 0 16,0 0 0,-22 2 0,13 3 0,9-5 0,-15 1 15,6 3 0,9-4 0,-15 8 0,9-4 16,-4 0 0,4 0 0,-5 2 0,5 0 16,-4 0 0,2 1 0,-5 3 0,2 2 15,2-2 0,-1 2 0,-4 2 0,5-4 16,1 6 0,-4-5 0,6 3 0,-3 0 16,2 0 0,1 1 0,-1 0 0,3-2 15,0-1 0,-2 2 0,2 0 0,2-5 16,0 1 0,4-2 0,-4 2 0,4-2 0,-2-8 15,2 18 0,2-10 0,-2 0 16,2-1 0,2 1 0,-1 0 0,1 0 0,1 0 16,6 2 0,-2 0 0,-4-2 15,4-3 0,-5 2 0,2-4 0,2 2 16</inkml:trace>
  <inkml:trace contextRef="#ctx0" brushRef="#br0">30350 6329 0,'0'0'16,"0"0"0,0 0 0,0 0 0,0 0 16,0 0 0,0 0 0,0 0 0,0 0 15,0 0 0,0 0 0,0 0 0,-21 16 0,14-8 16,4 2 0,-1-2 0,0 10 0,-1-5 15,1 3 0,0-2 0,2 0 16,2-1 0,-2-3 0,4 0 0,-2-2 0,2 0 16,0 2 0,2-4 0,-4-6 0,9 13 15,-5-8 0,-4-5 0,16 10 0,-10-8 16,-6-2 0,16 1 0,-16-1 0,17 0 16,-17 0 0,18-6 0,-18 6 0,15-7 15,-15 7 0,13-10 0,-8 6 0,-5 4 16,8-14 0,-4 8 0,-4 6 0,5-14 15,-3 7 0,-2 7 0,3-15 0,-3 15 0,2-11 16,0 3 0,-2 8 0,2-10 0,-2 10 16,0 0 0,2-12 0,-2 12 15,0 0 0,0 0 0,2-8 0,-2 8 0,0 0 16,0 0 0,0 0 0,0 0 0,0 0 16,0 0 0,0 0 0,0 0 0,0 0 15,11 30 0,-9-21 0,2-1 0,2 1 16,0-1 0,-2-3 0,1 3 0,1 0 15,1-2 0,0 0 0,-1 0 0,0-2 16,-6-4 0,14 9 0,-8-4 0,-6-5 16,11 5 0,-11-5 0,14 3 0,-14-3 15,0 0 0,0 0 0,0 0 0,19-8 16,-19 8 0,6-7 0,-6 7 0,7-9 16,-2 1 0,-3 0 0,2 0 0,-2 2 0,0-4 15,0 1 0,-2 9 0,3-14 0,-1 6 16,-2 8 0,2-16 0,-2 10 0,0 6 15,0-10 0,0 10 0,0 0 0,-2-12 16,2 12 0,0 0 0,0-9 0,0 9 16,0 0 0,-2-10 0,2 10 0,0 0 15,-5-8 0,5 8 0,-2-8 0,2 8 16,-6-6 0,6 6 0,0 0 0,0 0 0,-7-8 16,7 8 0,0 0 0,-9-8 0,9 8 15,0 0 0,0 0 0,-6-4 0,6 4 16,0 0 0,0 0 0,0 0 0,-9-7 15,9 7 0,0 0 0,0 0 0,0 0 16,0 0 0,0 0 0,0 0 0,0 0 16</inkml:trace>
  <inkml:trace contextRef="#ctx0" brushRef="#br0">31016 6278 0,'0'0'15,"0"0"0,-13-6 0,13 6 0,0 0 16,-11-2 0,11 2 0,0 0 0,0 0 0,-31 8 16,23-6 0,-1 4 0,-2-2 0,-2 6 15,-3-3 0,5 5 0,1 1 0,-4-2 16,6 3 0,-3 0 0,5 2 0,-6-1 16,8 1 0,-3 0 0,5-2 0,0-1 15,2 0 0,2 2 0,5-3 0,-1 4 16,6-4 0,-4 0 0,7-1 0,1-1 15,-1 0 0,3-4 0,1 0 0,-1 1 0,2-2 16,-1-2 0,1 2 0,-5-3 0,-2 0 16,0-1 0,-13-1 0,20 0 0,-20 0 15,18-1 0,-18 1 0,15-2 0,-15 2 16,6-7 0,-6 7 0,0 0 0,5-5 16,-5 5 0,0 0 0,0 0 0</inkml:trace>
  <inkml:trace contextRef="#ctx0" brushRef="#br0">30961 6509 0,'-8'-4'0,"8"4"0,0 0 15,-11-4 0,11 4 0,0 0 0,0 0 16,-12-4 0,12 4 0,0 0 0,0 0 0,-10-4 16,10 4 0,0 0 0,0 0 0,0 0 15,0 0 0,0 0 0,-9-6 0,9 6 16,0 0 0,0 0 0,0 0 0,0 0 15,0 0 0,24-4 0,-6 0 0,2 0 16,1 3 0,12-4 0,-7 3 0,-4 1 16,0-6 0,-2 4 0,0 3 0,-2-2 15,1 0 0,-6-2 0,0 4 0,-13 0 16,24-4 0,-15 2 0,-9 2 0,18-2 0,-10-2 16,-8 4 0</inkml:trace>
  <inkml:trace contextRef="#ctx0" brushRef="#br0">31349 6371 0,'0'-8'0,"0"8"0,0 0 16,0-14 0,0 14 0,0-8 0,0 8 15,0-9 0,0 9 0,-2-10 0,2 10 16,0-12 0,0 12 0,-2-13 0,0 6 16,2 7 0,-2-12 0,2 12 0,-2-10 15,2 10 0,-2-10 0,2 10 0,-6-8 0,6 8 16,0 0 0,0-10 0,0 10 0,-4-5 15,4 5 0,0 0 0,-2-10 0,2 10 16,0 0 0,0 0 0,-2-8 0,2 8 16,0 0 0,0 0 0,0 0 0,0 0 15,0 0 0,0 0 0,0 0 0,0 0 16,0 0 0,0 0 0,0 0 0,-4 30 16,4-20 0,4 5 0,-2 3 0,-2-1 15,2 1 0,2 0 0,-4 4 0,6 5 0,0-5 16,-2-2 0,-2-5 0,7 2 0,-5-2 15,0-1 0,1 0 0,0-4 0,-1 2 16,0-4 0,0-1 0,1 1 16,-1 0 0,1 0 0,-1-4 0,-4-4 0,9 8 15,-9-8 0,6 6 0,-6-6 0,0 0 16,0 0 0,0 0 0,0 0 0,0 0 16,20-18 0,-18 8 0,3 2 0,-1-10 15,2 1 0,-3-1 0,2-2 0,1 5 16,-4-3 0,2 0 0,-2 2 0,5 3 15,-2-4 0,-3 4 0,0 1 0,0 2 0,0 0 16,3 2 0,-3-2 0,2 3 0,-4 7 16,4-15 0,-2 8 0,-2 7 15,6-12 0,-4 8 0,-2 4 0,2-8 0,-2 8 16,0 0 0,4-9 0,-4 9 0,0 0 16,0 0 0,2-10 0,-2 10 0,0 0 15,0 0 0,0 0 0,0 0 0,0 0 16,0 0 0,0 0 0,0 0 0,0 0 0,0 0 15,0 0 0,-20 23 0,14-15 16,-3 10 0,0-4 0,-2 1 0,3 1 16,-1 0 0,0 0 0,2 2 0,-1-1 0,0-1 15,2 0 0,0 0 0,0-1 16,1 1 0,1-4 0,2 0 0,-1-4 16,1 2 0,0-3 0,2-7 0,-3 14 0,1-6 15,2 0 0,0-8 0,-2 10 0,2-10 16,-2 10 0,2-10 0,-2 8 0,2-8 15,0 0 0,0 10 0,0-10 0,0 0 16,0 0 0,0 0 0,-2 7 0,2-7 0,0 0 16,0 0 0,0 0 0,0 0 15,0 0 0,0 0 0,0 0 0,0 0 16,0 0 0,0 0 0,0 0 0,0 0 0,0 0 16,0 0 0,0 0 0,0 0 0,0 0 15,0 0 0,0 0 0,0 0 0,0 0 16,0 0 0,0 0 0,0 0 0</inkml:trace>
  <inkml:trace contextRef="#ctx0" brushRef="#br0">32468 6666 0,'-12'-3'16,"12"3"0,0 0 0,0 0 0,0 0 0,0 0 15,-7-6 0,7 6 0,0 0 0,0 0 16,0 0 0,-9-4 0,9 4 0,0 0 15,0 0 0,-5-4 0,5 4 0,0 0 16,0 0 0,-8-6 0,8 6 0,0 0 16,-6-4 0,6 4 0,-8-6 0,8 6 15,-8-4 0,8 4 0,-4-8 0,4 8 16,-11-8 0,7 4 0,4 4 0,-16-10 16,7 5 0,-4-1 0,-4-2 0,1 0 15,1 0 0,-3 2 0,-1-2 0,1 4 16,-2-3 0,3 1 0,-1-1 0,-1 4 0,1-3 15,0 0 0,-3 2 0,3 0 0,-1 0 16,3 0 0,-4 2 0,3 0 16,-1 0 0,1 0 0,-3 0 0,2 2 0,-1-4 15,1 2 0,1 0 0,1 2 0,16 0 16,-33 0 0,17 0 0,-5 0 0,1 2 16,3 0 0,-1 2 0,-1-4 0</inkml:trace>
  <inkml:trace contextRef="#ctx0" brushRef="#br0">29908 9707 0,'-5'-8'0,"5"8"16,-2-8 0,2 8 0,0 0 0,-4-8 15,4 8 0,0 0 0,0 0 0,0 0 16,0 0 0,-6-8 0,6 8 0,0 0 16,0 0 0,-12 20 0,8-4 0,-3-3 15,3 3 0,-3 0 0,5-2 0,-2 2 16,1-4 0,3-1 0,-2-1 0,2 0 0,0-2 16,0 0 0,0-8 0,0 16 15,0-11 0,0-5 0,2 10 0,-2-10 0,7 5 16,-7-5 0,9 3 0,-9-3 0,0 0 15,24-8 0,-15 5 0,6-7 0,-1-2 16,0 0 0,0-2 0,-1 0 0,-3 1 16,2-3 0,-3 2 0,-1 0 0,-4 2 15,4 2 0,-6 2 0,0-2 0,0 3 16,0 1 0,0 0 0,0 0 0,-2 6 16,5-10 0,-5 10 0,2-8 0,-2 8 15,0 0 0,0 0 0,0 0 0,0 0 0,0 0 16,0 0 0,0 0 0,0 0 0,0 0 15,13 22 0,-10-14 0,-1 0 0,2 0 16,-2 1 0,4-1 0,-1 0 0,0 0 16,1 0 0,1 0 0,-3-2 15,4 0 0,0 0 0,0-1 0,-2 0 0,-1 0 16,6 0 0,-11-5 0,15 3 0,-15-3 16,14 4 0,-14-4 0,15 0 0,-15 0 15,0 0 0,24-5 0,-16 3 0,-8 2 16,9-6 0,-2 2 0,-7 4 0,9-8 0,-5 4 15,-4 4 0,8-10 0,-8 10 0,6-8 16,-6 8 0,6-8 0,-2 0 16,-4 8 0,2-9 0,-2 9 0,3-8 0,-3-1 15,0 9 0,0-15 0,0 11 0,0 4 16,-3-12 0,3 4 0,-2 2 0,-2 0 16,0-1 0,2-1 0,2 8 0,-8-10 15,4 4 0,0 0 0,4 6 0,-4-8 16,2 4 0,2 4 0,-9-10 0,4 6 15,5 4 0,-7-8 0,7 8 0,-6-6 16,6 6 0,-4-4 0,4 4 0,0 0 0,-6-8 16,6 8 0,0 0 0,-6-3 0,6 3 15,0 0 0,-4-7 0,4 7 16,0 0 0,0 0 0,0 0 0,0 0 0,0 0 16,0 0 0,0 0 0,0 0 0,0 0 15,0 0 0,0 0 0,0 0 0</inkml:trace>
  <inkml:trace contextRef="#ctx0" brushRef="#br0">30359 9640 0,'0'0'15,"0"0"0,0 0 0,0 0 0,0 0 16,0 0 0,0 0 0,9 6 0,-9-6 16,0 0 0,8 3 0,-8-3 0,18 0 15,-18 0 0,22 3 0,-5-1 0,1 0 16,-1-2 0,1 1 0,-5 1 0,1 1 15,-14-3 0,19 2 0,-19-2 0,18 1 16,-12 3 0,-6-4 0,16 2 0,-12 2 16,-4-4 0,9 4 0,-9-4 0,0 0 15</inkml:trace>
  <inkml:trace contextRef="#ctx0" brushRef="#br0">30472 9776 0,'0'0'15,"0"0"0,0 0 0,0 0 0,0 0 16,0 0 0,0 0 0,0 0 0,0 0 0,29 8 16,-29-8 0,18 0 0,-5 0 15,-13 0 0,28 2 0,-8-2 0,-5 0 0,1 0 16,2 0 0,-5 0 0,-3 0 0,-10 0 15,20 0 0</inkml:trace>
  <inkml:trace contextRef="#ctx0" brushRef="#br0">30992 9512 0,'0'0'15,"2"-8"0,-2 8 0,0 0 0,2-8 16,-2 8 0,0 0 0,0 0 0,0 0 0,0 0 15,0 0 0,0 0 0,0 0 16,7 33 0,-5-13 0,1-2 0,1 12 16,-2-1 0,-2-6 0,0-1 0,-2 10 0,2-9 15,0-3 0,0-4 0,2 2 0,-2 0 16,-2-3 0,2-3 0,0-2 0,0 0 16,0-10 0,0 14 0,0-8 0,0-6 15,0 0 0,-2 11 0,2-11 0,0 0 16,0 0 0,0 0 0,0 0 0,0 0 15,0 0 0,0 0 0,0 0 0,8-37 16,-1 19 0,0-9 0,-1-5 0,1 2 0,1 3 16,-1-3 0,0 9 0,-1 1 15,1 4 0,-1 0 0,3 1 0,-2 0 0,1 5 16,1-3 0,0 3 0,-2 2 0,1 0 16,-4 2 0,4 3 0,-8 3 0,14-7 15,-5 7 0,-9 0 0,0 0 0,0 0 16,28 8 0,-23-4 0,2 2 0,-3 0 15,-4-6 0,7 14 0,-5-8 0,-2 2 16,0-8 0,-2 16 0,2-11 0,-5 4 16,1-4 0,0 3 0,-3-2 0,0 0 15,1 0 0,6-6 0,-13 8 0,6-4 16,-2 0 0,9-4 0,-10 6 0,5-2 16,5-4 0,-7 3 0,7-3 0,0 0 0,-10 5 15,10-5 0,0 0 0,0 0 0,-9 5 16,9-5 0,0 0 0,-7 5 0,7-5 15,0 0 0,0 10 0,0-10 0,0 0 16,3 13 0,1-5 0,-2 2 0,0-2 16,3 0 0,-1 0 0,0 2 0,-2-5 0,5 3 15,-2 0 0,-1-2 0,0 0 16,0 2 0,3-4 0,-7-4 0,11 10 0,-4-5 16,-3 0 0,-4-5 0,0 0 0</inkml:trace>
  <inkml:trace contextRef="#ctx0" brushRef="#br0">31337 9746 0,'0'0'0,"6"-6"16,-6 6 0,0 0 0,0 0 0,0 0 15,0 0 0,0 0 0,10 22 0,-7-14 0,-1 8 16,-2-1 0,0 1 0,0 2 0,2-2 15,-2 2 0,2-3 0,-2 1 0,2 0 16,0-1 0,-2-3 0,-2 1 0,4-6 16,-2 3 0,0-10 0,0 14 0,0-14 15,0 12 0</inkml:trace>
  <inkml:trace contextRef="#ctx0" brushRef="#br0">31513 9590 0,'0'0'0,"0"0"0,10 24 0,-8-16 15,0 2 0,0-2 0,4 8 0,1-1 16,-5-3 0,4-2 0,-1 2 0,0 2 15,-1-1 0,0-3 0,0-2 0,-1 0 16,1-2 0,-2 2 0,5-2 0,-7-6 0,4 13 16,-1-8 0,-3-5 0,6 10 15,-6-10 0,6 5 0,-6-5 0,8 5 16,-8-5 0,0 0 0,12 0 0,-12 0 0,0 0 16,18-10 0,-13 3 0,7-6 0,-3-3 15,-2 2 0,2-3 0,-3-1 0,2 0 16,0-2 0,5-4 0,-3 1 0,-3 7 15,-2 2 0,-1 0 0,2 1 0,-1-1 16,-1 4 0,1 2 0,-1 0 0,-4 2 16,0 6 0,2-11 0,-2 11 0,3-8 15,-3 8 0,2-9 0,-2 9 0,0 0 16,2-8 0,-2 8 0,0 0 0,0 0 16,0 0 0,0 0 0,0 0 0,0 0 15,0 0 0,-4 34 0,1-16 0,-1 0 0,-1-1 16,-1 3 0,1 8 0,-5-4 0,3-5 15,0-1 0,3 0 0,0 0 0,-3-1 16,3-1 0,-3 2 0,4-2 0,-1-5 16,2 1 0,0-4 0,2 0 0,0-8 15,0 10 0</inkml:trace>
  <inkml:trace contextRef="#ctx0" brushRef="#br0">31787 9821 0,'12'8'16,"-8"0"0,-4-8 0,4 16 0,-2 0 15,-2 1 0,2 1 0,-2 0 0,3 0 16,-3 13 0,-3-7 0,3-3 0,0-3 0,-2 12 16,2-6 0,-2-7 0,4-1 15,-4-4 0,2 0 0</inkml:trace>
  <inkml:trace contextRef="#ctx0" brushRef="#br0">32012 9669 0,'0'0'0,"0"0"0,0 0 0,0 0 0,0 0 15,0 0 0,0 0 0,0 0 0,0 0 16,0 0 0,0 0 0,0 0 0,34 6 15,-23-4 0,6-2 0,-1 0 0,2 0 16,-4 2 0,4-2 0,6 2 16,-13-2 0,-11 0 0,17 0 0,-7 0 15,-10 0 0,15 2 0,-15-2 0,0 0 0,10 0 16,-10 0 0,0 0 0,0 0 0</inkml:trace>
  <inkml:trace contextRef="#ctx0" brushRef="#br0">32204 9594 0,'-4'-5'0,"4"5"0,0 0 0,0 0 0,0 0 16,0 0 0,0 0 0,-8 21 0,8-21 16,0 24 0,-2-9 0,2 0 0,-2 0 15,0 1 0,2 2 0,0-5 0,-2 3 0,2 0 16,0-6 0,2 2 0,0-3 0,0 0 15,2-1 0,2-1 0,-6-7 0,4 8 16</inkml:trace>
  <inkml:trace contextRef="#ctx0" brushRef="#br0">32478 9435 0,'0'0'16,"0"0"0,0 0 0,0 0 0,0 0 15,0 0 0,0 0 0,6 31 0,-4-13 16,-2 0 0,2-1 0,-2 1 0,2 2 16,-2 0 0,3-3 0,-3 3 0,0-2 15,2-1 0,0-2 0,-2 2 0,0-5 16,0 0 0,0-3 0,0-1 0,0-8 0,0 12 15,0-12 0,2 10 0,-2-10 0,0 8 16,0-8 0,0 0 0,0 0 0,0 0 16,0 0 0,0 0 0,0 0 0,26-20 15,-17 5 0,0 1 0,0-4 0,4-8 16,-2-1 0,0 5 0,-5 4 0,4 1 16,-4 1 0,0 2 0,1 2 0,-3 2 15,1 2 0,-1 0 0,-4 8 0,5-10 0,-5 10 16,4-7 0,-4 7 0,0 0 0,0 0 15,0 0 0,0 0 0,0 0 0,0 0 16,0 0 0,0 0 0,-11 27 0,4-19 16,3 0 0,-3 2 0,-1 2 15,-2 0 0,2 0 0,-1-4 0,3 2 0,2-3 16,-1-1 0,0 2 0,1 0 0,2 0 16,2-8 0,-2 15 0,0-5 0,2-4 15,0-6 0,2 16 0,2-10 0,2 2 16,-1 0 0,2 0 0,1-2 0,-1 1 15,1 0 0,8 1 0,-5-1 0,-2-1 0,2 0 16,-3 0 0,4-2 0,-12-4 0,17 4 16,-17-4 0,18 0 0</inkml:trace>
  <inkml:trace contextRef="#ctx0" brushRef="#br0">32781 9669 0,'25'10'0,"-21"-4"0,-4-6 15,5 16 0,-5-8 0,0 0 16,-3 1 0,3 7 0,-2-4 0,0-2 16,0 0 0,0-2 0,2-8 0,-3 14 0,1-9 15,2-5 0,0 10 0,0-10 0,0 0 16,0 10 0,0-10 0,0 0 0,0 0 15,5 8 0,-5-8 0,0 0 0,0 0 16,0 0 0,26-6 0,-26 6 0,18-12 16,-5 2 0</inkml:trace>
  <inkml:trace contextRef="#ctx0" brushRef="#br0">32975 9470 0,'2'-8'0,"0"0"0,-2 8 16,2-12 0,-2 12 0,2-10 0,-2 10 0,2-5 15,-2 5 0,0 0 0,0 0 0,0-8 16,0 8 0,0 0 0,0 0 0,0 0 16,0 0 0,0 0 0,0 0 0,0 0 15,3 37 0,-6-19 0,3 0 0,0-3 16,3 5 0,-3-2 0,0 2 0,0-3 16,2 3 0,2 0 0,-2-2 0,0-2 15,1-1 0,-1-1 0,1-4 0,1 0 16,-4-1 0,2 1 0,0-3 0,-2-7 0,4 13 15,-2-9 0,-2-4 0,7 8 0,-7-8 16,0 0 0,0 0 0,0 0 0,0 0 16,24-14 0,-20 6 0,6-7 15,-6-1 0,2-2 0,1 0 0,-1 0 0,1 3 16,-2-1 0,1 2 0,0 4 0,-1-2 16,-3 7 0,3-3 0,-3 1 0,-2 7 15,4-9 0,-4 9 0,0 0 0,5-6 16,-5 6 0,0 0 0,0 0 0,0 0 15,0 0 0,6 22 0,-8-14 0,0 7 0,0 3 16,-5-4 0,5 2 0,-9 1 0,4 0 16,3-2 0,-2 1 0,1-2 0,-2-2 15,7-3 0,-4-1 0,2 0 0,2-8 16,-5 10 0,5-10 0,-2 8 0,2-8 16,0 0 0,0 0 0,0 0 0,0 0 15,0 0 0</inkml:trace>
  <inkml:trace contextRef="#ctx0" brushRef="#br0">33155 9714 0,'12'-9'0,"1"-3"0,-3 2 0,-2 2 0,-2 4 15,1-3 0,-7 7 0,9-8 16,-9 8 0,9-7 0,-9 7 0,4-3 16,-4 3 0,0 0 0,0 0 0,0 0 0,0 0 15,0 0 0,0 0 0,4 23 0,-6-15 16,2 2 0,0-2 0,0 2 0,0-10 16,0 17 0,-2-7 0,2-2 0,0 0 15,2 0 0,-2-8 0,6 16 0,-3-12 16,-3-4 0,7 10 0,-3-5 0,-4-5 15,13 7 0,-4-6 0,-9-1 0,13 7 16,-7-6 0,-6-1 0,14 2 0,-14-2 0</inkml:trace>
  <inkml:trace contextRef="#ctx0" brushRef="#br0">31509 10676 0,'-9'7'0,"9"-7"16,-2 6 0,2-6 0,0 0 0,-2 10 0,2-10 15,0 0 0,0 0 0,4 10 16,-4-10 0,9 6 0,-9-6 0,14 6 16,-6-2 0,-8-4 0,19 1 0,-1 2 0,-2-3 15,3 0 0,-19 0 0,37-3 0,-21 2 16,-5-3 0,2 0 0,-13 4 0,19-6 15,-11 0 0,-2-2 0,0 0 0,1-5 16,-3-2 0,-2-2 0,0 1 0,1 0 16,-1 0 0,-4 4 0,-1 3 0,3 9 15,-4-16 0,0 10 0,4 6 0,-2-9 16,2 9 0,0 0 0,-7-10 0,7 10 16,0 0 0,0 0 0,0 0 0,0 0 15,0 0 0,0 0 0,0 0 0,-8 31 16,8-21 0,0-1 0,4 8 0,-6-4 0,6 5 15,0-4 0,-1 1 0,1-3 0,-4 1 16,4-4 0,-2 1 0,3 0 0,-5-10 16,7 14 0,-5-8 0,-2-6 0</inkml:trace>
  <inkml:trace contextRef="#ctx0" brushRef="#br0">31987 10711 0,'0'0'0,"8"-6"0,-8 6 16,0 0 0,0 0 0,7-6 0,-7 6 0,0 0 16,6-4 0,-6 4 0,0 0 0,20-4 15,-20 4 0,18-2 0,-1 0 0,3 1 16,-1-2 0,1 1 0,3 0 0,9 1 16,-7-1 0,-4-1 0,-3 3 0,-3-2 15,-2 0 0,-13 2 0,19 0 0,-19 0 16,16-1 0,-16 1 0,0 0 0,15-2 15,-15 2 0,0 0 0,0 0 0,14-2 0,-14 2 16,0 0 0,8-3 0,-8 3 0,0 0 16,14-3 0,-14 3 0,17-4 15,-5 0 0,5 0 0,1 0 0,-2 0 0,-2-2 16,3 2 0,-1 2 0,-1 0 0,-4 0 16,-11 2 0,22-2 0,-16 0 0,-6 2 15,0 0 0,18-2 0,-18 2 0,0 0 16,11-2 0,-11 2 0,0 0 0,0 0 15,0 0 0,9-3 0,-9 3 0</inkml:trace>
  <inkml:trace contextRef="#ctx0" brushRef="#br0">32732 10429 0,'2'-12'16,"0"2"0,0 0 0,0 0 0,-2 2 15,4 1 0,-4 7 0,2-12 0,-2 12 16,0 0 0,3-8 0,-3 8 0,0 0 0,0 0 16,0-8 0,0 8 0,0 0 0,0 0 15,0 0 0,0 0 0,0 0 0,-3 33 16,-3-15 0,4 0 0,-2 11 0,-1 1 15,-1-2 0,3 3 0,1-9 0,0 8 16,-2-9 0,1-3 0,1-4 0,2 0 16,-2-4 0,2-1 0,0 0 0,0-9 15,2 11 0,-2-11 0,5 10 0,-5-10 16,0 0 0,4 8 0,-4-8 0,0 0 16,0 0 0,0 0 0,0 0 0,22-21 15,-11 8 0,-4-4 0,6-9 0,1-2 0,-2 1 16,-3-3 0,2 3 0,-2 5 0,-1 2 15,-4 4 0,3 5 0,-2-3 0,3 2 16,-3 4 0,-1 0 0,-2 2 0,-2 6 16,6-12 0,-6 12 0,6-5 0,-6 5 15,0 0 0,4-7 0,-4 7 0,0 0 16,0 0 0,0 0 0,0 0 0,0 0 16,0 0 0,0 0 0,0 0 0,0 0 15,-22 22 0,15-18 0,7-4 0,-13 8 0,8-2 16,5-6 0,-10 6 0,10-6 0,-9 6 15,9-6 0,-7 8 0,5-1 0,2-7 16,-7 13 0,5-6 0,2 1 0,-2 0 16,2-8 0,0 18 0,2-8 0,-2 0 15,5 3 0,-1 1 0,0-2 0,-1-2 16,1 0 0,1-3 0,-1 2 0,-2-1 16,2-3 0,-2 3 0,3 0 0,0 0 15,-3-2 0,2 2 0,0-2 0,-4-6 16,7 11 0</inkml:trace>
  <inkml:trace contextRef="#ctx0" brushRef="#br0">32998 10646 0,'0'0'0,"0"0"0,0 0 0,0 0 0,14 15 16,-14-7 0,0 2 0,2 0 0,-4 6 15,2-2 0,0 3 0,0-2 0,-2 2 16,-2-5 0,1-2 0,1-2 0,-1 0 16,3-8 0,-2 14 0,2-14 0,0 8 15,0-8 0,0 0 0,0 0 0,0 0 16,0 0 0,0 0 0,0 0 0,0 0 15,0 0 0,10-28 0,-4 10 0,-2-2 16,3-6 0,2-3 0,2 1 0,-5 7 0,-2-1 16,8-5 0,-2 7 0,-3 0 15</inkml:trace>
  <inkml:trace contextRef="#ctx0" brushRef="#br0">33176 10384 0,'0'0'0,"9"31"15,-9-17 0,2 4 0,-2-1 0,0 3 16,0 0 0,-2-2 0,4 1 0,-2-1 15,0 2 0,0-5 0,0 3 0,5-4 16,-5-2 0,0-2 0,4 0 0,-2-2 16,-2-1 0,2-1 0,-2-6 0,4 10 15,-4-10 0,7 8 0,-7-8 0,0 0 16,9 2 0,-9-2 0,0 0 0,0 0 16,21-16 0,-15 9 0,2-8 0,1-2 0,-3-1 15,3 3 0,2-15 0,2 4 0,-4 5 16,-2 3 0,3 2 0,-3 4 0,2 0 15,-5 0 0,3 0 0,-1 4 0,-2-1 16,-2 3 0,4 0 0,-6 6 0,6-10 16,-6 10 0,2-8 0,-2 8 0,0 0 15,0 0 0,0 0 0,0 0 0,0 0 16,0 0 0,0 0 0,0 0 0,0 0 16,-16 28 0,14-19 0,-4 6 0,-3-2 15,1 5 0,-2-2 0,4-1 0,-2 0 16,1 0 0,-2-1 0,0 2 0,5-6 0,0 0 15,-1-3 0</inkml:trace>
  <inkml:trace contextRef="#ctx0" brushRef="#br0">33433 10656 0,'2'5'16,"2"3"0,-4 1 0,2 8 0,0-1 15,1 4 0,-3-3 0,2 3 16,-2-2 0,0 2 0,0-3 0,-2 1 0,-1-2 16,3-4 0,0-3 0,-2 1 0,2-10 15,0 12 0,0-12 0,0 0 0,0 8 16,0-8 0,0 0 0,0 0 0,0 0 16,0 0 0,11-33 0,-5 15 0,-4-2 15,6-9 0,0-3 0,-1-1 0,4-1 16,-7 3 0,1-5 0,3 6 0,-4 1 15</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31472 4572 0,'4'-7'16,"-4"7"0,2-7 0,-2 7 0,5-8 16,-5 8 0,4-10 0,1 4 0,-3 0 15,-2 6 0,4-10 0,-4 7 0,0 3 16,5-8 0,-5 8 0,2-7 0,-2 7 0,0 0 15,4-5 0,-4 5 0,0 0 0,0 0 16,2-6 0,-2 6 0,0 0 16,0 0 0,0 0 0,0 0 0,0 0 0,0 0 15,0 0 0,0 0 0,0 0 0,-43 9 16,25-2 0,-1-4 0,-1 4 0,-11 0 16,-2-1 0,0 2 0,1 0 0,1-2 15,-4 2 0,-1-1 0,-1 0 0,-2 1 16,2-3 0,-3 3 0,-2-2 0,3 2 15,-5 0 0,0-2 0,-21 5 0,12-3 16,8-1 0,-2 0 0,4-1 0,-21 4 0,13 0 16,10-4 0,-1 0 0,3 2 0,2-4 15,0 4 0,-1-1 0,5-2 0,-2 0 16,4-1 0,3 2 0,9-2 0,-1 0 16,2 0 0,1 0 0,-1 0 0,1 0 15,-1-2 0,1 2 0,-1 0 0,0-2 16,-1 0 0,3 2 0,-1 2 0,-1-4 15,3 1 0,-1 2 0,6-3 0,1-1 0,9-1 16,-18 2 0,10 0 0,8-2 16,-18 5 0,12-5 0,6 0 0,0 0 15,-16 3 0,16-3 0,0 0 0,-11 4 0,11-4 16,0 0 0,-10 6 0,10-6 0,-8 6 16,2 0 0,6-6 0,-9 10 0,3-2 15,2-1 0,0 1 0,-4 6 0,4-2 16,-2 2 0,-1 2 0,3 3 0,-1 1 15,-2 12 0,1 1 0,2 1 0,-3 5 16,3 1 0,-3 21 0,0-14 0,3 15 16,2-15 0,-2 12 0,0-10 0,1-7 15,3-1 0,-3-3 0,1 3 0,0-2 16,-2-1 0,0-1 0,2 1 0,-3-3 16,3 1 0,2 0 0,-4-3 0,4 3 0,-2-5 15,-1 3 0,-2-3 0,3 1 16,-2-5 0,0 5 0,0-1 0,2-1 0,-1-4 15,-1 3 0,-1 3 0,1-5 0,-1 3 16,1 0 0,-2 3 0,4-3 0,-3-1 16,0-3 0,3-4 0,-2-6 0,0 1 15,-1 1 0,3-2 0,-2 1 0,2-2 16,-3 0 0,0-1 0,1-2 0,2-3 0,-2 8 16,0-6 0,1 1 0,1-2 0,0 0 15,0 0 0,-1-5 0,1 5 16,2-2 0,-4 1 0,4-9 0,-5 13 0,5-7 15,0-6 0,-2 10 0,2-10 0,0 8 16,0-8 0,0 0 0,0 10 0,0-10 16,0 0 0,2 8 0,-2-8 0,0 0 15,16 7 0,-12-4 0,-4-3 0,17 7 16,1-3 0,-3 2 0,5-2 0,0 0 16,-1 0 0,14 2 0,0 0 0,1-2 15,-1 2 0,2-5 0,-1 4 0,1-2 16,0 2 0,4-2 0,-3-1 0,1 0 0,5-4 15,-3 4 0,7-2 0,-4 2 0,2-4 16,-3 2 0,6 0 0,-4 0 0,-2 2 16,4 1 0,-2-2 0,2-1 0,-2 2 15,0 0 0,-3-2 0,4 2 0,-5 2 16,3-2 0,2 2 0,-3-2 0,3-2 16,0 2 0,0 2 0,-3-2 0,6 2 15,-6-2 0,3 0 0,0 0 0,-3 1 16,0 2 0,2-1 0,-4-3 0,-2 2 15,-2 1 0,-1-1 0,-4 2 0,3-2 0,-10-1 16,0 0 0,-5-2 0,-1 4 0,-2-4 16,0 0 0,-15 0 0,20 2 0,-20-2 15,20 0 0,-20 0 0,15-2 0,-15 2 16,18-4 0,-11 0 0,-7 4 0,14-3 16,-4-2 0,-4 2 0,9-5 0,-1 2 15,-8-2 0,3 2 0,-3 0 0,3 0 16,-2-2 0,-1 2 0,0 0 0,0-1 15,0-1 0,-2 0 0,5-6 0,-3 2 0,-2 2 16,4-5 0,-4 0 0,-2-2 16,2-1 0,-2 3 0,-2-5 0,9-8 0,-4-4 15,-1 3 0,1-1 0,-3-1 0,2 1 16,-4-4 0,4-1 0,-2 2 0,-4-1 16,2 1 0,0-1 0,-4 1 0,4-2 15,-2 2 0,0 0 0,-5 1 0,3 0 16,-1 3 0,-1-3 0,-1 3 0,3-3 15,-4 3 0,-2-1 0,4 2 0,1 3 16,-1-3 0,0 1 0,3 3 0,-2-6 16,1 5 0,0 3 0,2 2 0,-2-8 0,1-3 15,-1 7 0,2-6 0,-1 1 16,-1 0 0,4 5 0,0 0 0,0-3 0,0-3 16,0 4 0,-2 6 0,6-9 0,-4 8 15,2 1 0,-4 0 0,4 2 0,-2-2 16,-2-9 0,4 7 0,-2 4 0,5 3 15,-5-5 0,0 8 0,2-6 0,-2 5 0,2-4 16,1 4 0,-1-3 0,-4 4 16,4 1 0,-2 1 0,-2 0 0,2 0 15,0 0 0,0 0 0,0 0 0,0 10 0,-3-18 16,6 11 0,-6-3 0,3 0 0,0 2 16,0 8 0,-2-18 0,0 9 0,2-1 15,-2 2 0,2 8 0,-3-18 0,6 10 16,-3-2 0,-3 2 0,3 8 0,3-15 15,-6 7 0,3 8 0,0-17 0,0 10 16,0 7 0,-2-12 0,0 4 0,2 8 16,-2-10 0,-1 4 0,3 6 0,-2-7 15,2 7 0,-4-10 0,4 10 0,-2-8 16,2 8 0,-4-8 0,4 8 0,-5-12 16,3 6 0,-1 0 0,-1 0 0,2 0 0,-2 1 15,-1-3 0,-1 3 0,0-2 16,0 2 0,0-2 0,-9-3 0,6 2 0,-2 4 15,-2-4 0,4 5 0,-6-4 0,1 4 16,0-4 0,0 4 0,1-2 0,0 2 16,2 1 0,-4-4 0,-3 2 0,5 0 15,0 2 0,2-2 0,0 2 0,0 0 16,2-2 0,9 4 0,-14-4 0,4 2 0,10 2 16,-17-6 0,10 4 0,7 2 0,-11-4 15,11 4 0,-10-4 0,10 4 0,-8-2 16,8 2 0,0 0 0,-8-3 0,8 3 15,0 0 0,0 0 0,-11-5 0,11 5 16,0 0 0,0 0 0,0 0 0,-10-2 16,10 2 0,0 0 0,0 0 0,0 0 15,0 0 0,0 0 0</inkml:trace>
  <inkml:trace contextRef="#ctx0" brushRef="#br0">31846 4232 0,'0'0'0,"0"0"0,0 0 0,0 0 15,0 0 0,0 0 0,0 0 0,0 0 16,0 0 0,0 0 0,0 0 0,0 0 16,0 0 0,0 0 0,0 0 0,0 0 15,0 0 0,0 0 0,0 0 0,0 0 16,0 0 0,0 0 0,0 0 0,0 0 16,-18-14 0,18 14 0,0 0 0,0 0 0,0 0 15,0 0 0,0 0 0,0-12 0,0 12 16,0 0 0,0 0 0,0 0 15,0 0 0,0 0 0,0 0 0,4-13 0,-4 13 16,0 0 0,0 0 0,0 0 0,0 0 16,0 0 0,0 0 0,0 0 0,0 0 15,0 0 0,0 0 0,19 18 0,-15-11 16,3 1 0,2 6 0,-1 0 0,1 2 0,2-3 16,-4 2 0,1 0 0,2 1 0,0 0 15,-1-3 0,2 2 0,-4 0 16,3-1 0,-1 2 0,2-3 0,-2 3 0,1-4 15,2 2 0,-1-4 0,-3 2 0,4-2 16,-6 0 0,0-5 0,1 1 0,-2 0 16,1 0 0,1-2 0,-5 0 0,-2-4 15,8 8 0,-8-8 0,8 4 0,-8-4 16,4 6 0,-4-6 0,6 3 0,-6-3 16,0 0 0,7 3 0,-7-3 0,0 0 15,0 0 0,0 0 0,0 0 0,15 0 0,-15 0 16,0 0 0,0 0 0,0 0 0,11-6 15,-11 6 0,0 0 0,6-6 0,-6 6 16,0 0 0,7-6 0,-7 6 0,5-8 16,-5 8 0,4-12 0,-2 8 0,3-4 15,-3 0 0,2 1 0,-2-3 0,0 2 16,2 0 0,2-2 0,-4 0 0,2-6 16,0 4 0,3-1 0,-3-1 0,0 0 15,3-2 0,-5 5 0,3-1 0,-5 2 0,4 0 16,-2 2 0,0-2 0,0 2 15,0 1 0,1-2 0,-1 1 0,-2 0 0,2 3 16,1-1 0,-3-2 0,4 2 0,-4 6 16,2-12 0,0 4 0,1 3 0,-3 5 15,2-10 0,-2 10 0,0-10 0,0 10 16,2-10 0,-2 10 0,2-6 0,-2 6 16,2-8 0,-2 8 0,2-8 0,-2 8 15,0 0 0,0-8 0,0 8 0,2-6 16,-2 6 0,2-8 0,-2 8 0,2-5 15,-2 5 0,4-8 0,-4 8 0,2-8 0,2 0 16,-2 2 0,0 0 0,-2 6 0,4-10 16,1 6 0,-5 4 0,4-6 0,-4 6 15,2-6 0,-2 6 0,4-6 0,-4 6 16,0 0 0,3-5 0,-3 5 0,0 0 16,0 0 0,0 0 0,0 0 0,0 0 15,0 0 0,0 0 0,0 0 0,17 13 16,-10-7 0</inkml:trace>
  <inkml:trace contextRef="#ctx0" brushRef="#br0">32458 4356 0,'0'0'0,"0"0"0,0 0 0,0 0 16,0 0 0,0 0 0,0 0 16,0 0 0,0 0 0,0 0 0,0 0 15,0 0 0,0 0 0,0 0 0,50-9 0,-33 7 16,3 0 0,-3 0 0,3-1 0,-2 2 16,-1 1 0,1-2 0,-3 2 0,-15 0 15,25 2 0,-25-2 0,17 0 0,-17 0 16,17 1 0,-10-1 0,-7 0 0,9 3 15,-9-3 0,0 0 0</inkml:trace>
  <inkml:trace contextRef="#ctx0" brushRef="#br0">32517 4515 0,'0'0'0,"15"3"0,-8-1 0,-7-2 16,31 6 0,-12-4 0,-1 0 0,3 0 15,-1 0 0,0 0 0,-3-2 0,-1 2 16,1 0 0,3-2 0,-2 2 0,-3-2 16,1-2 0,-4 0 0</inkml:trace>
  <inkml:trace contextRef="#ctx0" brushRef="#br0">33067 4171 0,'0'0'0,"2"-8"0,-2 8 0,0 0 0,0 0 16,0 0 0,0 0 0,0 0 0,0 0 15,0 0 0,0 0 0,6 38 0,-4-21 16,-2 3 0,0 0 0,0 0 0,-2 9 16,0 1 0,-2 1 0,2-1 0,0-6 15,0-5 0,-4 1 0,2-2 0,4 1 16,-2-1 0,-2-2 0,2 0 0,0-2 15,-1-2 0,1-3 0,0-1 0,2 0 16,0-8 0,-2 14 0,0-6 0,2-8 0,-3 8 16,3-8 0,-2 8 0,2-8 15,0 0 0,0 0 0,0 0 0,0 0 0,0 0 16,0 0 0,0 0 0,0 0 0,0 0 16,0-38 0,0 19 0,0 1 0,5-2 15,-5-7 0,2-3 0,4 6 0,-1 3 16,3-7 0,-6 4 0,3 2 0,0 3 15,-1 1 0,0-2 0,-2 2 0,3-2 0,-3 3 16,0-1 0,2 0 0,1 1 16,0-3 0,1 2 0,-2 2 0,0 0 15,3 3 0,0-1 0,2 2 0,-3 2 0,0 0 16,2 2 0,-2 3 0,-2-1 0,5 0 16,-9 6 0,13-8 0,-4 4 0,-9 4 15,15-8 0,-8 6 0,-7 2 0,15-2 16,-15 2 0,16 0 0,-16 0 0,0 0 15,19 4 0,-13 0 0,-6-4 0,12 8 16,-6-2 0,-2 0 0,-1 2 0,1-3 16,1 5 0,-3 6 0,0-2 0,0 2 15,-2 0 0,0-1 0,-2 1 0,0 2 16,0-2 0,-3 1 0,1-3 0,-3 4 16,1-2 0,-6-1 0,4-1 0,-3 2 0,0-2 15,-2-1 0,2 0 0,-2-1 16,2-5 0,-3 3 0,4 0 0,1-4 0,-2 0 15,2 0 0,3-4 0,6-2 0,-13 8 16,13-8 0,-12 4 0,12-4 0,-8 3 16,8-3 0,0 0 0,0 0 0,-9 5 15,9-5 0,0 0 0,0 0 0,0 0 16,0 0 0,0 0 0,0 0 0,0 0 0,0 0 16,0 0 0,0 0 0,0 0 0,13 13 15,-13-13 0,11 8 0,-4-6 0,2 4 16,-1-2 0,-2 2 0,-6-6 0,16 10 15,-9-6 0,1 0 0,8 4 0,-8 0 16,4-3 0,-4 2 0,-1-4 0,-1 1 16,-6-4 0,16 8 0,-7-4 0,-3 0 15,-6-4 0,11 4 0,-11-4 0,0 0 16,13 0 0,-13 0 0</inkml:trace>
  <inkml:trace contextRef="#ctx0" brushRef="#br0">33368 3731 0,'0'0'0,"0"0"0,-2-6 0,2 6 16,0 0 0,0 0 0,-6-5 0,6 5 15,0 0 0,0 0 0,0 0 0,0 0 16,0 0 0,0 0 0,0-13 0,0 13 15,0 0 0,0 0 0,0 0 0,2-9 0,-2 9 16,9-8 0,0 6 0,-9 2 16,13-10 0,-4 8 0,0-4 0,-9 6 0,20-4 15,-12 2 0,-8 2 0,13-6 0,-13 6 16,0 0 0,16 0 0,-16 0 0,0 0 16,0 0 0,0 0 0,0 0 0,15 6 15,-15-6 0,0 0 0,0 0 0,0 12 16,0-12 0,-5 12 0,5-12 0,-2 12 15,0-7 0,2-5 0,0 16 0,0-6 16,2-2 0,0 2 0,5 4 0,2 1 0,4-1 16,-5 0 0,8 2 0,-5-4 0,3 1 15,-2-1 0,-1 2 0,0-4 16,-4-4 0,1 2 0,-3 0 0,-1-4 0,-1 4 16,-3-8 0,6 10 0,-6-10 0,0 9 15,0-9 0,-9 6 0,9-6 0,-9 12 16,1-8 0,-1 0 0,0 2 0,-8-2 15,1 2 0,3-2 0,-2-2 0,4 1 16,-2-3 0,13 0 0,-22 2 0,22-2 16,-20 0 0,20 0 0,-19 0 0,19 0 15,-18-3 0,3-4 0,3 6 0</inkml:trace>
  <inkml:trace contextRef="#ctx0" brushRef="#br0">22435 5532 0,'0'0'0,"-10"0"0,10 0 16,0 0 0,0 0 0,0 0 0,-9 2 16,9-2 0,0 0 0,0 0 0,0 0 0,0 0 15,0 0 0,24 12 0,-13-10 0,-5 0 16,6 2 0,-4-2 0,3 0 0,-3 0 15,-8-2 0,21 4 0,-11-2 0,-3 0 16,4 0 0,-11-2 0,16 4 0,-10-4 16,-6 0 0,11 2 0,-11-2 0,0 0 15,16 0 0,-16 0 0,0 0 0,0 0 16,12-6 0,-12 6 0,9-4 0,-9 4 16,7-6 0,-7 6 0,7-6 0,-5 2 0,-2 4 15,4-8 0,-4 8 0,4-10 0,-4 10 16,2-5 0,-2 5 0,5-10 15,-5 10 0,2-8 0,-2 8 0,2-4 0,-2 4 16,5-8 0,-5 8 0,0 0 0,2-6 16,-2 6 0,0 0 0,4-8 0,-4 8 15,0 0 0,5-6 0,-5 6 0,4-4 16,-4 4 0,4-6 0,-4 6 0,0 0 16,4-5 0,-4 5 0,0 0 0,6-7 15,-6 7 0,0 0 0,0 0 0,0 0 16,0 0 0,0 0 0,0 0 0,0 0 0,0 0 15,-14-5 0,14 5 0,0 0 0,0 0 16,0 0 0,-22 3 0,22-3 16,0 0 0,-13 4 0,13-4 0,-6 5 0,6-5 15,-5 3 0,5-3 0,-2 8 0,2-8 16,5 12 0,-1-4 0,2 0 0,7 3 16,1 4 0,0-4 0,2 3 0,6 8 15,-5-4 0,1-3 0,-3-1 0,1 0 16,-5 0 0,-1-1 0,2-1 0,-2 0 15,-1 0 0,-4-2 0,-1 0 0,1-2 16,-5 0 0,2 2 0,-4-3 0,-3 1 16,-1 6 0,-6 0 0,2-2 0,-4 0 0,-1-2 15,-1-3 0,2 1 0,-4-2 16,3 0 0,-3 0 0,1 0 0,1-4 0,1 2 16,-3-4 0,3 2 0,2-4 15,2 0 0,-3 0 0,6 0 0,-1 0 0,1-4 16,-8 0 0,3 0 0,4 0 0,0-2 15,3 3 0,-2-2 0,0 2 0,2-3 16,2 2 0,-1 0 0,1 0 0,-3 0 16,5 0 0,-5 0 0,7 6 0,-4-8 15,4 8 0,-2-8 0</inkml:trace>
  <inkml:trace contextRef="#ctx0" brushRef="#br0">23044 5548 0,'14'-6'0,"-8"4"0,3 0 15,-9 2 0,28-9 0,-10 2 0,-1 2 0,1 0 16,1 0 0,1 0 0,-2 0 0,4 3 16,-4-2 0,4 2 0,-3 0 0,-5 0 15,-2 2 0,0 2 0,-12-2 0,17 4 16,-11 0 0,-6-4 0,2 7 0</inkml:trace>
  <inkml:trace contextRef="#ctx0" brushRef="#br0">23044 5787 0,'25'0'0,"-25"0"0,0 0 0,37-6 16,-17 2 0,-5 2 0,3-2 0,-1 2 15,0 0 0,1 0 0,-3-2 0,3 0 16</inkml:trace>
  <inkml:trace contextRef="#ctx0" brushRef="#br0">22942 5495 0,'0'0'15,"0"0"0,0 0 0,0 0 0,0 0 0,0 0 16,0 0 0,0 0 0,-2-8 0,2 8 16,0 0 0,0 0 0,-7-6 0,7 6 15,0 0 0,-11-6 0,11 6 0,-11-4 16,3 0 0,8 4 0,-18-4 0,9 3 16,-2-2 0,11 3 0,-17-2 0,6 0 0,-7 2 15,2 0 0,-1 0 0,7 2 0,-4 3 16,3-4 0,2 1 0,0 0 0,3 4 15,-5-4 0,4 6 0,-1-4 0,1 2 16</inkml:trace>
  <inkml:trace contextRef="#ctx0" brushRef="#br0">23877 5355 0,'0'0'0,"0"0"16,0 0 0,-2-10 0,2 10 16,0 0 0,0 0 0,0 0 0,-3-6 15,3 6 0,0 0 0,0 0 0,0 0 0,0 0 16,3-8 0,-3 8 0,0 0 0,2-6 16,-2 6 0,0 0 0,0 0 0,4-5 15,-4 5 0,0 0 0,0 0 0,0 0 16,0 0 0,0 0 0,-11-9 0,11 9 15,0 0 0,-37 4 0,21 1 0,0-2 16,-5 3 0,9-2 0,0 2 0,2-2 16,-1 2 0,4-4 0,0 4 0,3-3 0,4-3 15,-6 9 0,6-3 0,0-6 16,0 7 0,0-7 0,6 14 0,-4-8 16,2 0 0,1 0 0,0 0 0,-1 2 0,0-2 15,1 2 0,-3 0 0,0-1 16,0 1 0,-2 0 0,0 2 0,0 0 0,-2-1 15,0 6 0,-3 0 0,1 1 0,0-2 16,0 0 0,1-4 0,0 1 0,1-3 16,0 0 0,0 0 0,0 0 0,2 0 15,-2-1 0,2 0 0,0-7 0,0 13 16,0-6 0,0-7 0,2 11 0,-2-5 0,0-6 16,2 10 0,-2-10 0,2 8 0,-2-2 15,0-6 0,0 8 0,0-8 0,0 8 16,0-8 0,-2 8 0,2-8 0,-2 10 15,0-5 0,2-5 0,-4 12 0,4-12 16,-2 8 0,-1-4 0,3-4 0,-4 10 16,4-10 0,0 8 0,0-8 0,-5 8 15,5-8 0,0 8 0,0-8 0,5 5 16,-5-5 0,2 8 0,-2-8 0,7 6 16,-7-6 0,8 6 0,1-4 0,0 2 15,0-2 0,6 2 0,0-4 0,3 2 0,-1-4 16,5 2 0</inkml:trace>
  <inkml:trace contextRef="#ctx0" brushRef="#br0">24285 5337 0,'0'0'15,"2"-8"0,-2 8 0,2-6 0,-2 6 0,2-6 16,-2 6 0,2-7 0,-2 7 0,3-7 16,-3 7 0,0 0 0,2-8 0,-2 8 15,2-7 0,-2 7 0,0 0 0,2-6 16,-2 6 0,0 0 0,0-8 0,0 8 15,0 0 0,0 0 0,0-8 0,0 8 16,0 0 0,0 0 0,4-6 0,-4 6 16,0 0 0,0-6 0,0 6 0,0 0 15,4-8 0,-4 8 0,2-8 0,-2 8 16,4-8 0,-4 8 0,2-7 0,-2 7 16,0-8 0,0 8 0,0 0 0,2-8 0,-2 8 15,0 0 0,0 0 0,2-6 0,-2 6 16,0 0 0,0 0 0,0 0 0,0 0 15,0 0 0,0 24 0,-2-14 0,0 5 16,0 1 0,2 0 0,-4 0 0,4 1 16,0-3 0,0 0 0,0-2 0,4-2 15,-4 2 0,2-4 0,0-1 0,0 1 16,-2 2 0,4-2 0,0 0 0,1 0 0,-1 0 16,5-3 0,-2 1 0,-3 3 0,4-4 15,-1 1 0,0-2 0,2 2 0,-3-4 16,-6-2 0,12 4 0,-12-4 0,10 2 15,-10-2 0,0 0 0,0 0 0,19-6 16,-11 2 0,-2-2 0,-2 0 0,3 0 16,0-2 0,-1-5 0,3 1 0,4-4 15,-8 0 0,1 0 0,0 1 0,-1 1 16,1-2 0,1 2 0,-2-2 0,-1 4 16,-2 2 0,0 1 0,-2-1 0,2 2 0,-2 8 15,2-16 0,-2 9 0,3-1 16,-3 8 0,0-12 0,0 12 0,0-10 0,0 10 15,2-8 0,-2 8 0,0 0 0,0-10 16,0 10 0,0 0 0,0 0 0,0-8 16,0 8 0,0 0 0,0 0 0,0 0 15,0 0 0,0 0 0,0 0 0,0 0 16,0 0 0,-2 26 0,-1-16 0,3 8 0,0 1 16,0-3 0,0 4 0,3-3 0,-1 3 15,-2-4 0,2 0 0,-2 2 0,2-3 16,-2 1 0,5 0 0,-5-1 0,2 0 15,-2-4 0,0-1 0,0 0 0,0 0 16,0-1 0,-2 6 0,-3-3 0,5-3 16,-4 1 0,2-2 0</inkml:trace>
  <inkml:trace contextRef="#ctx0" brushRef="#br0">24795 5422 0,'0'0'0,"0"0"0,10 10 16,-10-10 0,0 10 0,0-2 0,3-1 0,0 1 15,-3 0 0,0 0 0,0-2 0,0 2 16,-6 2 0,4-1 0,0-1 15,0 0 0,-2 0 0,-3 8 0,-1-4 0,-6 1 16,8-3 0,-5 0 0,2-2 0,0-2 16,5 0 0,-4 0 0,-2-2 0,2 0 15,-1-2 0,9-2 0</inkml:trace>
  <inkml:trace contextRef="#ctx0" brushRef="#br0">24862 5215 0,'8'8'16,"-2"-3"0,-2 3 0,9 6 0,-3 0 0,-2 0 16,1 0 0,2 1 0,-2-2 15,1 0 0,-1 1 0,0-1 0,0 2 0,-1-2 16,2-3 0,-4 2 0,5 0 0,-5-2 16,3 0 0,-2 0 0,-1-5 0,-2 3 15,1-2 0,0-2 0,-1 2 0,-4-6 16,4 6 0,-4-6 0,7 6 0,-7-6 15,0 0 0</inkml:trace>
  <inkml:trace contextRef="#ctx0" brushRef="#br0">25185 5266 0,'6'-12'0,"-3"2"16,-1 1 0,0 1 0,0-1 0,-2 9 15,2-11 0,-2 11 0,4-8 0,-4 8 16,3-8 0,-3 8 0,0 0 0,0 0 15,0-8 0,0 8 0,0 0 0,0 0 16,0 0 0,0 0 0,2-8 0,-2 8 16,0 0 0,0 0 0,0 0 0,0 0 0,9 18 15,-7-10 0,-2 4 0,0 2 16,0 1 0,0 1 0,0 0 0,-4-2 0,2 3 16,-3 1 0,3-2 0,-1 2 0,-3 0 15,2-3 0,-1 3 0,3-2 0,-2 2 16,0-5 0,-1 5 0,2-6 0,1 0 15,0-2 0,0 0 0,2-5 0,-2 2 16,2-7 0</inkml:trace>
  <inkml:trace contextRef="#ctx0" brushRef="#br0">25404 5033 0,'0'0'0,"0"0"0,0 0 16,0 0 0,0 0 0,0 0 15,0 0 0,0 0 0,0-7 0,0 7 0,0 0 16,0 0 0,0 0 0,0 0 0,0 0 16,0 0 0,0 0 0,-2-10 0,2 10 15,0 0 0,0 0 0,6-7 0,-6 7 16,7-5 0,-7 5 0,11-6 0,-7 2 16,5 0 0,-3 0 0,-6 4 0,12-2 15,-12 2 0,10-4 0,-10 4 0,0 0 16,11 0 0,-11 0 0,0 0 0,0 0 15,0 0 0,10 10 0,-10-4 0,0-6 0,0 13 16,0-4 0,0 0 0,-6 1 0,6-2 16,-2 2 0,2 0 0,0-2 0,0 2 15,0-2 0,2-1 0,4 7 0,-4-2 16,2 0 0,2-2 0,1 4 0,2-5 16,0 1 0,-3 0 0,2-2 0,-3-2 15,2 4 0,-1-5 0,-1 4 0,-1-1 16,2 1 0,-2-1 0,0 0 0,-2 0 15,2 2 0,-2 0 0,0 5 0,-2-3 0,2 0 16,-2-2 0,2 0 0,-2 0 16,3 0 0,-3 0 0,4 5 0,0-1 0,1 2 15,-1-3 0,3 4 0,-3-4 0,2 3 16,1-2 0,0-2 0,2 3 0,-5-5 16,0 2 0,0-2 0,2 0 0,-4-2 15,0-1 0,0 1 0,0 0 0,-2 1 16,0 0 0,0-1 0,-2 2 0,-4 3 15,-4 2 0,2-2 0,-8-1 0,1 0 16,-14 4 0,-1-4 0</inkml:trace>
  <inkml:trace contextRef="#ctx0" brushRef="#br0">25860 5370 0,'0'0'0,"0"0"15,2-7 0,-2 7 0,0 0 0,0 0 16,0 0 0,0 0 0,0 0 0,2-8 16,-2 8 0,0 0 0,0 0 0,0 0 15,0 0 0,9-8 0,-9 8 0,15-8 0,-8 4 16,3 0 0,8-2 0,-1 1 0,1 0 15,-1 0 0,1 2 0,0 1 0,-5 0 16,-13 2 0</inkml:trace>
  <inkml:trace contextRef="#ctx0" brushRef="#br0">25888 5502 0,'0'0'0,"37"-11"16,-20 5 0,14-6 0,0 2 0,-9 2 16,11-3 0,-3-1 0,-5 2 0,-5 0 15</inkml:trace>
  <inkml:trace contextRef="#ctx0" brushRef="#br0">26284 4994 0,'0'0'0,"0"0"15,5-6 0,-5 6 0,0 0 0,0 0 16,0 0 0,0 0 0,0 0 0,0 0 15,0 0 0,0 0 0,0 0 0,0 0 16,0 0 0,0 0 0,0 0 0,0 0 0,0 0 16,-42 12 0,42-12 0,-6 4 0,6-4 15,0 0 0,-9 12 0,9-12 16,0 0 0,0 11 0,0-11 0,4 10 0,3-4 16,-1 2 0,-2-2 0,4 0 0,-2 2 15,0-3 0,1 2 0,-3-2 0,-4-5 16,7 14 0,-2-6 0,-3 0 0,-2 0 15,0-8 0,-5 25 0,1-8 0,-1-4 16,3 1 0,0-4 0,-5 5 0,5-2 16,0-4 0,0 1 0,2-2 0,0-8 0,2 16 15,0-8 0,3 1 0,3 5 0,4 0 16,-4 0 0,3-2 0,-2 1 0,2-1 16,-5-2 0,4 0 0,-6 0 0,0-4 15,0 2 0,1 0 0,-5 0 0,0 2 16,2 0 0,-7 5 0,3 1 0,-2-2 15,0 1 0,0 2 0,-4-4 0,2-1 16,2 0 0,2-2 0,-1-2 0,1 0 16,2-8 0,0 15 0,5-7 0,-1 0 15,-2 0 0,6-2 0,0 1 0,2 6 16,1-4 0,3 1 0,-4-4 0,-3 2 16,0-2 0,-1 0 0,-1 0 0,1 0 0,-4 0 15,-2-6 0,2 9 0,0-4 0,-2-5 16,0 10 0,0-10 0,0 5 15,0-5 0,0 0 0,-2 10 0,2-10 0,0 0 16,0 8 0,0-8 0,0 0 0,0 8 16,0-8 0,0 0 0,0 0 0,4 8 15,-4-8 0,3 6 0,-3-6 0,0 0 16,0 0 0,9 7 0</inkml:trace>
  <inkml:trace contextRef="#ctx0" brushRef="#br0">26754 5124 0,'0'0'0,"6"-8"0,-6 8 0,0 0 16,0 0 0,2-8 0,-2 8 0,0 0 0,0 0 15,0 0 0,0 0 0,0 0 0,0 0 16,0 0 0,0 0 0,0 0 0,0 0 15,0 0 0,0 0 0,-22 18 0,18-10 16,-1-2 0,1 2 0,-2 5 0,-2 1 16,2 2 0,0-2 0,-1 4 0,3-3 15,-1 1 0,1 0 0,2-4 0,-1 4 0,3-3 16,-2-1 0,4-2 0,-2 0 0,3 0 16,-1 0 0,0-3 0,3 3 0,-3-2 15,9 6 0,-3 0 0,4 0 0,-4-4 16,1-5 0,-1 3 0,2 1 0,-4-6 15,3 3 0,0-2 0,-3-2 0,3 2 16,-9-4 0,18 2 0,-18-2 0,0 0 16</inkml:trace>
  <inkml:trace contextRef="#ctx0" brushRef="#br0">26959 5225 0,'0'0'0,"0"0"0,0 0 16,0 0 0,0-10 0,0 10 0,0 0 15,0 0 0,0 0 0,0 0 0,0 0 16,0 0 0,0 0 0,0 0 0,0 0 15,0 0 0,0 0 0,0 0 0,11 27 16,-6-19 0,-3 2 0,2-2 0,0 8 16,0-2 0,2-1 0,-4-1 0,4 2 15,-4-2 0,3-1 0,-3-1 0,0 0 16,2-2 0,-2 0 0,0 0 0,1 2 16,0-4 0,-1 4 0,-2-6 0</inkml:trace>
  <inkml:trace contextRef="#ctx0" brushRef="#br0">27204 5345 0,'2'8'0,"0"-2"0,-2-6 0,0 13 15,0-5 0,0-8 0,-2 16 0,0-10 0,-2 2 16,0 0 0,-1 0 0,-1 0 16,0 0 0,1-3 0,-2 1 0,3 3 15,-2-6 0,1 5 0,-2-6 0,7-2 0</inkml:trace>
  <inkml:trace contextRef="#ctx0" brushRef="#br0">27288 5142 0,'0'0'0,"8"-4"16,-8 4 0,0 0 0,0 0 0,0 0 15,0 0 0,16-2 0,-16 2 0,0 0 16,0 0 0,0 0 0,15 6 0,-15-6 0,9 4 16,-9-4 0,11 10 0,-7-6 0,-4-4 15,11 9 0,-6-5 0,1 2 0,-1 2 16,-1-2 0,2 2 0,-2-2 0,2 2 15,-2 0 0,0 2 0,-2-3 0,0 1 16,1 0 0,1 2 0,-2-2 0,-2 2 16,0-1 0,0 1 0,-2 0 0,2-2 15,-2 2 0,0 0 0,-1-2 0,3-8 16,-2 16 0,0-11 0,2-5 0,-2 12 16,2-12 0,-2 8 0,2-8 0,0 0 15,0 10 0,0-10 0,0 0 0,0 0 0,0 10 16,0-10 0,0 0 0,0 0 15,0 0 0,0 0 0,0 8 0,0-8 0,0 0 16,0 0 0,0 0 0,0 0 0,0 0 16,0 0 0,0 0 0,13 2 0,-13-2 15,0 0 0,0 0 0,0 0 0,0 0 16,0 0 0,0 0 0,0 0 0,26-8 16,-26 8 0,0 0 0,0 0 0,11-4 0,-11 4 15,0 0 0,0 0 0,0 0 0,13-4 16,-13 4 0,0 0 0,9-4 15,-9 4 0,0 0 0,10-4 0,-10 4 0,10-4 16,-10 4 0,15-4 0,-15 4 0,11-6 16,-11 6 0,7-2 0,-7 2 0,0 0 15,0 0 0,12-3 0,-12 3 0,0 0 16,10-5 0,-10 5 0,0 0 0,0 0 16,0 0 0,11-3 0,-11 3 0,0 0 15,0 0 0,0 0 0,0 0 0,10-4 16,-10 4 0,0 0 0,0 0 0,0 0 0,0 0 15,0 0 0,0 0 0,0 0 0,0 0 16,0 0 0,0 0 0,10-5 0,-10 5 16,0 0 0,0 0 0,0 0 0</inkml:trace>
  <inkml:trace contextRef="#ctx0" brushRef="#br0">27781 5305 0,'0'0'0,"4"10"16,-4-10 0,2 12 0,-2-6 0,0-6 0,-2 16 16,2-8 0,0-8 0,-4 13 15,4-5 0,-3-1 0,3-7 0,-2 11 0,-2-3 16,2-2 0,2-6 0,-7 10 0,7-10 16,-7 6 0</inkml:trace>
  <inkml:trace contextRef="#ctx0" brushRef="#br0">27833 5199 0,'0'0'0,"7"-6"0,-7 6 0,0 0 16,0 0 0,0 0 0,0 0 0,0 0 16,10-2 0,-10 2 0,0 0 0,12-2 15,-12 2 0,15-2 0,-15 2 0,16-4 16,-16 4 0,17-2 0,-17 2 0,15-2 0,-15 2 16,15 0 0,-15 0 0,14-2 0,-14 2 15,13-2 0,-13 2 0</inkml:trace>
  <inkml:trace contextRef="#ctx0" brushRef="#br0">28065 5114 0,'0'0'0,"0"0"15,0 0 0,0 0 0,0 0 0,0 0 16,0 0 0,0 0 0,0 0 0,0 0 16,0 0 0,12 16 0,-12-16 0,6 12 15,-4-6 0,2-1 0,-4-5 0,5 16 16,-5-10 0,4 0 0,1 4 0,-5-10 16,4 12 0,1-4 0,-3-2 0,0 0 0,-2-6 15,4 12 0,-2-7 0,-2-5 16,4 8 0,-4-8 0,3 8 0,-3-8 15</inkml:trace>
  <inkml:trace contextRef="#ctx0" brushRef="#br0">28055 4891 0,'-5'-8'0,"5"8"0,0 0 0,0 0 16,0 0 0,0 0 0,0-9 0,0 9 15,0 0 0,0 0 0,0 0 0,0 0 16,0 0 0,0 0 0,0 0 0,35 15 15,-22-5 0,-1 2 0,2 0 0,-2-1 16,1 3 0,-3-2 0,2 2 0,-2 2 0,-1 0 16,5 1 0,-8 1 0,9 8 15,-6-2 0,-2-5 0,-1-3 0,-2 4 16,2-3 0,-2 1 0,-2 2 0,2-1 0,-4-3 16,0 4 0,0-4 0,-2 0 0,-2 3 15,2-3 0,0 0 0,-6 0 0,2-4 16,4-1 0,-3-1 0,1-2 0,2 0 15,-3 0 0,3-2 0,2-6 0,-7 12 0,3-8 16,4-4 0,-4 10 0,4-10 16,-2 8 0,2-8 0,0 0 0,-7 5 15,7-5 0,-5 6 0,5-6 0,0 0 0,-2 4 16,2-4 0,0 0 0,0 0 0,-4 6 16,4-6 0,0 0 0,0 0 0,-4 4 15,4-4 0,0 0 0,0 0 0,-9 6 16,9-6 0,0 0 0,0 0 0,-6 2 15,6-2 0,0 0 0,0 0 0,0 0 16,0 0 0,0 0 0,-14 2 0,14-2 16,0 0 0</inkml:trace>
  <inkml:trace contextRef="#ctx0" brushRef="#br0">28488 5223 0,'0'0'15,"0"0"0,0 0 0,-4-6 0,4 6 16,0 0 0,0 0 0,0 0 0,0 0 15,0 0 0,0 0 0,0 0 0,0 0 0,0 0 16,0 0 0,0 0 0,0 0 0,0 0 16,0 25 0,-2-17 0,2 2 0,-2-2 15,2 2 0,-7 5 0,2 2 0,1-2 16,2-3 0,-5 0 0,5-2 0,-2 0 16,0-1 0,-1 0 0,-4 4 0,3-1 15,-1-2 0,3-2 0,-1-1 0,1 0 16,-1-1 0,5-6 0,0 0 0</inkml:trace>
  <inkml:trace contextRef="#ctx0" brushRef="#br0">28729 4777 0,'0'0'0,"0"0"0,0 0 15,0 0 0,0 0 0,0 0 0,0 0 16,0 0 0,0 0 0,0 0 0,-30 22 16,18-9 0,6-1 0,-5 4 0,5 0 0,-4-3 15,2 3 0,-1 0 0,5-2 0,-2 2 16,0-1 0,4-1 0,-2 0 0,2 2 15,2-2 0,0-5 0,0 1 0,2 0 16,0-2 0,2 0 0,2 0 0,2 6 0,-1-4 16,1-3 0,-2-1 0,4 0 15,-6 0 0,2-2 0,-6-4 0,14 10 16,-5-8 0,-3 2 0,-6-4 0,14 6 0,-14-6 16,10 6 0,-10-6 0,9 4 0,-9-4 15,0 0 0,10 4 0,-10-4 0,0 0 16,0 0 0,10 2 0,-10-2 0,0 0 15,0 0 0,0 0 0,0 0 0,0 0 16,17 2 0,-17-2 0,0 0 0,0 0 16,0 0 0,0 0 0,0 0 0,0 0 15,0 0 0,0 0 0,0 0 0,0 0 16,0 0 0</inkml:trace>
  <inkml:trace contextRef="#ctx0" brushRef="#br0">28856 4889 0,'0'0'0,"0"0"16,0 0 0,0 0 0,0 0 0,0-10 16,0 10 0,0 0 0,0 0 0,0 0 15,0 0 0,5-10 0,-5 10 0,0 0 16,6-5 0,-6 5 0,0 0 0,0 0 15,4-6 0,-4 6 0,0 0 0,0 0 0,5-9 16,-5 9 0,0 0 0,0 0 16,0 0 0,0 0 0,7-5 0,-7 5 0,0 0 15,0 0 0,0 0 0,4-6 0,-4 6 16,0 0 0,0 0 0,0 0 0,0 0 16,0 0 0,0 0 0,0 0 0,0 0 15,2-8 0,-2 8 0,0 0 0,0 0 0,0 0 16,0 0 0,0 0 0,0 0 0,0 0 15,0 0 0,6-8 0,-6 8 16,0 0 0,0 0 0,0 0 0,0 0 0,0 0 16,3-8 0,-3 8 0,0 0 0,4-5 15,-4 5 0,0 0 0,0 0 0,5-9 16,-5 9 0,0 0 0,0 0 0,4-6 16,-4 6 0,0 0 0,0 0 0,0 0 15,0 0 0,0 0 0,0 0 0,0 0 16,0 0 0,0 0 0,0 0 0,0 0 15,0 0 0,-24 32 0,15-16 0,-2 0 0,-2 0 16,5 1 0,-4-1 0,1 0 16,5 0 0,-3-1 0,0-1 0,1 2 15,3-4 0,1-2 0,-1 0 0,3-3 0,2 1 16,0-8 0,2 14 0,-2-6 0,0-8 16,5 12 0,-5-12 0,11 8 0,-5-5 15,1 2 0,-7-5 0,0 0 0,15 5 16,-15-5 0,7 2 0,-7-2 0,0 0 15,0 0 0,0 0 0,0 0 0,0 0 16,0 0 0,0 0 0,0 0 0,16-10 16,-16 10 0,0 0 0,-4-9 0,4 9 0,0 0 15,-6-14 0,6 14 0,-4-6 16,4 6 0,-9-8 0,9 8 0,-4-6 0,4 6 16,-7-8 0,7 8 0,0 0 0,-11-6 15,11 6 0,-4-5 0,4 5 0,0 0 16,0 0 0,0 0 0,-16-3 0,16 3 15,0 0 0,0 0 0,0 0 0,0 0 16,0 0 0,0 0 0,0 0 0,0 0 0</inkml:trace>
  <inkml:trace contextRef="#ctx0" brushRef="#br0">28926 4911 0,'10'-4'16,"-10"4"0,0 0 0,0 0 0,0 0 16,0 0 0,0 0 0,0 0 0,0 0 15,0 0 0,0 0 0,0 0 0,21 12 16,-21-12 0,4 10 0,-4-10 0,5 12 16,-5-12 0,0 13 0,0-13 0,2 16 0,-4-8 15,2-8 0,-3 16 0,1-9 0,2-7 16,-4 15 0,0-5 0,1-3 15,3-7 0,-4 12 0,0-4 0,0-2 0,-2 0 16,6-6 0,0 0 0</inkml:trace>
  <inkml:trace contextRef="#ctx0" brushRef="#br0">29112 4751 0,'0'0'0,"0"0"0,-6 33 15,4-25 0,2-8 0,-4 14 0,4-6 16,0-8 0,-3 14 0,3-14 0,3 12 0,-3-12 15,0 9 0,0-9 0,4 15 16,-4-15 0,4 10 0,-4-10 0,4 7 0,-4-7 16,4 4 0,-4-4 0,0 0 0,12 4 15,-12-4 0,0 0 0,0 0 0,0 0 16,15 0 0,-15 0 0,0 0 0,0 0 16,0 0 0,0 0 0,16-6 0,-16 6 15,0 0 0,0 0 0,0 0 0,8-6 0,-8 6 16,0 0 0,0 0 0,0 0 15,0 0 0,0 0 0,0 0 0,0 0 0,0 0 16,0 0 0,0 0 0,0 0 0,11 12 16,-11-12 0,0 12 0,0-12 0,0 16 15,0-16 0,-2 16 0,0-7 0,-3 0 16,3 0 0,0 1 0,2-10 0,-2 16 16,-2-6 0,2 0 0,-3 0 0,3-3 15,-1 1 0,-1 0 0,0-2 0,4-6 16</inkml:trace>
  <inkml:trace contextRef="#ctx0" brushRef="#br0">29249 4893 0,'0'0'0,"0"0"16,0 0 0,0 0 0,0 0 0,0 0 15,10 26 0,-10-26 0,0 10 0,0-10 16,0 13 0,0-13 0,0 12 0,0-12 0,-2 12 16,2-12 0,0 14 0,0-14 0,-4 11 15,4-11 0,-2 10 0,0-5 0,2-5 16,-5 7 0,5-7 0</inkml:trace>
  <inkml:trace contextRef="#ctx0" brushRef="#br0">29298 4773 0,'10'-6'0,"-10"6"0,6-4 0,-6 4 16,0 0 0,13-6 0,-13 6 0,0 0 15,12-2 0,-12 2 0,0 0 0,0 0 16,12-2 0,-12 2 0,0 0 0,0 0 16,9 12 0,-9-4 0,0-8 0,-2 18 15,0-10 0,-3 2 0,3 3 0,0 1 0,-2-4 16,2-2 0,0 4 0,-4-4 15,6 1 0,-2-1 0,2-8 0,0 16 0,-2-12 16,2-4 0,0 14 0,0-14 0,0 11 16,0-11 0,4 8 0,-4-8 0,10 7 15,-10-7 0,8 3 0,-8-3 0,11 4 16,-11-4 0,0 0 0,0 0 0,0 0 16,28-10 0,-23 3 0,0 0 0</inkml:trace>
  <inkml:trace contextRef="#ctx0" brushRef="#br0">29345 4599 0,'0'0'16,"0"0"0,0 0 0,0 0 0,0 0 15,0 0 0,0 0 0,0 0 0,0 0 0,0 0 16,0 0 0,0 0 0,33 4 0,-33-4 16,15 8 0,-8-4 0,-7-4 0,13 10 15,-5-6 0,-1 4 0,0-3 0,1 2 16,-3 2 0,6 3 0,-5 4 0,3 0 16,-1-1 0,0 3 0,-2 0 0,-4 2 15,3-2 0,-1 1 0,0 9 0,0-5 0,1-3 16,-5-4 0,7 2 0,-5-2 15,2-1 0,-4-1 0,4-2 0,-4-4 16,0-8 0,3 14 0,-3-14 0,2 10 0,-2-10 16,0 0 0,0 0 0,0 0 0</inkml:trace>
  <inkml:trace contextRef="#ctx0" brushRef="#br0">29410 4319 0,'0'0'0,"5"-10"0,-5 10 0,0 0 16,0 0 0,0 0 0,0 0 0,0 0 16,0 0 0,0 0 0,0 0 0,0 0 15,26 16 0,-19-10 0,1 1 0,4 6 16,-2 1 0,2-3 0,-4 3 0,3 2 15,0-2 0,-2-1 0,-3 5 0,-1-2 16,1 0 0,1-1 0,-5 2 0,1 0 16,-1-1 0,0 3 0,-4 1 0,2-2 0,-2 0 15,-1-1 0,-1 1 0,1 0 16,1 2 0,-2-4 0,2 4 0,2-5 0,0 1 16,-3 0 0,3-1 0,-2-3 0,2 6 15,0-2 0,-2-4 0,2 0 0,0 3 16,0-3 0,2 4 0,-2-2 0,0 4 15,2-5 0,1 5 0,-1-6 0,-2 0 16,2 0 0,0-2 0,0 0 0,1 5 16,-1 1 0,0-2 0,-2-4 0,3 0 15,-1 5 0,0-3 0,-2-2 0,0 0 0,0-2 16,0 7 0,-2 3 0,2-4 0,-2 4 16,-5-2 0,2 1 0,-1 1 0,-3 0 15,3-3 0,-2 3 0,2 0 0,-5 0 16,5-2 0,-3-1 0,2 1 0,-1 2 15,-1 0 0,2-3 0,-4 3 0,-4 10 16,-3-4 0,-4 3 0,1-3 0</inkml:trace>
  <inkml:trace contextRef="#ctx0" brushRef="#br0">30562 5955 0,'0'0'0,"0"0"15,0 0 0,0 0 0,0 0 0,0 0 16,-19-9 0,19 9 0,0 0 0,0 0 0,0 0 15,0 0 0,0 0 0,0 0 0,0 0 16,0 0 0,0 0 0,0 0 16,0 0 0,0 0 0,0 0 0,0 0 0,0 0 15,-22 7 0,4-2 0,1 3 0,-14 4 16,-1 0 0,-1 4 0,-4-4 0,-1 3 16,1 1 0,-25 10 0,-1-4 0,-3 1 15,1 1 0,-3-1 0,-1-1 0,-3 2 16,1 0 0,-5-3 0,0 1 0,-1 2 15,3-3 0,4-1 0,-1 0 0,6-1 16,1 1 0,15-4 0,4-2 0,-16 8 0,13-7 16,-18 5 0,18-4 0,-15 3 15,14-4 0,8-2 0,-4 3 0,6-4 16,-4 2 0,0-1 0,4 1 0,-2-2 16,1 2 0,3 0 0,-2-2 0,0 1 0,2-1 15,-1 2 0,3-2 0,-2 0 0,0 1 16,4-1 0,0-2 0,-3 2 0,3 0 15,5-2 0,2-2 0,6 0 0,0-3 0,1 2 16,-3 0 0,4-1 0,3 0 0,-1 0 16,-1-2 0,4 0 0,0 0 15,4 0 0,-2-2 0,11-2 0,-17 6 0,10-5 16,7-1 0,-15 7 0,6-6 0,9-1 16,-11 5 0,11-5 0,0 0 0,-11 3 15,11-3 0,0 0 0,0 0 0,-11 2 16,11-2 0,0 0 0,0 0 0,0 0 15,0 0 0,0 0 0,0 0 0,0 0 16,0 0 0,25-11 0,-17 7 0,7-4 16,1 0 0,1-2 0,-1 0 0,1 0 15,0 1 0,1-1 0,-1-2 0,-1 2 16,1-2 0,10-6 0,-7 5 0,-3 1 16,-2 2 0,-2-4 0,1 4 0,-1 0 0,-1-1 15,0 3 0,-6 0 0,3-1 0,-2 4 16,0-1 0,-1 2 0,-2-2 0,2 0 15,-6 6 0,10-8 0,-6 4 0,-4 4 16,7-8 0,-5 5 0,-2 3 0,6-5 0,-6 5 16,6-5 0,-6 5 0,6-5 15,-6 5 0,0 0 0,4-7 0,-4 7 16,4-4 0,-4 4 0,0 0 0,4-6 0,-4 6 16,0 0 0,5-6 0,-5 6 0,0 0 15,6-6 0,-6 6 0,0 0 0,5-4 16,-5 4 0,0 0 0,0 0 0,2-6 15,-2 6 0,0 0 0,0 0 0,0 0 16,0 0 0,0 0 0,0 0 0,0 0 16,0 0 0,0 0 0,0 0 0,0 0 15,0 0 0,-20 20 0,8-8 0,-4 0 16,3 1 0,-11 9 0,-3 0 0,5-1 16,-2 1 0,-4 2 0,0-3 0,-1 5 15,3-2 0,-3-2 0,0-1 0,-3 3 0,10-2 16,-3-2 0,4-3 0,-3 1 0,6-3 15,3 0 0,-3-4 0,3 1 0,-1-2 16,1 2 0,0 0 0,0-2 0,1 0 16,3-1 0,3-5 0,-4 4 0,4-2 15,-1-2 0,5 0 0,0 2 0,-6-4 16,10-2 0,-8 6 0,8-6 0,-6 4 16,6-4 0,-7 5 0,7-5 0,0 0 0,-7 4 15,7-4 0,0 0 0,0 0 0,0 0 16,0 0 0,0 0 0,0 0 0,0 0 15,0 0 0,22 10 0,-22-10 0,20 3 16,-5 0 0,-1-1 0,-2 0 0,9 0 16,-5 2 0,7 0 0,9 0 0,1-2 15,26 6 0,-26-6 0,-4 0 16,4 0 0,-1 0 0,-5-2 0,6-2 16,-1 4 0,-1-2 0,-4 0 0,-5-2 15,-1 0 0,-1-2 0,0 2 0,1 0 16,-3 0 0,-5 2 0,1 0 0,-6-2 15,-8 2 0,18-2 0,-18 2 0,13-2 0,-13 2 16,6-2 0,-6 2 0,0 0 0,0 0 16,14-2 0,-14 2 0,0 0 0,0 0 15,0 0 0,0 0 0,0 0 0,0 0 16,0 0 0,0 0 0,0 0 0,0 0 16,0 0 0,0 0 0,0 0 0,-20-12 15,11 9 0,3-2 0,-1 0 0,0 0 16,1 0 0,0-1 0,-4 0 0,4 0 0,1-2 15,-1 0 0,0 0 0,-4-5 0,4 1 16,0 0 0,1 2 0,-3-4 16,0 2 0,4 0 0,-2 2 0,2-3 0,-3 1 15,2 0 0,1 0 0,2 4 0,-5-2 16,5 0 0,-4-3 0,-1-1 0,2 2 16,-1 2 0,4 2 0,-2 2 0,-1-1 15,3-1 0,-2 1 0,2 0 0,2 7 16,-5-10 0,2 4 0,3 6 0,-4-8 15,4 8 0,0-9 0,0 9 0,-2-7 0,2 7 16,0 0 0,-2-8 0,2 8 0,0-7 16,0 7 0,0 0 0,0-10 0,0 10 15,0-6 0,0 6 0,0 0 0,0-8 16,0 8 0,0 0 0,2-8 0,-2 8 16,0 0 0,0-8 0,0 8 0,0 0 15,0-8 0,0 8 0,0 0 0,0 0 16,2-7 0,-2 7 0,0 0 0,0 0 0,0 0 15,0 0 0,0-8 0,0 8 16,0 0 0,0 0 0,0 0 0,0 0 0,0 0 16,0 0 0,0-7 0,0 7 0,0 0 15,0 0 0,0 0 0,0 0 16,0 0 0,0 0 0,0 0 0,0 0 0,0 0 16,0 0 0,0 0 0,0 0 0,0 0 15,0 0 0,0 0 0,0 0 0,0 0 16,0 0 0,0 0 0,0 0 0,0 0 15,0 0 0,0 0 0,0 0 0,0 0 0,0 0 16,0 0 0,0 0 0,0 0 16,0 0 0,18 15 0,-18-15 0,0 0 15,0 0 0,0 0 0,0 0 0,0 0 0,0 0 16,0 0 0,0 0 0,0 0 0,0 0 16,0 0 0,0 0 0,0 0 0,0 0 15,0 0 0,0 0 0,0 0 0,-16 9 16,16-9 0,-12 6 0,3-2 0,-7 2 15,4 0 0,-4 2 0,1 0 0,-3 0 16,3 2 0,-3-1 0,0 1 0,1 2 16,-13 2 0,7 0 0,6-4 0,2 1 0,-5 1 15,5 0 0,-1 0 0,-1 0 16,1-1 0,1-1 0,-3 2 0,3-2 16,0 0 0,0 0 0,-1 0 0,1-2 0,1-1 15,4-1 0,-1-2 0,2 2 0,0-2 16,1 0 0,1-2 0,0 2 0,7-4 15,-13 6 0,5-2 0,8-4 0,-10 6 16,10-6 0,-10 2 0,10-2 0,-7 4 0,7-4 16,-8 4 0,8-4 0,0 0 15,-10 4 0,10-4 0,0 0 0,-6 3 16,6-3 0,0 0 0,-6 5 0,6-5 0,0 0 16,-5 7 0,5-7 0,0 0 0,-2 5 15,2-5 0,0 0 0,0 0 0,-5 5 16,5-5 0,0 0 0,0 0 0,-2 8 15,2-8 0,0 0 0,0 0 0,0 0 16,0 8 0,0-8 0,0 0 0,7 6 16,-7-6 0,0 0 0,11 4 0,-11-4 15,8 2 0,-1 4 0,-7-6 0,16 4 16,-10 2 0,0-2 0,4 0 0,-2 1 16,-8-5 0,15 10 0,-8-4 0,8 2 15,-3 0 0,-4 0 0,1-2 0,7 4 0,-4-1 16,4-1 0,-1-1 0,3 0 15,1-1 0,1 0 0,-1-2 0,17 4 0,-9-4 16,-4-2 0,10 2 0,-5-2 0,-3-2 16,-5 2 0,-1-2 0,1-2 0,0 2 15,-1-2 0,-5 0 0,-2 2 0,-12 0 16,20-2 0,-20 2 0,13-2 0,-13 2 16,14 0 0,-14 0 0,0 0 0,11-2 0,-11 2 15,0 0 0,0 0 0,10-2 0,-10 2 16,0 0 0,0 0 0,0 0 0,0 0 15,12-2 0,-12 2 0,0 0 0,0 0 16,0 0 0,0 0 0,0 0 0,0 0 16,0 0 0,0 0 0,0 0 0,0 0 15,0 0 0,0 0 0,0 0 0,0 0 16,0 0 0,-62 6 0</inkml:trace>
  <inkml:trace contextRef="#ctx0" brushRef="#br0">26004 7331 0,'0'0'0,"0"0"0,0 0 0,-13 20 0,7-6 15,-4 4 0,2-2 0,1-1 0,1 15 16,0-8 0,2-2 0,0-5 0,2-1 15,2 2 0,-2-4 0,4-1 0,-2-1 16,2 0 0,2-2 0,0-2 0,2 2 16,-2-2 0,3-2 0,-1 2 0,3-2 15,-9-4 0,22 0 0,-13 2 0,10-4 16,-3-1 0,-1-2 0,-4-1 0,0 0 16,-5-2 0,10-2 0,-5-2 0,-3-1 0,0 3 15,-2-2 0,-2 2 0,3 2 0,-3 0 16,-4 0 0,2 2 0,0 1 15,-2 5 0,2-10 0,0 4 0,-2 6 0,6-9 16,-6 9 0,2-5 0,-2 5 0,0 0 16,0-6 0,0 6 0,0 0 0,0 0 15,0 0 0,0 0 0,0 0 0,10 14 16,-5-7 0,-1 1 0,0 1 0,1-2 16,2 1 0,-1 4 0,2-2 0,2 0 0,-4-2 15,1 0 0,1-5 0,-1 3 0,2-2 16,-1 4 0,-1-6 0,0 4 0,4-4 15,-5 0 0,-6-2 0,0 0 0,22-2 16,-11-2 0,-7 0 0,6 0 0,-4-3 16,0 0 0,1 2 0,-3-5 0,3 2 15,-2 0 0,-3 0 0,2-2 0,-2 2 16,0 0 0,0 0 0,0 1 0,-2-1 16,0 8 0,0-12 0,0 8 0,0-2 15,0 0 0,0 6 0,0-10 0,0 6 0,0 4 16,0-10 0,0 10 0,0-5 15,0 5 0,-2-8 0,0 4 0,2 4 0,0-8 16,-4 2 0,4 6 0,0-6 0,0 6 16,-4-8 0,4 8 0,0-6 0,0 6 15,0 0 0,-2-6 0,2 6 0,0 0 16,0 0 0,-5-8 0,5 8 0,0 0 16,0 0 0,0 0 0,0 0 0,0 0 15,0 0 0</inkml:trace>
  <inkml:trace contextRef="#ctx0" brushRef="#br0">26604 7430 0,'0'0'0,"0"0"0,11 2 16,-11-2 0,0 0 0,0 0 0,18-2 15,-18 2 0,19 0 0,-19 0 0,16 0 16,-5 0 0,-11 0 0,17 0 0,-8 2 16,-1 0 0,4 0 0,-12-2 0,15 8 15,-11-6 0,1 2 0,-5-4 0,7 8 16,-5-2 0,-2-6 0,0 9 0,-2-1 15,-3 0 0</inkml:trace>
  <inkml:trace contextRef="#ctx0" brushRef="#br0">26721 7545 0,'-12'13'0,"2"-7"0,1 2 0,0-4 16,0 2 0,5-2 0,-2-2 0,6-2 15,-12 6 0,8-2 0,4-4 0,-9 4 16,9-4 0,0 0 0,-6 6 0,6-6 0,0 0 16,0 0 0,-6 4 0,6-4 0,0 0 15,0 0 0,0 0 0,0 0 0,0 0 16,0 0 0,32-4 0,-32 4 0,31-2 15,-14 2 0,1-3 0,1 3 0,1-1 16,0 1 0,-1 1 0,1-2 0,-3 1 0,5-2 16,-4 0 0</inkml:trace>
  <inkml:trace contextRef="#ctx0" brushRef="#br0">27318 7365 0,'0'0'0,"0"0"16,0 0 0,0 0 0,0 0 0,0 0 16,0 0 0,-22 12 0,9 0 0,3 0 0,-6 3 15,-4 9 0,-1 2 0,1-1 0,5 3 16,-3-2 0,2 1 0,3 4 0,3-1 15,0-8 0,6 6 0,2-3 0,0-3 16,4-4 0,2 1 0,0 1 0,12 6 16,-3-4 0,5-9 0,8 5 0,5-2 15,2-4 0,0-2 0,-1-4 0,8-2 16,-2-3 0,-6-2 0,3-3 0,-2-6 16,-2-6 0,-1-2 0</inkml:trace>
  <inkml:trace contextRef="#ctx0" brushRef="#br0">28138 7535 0,'0'0'0,"0"0"15,4 3 0,-4-3 0,0 0 0,0 0 0,0 0 16,0 0 0,5 3 0,-5-3 0,0 0 16,0 0 0,0 0 0,0 0 0,0 0 15,0 0 0,0 0 0,4 4 0,-4-4 16,0 0 0,0 0 0,0 0 0,0 0 16,0 0 0,0 0 0,0 0 0,0 0 15,0 0 0,6-10 0,-6 10 0,0-8 16,0 0 0,2 2 0,-4 0 0,2-2 0,0 2 15,-2 1 0,0-2 0,0 2 0,2 0 16,0 5 0,-9-10 0,5 7 0,-3-3 16,0 4 0,1 0 0,-5 0 0,-4 2 15,0 2 0,-3 0 0,1 4 0,1-1 16,1 2 0,-1 3 0,6-2 0,-2-3 16,2 3 0,3 0 0,3 0 0,-3 0 15,2 0 0,3-1 0,-2 0 0,4 1 16,-2-1 0,2-7 0,4 12 0,0-8 0,1 4 15,2-6 0,-1 2 0,5 0 0,-3-2 16,2-2 0,-2 2 0,1-2 0,-9 0 16,20-2 0,-10-2 0,-2 0 15,2 2 0,-3-2 0,1-2 0,2 2 0,-4-2 16,0 3 0,1-4 0,-3 4 0,3-4 16,-2 4 0,-1 1 0,0-2 0,-4 4 15,9-4 0,-9 4 0,5-2 0,-5 2 16,0 0 0,0 0 0,0 0 0,15 4 0,-13 4 15,2 0 0,0-3 0,4 11 0,-6 4 16,0 0 0,0 9 0,-4 3 0,2-2 16,-2 1 0,0-2 0,-4 3 0,0-2 15,4-1 0,0-1 0,-5 0 0,3 1 16,-2-7 0,3-4 0,1 0 0,-3-3 16,3-3 0,0 0 0,0-2 0,0-4 15,2-1 0,0-5 0,-2 8 0</inkml:trace>
  <inkml:trace contextRef="#ctx0" brushRef="#br0">28473 7726 0,'0'0'16,"9"-6"0,-9 6 0,0 0 0,0 0 16,0 0 0,0 0 0,0 0 0,0 0 15,10 12 0,-7-4 0,-3 2 0,-3 5 16,1 5 0,0-2 0,-4 14 0,-1-5 15,-2-3 0,3-5 0,-3-1 0,1 0 16,0-2 0,0-2 0,-1-1 0,0 0 16,0 0 0,1-5 0,4 0 0,-1 0 0,0-2 15,1-2 0,4-4 0,0 0 16,0 0 0</inkml:trace>
  <inkml:trace contextRef="#ctx0" brushRef="#br0">28716 7436 0,'0'0'0,"3"-10"0,-3 10 0,0 0 16,2-8 0,-2 8 0,0 0 0,6-6 16,-6 6 0,0 0 0,17-1 0,-17 1 15,16 0 0,-16 0 0,26 5 0,-13 1 16,5 0 0,-9 2 0,-1-2 0,4 0 16,-4 7 0,1 2 0,-5 0 0,0 1 0,1-2 15,-3 3 0,-4-1 0,-3 4 0,3 0 16,-2-2 0,-5-2 0,3 1 15,-6-3 0,6 2 0,-3-4 0,3-2 0,4-2 16,-3 1 0,-2-3 0,5 0 0,2-6 16,-4 8 0,2-4 0,2-4 0,-4 6 15,4-6 0,0 0 0,0 0 0,0 0 16,15 10 0,-15-10 0,17 0 0,0-2 0,-17 2 16,29-4 0,-17 2 0,5 2 0,0-4 15,-2 2 0,-1-4 0,-5 6 0</inkml:trace>
  <inkml:trace contextRef="#ctx0" brushRef="#br0">29134 7679 0,'0'0'0,"0"0"15,16 6 0,-16-6 0,5 10 0,-3-2 0,0 1 16,-2 7 0,-2 4 0,-3-3 15,0 1 0,-5 12 0,3-6 0,-1-4 0,0-1 16,4-1 0,-2-2 0,-1-1 0,3 3 16,-7-4 0,6-2 0,-1-2 0,2 0 15,2-5 0,2-5 0,-2 10 0</inkml:trace>
  <inkml:trace contextRef="#ctx0" brushRef="#br0">29410 7401 0,'0'0'15,"0"0"0,-4-5 0,4 5 0,0 0 16,0 0 0,0 0 0,0 0 0,-8-5 16,8 5 0,0 0 0,0 0 0,0 0 15,0 0 0,0 0 0,0 0 0,0 0 16,0 0 0,19-2 0,-19 2 0,31-2 16,-9 0 0,-2 0 0,-1 2 0,-1-2 15,1 2 0,-1-2 0,-5 2 0,0 0 0,0 2 16,-13-2 0,18 2 0,-10-2 15,1 2 0,-9-2 0,14 4 0,-8 2 0,-2-5 16,0 6 0,4-1 0,-6 1 0,0 3 16,-2 6 0,0 2 0,0 1 0,-2 13 15,-3-2 0,0 1 0,1-1 0,-2-2 16,0-1 0,-1 3 0,4-7 0,-1-3 16,0-2 0,1-1 0,3 1 0,-4-2 15,2 0 0,2-1 0,-2 0 0,-2-3 16,4-1 0,0 1 0,-2-2 0,2 0 15,-3-3 0,3 0 0,0 1 0,-3-1 0,3-7 16,0 12 0,-2-8 0,2-4 0,-4 6 16,4-6 0,0 0 0</inkml:trace>
  <inkml:trace contextRef="#ctx0" brushRef="#br0">29480 7641 0,'0'0'16,"0"0"0,0 0 0,2-8 0,-2 8 15,10-5 0,-4 0 0,3 3 16,9-3 0,1 2 0,1-2 0,0 0 0,13 0 16,-5 1 0,-4 2 0,-4-2 0,2 2 15,-3 0 0,1-6 0,0 2 0,1 0 16</inkml:trace>
  <inkml:trace contextRef="#ctx0" brushRef="#br0">29860 7227 0,'0'0'0,"2"-8"16,-2 8 0,0 0 0,0 0 0,13-4 15,-13 4 0,28 8 0,-8 0 0,-3 0 16,12 10 0,-3-1 0,1 3 0,-1 2 16,1 3 0,-8 5 0,-1 0 0,-1 3 0,-1 3 15,-6 3 0,-6 0 0,4 21 16,-14-11 0,2-8 0,-8 19 0,-4-15 0,3-6 16,-7-3 0,3 0 0,-3-1 0,2-2 15,1-5 0,-1 0 0,1-2 0,1-7 16,6-1 0,-4-5 0,3-1 0,-1 1 15,0-2 0,3-1 0,-1-2 0,3-2 16,0 0 0,1 0 0,2-2 0,-3 0 16,7-4 0,-9 7 0,5-4 0,4-3 15,-7 4 0,7-4 0,-6 3 0,6-3 0,0 0 16,-7 6 0,7-6 0,0 0 0,0 0 16,-9 2 0,9-2 0,0 0 0,0 0 15,-9 4 0,9-4 0,0 0 0,0 0 16,-10 0 0,10 0 0,0 0 0,0 0 15,0 0 0,-29-2 0,18-2 0</inkml:trace>
  <inkml:trace contextRef="#ctx0" brushRef="#br0">25850 7748 0,'0'0'0,"0"0"0,0 0 16,0 0 0,0 0 0,8 0 0,-8 0 15,0 0 0,0 0 0,0 0 0,2 7 16,-2-7 0,-2 10 0,2-2 0,0 0 16,-2 0 0,2 2 0,-4 0 0,0 4 15,0 2 0,-2 2 0,-1-3 0,-2 1 16,-2 1 0,1 1 0,-8 6 0,3-4 16,-5 2 0,-2-1 0,5-3 0,-1-6 15,5 2 0,-5-3 0,1 1 0,-9 4 0,-3 0 16,0-2 0,-1-5 0,-1 1 15,-2-2 0,7-4 0,2-2 0,5-2 0,-4 0 16,1-2 0,-9-4 0,5 2 0,-5-6 16,10 2 0,-3 1 0,4 1 0,3-4 15,-12-6 0,7 3 0,4 1 0,5-4 16,-1 2 0,-9-8 0,8 2 0,-2-3 16,3 1 0,1 4 0,3 1 0,-2-1 0,-3-8 15,6 5 0,-4-5 0,0 4 0,6 2 16,-2 5 0,3-3 0,0 0 0,-2-2 15,4 2 0,-2 1 0,-1-1 0,5 0 16,-2-1 0,-1 3 0,0-2 0,3-1 16,0 1 0,0 0 0,2-2 0,-2-8 15,2 5 0,-2 3 0,4 2 0,-2-1 16,4 1 0,-4-2 0,4-10 0,1 5 16,-2 5 0,1 0 0,-2 1 0,2 1 15,1 0 0,3-11 0,0 5 0,0 4 0,-2 2 16,-1 0 0,6-1 0,-7 1 15,9-7 0,-4 3 0,0 0 0,0 4 0,-1 3 16,4-3 0,2-8 0,-3 7 0,-1-1 16,0 4 0,-3 0 0,4-2 0,-2 1 15,3-7 0,4 3 0,-7 3 0,1 2 16,2-2 0,-4 2 0,10-8 0,-5 5 16,7-5 0,-5 4 0,-1 5 0,-2-1 0,8-6 15,-7 4 0,7-5 0,-5 5 0,1 2 16,-3 2 0,2 2 0,-2 1 0,3-3 15,-3 2 0,3-2 0,-4 3 0,4-2 16,-5 4 0,3-1 0,2-2 0,-3 2 16,3-1 0,-1 1 0,-2 2 0,-4 0 15,2-1 0,4 2 0,-2-5 0,3 4 16,-3-2 0,0 4 0,0-1 0,3-5 16,-1 4 0,-3 2 0,0-2 0,-1 2 15,-5 0 0,3 2 0,-2-2 0,1 2 0,-1-1 16,2 3 0,0-3 0,-3 2 0,-6 3 15,12-7 0,-8 6 0,-4 1 0,8-6 16,-8 6 0,7-4 0,-7 4 0,0 0 16,8-6 0,-8 6 0,0 0 0,7-4 15,-7 4 0,0 0 0,0 0 0,7-4 16,-7 4 0,0 0 0,0 0 0,0 0 16,4-4 0,-4 4 0,0 0 0,0 0 0,0 0 15,0 0 0,0 0 0,0 0 0,9-6 16,-9 6 0,0 0 0,0 0 15,0 0 0,0 0 0,0 0 0,0 0 0,0 0 16,0 0 0,0 0 0,0 0 0,0 0 16,0 0 0,0 0 0,0 0 0,0 0 15,0 0 0,0 0 0,0 0 0,0 0 16,0 0 0,0 0 0,-37 4 0,37-4 16,-13 2 0,13-2 0,-10 2 0,2 2 15,8-4 0,-11 2 0,11-2 0,-11 4 16,11-4 0,-11 2 0,11-2 0,-8 2 0,8-2 15,0 0 0,-16 3 0,16-3 0,0 0 16,-11 3 0,11-3 0,0 0 0,-8 2 16,8-2 0,0 0 0,0 0 0,-12 2 15,12-2 0,0 0 0,0 0 0,0 0 16,0 0 0,-11 2 0,11-2 0,0 0 16,0 0 0,0 0 0,0 0 0,0 0 15,0 0 0,-10 1 0,10-1 0,0 0 0,0 0 16,0 0 0,0 0 0,0 0 15,0 0 0,0 0 0,-10 5 0,10-5 0,0 0 16,0 0 0,0 0 0,0 0 0,0 0 16,0 0 0,0 0 0,0 0 0,0 0 15,0 0 0,0 0 0,0 0 0,0 0 16,0 0 0,0 0 0,0 0 0,-8 0 16,8 0 0,0 0 0,0 0 0,0 0 15,0 0 0,0 0 0,0 0 0,0 0 16,0 0 0,0 0 0,0 0 0,0 0 15,0 0 0,0 0 0,0 0 0,0 0 0,20-12 16,-20 12 0,4-3 0,3 2 0,-7 1 16,0 0 0,10-8 0,-6 6 0,2 0 15,-6 2 0,6-6 0,-6 6 0,11-4 16,-11 4 0,6-6 0,-6 6 0,9-4 16,-9 4 0,7-6 0,-7 6 0,6-4 15,-6 4 0,7-4 0,-7 4 0,9-5 0,-9 5 16,6-5 0,-6 5 0,7-3 15,-7 3 0,8-7 0,-8 7 0,8-3 16,-8 3 0,0 0 0,8-4 0,-8 4 0,0 0 16,6-4 0,-6 4 0,7-6 0,-7 6 15,0 0 0,6-2 0,-6 2 0,0 0 16,7-4 0,-7 4 0,0 0 0,0 0 16,9-4 0,-9 4 0,0 0 0,0 0 15,0 0 0,6-6 0,-6 6 0,0 0 16,0 0 0,0 0 0,0 0 0,7-4 15,-7 4 0,0 0 0,0 0 0,0 0 0,0 0 16,0 0 0,0 0 0,0 0 0,0 0 16,0 0 0,-33 10 0,16-10 0,1 6 15,-1-2 0,-1 0 0,1 0 0,-3 0 16,4 0 0,-1-1 0,-1 2 0,8-3 16,-4-1 0,4 4 0,-1-3 0,1-1 15,10-1 0,-14 2 0,14-2 0,-13 4 16,6-4 0,7 0 0,-9 4 0,9-4 0,0 0 15,-8 2 0,8-2 0,0 0 16,0 0 0,0 0 0,-12 2 0,12-2 16,0 0 0,0 0 0,0 0 0,0 0 0,0 0 15,-4 6 0,4-6 0,0 0 16,0 0 0,0 0 0,0 0 0,0 0 0,28 4 16,-21-4 0,-7 0 0,20 2 0,-20-2 15,18 0 0,-8 0 0,8 0 0,-1 0 16,1-2 0,-1 0 0,-1 0 0,-1 0 15,1 2 0,1 0 0,-2-2 0,-2 0 16,1 2 0,-6-2 0,-8 2 0,18-2 0,-9 1 16,-9 1 0,12 0 0,-12 0 15,12-3 0,-12 3 0,0 0 0,11 0 0,-11 0 16,0 0 0,0 0 0,0 0 0,14 0 16,-14 0 0,0 0 0,0 0 0,0 0 15,0 0 0,14 0 0,-14 0 0,0 0 16,0 0 0,0 0 0,7 8 0,-7-8 15,0 0 0,4 10 0,-4-10 0,2 12 16,-2-4 0,2 0 0,-2-8 0,2 15 16,-2-5 0,-2-2 0,2 2 0,-2-2 15,2 2 0,-2-2 0,2 2 0,0-10 16,-2 13 0,0-5 0,2-8 0,-3 12 16,3-12 0,-2 10 0,2-10 0,-4 10 0,4-10 15,-4 6 0,4-6 0,0 0 0,-10 6 16,10-6 0,-8 5 0,2 0 0,6-5 15,-16 3 0,5-1 0,11-2 0,-31 5 16,13-3 0,-1-1 0,-3-1 0,0 2 0,3-2 16,-1 2 0,3 1 0,-3-3 15,2 1 0,3-1 0,3 2 0,12-2 16,-23 0 0,14 0 0,9 0 0,-15 0 0,15 0 16,-13 0 0,13 0 0,0 0 0,-14-2 15,14 2 0,0 0 0,-10-1 0,10 1 16,0 0 0,0 0 0,-12-3 0,12 3 15,0 0 0,0 0 0,0 0 0,-8-2 16,8 2 0,0 0 0,0 0 0,0 0 16,0 0 0,-9-3 0,9 3 0,0 0 15,0 0 0,0 0 0,0 0 0,0 0 16,0 0 0,0 0 0,0 0 0,-6-5 16,6 5 0,0 0 0,0 0 0,0 0 0,0 0 15,0 0 0,0 0 0,0 0 0,0 0 16,0-7 0,0 7 0,0 0 15,0 0 0,0 0 0,0 0 0,13-10 0,-13 10 16,8-6 0,-2 2 0,-6 4 0,14-6 16,-8 2 0,1 0 0,-7 4 0,11-4 15,-11 4 0,7-6 0,-7 6 0,8-2 16,-8 2 0,7-4 0,-7 4 0,0 0 16,9-5 0,-9 5 0,0 0 0,6-3 0,-6 3 15,0 0 0,7-6 0,-7 6 0,0 0 16,0 0 0,8-3 0,-8 3 0,0 0 15,10-8 0,-10 8 0,0 0 0,6-6 16,-6 6 0,4-4 0,-4 4 0,0 0 16,5-6 0,-5 6 0,8-4 0,-8 4 15,7-6 0,-7 6 0,11-8 0,-7 4 16,-4 4 0,9-4 0,-9 4 0,7-6 16,-7 6 0,4-4 0,-4 4 0,0 0 15,0 0 0,7-3 0,-7 3 0,0 0 0,0 0 16,0 0 0,4-7 0,-4 7 0,0 0 15,0 0 0,0 0 0,0 0 0,0 0 16,0 0 0,0 0 0,0 0 0,2-5 16,-2 5 0,0 0 0,0 0 0,0 0 15,0 0 0,0 0 0,0 0 0,0 0 16</inkml:trace>
  <inkml:trace contextRef="#ctx0" brushRef="#br0">5278 5175 0,'0'0'0,"0"0"16,0 0 0,0 0 0,0 0 0,0 0 16,0 0 0,0 0 0,0 0 0,0 0 15,0 0 0,0 0 0,-8-19 0,8 19 16,0 0 0,0 0 0,0 0 0,0 0 15,0 0 0,-2-6 0,2 6 0,0 0 16,0 0 0,0 0 0,0 0 0,-18 19 16,12-3 0,-1 0 0,1 0 0,2 2 15,-1-1 0,0 1 0,5 0 0,-2 1 0,4-3 16,0 2 0,3 0 0,0-2 0,1-3 16,3 1 0,0-2 0,4-2 0,-5 0 15,4-2 0,-2-6 0,1 1 0,7 2 16,-1-5 0,1 0 0,0-5 0,-1 2 15,-1-6 0,-2 2 0,0-5 0,-1 0 16,-5-2 0,4-1 0,-6-1 0,1-2 16,-5 2 0,0-2 0,0 6 0,-2-5 15,0 7 0,0-2 0,0 4 0,-2 0 16,2 8 0,2-12 0,-2 12 0,-2-8 16,2 8 0,0 0 0,0 0 0,0 0 0,0 0 15,0 0 0,0 0 0,0 0 0,11 34 16,-4-20 0,1 3 0,8 9 0,-3-6 15,-3-4 0,4 0 0,-1-4 0,-1 1 16,2-1 0,2 0 0,-3 0 0,3-2 16,-1-2 0,-1 0 0,0-3 0,-3 2 15,0-6 0,0 1 0,-11-2 0,18 4 16,-18-4 0,15 0 0,-15 0 0,16-6 0,-16 6 16,10-10 0,-6 2 0,3 0 0,-1-5 15,-1-3 0,2-2 0,-3 0 0,-2 3 16,2-3 0,-4-1 0,2 2 0,1-1 15,-1-1 0,-2 3 0,0 1 0,0 3 16,-2-4 0,-1 4 0,3 0 0,-2 2 16,0 0 0,-2 3 0,2 1 0,2 6 15,-9-14 0,4 8 0,1-2 0,4 8 0,-11-12 16,7 6 0,4 6 0,-6-8 16,6 8 0,-10-5 0,10 5 0,-4-7 15,4 7 0,-6-6 0,6 6 0,0 0 0,-9-5 16,9 5 0,0 0 0,0 0 0,0 0 15,-11-6 0,11 6 0,0 0 0,0 0 16,0 0 0,0 0 0,0 0 0,0 0 16,0 0 0,0 0 0,2 26 0</inkml:trace>
  <inkml:trace contextRef="#ctx0" brushRef="#br0">5941 5215 0,'0'0'0,"30"-14"0,-23 12 16,-7 2 0,24-12 0,-9 6 0,3 0 16,0 2 0,-4 1 0,4-2 0,-1 2 15,-1 3 0,-16 0 0,27 0 0,-27 0 16,19 1 0,-19-1 0,18 7 0,-10-6 15,-8-1 0,15 10 0,-8-6 0,-2 4 0,-5-8 16</inkml:trace>
  <inkml:trace contextRef="#ctx0" brushRef="#br0">6033 5394 0,'0'0'0,"0"0"0,0 0 0,0 0 15,0 0 0,0 0 0,0 0 16,0 0 0,0 0 0,0 0 0,22 12 0,-22-12 16,15 4 0,-15-4 0,20 4 15,-20-4 0,21 2 0,-3 2 0,0-4 0,-18 0 16,25 2 0,-7 0 0,-18-2 0,31-6 16</inkml:trace>
  <inkml:trace contextRef="#ctx0" brushRef="#br0">6714 4944 0,'0'0'0,"4"-13"0,0 7 0,-4 6 16,2-8 0,-2 8 0,0 0 0,6-10 15,-6 10 0,0 0 0,0 0 0,0 0 0,0 0 16,0 0 0,0 0 0,0 0 16,16 32 0,-13-5 0,-3 8 0,-3 1 15,1 2 0,0-1 0,-4 4 0,0-3 0,-2-1 16,4-1 0,0-2 0,-1-5 0,1-7 15,2-2 0,0-4 0,0-5 0,-1-1 16,3 0 0,-2-2 0,2-8 0,0 10 16,0-10 0,0 8 0,0-8 0,0 0 15,0 0 0,0 0 0,0 0 0,0 0 16,0 0 0,0 0 0,15-40 0,-10 23 16,3-13 0,2 0 0,2 3 0,-1-3 0,1 4 15,-2 4 0,1 3 0,-2 1 0,8-7 16,-1 7 0,-3 0 0,0 4 0,-2 4 15,2-4 0,-4 6 0,0 1 0,-1 3 16,-8 4 0,12-8 0,-12 8 0,10-4 16,-10 4 0,0 0 0,0 0 0,0 0 15,0 0 0,0 0 0,15 12 0,-15-12 16,-6 13 0,0 2 0,-3-2 0,0-3 16,-2 2 0,2-2 0,-2-2 0,5-3 15,-3 2 0,9-7 0,-13 10 0,6-7 16,7-3 0,-11 8 0,11-8 0,-8 6 0,8-6 15,0 0 0,-7 8 0,7-8 0,0 0 16,-9 6 0,9-6 0,-4 8 0,4-8 16,-2 10 0,2-10 0,0 18 0,0-9 15,2 1 0,0 4 0,0 0 0,2-4 16,1 0 0,-2-1 0,1 0 0,0-2 16,2 1 0,-1-2 0,1 2 0,1-4 15,0 2 0,-7-6 0,17 11 0,-8-6 0,-2-2 16,-7-3 0,20 9 0,-12-8 15,-8-1 0</inkml:trace>
  <inkml:trace contextRef="#ctx0" brushRef="#br0">7104 5311 0,'4'-6'0,"-4"6"0,0 0 0,11-5 0,-11 5 16,0 0 0,0 0 0,0 0 0,0 0 16,22 20 0,-18-13 0,5 9 0,-5 0 15,3 2 0,-2-1 0,-1 1 0,0 2 16,-2-2 0,2-1 0,1 1 0,0-1 16,-3-2 0,0 0 0,4 1 0,-3-4 15,-1 0 0,0-5 0,-2-7 0,2 13 16</inkml:trace>
  <inkml:trace contextRef="#ctx0" brushRef="#br0">7325 5106 0,'0'-10'0,"0"10"0,4-13 16,-2 5 0,-2 8 0,0 0 0,2-12 16,-2 12 0,0 0 0,0 0 0,5-8 15,-5 8 0,0 0 0,0 0 0,0 0 16,0 0 0,0 0 0,22 18 0,-16-10 16,3 5 0,0 3 0,0 0 0,3 9 15,0-3 0,-3-2 0,-1-2 0,-1-1 0,6 11 16,0-6 0,-6-5 0,2-1 15,-1 0 0,-6-4 0,6 0 0,-2-3 0,-4-2 16,4 1 0,-6-8 0,7 12 0,-7-12 16,6 5 0,-6-5 0,0 0 0,0 0 15,0 0 0,0 0 0,0 0 0,24-15 16,-19 7 0,2-8 0,-3 0 0,1-1 16,-1-1 0,2 0 0,-2 0 0,2-2 0,-2 2 15,0 1 0,-2-1 0,2 2 0,1 0 16,-3 5 0,2-1 0,-2 2 15,1 0 0,-3 10 0,2-12 0,-2 12 0,0-12 16,0 12 0,0 0 0,2-10 0,-2 10 16,0 0 0,0 0 0,0 0 0,0 0 15,0 0 0,0 0 0,0 0 0,0 0 16,0 0 0,-7 42 0,3-26 0,0 2 16,-1 1 0,1-3 0,2 2 0,-4-1 15,4-1 0,-4 2 0,4-2 0,-2-1 16,2-3 0,0 1 0,0-4 0,-3-1 15,3 2 0,2-10 0,-2 16 0,2-9 0,0-7 16,-4 15 0,4-15 0,-3 9 0,3-9 16,-2 10 0,2-10 0,0 0 0,-2 10 15,2-10 0,0 0 0,0 0 0,-3 10 16,3-10 0,0 0 0,0 0 0,-2 6 16,2-6 0,0 0 0,0 0 0,0 0 15,-2 10 0,2-10 0,0 0 0,0 0 0,0 0 16,0 0 0,0 0 0,0 0 15,0 0 0,0 0 0,0 0 0,-4 10 16,4-10 0,0 0 0,0 0 0,0 0 0,0 0 16,0 0 0,0 0 0,0 0 0</inkml:trace>
  <inkml:trace contextRef="#ctx0" brushRef="#br0">7794 5430 0,'0'0'0,"0"0"16,0 0 0,0 0 0,0 0 0,0 0 15,0 0 0,0 0 0,0 0 0,0 0 16,0 0 0,0 0 0,0 0 0,0 0 16,0 0 0,0 0 0,0 0 0,0 0 0,0 0 15,0 0 0,0 0 0,0 0 0,0 0 16,0 0 0,0 0 0,0 0 15,0 0 0,0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0,0 0 16,0 0 0,0 0 0,0 0 15,0 0 0,0 0 0,0 0 0,0 0 16,0 0 0,0 0 0,-13-26 0</inkml:trace>
  <inkml:trace contextRef="#ctx0" brushRef="#br0">7397 5201 0,'0'0'0,"0"0"15,-11-6 0,11 6 0,0 0 16,0 0 0,0 0 0,-11-4 0,11 4 0,0 0 16,0 0 0,0 0 0,-9-8 0,9 8 15,0 0 0,0 0 0,0 0 0,-8-10 16,8 10 0,0 0 0,-4-10 0,4 10 15,0 0 0,-3-7 0,3 7 0,0 0 16,0 0 0,-4-13 0,4 13 0,0 0 0,0 0 16,-5-9 0,5 9 0,0 0 15,0 0 0,0-12 0,0 12 0,0 0 16,0 0 0,5-14 0,-5 14 0,4-8 0,-4 8 16,7-12 0,-7 12 0,2-10 0,-2 10 15,6-7 0,-6 7 0,0 0 0,5-12 16,-5 12 0,0 0 0,2-10 0,-2 10 15,0 0 0,0 0 0,2-10 0,-2 10 16,0 0 0,0 0 0,0 0 0,0 0 16,5-10 0,-5 10 0,0 0 0,0 0 15,0 0 0,0 0 0,2-10 0,-2 10 16,0 0 0,0 0 0,2-10 0,-2 10 16,0 0 0,0 0 0,0 0 0,2-13 0,-2 13 15,0 0 0,0-12 0,0 12 0,0 0 16,0-12 0,0 12 0,0 0 15,0-10 0,0 10 0,0 0 0,0 0 0,2-11 16,-2 11 0,0 0 0,0-9 0,0 9 16,0 0 0,0 0 0,3-11 0,-3 11 15,0 0 0,0 0 0,0 0 0,0 0 16,2-10 0,-2 10 0,0 0 0,0 0 0,0 0 16,0 0 0,0 0 0,0 0 0,0 0 15,0 0 0,0 0 0,0 0 0,0 0 16,0 0 0,0 0 0,0 0 0,-2 41 15,2-25 0,-3 0 0,3 1 0,-2-1 16,0 4 0,0-2 0,0 0 0,2-1 16,-2 1 0,-1 2 0,3-2 0,0-1 15,0 1 0,0-2 0,3 2 0,-3-5 16,0 3 0,0-2 0,0 0 0,0-3 16,2-1 0,-2-2 0,0 1 0,0-2 15,0-7 0,4 14 0,-4-8 0,0-6 0,2 13 16,-2-6 0,0-7 0,5 10 0,-5-10 15,4 10 0,-4-10 0,4 7 0,-4-7 16,10 6 0,-4 0 0,-6-6 0,11 6 16,-11-6 0,15 6 0,-15-6 0,11 2 15,-11-2 0,0 0 0,15 4 0,-15-4 16,0 0 0,13 2 0,-13-2 0,0 0 16,0 0 0,0 0 0,0 0 0,0 0 0,25-4 15,-25 4 0,0 0 0,0 0 0,10-8 16,-10 8 0,9-12 0,-9 12 0,4-10 15,1 3 0,0-1 0,-5 8 0,8-17 16,-6 10 0,0-1 0,-2 8 0,7-18 16,-5 8 0,3 3 0,-3-3 0,-2 10 15,4-16 0,-1 6 0,-1 2 0,-2 8 16,2-18 0,2 10 0,-2 1 0,-2 7 16,2-18 0,-2 12 0,0 6 0,4-16 15,0 8 0,-4 8 0,2-16 0,2 8 16,-4 8 0,0-15 0,0 7 0,0 8 0,2-12 15,-2 12 0,0-12 0,0 12 0,0-12 16,0 12 0,0-11 0,0 11 0,0-10 16,0 10 0,0 0 0,0-14 0,0 14 15,0-12 0,0 12 0,-2-12 0,2 12 16,0-16 0,0 16 0,0-11 0,0 11 16,0-15 0,0 15 0,0-11 0,0 11 15,-2-8 0,2 8 0,0 0 0,-2-12 0,2 12 16,0 0 0,0 0 0,0-12 0,0 12 15,0 0 0,0 0 0,0 0 16,-2-14 0,2 14 0,0 0 0,0 0 0,0 0 16,-4-10 0,4 10 0,0 0 0,0 0 15,0 0 0,0 0 0,0-9 0,0 9 16,0 0 0,0 0 0,0 0 0,0 0 16,0 0 0,0 0 0,0 0 0,-2-10 15,2 10 0,0 0 0,0 0 0,0 0 16,0 0 0,0 0 0,0 0 0,0 33 15,0-33 0,0 16 0,0 2 0,0-2 0,0 2 16,2 1 0,-2 1 0,0 9 0,-2-5 16,2 4 0,-2-4 0,2 5 0,-2-5 15,2-2 0,-2-3 0,2 1 0,-2-2 16,2-3 0,-2 3 0,2-2 0,0-2 16,0 0 0,-2-1 0,2-3 0,-2-2 15,2 0 0,0-8 0,0 16 0,2-10 16,-2-6 0,-2 12 0,2-12 0,-3 10 0,3-10 15,0 0 0,0 10 0,0-10 16,0 0 0,0 7 0,0-7 0,0 0 16,0 0 0,0 0 0,0 10 0,0-10 0,0 0 15,0 0 0,0 0 0,0 0 16,3 8 0,-3-8 0,0 0 0,0 0 0,0 0 16,0 0 0,0 0 0,0 0 0,0 0 15,0 0 0,0 0 0,0 0 0,0 0 16,-3 12 0,3-12 0</inkml:trace>
  <inkml:trace contextRef="#ctx0" brushRef="#br0">7890 5171 0,'0'0'0,"0"0"0,0 0 0,0 0 15,0 0 0,0 0 0,0 0 0,0 0 16,0 0 0,0 0 0,0 0 0,0 0 16,0 0 0,0 0 0,0 0 0,0 0 0,0 0 15,0 0 0,11-6 0,-11 6 0,15-4 16,-15 4 0,18-1 0,-1-3 0,1 1 15,1 1 0,-1 2 0,2-1 0,-1-1 16,-1 2 0,1-2 0,-19 2 0,27 0 16,-27 0 0,22-3 0,-22 3 0,16 0 15,-16 0 0,0 0 0,23 0 0,-23 0 16,0 0 0,22 0 0,-22 0 0,0 0 16,13-1 0,-13 1 0,0 0 0,0 0 15,0 0 0,18-2 0,-18 2 0,0 0 0,0 0 16,0 0 0,0 0 0,18-2 15,-18 2 0,0 0 0,0 0 0,0 0 0,0 0 16,0 0 0,0 0 0,0 0 0,0 0 16,0 0 0,0 0 0,0 0 0,19 2 15,-19-2 0,0 0 0,0 0 0</inkml:trace>
  <inkml:trace contextRef="#ctx0" brushRef="#br0">8065 5102 0,'0'0'0,"-4"-14"0,4 14 0,-4-13 16,2 7 0,2 6 0,-3-12 0,3 12 15,-2-8 0,2 8 0,0 0 0,0 0 16,0-14 0,0 14 0,0 0 0,0 0 16,0 0 0,0 0 0,0 0 0,0 0 15,0 0 0,0 0 0,0 0 0,18 32 16,-14-16 0,2 3 0,-2-3 0,2 4 0,0 7 15,-2-3 0,0-6 0,1-2 0,1 3 16,-1 1 0,-1 8 0,1-3 0,-3-5 16,2 10 0,-2-7 0,0 5 0,0-2 15,3-6 0,0-5 0,-3-1 0</inkml:trace>
  <inkml:trace contextRef="#ctx0" brushRef="#br0">8560 4976 0,'3'-8'0,"-3"8"16,0 0 0,2-8 0,-2 8 0,0 0 15,0 0 0,0 0 0,0 0 0,0 0 0,0 0 16,10 22 0,-7-4 0,2 9 0,-1 9 16,-2-1 0,0 1 0,-2-1 15,2 3 0,0-3 0,-2 1 0,0-4 0,0-3 16,0-5 0,0-5 0,0-1 0,0-2 16,0-2 0,0-4 0,0-3 0,0 1 15,0-8 0,0 14 0,0-14 0,-2 10 16,2-10 0,0 8 0,0-8 0,0 0 0,0 0 15,0 0 0,0 0 0,0 0 16,0 0 0,0 0 0,-6-35 0,6 15 16,-4-12 0,6 1 0,4-1 0,-4 0 0,2 3 15,-1 5 0,3-5 0,1 7 16,0 4 0,1 0 0,1 3 0,-2-3 0,1 2 16,-1 2 0,1 3 0,0 1 0,-6 0 15,2 2 0,2 2 0,-6 6 0,7-10 16,-7 10 0,7-6 0,-7 6 0,0 0 15,0 0 0,0 0 0,0 0 0,0 0 16,25 12 0,-22-4 0,0 2 0,-1 0 0,4 3 16,-6 3 0,0 0 0,-2-2 15,0 2 0,0-3 0,-3-3 0,-2 4 16,-1 0 0,1-3 0,-4 4 0,0-8 0,3-1 16,1 2 0,-2-4 0,9-4 0,-13 8 15,13-8 0,-14 8 0,14-8 0,-10 4 16,10-4 0,0 0 0,-11 6 0,11-6 15,0 0 0,0 0 0,-13 4 0,13-4 16,0 0 0,0 0 0,0 0 0,-7 5 16,7-5 0,0 0 0,0 12 0,0-12 15,4 16 0,-1-6 0,-1-2 0,5 8 16,-1-2 0,3-1 0,1-1 0,0 2 16,-2-4 0,1 0 0,0-3 0,0 0 0,4 3 15,5-3 0,-6-1 0,-2 0 0,2-4 16,-12-2 0,17 6 0,-17-6 15,20-4 0,-20 4 0</inkml:trace>
  <inkml:trace contextRef="#ctx0" brushRef="#br0">8918 5278 0,'0'0'0,"0"0"0,-3-10 0,3 10 16,0 0 0,0 0 0,3-12 0,-3 12 16,0 0 0,10-14 0,-10 14 0,15-9 15,-15 9 0,18-8 0,-18 8 0,22-5 16,-22 5 0,27 0 0,-27 0 0,25 7 16,-9 1 0,-5-1 0,-2 3 0,-2-2 15,1 6 0,-2 0 0,-6 3 0,3 1 16,-3 0 0,-3 0 0,-1-2 0,2-1 0,-2 1 15,2-2 0,0-4 0,-1 0 0,3-10 16,-4 12 0,4-12 0,-5 11 0,5-11 16,0 10 0,0-10 0,0 0 0,-2 10 15,2-10 0,0 0 0,0 0 0,0 0 16,18 2 0,-18-2 0,28-4 0,-9-2 16,2 2 0,-4-4 0,0 2 0,1 1 0,-3-2 15,3 4 0,-5-4 0,5 2 16,-8-3 0,-10 8 0</inkml:trace>
  <inkml:trace contextRef="#ctx0" brushRef="#br0">9428 4986 0,'4'-12'16,"-4"12"0,0 0 0,0 0 0,0 0 16,0 0 0,0 0 0,0 0 0,0 0 15,0 0 0,0 0 0,0 0 0,0 0 16,0 0 0,18 44 0,-14-25 0,0 15 16,5-3 0,-4-3 0,6 2 0,-7 1 15,4-2 0,4 1 0,-4-2 0,1-4 0,3-6 16,-6-3 0,2 1 0,1-4 15,2 0 0,-4-2 0,1-1 0,-1-3 16,0 0 0,-7-6 0,11 10 0,-11-10 0,8 4 16,-8-4 0,0 0 0,0 0 0,0 0 15,0 0 0,22-18 0,-20 10 0,1-8 16,-1 1 0,0 3 0,-4-6 0,2 2 16,-2 2 0,2 4 0,-3-1 0,3 11 15,0-16 0,-2 8 0,2 8 0,0-14 16,0 14 0,-2-11 0,2 11 0,-2-10 15,2 10 0,0 0 0,0-10 0,0 10 0,0 0 16,0 0 0,-2-12 0,2 12 0,0 0 16,0 0 0,0 0 0,0-10 15,0 10 0,0 0 0,0 0 0,0 0 0,0 0 16,0 0 0,0 0 0,0 0 0,-2-12 16,2 12 0,0 0 0,0 0 0,0 0 15,0 0 0,0 0 0,0 0 0,0 0 16,0 0 0,0 0 0,0-10 0,0 10 15,0 0 0,0 0 0,0 0 0,0 0 16,0 0 0,0 0 0,0 0 0,0 0 16,0 0 0,4-11 0,-4 11 0,0 0 0,0 0 15,2-8 0,-2 8 0,0 0 16,7-10 0,-7 10 0,4-8 0,-4 8 0,4-12 16,1 4 0,-5 8 0,7-18 0,-3 10 15,-2-2 0,4-3 0,1-3 0,0 0 16,-1 1 0,-1 0 0,-1 0 0,0 1 15,3-2 0,-2 1 0,-1 3 0,0 2 16,-2-2 0,3 4 0,-3-2 0,-2 10 0,2-13 16,-2 13 0,4-15 0,-1 10 15,-3 5 0,2-10 0,-2 10 0,0 0 0,4-12 16,-4 12 0,0 0 0,0 0 0,0-12 16,0 12 0,0 0 0,0 0 0,0 0 15,3-8 0,-3 8 0,0 0 0,0 0 16,0 0 0,0 0 0,4-10 0,-4 10 15,0 0 0,0 0 0,0 0 0,0 0 16,0 0 0,0 0 0,0 0 0,2-10 16,-2 10 0,0 0 0,0 0 0,0 0 15,0 0 0,0 0 0,0 0 0,0 0 16,0 0 0,-9 42 0,5-26 0,2 13 16,-7-7 0,2 0 0,3-5 0,-2 13 0,-6-8 15,8 0 0,-5 5 0,3 1 0,-1-5 16,-2-3 0,5-2 0,-5 10 15,3-9 0,-1-3 0,0 0 0,3-4 0,2 3 16,0-3 0,-4 0 0,3-2 0,-2-2 16,5-8 0,-4 15 0,0-7 0,4-8 15,-5 14 0,3-8 0,2-6 0,-4 12 16,4-12 0,-2 12 0,2-12 0,-4 8 0,4-8 16,-5 8 0,5-8 0,-3 9 0,3-9 15,-4 8 0,4-8 0,-2 12 0,2-12 16,-4 10 0,4-10 0,0 0 0,-2 12 15,2-12 0,0 0 0,-2 10 0,2-10 16,0 0 0,-5 8 0,5-8 0,0 0 16,0 0 0,0 0 0,-2 10 0,2-10 15,0 0 0,0 0 0,0 0 0,0 0 16,-5 10 0,5-10 0,0 0 0,0 0 16,0 0 0,0 0 0,0 0 0,0 0 15,0 0 0,-2 10 0,2-10 0,0 0 0,0 0 16,0 0 0,0 0 0,0 0 15,0 0 0,0 0 0,0 0 0,0 0 0,0 0 16,0 0 0,0 0 0,-21-22 0,16 14 16,-2-6 0,-1 0 0,-1 0 0,3-1 15,-4-1 0,4 0 0,2-2 0,-5 0 16,4 1 0,-1 1 0,-1-2 0,3 2 16,2-1 0,-2-1 0,-1 2 0,2 0 0,1 1 15,-2-3 0,2 4 0,2 2 0,-2-2 16,2 14 0,-5-17 0,5 17 15,-4-16 0,2 10 0,2 6 0,-2-16 0,0 8 16,2 8 0,-2-16 0,-1 8 0,3 8 16,-2-13 0,2 4 0,0 9 0,-7-15 15,7 15 0,-4-12 0,4 12 0,-2-12 16,2 12 0,-4-10 0,4 10 0,-3-9 16,3 9 0,0 0 0,-2-10 0,2 10 15,0 0 0,-4-8 0,4 8 0,0 0 16,0 0 0,-3-10 0,3 10 0,0 0 15,0 0 0,-4-8 0,4 8 0,0 0 0,0 0 16,0 0 0,-5-10 0,5 10 0,0 0 16,0 0 0,0 0 0,0 0 0,0 0 15,-2-10 0,2 10 0,0 0 0,0 0 16,0 0 0,0 0 0,0 0 0,0 0 16,0 0 0,0 0 0,0 0 0,-4-10 15,4 10 0,0 0 0,0 0 0,0 0 0,0 0 16,0 0 0,0 0 0,0 0 0,0 0 15,0 0 0,0 0 0,0 0 16,-4-8 0,4 8 0,0 0 0,0 0 0,0 0 16,0 0 0,0 0 0,0 0 0,0 0 15,0 0 0,0 0 0,0 0 0,0 0 16,0 0 0,0 0 0,0 0 0,0 0 16,0 0 0,0 0 0,0 0 0,0 0 15,0 0 0,0 0 0,0 0 0,0 0 16,0 0 0,4 38 0,-4-38 0,6 24 15,-1-6 0,-1-5 0,-1 5 0,1-2 0,1 2 16,-1 1 0,-2-1 0,4 2 0,-4-3 16,3 3 0,0-2 0,-1 12 0,0-7 15,1-7 0,-1 0 0,-2 0 0,2 0 16,-2-5 0,4-1 0,-4 0 0,0-2 16,-2-8 0,2 13 0,2-5 0,-4-8 15,4 12 0,-4-12 0,5 10 0,-5-10 16,0 0 0,4 8 0,-4-8 0,0 0 15,2 10 0,-2-10 0,0 0 0,0 0 16,3 8 0,-3-8 0,0 0 0,0 0 0,0 0 16,2 10 0,-2-10 0,0 0 0,0 0 15,0 0 0,0 0 0,0 0 16,2 9 0,-2-9 0,0 0 0,0 0 0,0 0 16,0 0 0,0 0 0,0 0 0,0 0 15,0 0 0,0 0 0,0 0 0,0 0 16,5 9 0,-5-9 0,0 0 0,0 0 15,0 0 0,0 0 0,0 0 0,0 0 0,0 0 16,0 0 0,0 0 0</inkml:trace>
  <inkml:trace contextRef="#ctx0" brushRef="#br0">10799 5106 0,'3'-4'0,"1"-2"0,-2 3 16,-2 3 0,0 0 0,6-9 0,-6 9 15,0 0 0,7-3 0,-7 3 0,0 0 16,0 0 0,13 10 0,-8-3 0,3 9 15,-2-2 0,0 1 0,0 3 0,0 0 16,-1-4 0,-3 2 0,4-2 0,2-2 16,-6-1 0,2-3 0,2 0 0,-4-2 15,0 2 0,3-4 0,-5-4 0,11 8 0,-4-6 16,3 0 0,8-4 0,-1-3 16,3 2 0,11-7 0,-7 0 0,7-6 15,-3 3 0,-3 0 0,0-4 0,2 5 16,-9 0 0,-1 2 0,0 2 0,-2 0 0,-1-2 15,-1 3 0,3-3 0,-6 4 0,2 0 16,-4 2 0,3 0 0,-5 2 0,-6 2 16,14-4 0,-8 2 0,-6 2 0,11-2 15,-11 2 0,0 0 0,0 0 0,0 0 16,16 6 0,-16-6 0,0 0 0,0 0 16,-7 18 0</inkml:trace>
  <inkml:trace contextRef="#ctx0" brushRef="#br0">10963 5463 0,'0'0'15,"0"0"0,-6 4 0,6-4 0,0 0 16,0 0 0,0 0 0,0 0 0,0 0 16,0 0 0,0 0 0,0 0 0,41-4 15,-8-4 0,0 0 0,4 1 0,3-3 0,1 2 16,4-2 0,-4 0 0,2 0 0,2 0 15,-2 0 0,2 3 0,-2-1 0,-6 0 16,0-2 0,-1 2 0,-11 2 0,-5 2 16,-4 3 0,-3-2 0,0 1 0,-4 0 15,-9 2 0,15-2 0,-15 2 0,12-1 16,-12 1 0,0 0 0,10-3 0,-10 3 16,0 0 0,0 0 0,11-2 0,-11 2 0,0 0 15,0 0 0,0 0 0,0 0 0,11-2 16,-11 2 0,0 0 0,0 0 15,0 0 0,0-11 0</inkml:trace>
  <inkml:trace contextRef="#ctx0" brushRef="#br0">4241 6741 0,'2'-9'16,"-2"9"0,0 0 0,0-12 0,0 12 15,0-8 0,0 8 0,0 0 0,-2-12 16,2 12 0,0 0 0,0-12 0,0 12 16,0 0 0,0-10 0,0 10 0,0 0 0,0 0 15,-2-7 0,2 7 0,0 0 0,0 0 16,0 0 0,0 0 0,0 0 0,-45 22 15,15-3 0,1 7 0,-2 4 0,1-1 16,-14 16 0,14-9 0,3-4 0,1-3 16,1 2 0,4-1 0,1 0 0,-2-1 15,3-1 0,7 4 0,-5-5 0,6 1 16,0-1 0,7-5 0,2-1 0,0-3 16,2 2 0,2 10 0,4-8 0,3-3 0,2-5 15,8 12 0,1-8 0,5 1 0,5 1 16,3-6 0,0-2 0,4-2 0</inkml:trace>
  <inkml:trace contextRef="#ctx0" brushRef="#br0">4718 7059 0,'0'0'0,"0"0"16,0 0 0,4-9 0,-4 9 0,0 0 16,0 0 0,0 0 0,2-10 0,-2 10 15,0 0 0,0 0 0,2-12 0,-2 12 0,0 0 16,-2-14 0,2 14 0,-2-12 15,2 12 0,-4-12 0,4 12 0,-7-12 16,7 12 0,-12-10 0,4 7 0,-2 1 0,10 2 16,-20-3 0,1 6 0,-1 1 15,-3 1 0,4 1 0,-11 6 0,1 4 0,7-4 16,2 0 0,7-2 0,0 0 0,2-1 16,4 1 0,3-2 0,2 0 0,0 0 15,2-8 0,2 12 0,2-7 0,3 2 16,1-2 0,2-3 0,7 4 0,3-4 15,0-2 0,-1 0 0,-1-2 0,1-1 0,1 0 16,-4-1 0,1-2 0,-7 1 16,2-2 0,-2 0 0,-3 1 0,2 0 0,-2-2 15,-3 2 0,2 0 0,-6 6 0,10-10 16,-4 4 0,-6 6 0,6-7 0,-6 7 16,5-6 0,-5 6 0,0 0 0,8-6 15,-8 6 0,0 0 0,0 0 0,0 0 16,0 0 0,0 0 0,20 14 0,-20-14 15,9 17 0,-7-3 0,3 6 0,-3-3 16,-2 3 0,-2 10 0,-1-1 0,1 1 16,-2 2 0,-1-4 0,-1 3 0,2-2 0,-3 1 15,2-3 0,3-2 0,0-4 16,0-5 0,2 2 0,0-5 0,0-5 0</inkml:trace>
  <inkml:trace contextRef="#ctx0" brushRef="#br0">5123 7189 0,'0'0'15,"0"0"0,0 0 0,0 0 0,0 0 0,7-5 16,-7 5 0,0 0 0,0 0 0,0 0 15,0 0 0,21 0 0,-21 0 0,0 0 16,16 8 0,-16-8 0,11 9 0,-9-1 16,-2-8 0,4 16 0,-4-6 0,-4 7 0,-2 0 15,-10 10 0,-1 1 0,-1-1 16,-1-1 0,1-2 0,-1-1 0,-3-1 16,4-2 0,5-7 0,1-1 0,2-2 0,3-2 15,1 0 0,-1-2 0,7-6 0,0 0 16,0 0 0</inkml:trace>
  <inkml:trace contextRef="#ctx0" brushRef="#br0">5476 7030 0,'0'0'0,"7"-10"0,-7 10 15,6-8 0,-6 8 0,9-8 0,-9 8 16,11-6 0,-11 6 0,13-4 0,-13 4 16,16-4 0,-16 4 0,19 0 0,-19 0 15,20 4 0,-4 2 0,-4-2 0,1 4 0,-4-2 16,4 6 0,-1-2 0,-2 3 15,-1 1 0,-3 2 0,-2 0 0,0-1 16,-4 1 0,0 2 0,-6-4 0,2 1 0,-2 0 16,-1 0 0,1-3 0,-4 2 0,2-3 15,-3 2 0,7-6 0,-3 1 0,0 0 16,7-8 0,-6 10 0,6-10 0,-4 6 16,4-6 0,0 0 0,-4 10 0,4-10 15,0 0 0,0 0 0,0 0 0,0 0 16,21 6 0,-21-6 0,28 0 0,-12-2 15,-16 2 0,37-4 0,-17 4 0,-1-2 0,-1 0 16,-1 2 0,1 0 0,2 0 16,-20 0 0,35-2 0,-20 2 0,-1-4 15</inkml:trace>
  <inkml:trace contextRef="#ctx0" brushRef="#br0">6170 7229 0,'0'0'0,"0"0"0,0 0 0,0 0 16,0 0 0,0 0 0,18 6 0,-18-6 16,6 12 0,-4-7 0,-2-5 0,5 18 0,-5-18 15,2 26 0,0-10 0,-4 1 0,-2 0 16,1-2 0,-1-1 0,0 0 0,0-4 15,-3 5 0,2-3 0,1 0 0,4-12 16,-9 18 0,7-10 0,2-8 0,-4 12 16,4-12 0,0 0 0,-6 12 0</inkml:trace>
  <inkml:trace contextRef="#ctx0" brushRef="#br0">6383 6990 0,'0'0'0,"0"0"16,0 0 0,0 0 0,0 0 0,0 0 15,0 0 0,0 0 0,0 0 0,0 0 16,0 0 0,0 0 0,0 0 0,0 0 16,55 0 0,-35-2 0,-1 2 0,-3 0 15,3-2 0,-1 2 0,-18 0 0,28-1 16,-28 1 0,20-3 0,-20 3 0,0 0 16,21 3 0,-21-3 0,0 0 0,18 1 15,-18-1 0,0 0 0,0 0 0,13 4 0,-13-4 16,0 0 0,10 8 0,-10-8 0,6 14 15,-4-4 0,-2-2 0,4 9 0,-2-1 16,3 0 0,-5 0 0,0 1 0,2 1 16,-2-2 0,2 2 0,-2 0 0,2-1 15,-4-1 0,4 2 0,-2-2 0,0-1 16,0 3 0,0-4 0,-2 2 0,2-4 16,-2-2 0,2 2 0,-2-3 0,2-9 15,-5 18 0,5-18 0,-4 16 0,4-16 16,-2 17 0,2-17 0,-4 16 0,4-16 15,-2 14 0,2-14 0,0 0 0</inkml:trace>
  <inkml:trace contextRef="#ctx0" brushRef="#br0">6460 7341 0,'0'0'0,"0"0"0,-2-7 16,2 7 0,0 0 0,0 0 0,17-18 16,1 10 0,-1 0 0,13-2 0,1-1 0,2 1 15,3 0 0,-15 2 0,12 1 16,-7 2 0,-2 1 0,-4 2 0,-1 0 0,-3-4 16,1 2 0,-5 2 0</inkml:trace>
  <inkml:trace contextRef="#ctx0" brushRef="#br0">6738 6714 0,'0'0'0,"-12"-8"15,12 8 0,0 0 0,0 0 0,0 0 0,0 0 16,0 0 0,67 18 0,-34-4 16,2 6 0,2-3 0,2 5 0,-4 1 15,18 15 0,-16-8 0,-7-5 0,-1 5 16,-5 2 0,3-1 0,-7 3 0,-5-3 16,-5 3 0,0 3 0,-6-3 0,-4 1 0,-2 1 15,-2-3 0,-4 3 0,-2-1 0,-3-3 16,-1-3 0,1 3 0,0-5 15,0-1 0,1-4 0,4-6 0,-1-3 0,3-1 16,0-2 0,-2-2 0,4-2 0,4-6 16,-6 14 0,2-9 0,4-5 0,-7 9 15,7-9 0,0 0 0,-7 9 0,7-9 16,0 0 0,-4 7 0,4-7 0,0 0 16,0 0 0,0 0 0,-7 10 0,7-10 0,0 0 15,0 0 0,0 0 0,0 0 0,0 0 16,-6 7 0,6-7 0,0 0 0,0 0 15</inkml:trace>
  <inkml:trace contextRef="#ctx0" brushRef="#br0">7607 7182 0,'0'0'0,"0"-10"16,0 10 0,0 0 0,0 0 0,0 0 16,0 0 0,0 0 0,18-2 0,-18 2 15,17-2 0,-17 2 0,43-8 0,-24 6 0,1-4 16,15 2 0,-3-2 0,-7 4 15,-6-2 0,-1 2 0,-18 2 0,28 0 16,-28 0 0,0 0 0,33 2 0,-26 0 0,-7-2 16,13 4 0,-13-4 0,0 0 0</inkml:trace>
  <inkml:trace contextRef="#ctx0" brushRef="#br0">7679 7318 0,'0'0'0,"0"0"16,0 0 0,0 0 0,-6 11 0,6-11 16,0 0 0,0 0 0,0 0 15,0 0 0,24 10 0,-24-10 0,0 0 0,37 2 16,-17-2 0,15-2 0,0-1 0,0 1 16,-2-1 0,0-4 0,-5 2 0,-8 0 15</inkml:trace>
  <inkml:trace contextRef="#ctx0" brushRef="#br0">8637 6854 0,'5'-12'0,"-3"3"16,0-4 0,-2 4 0,2 1 0,-2 8 15,0-12 0,0 12 0,4-6 0,-4 6 16,0 0 0,3-8 0,-3 8 15,0 0 0,0 0 0,0 0 0,0 0 0,10 22 16,-5-4 0,2 13 0,-3 3 0,2 1 16,-1 1 0,-3 1 0,0 1 0,0-5 0,1 1 15,-1 1 0,2-3 0,-6 0 16,4-9 0,-4-5 0,2 1 0,0-3 16,0 0 0,-2-2 0,2-4 0,0-1 0,0-2 15,0-7 0,0 13 0,0-13 0,-2 12 16,2-12 0,0 0 0,-3 6 0,3-6 15,0 0 0,0 0 0,0 0 0,0 0 16,0 0 0,0 0 0,-11-20 0,9 12 16,2 1 0,0-3 0,-2 0 0,4-4 15,-4-4 0,4 2 0,5 3 0,-7-3 16,4 0 0,3 1 0,0-3 0,-3 2 0,0 0 16,4-1 0,0 2 0,2-2 15,-3 1 0,9 0 0,-6 0 0,8-9 0,-3 5 16,1 4 0,-1 0 0,-5 5 0,4-3 15,-1 4 0,0 2 0,-4 0 0,-1 0 16,-1 4 0,2 0 0,-9 4 0,13-3 16,-13 3 0,14-2 0,-14 2 0,0 0 15,19 5 0,-19-5 0,9 8 0,-5-2 16,1 2 0,-3-2 0,0 4 0,0-2 16,-2 0 0,0-8 0,-2 15 0,2-5 15,-4-2 0,-3 6 0,-4 0 0,2 0 0,-3-2 16,-4-1 0,1-1 0,-3 4 15,2-4 0,-1 0 0,1-4 0,6 1 0,-5-2 16,5 0 0,0-3 0,1 1 0,0 0 16,9-3 0,-15 6 0,6-4 0,9-2 15,-13 2 0,13-2 0,-9 2 0,9-2 16,0 0 0,0 0 0,-13 2 0,13-2 16,0 0 0,0 0 0,0 0 0,0 0 15,0 0 0,-13 0 0,13 0 0,0 0 16,0 0 0,0 0 0,0 0 0,0 0 15,0 0 0,0 0 0,0 0 0,0 0 0,31 6 16,-31-6 0,17 6 0,-8-2 0,8 2 16,-1 4 0,-1-2 0,3 0 0,-6-1 15,6 1 0,-3 2 0,1-2 0,-1 2 16,-2-2 0,-4 0 0,-1-2 0,2-1 16,-4 2 0,1-4 0,1 4 0,-1-4 15,-7-3 0,13 10 0,-6-6 0,-3 2 16,-4-6 0,13 10 0,-8-4 0,-5-6 15,8 8 0,-8-8 0,10 8 0</inkml:trace>
  <inkml:trace contextRef="#ctx0" brushRef="#br0">9176 7304 0,'0'0'0,"0"0"16,0 0 0,0 0 0,0 0 0,0 0 16,0 0 0,0 0 0,0 0 0,0 0 15,22 8 0,-22-8 0,13 14 0,-11-6 0,10 4 16,-6-1 0,2 5 0,1-2 0,-3 0 16,2 1 0,-4-3 0,2 4 0,-2-4 15,1 2 0,4 2 0,-5-5 0,3 3 16,-3-2 0,0-2 0,-2 0 0,4 0 15,-6-10 0,4 13 0,-2-7 0,2 4 16,-4-10 0,2 12 0,-2-12 0,7 9 16,-7-9 0,0 0 0,0 10 0,0-10 0,0 0 15,2 8 0,-2-8 0,0 0 16,0 0 0,2 10 0,-2-10 0,0 0 16,0 0 0,0 0 0,0 10 0,0-10 0,0 0 15,0 0 0,0 0 0</inkml:trace>
  <inkml:trace contextRef="#ctx0" brushRef="#br0">9826 6613 0,'7'-12'0,"-5"1"0,0 3 0,0 2 15,-2 6 0,5-14 0,-5 14 0,3-6 0,-3 6 16,0 0 0,0 0 0,0 0 0,0 0 15,0 0 0,0 0 0,-25 24 0,9 5 16,-3 9 0,-7 21 0,-1 3 0,-1 3 16,6 0 0,-4-3 0,10-2 0,6-15 15,0-5 0,8-3 0,0 0 0,4-5 16,6 1 0,-2 2 0,2-6 0,8-1 16,1-3 0,5 3 0,5-5 0,-1-3 15,5 0 0,2-6 0,0-1 0,-1-1 0,-1-2 16,2 0 0,-7-2 0,-7-2 15,-1-2 0,-5 0 0,1-4 0,-6 2 0,-8-2 16,18 3 0,-18-3 0,13 3 0,-13-3 16,10 2 0,-10-2 0,0 0 0,14 3 15,-14-3 0,0 0 0,0 0 0,11 2 16,-11-2 0,0 0 0,0 0 0,0 0 16,0 0 0,13 3 0,-13-3 0,0 0 15,0 0 0,0 0 0,0 0 0,0 0 16,0 0 0,11 3 0,-11-3 0,0 0 0,0 0 15,0 0 0,0 0 0,0 0 0,0 0 16,0 0 0,0 0 0,0 0 0,0 0 16,0 0 0,0 0 0</inkml:trace>
  <inkml:trace contextRef="#ctx0" brushRef="#br0">10540 6872 0,'-2'-8'0,"2"8"15,0-10 0,0 10 0,0 0 0,0-8 16,0 8 0,0 0 0,0 0 0,-2-8 16,2 8 0,0 0 0,0 0 0,0 0 15,0 0 0,0 0 0,0 0 0,0 38 16,-6-7 0,6 1 0,-4-1 0,-1 1 0,0 1 15,-1-1 0,1 0 0,-1-1 0,2-1 16,0-6 0,-4 3 0,4-3 0,2-7 16,-4 0 0,6-4 0,-3-1 0,3 0 15,-2-2 0,0-2 0,0 2 0,0-3 16,2 3 0,0-4 0,0-6 0,0 8 16,0-8 0</inkml:trace>
  <inkml:trace contextRef="#ctx0" brushRef="#br0">10867 7298 0,'4'18'0,"1"-3"0,-5 0 0,0-4 16,0 3 0,0-2 0,-5 1 0,1 2 15,-4 2 0,-4-3 0,4 4 0,-3-5 16,-1 5 0,0-4 0,0 2 0,-1 0 16,-1-7 0,2 5 0,-1-6 0,2-2 15,2 0 0,-1-2 0,10-4 0,0 0 16</inkml:trace>
  <inkml:trace contextRef="#ctx0" brushRef="#br0">11294 6950 0,'0'0'0,"7"-5"0,-7 5 16,10-8 0,0 4 0,7-4 0,1 2 15,1 0 0,-1 3 0,2-2 0,1 5 16,-3 0 0,1 5 0,-1-2 0,0 3 15,-3 2 0,3 2 0,-3 0 0,-4 3 16,0 2 0,-5-2 0,1 5 0,-5-2 16,-4 4 0,-3-3 0,-1 3 0,0-4 0,-8 13 15,1-9 0,3-4 0,-2 0 16,4-6 0,-1-1 0,2 0 0,0-4 16,3 1 0,0-2 0,2 2 0,2-6 0,-4 6 15,4-6 0,0 0 0,0 0 0,0 0 16,0 0 0,0 0 0,26-2 0,-9-2 15,3-2 0,-3 0 0,3 2 0,0 0 16,-1 0 0,1 2 0,0 0 0,-1-1 16,1-2 0,-3 2 0,1-1 0</inkml:trace>
  <inkml:trace contextRef="#ctx0" brushRef="#br0">12209 6992 0,'0'0'0,"6"4"0,-6-4 0,4 8 16,-4-8 0,2 14 0,-2-8 0,-2 4 16,0 0 0,-6 3 0,0 3 0,-3 0 15,3 0 0,-4-2 0,2 1 0,-2 1 0,-1-2 16,3-2 0,0 1 0,0-1 15,1-2 0,3-2 0,-4 0 0,6-4 0,4-4 16,-8 12 0,6-8 0,2-4 0,0 0 16,-10 4 0</inkml:trace>
  <inkml:trace contextRef="#ctx0" brushRef="#br0">12429 6895 0,'0'0'0,"0"0"0,0 0 16,0 0 0,0 0 0,0 0 0,0 0 16,0 0 0,13-2 0,-13 2 0,0 0 15,0 0 0,18 0 0,-18 0 0,23 0 0,-7-1 16,3-1 0,-1 2 0,4-2 0,-3 2 15,2-3 0,-1 2 0,-1-1 0,1 2 16,-2 0 0,-3 0 0,-15 0 0,22-2 16,-14 0 0</inkml:trace>
  <inkml:trace contextRef="#ctx0" brushRef="#br0">12915 6728 0,'0'0'0,"0"0"16,0 0 0,0 0 0,0 0 0,0 0 15,0 0 0,0 0 0,9 20 0,-9-10 16,2 5 0,-2 3 0,0-1 0,0 1 16,0 0 0,3 0 0,-3 0 0,0-3 15,2 3 0,-2-4 0,2 2 0,0 0 16,2-3 0,-4 0 0,2-4 0,0 1 15,1-2 0,-3 2 0,2-2 0,1-3 0,-3-5 16</inkml:trace>
  <inkml:trace contextRef="#ctx0" brushRef="#br0">12872 6373 0,'8'-6'0,"-8"6"0,16-6 15,1 6 0,-17 0 0,42 4 0,-23 0 0,16 4 16,-2 4 0,1 1 0,-2 3 0,1 2 16,0 2 0,-2 3 0,-3 3 0,-1 0 15,-6 3 0,1-1 0,-2 5 0,-1-1 16,-1 3 0,-3 1 0,-1 1 0,-10 1 15,0-2 0,3 3 0,-3-2 0,-4-1 0,-2-1 16,0-1 0,-5-3 0,3-3 0,-2 2 16,-10 11 0,12-23 0,-3-3 15,-1 0 0,0 0 0,-2-1 0,-1 0 16,0-2 0,-2 0 0,6-3 0,-2 0 16,3-4 0,-3 1 0,3 0 0,6-6 15,-12 8 0,12-8 0,-6 8 0,6-8 16,0 0 0,-11 2 0,11-2 0</inkml:trace>
  <inkml:trace contextRef="#ctx0" brushRef="#br0">13855 6763 0,'0'0'0,"0"0"0,0 0 15,0 0 0,0 0 0,0 0 0,0 0 0,0 0 16,0 0 0,0 0 0,31 5 0,-31-5 16,28 1 0,-9-2 0,15-2 0,-8 1 15,6-2 0,1 1 0,-6 0 0,-7 1 16,-2 1 0,1-1 0,-5 2 0,-2-2 15,-12 2 0,18 0 0,-18 0 0,17 0 16,-17 0 0,0 0 0,14-5 0,-14 5 16,0 0 0,0 0 0,0 0 0,0 0 0,0 0 15,0 0 0,0 0 0,0 0 16</inkml:trace>
  <inkml:trace contextRef="#ctx0" brushRef="#br0">14109 6655 0,'-6'-8'0,"6"8"0,-5-6 16,5 6 0,0 0 0,-6-8 0,6 8 16,0 0 0,0 0 0,-7-6 0,7 6 15,0 0 0,0 0 0,0 0 0,0 0 16,0 0 0,-5 26 0,5-8 0,-2-1 0,2 3 16,0 10 0,0 0 0,2-1 0,-2-6 15,5-1 0,-5-2 0,4 0 0,-1-2 16,1 1 0,1 1 0,-1-2 0,2 0 15,-2-1 0,2-1 0,0 0 0,-2-3 16,0 0 0,1-2 0,-1-3 0,0-2 16,-4-6 0,8 8 0</inkml:trace>
  <inkml:trace contextRef="#ctx0" brushRef="#br0">14516 6422 0,'0'0'0,"2"-12"0,-2 12 0,0 0 16,0 0 0,2-10 0,-2 10 0,0 0 0,0 0 16,0 0 0,0 0 0,14 22 0,-10-6 15,3 0 0,2 13 0,-2-1 0,-1 3 16,0-1 0,1-1 0,-2 1 0,3 2 15,-3-2 0,-1-3 0,2 3 0,-4-7 16,-2-3 0,0 0 0,6-3 0,-6-3 16,0 4 0,0-4 0,0 2 0,0-7 15,0 1 0,-4 0 0,4-10 0,0 14 16,0-8 0,0-6 0,0 9 0,0-9 16,0 0 0,0 10 0,0-10 0,0 0 15,0 0 0,0 0 0,0 0 0,0 0 0,0 0 16,0 0 0,14-23 0,-10 5 15,1 0 0,8-11 0,-4-1 0,-1 1 0,-1-1 16,2 0 0,0 1 0,-3 5 0,0 5 16,0-1 0,4-8 0,-3 6 0,-1 5 15,-2 3 0,8 0 0,-6 4 0,-2-2 16,1 4 0,2 1 0,-1-1 0,-6 8 16,11-12 0,-7 8 0,-4 4 0,14-8 0,-14 8 15,10-2 0,-10 2 0,0 0 0,0 0 16,0 0 0,23 4 0,-23-4 0,8 14 15,-6-6 0,0 2 0,-4 0 0,-2 7 16,0-3 0,-3 4 0,0 0 0,1-3 16,-5 1 0,0-2 0,0-1 0,0-1 15,-2 1 0,0-2 0,-3-1 0,8-2 16,-1 0 0,1-4 0,-2 0 0,10-4 16,-13 7 0,13-7 0,-11 5 0,11-5 15,-9 3 0,9-3 0,0 0 0,-12 5 16,12-5 0,0 0 0,0 0 0,-10 3 15,10-3 0,0 0 0,0 0 0,0 0 0,-10 4 16,10-4 0,0 0 0,0 0 0,-3 8 16,3-8 0,0 0 0,3 10 0,-3-10 15,4 12 0,0-4 0,3-1 0,0 0 16,3 4 0,4 1 0,-3-2 0,1 2 16,2-4 0,1 2 0,1 0 0,-1-3 15,0 1 0,0-1 0,1 0 0,-5-1 0,2-2 16,-2 0 0,-2 0 0,2-2 0,-2 2 15,-9-4 0,17 6 0,-17-6 0,15 2 16,-15-2 0,0 0 0,0 0 0</inkml:trace>
  <inkml:trace contextRef="#ctx0" brushRef="#br0">15066 6799 0,'0'0'16,"0"-12"0,0 12 0,0 0 0,0 0 16,0 0 0,0 0 0,2-8 0,-2 8 15,0 0 0,0 0 0,0 0 0,14-2 16,-14 2 0,0 0 0,0 0 0,26 8 16,-17-4 0,-1 2 0,-3 0 0,8 6 15,0 0 0,-4 1 0,2 1 0,-4 2 0,1 1 16,-4 1 0,4 10 0,-6-2 15,-2-6 0,0-5 0,0 3 0,-2-2 0,-1-2 16,-4 1 0,5-3 0,0-2 0,-2-2 16,2 0 0,2-8 0,-3 12 0,3-12 15,-2 7 0,2-7 0,0 8 0,0-8 16,0 0 0,0 0 0,5 8 0,-5-8 16,0 0 0,0 0 0,17 2 0,-17-2 15,15 2 0,-15-2 0,20 0 0,-20 0 16,17 0 0,-17 0 0,18 2 0,-18-2 15,17 2 0,-17-2 0,16 2 0,-5 0 0,-11-2 16,16 4 0,-16-4 0,19 4 16,-10-2 0,-9-2 0,17 0 0,-17 0 0</inkml:trace>
  <inkml:trace contextRef="#ctx0" brushRef="#br0">15910 6215 0,'0'0'16,"2"-12"0,-2 12 0,0 0 0,0-12 15,0 12 0,0 0 0,0 0 0,0 0 16,0 0 0,0 0 0,0 0 0,0 0 15,-42 34 0,23-9 0,-1 5 0,-4 5 0,5 5 16,-10 17 0,3-2 0,5-9 0,11-7 16,-6 0 0,8-1 0,-1 2 15,3 1 0,0-5 0,4-1 0,4 1 0,6-3 16,-6-3 0,6 1 0,3-3 0,5-2 16,-6-5 0,6-7 0,-3 2 0,1-2 15,1-2 0,0 1 0,0-3 0,3 0 16,-3-2 0,-4 0 0,0-2 0,0-1 15,-3 0 0,2-2 0,-10-3 0,12 7 16,-5-4 0,-7-3 0,11 4 0,-11-4 16,9 4 0,-9-4 0,0 0 0,11 6 15,-11-6 0,0 0 0,9 4 0,-9-4 16,0 0 0,11 2 0,-11-2 0,0 0 0,0 0 16,8 4 0,-8-4 0,0 0 0,0 0 15,0 0 0,14 2 0,-14-2 0,0 0 16,0 0 0,0 0 0,0 0 0,0 0 15,13 0 0,-13 0 0,0 0 0,0 0 16,0 0 0,0 0 0,0 0 0,11-6 0,-11 6 16,0 0 0,6-8 0,-6 8 15,5-12 0,-5 12 0,0-15 0,-5-1 16</inkml:trace>
  <inkml:trace contextRef="#ctx0" brushRef="#br0">16283 6495 0,'0'0'0,"-3"-10"0,3 6 0,0 4 15,0-7 0,-2 0 0,2 1 0,0 6 16,-3-9 0,3 5 0,0 4 0,-2-6 16,2 6 0,-2-6 0,2 6 0,0 0 15,0 0 0,-13 0 0,13 0 0,-14 12 16,0 1 0,-9 11 0,9-4 0,-4 4 0,3 1 15,1 1 0,-1 2 0,4-7 0,-2 7 16,4-7 0,-2 7 0,7-8 0,-3-5 16,5 2 0,-2-2 0,4 1 0,-2-2 15,4 1 0,-2 0 0,0-6 0,2 3 16,-2-2 0,2 0 0,0-2 0,3 0 16,-3 0 0,0-3 0,2 3 0,-2-4 15,3 4 0,-3-2 0,1-2 0,-3-4 0,4 6 16,-4-6 0,0 0 0,2 4 15,-2-4 0,0 0 0,0 0 0,0 0 0,0 0 16,0 0 0,0 0 0,0 0 0,-6-18 16,6 18 0,-3-6 0,3 6 0,-2-6 15,2 6 0,-5-6 0,5 6 0,0 0 16,-2-6 0,2 6 0,0-3 0,0 3 16,0 0 0,0 0 0,-4-8 0,4 8 15,0 0 0,0 0 0,0 0 0,0-5 16,0 5 0,0 0 0,0 0 0,0 0 0,-2-5 15,2 5 0,0 0 0,0 0 0,0 0 16,0 0 0,0 0 0,0 0 0,0 0 16,0 0 0,0 0 0,0 0 0,0 0 15,0 0 0,0 0 0,0 0 0,0 0 16,0 0 0,0 0 0,0 0 0,24 8 16,-22-6 0,-2-2 0,16 3 0,-10-1 15,3 1 0,-9-3 0,16 2 0,-16-2 0,12 1 16,-5-1 0,-7 0 0,15 0 15,-15 0 0,13 0 0,-13 0 0,16-1 16,-10-1 0,-6 2 0,13-8 0,-3 3 0,-2 2 16,-4-1 0,1 0 0,1-4 0,-2 2 15,1 0 0,-2 0 0,1 0 0,-2-1 16,0 0 0,0-1 0,-2 8 0,0-12 16,0 12 0,0-9 0,0 9 0,-2-12 15,0 6 0,2 6 0,-4-10 0,2 7 16,2 3 0,-5-9 0,5 9 0,-9-9 15,2 5 0,3-2 0,-2 0 0,2 0 0,-6 0 16,4 2 0,-3-2 0,5 2 0,-1 0 16,-2-2 0,1 2 0,4 3 0,2 1 15,-13-9 0,13 9 0,-7-3 0,7 3 16,0 0 0,-13-3 0,13 3 0,0 0 16,-10 5 0,10-5 0</inkml:trace>
  <inkml:trace contextRef="#ctx0" brushRef="#br0">16773 6641 0,'0'0'15,"0"0"0,13 2 0,-13-2 0,6 0 0,-6 0 16,7 4 0,-2-2 0,-5-2 0,8 4 16,-5-2 0,-3-2 0,8 10 0,-6-2 15,0 0 0,0-1 0,-2 3 0,0 6 16,-4 0 0,-2 2 0,-1-1 0,-1-1 0,-2 2 15,0-6 0,1 3 0,-4-1 16,4-4 0,1 2 0,-2-2 0,2-2 16,1-3 0,1 0 0,0 0 0,-2-2 0,8-3 15,0 0 0,-8 3 0,8-3 0,0 0 16,0 0 0</inkml:trace>
  <inkml:trace contextRef="#ctx0" brushRef="#br0">17197 6359 0,'0'0'0,"4"-8"0,-4 8 15,0 0 0,0 0 0,6-4 0,-6 4 16,0 0 0,0 0 0,0 0 0,2-6 16,-2 6 0,0 0 0,0 0 0,0 0 0,0 0 15,0 0 0,4-6 0,-4 6 16,0 0 0,0 0 0,0 0 0,0 0 16,0 0 0,0 0 0,0 0 0,0 0 0,0 0 15,0 0 0,7-6 0,-7 6 0,0 0 16,0 0 0,0 0 0,0 0 0,0 0 15,0 0 0,0 0 0,0 0 0,0 0 16,0 0 0,0 0 0,0 0 0,2-5 0,-2 5 16,0 0 0,0 0 0,0 0 15,0 0 0,4-7 0,-4 7 0,0 0 0,0 0 16,0 0 0,0 0 0,0 0 0,0 0 16,2-5 0,-2 5 0,0 0 0,0 0 15,0 0 0,0 0 0,0 0 0,-10 33 16,7-13 0,-5 9 0,-2-1 0,4 2 15,2-8 0,0-1 0,2 1 0,-1-6 16,6 1 0,-1 1 0,-2-4 0,2-2 16,2-5 0,-2 3 0,2 0 0,2-4 0,0 0 15,-2 0 0,5-2 0,-1-2 0,-8-2 16,18 2 0,-18-2 0,20-4 16,-11 2 0,8-6 0,-6 2 0,-4-2 0,-1-2 15,3 5 0,-4-1 0,1-2 0,-2 0 16,0 2 0,1 0 0,-1 2 0,-4 4 15,5-8 0,-5 8 0,4-8 0,-4 8 16,0 0 0,7-2 0,-7 2 0,0 0 0,0 0 16,0 0 0,0 0 0,6 14 15,-4-6 0,-2 0 0,0 2 0,0 0 16,0 0 0,2 8 0,-2-3 0,0 1 0,0 0 16,-2-1 0,2 3 0,-2-2 0,2 0 15,-2-1 0,2 0 0,0-4 0,-2 1 16,2-2 0,0 0 0,0-1 0,0 1 15,0-2 0,-2-2 0,2 2 0</inkml:trace>
  <inkml:trace contextRef="#ctx0" brushRef="#br0">17663 6568 0,'0'0'0,"0"0"0,23 4 0,-17 2 16,0-2 0,-2 2 0,2 0 0,-1 1 0,1 1 16,-2 2 0,3 4 0,0 0 0,-3 0 15,0 0 0,1-3 0,-5-1 0,0 2 16,0-4 0,-5 2 0,5 0 0,-6 5 15,4-3 0,-5-2 0,5 0 0,0 0 16,-5-4 0,5-2 0,-5 1 0,7-5 16,0 0 0,-8 3 0</inkml:trace>
  <inkml:trace contextRef="#ctx0" brushRef="#br0">18056 6270 0,'0'0'0,"12"-4"0,-6-2 0,3 3 15,7-4 0,-4 2 0,6-3 0,-3 2 16,7 0 0,-3 0 0,1 2 0,3 2 15,-3-2 0,-1 4 0,1 4 0,-3 0 16,-3 0 0,0 4 0,-2 0 0,-1 2 16,-3 3 0,1 5 0,-4 1 0,-3 1 15,-2 12 0,-4-2 0,-2-1 0,2 1 16,-4-7 0,1-5 0,1 2 0,-1-2 16,-2-2 0,3-1 0,-3-1 0,4-2 15,1-2 0,0 0 0,-1-3 0,1 0 0,4-2 16,-2-1 0,0 0 0,2-4 0,-2 8 15,2-8 0,0 6 0,0-6 0,0 0 16,6 4 0,5-2 0,0-2 0,8 2 16,4-4 0,7 0 0,5-2 0,-8 2 15,-5 2 0,11-2 0,-7-2 0,-5 3 16,-1-2 0,-2 1 0,1-2 0,-3 3 16,1-4 0,-1-2 0,-3-3 0</inkml:trace>
  <inkml:trace contextRef="#ctx0" brushRef="#br0">18655 5789 0,'0'0'0,"0"0"0,-10 7 15,10-7 0,6 13 0,2 0 0,1 1 0,11 10 16,6 4 0,1-3 0,2 0 0,5 3 16,-1 0 0,2 0 0,12 11 0,-6-5 15,-11-7 0,-7 1 0,4 4 0,-7 3 16,-3-2 0,-3 7 0,-2-5 0,-7 3 16,-5 1 0,-2 1 0,-7-5 0,-2 5 15,-4-1 0,0-1 0,-5-1 0,0 1 0,-4-3 16,0-1 0,0-1 0,1-3 15,2-3 0,-3-1 0,6 0 0,3-8 0,1-5 16,6-1 0,0-4 0,3 2 0,-4-4 16,5 0 0,-3-2 0,5-1 0,0 2 15,2-5 0,-6 5 0,3 0 0,3-5 16,0 0 0,-7 5 0,7-5 0,-2 5 16,2-5 0,0 0 0,-4 3 0,4-3 15,0 0 0,-4 4 0,4-4 0,0 0 16,-5 4 0,5-4 0,0 0 0,0 0 15,0 0 0,0 0 0,-4 4 0,4-4 0,0 0 16,0 0 0,0 0 0,0 0 0,0 0 16,-6 4 0,6-4 0,0 0 0,0 0 15,0 0 0,0 0 0,0 0 0,0 0 16,-29-6 0</inkml:trace>
  <inkml:trace contextRef="#ctx0" brushRef="#br0">7620 8585 0,'0'0'0,"0"0"0,-4 1 0,4-1 15,0 0 0,0 0 0,0 0 0,0 0 0,0 0 16,0 0 0,0 0 0,0 0 15,0 0 0,0 0 0,0 0 0,0 0 0,0 0 16,33-6 0,-15 1 0,2 0 0,-3 2 16,-1-1 0,0-1 0,5 4 0,-1-1 15,-1 0 0,-1-1 0,-4 3 0,0 0 16</inkml:trace>
  <inkml:trace contextRef="#ctx0" brushRef="#br0">7720 8718 0,'0'0'15,"0"0"0,0 0 0,0 0 0,0 0 16,0 0 0,0 0 0,30 6 0,-13-6 16,3 0 0,15-2 0,0-2 0,-2 1 15,6-2 0,1 0 0,-3-5 0,4 2 16</inkml:trace>
  <inkml:trace contextRef="#ctx0" brushRef="#br0">9049 8266 0,'0'0'0,"6"-11"16,-6 11 0,0 0 0,0 0 0,0 0 15,0 0 0,0 0 0,0 0 0,0 0 0,0 0 16,0 0 0,0 0 0,-39 8 0,23 5 15,-8 9 0,5 4 0,-5 1 0,-1 3 16,1 5 0,5 3 0,-1-2 0,1 3 16,3-1 0,3 1 0,2 0 0,4-3 15,3 0 0,6-1 0,2-5 0,3 1 16,0-1 0,2-1 0,5-1 0,0-2 16,3-1 0,-1-7 0,-1 0 0,9 6 0,3-5 15,-9-3 0,7 2 0,-5-4 0,2-3 16,-5 1 0,12 4 0,-5-10 15,-4 2 0</inkml:trace>
  <inkml:trace contextRef="#ctx0" brushRef="#br0">9406 8594 0,'0'-9'0,"0"9"16,2-10 0,-2 10 0,0-8 0,0 8 15,0 0 0,3-9 0,-3 9 16,0 0 0,0 0 0,0 0 0,0 0 0,0 0 16,0 0 0,0 0 0,8 27 0,-8-10 15,2 16 0,0-1 0,1 2 0,-3-1 16,-3 3 0,3-1 0,0-1 0,0 1 15,0-1 0,0-5 0,3-5 0,-3-4 0,-3-5 16,1 0 0,4-5 0,-2-1 0,0-3 16,0 2 0,0-8 0,-2 12 15,2-12 0,0 0 0,0 8 0,0-8 0,0 0 16,0 0 0,0 0 0,0 0 0,0 0 16,5-34 0,-1 18 0,0-4 0,-2 3 15,0-3 0,1 2 0,-3-2 0,3 3 16,-3 1 0,2 0 0,0 0 0,0 1 0,-2 3 15,4 2 0,-4-2 0,2 2 16,0 4 0,0-1 0,1-1 0,1 0 16,-4 8 0,7-14 0,-3 8 0,1 0 15,-1-2 0,-4 8 0,11-10 0,-6 5 16,-1 0 0,-4 5 0,11-7 0,-5 3 16,-6 4 0,9-6 0,-9 6 0,0 0 0,11-4 15,-11 4 0,0 0 0,0 0 0,0 0 16,20 8 0,-20-8 0,6 11 0,-1-3 15,-5 1 0,0 6 0,0 1 0,-5-2 16,1 1 0,-3 1 0,-2 0 0,3-2 0,-2 0 16,-4 0 0,3-5 0,1 7 0,1-6 15,-2-2 0,5-3 0,-2 0 16,1 3 0,5-8 0,-9 5 0,9-5 0,-9 4 16,9-4 0,0 0 0,0 0 0,0 0 15,0 0 0,0 0 0,0 0 0,-22-9 16,22 9 0,0 0 0,-6-10 0,6 10 15,0 0 0,-4-8 0,4 8 0,0 0 16,-3-6 0,3 6 0,0 0 0,0 0 16,0 0 0,0 0 0,0 0 0,0 0 15,0 0 0,0 0 0,0 0 0,0 0 16,0 0 0,0 0 0,0 0 0,0 0 16,42 16 0,-31-8 0,0-1 0,5 5 0,-1-2 15,0 0 0,0 2 0,1 0 16,-1-3 0,1 1 0,-1 2 0,0-2 0,-2-2 15,2 2 0,-1-2 0,-6-2 0,1 0 16,-2-2 0,-1-1 0,-6-3 0,11 5 16,-11-5 0,0 0 0,16 2 0,-16-2 15,0 0 0</inkml:trace>
  <inkml:trace contextRef="#ctx0" brushRef="#br0">9752 9056 0,'7'-8'16,"-7"8"0,4-10 0,-4 10 0,2-8 0,-2 8 15,2-8 0,-2 8 0,2-10 0,-2 10 16,2-8 0,-2 8 0,0-10 0,0 10 15,0-7 0,0 7 0,0 0 0,0-12 16,0 12 0,0 0 0,0-10 0,0 10 16,0 0 0,0 0 0,0 0 0,0 0 15,0 0 0,3-8 0,-3 8 0,0 0 16,0 0 0,0 0 0,0 0 0,0 0 16,7 26 0,-7-18 0,2 2 0,-2 3 15,0 1 0,2 2 0,0-2 0,0 1 16,1-2 0,-1 0 0,2 1 0,-2 0 0,0 2 15,-2-5 0,2 1 0,0 0 0,0-2 16,-2 0 0,6-2 0,-6 2 0,0-10 16,0 13 0</inkml:trace>
  <inkml:trace contextRef="#ctx0" brushRef="#br0">10289 8909 0,'6'-3'0,"-6"3"0,0 0 16,0 0 0,0 0 0,0 0 15,0 0 0,0 0 0,0 0 0,14-2 0,-14 2 16,0 0 0,0 0 0,15 10 0,-6-5 16,-5 2 0,3-2 0,-1 3 0,-2-2 15,0 2 0,2 0 0,-2 0 0,-2 0 16,0 0 0,-2 1 0,0 0 0,-4 0 0,2 1 15,-8 4 0,2 0 0,-1-3 0,-2 1 16,0-2 0,3 0 0,0-4 16,0 0 0,2-2 0,6-4 0,-13 2 0,13-2 15,0 0 0</inkml:trace>
  <inkml:trace contextRef="#ctx0" brushRef="#br0">10869 8663 0,'0'0'16,"0"0"0,0 0 0,0 0 0,0 0 15,0 0 0,0 0 0,0 0 0,0 0 0,0 0 16,0 0 0,0 0 0,0 0 0,0 0 15,0 0 0,0 0 0,0 0 0,0 0 16,-46 6 0,46-6 0,0 0 0,-9-8 16,9 8 0,0 0 0,-4-9 0,4 9 15,0 0 0,0 0 0,4-12 0,-4 12 16,0 0 0,5-10 0,-5 10 0,0 0 16,9-10 0,-5 8 0,-4 2 0,7-6 0,-7 6 15,18-6 0,-18 6 0,14-2 0,-14 2 16,15 0 0,-15 0 0,20 4 0,-11-2 15,-9-2 0,18 6 0,0 0 0,-6 2 16,1 2 0,1-3 0,-6 1 0,-1 0 16,0 0 0,-3 0 0,5 6 0,-7 0 15,0 1 0,-4 1 0,-2 0 0,2 2 16,-7-3 0,2-1 0,-6 2 0,-1 0 16,2-2 0,-1-2 0,-1-1 0,-1 1 15,-1-2 0,2-2 0,-2-2 0,3-3 16,-1 2 0,14-5 0,-17 0 0,17 0 0,0 0 15,-24-5 0,24 5 0,-11-9 0,7 3 16,4 6 0,-7-14 0,7 14 0,0-14 16,0 14 0,2-15 0,-2 15 0,7-12 15,-2 4 0,-1 2 0,2 0 0,-6 6 16,14-8 0,-6 4 0,-8 4 0,17-6 16,-7 6 0,-10 0 0,19-2 0,-19 2 15,33 6 0,-17-2 0,-2 2 0,2 0 0,-1 0 16,1 2 0,-1 0 0,1 0 0,-6-2 15,2 1 0,5 3 0,-4-2 16,0-2 0,-2 0 0,0 0 0,0-4 0,-11-2 16,18 7 0,-10-2 0,-8-5 0,17 5 15,-17-5 0,18 3 0,-18-3 0,0 0 16,27-10 0</inkml:trace>
  <inkml:trace contextRef="#ctx0" brushRef="#br0">11411 8450 0,'0'0'16,"0"0"0,0 0 0,0 0 0,0 0 15,0 0 0,0 0 0,0 0 0,0 0 16,0 0 0,0 0 0,0 0 0,0 0 15,0 0 0,0 0 0,0 0 0,0 0 16,15 24 0,-13-15 0,4 8 0,-4-2 16,2 3 0,4 12 0,-2-1 0,-2-1 0,-1-3 15,3 3 0,-4-2 0,3-7 0,-3 1 16,1-2 0,-1-2 0,2 1 0,-4-1 16,2 0 0,0-6 0,0 0 15,0 0 0,-2-10 0,2 13 0,-2-13 0,0 12 16,0-12 0,3 6 0,-3-6 0,0 0 15,0 0 0,0 0 0,0 0 0,0 0 16,0 0 0,0 0 0,13-38 0,-4 11 16,-5-1 0,8-1 0,-6-1 0,2 2 15,-1 7 0,-3 1 0,3 1 0,-2 2 0,1 0 16,0 3 0,1-2 0,2 1 0,-2 2 16,-3 0 0,2 3 0,1 0 0,0 3 15,-3-2 0,2 3 0,1-1 0,-3 1 16,-4 6 0,14-10 0,-10 8 0,-4 2 15,0 0 0,15-4 0,-15 4 0,0 0 16,0 0 0,0 0 0,9 17 0,-9-8 16,-4 6 0,-1 1 0,-4-2 0,3 2 15,-5-1 0,0 2 0,-4-4 0,3 3 16,0-2 0,-1-2 0,-1 0 0,2-3 16,0 1 0,3-4 0,1-2 0,-1 0 15,9-4 0,-11 6 0,11-6 0,-11 2 0,11-2 16,0 0 0,0 0 0,0 0 15,0 0 0,-18 0 0,18 0 0,0 0 0,0 0 16,0 0 0,0 0 0,0 0 0,0 0 16,0 0 0,0 0 0,0 0 0,0 0 15,0 0 0,0 0 0,0 0 0,0 0 16,0 0 0,40 2 0,-31 2 0,-1-1 16,10 10 0,-5-6 0,0 1 0,1 2 0,-2-2 15,4 0 0,-5 0 0,2 2 0,-2-2 16,-2-1 0,0 1 0,-1-2 0,-1 2 15,-7-8 0,13 10 0,-6-2 0,1-2 16,-3 0 0,-5-6 0,13 10 0,-8-4 16,-5-6 0,8 7 0,-8-7 0</inkml:trace>
  <inkml:trace contextRef="#ctx0" brushRef="#br0">11886 8715 0,'0'0'0,"4"-10"0,-4 10 16,0 0 0,0 0 0,0 0 0,0 0 15,0 0 0,0 0 0,0 0 0,0 0 16,0 0 0,0 0 0,0 0 0,0 0 16,0 0 0,4 31 0,-2-17 0,0 3 15,1 1 0,-3 0 0,0 0 0,3 0 16,1 0 0,-6-3 0,4 3 0,0 0 15,-2-4 0,0-5 0,4 4 0,-4-6 16,0-7 0,0 18 0,2-10 0,-2-8 0,0 14 16,0-14 0,0 10 0,0-10 15,0 10 0,0-10 0,0 0 0,0 0 0,0 0 16</inkml:trace>
  <inkml:trace contextRef="#ctx0" brushRef="#br0">12540 8661 0,'0'0'0,"9"14"0,-4-6 0,-1 0 15,-4-8 0,7 16 0,-5-8 0,-2-1 16,2 3 0,-2-10 0,-4 26 0,-3-12 15,1 1 0,-1-3 0,-4 4 0,-2 0 16,2-3 0,-2 0 0,-1 0 0,2-1 16,1-2 0,-1 0 0,6-4 0,-2-2 15,8-4 0,-12 7 0</inkml:trace>
  <inkml:trace contextRef="#ctx0" brushRef="#br0">12948 8632 0,'0'0'0,"0"0"0,0 0 15,0 0 0,0 0 0,0 0 0,0 0 0,0 0 16,0 0 0,16-2 0,-16 2 0,14-2 16,-2-1 0,5 0 0,1-1 0,-1 2 15,1 0 0,2 0 0,-1-2 0,-3 2 16,-1 2 0,-15 0 0,22-4 0,-22 4 15,18-2 0,-18 2 0,0 0 0,17-2 0,-17 2 16,0 0 0,13-2 0,-13 2 16,0 0 0,13-4 0,-13 4 0,11-7 15</inkml:trace>
  <inkml:trace contextRef="#ctx0" brushRef="#br0">13498 8284 0,'0'0'0,"4"-11"0,-4 11 0,0 0 16,0 0 0,0 0 0,0 0 0,0 0 15,0 0 0,0 0 0,0 0 0,0 0 16,12 27 0,-10-9 0,0-2 0,-2 3 0,0 11 16,2-2 0,-4-5 0,2-1 15,2 5 0,-2 0 0,0 0 0,0-4 16,0 2 0,-2-10 0,2 3 0,-2 1 0,-3-1 16,3-2 0,0-4 0,-1 0 0,1-2 15,2-10 0,0 13 0,0-13 0,-2 12 16,2-12 0,-2 10 0,2-10 0,0 0 15,0 0 0,0 0 0,0 0 0,0 0 16,0 0 0,0 0 0,0 0 0,18-35 16,-14 19 0,4-4 0,6-9 0,-3 1 15,-3 4 0,4 4 0,-6 2 0,3 1 16,-1 1 0,6 0 0,-4 0 0,2 3 16,3-1 0,-5 0 0,4 3 0,1 1 15,-1 2 0,-6 0 0,6 2 0,-8 2 0,3-2 16,-9 6 0,12-4 0,-12 4 0,16-2 15,-16 2 0,0 0 0,0 0 0,13 6 16,-13-6 0,0 0 0,2 10 0,-2-10 16,-2 14 0,2-14 0,-6 13 0,-1-5 15,3-2 0,-10 8 0,4-4 0,-3 0 16,-3-1 0,3 1 0,0-2 0,0-1 16,-1-4 0,4 3 0,10-6 0,-15 6 0,15-6 15,-12 4 0,12-4 0,-15 4 0,15-4 16,0 0 0,-13 4 0,13-4 0,0 0 15,0 0 0,0 0 0,-15 2 0,15-2 16,0 0 0,0 0 0,0 0 0,0 0 16,0 0 0,-16 2 0,16-2 0,0 0 15,0 0 0,0 0 0,0 0 0,-6 8 16,6-8 0,0 0 0,-2 9 0,2-9 16,0 0 0,4 20 0,-2-13 0,4 0 15,2 1 0,-2-2 0,7 6 0,0-2 0,0-1 16,-2 1 0,5-4 0,-2 2 15,-2-2 0,5 0 0,-3-2 0,-4 0 0,-10-4 16,22 4 0,-13-2 0,-9-2 0,20 6 16,-20-6 0</inkml:trace>
  <inkml:trace contextRef="#ctx0" brushRef="#br0">13937 8679 0,'0'0'0,"0"0"0,0 0 0,8-8 0,-8 8 16,0 0 0,0 0 0,0 0 0,0 0 16,0 0 0,9-4 0,-9 4 0,0 0 15,0 0 0,0 0 0,0 0 0,0 0 16,0 0 0,6 22 0,-4-14 0,0 7 16,1 0 0,-1-4 0,0 5 0,-2-3 15,3 4 0,-1-2 0,-2 1 0,4 0 16,-4 2 0,0-3 0,2-1 0,-2-4 0,0 2 15,2-3 0,-2 1 0,2 0 0,-2-10 16,0 16 0,0-8 0,0-8 0,2 16 16,-2-6 0,0-10 0</inkml:trace>
  <inkml:trace contextRef="#ctx0" brushRef="#br0">14074 8034 0,'-2'-6'0,"0"0"16,2 6 0,-4-12 0,1 6 0,3 6 0,-2-10 16,2 10 0,-3-7 0,3 7 0,-2-6 15,2 6 0,0 0 0,0 0 16,5-9 0,-5 9 0,0 0 0,0 0 0,42 20 16,-16-2 0,3 2 0,3 6 0,-1 1 15,4 3 0,13 15 0,-8-9 0,5 9 16,-12-10 0,-4-1 0,13 14 0,-17-13 15,0-3 0,-3 1 0,-4-1 0,-1-1 0,-5 0 16,2 1 0,-5 2 0,-3-5 0,-4-5 16,-2 6 0,-2-7 0,-2-3 15,-3 8 0,-3-4 0,0 3 0,0-7 0,1-4 16,-2-1 0,2 1 0,1-4 0,-1 2 16,0-4 0,-2 3 0,3-5 0,0 2 15,2-4 0,0 0 0,1 0 0,1-2 16,4-4 0,-6 8 0,6-8 0,-8 6 15,8-6 0,-2 5 0,2-5 0,-4 5 16,4-5 0,0 0 0,0 0 0,-4 5 16,4-5 0,0 0 0,0 0 0,-4 6 0,4-6 15,0 0 0,0 0 0,0 0 16,0 0 0,-5 6 0,5-6 0,0 0 16,0 0 0</inkml:trace>
  <inkml:trace contextRef="#ctx0" brushRef="#br0">15191 8625 0,'4'-5'0,"-4"5"0,0 0 16,2-6 0,-2 6 0,0 0 0,0 0 15,3-6 0,-3 6 0,0 0 0,0 0 16,0 0 0,0 0 0,0 0 0,3-8 0,-3 8 16,0 0 0,0 0 0,0 0 0,0 0 15,8-4 0,-8 4 0,15 0 0,-1-2 16,3-2 0,3 2 0,2-1 15,-1 0 0,15 1 0,-1 0 0,0-1 0,-13 0 16,1-1 0,-3 3 0,-2-1 0,-1-3 16,-3 3 0,3 1 0,-1-1 0,-6 0 15,-1 2 0,0-3 0,-9 3 0,15-1 16,-15 1 0,13-2 0,-13 2 0,9-2 16,-9 2 0,0 0 0,13-2 0,-13 2 0,6-4 15,-6 4 0,0 0 0,8-4 0,-8 4 16,0 0 0,4-6 0,-4 6 0,0 0 15,0 0 0,0 0 0,-12-10 0,12 10 16,-10-6 0,4 4 0,-3-2 0,9 4 16,-16-4 0,10 1 0,6 3 0,-18-5 15,9 2 0,-1 1 0,0-3 0,2 2 16,-1 1 0,1-2 0,-2 0 0,4 0 16,6 4 0,-13-6 0,6 4 0,3-2 15,4 4 0,-9-6 0,5 4 0,4 2 16,0 0 0,-8-6 0,8 6 0,0 0 0,-8-2 15,8 2 0,0 0 0,0 0 0,0 0 16,0 0 0,0 0 0,0 0 0,-10 6 16,10-6 0,0 14 0,0-6 0,2 2 15,0 5 0,0 2 0,4 0 0,2 1 16,-2 0 0,9 13 0,-1-3 0,-2 2 16,0-1 0,5 0 0,1 3 0,-3-7 15,0 7 0,2-4 0</inkml:trace>
  <inkml:trace contextRef="#ctx0" brushRef="#br0">16273 8046 0,'5'-8'16,"-5"8"0,7-6 0,-7 6 0,4-8 15,-4 8 0,2-8 0,-2 8 0,2-10 16,-2 10 0,2-7 0,-2 7 0,0-9 0,0 9 16,0 0 0,-6-8 0,6 8 15,-11 5 0,-5 0 0,2 7 0,-11 12 16,-5 4 0,3 3 0,-1 5 0,5-1 0,-5 18 15,9-9 0,5-7 0,8 1 0,-3 1 16,9-3 0,2 1 0,5-3 0,-1 0 16,10-1 0,3-1 0,1-3 0,2-3 15,7 3 0,4-3 0,-5-4 0,5-1 16,-2-3 0,1 0 0,-1-3 0,2 0 16,-2-4 0,-3 3 0,-4-4 0,-4-4 15,-3-6 0,3 0 0</inkml:trace>
  <inkml:trace contextRef="#ctx0" brushRef="#br0">17005 7890 0,'0'0'15,"0"0"0,0 0 0,0 0 0,-31 20 16,3 7 0,-14 20 0,1 7 0,-5 3 16,4 2 0,-4 0 0,9-1 0,4-3 15,9-12 0,7-5 0,3-5 0,6 1 16,-1-1 0,4-3 0,3-9 0,7-1 15,-3-2 0,4-2 0,5 0 0,3-4 0,-1-2 16,7-1 0,10 1 0,1 0 0,2-6 16,-3-6 0,-3 0 0,-6 0 0,-1-4 15,-3 2 0,1-4 0,-2-1 0,-3-1 16,-3-2 0,0-4 0,-4 0 0,-4 0 16,-2 1 0,-2-1 0,-2 0 0,-6 0 15,2 2 0,-5 1 0,-1-1 0,0 2 16,0 2 0,-3-2 0,3 4 0,-1 0 0,-1 2 15,4 1 0,1-2 0,2 4 16,4-1 0,5 4 0,-12-4 0,4 0 0,8 4 16,-6-4 0,6 4 0,0 0 0,-6-4 15,6 4 0,0 0 0,0 0 0,0 0 16,0 0 0,0 0 0,0 0 0,0 0 16,0 0 0,30-4 0</inkml:trace>
  <inkml:trace contextRef="#ctx0" brushRef="#br0">17189 8131 0,'0'0'0,"4"-10"0,-4 10 15,0 0 0,2-8 0,-2 8 0,0 0 16,0 0 0,6-8 0,-6 8 0,0 0 15,0 0 0,0 0 0,0 0 0,0 0 16,0 0 0,0 0 0,0 0 0,8 31 16,-6-13 0,0 12 0,0-3 0,-2 3 0,3 2 15,-3-3 0,0 3 0,-3-1 16,3-7 0,0-2 0,0-3 0,0-1 16,-2 2 0,2-6 0,-2 2 0,4-3 0,-2-3 15,0 0 0,-2-2 0,2-2 0,0-6 16,0 12 0,0-12 0,0 8 0,0-8 15,0 0 0,0 7 0,0-7 0,0 0 16,0 0 0,0 0 0,0 0 0,0 0 16,0 0 0,0 0 0,4-29 0,1 13 15,-3-1 0,0-3 0,2-8 0,6-1 16,-6 1 0,2 4 0,3-4 0,-2-1 0,4 1 16,-3 6 0,1 3 0,-2 1 0,1 4 15,1 0 0,-3 3 0,2-1 0,-2 4 16,-2 0 0,3 2 0,-5 0 0,5 0 15,-1 2 0,-6 4 0,11-4 0,-11 4 16,11-2 0,-11 2 0,0 0 0,15 6 16,-8 0 0,-3-2 0,0 4 0,4-2 15,-6 0 0,0 2 0,0 0 0,0-1 16,-2 1 0,-2 2 0,0-2 0,-2 2 16,-6 4 0,2 0 0,-5-3 0,-3 4 0,3-4 15,-2 1 0,-2-2 0,3 2 0,1-2 16,-1-3 0,2-1 0,5 2 0,-4-4 15,4 0 0,1 0 0,6-4 0,-8 6 16,8-6 0,-10 4 0,10-4 0,-4 4 16,4-4 0,0 0 0,-6 4 0,6-4 0,0 0 15,0 0 0,0 0 0,0 8 16,0-8 0,0 0 0,10 8 0,-5-5 16,2 1 0,-1 1 0,3 0 0,-3-1 0,10 4 15,-1 0 0,3 2 0,-3-2 0,0 0 16,1-1 0,-1 3 0,1-2 0,-4-2 15,-1 0 0,1 0 0,-4 0 0,1-2 16,0 0 0,0 2 0,-3-2 0,2 0 16,-8-4 0,14 8 0,-8-3 0,-6-5 15,13 5 0,-13-5 0,12 3 0,-12-3 16,0 0 0</inkml:trace>
  <inkml:trace contextRef="#ctx0" brushRef="#br0">17698 8411 0,'0'0'15,"0"0"0,0 0 0,0 0 0,0 0 16,0 0 0,0 0 0,-6-12 0,6 12 16,0 0 0,0 0 0,0 0 0,0 0 0,0 0 15,-12-2 0,12 2 0,0 0 0,0 0 16,0 0 0,0 0 0,0 0 0,0 0 15,-13-4 0,13 4 0,0 0 0,0 0 16,0 0 0,0 0 0,0 0 0,0 0 16,-12-4 0,12 4 0,0 0 0,0 0 15,0 0 0,0 0 0,0 0 0,0 0 16,0 0 0,0 0 0,0 0 0,0 0 16,0 0 0,41 0 0,-41 0 0,17 6 15,-9-2 0,-1 0 0,2 1 0,-3 2 16,1-2 0,0 3 0,-3-2 0,-2 2 0,3 2 15,-5-2 0,0 10 0,-5-4 0,3-1 16,-2-1 0,-1 2 0,-4 0 0,3-4 16,-1 0 0,0-3 0,3-1 0,2 1 15,2-7 0,-9 9 0,9-9 0,-4 6 16,4-6 0,-4 6 0,4-6 0,0 0 16,0 0 0,0 0 0,0 0 0,13 12 15,-13-12 0,17 0 0,-17 0 0,24-4 0,-4 2 16,-6 2 0,3-4 0,1 4 0,-4 0 15,0-2 0,-14 2 0,25-4 0,-11 2 16,-1 0 0,-13 2 0,20-4 0,-9-2 16</inkml:trace>
  <inkml:trace contextRef="#ctx0" brushRef="#br0">18328 8131 0,'0'0'0,"0"0"0,0 0 15,0 0 0,0 0 0,0 0 0,0 0 16,0 0 0,0 0 0,0 0 0,0 0 15,0 0 0,0 0 0,0 0 0,0 0 0,0 0 16,0 0 0,0 0 0,16 3 0,-16-3 16,8 7 0,1-2 0,-5 3 15,3-2 0,4 8 0,-2-2 0,2 1 0,-7 1 16,5 0 0,-5 2 0,-2-3 0,2 5 16,-6-1 0,0 0 0,-2 1 0,-4-1 15,-2-1 0,2 2 0,-3-2 0,-5-1 16,6 0 0,-6 0 0,3-1 0,-2-2 15,-3-2 0,5-1 0</inkml:trace>
  <inkml:trace contextRef="#ctx0" brushRef="#br0">18985 7799 0,'5'-8'16,"-5"8"0,0-6 0,0 6 0,0 0 15,0 0 0,0 0 0,-5 20 0,3-4 16,0 2 0,-3 9 0,-1 3 0,2-1 16,2-5 0,2-2 0,0-4 0,0 1 0,2-1 15,0 0 0,2 0 0,3-5 16,-3 1 0,1 0 0,1-4 0,1-2 0,-1-3 16,0 0 0,4 3 0,-4-6 0,3 1 15,-3-1 0,-6-2 0,18-2 0,-12-1 16,6-2 0,-3 1 0,-1-2 0,3-3 15,-2-3 0,-3 2 0,-1-2 0,1 4 16,1 2 0,-4 1 0,1-2 0,-2 2 16,0 1 0,-2 4 0,6-6 0,-6 6 15,0 0 0,0 0 0,0 0 0,0 0 16,5 14 0,-3-5 0,-2 9 0,-2-2 16,2 2 0,0 1 0,2-1 0,-4 0 15,2 0 0,0 0 0,0-1 0,0 1 0,2 0 16,-4-3 0,2 0 0,-2-2 0,2-1 15,-3 0 0,6-2 0,-3-2 0,-3-1 16,3-1 0,0-6 0,0 10 0</inkml:trace>
  <inkml:trace contextRef="#ctx0" brushRef="#br0">19367 7754 0,'2'-10'0,"0"2"15,2 0 0,-4 2 0,0 6 0,4-10 16,-1 6 0,-3 4 0,0 0 0,2-8 0,-2 8 16,0 0 0,0 0 0,0 0 15,2-7 0,-2 7 0,0 0 0,0 0 16,0 0 0,0 0 0,5 25 0,-3-9 0,2 13 15,-6 1 0,4 0 0,-2 1 0,0 1 16,-2-3 0,2 3 0,0 0 0,-2-3 16,-2 1 0,1-6 0,1-3 0,0-5 15,-1-1 0,1 2 0,0-4 0,0-3 16,2 0 0,-2-2 0,2 0 0,0-4 16,-2 2 0,2-6 0,0 6 0,0-6 15,0 0 0,0 5 0,0-5 0,0 0 0,0 0 16,0 0 0,10-19 0,-3 3 0,2 0 15,-2-3 0,1 1 0,6-10 0,-1-1 16,-3 3 0,2 2 0,-2 7 0,-3 0 16,2 2 0,0 3 0,-5 2 0,4-3 15,0 1 0,-2 2 0,-2 4 0,3-2 16,-1 2 0,-1 0 0,2 0 0,-3 2 16,-4 4 0,8-7 0,-1 4 0,-7 3 15,0 0 0,11-2 0,-11 2 0,0 0 16,0 0 0,0 0 0,13 6 0,-11 0 0,-2-6 15,0 10 0,-2-2 0,0 0 0,-2 2 16,-1-3 0,-3 8 0,-4-2 0,0 1 16,-2-2 0,1-2 0,-3 1 0,2 1 15,-2-2 0,5-2 0,3 0 0,-4-2 16,6-2 0,-3 0 0,3 0 0,-4 0 16,4 0 0,2-2 0,0 2 0,4-4 15,-9 5 0,4-3 0,5-2 0,-7 3 16,7-3 0,-4 3 0,4-3 0,0 0 0,-6 4 15,6-4 0,-4 5 0,4-5 16,0 0 0,-3 5 0,3-5 0,-2 8 0,2-2 16,0 2 0,2 0 0,1 0 0,1 1 15,0-1 0,5 6 0,0-2 0,0 0 16,-1 0 0,4 2 0,-2-4 0,3 1 16,1-1 0,-4-2 0,-1 0 0,-2-2 15,-1 2 0,1-4 0,-1-1 0,0 2 16,0 0 0,0 0 0,-2-3 0,-4-2 15,7 5 0,-7-5 0,6 6 0,-1-4 0,-5-2 16,0 0 0,19 2 0</inkml:trace>
  <inkml:trace contextRef="#ctx0" brushRef="#br0">19752 8164 0,'-2'-8'0,"2"8"0,-5-8 16,5 8 0,-4-6 0,4 6 0,0 0 0,-4-8 15,4 8 0,0 0 0,-2-5 16,2 5 0,0 0 0,0-5 0,0 5 0,0 0 16,2-7 0,-2 7 0,0 0 0,8-3 15,-1 2 0,-7 1 0,18 0 0,-18 0 16,18 4 0,-12-2 0,5 3 0,-1 0 15,2 5 0,3-1 0,-6 3 0,2 2 16,-5 0 0,-2-1 0,1 2 0,-5 0 0,-3-1 16,1 2 0,0-3 0,0-3 15,0 0 0,-2-2 0,2 0 0,-3-2 0,3 2 16,2-4 0,0-4 0,-2 8 0,2-8 16,-3 7 0,3-7 0,0 0 0,5 5 15,-5-5 0,11 0 0,-1 0 0,8-2 16,2-4 0,2 0 0,13-4 0,-5 0 15,-1-2 0,-7-2 0,0 4 0,-7 1 16</inkml:trace>
  <inkml:trace contextRef="#ctx0" brushRef="#br0">20326 7866 0,'11'-4'0,"-11"4"16,0 0 0,0 0 0,20 8 0,-14-2 15,0 2 0,6 4 0,-6 2 0,5-1 16,-7 3 0,4 0 0,-4 1 0,-2 3 16,0-2 0,-2 2 0,0-1 0,-6 9 15,-1-4 0,0-2 0,-4-6 0,1 1 16,-8 7 0,0-6 0,1-7 0,1 1 0</inkml:trace>
  <inkml:trace contextRef="#ctx0" brushRef="#br0">20882 7714 0,'0'0'15,"0"0"0,5-4 0,-5 4 0,0 0 16,0 0 0,0 0 0,0 0 0,0 0 0,0 0 15,0 0 0,0 0 0,0 0 0,0 0 16,-25 10 0,25-10 0,0 0 16,0 0 0,-19-4 0,19 4 0,-11-6 0,6 2 15,5 4 0,-6-8 0,4 0 0,2 8 16,-4-7 0,4 7 0,0-10 0,0 10 16,2-8 0,-2 8 0,4-8 0,-4 8 15,6-8 0,-3 8 0,-3 0 0,13-6 0,-6 2 16,-7 4 0,14-1 0,-14 1 0,18 3 15,-9-1 0,0 2 0,0 4 0,1 4 16,2 0 0,-3 4 0,-3-1 0,-2 3 16,2 0 0,-2-1 0,-4 3 0,0 10 15,-6-1 0,0-1 0,0-2 0,-5 0 16,4-3 0,-2-5 0,-1-2 0,0-1 16,2-3 0,-1 2 0,1-4 0,0-2 15,4-2 0,-2-1 0,-1 0 0,1-3 16,-1-1 0,7-1 0,0 0 0,0 0 15,-13-5 0,9 1 0,2 0 0,-1-4 0,1 2 16,0 2 0,0-4 0,2 2 0,0 0 16,0 6 0,4-12 0,-4 8 0,0 4 15,2-8 0,-2 8 0,7-1 0,-7 1 16,13-4 0,-4 4 0,-9 0 0,19 2 16,-9 0 0,0 1 0,7 3 0,1 3 15,-2-4 0,-1 1 0,3 2 0,-3 0 16,0 0 0,-6-2 0,4 0 0,2 2 15,-4-3 0,1 1 0,-2-2 0,-3 1 16,3-4 0,0 3 0,0 0 0,-1-4 0,9 2 16,0-4 0,-1 0 0,1-5 0,-4-2 15</inkml:trace>
  <inkml:trace contextRef="#ctx0" brushRef="#br0">21457 7598 0,'-2'-6'16,"2"6"0,0-10 0,0 10 0,0 0 0,0-10 16,0 10 0,0 0 0,0 0 15,2-6 0,-2 6 0,0 0 0,0 0 0,0 0 16,0 0 0,0 0 0,0 0 0,6 32 16,-4-14 0,2-1 0,-1 3 0,-1 12 15,0-3 0,-4 1 0,6-2 0,-6 1 16,2-5 0,2-4 0,-4-3 0,2-1 15,-2 0 0,2-3 0,0-3 0,0 0 16,-2-2 0,2-2 0,0 2 0,0-2 16,0-6 0,0 8 0,0-4 0,0-4 0,0 0 15,4 4 0,-4-4 0,0 0 16,0 0 0,26-12 0,-14 0 0,3 0 16,5-11 0,-5 7 0,-2-2 0,0 2 0,7-9 15,-3 1 0,-1 2 0,-3 6 0,0 3 16,-2-1 0,2 0 0,0 2 0,-4 2 15,-1 3 0,0-3 0,-2 3 0,-2 0 16,3 3 0,-3-2 0,-4 6 0,7-6 0,-7 6 16,4-4 0,-4 4 0,0 0 0,0 0 15,0 0 0,0 0 0,-13 18 16,2-7 0,-3 2 0,-3-2 0,2 1 0,-2 0 16,-1-2 0,3 0 0,1-1 0,-1-1 15,4 0 0,2 0 0,1-6 0,1 4 16,0-2 0,3 0 0,-3 0 0,7-4 15,-6 2 0,6-2 0,-8 4 0,8-4 16,-3 6 0,3-6 0,-5 2 0,5-2 16,0 0 0,-2 5 0,2-5 0,2 7 15,-2-7 0,2 8 0,1-1 0,2 1 16,-1-2 0,0 4 0,0-2 0,1 2 16,6 3 0,-2 2 0,1-4 0,0 3 15,-2-2 0,3 0 0,1-2 0,-4-2 16,0 0 0,-1-3 0,0 1 0,0-2 0,-1 2 15,0-2 0,1 0 0,-7-4 0,13 2 16,-13-2 0,0 0 0</inkml:trace>
  <inkml:trace contextRef="#ctx0" brushRef="#br0">21840 7914 0,'0'0'0,"0"0"15,2-7 0,-2 7 0,0 0 0,0 0 16,2-7 0,-2 7 0,0 0 0,4-4 15,-4 4 0,0 0 0,0 0 0,12-4 16,-12 4 0,8-2 0,-8 2 0,0 0 16,20 4 0,-13-1 0,-7-3 0,14 7 15,-6-4 0,-4 5 0,2-1 0,1 0 16,-5 1 0,4 2 0,2 6 0,-4-2 16,-2 1 0,0-3 0,0-2 0,0 0 15,0-2 0,-2 0 0,3 0 0,-3-8 0,2 9 16,0-4 0,-2-5 0,2 7 0,-2-7 15,0 6 0,0-6 0,0 0 0,5 8 16,-5-8 0,11 4 0,-1-2 0,0-2 16,7 0 0,3-2 0,-1 0 0,15-6 15,-11 2 0,-1-3 0,-2-1 0,-3-2 16</inkml:trace>
  <inkml:trace contextRef="#ctx0" brushRef="#br0">21923 7117 0,'0'0'0,"-2"-5"0,2 5 0,0 0 0,0 0 15,0 0 0,13 28 0,-2-10 0,11 11 16,2 1 0,4 4 0,3-1 0,8 19 16,4-5 0,-11-8 0,14 9 0,-13-11 15,-7-3 0,3-1 0,5 18 0,-7-11 16,-7-5 0,-5 1 0,-1 0 0,-6 1 16,-2-1 0,-3 3 0,-3-1 0,-7-1 15,-1 3 0,-4-5 0,-3 2 0,-3-1 0,-1-2 16,-3-3 0,4 1 0,1-7 0,1-5 15,-1 4 0,1-9 0,8 1 16,-3-4 0,2-2 0,3-2 0,-1-1 0,1 0 16,1-2 0,-2 0 0,3 0 0,4-5 15,-4 8 0,4-8 0,-7 6 0,7-6 16,-6 4 0,6-4 0,-5 4 0,5-4 16,0 0 0,-4 4 0,4-4 0,0 0 15,0 0 0,0 0 0,-5 8 0,5-8 16,0 0 0,0 0 0,0 0 0,0 0 15,-6 4 0,6-4 0,0 0 0,0 0 0,0 0 16,0 0 0,0 0 0,0 0 0,-8 4 16,8-4 0,0 0 0</inkml:trace>
  <inkml:trace contextRef="#ctx0" brushRef="#br0">7767 10459 0,'0'0'0,"0"0"0,0 0 16,0 0 0,0 0 0,-17 0 0,17 0 16,0 0 0,0 0 0,0 0 0,0 0 0,0 0 15,0 0 0,0 0 0,-14 1 0,14-1 16,0 0 0,0 0 0,0 0 0,0 0 15,0 0 0,0 0 0,0 0 0,0 0 16,0 0 0,0 0 0,0 0 0,0 0 16,0 0 0,0 0 0,0 0 0,0 0 15,33-8 0,-11 5 0,1-2 0,9 0 16,3-1 0,0 2 0,0 2 0,-2 0 0,2 0 16,-9 2 0,-1 0 0</inkml:trace>
  <inkml:trace contextRef="#ctx0" brushRef="#br0">7908 10654 0,'0'0'0,"0"0"16,0 0 0,-10 2 0,10-2 15,0 0 0,0 0 0,0 0 0,0 0 0,0 0 16,0 0 0,0 0 0,20 15 0,-2-5 15,13 4 0,0-4 0,1 2 0,10-3 16,-1 0 0,1-8 0,28-2 0,-2-8 16</inkml:trace>
  <inkml:trace contextRef="#ctx0" brushRef="#br0">9487 10135 0,'-2'-6'0,"-2"0"0,4 6 0,-7-14 15,5 8 0,2 6 0,-3-10 0,3 10 16,-6-8 0,6 8 0,0 0 0,-9-5 15,9 5 0,-13-2 0,13 2 0,-24 12 16,-4 7 0,-3 7 0,7 7 0,-20 24 16,2 3 0,3-1 0,4 8 0,4-2 15,3 3 0,3-8 0,10-3 0,2-11 16,11-7 0,2-3 0,2 2 0,4-5 16,4 0 0,4-1 0,4-2 0,5-1 0,7-3 15,5 0 0,6-5 0,17 13 0,-11-14 16,-2-5 0,-2 1 0,-1-4 0,2 3 15,-1 0 0,-1-4 0,-5-1 0,0-2 16,3-2 0</inkml:trace>
  <inkml:trace contextRef="#ctx0" brushRef="#br0">9812 10399 0,'2'-14'0,"0"4"0,-2 1 0,2 3 16,-2 6 0,0-12 0,0 12 0,0-12 15,0 12 0,2-8 0,-2 8 0,0 0 0,0 0 16,2-10 0,-2 10 0,0 0 0,0 0 15,0 0 0,0 0 0,0 0 0,0 0 16,0 0 0,0 0 0,0 0 0,0 0 16,11 34 0,-7-4 0,-2 1 0,6 5 15,-4 1 0,-2-1 0,0 3 0,-2 2 16,0-1 0,0-3 0,0 3 0,0-3 16,-2-3 0,0-1 0,2-1 0,-4-2 15,1-7 0,1-5 0,2-2 0,0-3 16,0 0 0,-3-6 0,3 1 0,0-2 0,0-6 15,0 10 0,0-10 0,-2 8 0,2-8 16,0 0 0,0 0 0,0 0 0,0 0 16,0 0 0,0 0 0,0-32 0,0 15 15,2-1 0,-2 2 0,0-4 0,0 2 16,3-1 0,-3 1 0,2 0 0,1 0 16,-1-1 0,-2 1 0,4 0 0,-2-2 15,0 3 0,0 1 0,5-2 0,-2 4 0,-1-3 16,0 1 0,-2 4 0,3 0 15,1-2 0,-2 3 0,2 1 0,-2 2 16,0-2 0,0 4 0,3 0 0,-3 0 0,2 2 16,-6 4 0,10-10 0,-4 8 0,-6 2 15,8-2 0,-8 2 0,16 0 0,-16 0 16,17 2 0,-7 3 0,-2-2 0,1 1 16,-3 0 0,1 2 0,0 0 0,-3 0 15,2 0 0,-1 0 0,-1 2 0,-1 0 16,-3-3 0,0 5 0,-3-2 0,1 0 15,-5 8 0,1-4 0,-5 4 0,2-4 0,-4-1 16,3 1 0,-4-2 0,1 2 0,-1-6 16,6 1 0,-3-2 0,4 0 0,-1-3 15,8-2 0,-13 6 0,7-4 0,6-2 16,-16 2 0,16-2 0,-9 2 0,9-2 16,0 0 0,0 0 0,0 0 0,0 0 15,-18-2 0,18 2 0,0 0 0,0 0 16,0 0 0,0 0 0,0 0 0,-2-10 15,2 10 0,0 0 0,0 0 0,0 0 0,0 0 16,0 0 0,0 0 0,35 6 0,-29-2 16,2 0 0,0 2 0,1-2 0,2 10 15,4-4 0,-6 2 0,2 1 16,0-1 0,2 2 0,-2-2 0,0 0 0,-3 2 16,4-4 0,-4-1 0,-1-1 0,0 0 15,-1 0 0,-1-2 0,1 0 0,0 2 16,-1-3 0,2 2 0,-1-2 0,-2-2 15,-4-3 0,9 3 0,-9-3 0,0 0 0</inkml:trace>
  <inkml:trace contextRef="#ctx0" brushRef="#br0">10172 10895 0,'0'0'0,"5"-9"0,-5 9 15,7-8 0,-7 8 0,0 0 0,4-7 16,-4 7 0,0 0 0,0 0 0,4-6 15,-4 6 0,0 0 0,0 0 0,0 0 16,0 0 0,0 0 0,0 0 0,0 0 16,0 0 0,0 0 0,0 0 0,18 16 0,-16-9 15,3 1 0,-1 8 0,2 0 16,-1-2 0,1 2 0,-1-1 0,-1 1 0,1-2 16,-3 0 0,4-1 0,-4 2 0,0-2 15,3-1 0,-2-2 0,1-2 0,-2 1 16,0-1 0,0 0 0,0 1 0,-2-9 15,5 13 0,-3-7 0,0 0 0,-2-6 16,4 10 0,-4-10 0,0 0 0,4 4 0,-4-4 16,0 0 0</inkml:trace>
  <inkml:trace contextRef="#ctx0" brushRef="#br0">10481 10811 0,'0'0'15,"0"0"0,0 0 0,0 0 0,0-9 16,0 9 0,0 0 0,0 0 0,0 0 16,0 0 0,0 0 0,0 0 0,0 0 0,4-8 15,-4 8 0,0 0 0,0 0 0,0 0 16,18 0 0,-18 0 0,20 0 0,0-2 15,-3 0 0,6-2 0,9-2 0,3 0 16,-10 2 0,10-4 0,-11 6 0,-1 0 16,-5 0 0,2-1 0,-1 1 0,-1 2 0,-5-3 15,1 3 0,-14 0 0,21 0 16,-21 0 0,16 0 0,-16 0 0,0 0 0,17 0 16,-17 0 0,0 0 0,0 0 0,16 0 15,-16 0 0,0 0 0,0 0 0,0 0 16,0 0 0,0 0 0,0 0 0,0 0 15,0 0 0,0 0 0</inkml:trace>
  <inkml:trace contextRef="#ctx0" brushRef="#br0">10769 10577 0,'-4'-8'0,"4"8"16,-6-14 0,2 8 0,4 6 0,-4-12 15,2 6 0,2 6 0,-2-7 0,2 7 0,0 0 16,-3-8 0,3 8 0,0 0 0,-4-8 15,4 8 0,0 0 0,0 0 0,0 0 16,0 0 0,0 0 0,-4 29 0,4-11 16,-2 2 0,2 11 0,0-1 0,0 0 0,0 1 15,0-2 0,2-2 0,0-2 16,4-7 0,-3-1 0,1 1 0,2-2 16,-2 0 0,2-1 0,0 0 0,0-2 0,-1-3 15,1 2 0,1-4 0,-2-2 0,1-2 16</inkml:trace>
  <inkml:trace contextRef="#ctx0" brushRef="#br0">11375 10375 0,'0'0'16,"-9"-3"0,9 3 0,0 0 0,0 0 16,0 0 0,-22 10 0,12 0 0,-3 3 15,1 5 0,-5 8 0,-1 3 0,4 2 16,-2 4 0,-1-2 0,1 1 0,3-1 16,4-1 0,-2-3 0,5-1 0,2-5 0,-2-3 15,6-4 0,3 2 0,2-3 0,-1 1 16,4 0 0,1-2 0,2-2 0,2 1 15,3-1 0,1-2 0,3 0 0,0-2 16,11 2 0,-10-3 0,-1-2 0,-5-1 16,1-1 0,-6-3 0,-10 0 0,18 3 15,-11-3 0,-7 0 0,10-6 0,-10 6 16,4-7 0,-4 7 0,6-5 0,-6 5 16,-6-12 0,4 6 0,-4-2 0,-2-4 15,-5 0 0,-3 2 0,0-2 0,1 5 16,-1-1 0,2-2 0,-1 4 0,1 0 0,1 2 15,2 0 0,2 0 0,1 3 0,-2-2 16,10 3 0,-12-5 0,12 5 0,-11-2 16,11 2 0,0 0 0,0 0 0,-16-2 15,16 2 0,0 0 0,0 0 0,0 0 16,0 0 0,0 0 0,0 0 0,0 0 16</inkml:trace>
  <inkml:trace contextRef="#ctx0" brushRef="#br0">11610 10490 0,'0'0'0,"2"-8"0,-2 8 15,0 0 0,0 0 0,4-8 0,-4 8 16,0 0 0,0 0 0,0 0 0,0 0 15,2-8 0,-2 8 0,0 0 0,0 0 0,0 0 16,0 0 0,0 0 0,0 0 0,0 0 16,0 0 0,0 0 0,12 18 0,-8-2 15,-2 3 0,0 11 0,2 2 0,-1-1 16,-3 1 0,4 0 0,-4-1 0,2 0 16,-2-1 0,2-8 0,-2-2 0,0-2 15,0-3 0,0-3 0,0 0 0,0-2 16,0-2 0,2 0 0,-2-8 0,0 11 0,0-11 15,0 10 0,0-10 0,0 0 16,0 8 0,0-8 0,0 0 0,0 0 0,0 0 16,0 0 0,0 0 0,0 0 0,0 0 15,-2-29 0,2 14 0,0 0 0,0-3 16,2 2 0,1-2 0,-1 1 0,1 1 16,3-2 0,-4 2 0,4-2 0,3 1 15,-4 1 0,4-1 0,-5 1 0,2 0 16,8 0 0,-6 0 0,1 3 0,0-2 15,0 2 0,-3 3 0,3 0 0,-2 3 0,-3 0 16,3 1 0,-1 1 0,-6 5 0,8-8 16,2 2 0,-10 6 0,11-3 0,-11 3 15,0 0 0,15-1 0,-15 1 0,0 0 16,0 0 0,22 6 0,-22-6 0,11 8 16,-4-3 0,-7-5 0,6 10 0,-4-3 15,2 0 0,-4 1 0,0-8 0,-2 16 16,0-8 0,0 0 0,-2 0 0,-3-1 0,3 1 15,-1 0 0,-8 4 0,5-4 16,-2 0 0,0-2 0,1-1 0,3 2 16,-4-2 0,10-5 0,-15 6 0,11-2 15,-3-1 0,7-3 0,0 0 0,-15 5 16,15-5 0,-6 4 0,6-4 0,0 0 0,0 0 16,-12 4 0,12-4 0,0 0 0,0 0 15,0 0 0,-9 6 0,9-6 0,0 0 16,0 0 0,0 0 0,0 0 0,0 0 15,-2 6 0,2-6 0,0 0 0,0 0 16,13 12 0,-6-9 0,-7-3 0,17 10 0,-8-8 16,0 4 0,8 1 0,-1 0 0,-3 1 15,5-4 0,-10 6 0,6-6 0,-3 2 16,6 2 0,-6-3 0,0 2 0,-3-1 16,2-1 0,-4-1 0,3 2 0,-1 0 15,-1-2 0,-7-4 0,13 12 0,-7-6 16,4-2 0,-10-4 0,13 10 0,-7-6 15,-6-4 0,12 4 0,-12-4 0,0 0 0,0 0 16</inkml:trace>
  <inkml:trace contextRef="#ctx0" brushRef="#br0">12127 10709 0,'0'0'0,"2"-8"0,-2 8 16,0 0 0,0 0 0,0 0 0,0 0 15,4-10 0,-4 10 0,0 0 0,0 0 16,0 0 0,0 0 0,0 0 0,0 0 16,0 0 0,0 0 0,0 0 0,0 0 15,0 0 0,0 0 0,2-8 0,-2 8 0,0 0 16,0 0 0,0 0 0,0 0 0,16 0 16,-16 0 0,0 0 0,0 0 0,26 3 15,-26-3 0,15 3 0,-6-1 0,-9-2 16,16 8 0,-8-2 0,-1-2 0,-3 4 15,3-2 0,-3 2 0,1-1 0,1 9 16,-4-2 0,0-2 0,-2 4 0,0-4 16,0 0 0,0-3 0,-2-1 0,0 0 15,2-8 0,-2 14 0,2-14 0,-2 10 16,2-10 0,-2 8 0,2-8 0,0 0 0,2 9 16,-2-9 0,0 0 0,10 9 0,-10-9 15,14 0 0,-14 0 0,19 0 0,-19 0 16,29-5 0,-11 3 0,-6 2 0,6-2 15,-3 1 0,5-1 0,-7 0 0,-4-2 16,4 2 0,-13 2 0</inkml:trace>
  <inkml:trace contextRef="#ctx0" brushRef="#br0">12876 10579 0,'0'0'0,"0"0"0,20 2 16,-20-2 0,13 3 0,-13-3 0,13 7 0,-6-4 15,-3 4 0,-4-7 0,10 8 0,-5-3 16,-5-5 0,7 8 0,-5-2 0,-2-6 16,4 12 0,-4-12 0,0 10 0,0-10 15,-2 11 0,2-11 0,-4 8 0,4-8 16,-7 7 0,7-7 0,0 0 0,-7 3 16,7-3 0,0 0 0,0 0 0,0 0 15,0 0 0,0 0 0,0 0 0,0 0 0,0 0 16,0 0 0,-10-18 0,10 18 0,0 0 15,0 0 0,0 0 0,2-9 0,-2 9 16,0 0 0,0 0 0,0 0 0,0 0 16,0 0 0,0 0 0,0 0 0,0 0 15,0 0 0,0 0 0,0 0 0,0 0 16,0 0 0,0 0 0,0 0 0,0 0 16,0 0 0,0 0 0,0 0 0,0 0 15,0 0 0,0 0 0,0 0 0,0 0 16,0 0 0,0 0 0,0 0 0,0 0 0,0 0 15,-13-2 0,13 2 0,0 0 0,0 0 16,0 0 0,0 0 0,0 0 0,0 0 16,0 0 0,0 0 0,0 0 0,0 0 15,0 0 0,0 0 0,0 0 0,0 0 16,0 0 0,0 0 0,0 0 0,0 0 16,0 0 0,0 0 0,0 0 0,-16-2 15,16 2 0,0 0 0,0 0 0,0 0 0,0 0 16,-10-4 0,10 4 0,0 0 0,0 0 15,0 0 0,-2-8 0,2 8 0,0 0 16,0 0 0,0 0 0,0 0 0,14-10 16,-14 10 0,0 0 0,0 0 0,0 0 15,29 10 0,-21-4 0,-3 2 0,6 3 16,-2 1 0,-1 4 0,0 0 0,-4 0 16,-2 1 0,-2 1 0,0 2 0,-6-2 15,-2 1 0,-4 9 0,-9-2 0,0 0 16,-5-1 0,-3-1 0,-4-1 0,1-1 0,-3-2 15,-1-2 0,3-5 0,-2-3 0,2 0 16,7-6 0</inkml:trace>
  <inkml:trace contextRef="#ctx0" brushRef="#br0">14063 10182 0,'3'-10'0,"-3"10"0,2-5 0,-2 5 16,0-4 0,0 4 0,0 0 0,0 0 15,0 0 0,0 0 0,0 0 0,0 0 16,0 0 0,0 0 0,0 0 0,0 0 15,-14 12 0,8-5 0,-3-3 0,3 4 16,-6-4 0,-3 4 0,-3 2 0,4-6 0,-2 4 16,1-4 0,3-1 0,2-1 15,1-2 0,0 0 0,9 0 0,-15 0 0,6 0 16,9 0 0,-11-5 0,9 1 0,2 4 16,-2-8 0,2 8 0,2-8 0,2 2 15,-2-2 0,5 2 0,2 0 0,-1-2 16,4 2 0,3-1 0,-5 2 0,4 2 15,-5-1 0,2 1 0,6 2 0,1 2 0,-3-1 16,3 5 0,-5 0 0,2 3 16,0 0 0,-1 2 0,-1 2 0,-1 0 0,-2 6 15,-2-3 0,-1 1 0,-1 2 16,2 2 0,-6-2 0,0 1 0,-4 1 0,0 10 16,-4-7 0,-2 5 0,-1-6 0,-1-3 15,0-5 0,2 2 0,-5-3 0,-1-1 16,2 2 0,-2-4 0,-1 0 0,3-2 15,2-2 0,-1-2 0,2 0 0,0-4 16,9 0 0,-15 0 0,15 0 0,-13-4 0,13 4 16,-9-6 0,9 6 0,-6-8 15,6 8 0,0-12 0,0 4 0,2 0 0,0-2 16,0 5 0,3-3 0,-1 2 0,2-2 16,1 2 0,2 0 0,-5 2 0,5-2 15,0 2 0,-9 4 0,17-2 0,-11 2 16,-6 0 0,21 4 0,-11 0 0,6 6 15,-5-4 0,2 3 0,0 4 0,3-4 16,-3 4 0,-1-2 0,4-1 0,-7 0 16,2-2 0,-2 0 0,-3-3 0,-2 1 0,6 1 15,-4-2 0,0 1 0,1 0 16,-1-2 0,4 0 0,-10-4 0,10 2 16,-10-2 0,0 0 0</inkml:trace>
  <inkml:trace contextRef="#ctx0" brushRef="#br0">14426 10175 0,'0'0'0,"0"0"15,0-10 0,0 10 0,0 0 0,0 0 16,0 0 0,0 0 0,0 0 0,0 0 15,0 0 0,10 29 0,-6-11 0,0-2 16,1 3 0,1 9 0,1-4 0,-3 5 16,1-7 0,-3 0 0,2 5 0,-4-1 15,2-7 0,-4 1 0,-2 10 0,4-6 16,-2-5 0,0-3 0,-1 0 0,3-2 16,0-4 0,-2-1 0,2 0 0,0-4 15,-2 1 0,2-6 0,0 0 0,2 12 0,-2-12 16,0 0 0,0 0 0,0 0 0,0 0 15,0 0 0,0 0 0,22-30 0,-11 13 16,-2-13 0,1-1 0,6-1 0,-3-2 16,-2 5 0,0-1 0,-3 6 0,4-5 0,-3 1 15,-1 10 0,-2 3 0,-4 3 16,4 0 0,-2 2 0,2 2 0,-4 0 16,3 3 0,-5 5 0,6-10 0,-6 10 0,7-4 15,-7 4 0,0 0 0,0 0 0,0 0 16,0 0 0,0 0 0,0 0 0,17 14 15,-17-14 0,-2 13 0,0-3 0,-2-2 16,0 0 0,-1 8 0,-6-3 0,4-1 16,-3 0 0,0 0 0,-4-2 0,5 0 15,0-4 0,0 2 0,3-3 0,-1 2 16,0-4 0,1 4 0,-1-4 0,7-3 16,-6 6 0,6-6 0,-10 4 0,10-4 15,-4 6 0,4-6 0,-4 4 0,4-4 0,0 0 16,-2 8 0,2-8 0,0 0 0,0 10 15,0-10 0,2 11 0,0-3 0,2 0 16,4 6 0,0-2 0,-4 2 0,7-2 16,1 3 0,-2-3 0,2 2 0,1 0 15,1 0 0,-2-2 0,1-1 0,3-1 16,-2 0 0,0 0 0,-5-4 0,3 2 16,0-4 0,-4 2 0,-1-3 0,1 2 0,-8-5 15,0 0 0,16 2 0</inkml:trace>
  <inkml:trace contextRef="#ctx0" brushRef="#br0">14832 10541 0,'7'-10'0,"-7"10"0,4-5 16,-4 5 0,0 0 0,4-8 15,-4 8 0,0 0 0,0 0 0,0 0 16,0 0 0,0 0 0,0 0 0,16 13 0,-12-5 15,-2 8 0,7-2 0,-7 1 0,7 2 16,-4 0 0,-1 1 0,0 0 0,3-3 16,-3 2 0,0 0 0,1-1 0,0 0 15,-1 0 0,0-1 0,0-3 0,1-2 16,-1 0 0,-2-2 0,3-1 0,-1 1 16,-2-1 0,3-4 0,-5-3 0,0 0 15</inkml:trace>
  <inkml:trace contextRef="#ctx0" brushRef="#br0">15105 10498 0,'0'0'0,"0"0"16,0 0 0,0 0 0,0 0 0,0 0 15,0 0 0,0 0 0,0 0 0,41 11 0,-22-11 16,1 3 0,2-1 0,-1-2 0,13 2 16,-9 0 0,-5-2 0,-2 1 0,-1 2 15,1-3 0,-5 4 0,-13-4 0,22 0 16,-13 1 0,-9-1 0,11 2 0,-11-2 16,0 0 0,0 0 0,15-3 0,-15 3 15,4-4 0,-4 4 0,-2-13 0</inkml:trace>
  <inkml:trace contextRef="#ctx0" brushRef="#br0">15371 10336 0,'-4'-8'0,"4"8"15,0 0 0,0 0 0,0 0 16,0 0 0,0 0 0,0 0 0,0 28 0,2-18 16,-2 6 0,2 1 0,-2 1 0,4 2 15,-2 9 0,0-7 0,0-1 0,6-1 16,-6 0 0,2-2 0,2-1 0,-1 1 15,-1-2 0,1 0 0,4-2 0,-3-1 0,3-1 16,-2-4 0,-1-3 0,3-2 0,-1-1 16</inkml:trace>
  <inkml:trace contextRef="#ctx0" brushRef="#br0">15804 10158 0,'5'-8'15,"-3"3"0,-2 5 0,7-12 16,-5 6 0,-2 6 0,5-8 0,-5 8 16,0 0 0,6-8 0,-6 8 0,0 0 0,0 0 15,0 0 0,0 0 0,6 32 0,-6-12 16,0 11 0,0-1 0,2 1 0,-2-1 15,5 2 0,-5-1 0,0-7 0,5-4 16,-3-5 0,0 3 0,0-6 0,2 3 0,1-3 16,-1-2 0,0-4 0,6 2 0,-4-2 15,0-2 0,3-2 0,0 0 16,-9-2 0,19-2 0,-7 0 0,3-6 0,1-2 16,-1 0 0,-2-6 0,-2 1 0,-3-1 15,8-12 0,-7 7 0,-3 1 0,-2 2 16,0 2 0,2 3 0,-4-1 0,-2 6 15,0-2 0,0 2 0,0 8 0,2-14 16,-2 14 0,-2-8 0,2 8 0,0 0 16,0 0 0,0 0 0,0 0 0,0 0 15,0 0 0,0 0 0,0 0 0,0 36 16,2-17 0,-2-1 0,0 2 0,2-2 16,-2 13 0,0-7 0,2-4 0,-2 0 0,2-5 15,0 5 0,1-2 0,-1-3 16,0 1 0,-2-2 0,2-2 0,0-2 0,0-2 15,-2 0 0,7-2 0,-4 2 0,3-3 16,-6-5 0,11 8 0,-11-8 0,13 2 16,-13-2 0,0 0 0,25-14 0,-13 1 0</inkml:trace>
  <inkml:trace contextRef="#ctx0" brushRef="#br0">16320 10232 0,'2'-8'0,"2"-2"16,-2 2 0,0 0 0,-2 8 0,2-14 15,0 8 0,-2 6 0,3-8 0,-3 8 16,5-12 0,-1 7 0,-4 5 0,2-8 16,-2 8 0,2-8 0,-2 8 0,4-8 15,-4 8 0,0 0 0,9-4 0,-9 4 16,0 0 0,0 0 0,0 0 0,16 16 0,-14 0 16,4 2 0,-6 1 0,2 11 15,0-7 0,5 7 0,-7 0 0,3-7 0,-6-1 16,6-4 0,-6 1 0,3-1 0,3 0 15,-3-1 0,0-2 0,0-3 0,0-3 16,0 1 0,0-2 0,0-2 0,0-6 16,-3 10 0,3-10 0,0 7 0,0-7 15,0 0 0,0 0 0,0 0 0,0 0 16,0 0 0,0 0 0,11-35 0,-6 17 16,-1 1 0,2-1 0,4-10 0,-4 0 0,0 7 15,3 5 0,0 0 0,0 1 0,-1 1 16,1 2 0,-2 2 0,0 4 0,1 0 15,-2 0 0,4 3 0,-10 3 0,13-10 16,-5 7 0,-8 3 0,14 0 0,-14 0 16,0 0 0,19 3 0,-12 0 0,-7-3 15,11 4 0,-9 0 0,-2-4 0,6 8 16,-1-4 0,-5-4 0,3 8 0,-6 2 16,3-10 0,-5 14 0,3-7 0,-4 1 15,2-1 0,-3 0 0,3-1 0,-3 2 16,0-4 0,3 2 0,0 0 0,-5-2 0,9-4 15,-9 8 0,5-7 0,4-1 0,-7 7 16,7-7 0,-4 3 0,4-3 0,0 0 16,-6 7 0,6-7 0,0 0 0,-8 5 15,8-5 0,0 0 0,0 8 0,0-8 16,5 8 0,-2 0 0,1-2 0,2 2 16,-2-2 0,3 0 0,2 2 0,4-1 15,2 3 0,1-2 0,2-2 0,-1 2 0,1-2 16,1 0 0,-1 0 0,-1-2 0,3-3 15,-5-1 0,2 3 0,1-6 0</inkml:trace>
  <inkml:trace contextRef="#ctx0" brushRef="#br0">16983 10377 0,'0'0'0,"0"0"0,7-5 15,-7 5 0,0 0 0,0 0 0,0 0 0,9-5 16,-9 5 0,0 0 0,0 0 0,0 0 16,0 0 0,18 12 0,-18-12 0,8 10 15,-6-6 0,0 2 0,2 0 0,-4 2 16,5-2 0,-3 2 0,-2 0 0,0-1 16,0 2 0,-2-1 0,0 2 0,-1-3 15,1 3 0,-2 0 0,2-2 0,0-3 16,-2 4 0,2-3 0,2-6 0,0 7 0,0-7 15,-4 10 0,4-10 0,6 6 16,-6-6 0,12 6 0,-1-4 0,7 0 0,2-2 16,-3 2 0,5-4 0,9-2 0,2-4 15,-11-2 0,6-3 0,-4 3 16</inkml:trace>
  <inkml:trace contextRef="#ctx0" brushRef="#br0">17614 10277 0,'11'4'0,"-11"-4"0,16 6 15,-12 0 0,4 0 0,6 7 0,-8 2 16,3-2 0,-3 3 0,-2 3 0,6 9 16,-8 4 0,0-3 0,-2-5 0,-2 7 15,-2-3 0,-4 2 0,-2-8 0,1-3 16,-1-3 0</inkml:trace>
  <inkml:trace contextRef="#ctx0" brushRef="#br0">18497 10123 0,'0'0'16,"-7"2"0,7-2 0,0 0 0,0 0 16,-6 4 0,6-4 0,0 0 0,0 0 0,0 0 15,0 0 0,0 0 0,0 0 16,0 0 0,0 0 0,0 0 0,0 0 16,28-10 0,-8 4 0,-1 0 0,14-3 0,-2-1 15,-5 4 0,-4 2 0,-2-2 0,0 2 16,0 0 0,0 2 0,-5 0 0,-3 2 15,-2 0 0,0 2 0,-10-2 0,14 2 16</inkml:trace>
  <inkml:trace contextRef="#ctx0" brushRef="#br0">18990 9874 0,'0'0'0,"4"-5"0,-1 2 0,-3 3 16,2-5 0,-2 5 0,0 0 0,0 0 15,8-6 0,-8 6 0,0 0 0,0 0 0,9 11 16,-4-3 0,1 9 0,1-4 16,-1 5 0,-2 1 0,4 13 0,-8 0 0,6-3 15,-2 1 0,0-6 0,-2 5 0,-2-5 16,0-5 0,3-1 0,-3-2 0,2 0 15,-2-4 0,0-1 0,0-1 0,0-2 16,0 0 0,0-2 0,0-6 0,2 10 16,-2-10 0,0 6 0,0-6 0,0 0 0,0 0 15,0 0 0,0 0 0,0 0 16,0 0 0,14-28 0,-10 10 0,2-1 0,3-9 16,0-3 0,0 1 0,1 3 0,0 3 15,5-2 0,-4 4 0,-5 2 0,3 7 16,2-3 0,0 2 0,0 0 0,1 1 15,2 1 0,-1 0 0,1 0 0,0 4 16,0-2 0,-3 4 0,5-1 0,-4 2 16,-3 2 0,2-1 0,-4 1 0,-1 3 15,-6 0 0,0 0 0,16 5 0,-16-5 16,4 5 0,-4 3 0,0-8 0,-2 17 16,0-8 0,-3 5 0,-4 2 0,1-3 15,-4 3 0,2-2 0,-1-2 0,-5 2 0,3 0 16,-2-4 0,0 1 0,3-3 0,-1 0 15,3 0 0,0-2 0,2-2 0,1 0 16,1 0 0,6-4 0,-11 6 0,11-6 16,-9 3 0,9-3 0,-8 5 0,8-5 0,0 0 15,-7 3 0,7-3 0,0 0 16,0 0 0,-9 5 0,9-5 0,0 0 16,0 0 0,-4 3 0,4-3 0,0 0 0,0 8 15,0-8 0,0 8 0,2 0 0,0 0 16,0 0 0,3 1 0,4 4 0,1-1 15,-1-3 0,6 3 0,-2 0 0,1-2 16,1 0 0,1-1 0,1 1 0,1-2 16,-2 0 0,2 0 0,0-2 0,-3-2 15,3 4 0,-5-6 0,1 0 0,-4-2 16</inkml:trace>
  <inkml:trace contextRef="#ctx0" brushRef="#br0">19598 10194 0,'0'0'0,"6"-6"0,-6 6 15,0 0 0,0 0 0,2-4 0,-2 4 16,0 0 0,0 0 0,0 0 0,0 0 16,0 0 0,8 18 0,-4-10 0,-4 0 0,5 9 15,-5-5 0,0 0 0,2 4 0,0 2 16,-2-4 0,2-1 0,3-1 0,-5-2 15,2 0 0,1 0 0,-3-2 0,2 1 16,0-1 0,-2 0 0,2 0 0,2-4 16,-4-4 0,4 6 0</inkml:trace>
  <inkml:trace contextRef="#ctx0" brushRef="#br0">19774 10008 0,'0'0'16,"0"0"0,4-3 0,-4 3 0,12-4 0,-2 2 15,-1-2 0,9 0 0,1 0 0,1 0 16,15-4 0,-4 0 0,1 2 0,-1 1 16,2 0 0,-9 0 0,-2 2 0,-5 1 15,3-1 0,-2 1 0,-5 0 0,0 2 16,-13 0 0,20-3 0,-20 3 0,16-3 16,-16 3 0,8-2 0,-8 2 0,0 0 15,11-2 0,-11 2 0,0 0 0,0 0 16</inkml:trace>
  <inkml:trace contextRef="#ctx0" brushRef="#br0">20134 9855 0,'-7'-6'0,"7"6"0,0 0 16,-7-4 0,7 4 0,0 0 0,0 0 15,0 0 0,0 0 0,0 0 0,-11 14 0,9-8 16,2 3 0,-2 1 0,2 6 0,0 0 15,2 2 0,-2-1 0,2-1 0,2 4 16,-1-4 0,1 1 0,3 13 0,0-10 16,-1-2 0,0-3 0,1-3 0,0-2 15,1 2 0,1-2 0,-3-2 0,4-5 16,-2 2 0</inkml:trace>
  <inkml:trace contextRef="#ctx0" brushRef="#br0">20666 9683 0,'0'0'0,"0"0"0,0 0 0,0 0 15,0 0 0,0 0 0,0 0 0,-7 22 0,7-22 16,-13 9 0,6-4 0,7-5 0,-15 7 15,6-2 0,9-5 0,-15 3 16,4-1 0,11-2 0,0 0 0,-15 3 0,15-3 16,0 0 0,0 0 0,-11-8 0,11 8 15,0 0 0,0-12 0,0 12 0,0 0 16,4-12 0,-4 12 0,7-6 0,1 0 16,-8 6 0,12-6 0,-12 6 0,17-4 15,-17 4 0,18 2 0,-8 0 0,-1 2 16,9 6 0,-6-2 0,2 3 0,-1 1 15,-2 2 0,0 0 0,-3 2 0,2 2 0,-6-3 16,-2 1 0,0 0 0,-2 0 0,-2-1 16,0 3 0,-4 0 0,-4-2 0,-2 1 15,0-2 0,-3-2 0,-1 1 0,1-2 16,-2-2 0,0-1 0,1 0 0,1-4 16,1-1 0,-1 0 0,7-4 0,8 0 15,0 0 0,-24-2 0,24 2 0,-16-2 16,16 2 0,0 0 0,-9-6 0,9 6 0,0 0 15,-6-8 0,6 8 0,0 0 16,0 0 0,0 0 0,0 0 0,17-12 0,-17 12 16,16-3 0,-16 3 0,17 0 0,-17 0 15,20 0 0,-20 0 0,20 3 0,-12 2 16,8-2 0,-1 4 0,-4-4 0,-2 1 16,-1 2 0,1 0 0,0 0 0,-2-2 15,1 2 0,1 0 0,4 3 0,-4-4 16,-1 0 0,4 0 0,-6-2 0,-6-3 15,17 2 0,-17-2 0,0 0 0</inkml:trace>
  <inkml:trace contextRef="#ctx0" brushRef="#br0">21044 9634 0,'4'-8'0,"2"2"15,-2 2 0,-4 4 0,6-8 0,-6 8 0,0 0 16,7-2 0,-7 2 0,0 0 0,0 0 16,13 16 0,-10-8 0,3 8 0,0 0 15,-2 1 0,1 1 0,2 11 16,-3 1 0,-2-6 0,3-3 0,-3-3 0,0 0 16,0 1 0,0 1 0,2-2 0,-1 0 15,-3-2 0,3-3 0,-3-1 0,4-4 16,-4-2 0,2 2 0,-2-8 0,4 10 15,-4-10 0,7 6 0,-7-6 0,0 0 0,18-2 16,-18 2 0,21-16 0,-8 4 0,2-3 16,5-9 0,-2-2 0,1-4 0,1 3 15,0-3 0,0 1 0,-2 5 0,-1-1 16,3-1 0,-6 6 0,0 6 0,-1 0 16,-2 3 0,-2 1 0,-1 2 0,-1 2 15,0 0 0,-1 4 0,-6 2 0,5-4 16,-5 4 0,0 0 0,0 0 0,0 0 0,0 0 15,-16 30 0,1-18 0,1 3 16,-11 5 0,-2 2 0,-1-2 0,1-1 16,1-1 0,4-4 0,7-3 0,-1 2 0,3-6 15,5-1 0,-1 0 0,2-2 16,1 0 0,-1 0 0,7-4 0,-6 6 0,6-6 16,-7 4 0,7-4 0,0 0 0,0 0 15,0 0 0,0 0 0,9 10 0,-9-10 16,11 6 0,-3-2 0,0 0 0,0 0 15,3-1 0,-3 2 0,10 2 0,-5-1 16,1 2 0,3-2 0,-2 2 0,-2 0 16,-1-1 0,0-2 0,-1 0 0,-2 2 15,6 1 0,-3-1 0,1-3 0,-5 2 0,4-2 16,-12-4 0,26 2 0,-13 2 0</inkml:trace>
  <inkml:trace contextRef="#ctx0" brushRef="#br0">21739 9821 0,'0'0'0,"0"0"16,0 0 0,0 0 0,4-10 0,-4 10 16,0 0 0,9-4 0,-9 4 0,0 0 15,18-1 0,-18 1 0,15 0 0,-15 0 16,15 5 0,-15-5 0,13 8 0,-5-2 15,-4 2 0,-2 2 0,4 3 0,-6 2 16,0 0 0,-6-1 0,4 4 0,-2-2 0,-2-7 16,2 4 0,2-6 0,0 1 0,0-2 15,2-6 0,-5 14 0,3-8 0,2-6 16,0 10 0,0-10 0,0 0 0,9 11 16,1-9 0,-10-2 0,20 5 0,3-5 15,-4-2 0,17-3 0,-4 0 0,-3-5 16,2-4 0,-10 4 0,-1-2 0</inkml:trace>
  <inkml:trace contextRef="#ctx0" brushRef="#br0">21907 9009 0,'0'0'0,"0"0"0,0 0 16,0 0 0,0 0 0,0 0 0,53 29 16,-20-7 0,2 4 0,18 11 0,6 3 15,-6 0 0,1 2 0,1 0 0,-7-1 16,0 1 0,1 3 0,-17-6 0,6 9 15,-10-7 0,-6-7 0,-7 5 0,-1-1 16,-8 3 0,-2 0 0,-4 1 0,-4-4 16,-6 1 0,-4 0 0,-1-2 0,-3-3 15,-4 2 0,3-7 0,-8 5 0,1-7 16,-3 1 0,5-2 0,-2-4 0,4 1 16,7-5 0,-2-4 0,3-1 0,1-1 0,2-2 15,2 0 0,3-2 0,-1-2 0,1-2 16,1 2 0,5-6 0,-9 6 0,9-6 15,-4 5 0,4-5 0,0 0 0,-6 8 16,6-8 0,0 0 0,0 0 0,-7 7 16,7-7 0,0 0 0,0 0 0,0 0 15,0 0 0,0 0 0,0 0 0,0 0 16,0 0 0,0 0 0,0 0 0,0 0 0,-30-15 16,12 8 0</inkml:trace>
  <inkml:trace contextRef="#ctx0" brushRef="#br0">7669 10569 0,'-4'-6'0,"4"6"0,0 0 15,0 0 0,0 0 0,-7-4 0,7 4 16,0 0 0,0 0 0,0 0 0,0 0 0,0 0 16,0 0 0,0 0 0,0 0 0,-4-6 15,4 6 0,0 0 0,0 0 0,0 0 16,0 0 0,0 0 0,0 0 0,0 0 15,0 0 0,8-12 0,-1 8 0,1-2 16,8 2 0,3-4 0,-3 1 0,6 4 16,-5-2 0,5-1 0,-2 4 0,2 0 15,0-2 0,8 0 0,3 0 0,-4 2 16,-5-2 0,-5 2 0,1 0 0,2-1 16,-7 0 0,3 1 0,-5 0 0,-1 0 15,-12 2 0,14 0 0,-14 0 0,11-1 0</inkml:trace>
  <inkml:trace contextRef="#ctx0" brushRef="#br0">7925 10823 0,'20'-3'15,"-2"-4"0,-8 5 0,3-1 0</inkml:trace>
  <inkml:trace contextRef="#ctx0" brushRef="#br0">3708 10553 0,'0'0'0,"0"0"0,-2-8 15,2 8 0,0 0 0,0 0 0,-2-6 16,2 6 0,0 0 0,0 0 0,0 0 16,-13 22 0,6-4 0,-4 12 0,0 5 15,-1 0 0,-2 5 0,3 1 0,0 19 0,0-13 16,5-10 0,-1 3 0,2-3 0,3 2 15,4 3 0,0-4 0,1-3 0,8-3 16,-3-1 0,8-1 0,3-4 0,6 1 16,-1-5 0,7-4 0,4 0 0,4-7 15,1 1 0,1-2 0,0-4 0,0 0 16,2-2 0,-4-3 0,-2-2 0,1-1 16</inkml:trace>
  <inkml:trace contextRef="#ctx0" brushRef="#br0">4370 10942 0,'4'-6'0,"-4"6"15,4-6 0,-4 6 0,0 0 0,2-6 0,-2 6 16,3-8 0,-3 8 0,0-12 0,2 4 16,-2 2 0,-2-3 0,2 1 0,-3 0 15,1 0 0,0 0 0,-4 2 0,4 0 16,2 6 0,-7-8 0,-2 4 0,9 4 16,-15-2 0,15 2 0,-18 6 0,3 2 15,-1 4 0,4 0 0,-10 12 0,5-5 16,5-3 0,1 0 0,0 0 0,4 0 0,1-3 15,2-1 0,2-2 0,0 0 16,2-3 0,0-7 0,0 17 0,4-14 0,-4-3 16,10 10 0,-5-8 0,-5-2 0,18 2 15,-8-4 0,-10 2 0,16-4 16,-7 1 0,1 0 0,-3-1 0,2-2 0,-3 3 16,-6 3 0,12-9 0,-6 8 0,-6 1 15,7-6 0,-7 6 0,6-2 0,-6 2 16,0 0 0,12-4 0,-12 4 0,0 0 15,6-4 0,-6 4 0,0 0 0,17 6 16,-8-4 0,-4 2 0,3 1 0,1 2 0,-2-2 16,1 1 0,3 6 0,-3-2 0,4 4 15,-1-2 0,-3 2 0,2-2 0,-2 1 16,1 1 0,-2 2 0,-1 0 0,1 0 16,-3-1 0,0 1 0,0 0 0,2-3 15,-6-1 0,2-2 0,0-2 0</inkml:trace>
  <inkml:trace contextRef="#ctx0" brushRef="#br0">4781 11020 0,'12'9'0,"-4"-1"16,1 0 0,-3 1 0,2-1 0,-4 0 0,4 6 15,-1-1 0,-3 3 0,1-2 16,-1 4 0,-4-1 0,-2 0 0,0 1 0,-3-1 16,3-1 0,-2 1 0,-1-5 0,1 0 15,2-4 0,0 0 0,2-8 0,-4 12 16</inkml:trace>
  <inkml:trace contextRef="#ctx0" brushRef="#br0">5241 10746 0,'0'0'0,"0"0"0,0-10 0,0 10 16,0 0 0,0 0 0,0 0 0,0-10 16,0 10 0,0 0 0,0 0 0,9-5 15,-9 5 0,16-4 0,-8 2 0,10 0 0,-1 0 16,3 2 0,-2 0 0,-1 4 0,3 0 15,-5 3 0,5 2 0,-5-3 0,1 4 16,-6 1 0,4 1 0,-5-2 0,-1 0 16,-1-1 0,-5 1 0,5 6 0,-5-4 15,-2 0 0,0-4 0,0 2 0,-2-3 16,2-7 0,0 17 0,0-12 0,0-5 16,-2 12 0,2-12 0,0 8 0,0-8 15,0 0 0,2 8 0,-2-8 0,0 0 16,4 4 0,-4-4 0,29 0 0,-9-6 15,1 2 0,14-6 0,-5 2 0,1-1 0,0-3 16,2 2 0,-3 2 0,-3 0 0,-7 0 16</inkml:trace>
  <inkml:trace contextRef="#ctx0" brushRef="#br0">6030 10794 0,'0'0'0,"0"0"0,0 0 16,0 0 0,23 6 0,-17 0 0,0-1 16,-4 4 0,3 0 0,3 5 0,-3 4 15,-2-6 0,-1 5 0,-2-1 0,0 2 16,0-2 0,0 2 0,-2-1 0,-3 1 16,2 0 0,1-4 0,-4 1 0,4-3 15,-3 0 0,5-4 0,-2 0 0,2-8 16,-4 12 0,4-12 0,-6 3 0</inkml:trace>
  <inkml:trace contextRef="#ctx0" brushRef="#br0">6306 10498 0,'0'0'0,"0"0"0,3-8 16,-3 8 0,0 0 0,0 0 0,0 0 16,0 0 0,0 0 0,8-6 0,-8 6 15,0 0 0,11-6 0,7 2 0,-3-4 16,5 2 0,10-5 0,-1-1 0,1 2 16,-7-2 0,-1 4 0,-3 2 0,-1 2 0,-5 0 15,2 0 0,-4 4 0,-11 0 0,18 0 16,-18 0 0,15 4 0,-9 2 0,4 0 15,-6 2 0,2 6 0,1 3 0,-3 3 16,0 10 0,3-2 0,-2 3 0,-3 0 16,0 1 0,0-2 0,-2 2 0,4-3 0,3 0 15,-5-5 0,1-4 0,1 0 16,2-2 0,-1-3 0,-1 3 0,-2-2 0,2-5 16,-2 1 0,6 4 0,-4-4 0,2 4 15,-1-4 0,1-3 0,-2 1 0,-1 0 16,2-4 0,-1 2 0,-2 0 0,-2-8 15,2 12 0</inkml:trace>
  <inkml:trace contextRef="#ctx0" brushRef="#br0">6565 10782 0,'20'-16'0,"2"4"0,-5 1 0,13-3 0,1 2 16,2-4 0,-2 4 0,-1 2 0,-3 4 16,-5-1 0,11 1 0,-7-4 0,-5 4 15</inkml:trace>
  <inkml:trace contextRef="#ctx0" brushRef="#br0">6878 10088 0,'18'15'0,"6"7"15,4 0 0,3 3 0,0 7 0,21 9 16,-12-9 0,-5-2 0,10 15 0,2 0 0,-12-7 15,-7-7 0,9 21 0,-8-13 0,-12-3 16,-1 1 0,-4 1 0,-2-1 0,-6 2 16,-2 1 0,-4-3 0,2 3 0,-8-6 15,-4 3 0,1-1 0,-4-5 0,-2-1 16,-4-3 0,1-1 0,1 2 0,-1-5 16,5-5 0,2-4 0,2-2 0,3-2 15,0-3 0,2 1 0,0-2 0,1 2 16,5-8 0,-6 6 0,6-6 0,0 0 0,-4 8 15,4-8 0,0 0 0,-6 7 16,6-7 0,0 0 0,0 12 0,0-12 0,-4 16 16,2-8 0</inkml:trace>
  <inkml:trace contextRef="#ctx0" brushRef="#br0">10512 11482 0,'0'0'0,"0"0"0,0 0 0,0 0 0,0 0 16,0 0 0,0 0 0,0 0 0,0 0 16,0 0 0,0 0 0,0 0 0,0 0 15,0 0 0,0 0 0,0 0 0,0 0 16,0 0 0,0 0 0,0 0 0,11 2 15,-11-2 0,15 2 0,-6 0 0,7-2 16,2 3 0,-2-3 0,5 0 0,-2 0 16,13 1 0,-5-2 0,4 1 0,1-3 0,-5 3 15,6-2 0,-3 0 0,3-1 16,-4 0 0,-7 3 0,11-4 0,-5 3 16,3-3 0,2 1 0,-1-2 0,1 0 0,0 5 15,0-1 0,-7-1 0,7-2 0,0 0 16,0 2 0,-1-2 0,4-2 0,-3 0 15,0 2 0,-5 2 0,5 0 0,2-2 16,-4-2 0,-5 3 0,-5-2 0,-1 3 0,1 0 16,-2-1 0,-1 3 0,2-3 0,-3 1 15,3 2 0,-5 0 0,-2-1 16,0 1 0,5 0 0,-1 0 0,1 0 0,-1 1 16,-1-2 0,1 2 0,3 1 0,-2-2 15,-1 3 0,5-3 0,-4 0 0,-6 2 16,9-1 0,-2-2 0,1 1 0,-6 1 15,2-1 0,-3 0 0,-1-1 0,-12 1 16,17 0 0,-17 0 0,15 0 0,-15 0 16,13-2 0,-13 2 0,9-3 0,-9 3 15,0 0 0,0 0 0,13 0 0,-13 0 16,0 0 0,0 0 0,0 0 0,0 0 16,13 0 0,-13 0 0,0 0 0,0 0 0</inkml:trace>
  <inkml:trace contextRef="#ctx0" brushRef="#br0">10710 11804 0,'0'0'0,"0"0"0,0 0 16,0 0 0,0 0 0,0 0 0,0 0 0,0 0 15,0 0 0,0 0 0,0 0 0,24-10 16,-7 10 0,1-2 0,3 2 0,1 0 15,0-2 0,13 0 0,0 2 0,-2-2 16,4 2 0,-4-2 0,3 0 0,-1 2 16,2-2 0,0-2 0,0 0 0,1-2 15,-1 3 0,0-2 0,0-3 0,-2 5 16,-2-5 0,1 2 0,-3-2 0,3 2 16,-1 0 0,2-2 0,-11 2 0,-3 0 0,-1 1 15,13-1 0,-11 2 0,2-2 0,-7 2 16,1 0 0,-1 0 0,1 2 0,-5 0 15,5 0 0,-3 0 0,-4 0 0,9 2 16,-7-2 0,0 2 0,-13 0 0,20 0 16,-9 2 0,-11-2 0,18 0 0,-18 0 15,14 0 0,-14 0 0,14 0 0,-14 0 16,0 0 0,15 0 0,-15 0 0,0 0 0,0 0 16,0 0 0,0 0 0,11-2 15,-11 2 0,0 0 0,0 0 0,0 0 16,-44-12 0,9 2 0</inkml:trace>
  <inkml:trace contextRef="#ctx0" brushRef="#br0">2265 12447 0,'-3'-10'0,"1"4"0,2 6 16,-4-8 0,4 8 0,-3-7 0,3 7 16,-2-10 0,2 10 0,-2-8 0,2 8 15,-2-10 0,2 10 0,-2-4 0,2 4 16,0 0 0,0 0 0,0 0 0,0 0 0,0 0 15,0 0 0,0 0 0,2 26 0,2-8 16,-2 11 0,1 2 0,-1 7 0,-2-1 16,2 3 0,0-1 0,1 3 0,-3-3 15,2 0 0,0-3 0,0-2 0,3-1 16,-5-5 0,0-4 0,0-5 0,2-3 16,-2-4 0,0 0 0,2-4 0,-2-1 15,0 1 0,0-8 0,2 10 0,-2-10 0,0 8 16,0-8 0,0 0 0,0 0 0,0 0 15,0 0 0,0 0 0,0 0 16,0 0 0,2-33 0,0 17 0,0-4 0,3-9 16,0-1 0,1 0 0,1-1 0,-3 1 15,0-1 0,0 7 0,4-6 0,-2 1 16,0 5 0,-1 4 0,1 3 0,1 1 16,0 0 0,-3 0 0,4 1 0,-3 1 15,2 2 0,-3 2 0,0 2 0,3 0 16,-3 3 0,0-2 0,2 4 0,-6 3 15,8-7 0,-8 7 0,8-1 0,-8 1 0,0 0 16,0 0 0,23 10 0,-19-2 0,2-3 16,1 3 0,-2 0 0,3 6 0,-1 3 15,-3-2 0,0 0 0,0-1 0,0 4 16,-4-5 0,0 3 0,-4-2 0,0 2 16,0-4 0,0 0 0,-1-2 0,-3-3 15,-1 5 0,-4 0 0,0-2 0,-1-2 16,4-2 0,0-2 0,0 2 0,1-4 0,-2 0 15,2-1 0,9-1 0,-17 2 0,8 0 16,9-2 0,-13 0 0,13 0 16,-9 3 0,9-3 0,0 0 0,-13 1 0,13-1 15,0 0 0,0 0 0,-15 0 16,15 0 0,0 0 0,0 0 0,0 0 0,-7 6 16,7-6 0,0 0 0,0 0 0,9 12 15,-3-4 0,-1-2 0,8 6 0,-2 2 16,2-1 0,0 1 0,2 2 0,7 4 15,-5-3 0,-1-1 0,9 6 0,-8-4 16,0-4 0,-2-1 0,-1 1 0,-1 0 0,3 0 16,-4 1 0,4-3 0,-1 0 0,-1 0 15,-4-2 0,1-4 0</inkml:trace>
  <inkml:trace contextRef="#ctx0" brushRef="#br0">2766 13001 0,'0'0'0,"0"0"0,0 0 0,0 0 16,0 0 0,0 0 0,11 22 0,-9-14 16,2 8 0,2-4 0,-2 5 0,-2-3 0,0 4 15,0 0 0,2-3 0,-1 3 0,-1-2 16,0 0 0,0-1 0,0 3 0,0-2 15,3-2 0,-3 0 0,1-4 0,-1 2 16,0-4 0,4-1 0,-4 1 0,3 0 16,-5-8 0,4 8 0</inkml:trace>
  <inkml:trace contextRef="#ctx0" brushRef="#br0">3143 12950 0,'0'0'16,"6"-8"0,-6 8 0,0 0 0,0 0 0,0 0 16,14-3 0,-14 3 0,0 0 15,17-5 0,-17 5 0,26-4 0,-3 0 0,7-1 16,3-4 0,-2 0 0,-1 3 0,3-4 15,2 2 0,-2 0 0,-9 2 0,1-2 16,-6 5 0,13-4 0,-7 2 0,-7 3 16,-3-2 0,-15 4 0,26-6 0,-26 6 15,16-2 0,-16 2 0,0 0 0,0 0 16,17-6 0,-17 6 0,0 0 0,0 0 16,0 0 0,0 0 0,0 0 0,0 0 15,0 0 0,0 0 0,0 0 0,-39-8 0,39 8 16,-18-4 0,18 4 0,0 0 0,-24-8 15,24 8 0,-16-5 0,16 5 0,-14-9 16,14 9 0,-12-8 0,12 8 0,-13-8 16,13 8 0,-8-10 0,8 10 0,0 0 15,-10-13 0,10 13 0,-6-10 0,6 10 16,0 0 0,-6-12 0,6 12 0,0 0 16,0 0 0,-9-10 0,9 10 0,0 0 15,0 0 0,0 0 0,0 0 0,0 0 16,-11 24 0,8-6 0,3-2 0,0 3 15,0 1 0,0 8 0,0 1 0,3 1 0,-1-2 16,4-5 0,-3-3 0,1-1 0,3-1 16,-1-2 0,0 2 0,8-5 0,-7 0 15,3-6 0</inkml:trace>
  <inkml:trace contextRef="#ctx0" brushRef="#br0">4243 12380 0,'-6'8'16,"-2"7"0,0 3 0,-3 10 0,0 6 15,0-1 0,2 4 0,0-1 0,3 2 16,-1-1 0,1 1 0,4-3 0,4 0 0,0-1 16,4-3 0,3-1 0,2 0 0,-4-6 15,6-6 0,-2-3 0,0 1 0,5-4 16,1 2 0,0-5 0,-2 3 0,3-4 16,-1-2 0,3-2 0,-2-2 0,-7 0 15,-11-2 0,24 0 0,-24 0 0,15-6 16,-15 6 0,12-10 0,-8 2 0,-4 8 15,-2-18 0,0 3 0,-10-1 0,4 0 16,-13-5 0,4 3 0,2 2 0,0 2 16,-1 4 0,-1-2 0,-1 2 0,0 1 0,1 1 15,-1 2 0,3 2 0,0 0 0,4 0 16,11 4 0,-18-4 0,18 4 16,0 0 0,0 0 0,-21 6 0,21-6 0,0 0 15,-8 10 0,8-10 0,0 10 0,0-10 16,0 0 0,8 19 0,-4-12 0</inkml:trace>
  <inkml:trace contextRef="#ctx0" brushRef="#br0">4732 12483 0,'2'-18'0,"2"10"0,-4 8 0,2-10 15,-2 10 0,0 0 0,4-12 0,-4 12 16,0 0 0,0 0 0,0 0 0,0 0 16,0 0 0,0 0 0,0 0 0,20 38 15,-15-21 0,-1 15 0,2 1 0,1 5 0,-2-1 16,-1 1 0,2-1 0,1 1 0,-5-2 15,2-1 0,-2-2 0,0-1 0,1-2 16,-3-7 0,3-3 0,-3-4 0,0-5 16,0 1 0,0-2 0,0-10 0,0 14 15,0-14 0,0 12 0,0-12 0,0 0 16,0 0 0,0 0 0,0 0 0,0 0 16,0 0 0,4-33 0,-2 1 0,2-1 0,-4 1 15,7-6 0,-3 3 0,-2 1 0,5 1 16,0 5 0,-3 4 0,2 5 0,-2-1 15,1 4 0,2-2 0,2 3 0,-3 1 16,0 0 0,2 2 0,-2 3 0,-6 9 16,11-16 0,-7 10 0,-4 6 0,14-8 15,-14 8 0,0 0 0,0 0 0,26 0 16,-26 0 0,0 0 0,21 15 0,-9-3 16,-6 0 0,0 2 0,-1 2 0,-3 2 15,0-1 0,-2 1 0,0-2 0,-4 2 16,-1 0 0,3-3 0,-6 3 0,4-4 0,-8-1 15,4 2 0,-3-2 0,-3 3 0,4-6 16,-4 1 0,-1 1 0,1-2 0,4-2 16,-1-4 0,5 4 0,-4-4 0,10-4 15,-10 8 0,10-8 0,-11 6 0,11-6 16,0 0 0,-9 6 0,9-6 0,0 0 0,0 0 16,0 0 0,-5 8 0,5-8 15,0 0 0,0 0 0,11 11 0,-11-11 0,16 8 16,-8-2 0,-8-6 0,25 12 0,-7-4 15,-1 0 0,-2 0 0,4-1 0,-1 2 16,-1-3 0,1 1 0,0-1 0,1 2 16,-3-2 0,1 0 0,-1 0 0,1-2 15,-1-2 0,-16-2 0</inkml:trace>
  <inkml:trace contextRef="#ctx0" brushRef="#br0">5309 12871 0,'0'0'0,"12"-12"0,-12 12 15,0 0 0,6-10 0,-6 10 0,0 0 16,0 0 0,0 0 0,13-3 0,-13 3 16,0 0 0,0 0 0,0 0 0,0 0 15,0 0 0,0 0 0,0 0 0,0 0 16,0 0 0,0 0 0,0 0 0,0 0 0,0 0 15,0 0 0,0 0 0,0 0 16,0 0 0,0 0 0,0 0 0,0 0 0,0 0 16,0 0 0,0 0 0,0 0 0,0 0 15,0 0 0,0 0 0,0 0 16,0 0 0,0 0 0,0 0 0,0 0 0,0 0 16,20-6 0,-20 6 0,18-8 0,-18 8 15,17-4 0,-17 4 0,22-2 0,-22 2 16,0 0 0,39 4 0,-21 2 0,-1 0 15,-1 1 0,-3 1 0,2 2 0,-2 2 16,-1 0 0,-4 2 0,1 2 0,-3-1 0,-2 3 16,-2 0 0,-4 1 0,0 11 0,-4-6 15,-1-5 0,1-1 0,-3 0 0,0 0 16,-1-5 0,-6 15 0,1-12 0,1 0 16,8-6 0,-3 0 0,1-3 0,3-1 15,5-6 0,-11 6 0,11-6 0,-11 6 16,11-6 0,0 0 0,0 0 0,0 0 15,0 0 0,0 0 0,0 0 0,0 0 16,0 0 0,0 0 0,0 0 0,0 0 16,0 0 0,0 0 0,13-30 0,-7 25 0,-6 5 15,14-8 0,-14 8 0,17-6 16,-17 6 0,14-4 0,-14 4 0,17-2 16,-17 2 0,18 0 0,-18 0 0,20 2 0,-20-2 15,27 8 0,-9-4 0,-4-3 0,1 4 16</inkml:trace>
  <inkml:trace contextRef="#ctx0" brushRef="#br0">6155 12729 0,'-4'-16'0,"4"16"0,0 0 16,0 0 0,0 0 0,0 0 0,0 0 15,0 0 0,0 0 0,0 0 0,0 0 16,0 0 0,0 0 0,15-10 0,-15 10 16,18-3 0,-18 3 0,28-6 0,-9 0 15,1-2 0,11-2 0,2 0 0,-2 2 16,-5 1 0,-4 0 0,11-1 0,-12 3 16,1 0 0,-2 2 0,-3 1 0,-17 2 0,27-6 15,-27 6 0,22 0 0,-22 0 0,0 0 16,0 0 0,29 1 0,-29-1 0,0 0 15,0 0 0</inkml:trace>
  <inkml:trace contextRef="#ctx0" brushRef="#br0">6306 12840 0,'0'0'0,"0"0"0,0 0 0,0 0 16,0 0 0,55-8 0,-55 8 0,37-6 15,-20 0 0,4 2 0,1 2 0,-3-2 16,1 0 0,2 2 0,-22 2 0,41 0 16,-18-4 0,-4 2 0,11-2 0</inkml:trace>
  <inkml:trace contextRef="#ctx0" brushRef="#br0">7538 12441 0,'0'0'0,"8"-16"0,-4 9 15,-4 7 0,2-12 0,-2 12 0,0 0 16,3-18 0,-3 18 0,0 0 0,-5-18 16,5 18 0,-6-10 0,6 10 0,0 0 15,-16-8 0,16 8 0,-17-4 0,17 4 16,0 0 0,-39 0 0,23 4 0,-1 0 0,-1 0 15,2 4 0,2-2 0,1 0 16,1 2 0,12-8 0,-15 13 0,11-6 16,4-7 0,-5 15 0,5-15 0,-2 18 0,2-18 15,2 20 0,3-13 0,6 8 16,-3-3 0,4-4 0,-2 1 0,-10-9 0,23 6 16,-6-2 0,1-2 0,-18-2 0,28 2 15,-28-2 0,27-4 0,-27 4 0,14-10 16,-14 10 0,20-14 0,-9 4 0,0 0 15,-4 0 0,2 1 0,-9 9 0,10-18 16,-8 10 0,6 0 0,-8 8 0,8-14 0,-8 14 16,4-10 0,-4 10 0,0 0 0,9-11 15,-9 11 0,0 0 0,0 0 16,0 0 0,0 0 0,0 0 0,0 0 0,0 0 16,0 0 0,28 29 0,-21-13 0,0 12 15,-1-1 0,1 5 0,-1 4 0,4 3 16,-4-1 0,-2 3 0,3-2 0,-3 23 15,-2-15 0,0-12 0,0 5 0,-2-3 0,5-3 16,-5 0 0,3-3 0,-1-7 16,-2-5 0,0 1 0,2-6 0,-2 0 15,0-2 0,0-7 0,0-5 0,0 14 16,0-14 0,2 12 0,-2-12 0,0 0 16,0 12 0,0-12 0,0 0 0,0 0 0,2 12 15,-2-12 0,0 0 0,0 0 0,0 0 16,0 10 0,0-10 0,0 0 0,0 0 15,0 0 0,0 0 0,0 0 0,0 10 16,0-10 0,0 0 0,0 0 0,0 0 16,0 0 0,0 0 0,0 0 0,0 0 0,0 0 15,0 0 0,0 0 0,0 0 16,0 10 0,0-10 0,0 0 0,0 0 16,0 0 0,0 0 0,0 0 0,0 0 0,0 0 15,0 0 0,0 0 0,0 0 0,0 0 16,0 0 0</inkml:trace>
  <inkml:trace contextRef="#ctx0" brushRef="#br0">2210 13682 0,'2'-8'0,"0"2"0,3 0 16,1 2 0,-6 4 0,6-6 0,-6 6 16,12-2 0,-12 2 0,0 0 0,19 4 15,-12 0 0,0 2 0,-1 2 0,-4 2 16,4 6 0,-6 2 0,0 11 0,-4-7 16,0-2 0,-2 9 0,-8-3 0,3 1 15,1-3 0,-8-1 0,7-3 0,0-2 0,2-6 16,1 0 0,-1-4 0,0-2 0,2-2 15,-1-2 0,8-2 0,-14 3 16,14-3 0,0 0 0,-19-7 0,13 3 0,-2-4 16,4 2 0,0-2 0,2 0 0,-3-1 15,5 1 0,0-2 0,0 0 0,3-8 16,1 6 0,0-4 0,2 3 0,2-1 16,0 2 0,1-4 0,-3 4 0,1 3 15,0 0 0,-1 1 0,1 1 0,2 1 16,-1 2 0,-1 0 0,1 0 0,-8 4 15,18-2 0,-18 2 0,17 2 0,-5 0 0,3 6 16,-2 0 0,2 2 0,1-1 0,-3 4 16,0 0 0,-2 3 0,0-2 0,0 3 15,4 11 0,-9-4 0,4-9 0,-6 5 16,-2 10 0,-4-7 0,0-1 0,-2-2 16,-6 7 0,-2-5 0,1-2 0,2-4 15,-2 1 0,2-2 0,-6 0 0,2-1 16,-1-2 0,2 2 0,0-7 0,1 1 0,1-4 15,0 2 0,0-4 0,10-2 16,-15 6 0,15-6 0,-14 2 0,14-2 16,-15-2 0,15 2 0,0 0 0,0 0 0,-16-4 15,16 4 0,0 0 0,-4-10 16,4 10 0,0 0 0,7-15 0,-7 15 0,6-12 16,1 6 0,0 0 0,-7 6 0,22-16 15,-9 6 0,-1 4 0,6 0 0,-5 1 16,3 0 0,-1 3 0,-4 2 0,-11 0 15,22 0 0,-22 0 0,19 5 0,-10-2 16,0 1 0,0 2 0,-1 0 0,0 2 0,-2-2 16,7 6 0,-3 0 0,0-2 15,-4 0 0,1-3 0,-3 1 0,3 0 0,2 0 16,-7-2 0,6 0 0,-1 0 0,0 0 16,1-1 0,-1 0 0,3-3 0,-10-2 15,0 0 0</inkml:trace>
  <inkml:trace contextRef="#ctx0" brushRef="#br0">2734 13889 0,'0'0'16,"0"0"0,0 0 0,0 0 0,0 0 15,0 0 0,24 26 0,-16-8 0,1 0 16,5 9 0,-2 3 0,-3 1 0,2-3 16,-2 1 0,-3 1 0,1-1 0,-3 1 0,1-8 15,-1-1 0,1-3 0,-3 0 16,0 0 0,2 0 0,-2-3 0,0-3 0,0 0 16,0-2 0,4-2 0,-4-3 0,-2-5 15,6 5 0,-6-5 0,0 0 0,0 0 16,22-22 0</inkml:trace>
  <inkml:trace contextRef="#ctx0" brushRef="#br0">3180 13799 0,'0'0'0,"0"0"0,0 0 0,0 0 0,-2 33 15,-2-13 0,-5 7 0,-2 1 0,-2-1 16,-3 3 0,1-2 0,-1-2 0,4-1 15,-8-1 0,7-5 0,0-2 0,1-4 16,2 1 0,-2-1 0,4-4 0,-1-3 16,1 1 0,4-4 0,4-3 0,-14 7 15,14-7 0,-11 2 0,11-2 0,0 0 16,0 0 0,-13 4 0,13-4 0,0 0 16,0 0 0,0 0 0,0 0 0,-13 0 15,13 0 0,0 0 0,0 0 0,0 0 0,0 0 16,0 0 0,0 0 0,8 16 0,-8-16 15,12 10 0,-4-4 0,3 6 0,3-2 16,-2 1 0,-1 3 0,3-2 0,-4 0 16,1 1 0,1 0 0,-2 0 0,4-1 15,-6 2 0,3-3 0,-2 4 0,0-6 16,2 5 0,-3-2 0,-3-2 0,6 4 16,-3-4 0,-1-2 0,0-3 0,-7-5 15</inkml:trace>
  <inkml:trace contextRef="#ctx0" brushRef="#br0">3362 14213 0,'0'0'15,"0"0"0,0 0 0,0 0 0,0 0 16,0 0 0,0 0 0,0 0 0,16 23 0,-10-9 15,-2 2 0,3 0 0,2 4 16,0 7 0,-1-5 0,1 7 0,-2-5 0,-1-4 16,1 0 0,1 7 0,0-3 0,-2-5 15,-2-3 0,2 2 0,-1-4 16,-1 2 0,1-5 0,-1 1 0,1-2 0,-1-2 16,0-2 0,0 0 0,-4-6 0,0 0 15</inkml:trace>
  <inkml:trace contextRef="#ctx0" brushRef="#br0">3673 14321 0,'0'0'0,"20"-2"0,0 0 15,-1-2 0,14-2 0,0 2 0,-3-4 16,5 3 0,-4-5 0,3 4 0,-4 0 16,1 0 0,-6 0 0,-4 2 0,-3 2 15,1 0 0,-6 0 0,-13 2 0,24 0 0,-24 0 16,18 0 0,-18 0 0,0 0 16,14 2 0,-14-2 0,0 0 0,0 0 0,0 0 15</inkml:trace>
  <inkml:trace contextRef="#ctx0" brushRef="#br0">3953 14153 0,'0'0'0,"0"0"16,0 0 0,0 0 0,0 0 0,0 0 0,0 0 15,0 0 0,-2 24 0,9-6 0,0 0 16,-1 1 0,5 7 0,-2 1 0,4 1 15,-5 0 0,6 1 0,-5-3 0,1 4 16,4-2 0,-6-7 0,3 7 0,-2-7 16,2-1 0,-5-2 0,2-1 0,0 0 15,-1-2 0</inkml:trace>
  <inkml:trace contextRef="#ctx0" brushRef="#br0">5053 13883 0,'0'0'0,"6"-9"16,-6 9 0,0 0 0,0 0 0,0 0 0,0 0 16,0 0 0,0 0 0,0 0 15,0 0 0,0 0 0,0 0 0,0 0 0,0 0 16,0 0 0,-47 21 0,47-21 0,-14 6 15,14-6 0,0 0 0,0 0 16,-17 2 0,17-2 0,0 0 0,0 0 0,0 0 16,0 0 0,0 0 0,-16-18 0,16 18 15,5-14 0,-5 14 0,5-17 0,-5 17 16,4-16 0,-4 16 0,9-16 0,-5 6 16,6-1 0,-2 1 0,0 2 0,-8 8 15,13-14 0,-13 14 0,14-12 0,-14 12 16,8-8 0,-8 8 0,9-8 0,-9 8 15,0 0 0,0 0 0,13-7 0,-13 7 0,0 0 16,0 0 0,0 0 0,13-7 0,-13 7 16,0 0 0,0 0 0,0 0 0,0 0 15,0 0 0,10-10 0,-10 10 0,0 0 16,0 0 0,0 0 0,0 0 0,0 0 16,0 0 0,0 0 0,8-10 0,-8 10 15,0 0 0,0 0 0,0 0 0,0 0 16,0 0 0,0 0 0,0 0 0,0 0 0,0 0 15,-14-19 0,14 19 0,0 0 16,0 0 0,0 0 0,0 0 0,-6-12 16,6 12 0,0 0 0,0 0 0,0 0 0,0 0 15,-11-8 0,11 8 0,0 0 0,0 0 16,0 0 0,0 0 0,0 0 0,0 0 16,0 0 0,-24 24 0,20-7 0,-3 1 15,3 12 0,-1 2 0,5-1 0,0 3 16,2 1 0,5-3 0,-2-1 0,1-1 15,2-6 0,2-5 0,-4-3 0,5 0 16,-3-2 0,6 0 0,1-5 0,1 1 0,-1-2 16,3-2 0,-4-2 0,4 0 0,-3-2 15,1-2 0,-16 0 0,24-6 16,-13 2 0,-3-2 0,-8 6 0,27-19 0,-16 4 16,-2 4 0,-3-5 0,1 0 0,0-1 15,-3-1 0,-2 0 0,3 2 0,-3 1 16,0-3 0,0 4 0,-2-2 0,2 4 15,-2 12 0,0-17 0,0 17 0,0-15 0,0 15 16,2-13 0,-2 13 0,0 0 16,0 0 0,0-16 0,0 16 0,0 0 15,0 0 0,0 0 0,0 0 0,0 0 16,0 0 0,0 0 0,0 0 0,18 49 16,-14-29 0,1-3 0,1 13 0,3 0 0,0 0 15,-5-1 0,3 3 0,2-3 0,-5 1 16,1-6 0,1-3 0,-4-1 0,2-4 15,3 2 0,-2-3 0,-1 1 0,-2-4 16,5 0 0,-3-2 0,0-3 0,-2 1 16,3 0 0,-5-8 0,7 16 0,-5-8 0,-2-8 15,4 12 0,-4-12 0,0 0 0,0 0 16</inkml:trace>
  <inkml:trace contextRef="#ctx0" brushRef="#br0">5583 13799 0,'0'0'0,"0"0"0,0 0 16,0 0 0,0 0 0,0 0 0,0 0 0,6-10 15,-6 10 0,0 0 0,0 0 0,0 0 16,25 21 0,-25-21 0,18 24 0,-10-6 16,8 11 0,-5 1 0,-1 2 0,0-3 15,0 2 0,-6-1 0,3 0 0,-5 0 0,3-1 16,-3-8 0,3 1 0,-3-4 16,-2-4 0,2 2 0,0-4 0,0-2 15,-2 0 0,0-10 0,2 13 0,-2-13 0,0 8 16,0-8 0,0 0 0,0 0 0,0 0 15,0 0 0,0 0 0,0 0 0,18-31 16,-14 14 0,1 0 0,1-13 0,-2 2 16,0-3 0,4 2 0,-2-1 0,-2 2 15,1 3 0,-1 5 0,3-9 0,0 4 16,-1 6 0,-2 3 0,3-4 0,2 3 16,-3 1 0,3 0 0,-1 3 0,0 0 15,0 4 0,-1 1 0,-3 2 0,-4 6 16,13-10 0,-13 10 0,11-4 0,-11 4 15,0 0 0,0 0 0,0 0 0,0 0 0,24 20 16,-24-20 0,7 23 0,-7-7 0,0 2 16,-2-2 0,-3 3 0,1-3 0,0 0 15,-6 2 0,4-3 0,-5 3 0,0-4 16,0 0 0,5-4 0,-6 4 0,2-4 16,1-3 0,5 1 0,-3-2 0,7-6 15,-11 10 0,7-4 0,4-6 0,-7 8 16,7-8 0,0 0 0,-7 7 0,7-7 0,0 0 15,0 0 0,-4 10 0,4-10 16,0 0 0,0 0 0,0 0 0,7 16 16,-5-10 0,-2-6 0,13 14 0,-7-6 0,6 4 15,1 0 0,-1 0 0,4 1 16,-5-3 0,3 2 0,-2 0 0,4-2 0,-3 2 16,1-3 0,-2 1 0,-1-2 0,-2 0 15,-9-8 0,17 14 0,-10-10 0,0 0 16,-7-4 0,15 8 0</inkml:trace>
  <inkml:trace contextRef="#ctx0" brushRef="#br0">6157 14078 0,'0'0'0,"0"0"16,0 0 0,0 0 0,0 0 0,0 0 15,0 0 0,0 0 0,9-7 0,-9 7 16,0 0 0,24-3 0,-24 3 0,0 0 0,27 3 16,-27-3 0,0 0 0,28 7 15,-28-7 0,13 8 0,-5 0 0,-8-8 0,14 12 16,-8-2 0,-6-10 0,7 18 0,-5-10 15,-2-8 0,5 19 0,-5-11 0,2 0 16,-2-8 0,0 18 0,0-10 0,0-8 16,2 12 0,-2-12 0,2 10 0,-2-10 0,3 10 15,-3-10 0,0 0 0,4 7 16,-4-7 0,0 0 0,0 0 0,0 0 16,26 4 0,-26-4 0,27-1 0,-27 1 0,32-9 15,-15 5 0,1-1 0,-18 5 0,33-9 16,-20 8 0,-13 1 0,31-12 0,-13 4 15</inkml:trace>
  <inkml:trace contextRef="#ctx0" brushRef="#br0">6891 13891 0,'0'0'0,"7"-10"16,-7 10 0,10-10 0,-10 10 0,18-12 15,-1 3 0,-1-3 0,2 2 0,5-8 16,4 2 0,1 1 0,1-1 0,-7 2 16,-1 4 0,-3 0 0,0 0 0,-1 5 15,1-2 0,-3 2 0,-15 5 0,22-4 0,-22 4 16,0 0 0,0 0 0,27 9 0,-27-9 15</inkml:trace>
  <inkml:trace contextRef="#ctx0" brushRef="#br0">7198 13923 0,'-4'11'16,"4"-11"0,0 0 0,-5 12 0,5-12 16,0 0 0,0 0 0,-5 10 0,5-10 15,0 0 0,0 0 0,0 0 0,0 0 16,0 0 0,0 0 0,0 0 0,0 0 15,0 0 0,0 0 0,0 0 0,60-15 0,-42 5 16,-2 0 0,15-4 0,2-4 0,-2 0 16,5 1 0</inkml:trace>
  <inkml:trace contextRef="#ctx0" brushRef="#br0">8418 13418 0,'0'0'16,"0"0"0,0 0 0,0 0 0,0 0 0,0 0 15,-24 10 0,15-5 0,2-3 16,-3 4 0,0-2 0,2 1 0,-3-2 16,-7 3 0,8-2 0,-4-2 0,3 0 0,3-2 15,8 0 0,0 0 0,-26-4 0,17 2 16,0-4 0,4 2 0,-3-2 0,4 1 15,-1-3 0,3 1 0,2 7 0,-2-11 16,2 5 0,0 6 0,4-14 0,1 10 16,-1-4 0,4 4 0,-3 0 0,6 2 15,-2 0 0,1 2 0,8 4 0,-1 2 16,3 2 0,-2 0 0,-1 2 0,7 12 0,1-3 16,-8-1 0,-1 0 0,-4-2 15,4 9 0,-3 3 0,-2-8 0,-4 0 0,-3-3 16,-4 1 0,-2-1 0,-2 3 0,-8 8 15,-1-3 0,-5 1 0,-1-2 0,-1 0 16,-6-1 0,-1-5 0,-1 2 0,2-5 16,-2-1 0,1 2 0,3-8 0,4-2 15,5-2 0,-1-3 0,4-1 0,12 0 16,-20-3 0,13 1 0,-1-4 0,1 2 16,0-2 0,3 2 0,0-4 0,4 1 15,0 7 0,0-15 0,4 8 0,0-1 0,1 0 16,-1 0 0,3 0 0,1 2 0,-1 0 15,2 0 0,0 1 0,-1 0 0,4 3 16,-4 1 0,-8 1 0,27 0 0,-13 1 16,0 1 0,3 3 0,1 0 0,-3 0 15,5 2 0,-5-1 0,5 2 0,8 4 16,-3-4 0,-3 1 0,6 1 0,-4 0 16,-2-2 0,0-2 0,-3 0 0,-1-2 15,2 4 0,-5-4 0</inkml:trace>
  <inkml:trace contextRef="#ctx0" brushRef="#br0">1857 15485 0,'0'0'0,"-9"-6"0,9 6 0,-10-5 16,10 5 0,-5-5 0,5 5 0,0 0 16,0 0 0,0 0 0,0 0 0,0 0 0,0 0 15,0 0 0,0 0 0,0 0 16,31-10 0,-12 9 0,3-3 0,13-1 0,-2 2 16,6-5 0,-4 6 0,1-4 0,-1 2 15,-4 0 0,1 2 0,1 2 0,-11 2 16,-22-2 0,33 0 0</inkml:trace>
  <inkml:trace contextRef="#ctx0" brushRef="#br0">2519 15100 0,'0'0'0,"0"0"0,2-13 0,-2 13 16,0 0 0,0 0 0,0 0 0,0 0 16,0 0 0,0 0 0,0 0 0,0 0 15,8 61 0,-3-30 0,1 7 0,-1-3 0,0 7 16,1-3 0,-2 2 0,3 1 16,0 0 0,1-3 0,1-2 0,-3 1 15,4-4 0,-6-1 0,4-6 0,-1-3 0,-3-6 16,1-4 0,-3-3 0,3 2 0,-3-6 15,-2 1 0,0-8 0,2 10 0,-2-10 16,2 8 0,-2-8 0,0 0 0,0 0 16,0 0 0,0 0 0,0 0 0,0 0 15,-2-36 0,0 11 0,-3-7 0,5 1 16,-2-1 0,4 0 0,3-1 0,-3-1 16,4 5 0,3-2 0,-2 3 0,6-2 15,-3 5 0,0 3 0,-2 4 0,1 2 16,2 5 0,-2-1 0,-3 2 0,1 4 0,2-2 15,-3 4 0,-6 4 0,15-8 0,-15 8 16,16-4 0,-16 4 0,0 0 0,24 8 16,-24-8 0,15 10 0,-8-4 0,4 8 15,-2 0 0,-3-1 0,2 3 0,0 0 16,-4-1 0,-2 3 0,-2-1 0,-2 0 16,0-1 0,0 1 0,-2 1 0,-2-4 15,-2 2 0,-1-2 0,-2-2 0,2-1 16,1-1 0,-1-2 0,0-2 0,5 0 0,-5 0 15,9-6 0,-10 8 0,0-5 0,10-3 16,-8 7 0,8-7 0,-9 3 0,9-3 16,0 0 0,-9 5 0,9-5 0,0 0 15,0 0 0,-11 5 0,11-5 0,0 0 16,0 0 0,0 0 0,0 0 0,-4 7 16,4-7 0,0 0 0,0 0 0,0 0 15,0 0 0,10 15 0,-3-9 0,2 0 16,6 2 0,1 2 0,-1 0 0,5-2 15,-3-1 0,5 3 0,-4-2 0,13 4 0,-1 0 16,-3-2 0,-6-7 0,-3 4 0,1-6 16,1-1 0</inkml:trace>
  <inkml:trace contextRef="#ctx0" brushRef="#br0">3370 15618 0,'0'0'0,"0"0"0,0 0 16,0 0 0,0 0 0,0 0 0,0 0 0,20 27 15,-15-11 0,-1 1 0,1 1 16,-1 0 0,5 10 0,-3-1 0,3-3 16,-2-4 0,-5-5 0,7 1 0,-5 2 0,0-2 15,4-1 0,-2-1 0,0 0 0,1-4 16,-1 0 0,1-2 0</inkml:trace>
  <inkml:trace contextRef="#ctx0" brushRef="#br0">4043 15551 0,'0'0'0,"0"0"0,0 0 16,0 0 0,0 0 0,0 0 0,0 0 15,0 0 0,0 0 0,0 0 0,0 0 0,0 0 16,0 0 0,0 0 0,2 25 0,-2-25 15,27-4 0,-9 2 0,14-2 0,1 0 16,0 0 0,0-3 0,2 0 0,0 4 16,-3-4 0,-1 4 0,-5 1 0,-3-3 15,-5 4 0,1-1 0,-1 0 0,-6 2 16,-12 0 0,25-4 0,-25 4 0,20-2 16,-20 2 0,17-2 0,-17 2 0,0 0 15,26-4 0,-26 4 0,16-4 0,-16 4 16,0 0 0,19-4 0,-19 4 0,0 0 15,0 0 0,16-4 0,-16 4 0,0 0 0,0 0 16,10-2 0,-10 2 0,0 0 0,0 0 16,0 0 0,0 0 0</inkml:trace>
  <inkml:trace contextRef="#ctx0" brushRef="#br0">4409 15363 0,'0'0'16,"0"0"0,-6-12 0,6 12 0,0 0 0,0 0 15,0 0 0,0 0 0,0 0 16,0 0 0,18 28 0,-10-13 0,1 3 0,-3 0 16,8 11 0,-4-1 0,1 0 0,3 1 15,-4 1 0,6 4 0,-3-5 0,5 0 16,-6-1 0,0 0 0,1 0 0,-3-7 15,2-7 0,-2 0 0</inkml:trace>
  <inkml:trace contextRef="#ctx0" brushRef="#br0">5309 15177 0,'0'0'0,"0"0"16,0 0 0,0 0 0,0 0 0,0 0 15,-45 22 0,36-14 0,-7 2 0,6-5 16,-2 4 0,12-9 0,-19 11 0,19-11 16,-20 7 0,20-7 0,-17 3 0,17-3 15,-18 5 0,18-5 0,0 0 0,0 0 16,-22-13 0,22 13 0,-9-12 0,9 12 16,-4-11 0,4 11 0,0 0 0,6-22 0,-6 22 15,9-14 0,-2 6 0,-7 8 0,21-17 16,-5 9 0,-3 0 0,7 2 0,-1 2 15,1 0 0,-20 4 0,37 0 0,-17 4 16,0 2 0,-5 2 0,3 2 0,-3 2 16,-1 0 0,-1 3 0,-5 3 0,4 9 15,-4 3 0,-6 0 0,-4 1 0,-2 1 16,-5-3 0,0-1 0,-4-1 0,-3 3 16,1-4 0,-5-2 0,6-5 0,-4-5 15,5-2 0,-3-2 0,3 0 0,2-4 16,11-6 0,-24 3 0,24-3 0,0 0 0,0 0 15,-28-9 0,28 9 0,-12-14 0,12 14 16,-6-16 0,4 6 0,2 10 0,2-23 16,-2 8 0,4 4 0,4-3 0,-2 0 15,2 3 0,-1 3 0,-7 8 0,16-12 16,-16 12 0,14-8 0,-14 8 0,18-2 16,-18 2 0,0 0 0,37 10 0,-22-2 15,3-1 0,0 6 0,-1-4 0,-1 5 0,-1-2 16,1 2 0,-2-3 0,2 1 0,-3 2 15,3-4 0,-1 2 0,-2-3 0,-2 3 16,2-4 0,-2-1 0,0-4 0,-11-3 16,20 4 0</inkml:trace>
  <inkml:trace contextRef="#ctx0" brushRef="#br0">5724 15120 0,'0'0'0,"0"0"16,0 0 0,0 0 0,0 0 0,0 0 15,0 0 0,0 0 0,0 0 0,28 30 16,-21-15 0,7 11 0,2 5 0,-5 1 16,3 0 0,-2-1 0,2 1 0,-6-2 15,3 1 0,-1-1 0,-4-1 0,0-5 16,-1-4 0,-1-4 0,0-1 0,1-5 0,-3 2 15,0-4 0,-2-8 0,5 14 0,-5-14 16,4 8 0,-4-8 0,0 0 16,0 0 0,0 0 0,0 0 0,0 0 0,24-34 15,-19 16 0,5-13 0,-6 1 16,6-4 0,-8 3 0,2 0 0,3 3 0,-3-2 16,-2 8 0,2 3 0,1 1 0,-5 2 15,2 2 0,3-1 0,-1 1 0,-4 14 16,6-16 0,-4 8 0,-2 8 0,10-15 15,-10 15 0,8-10 0,-8 10 0,0 0 16,11-8 0,-11 8 0,0 0 0,0 0 0,0 0 16,0 0 0,0 0 0,20 25 0,-20-25 15,4 24 0,-4-8 0,-2 2 16,0-3 0,0 1 0,-2 2 0,-4-2 0,2-1 16,-2-1 0,-1 2 0,0-2 0,-2-2 15,5-1 0,1-3 0,-2-1 0,7-7 16,-13 10 0,13-10 0,-8 7 0,8-7 15,-10 6 0,10-6 0,0 0 0,0 0 0,-8 6 16,8-6 0,0 0 0,0 0 16,0 0 0,-11 4 0,11-4 0,0 0 15,0 0 0,0 0 0,0 0 0,0 0 16,0 0 0,-9 6 0,9-6 0,0 0 16,0 0 0,0 0 0,0 0 0,0 0 0,22 16 15,-16-11 0,6 0 0,1 2 0,2 1 16,0 0 0,3 0 0,-1 2 0,1-2 15,-1 2 0,1-2 0,-2 2 0,1-3 16,-1 3 0,-1-2 0,0 0 0,2 0 16,-6-2 0,1 0 0,-2-2 0,-10-4 0,0 0 15</inkml:trace>
  <inkml:trace contextRef="#ctx0" brushRef="#br0">6450 15309 0,'0'0'0,"0"0"0,0 0 16,0 0 0,-19-3 0,19 3 0,0 0 0,0 0 16,0 0 0,0 0 0,0 0 0,0 0 15,0 0 0,0 0 0,0 0 16,0 0 0,0 0 0,0 0 0,0 0 0,0 0 15,29-18 0,-12 14 0,1 0 0,-1-2 16,-17 6 0,40 2 0,-23 2 0,3 0 16,-2 2 0,-3 0 0,-3 4 0,4 0 15,-3-1 0,-4 3 0,-2 2 0,-1 2 16,-2-1 0,1-1 0,-3 2 0,-2 0 16,0-4 0,-2 0 0,2-12 0,0 17 15,0-9 0,0-8 0,0 12 0,0-12 0,0 0 16,0 0 0,2 14 0,-2-14 0,0 0 15,18 4 0,-18-4 0,0 0 0,48-8 16,-29 0 0,14-4 0,0-3 0,-4-3 16,5-2 0</inkml:trace>
  <inkml:trace contextRef="#ctx0" brushRef="#br0">7470 14965 0,'0'0'0,"0"0"16,0 0 0,10-7 0,-10 7 0,0 0 16,23-8 0,-23 8 0,17-5 0,-17 5 15,28-10 0,-8 2 0,-1 0 0,14-4 16,-2 0 0,-1 0 0,3-1 0,1-1 0,-11 6 15,0 2 0,-3-2 0,-3 2 0,1 0 16</inkml:trace>
  <inkml:trace contextRef="#ctx0" brushRef="#br0">7675 15150 0,'0'0'15,"0"0"0,0 0 0,0 0 0,0 0 16,0 0 0,0 0 0,0 0 0,0 0 0,57-14 16,-39 6 0,3 0 0,10-5 0,-2-1 15,3-2 0,3 4 0</inkml:trace>
  <inkml:trace contextRef="#ctx0" brushRef="#br0">8681 14578 0,'-11'-6'0,"11"6"16,-7-6 0,7 6 0,-6-4 0,6 4 15,0 0 0,-5-6 0,5 6 0,0 0 16,0 0 0,0 0 0,0 0 0,13-8 16,-1 6 0,5-2 0,5 0 0,-2-2 15,15-4 0,2 2 0,-2-3 0,2 1 16,-2 0 0,3 2 0,-3 2 0,-11 2 16,-3-2 0,-3 4 0,-1 2 0,-3 0 15,-14 0 0,22 2 0,-14 4 0,-1-2 16,-1 4 0,2 0 0,0 8 0,-2 0 0,-3 3 15,1 11 0,0 1 0,3 1 0,-2 0 16,-3-1 0,0 3 0,2-1 0,0 1 16,3-3 0,-5 3 0,5-4 0,2-1 15,-5 1 0,2-9 0,4-3 0,-2-2 16,1 2 0,-1 2 0,4-5 0,-4 3 16,1-2 0,2 0 0,0-1 0,-1 1 15,0-2 0,-8 0 0,9-1 0,-3 1 0,0-4 16,-4 0 0,-2 0 0,0-4 0,-2-6 15</inkml:trace>
  <inkml:trace contextRef="#ctx0" brushRef="#br0">9000 14929 0,'7'-12'0,"0"4"0,4-2 0,1 0 16,9 1 0,9-5 0,-1 0 0,4 2 16,4 2 0,1 4 0,-1-2 0,-2 5 15,-5-4 0</inkml:trace>
  <inkml:trace contextRef="#ctx0" brushRef="#br0">13859 12954 0,'0'0'0,"-6"-4"16,6 4 0,0 0 0,-8-6 0,8 6 15,0 0 0,0 0 0,0 0 0,-14 12 16,10-4 0,-5 10 0,0 13 0,-2 1 16,5 5 0,-6 1 0,4 23 0,-3-14 15,-1 13 0,2-15 0,3-6 0,1-1 16,-1-1 0,2-1 0,1-3 0,0-1 0,0-3 15,2-5 0,2-4 0,-2-6 0,2 1 16,2-3 0,-7-2 0,3-2 0,2-2 16,0-6 0,0 12 0,0-12 0,2 4 15,-2-4 0,0 0 0,0 0 0,0 0 16,9-28 0,-9 8 0,0-9 0,2-3 16,-2-1 0,0-3 0,2-1 0,-2 3 15,-2-1 0,2 1 0,0 3 0,0 1 0,0 2 16,0 5 0,-2 3 0,4 2 0,-2 2 15,2-1 0,-2 1 0,0 0 0,0 4 16,2-2 0,-2 2 0,4 5 0,-4-1 16,0 2 0,3-4 0,-3 10 0,0-10 15,0 10 0,5-4 0,-5 4 0,0 0 16,0 0 0,0 0 0,0 0 0,0 0 16,19 16 0,-13 0 0,4 4 0,0 7 15,3 3 0,1-1 0,-4 3 0,2-3 16,-4 1 0,3-2 0,-7-5 0,8 5 0,-4 0 15,1-7 0,-2-1 0,0-4 0,-1 2 16,-4-3 0,4 1 0,-1-4 0,-3 4 16,3-2 0,-3-5 0,0 1 0,2 0 15,-1 0 0,-1 0 0,0 3 0,2-1 16,-2 2 0,-2-6 0,2 2 0,0-2 16,-2-4 0,0-4 0,0 0 0</inkml:trace>
  <inkml:trace contextRef="#ctx0" brushRef="#br0">13625 13560 0,'-7'-4'0,"7"4"16,-15-6 0,15 6 0,-9-6 0,3 4 16,6 2 0,0 0 0,-7-6 0,7 6 15,0 0 0,-6-4 0,6 4 0,0 0 16,0 0 0,13-8 0,-7 4 0,6 2 15,2-4 0,6 2 0,3 1 0,-2-3 0,12 2 16,-9 2 0,0-1 0,-2 2 0,0-1 16</inkml:trace>
  <inkml:trace contextRef="#ctx0" brushRef="#br0">14009 13483 0,'0'0'0,"0"0"16,4-10 0,-4 10 0,8-10 0,0 4 0,0 0 15,9-4 0,-1 2 0,-1 0 16,3 1 0,0 1 0,1 0 0,1 2 0,-1 0 16,-3 2 0,1 0 0,-2 2 0,-4 0 15,1 4 0,-4-2 0,1 2 0,-3 0 16,-6-4 0</inkml:trace>
  <inkml:trace contextRef="#ctx0" brushRef="#br0">14170 13587 0,'0'0'16,"0"0"0,-6 5 0,6-5 0,0 0 16,0 0 0,0 0 0,0 0 0,0 0 15,0 0 0,0 0 0,0 0 0,31-10 16,-23 5 0,10 2 0,-1-1 0,1 1 15,4 0 0,-3-1 0,1-2 0,13-2 0</inkml:trace>
  <inkml:trace contextRef="#ctx0" brushRef="#br0">15146 12536 0,'0'0'0,"-10"-8"16,4 4 0,6 4 0,-17-6 0,17 6 16,-25-4 0,10 2 0,-2 2 0,17 0 15,-35 0 0,19 0 0,-5 0 0,7 2 16,-1 0 0,-1 2 0,4-2 0,-2 0 16,3 0 0,11-2 0,-18 8 0,10-6 0,-1 2 15,9-4 0,-15 12 0,8-6 0,3 1 16,-2 1 0,1 0 0,-2 8 0,1 0 15,3-1 0,1 3 0,-4 12 0,6-6 16,2 5 0,-2 3 0,2 1 0,0 1 16,3 1 0,3 1 0,-1-1 0,-2-1 15,1 2 0,0-1 0,1 2 0,2-3 0,0 4 16,-5-3 0,4 3 0,2-5 16,0 3 0,-1-1 0,3-2 0,-4 1 0,-2-1 15,3 1 0,0 0 0,-2 1 0,-1 1 16,3-3 0,-2-1 0,-1 1 0,3 1 15,-5-3 0,8 1 0,-8 3 0,0-1 16,2 2 0,3-1 0,2-1 0,-2 1 16,-3 0 0,4-1 0,0 0 0,-3-1 15,3-1 0,0 0 0,-2 1 0,-1-6 16,2 3 0,-2-3 0,-3-2 0,2-6 16,-2-3 0,1-1 0,2 3 0,-3-2 15,-2-4 0,3 4 0,-1-1 0,0-5 16,0 2 0,-2-2 0,4 0 0,-4-2 0,2-2 15,-2 2 0,2-2 0,3 1 0,-3-1 16,3 0 0,0 0 0,1 0 0,10 2 16,-3-2 0,3 0 0,3-2 0,1 2 15,-2-2 0,15 2 0,0-5 0,0-1 0,0-1 16,-2-5 0</inkml:trace>
  <inkml:trace contextRef="#ctx0" brushRef="#br0">15966 12642 0,'0'0'16,"0"0"0,0-7 0,0 7 16,0 0 0,0 0 0,-4-8 0,4 8 15,0 0 0,0-7 0,0 7 0,0 0 0,0-10 16,0 10 0,0 0 0,0 0 0,-2-7 15,2 7 0,0 0 0,-2-8 0,2 8 16,0 0 0,-2-8 0,2 8 0,0 0 16,-2-8 0,2 6 0,0 2 0,-3-7 0,3 7 15,0-7 0,0 7 0,-2-8 0,2 8 16,0-5 0,0 5 0,-2-4 16,2 4 0,0 0 0,0-8 0,0 8 0,0 0 15,-2-4 0,2 4 0,0 0 0,0 0 16,0 0 0,0 0 0,0 0 0,0 0 15,9 27 0,-5-11 0,0 4 0,-2-2 16,3 13 0,2-1 0,-3-1 0,0-3 16,1-4 0,-3-3 0,4-1 0,-3 0 15,-1 2 0,5-2 0,-5-2 0,2 1 16,-2-5 0,-2 4 0,4-4 0,-4-2 16,2-3 0,1 1 0,-3-2 0,5 0 15,-5-6 0,2 12 0,-2-12 0,0 8 0,0-8 16,0 6 0,0-6 0,0 0 0,2 7 15,-2-7 0,0 0 0,0 0 0,0 7 16,0-7 0,0 0 0,2 5 0,-2-5 16,0 0 0,0 0 0,0 0 0,0 0 15,2 8 0,-2-8 0,0 0 0,0 0 0,0 0 16,0 0 0,0 0 0</inkml:trace>
  <inkml:trace contextRef="#ctx0" brushRef="#br0">18245 12066 0,'3'-12'0,"-3"2"0,2 3 15,-2 1 0,0 6 0,0-10 16,0 10 0,2-10 0,-2 10 0,0 0 15,-2-6 0,2 6 0,0 0 0,0 0 0,0 0 16,-29 20 0,7 5 0,-2 3 0,-3 6 16,-12 15 0,11-9 0,1-5 0,-4 20 15,7-17 0,11-7 0,-1 5 0,0-7 16,8 1 0,3-7 0,-1-1 0,4 6 16,2-8 0,0-3 0,5-3 0,-1 2 15,4-4 0,0 0 0,3-1 0,3-3 16,1 0 0,1-4 0,0-2 0,-1-2 0,1 0 15,-1 0 0,0-4 0,0-2 0,-1-1 16,-3-1 0,-1-2 0,-2-2 0,-1-2 16,0 0 0,-7 2 0,2-3 0,-4 1 15,0 2 0,-2 2 0,-2 0 0,-3-4 16,-6 2 0,2 1 0,-2 1 0,0 0 16,-3 0 0,-1 2 0,1 0 0,-1 3 15,-1 0 0,4 0 0,-2 0 0,3 4 16,-1-1 0,4 0 0,1 0 0,9 2 15,-18-4 0,12 4 0,6 0 0,-16-2 0,16 2 16,0 0 0,-17 4 0,13 0 0,4-4 16,-16 10 0,12-5 0</inkml:trace>
  <inkml:trace contextRef="#ctx0" brushRef="#br0">16127 13613 0,'0'0'0,"-2"-6"0,2 6 15,0 0 0,0 0 0,-7-4 0,7 4 16,0 0 0,0 0 0,0 0 0,-17 2 0,17-2 16,-18 2 0,18-2 0,-19 4 15,9-2 0,-1 0 0,3 0 0,8-2 0,-20 4 16,9-4 0,11 0 0,-20 0 0,20 0 15,-18 0 0,18 0 0,-15-6 0,7 2 16,8 4 0,-9-6 0,4 2 0,5 4 16,-4-9 0,2 4 0,0-3 0,0 1 15,2 7 0,2-16 0,0 8 0,0 0 0,4-2 16,-1 2 0,6-4 0,-2 1 16,4-1 0,2 2 0,-2 2 0,1 0 0,-4 2 15,4 2 0,-3 3 0,-11 1 0,26 1 16,-11 3 0,-1 2 0,0 2 0,4 2 15,-3 0 0,1 3 0,-7 1 0,1 0 16,0 4 0,-2 9 0,-2-3 0,-1-2 16,-5 7 0,-5-1 0,1 0 0,-2 1 15,-3-7 0,2-2 0,-4-5 0,1 11 16,-4-4 0,4-6 0,1-1 0,0-5 0,0 2 16,-2-6 0,2 0 0,1 0 15,1-2 0,-1-3 0,-2 4 0,10-5 0,-15 0 16,15 0 0,-13-6 0,6 2 0,3-2 15,-2 0 0,1 0 0,3-4 0,-2 3 16,4-2 0,0 1 0,0-1 0,0-1 16,2 2 0,0 0 0,3-2 0,3 5 15,-4-3 0,6 1 0,-6 2 0,4 0 16,3 4 0,1-1 0,-12 2 0,32 2 16,-12-1 0,-2 4 0,2 0 0,-1 3 0,13 4 15,-1-2 0,0 4 0,-3 0 0,3-2 16,-7 0 0,-4-3 0,-1-1 0,14 4 15,-8-2 0,-3-2 0,-3-2 0,12 1 16,-7 0 0,-2-7 0,-4 0 0</inkml:trace>
  <inkml:trace contextRef="#ctx0" brushRef="#br0">17790 13232 0,'0'0'0,"2"-8"0,-2 8 0,4-8 16,-4 8 0,0 0 0,4-8 0,-4 8 0,0 0 15,0 0 0,0 0 0,5-5 16,-5 5 0,0 0 0,0 0 0,0 0 15,0 0 0,0 31 0,-3-15 0,1 4 0,0 9 16,0-1 0,0 1 0,2-5 0,4-4 16,-2-2 0,3-3 0,-1 3 0,5-2 15,-4 0 0,3-2 0,0-1 0,4-1 16,-3-4 0,-1 2 0,4-6 0,-4 2 16,1-4 0,13 2 0,-5-4 15,-1-2 0,-4-2 0,4-4 0,-1 0 16,-1-4 0,-4 0 0,4-3 0,-3-1 0,-3 0 15,4 3 0,-6-4 0,5 4 0,-7-3 16,0 6 0,1 0 0,0 4 0,-3-2 16,0 4 0,-2 4 0,4-10 0,-4 10 15,4-6 0,-4 6 0,0 0 0,0 0 16,0 0 0,0 0 0,9 20 0,-7-2 16,1-2 0,-3 3 0,0 13 0,2-4 15,2 1 0,-4 3 0,2-1 0,1 3 16,-1-2 0,2 1 0,-4-1 0,2 3 15,-2-3 0,4-1 0,-4 3 0,0-3 0,0 1 16,-2-2 0,-2-1 0,0-5 0,-1-7 16,3 1 0,-4-4 0</inkml:trace>
  <inkml:trace contextRef="#ctx0" brushRef="#br0">16136 14538 0,'-7'-6'0,"3"4"16,4 2 0,-7-6 0,7 6 0,-9-4 0,9 4 15,0 0 0,-8-6 0,8 6 0,0 0 16,-10-3 0,10 3 0,0 0 0,0 0 15,-4-4 0,4 4 0,0 0 0,0 0 16,0 0 0,0 0 0,0 0 0,0 0 0,0 0 16,20-8 0,-2 6 0,-1 0 15,1-2 0,-3 2 0,5 0 0,-3 2 16,3 0 0,-2-2 0,1 2 0,-5 0 16</inkml:trace>
  <inkml:trace contextRef="#ctx0" brushRef="#br0">16580 14252 0,'2'-7'0,"1"-2"0,1 1 16,-4 8 0,4-10 0,-4 10 0,5-9 15,-5 9 0,2-6 0,-2 6 0,0 0 16,2-8 0,-2 8 0,0 0 0,0 0 0,0 0 16,0 0 0,0 0 0,0 0 15,14 22 0,-8-7 0,-2 5 0,-2-2 16,5 12 0,1 3 0,-3-1 0,4-1 0,-3 0 15,3-1 0,-2 0 0,-1-8 0,1-1 16,-1-3 0,-4 0 0,6 0 0,0-3 16,-4 1 0,3 2 0,-3-4 0,5 1 15,-2-5 0,-3 0 0,2-2 0,-1-2 16</inkml:trace>
  <inkml:trace contextRef="#ctx0" brushRef="#br0">18166 14083 0,'2'-5'0,"-2"5"0,5-11 16,-5 11 0,4-6 0,-4 6 0,2-6 0,-2 6 15,0 0 0,2-8 0,-2 8 0,0 0 16,0 0 0,0 0 0,0 0 0,0 0 16,0 0 0,-35 8 0,27-4 0,-8 2 15,1-3 0,-3 4 0,3-1 0,5-2 16,-4-3 0,3 1 0,11-2 0,-16 2 16,16-2 0,-8 0 0,8 0 0,0 0 15,-8-5 0,8 5 0,0 0 0,2-10 16,-2 10 0,6-12 0,0 6 0,-1 0 15,2 0 0,-1 0 0,1 2 0,-1 0 0,6 2 16,-12 2 0,17-2 0,-17 2 0,20 4 16,-3 0 0,-2 6 0,0 2 0,-3 2 15,3-2 0,1 15 0,-4-7 0,1 8 16,-1-1 0,-6-5 0,-4-1 0,-2-1 16,0 10 0,-4-1 0,0-5 0,-5 5 15,2-7 0,-4-2 0,3-2 0,-4-2 16,-1-3 0,-2 1 0,2 0 0,-2-6 0,-1 0 15,6-2 0,-4-2 0,3-4 0,11 0 16,-20-4 0,14 0 0,-5-2 16,7 0 0,-12-8 0,8 2 0,-2-1 0,4-4 15,4 6 0,-3-1 0,3-4 0,0 5 16,2-1 0,2 2 0,3 2 0,-3 0 16,4 0 0,1 2 0,0 0 0,1 2 15,3 2 0,-2 1 0,6-1 0,3 2 16,-3 2 0,3-1 0,-1 5 0,1 0 15,2 2 0,-3-2 0,3 4 0,-5 0 16,5-2 0,-2 0 0,-3 1 0,0-1 0,0 2 16,-2-6 0,-1 4 0,-2-4 0,-1 2 15,-2-3 0,-1 0 0,-6-3 0</inkml:trace>
  <inkml:trace contextRef="#ctx0" brushRef="#br0">18576 12104 0,'0'0'0,"0"0"0,0 0 0,0 0 15,-9-6 0,9 6 0,0 0 0,0 0 16,0 0 0,0 0 0,0 0 0,0 0 0,0 0 16,0 0 0,0 0 0,0 0 0,0 0 15,0 0 0,0 0 0,0 0 0,0 0 16,0 0 0,0 0 0,0 0 0,0 0 16,0 0 0,-8-4 0,8 4 0,0 0 15,0 0 0,0 0 0,0 0 0,0 0 16,0 0 0,0 0 0,0 0 0,0 0 15,0 0 0,0 0 0,0 0 0,0 0 0,0 0 16,0 0 0,0 0 0,0 0 16,0 0 0,0 0 0,0 0 0,0 0 15,0 0 0,0 0 0,0 0 0,0 0 0,0 0 16,0 0 0,0 0 0,0 0 16,0 0 0,0 0 0,0 0 0,8-14 0,-8 14 15,0 0 0,0 0 0,0 0 0,0 0 16,0 0 0,0 0 0,0 0 0,0 0 15,0 0 0,4-8 0,-4 8 0,0 0 16,0 0 0,0 0 0,0 0 0,0 0 16,5-6 0,-5 6 0,0 0 0,0 0 0,0 0 15,0 0 0,0 0 0,0 0 0,2-9 16,-2 9 0,0 0 0,0 0 16,0 0 0,0 0 0,0 0 0,0 0 0,0 0 15,0 0 0,0 0 0,0 0 0,0 0 16,13 25 0,-8-9 0,-3 0 0,2 1 15,0 1 0,1 2 0,2 10 0,-1 3 16,3 1 0,-3-3 0,0 1 0,2 3 16,0-1 0,-3-1 0,1 3 0,1 3 15,2-2 0,-1 1 0,-4 1 0,3 1 16,0 2 0,-1-3 0,-1-1 0,1 3 16,0-2 0,2 1 0,-4 0 0,0-3 15,5 2 0,-3 0 0,1-3 0,0 2 0,-3-3 16,2 3 0,-1-5 0,2 1 0,-1-3 15,1 1 0,-3-3 0,2 3 0,0 1 16,4-3 0,-3 2 0,1-1 0,-1 1 16,-2 0 0,5-1 0,-6 0 0,8 1 15,-6 1 0,1-1 0,3 1 0,2 2 0,-4-2 16,1-1 0,0-1 0,0 0 16,-1 1 0,-1-2 0,4-1 0,-4 1 15,1-9 0,-2 1 0,2-6 0,-2 2 0,-2 0 16,1-2 0,-1 1 0,0-5 0,1 1 15,0 0 0,-1-1 0,-2-2 0,-2-3 16,2 1 0,-2-8 0,0 0 0</inkml:trace>
  <inkml:trace contextRef="#ctx0" brushRef="#br0">19594 12264 0,'0'0'0,"2"-8"15,-2 8 0,0 0 0,0 0 16,5-6 0,-5 6 0,5-8 0,-5 8 0,6-6 16,-2 0 0,3-2 0,-7 8 0,6-12 15,1 6 0,-4 1 0,1-3 0,-4 8 16,6-14 0,-2 6 0,-4 0 0,3-2 15,-1 3 0,-2-3 0,0 0 0,0-6 0,-2 2 16,-3-4 0,1 8 0,0-2 16,-3 2 0,0 3 0,3 1 0,-3 0 15,7 6 0,-12-10 0,2 6 0,10 4 0,-17 0 16,17 0 0,-18 0 0,18 0 0,-22 12 16,9-4 0,7 0 0,0 0 0,-2-1 15,2 1 0,2 0 0,2 0 0,2 2 16,-2 0 0,2 0 0,0-1 0,2 0 15,-2 0 0,4 0 0,0-4 0,0 3 16,4-2 0,0 0 0,-8-6 0,15 8 16,-5-6 0,-10-2 0,21 0 0,-21 0 0,18-4 15,0-2 0,-8 0 0,1 0 0,-2 0 16,0-1 0,-3 2 0,1 0 16,-1-2 0,-6 7 0,11-10 0,-11 10 0,7-5 15,-7 5 0,0 0 0,0 0 0,0 0 16,0 0 0,13 15 0,-13 3 0,3 0 15,-1 11 0,-2 1 0,6 2 0,-6 0 16,4-1 0,3 0 0,-3 3 0,0-3 16,1 1 0,2 0 0,-3-3 0,5-1 15,-5 1 0,1-5 0,-1-4 0,3-2 16,-5-1 0,-2-7 0,2 4 0,-2-6 16</inkml:trace>
  <inkml:trace contextRef="#ctx0" brushRef="#br0">19757 13098 0,'0'0'0,"0"0"16,0 0 0,0 0 0,0 0 0,0 0 15,-5 8 0,5-8 0,0 0 0,0 0 16,0 0 0,0 0 0,0 0 0,0 0 16,0 0 0,0 0 0,0 0 0,0 0 0,0 0 15,0 0 0,0 0 0,0 0 0,0 0 16,0 0 0,0 0 0,0 0 0,0 0 16,0 0 0,0 0 0,0 0 0,0 0 15,0 0 0,0 0 0,0 0 0,0 0 16,22 2 0,-22-2 0,16 4 0,-8 0 15,3 0 0,-3-3 0,2 8 0,-2-5 16,5 5 0,-4 1 0,0 0 0,-3-2 16,1 2 0,-2-2 0,-3 2 0,0-3 15,-2 3 0,-2 8 0,0-2 0,-5-3 0,0 4 16,-1-2 0,1-3 0,-4 0 0,2 0 16,1-2 0,1-3 0,0 1 15,3-1 0,-2-2 0,6-5 0,-11 10 0,9-6 16,2-4 0,-8 8 0,8-8 0,0 0 15,0 0 0,0 0 0,0 0 0,0 0 16,0 0 0,35-2 0,-17-4 0,2-2 16,-3 2 0,3-2 0,-3-2 0,3 3 15,-2 1 0,-1-4 0,-3 2 0,-1 2 0,-3 0 16,-2 4 0,0-4 0,-8 6 16,15-4 0,-15 4 0,10-5 0,-10 5 0,0 0 15,10-2 0,-10 2 0,0 0 0,0 0 16,0 0 0</inkml:trace>
  <inkml:trace contextRef="#ctx0" brushRef="#br0">19999 13866 0,'-12'3'0,"12"-3"0,0 0 0,0 0 16,0 0 0,-13 2 0,13-2 0,0 0 15,0 0 0,0 0 0,0 0 0,0 0 16,0 0 0,-14 0 0,14 0 0,0 0 0,0 0 16,0 0 0,0 0 0,0 0 0,0 0 15,0 0 0,0 0 0,0 0 0,0 0 16,27-17 0,-19 13 0,10-2 0,-3 0 16,1 0 0,-2 2 0,0 2 0,-1 0 15,5 0 0,-1 2 0,-6 4 0,0-2 16,5 8 0,-6-4 0,3 4 0,-1 2 15,-2 3 0,-1-1 0,0 4 0,-2-2 0,5 11 16,-2 3 0,-6-3 0,5 3 16,-5-6 0,-2-3 0,4 9 0,0-6 0,-4-3 15,0-1 0,0 0 0,0-3 0,2 1 16,1 0 0,-3 0 0,0-2 16,4-1 0,-4-3 0,1 0 0,-1-2 0,-2-2 15,3 2 0,-1-2 0,0-3 0,0 3 16,-2-8 0,2 10 0,-2-10 0,0 10 15,0-10 0,0 0 0,0 8 0,0-8 16,0 0 0,0 0 0,0 0 0,-11 6 16</inkml:trace>
  <inkml:trace contextRef="#ctx0" brushRef="#br0">20066 14168 0,'-3'-7'0,"3"7"15,0 0 0,0 0 0,5-9 0,-5 9 0,8-6 16,-8 6 0,13-3 0,-1 0 16,-12 3 0,17-6 0,3 2 0,-3 0 15,-1 0 0,2-4 0,-2 4 0,2-3 0,-1 0 16,-1-1 0,-1-2 0,3-3 0</inkml:trace>
  <inkml:trace contextRef="#ctx0" brushRef="#br0">20306 11940 0,'0'0'0,"0"0"15,-2-10 0,2 10 0,0 0 0,-2-6 16,2 6 0,0 0 0,0 0 0,-2-7 16,2 7 0,0 0 0,4-10 0,0 3 15,-4 7 0,16-11 0,1 1 0,1 0 16,-2-2 0,11-4 0,-2 3 0,-5 0 15,-6 6 0,4-3 0,2 2 0,-3-2 16,1 2 0,1 1 0,-1 0 0,-3-1 0,-1 3 16,-6 1 0,-8 4 0,18-8 0,-18 8 15,15-4 0,-15 4 0,0 0 0,20 4 16,-20-4 0,13 8 0,-9-1 0,8 8 16,-6 0 0,7 13 0,-4 3 0,0 3 15,-3 3 0,4 1 0,-4 5 0,3-3 16,-1 1 0,6 20 0,-1-1 0,-2-13 15,-2-6 0,-1-1 0,-2 1 0,6 20 0,-4-14 16,1-5 0,5 18 0,-4-11 16,1-10 0,-4 3 0,4-3 0,-1 20 15,2-13 0,-1-9 0,-3 3 0,4-1 0,-2 0 16,1 3 0,-2-5 0,4 5 16,0-3 0,-2 1 0,2-1 0,1 3 0,-4-3 15,15 16 0,-10-11 0,-2-9 0,-2-1 16,0-3 0,0 3 0,0-3 0,0-1 15,-2-1 0,1 1 0,-1-8 0,-2-2 16,0-3 0,-1 3 0,-2-2 0,6 12 16,-4-9 0,-2 1 0,0-5 0,3 13 0,-1-8 15,-3-2 0,-3-5 0,2 3 0,1 0 16,-1-2 0,-2-1 0,0-1 16,2-2 0,-2 4 0,0-3 0,2-3 0,-2 2 15,0-2 0,0 0 0,2 0 0,-2 4 16,0 0 0,0-4 0,0 0 0,-2-3 15,0 3 0,2-2 0,-2 0 0,0 0 16,-1 1 0,-2 1 0,-1 2 0,-1 2 16,-1 0 0,-1-2 0,-4 0 0,2-1 15,-3 1 0,2-2 0,-4 0 0,3 0 16,0-2 0,-4-1 0,1 0 0,-1-2 0,-1 3 16,3-6 0,-3 0 0,1 1 15,-3-2 0,2 1 0,1-4 0,1 1 0,-1-4 16,1 1 0,-1-2 0,6 3 0,-4-4 15,1 4 0,4-3 0,1 2 0,1-2 16,8 6 0,-14-8 0,8 2 0,6 6 16,-7-8 0,7 8 0,-9-6 0,9 6 15,-6-5 0,6 5 0,0 0 0,-7-8 0,7 8 16,0 0 0</inkml:trace>
  <inkml:trace contextRef="#ctx0" brushRef="#br0">22488 12518 0,'0'0'0,"0"0"0,0 0 0,-6-4 16,6 4 0,0 0 0,0 0 0,0 0 15,0 0 0,0 0 0,0 0 0,0 0 0,0 0 16,0 0 0,-11 10 0,9-2 16,-1-2 0,1 2 0,0 1 0,-5 6 15,3 2 0,-2-1 0,-4 1 0,2 3 0,-3-4 16,-3 10 0,4-5 0,-1-3 16,-3-2 0,2 0 0,-2-2 0,3 1 0,-3 0 15,-2-4 0,1 1 0,-3-2 0,0-3 16,3 2 0,-1-6 0,4 2 0,-1-4 15,1-1 0,12 0 0,-21-1 0,12-1 16,9 2 0,-22-3 0,13 1 0,0-1 0,1-1 16,8 4 0,-18-4 0,10 0 0,8 4 15,-16-2 0,11-2 0,5 4 0,-10 0 16,10 0 0,0 0 0,0 0 0,-20 4 16,13 2 0,3-2 0,-2 3 0,-2 1 15,2-1 0,0 0 0,-5 7 0,4 0 16,-2 1 0,1-3 0,4 0 0,-4 0 15,4-2 0,0 0 0,0-2 0,-1 2 0,1 3 16,0-1 0,0 0 0,0-2 16,0 0 0,2 0 0,0 6 0,0-1 0,2-1 15,2-4 0,-2 0 0,0-2 0</inkml:trace>
  <inkml:trace contextRef="#ctx0" brushRef="#br0">22760 12528 0,'0'0'0,"0"0"0,0-6 16,0 6 0,0 0 0,0 0 0,0 0 0,0 0 15,0 0 0,6 26 0,-4-9 16,6 13 0,-2 0 0,-2-3 0,-2 7 0,5-5 15,-3 5 0,0-3 0,6 33 16,-6-37 0,2 5 0,-4-9 0,0-3 16,1-2 0,-1-3 0,0 2 0,1-4 15,-3-3 0,4 0 0,-4-2 0,0 0 16,2-2 0,-2-6 0,0 10 0,0-10 0,0 0 16,0 0 0,0 0 0,0 0 15,0 0 0,0 0 0,0 0 0,-13-30 16,6 3 0,1-3 0,0-4 0,-2 1 0,2-3 15,2 1 0,-3-3 0,7 1 0,-4 3 16,0 1 0,2-1 0,-1 4 0,3 5 16,3-5 0,-1 7 0,0 1 0,2 2 15,-2 0 0,0 3 0,5-3 16,-3 2 0,0 2 0,1 0 0,0 3 0,1 1 16,-2 2 0,0 0 0,1 3 0,0 0 15,-1 4 0,-4 3 0,9-6 0,-9 6 16,0 0 0,0 0 0,0 0 0,22 9 15,-16-2 0,-2 0 0,5 9 0,-3-2 0,0 4 16,0 1 0,-2 1 0,-2 10 0,0-1 16,-2 1 0,-2 1 0,-2-1 0,0-6 15,-3-5 0,2-1 0,-3 0 0,-1-2 16,3-1 0,-4-1 0,0 0 0,-1-2 16,4-2 0,-2-3 0,1 0 0,-1-1 15,0-4 0,0 1 0,3-1 0,6-2 16,-16 5 0,16-5 0,-12 1 0,12-1 0,-9 2 15,9-2 0,0 0 0,-14 4 0,14-4 16,0 0 0,0 0 0,-8 0 16,8 0 0,0 0 0,0 0 0,-4 8 0,4-8 15,2 8 0,2 0 0,0 0 0,-2 2 16,5-2 0,4 5 0,0 1 0,3 0 16,0-2 0,2 2 0,8 5 0,-4-3 15,-5-2 0,0-2 0,0 0 0,1-2 16,-1 0 0,-1-1 0,0-1 0,-2 0 15,-1-4 0,-1 0 0,-2 2 0,0-2 16,-2 0 0,3-1 0,-2-1 0,-7-2 0,9 8 16,-9-8 0,8 2 0,-8-2 0,7 5 15,-7-5 0,0 0 0,0 0 0,11 5 16,-11-5 0,0 0 0,0 0 0</inkml:trace>
  <inkml:trace contextRef="#ctx0" brushRef="#br0">23382 13011 0,'-11'14'0,"1"0"0,-2-2 0,3-2 0,-6 1 15,4 1 0,-2 0 0,-3-2 0,2 2 16,0-4 0,-3 0 0,1-1 0,1 0 16,-5-2 0,4-1 0,-1-2 0,-1 0 15,2 0 0,-2-4 0,1 2 0,3-2 16,1 0 0,-5 1 0,3-2 0,4 1 15,-2 2 0,13 0 0,-18-3 0,7 1 16,11 2 0,-17 2 0,6-1 0,0 1 16,5 0 0,-6 2 0,6 2 0,-8 4 15,4-2 0,1 2 0,1 0 0,3-3 0,0 1 16,-1 8 0,0-4 0,1 2 0,1 1 16,-1 2 0,1-2 0,-1-1 0,3 4 15,0-7 0,-2 6 0,4-8 0</inkml:trace>
  <inkml:trace contextRef="#ctx0" brushRef="#br0">24457 11825 0,'2'-3'0,"-2"3"0,7-10 15,-4 2 0,-1 4 0,-2 4 0,6-8 16,-6 8 0,5-10 0,-5 10 0,4-7 16,-4 7 0,2-7 0,-2 7 0,2-5 15,-2 5 0,0 0 0,0 0 0,-4-10 16,4 10 0,-17 0 0,-1 0 0,0 2 15,-1-2 0,-3 3 0,2-1 0,-1 1 0,-10 4 16,4-5 0,5 4 0,2-2 0,1-2 16,-3 0 0,5 2 0,-3-2 0,6 0 15,4 2 0,-3-2 0,3 0 0,10-2 16,-14 2 0,7 0 0,7-2 0,-14 4 16,14-4 0,-8 4 0,6-3 0,-2 4 15,-1-1 0,0 4 0,1-3 0,2 3 16,0 2 0,0 6 0,2 2 0,-3 1 0,3 9 15,3 2 0,-1-1 0,0-1 16,4 3 0,-3 1 0,1-1 0,1 3 16,-1-2 0,0 1 0,3 1 0,0 2 0,-1 1 15,-1-4 0,1 3 0,0 1 0,2-1 16,-4 5 0,0-1 0,5 1 0,-5-3 16,0 3 0,5-5 0,-2 3 0,-1-1 15,1 1 0,-5 0 0,3-1 0,1-1 16,-1 1 0,-1-3 0,0-1 0,0 3 15,-2-3 0,0-3 0,2 1 0,-4-2 16,0 1 0,2-7 0,-2 6 0,2-7 0,-2-3 16,0-1 0,2-1 0,-2 12 0,0-8 15,2-7 0,-2 3 0,0-2 0,0-4 16,2 0 0,0-3 0,-2 1 0,0-2 16,2 0 0,-2 0 0,3-2 0,-3 2 15,2-2 0,2 0 0,-4-1 0,2 3 16,3-1 0,-3-2 0,-2-5 0,11 10 15,-7-6 0,7 2 0,-4-2 0,2 0 0,1 0 16,-10-4 0,27 6 0,-9 0 0,-6-5 16,2-1 0,3-1 0</inkml:trace>
  <inkml:trace contextRef="#ctx0" brushRef="#br0">24862 11755 0,'0'0'16,"5"-7"0,-5 7 0,0-7 0,0 7 0,5-6 15,-5 6 0,2-6 0,-2 6 0,0 0 16,2-10 0,-2 10 0,2-8 0,-2 8 15,2-8 0,-2 8 0,0 0 0,0-8 16,0 8 0,0 0 0,3-7 0,-3 7 0,0 0 16,2-8 0,-2 8 0,0 0 15,0 0 0,0 0 0,0 0 0,0 0 16,0 0 0,0 0 0,0 0 0,0 0 0,0 0 16,0 0 0,0 31 0,2-13 15,-2-2 0,0 4 0,0-1 0,-2 11 0,2-1 16,-2 1 0,-1-3 0,1-3 0,2-4 15,-2-2 0,2 2 0,-2-1 0,0-1 16,0-2 0,-1 1 0,3-3 0,-5 2 16,5-2 0,-2-2 0,0-3 0,0 0 15,2 0 0,0 0 0,-2-2 0,2 1 0,0 0 16,0 0 0,0-8 0,-2 12 16,2-8 0</inkml:trace>
  <inkml:trace contextRef="#ctx0" brushRef="#br0">26116 11329 0,'0'-10'0,"0"10"0,0 0 16,0 0 0,0-10 0,0 10 0,0 0 15,0 0 0,0 0 0,0 0 0,0 0 16,0-10 0,0 10 0,0 0 0,0 0 16,0 0 0,0 0 0,-20 22 0,11-7 15,-6 15 0,0-2 0,2 3 0,-5 3 16,7-1 0,0 3 0,-2-1 0,7-1 15,-4-1 0,6-1 0,0-3 0,4-5 0,0-2 16,2-4 0,7 9 0,4-5 0,-2-6 16,-2-3 0,8-1 0,3 0 0,11 0 15,-1-2 0,-3-6 0,-6-2 0,-1-2 16,2 0 0,-3-2 0,4-2 0,-1 0 16,-7-2 0,3 0 0,-4-2 0,-4 0 15,-2-2 0,-1 5 0,-3-5 0,-2 3 16,0-2 0,-2 3 0,-2-2 0,-2-2 0,0 3 15,-3 0 0,-4-3 0,-4 0 0,-3 1 16,3 3 0,-3 0 0,-1 0 0,1 2 16,-2-2 0,3 2 0,1 2 0,-1 0 15,-1 0 0,1 2 0,-3 0 0,5 0 16,2 0 0,0 2 0,13-2 0,-18 2 16,10 0 0,-1 0 0,0 2 0,0 0 15,3 2 0,-10 4 0,3 2 0,3 1 16,-4-1 0,-1 4 0,-9 8 0</inkml:trace>
  <inkml:trace contextRef="#ctx0" brushRef="#br0">24985 12587 0,'-10'-6'0,"10"6"0,0 0 0,-7-6 15,7 6 0,0 0 0,-2-5 0,2 5 0,0 0 16,-7-5 0,7 5 0,0 0 0,-5-5 16,5 5 0,0 0 0,0 0 0,0 0 15,-6-5 0,6 5 0,0 0 0,0 0 16,0 0 0,-6-5 0,6 5 16,0 0 0,0 0 0,0 0 0,0 0 0,0 0 15,0 0 0,0 0 0,-29 5 0,29-5 16,-16 10 0,2 0 0,3 0 0,-1 0 15,-2 0 0,0 4 0,3-3 0,1 4 16,-2 0 0,-1-1 0,5 0 0,-4 1 16,4-1 0,1 0 0,0-2 0,3-2 0,2-1 15,-3 1 0,5-3 0,-2 1 0,2-1 16,2 1 0,1-2 0,1 2 0,3-4 16,0 2 0,5 4 0,6-4 0,-5-1 15,-2 0 0,6 0 0,1 0 0,-1-4 16,1 1 0,-3 0 0,-3-2 0,5 2 15,-4-2 0,2-2 0,-3 2 0,-12 0 16,19-5 0,-11 2 0,2 1 0,-4-3 0,3 0 16,-1 0 0,0-1 0,0-2 15,3-4 0,0 0 0,-2 0 0,-1 2 0,2-3 16,-4 1 0,-2 2 0,5-4 16,-3 2 0,-4 3 0,1-1 0,-1 2 0,1 0 15,-1 0 0,0 0 0,-2 0 0,2 0 16,-2 0 0,0 0 0,0 0 0,0 8 15,0-13 0,-2 5 0,0 0 0,0 0 16,-1 2 0,1-4 0,-1 3 0,1 0 16,0-1 0,-2 3 0,0-2 0,-1 0 0,1 3 15,-2-4 0,0 4 0,0-2 0,-2 0 16,3 2 0,-3 0 0,1 0 0,0-2 16,-3 4 0,2-1 0,0-1 0,-1 1 15,9 3 0,-18-5 0,10 3 0,-1-2 16,9 4 0,-18-4 0,10 2 0,8 2 15,-16-4 0,16 4 0,-15-2 0,15 2 16,-12-2 0,12 2 0,-16-2 0,7 2 0,9 0 16,0 0 0,-18-2 0,18 2 15,-8 0 0,8 0 0,0 0 0,-14-2 16,14 2 0,0 0 0,0 0 0,0 0 16,0 0 0,-15 0 0,15 0 0,0 0 15,0 0 0,0 0 0,0 0 0,-8 4 0,8-4 16,0 0 0,0 0 0,-10 8 0</inkml:trace>
  <inkml:trace contextRef="#ctx0" brushRef="#br0">26118 12682 0,'0'0'0,"0"0"0,0 0 0,0 0 15,0 0 0,0 0 0,0 0 0,0 0 16,0 0 0,0 0 0,0 0 0,0 0 16,0 0 0,0 0 0,0 0 0,0 0 15,0 0 0,0 0 0,0 0 0,0 0 0,0 0 16,6-18 0,2 16 0,-2 0 0,2-2 15,7 0 0,3-2 0,-2-2 0,1 2 16,-3 2 0,3-1 0,-1 1 0,1 0 16,-2 2 0,-4-2 0,7 4 0,-5-4 15,-1-2 0</inkml:trace>
  <inkml:trace contextRef="#ctx0" brushRef="#br0">26679 12514 0,'9'-2'0,"-9"2"0,0 0 0,0 0 16,8 0 0,-8 0 0,9-2 0,-9 2 16,16-4 0,-8 2 0,1-2 0,-1 2 15,4-3 0,-2 2 0,6-2 0,-1-3 16,3 2 0,-5-2 0,5-2 0,-6 2 16,2-2 0,-3 3 0,-3-3 0,-1 2 15,2-2 0,0-2 0,-3 0 0,-2-2 16,1 0 0,-3 4 0,-2 1 0,0-1 15,-2 4 0,-1-2 0,1-2 0,-2 4 16,0 0 0,-5 0 0,3 2 0,-4 0 0,2 1 16,-10 1 0,3-1 0,-3 3 0,-1 0 15,1 3 0,1-1 0,-3 1 0,4 1 16,4 0 0,1 0 0,1-2 0,0 2 16,1 0 0,0 0 0,3 0 0,-3 2 15,3-4 0,-1 4 0,2-2 0,1 2 16,4-6 0,-4 6 0,4-6 0,0 9 15,0-9 0,2 10 0,2-4 0,3 0 0,6 6 16,2 0 0,3-2 0,0 2 0,7 5 16,-3-1 0,-4-4 0,-1 2 0,-1-4 15,-3 3 0,3-1 0,-4 0 0,0 4 16,-1-2 0,-5-3 0,0 4 16,-4-4 0,4-1 0,-2 8 0,-2-5 0,-6 4 15,-1-2 0,-2 1 0,1-2 0,-3 1 16,0 0 0,-2-4 0,1 3 0,-2-4 15,6-4 0,-5 2 0,3-4 0,-4 0 16,6-1 0,-5-3 0,11 0 0,-18 0 0,18 0 16,-20-5 0,12-1 0,-1 2 0,-5-6 15,6 2 0,-1-4 0,1 0 0,-1 4 16,2-2 0,1-3 0,-3-1 0,4 2 16,1 2 0,2-1 0,0 2 0,-3 0 15,5-1 0,0 2 0,0 0 0,2 0 16,1-2 0,-1 0 0,0 3 0,2-1 15,1 1 0,0 0 0,-1-1 0,0 2 16,2 0 0,-1 0 0,-1 0 0,3 2 0,0-1 16,-7 5 0,8-7 0,-4 5 15,-4 2 0,8-1 0,-8 1 0,0 0 0</inkml:trace>
  <inkml:trace contextRef="#ctx0" brushRef="#br0">27261 11374 0,'0'-6'0,"0"6"15,0 0 0,0-10 0,0 10 0,0 0 16,0-10 0,0 10 0,0 0 0,0-6 16,0 6 0,0 0 0,0-8 0,0 8 15,0 0 0,0-8 0,0 8 0,0 0 0,2-12 16,-2 12 0,3-10 0,-3 7 0,2-5 16,-2 8 0,0-10 0,0 10 15,5-10 0,-5 10 0,0-6 0,0 6 0,0 0 16,0-8 0,0 8 0,0 0 0,0 0 15,0 0 0,0 0 0,0 0 0,4 34 16,-4 2 0,0 1 0,-4 26 0,1 2 16,6 4 0,-1 2 0,-4 0 0,2 2 15,-5-1 0,3 0 0,-1-5 0,6 1 16,-1-6 0,-2 0 0,0-3 0,5-10 16,-3-9 0,2 1 0,-2 2 0,3-3 15,7 21 0,-2-15 0,-2-7 0,-1-1 16,1-1 0,2-4 0,-4 3 0,2-4 15,2-1 0,-2 0 0,1-3 0,-3-6 0,-2-4 16,2-2 0,-4 2 0,2-7 0,0 5 16,-2-4 0,3-2 0,-3-2 0,2 0 15,-2-1 0,-2-1 0,3-2 0,-3 0 16,0-4 0,0 0 0,0 0 0,0 0 0</inkml:trace>
  <inkml:trace contextRef="#ctx0" brushRef="#br0">27513 11419 0,'0'0'15,"0"0"0,0 0 0,0 0 0,0 0 16,0 0 0,0 0 0,0 0 0,0 0 16,0 0 0,0 0 0,0 0 0,0 0 15,0 0 0,0 0 0,0 0 0,0 0 16,0 0 0,0 0 0,0 0 0,0 0 15,31 2 0,-31-2 0,18 0 0,-8-2 16,-10 2 0,20-2 0,-20 2 0,23-2 16,-15 0 0,-8 2 0,18-4 0,-18 4 0,17-2 15,-17 2 0,18-1 0,-18 1 0,15 0 16,-15 0 0,16-2 0,-16 2 0,0 0 16,17-3 0,-17 3 0,13 0 0,-13 0 15,0 0 0,0 0 0,0 0 0,17 0 16,-17 0 0,0 0 0,0 0 0,20 0 15,-20 0 0,0 0 0,0 0 0,11-2 16,-11 2 0,0 0 0,0 0 0,0 0 16,0 0 0,18-2 0,-18 2 0,0 0 15,0 0 0,0 0 0,0 0 0,0 0 0,0 0 16,15 0 0,-15 0 0,0 0 16,0 0 0,0 0 0,0 0 0,0 0 0,0 0 15,0 0 0,0 0 0,0 0 0,11-1 16,-11 1 0,0 0 0,0 0 0,0 0 15,0 0 0,0 0 0,0 0 0,0 0 16,0 0 0,0 0 0,0 0 0,0 0 16,0 0 0,0 0 0,0 0 0,0 0 0,0 0 15,0 0 0,0 0 0,0 0 0,0 0 16,0 0 0,11-5 0,-11 5 0</inkml:trace>
  <inkml:trace contextRef="#ctx0" brushRef="#br0">27829 11429 0,'-9'4'0,"9"-4"16,0 0 0,0 0 0,0 0 0,0 0 16,0 0 0,0 0 0,0 0 0,0 0 15,0 0 0,0 0 0,0 0 0,0 0 16,0 0 0,0 0 0,0 0 0,18-18 15,-18 18 0,0 0 0,6-9 0,-6 9 0,0 0 16,2-9 0,-2 9 0,0-9 0,0 9 16,0 0 0,-2-12 0,2 12 0,-4-8 15,4 8 0,-4-8 0,-3 4 0,7 4 16,-11-8 0,2 4 0,9 4 0,-16-4 16,16 4 0,0 0 0,-27 0 0,27 0 15,-27 4 0,9 2 0,4-2 0,0 4 16,3-2 0,3 0 0,-8 2 0,5-1 0,2 1 15,2 1 0,1-2 0,2-1 0,-2 2 16,0 0 0,2 0 0,0 0 0,2-3 16,2-5 0,-5 17 0,5-12 0,0-5 15,0 14 0,0-14 0,7 12 0,-1-6 16,2-2 0,0 2 0,0-2 0,8 2 16,3-5 0,1 4 0,1-2 0,-2-3 15,1 0 0,0-3 0,1 1 0,-3-1 16,1 0 0,-1-1 0,-2 0 0,-1-4 15,0 2 0,-6 0 0,2-2 0,4-2 0,-4 2 16,-3 0 0,6-2 0,-5 1 0,-3-1 16,0 0 0,0 2 0,-2 0 0,0 1 15,0-1 0,-4 0 0,0 8 0,7-14 16,-5 8 0,-2 6 0,0-10 0,0 10 16,2-8 0,-2 8 0,0 0 0,0-11 15,0 11 0,0 0 0,0-10 0,0 10 16,0 0 0,0-10 0,0 10 0,0 0 0,0 0 15,-2-8 0,2 8 0,0 0 0,0 0 16,0 0 0,0 0 0,-2-8 0,2 8 16,0 0 0,0 0 0,0 0 0,0 0 15,0 0 0,0 0 0,-7 26 0,5-9 16,-2 11 0,2-5 0,0-3 0,2 0 16,-5-1 0,8 11 0,-3-6 0,2 5 15,-2-1 0,0-4 0,2-4 0,-2-5 16,2 1 0,-2 0 0,0-1 0,2 2 15,0-4 0,0 1 0,3 2 0,-3-4 16,0-2 0,0 0 0,0 0 0,3-3 0,-3 3 16,1-2 0,-1-2 0,-2 3 0</inkml:trace>
  <inkml:trace contextRef="#ctx0" brushRef="#br0">27737 12177 0,'0'0'0,"-16"0"0,16 0 16,0 0 0,0 0 0,-14 0 0,14 0 0,0 0 15,0 0 0,0 0 0,0 0 16,-21 0 0,21 0 0,0 0 0,0 0 0,0 0 15,0 0 0,-14 2 0,14-2 0,0 0 16,0 0 0,0 0 0,0 0 0,0 0 16,0 0 0,0 0 0,0 0 0,-14 0 15,14 0 0,0 0 0,0 0 0,0 0 16,0 0 0,0 0 0,0 0 0,0 0 16,0 0 0,49-6 0,-49 6 0,19-2 15,-1 2 0,1-2 0,-1 0 0,-3 0 0,-2 0 16,-2 0 0,-11 2 0,20-4 0,-12 2 15,2 0 0,0 0 0,-10 2 0,17-2 16,-9 0 0,-8 2 0,15-2 0,-15 2 16,11-1 0,-11 1 0,9-3 0,-9 3 15,10-2 0,-10 2 0,0 0 0,12-2 16,-12 2 0,0 0 0,8-2 0,-8 2 16,0 0 0,0 0 0,11-1 0,-11 1 15,0 0 0,0 0 0,0 0 0,8-3 16,-8 3 0,0 0 0,0 0 0,0 0 15,0 0 0,0 0 0,0 0 0,0 0 0,0 0 16,12-2 0</inkml:trace>
  <inkml:trace contextRef="#ctx0" brushRef="#br0">28523 11770 0,'9'-7'0,"-9"7"0,5-8 16,-5 8 0,2-7 0,-2 7 0,0 0 15,0 0 0,0 0 0,0 0 0,0 0 0,0 0 16,0 0 0,0 0 0,0 0 0,-14 38 16,2-10 0,-2 1 0,-3 3 15,-1-2 0,3-1 0,-1 3 0,3-3 0,-2-1 16,0-2 0,6-3 0,0-3 0,5-4 15,-3 2 0,1 0 0,2-1 0,-2-1 16,2-1 0,0-1 0,2-2 0,2 0 16,-2-2 0,2-2 0,2-2 0,-2 1 15,0-7 0</inkml:trace>
  <inkml:trace contextRef="#ctx0" brushRef="#br0">28742 11699 0,'0'0'0,"0"0"0,0 0 16,0 0 0,0 0 0,0 0 0,0 0 0,0 0 15,-21 32 0,5-6 0,1 1 0,-3 4 16,0 1 0,1 2 0,-1 0 0,-1-3 16,3 5 0,4-5 0,-4 0 0,-1 1 15,5-2 0,2-1 0,1-7 0,2 0 16,3-7 0,-1 3 0,3-2 0,0 0 16,0 1 0,2-1 0,0 0 0,2 0 15,2 0 0,3-5 0,-2 1 0,4 0 16,-3-2 0,7 0 0,-2 0 0,0-4 15,0-1 0,-2 0 0,-1-3 0,-8-2 16,18 3 0,-7-1 0,-11-2 0,20-2 0,-12-1 16,1 1 0,-3-3 0,4 0 0,-4-3 15,-2 0 0,3 2 0,-3-10 0,3 6 16,-2-2 0,-3-3 0,-2 1 0,0 2 16,-2 3 0,-1 0 0,-4 1 0,3 0 15,0 3 0,-3-1 0,3-2 0,0 4 16,-6 0 0,4-2 0,0 2 0,-3 0 15,9 4 0,-14-6 0,8 2 0,6 4 0,-11-4 16,11 4 0,-9-4 0,9 4 0,-6-3 16,6 3 0,0 0 0,-9-5 0,9 5 15,0 0 0,0 0 0,0 0 0,-6-5 16</inkml:trace>
  <inkml:trace contextRef="#ctx0" brushRef="#br0">28748 11208 0,'-4'-8'0,"4"8"16,0 0 0,0 0 0,0 0 0,0 0 0,0 0 16,0 0 0,0 0 0,0 0 0,0 0 15,0 0 0,0 0 0,4-10 0,-4 10 16,0 0 0,20-6 0,-11 2 0,9 1 15,0-2 0,-1 0 0,1 0 0,-1 2 16,5-1 0,-4 2 0,-1 0 0,5 0 16,-3 2 0,-1 0 0,0 0 0,-3 2 15,1-2 0,-1 4 0,-5 0 0,2-2 16,-2 2 0,-1 0 0,0-1 0,0 4 0,-1-2 16,6 3 0,-1 4 0,-5-2 15,4 4 0,-4 0 0,1 3 0,-2 1 0,2-2 16,-1 13 0,4-1 0,-4 1 0,1 1 15,-3 4 0,0-4 0,0 1 0,0 1 16,0-1 0,1 1 0,-3 2 0,-2-5 16,5 4 0,-2 1 0,1 2 0,-2-1 15,-2-2 0,-2 3 0,5-3 0,0 1 16,-1 0 0,2-1 0,-4-1 0,5-1 16,-3 3 0,0 0 0,2-3 0,-2 0 15,0 1 0,-2-2 0,0-1 0,5 3 16,-5-3 0,0-1 0,3 2 0,-3-1 15,2 3 0,1-9 0,-3-1 0,0-2 0,4 8 16,-4 1 0,3 1 0,-2-7 0,-1-1 16,4 6 0,-4-5 0,3 7 0,-1-3 15,0-2 0,3 4 0,-2 0 0,1 1 16,-2-1 0,3-1 0,-1-4 0,-1-2 16,-1-5 0,1 1 0,1 4 0,-2-6 15,1 4 0,0-3 0,-1-3 0,0 4 16,-2-7 0,3 1 0,-3-2 0,-2 0 0,2-2 15,0 0 0,-2-1 0,0-7 0,4 15 16,-4-10 0,0-5 0,0 10 0,0-10 16,0 0 0,-2 14 0,2-14 0,-4 8 15,4-8 0,-6 8 0,6-8 0,-9 10 16,2-4 0,0 0 0,-1-3 0,1 4 16,1-4 0,-3 4 0,0-4 0,1 3 15,-8 4 0,5 0 0,-5-2 0,2 0 16,2-3 0,-3 5 0,-3-2 0,3-2 15,0 2 0,-2 0 0,1-2 0,-1 2 16,1-2 0,3 0 0,-3 0 0,-1-1 0,-1 2 16,2-2 0,-2 3 0,1-3 0,1 0 15,-2 1 0,-1-2 0,-1 0 0,3 2 16,-1-2 0,-2 0 0,1-2 0,1 2 16,1-3 0,3 2 0,1-1 0,-5 2 15,6-4 0,12 0 0,-23 1 0,23-1 16,-14 2 0,14-2 0,-16 3 0,16-3 15,0 0 0,-15 2 0,15-2 0,0 0 0,-16 0 16,16 0 0,0 0 0,0 0 0,0 0 16,-18 0 0,18 0 0,0 0 0,0 0 15,0 0 0,0 0 0,0 0 0,0 0 16,0 0 0,0 0 0,-17-2 0,17 2 16,0 0 0,0 0 0,0 0 0,0 0 15</inkml:trace>
  <inkml:trace contextRef="#ctx0" brushRef="#br0">30403 11451 0,'0'0'0,"0"0"15,0 0 0,0 0 0,0 0 0,0-12 16,0 12 0,0 0 0,0 0 0,0-8 0,0 8 15,0 0 0,0-6 0,0 6 0,0 0 16,0-8 0,0 8 0,0-8 0,0 8 16,0-8 0,0 8 0,0-7 0,0 7 15,0 0 0,2-10 0,-2 10 0,0-6 16,0 6 0,0-6 0,0 6 0,0-8 0,0 8 16,2-4 0,-2 4 0,0 0 15,0-8 0,0 8 0,0 0 0,0 0 0,0 0 16,0 0 0,0 0 0,0 0 0,0 0 15,0 0 0,0 0 0,4 32 0,1-3 16,-5 5 0,2 1 0,-2 5 0,-4-3 16,-3 5 0,5-1 0,0 0 0,4 1 15,-4-1 0,-3-3 0,1-1 0,2-5 16,2 0 0,-2-5 0,0-3 0,2-6 16,2-3 0,-4-3 0,2 0 0,2-4 15,0 2 0,-2-4 0,0-1 0,0 2 16,0-7 0,2 8 0,-2-8 0,0 5 15,0-5 0,0 0 0,0 0 0,0 0 0,0 0 16,0 0 0,2-29 0,0 13 0,-2-2 16,2-11 0,-2-1 0,5 0 0,-3-1 15,5-1 0,-5-1 0,-4 1 0,2 3 16,4-3 0,-4 4 0,0-1 0,-2 5 0,4 5 16,1-11 0,-3 8 0,0 2 15,2 1 0,-4 1 0,2 2 0,2-2 0,-2 1 16,0-1 0,2 0 0,-2 2 0,0-4 15,2 5 0,2-3 0,-2 2 0,0-2 16,-2 0 0,5 5 0,0-5 0,-3 4 16,2 1 0,-2 1 0,0 0 0,1-4 15,-1 4 0,2 2 0,-4 1 0,2 1 16,0 2 0,-2 0 0,0 6 0,4-10 16,0 6 0,-4 4 0,4-8 0,-4 8 15,4-10 0,-4 10 0,4-6 0,-4 6 16,2-4 0,-2 4 0,0 0 0,7-6 15,-7 6 0,0 0 0,6-3 0,-6 3 0,12-4 16,-12 4 0,0 0 0,15 0 0,-15 0 16,15 2 0,-15-2 0,15 3 0,-5 2 15,-6-3 0,4 1 0,-1 1 0,-1 0 16,4 2 0,-4 0 0,2 2 0,-3-2 0,6 7 16,-2 4 0,-3-4 0,4 1 15,-4 0 0,0 0 0,1 1 0,-1 3 16,-4-4 0,3 4 0,0-3 0,-3 3 0,0 2 15,-2-2 0,0 0 0,2 1 0,-4-1 16,0 2 0,0-2 0,0 0 0,-1-1 16,-2-1 0,1 0 0,-5 0 0,1-1 15,2-3 0,-6 2 0,4 0 0,-3-2 16,1-2 0,-2 0 0,5-1 0,-2-3 16,0 0 0,-3 2 0,-4 0 0,7-2 15,-2-2 0,2-1 0,1-1 0,1 3 16,7-5 0,-11 1 0,11-1 0,-13 4 15,13-4 0,0 0 0,-14 0 0,14 0 0,0 0 16,0 0 0,0 0 0,0 0 0,-12-4 16,12 4 0,0 0 0,0 0 0,0 0 15,0 0 0,-5-6 0,5 6 0,0 0 16,0 0 0,0 0 0,0 0 0,13-9 16,-13 9 0,10-4 0,-10 4 0,8-2 15,-8 2 0,11-2 0,-11 2 0,0 0 16,20 2 0,-20-2 0,15 0 0,-8 3 0,2 2 15,-1-1 0,6 4 0,-2 3 0,-3-3 16,5 4 0,0 0 0,2 0 0,-1 1 16,-1 1 0,1-2 0,-2 0 0,-2 2 15,2-2 0,0-1 0,-2-1 0,3 0 16,-4-2 0,1 0 0,-2-2 0,0 0 16,-3-2 0,1 0 0,-1 0 0,3 0 15,-2-1 0,-7-3 0,8 7 0,0-4 16,-8-3 0,8 5 0,-8-5 0,9 2 15,-9-2 0,6 1 0,-6-1 0,0 0 16,0 0 0,9 4 0,-9-4 0,0 0 0,7 4 16,-7-4 0,0 0 0,4 2 0,-4-2 15,0 0 0,0 0 0,0 0 0,0 0 16,0 0 0,8 2 0,-8-2 0,0 0 16,0 0 0,0 0 0,0 0 0,0 0 15,0 0 0,0 0 0,0 0 0,0 0 16,0 0 0,0 0 0,0 0 0</inkml:trace>
  <inkml:trace contextRef="#ctx0" brushRef="#br0">31218 11970 0,'0'0'0,"0"0"0,0 0 16,0 0 0,0 0 0,0 0 0,0 0 15,0 0 0,0 0 0,0 0 0,0 0 0,0 0 16,0 0 0,0 0 0,0 0 0,0 0 16,0 0 0,0 0 0,0 0 0,0 0 15,-28 7 0,28-7 0,0 0 0,0 0 16,0 0 0,0 0 0,-18-7 0,18 7 16,0 0 0,-7-8 0,7 8 0,0 0 15,-4-8 0,4 8 0,-2-6 0,2 6 16,0 0 0,0-8 0,0 8 0,0 0 0,4-10 15,-4 10 0,2-6 0,-2 6 0,0 0 16,9-9 0,-9 9 0,0 0 0,9-5 16,-9 5 0,0 0 0,13 0 0,-13 0 15,0 0 0,15 7 0,-8-4 0,-1 3 16,1 0 0,-3 4 0,0-2 0,4 8 16,-4 0 0,2-1 0,-4 3 0,3 2 15,-3-3 0,2 3 0,-6-2 0,0 0 16,0 0 0,-3 0 0,1-3 0,-2 1 15,-2 0 0,2-1 0,-2-1 0,-1-2 16,-3 0 0,4-2 0,-3-3 0,4 1 0,-4-1 16,5-2 0,-5-3 0,4 2 0,-3 0 15,3-2 0,7-2 0,-20 0 0,20 0 16,-17-4 0,10 1 0,-2 0 0,9 3 16,-10-10 0,5 8 0,-2-3 0,7 5 15,-6-8 0,4 4 0,2 4 0,-2-8 16,2 8 0,0 0 0,2-12 0,-2 12 15,4-8 0,-4 8 0,8-6 0,0 2 0,-2 0 16,3 2 0,-9 2 0,15-6 16,-4 6 0,-3-2 0,6 1 0,1 1 15,-1 0 0,-2 0 0,-12 0 0,23 0 0,-13 0 16,-10 0 0,18 0 0,-7 1 16,-11-1 0,20-1 0,-20 1 0,17 0 0,-17 0 15,18 1 0,-18-1 0,17-1 0,-8 1 16,2-5 0,-5 1 0,-6 4 0</inkml:trace>
  <inkml:trace contextRef="#ctx0" brushRef="#br0">31351 11606 0,'0'0'0,"0"0"0,0 0 16,0 0 0,0 0 0,0 0 0,0 0 15,0 0 0,0 0 0,0 0 0,0 0 16,0 0 0,-18 0 0,18 0 0,0 0 0,0 0 16,0 0 0,0 0 0,0 0 0,0 0 15,0 0 0,0 0 0,0 0 0,0 0 16,0 0 0,0 0 0,0 0 0,0 0 15,29-9 0,-13 5 0,1-2 0,-1 2 16,4-4 0,-3 2 0,3 2 0,-3-4 16,3 4 0,-2-1 0,-6 0 0,1 3 15,-1 0 0,-12 2 0,15-8 0,-6 8 16,-9 0 0,15-5 0,-15 5 0,10-2 16,-10 2 0,12-2 0,-12 2 0,0 0 0,13-4 15,-13 4 0,0 0 0,0 0 16,11-4 0,-11 4 0,0 0 0,0 0 15,0 0 0,0 0 0,0 0 0,11-4 0,-11 4 16,0 0 0,0 0 0,0 0 0,0 0 16,0 0 0,8-2 0,-8 2 0,0 0 15,0 0 0,0 0 0,0 0 0,0 0 16,0 0 0,0 0 0,0 0 0</inkml:trace>
  <inkml:trace contextRef="#ctx0" brushRef="#br0">31989 11332 0,'6'-3'16,"-6"3"0,0 0 0,0 0 15,0 0 0,0 0 0,0 0 0,0 0 16,0 0 0,0 0 0,0 0 0,0 0 0,0 0 16,0 0 0,-41 13 0,32-11 0,9-2 15,-15 6 0,15-6 0,-12 4 0,12-4 16,-12 4 0,12-4 0,0 0 0,0 0 16,0 0 0,0 0 0,0 0 0,0 0 15,0 0 0,0 0 0,-25-6 0,25 6 16,0 0 0,2-10 0,-2 10 0,0 0 15,0 0 0,8-13 0,-8 13 0,8-7 0,-8 7 16,7-8 0,-7 8 0,14-1 16,-14 1 0,10-4 0,-10 4 0,0 0 0,24 2 15,-24-2 0,15 3 0,-6 4 0,-2-2 16,-1 1 0,1 2 0,-1-2 0,2 10 16,2-2 0,-4 1 0,1 1 0,-1 0 15,-6 2 0,2 0 0,-4-1 0,0 3 16,-2-2 0,-7 11 0,3-7 0,-2-4 15,-1-2 0,1 1 0,0 0 0,0-2 16,1-3 0,-4 1 0,2-1 0,-1 1 16,2-6 0,3 1 0,-1-2 0,-2 0 0,4-2 15,6-4 0,-13 6 0,13-6 0,0 0 16,0 0 0,-18-2 0,18 2 0,0 0 16,-6-12 0,2 6 0,4 6 0,-2-16 15,2 8 0,0-1 0,0 9 0,2-16 16,-2 8 0,0 0 0,4 0 0,-4 8 15,4-14 0,-2 9 0,-2 5 0,5-10 16,-5 10 0,4-7 0,-4 7 0,9-5 16,-9 5 0,0 0 0,19 0 0,-19 0 15,0 0 0,23 5 0,-13 0 0,0-1 0,5 4 16,0-1 0,0 1 0,-3 0 0,-2 0 16,1-2 0,-1 0 0,2 4 15,-1-3 0,5 1 0,-4 0 0,-2-2 0,3 0 16,-3 0 0,-2-4 0,0 2 0,-2 0 15,-6-4 0,16 4 0,-12-2 0,-4-2 16,15 2 0,-15-2 0,0 0 0,18-2 16,-18 2 0,11-8 0,-5 2 0,2 0 15,0-8 0,1 0 0,-3 1 0,5-3 0</inkml:trace>
  <inkml:trace contextRef="#ctx0" brushRef="#br0">32329 11417 0,'2'-13'0,"2"0"0,0 1 0,-2 3 16,0-1 0,3 0 0,-5 2 0,0 0 15,2 0 0,-2 8 0,5-15 0,-5 7 16,2 0 0,-2 8 0,2-12 0,-2 12 16,0-10 0,2 6 0,-2 4 0,0-7 15,0 7 0,0 0 0,3-8 0,-3 8 16,0 0 0,0 0 0,4-5 0,-4 5 0,0 0 16,0 0 0,0 0 0,0 0 15,6 24 0,-2-4 0,-2 0 0,4 7 16,-4 5 0,0-10 0,0 7 0,-2-3 0,6 3 15,-3-5 0,-1-4 0,0-3 0,-2 0 16,2-2 0,-2-1 0,2-2 0,-2-1 16,2-1 0,-2-2 0,2-1 0,-2 0 15,0 1 0,0-2 0,0-6 0,0 12 16,0-12 0,0 7 0,0-7 0,0 0 0,0 0 16,0 0 0,0 0 0,0 0 15,0 0 0,0 0 0,0 0 0,-6-21 0,6 5 16,-2 1 0,-2-15 0,1 0 0,-3 0 15,4-1 0,-2-3 0,2 3 0,2 2 16,0-1 0,0 0 0,0 6 0,0 5 16,0-1 0,0 4 0,2-4 0,0 5 15,2-1 0,5 0 0,-5 0 0,2 3 16,2-1 0,0 0 0,3 2 0,-2 3 16,0 0 0,-1 3 0,8-4 0,-6 5 15,1-1 0,3 4 0,-8 0 0,5 0 0,-11 2 16,18 2 0,-10 0 0,10 6 15,-5 0 0,1-1 0,-6 1 0,7 4 0,-4 2 16,0 0 0,0 2 0,-2-3 0,-2 3 16,-1-4 0,-2 4 0,0-4 0,-1 0 15,2-2 0,-5-1 0,0 9 0,-5-8 16,0 2 0,3-2 0,-2-2 0,-7 5 0,0-3 16,0-2 0,3-2 0,-4 6 15,-1-4 0,5-3 0,-4 0 0,4-2 16,-1 2 0,9-5 0,-16 3 0,16-3 0,-12 4 15,12-4 0,-14 2 0,14-2 0,0 0 16,-8 4 0,8-4 0,0 0 0,0 0 16,0 0 0,-11 4 0,11-4 0,0 0 15,0 0 0,0 0 0,0 0 0,0 0 16,2 8 0,-2-8 0,13 8 0,-9-2 16,5 0 0,-2 0 0,1 0 0,6 6 15,-1-1 0,-3 1 0,4 2 0,-1-2 16,-2 0 0,4 0 0,-3 1 0,-2-1 15,5 0 0,1 2 0,-1-3 0,1 4 16,-1-4 0,0 1 0,0-2 0,1 0 0,-5 0 16,5-3 0,-6 1 0,4-4 0,-4 0 15,-1 0 0,1-4 0,0 2 0,-10-2 16,19-2 0,-19 2 0,29-10 0</inkml:trace>
  <inkml:trace contextRef="#ctx0" brushRef="#br0">33098 11510 0,'0'0'0,"4"-8"0,-4 8 0,0 0 16,0-8 0,0 8 0,0 0 0,0 0 16,0 0 0,2-10 0,-2 10 0,0 0 15,0 0 0,0 0 0,0 0 0,0 0 16,-2 32 0,2-17 0,2 3 16,-2-2 0,0 2 0,2 0 0,-2-1 0,2 3 15,0-2 0,3-1 0,-3 1 0,0 0 16,3-2 0,-1 0 0,3-2 0,-7-1 15,2-1 0,0-2 0,2-2 0,-4 0 16,0-8 0,4 12 0,-2-5 0,-2-7 0,6 10 16,-6-10 0,4 8 0,-4-8 0,2 7 15,-2-7 0,2 7 0,-2-7 0,0 0 16,4 6 0,-4-6 0,0 0 0,3 8 16,-3-8 0,0 0 0,0 0 0,4 8 15,-4-8 0,0 0 0,0 0 0,2 8 16,-2-8 0,0 0 0,-6 13 0,-1-8 15</inkml:trace>
  <inkml:trace contextRef="#ctx0" brushRef="#br0">30501 12717 0,'0'0'0,"2"-7"0,-2 7 0,5-8 16,-5 8 0,7-8 0,-5 2 0,2 2 15,-2 0 0,-2 4 0,7-6 0,-3 4 16,-4 2 0,0 0 0,0 0 0,0 0 16,0 0 0,16 10 0,-12-2 0,-4 2 15,2 7 0,-2 1 0,0 12 0,-2-1 0,2 1 16,-2 0 0,-2-3 0,1-1 0,-1-7 16,4-1 0,-2 0 0,0-2 0,2 2 15,0-5 0,0-1 0,-3 0 0,1 0 16,2-6 0,0-1 0,0-5 0,0 13 15,0-10 0,0-3 0,-2 9 0,2-9 16,0 0 0,-3 7 0,3-7 0,0 0 16,0 0 0,0 0 0,0 0 0,0 0 15,0 0 0,-10-22 0,8 15 0,-3-7 16,1-4 0,1 0 0,3 0 0,-2-9 16,2-3 0,7 1 0,-7 1 0,5 6 15,-3 1 0,0 1 0,2 3 0,-2-1 16,0 0 0,5 2 0,-2-2 0,-3 1 0,4 1 15,1 0 0,-3-2 0,2 3 0,6 0 16,-4 2 0,-1-3 0,4 4 0,-2 2 16,-1 1 0,-1 0 0,4 3 0,-4-1 15,1 2 0,2 0 0,-2 1 0,1 2 16,-1-2 0,-8 4 0,18-4 0,-10 4 0,-8 0 16,14 4 0,-5 0 0,-3-2 15,0 4 0,2 0 0,-2 3 0,-2-1 0,5 6 16,-3 4 0,-4-3 0,4 3 0,-4 2 15,-2 0 0,0-2 0,-2-1 0,2 1 16,-8 0 0,6 0 0,-6 0 0,1-1 16,-1-1 0,-4 0 0,2-3 0,-1-1 15,-3 1 0,6-4 0,-4-1 0,-1 2 16,5-4 0,-2 0 0,2 0 0,2-2 16,-1-1 0,7-3 0,-11 5 0,11-5 15,-9 2 0,9-2 0,0 0 0,-10 0 16,10 0 0,0 0 0,0 0 0,0 0 15,0 0 0,0 0 0,0 0 0,0 0 0,-18 1 16,18-1 0,0 0 0,0 0 0,0 0 16,0 0 0,2 8 0,-2-8 0,11 12 15,-4-4 0,1-2 0,6 6 0,3-1 16,-1-1 0,-1 2 0,3-2 0,-4 0 0,15 8 16,-7-4 0,-3-3 0,-3-3 15,4 1 0,-3 0 0,-1-1 0,-1 2 16,1 0 0,-2-4 0,-3 0 0,1-5 0</inkml:trace>
  <inkml:trace contextRef="#ctx0" brushRef="#br0">31132 13045 0,'0'0'0,"0"0"0,0 0 15,-8-4 0,8 4 0,0 0 0,0 0 16,0 0 0,0 0 0,-5-6 0,5 6 16,0 0 0,0 0 0,11-10 0,-4 8 15,-7 2 0,18-6 0,-8 2 0,5 0 16,-1 0 0,-4 3 0,4-2 0,-3 1 15,-11 2 0,18 0 0,-18 0 0,17 0 0,-11 2 16,-6-2 0,14 6 0,-14-6 0,8 6 16,-6-2 0,-2-4 0,2 8 0,-2-8 15,0 8 0,2 0 0,1-2 0,-3 1 16,0-7 0,0 12 0,2-2 0,3-5 16,-5 2 0,4 1 0,-2-2 0,3 2 15,1 2 0,2 1 0,4 1 0,-1 2 16,2-2 0,-4 0 0,-1 0 0,3 0 15,-2-3 0,0 0 0,-1-2 0,0 1 16,-2-2 0,-2 2 0,0-2 0,-1-1 0,1 2 16,-4-7 0,0 10 0,0-10 0,0 8 15,0-8 0,-4 7 0,4-7 16,-7 6 0,1-2 0,0 0 0,6-4 0,-14 4 16,7-2 0,7-2 0,-15-2 0,15 2 15,-13-4 0,7 0 0,1-2 0,-2-2 16,-2-7 0,3-1 0</inkml:trace>
  <inkml:trace contextRef="#ctx0" brushRef="#br0">31605 12846 0,'0'0'0,"0"0"0,0 0 0,16 0 16,-16 0 0,0 0 0,24 1 0,-24-1 15,26 2 0,-12 1 0,2-1 0,0-1 0,1 1 16,3-2 0,0 0 0,-1 0 16,-1 0 0,-1 2 0,3-2 0,-4 0 0,1 0 15,-17 0 0,22 3 0,-22-3 0,15 0 16,-15 0 0,0 0 0,16 3 0,-16-3 15,0 0 0,0 0 0,0 0 0,13 0 16,-13 0 0,0 0 0,0 0 0,0 0 16,0 0 0,0 0 0,0 0 0,2-13 15,-2 13 0,0 0 0,0 0 0,-4-10 16,4 10 0,0 0 0,-9-12 0,5 8 0,4 4 16,-6-10 0,6 10 0,-6-6 0,6 6 15,-6-6 0,6 6 0,-4-7 16,4 7 0,0 0 0,-7-9 0,7 9 0,-6-8 15,6 8 0,0 0 0,-4-8 0,4 8 16,0 0 0,-8-5 0,8 5 0,0 0 16,0 0 0,0 0 0,0 0 0,0 0 15,0 0 0,0 0 0,-8 21 0,10-5 16,-2 2 0,-2 0 0,2 13 0,0-3 0,0 2 16,2-5 0,2-5 0,-2 11 15,1-3 0,2-5 0,-1-1 0,-2-4 0,2 2 16,1-5 0,-1 2 0,0-2 0,0-3 15,0 0 0,-2-3 0,2 1 0,-2-3 16,-2 1 0,4-1 0,-2-3 0,-2-4 16,5 8 0,-5-8 0,0 0 0</inkml:trace>
  <inkml:trace contextRef="#ctx0" brushRef="#br0">32151 12646 0,'0'0'0,"0"0"0,0 0 0,6-6 16,-6 6 0,0 0 0,0 0 0,0 0 16,9 18 0,-6-10 0,1 8 0,-2 2 0,0 1 15,5 11 0,-1 0 0,-2-1 16,2 0 0,-2 3 0,0-2 0,-2 0 0,0-7 15,3 4 0,-3-2 0,-2-6 0,0-1 16,0-3 0,2 0 0,-2-2 0,2-1 16,-2-2 0,-2-2 0,4-2 0,-2-6 15,-2 11 0,2-11 0,0 8 0,0-8 16,0 0 0,-2 4 0,2-4 0,0 0 16,0 0 0,0 0 0,0 0 0,-13-23 15,13 5 0,-2-2 0,2-8 0,-2-5 16,2-2 0,0 1 0,0 1 0,2 1 15,2 2 0,0-1 0,3 2 0,-3 4 16,3 4 0,-3 3 0,1 0 0,-1 3 0,4-1 16,2-2 0,-4 4 0,3-1 0,-1-2 15,2 6 0,-2 1 0,1-2 0,4 2 16,-6 1 0,1 4 0,1-3 0,-2 6 16,-7 2 0,17-5 0,-5 3 0,-12 2 15,0 0 0,23 4 0,-14 1 0,-9-5 16,13 10 0,-7-2 0,-1-2 0,4 10 15,-2-2 0,-5 2 0,-2 1 0,0-1 0,-2 2 16,-3 0 0,-2 0 0,-6 11 16,1-8 0,-2-3 0,-5 8 0,1-6 0,3-6 15,-1 0 0,3-1 0,-2-1 0,0-2 16,-1 0 0,5-2 0,0-3 16,2 2 0,1-4 0,1 1 0,2 0 0,5-4 15,-8 6 0,8-6 0,-7 3 0,7-3 16,0 0 0,-6 5 0,6-5 0,0 0 15,0 0 0,0 6 0,0-6 0,0 0 16,0 0 0,11 10 0,-5-4 0,3-2 16,-2 2 0,8 6 0,0-3 0,-2 3 0,3-2 15,-1 2 0,1 2 0,8 5 0,-5-2 16,-1 0 0,1 5 0,5-3 0,-4-1 16,2 2 0,0 2 0,-4-7 0,-3 1 15,-2-4 0,0 0 0,3 2 0,-1-4 16,1 2 0,-2-3 0,0 1 0,-3-4 15,-1-4 0,-10-2 0</inkml:trace>
  <inkml:trace contextRef="#ctx0" brushRef="#br0">32832 13051 0,'0'0'0,"0"0"0,2-6 15,-2 6 0,0 0 0,0 0 0,0 0 16,0 0 0,0 0 0,0 0 0,4 31 16,-1-17 0,-1 6 0,3 0 0,-3-2 15,4 13 0,1-4 0,-5 3 0,2-6 0,-2-3 16,8 7 0,-6-4 0,-2-4 0,2-3 16,3 3 0,-3-2 0,-2-1 15,0-1 0,1 2 0,-6 0 0,1 0 0,-2-1 16,-5-1 0,-1 0 0</inkml:trace>
  <inkml:trace contextRef="#ctx0" brushRef="#br0">25275 13536 0,'-2'-8'0,"2"8"0,-2-6 0,2 6 0,-6-4 15,6 4 0,0 0 0,-4-8 0,4 8 16,0 0 0,-6-3 0,6 3 0,0 0 16,0 0 0,-15-5 0,15 5 0,0 0 15,-24 3 0,24-3 0,-18 3 0,11 1 16,-3 0 0,0 0 0,-5 6 0,2 0 0,-2 0 16,4 4 0,0-1 0,0 3 15,3 0 0,0 4 0,2-5 0,2 5 0,-1-2 16,5 0 0,-2 1 0,2-3 0,2 2 15,3-2 0,1-1 0,0 0 0,4-2 16,-2-1 0,5 0 0,1-4 0,1 0 16,0-1 0,2-2 0,1 0 0,0-3 15,1-2 0,-5 3 0,-1-6 0,-13 3 16,24-2 0,-13-1 0,-3 1 0,2-3 16,-2 2 0,1-3 0,-2 0 0,-1 0 15,1-2 0,-5 0 0,2-2 0,-2 0 16,0 0 0,-2-3 0,-2-3 0,0 4 0,0 0 15,-2 2 0,2 0 0,-3 0 0,1 3 16,-3-3 0,3 2 0,-5-6 0,3 4 16,-4 0 0,4 2 0,0 3 0,1-1 15,-1-2 0,-4 4 0,2-2 0,0 2 16,3-2 0,-6 2 0,4-2 0,-1 2 16,1 2 0,0-3 0,7 5 0,-15-5 15,9 2 0,6 3 0,-12-4 0,12 4 16,-8-3 0,8 3 0,0 0 0,0 0 0,0 0 15,-18-2 0,18 2 0,0 0 0,0 0 16,0 0 0,0 0 0,-9 9 0</inkml:trace>
  <inkml:trace contextRef="#ctx0" brushRef="#br0">27087 13582 0,'0'0'0,"0"0"0,0 0 0,0 0 16,0 0 0,0 0 0,0 0 0,10 0 15,-10 0 0,0 0 0,0 0 0,0 0 16,17-7 0,-17 7 0,10-5 0,-6-1 15,2 2 0,1-2 0,-5 0 0,2 0 16,-1-2 0,1 0 0,-1 0 0,-1-2 0,0 1 16,-2-1 0,0 0 0,0 2 0,-2-2 15,0 0 0,-3 2 0,3-2 0,-3 2 16,-4 3 0,3-1 0,0 2 0,-4-2 16,0 6 0,1-2 0,-9 2 15,1 2 0,-1 0 0,6 2 0,0 0 0,4 4 16,1-2 0,1-1 0,1 2 0,0 0 15,3 1 0,2 2 0,0-2 0,2 2 16,10 4 0,-1-1 0,1 1 0,4-2 16,-3 2 0,5-2 0,2-2 0,-5 1 15,3 3 0,-4-4 0,2 4 0,-1-3 0,1-1 16,-8 0 0,-1-2 0,-1 2 16,-2-4 0,0 4 0,-4-2 0,0 0 0,0-1 15,-6 1 0,2 2 0,0-3 0,-3 0 16,-3 5 0,-2-2 0,2 0 0,1-4 15,-2-1 0,2-2 0,-1 1 0,0-3 16,10-1 0,-19 0 0,19 0 0,-26-5 16,12-1 0,5-1 0,1 2 0,-1-3 15,2 0 0,3-2 0,-3-4 0,5 1 16,0-3 0,2 0 0,-2 2 0,4-2 0,2 3 16,-1 1 0,3-4 0,3 2 0,-4 2 15,1 2 0,-2 0 0,3 3 16,-3 1 0,3 0 0,0 0 0,-1 0 0,0 2 15,-1-2 0</inkml:trace>
  <inkml:trace contextRef="#ctx0" brushRef="#br0">27423 13049 0,'0'0'0,"0"0"0,0 0 0,0 0 0,0 0 16,0 0 0,0 0 0,0 0 15,0 0 0,0 0 0,0 0 0,0 0 16,0 0 0,0 0 0,0 0 0,0 0 0,0 0 16,3-20 0,-3 20 0,0 0 0,0 0 15,0 0 0,0 0 0,0 0 0,0 0 16,0 0 0,0 0 0,0 0 0,0 0 16,0 0 0,0 0 0,0 0 0,0 0 15,0 0 0,0 0 0,2-10 0,-2 10 16,0 0 0,0 0 0,0 0 0,0 0 15,0 0 0,0 0 0,0 0 0,0 0 0,11 26 16,-11-20 0,2 2 0,-2 2 0,6 7 16,-6-1 0,3 2 0,-3 1 15,4 1 0,1-2 0,-1 11 0,-2-5 0,3-4 16,-3 0 0,2 8 0,0-3 0,-2-5 16,0 0 0,4 9 0,-2-7 0,-2-4 15,0 0 0,0-1 0,0 1 0,1-1 16,-1 1 0,2 0 0,-2-2 0,8 0 15,-8 1 0,2-1 0,-2-4 0,4 0 16,-6 0 0,2-2 0,-2-2 0,3-1 16,1 3 0,-1-2 0,-1 2 0,2-2 0,-2-1 15,-2 2 0,3-1 0,-3-8 0,4 13 16,-4-7 0,0-6 0,0 12 0,4-6 16,-4-6 0,2 8 0,-2-8 0,2 10 15,-2-10 0,2 5 0,-2-5 0,0 0 16,0 10 0,0-10 0,0 0 0,0 0 15,0 8 0</inkml:trace>
  <inkml:trace contextRef="#ctx0" brushRef="#br0">28059 13110 0,'0'0'0,"0"0"16,0 0 0,0 0 0,0 0 0,0 0 15,0 0 0,0 0 0,0 0 0,14 8 16,-14-8 0,12-2 0,-12 2 0,20-2 16,-3 0 0,1 0 0,-1-2 0,3 0 15,-3 0 0,3-2 0,0 2 0,-3 0 16,1 1 0,-5-2 0,5 1 0,-5 3 0,-2-4 15,0 3 0,-3 1 0,-8 1 0,16-4 16,-7 1 0,-9 3 0,8-2 0,-8 2 16,0 0 0,14 0 0,-14 0 0,0 0 15,10 7 0,-5-2 0,-1 1 0,1 3 16,1 6 0,1 1 0,-1 3 0,1-1 16,0 0 0,-1 11 0,3-1 0,-5-6 15,3 0 0,-2-7 0,1 5 0,-4-2 16,2 2 0,1-1 0,1-1 0,-6-2 15,5 2 0,-1-5 0,1 3 0,-3 0 16,0-2 0,2-4 0,-2-1 0,2 1 0,-1-2 16,0 0 0,-1 0 0,0 0 0,0-2 15,-2 0 0,0-6 0,4 12 0,-2-8 16,-2-4 0,3 10 0,-3-10 0,2 7 16,-2-7 0,2 5 0,-2-5 0,0 0 15,2 7 0,-2-7 0,0 0 0,0 0 16,0 0 0,0 0 0,0 0 0</inkml:trace>
  <inkml:trace contextRef="#ctx0" brushRef="#br0">28370 13390 0,'-2'-8'0,"2"8"0,0 0 0,-2-4 0,2 4 16,0 0 0,0 0 0,0 0 0,-3-8 16,3 8 0,0 0 0,0 0 0,0 0 0,0 0 15,-6-7 0,6 7 0,0 0 0,0 0 16,0 0 0,0 0 0,0 0 0,0 0 16,0 0 0,0-7 0,0 7 0,0 0 15,0 0 0,0 0 0,15-6 0,-9 4 16,4 1 0,-10 1 0,26-8 0,-11 4 15,3-2 0,-1 2 0,-1-2 0,3 4 16,-5-4 0,2 2 0,-4-2 0,1 3 16,-2 0 0,0-1 0,-3 3 0,1-1 15,-9 2 0,16-5 0,-12 3 0,-4 2 16,11-1 0,-11 1 0,9-2 0,-9 2 0,0 0 16,0 0 0,15-2 0,-15 2 15,0 0 0,0 0 0,0 0 0,12-3 16,-12 3 0,0 0 0,0 0 0,8-1 0,-8 1 15,0 0 0,0 0 0,0 0 0,0 0 16,0 0 0,0 0 0,0 0 0,0 0 16,8-6 0,-8 6 0,0 0 0,0 0 15,0 0 0</inkml:trace>
  <inkml:trace contextRef="#ctx0" brushRef="#br0">27141 13524 0,'0'0'16,"0"0"0,0 0 0,0 0 0,-2-9 15,2 9 0,0 0 0,0 0 16,0 0 0,0 0 0,6-8 0,-6 8 0,0 0 15,0 0 0,7-5 0,-7 5 0,0 0 16,0 0 0,0 0 0,0 0 0,0 0 16,0 0 0,17 14 0,-17-6 0,0 2 15,-2 4 0,-2 2 0,-2 3 0,-6 7 16,-1-3 0,5-5 0</inkml:trace>
  <inkml:trace contextRef="#ctx0" brushRef="#br0">28646 12952 0,'0'0'16,"0"0"0,0 0 0,0 0 0,0 0 16,-7-6 0,7 6 0,0 0 0,0 0 0,0 0 15,0 0 0,0 0 0,-4-6 0,4 6 16,0 0 0,0 0 0,0 0 0,0 0 16,0 0 0,0 0 0,-2-6 0,2 6 15,0 0 0,0 0 0,0 0 0,0 0 16,0-10 0,0 10 0,0 0 0,0 0 15,0-7 0,0 7 0,0 0 0,2-8 16,-2 8 0,0 0 0,2-8 0,-2 8 0,0-8 16,0 8 0,2-6 0,-2 6 15,3-6 0,-3 6 0,2-8 0,-2 8 0,2-8 16,-2 8 0,0-10 0,0 10 0,2-8 16,-2 8 0,2-10 0,-2 10 0,0-7 15,0 7 0,0-8 0,0 8 0,0-8 16,0 8 0,0 0 0,2-8 0,-2 8 15,0 0 0,0 0 0,-2-8 0,2 8 16,0 0 0,0 0 0,0 0 0,0 0 16,-13 16 0,7-10 0,-6 10 0,4-3 15,-5 15 0,-1-6 0,-2 3 0,2 1 0,-1 2 16,-1-2 0,8 3 0,-6 1 16,1-3 0,0 3 0,4 1 0,-2-1 0,1-3 15,0-3 0,4-2 0,2-4 0,-3 1 16,3-1 0,-3 0 0,3 2 0,1-4 15,-1 1 0,0-1 0,2 0 0,2 0 16,-2-3 0,2-3 0,0 0 0,-2 0 16,4 0 0,-2-2 0,2 2 0,-2-2 0,2 0 15,2 1 0,-2-1 0,3 0 16,-3 0 0,2-2 0,1 2 0,1 0 0,-1-1 16,3-1 0,-1 0 0,2 2 0,0-4 15,-1 2 0,1-4 0,2 2 16,0-2 0,-2 2 0,2-2 0,-11-2 0,22 0 15,-14 0 0,-8 0 0,23 0 0,-15-2 16,1-2 0,0 0 0,2 2 0,-3-2 16,-2 0 0,4-2 0,-6 0 0,3 0 15,1 0 0,-6-1 0,2-1 0,4 0 0,-6 0 16,2 2 0,-2-2 0,0 0 0,-2 0 16,0-1 0,2 1 0,-2-1 15,-2 2 0,0-1 0,0 0 0,0 0 0,-2 0 16,-6 2 0,6-4 0,-4 5 0,1-2 15,-1 2 0,-2-1 0,-2-4 0,-2 4 16,1-2 0,0 2 0,2 2 0,2-2 16,-1 2 0,0-1 0,2 0 0,-1 2 0,0-4 15,0 6 0,3-5 0,-5 4 16,2-2 0,9 4 0,-15-8 0,9 8 16,6 0 0,-16-6 0,9 4 0,7 2 0,-15-2 15,15 2 0,-13-2 0,13 2 16,-9-2 0,9 2 0,0 0 0,0 0 0,-17 4 15,17-4 0,-9 4 0,9-4 0,-9 6 16,9-6 0,-7 4 0,7-4 0,-6 6 16,6-6 0,-9 6 0,9-6 0,-4 7 15,4-7 0,-5 10 0,1-7 0,4-3 16,-7 7 0,7-7 0</inkml:trace>
  <inkml:trace contextRef="#ctx0" brushRef="#br0">28171 13228 0,'0'0'0,"0"0"15,0 0 0,-2-7 0,2 7 0,0 0 0,0 0 16,0 0 0,-8-8 0,8 8 15,0 0 0,0-8 0,0 8 0,-2-9 0,2 9 16,-2-9 0,2 9 0,-4-8 0,4 8 16,0-10 0,0 10 0,-2-13 0,2 13 15,0-8 0,0 8 0,-2-9 0,2 9 16,0 0 0,-5-9 0,5 9 0,0 0 16,0 0 0,0 0 0,0 0 0,0 0 15,0 0 0,0 0 0,0 0 0,0 0 16,0 0 0,7 41 0,-5-23 0,-2 1 0,0 11 15,2 4 0,0-1 0,0 1 0,-2-1 16,0-1 0,-2 1 0,0-3 0,2 2 16,-2-3 0,0 0 0,0-4 0,2-6 15,-5 1 0,5-2 0,-2-3 0,0 1 16,0 0 0,0-2 0,0-5 0,2 1 16,-3-2 0,3-8 0,-2 12 0,2-12 15,-3 10 0,3-10 0,0 0 0,0 10 16,0-10 0,0 0 0,0 0 0,0 0 15,0 0 0,0 0 0,0 0 0,0 0 16,0 0 0,0 0 0,14-28 0,-10 13 0,3-3 16,-5 2 0,2-2 0,0-2 0,2 3 15,-4-3 0,0-8 0,-2 5 0,2 1 16,-2 4 0,0-1 0,0-1 0,-2 0 16,2 3 0,-2-3 0,2 2 0,0 0 15,-2 2 0,2 1 0,0-1 0,0 0 16,0 2 0,0 2 0,2-3 0,-2 1 15,0-2 0,0 4 0,0-2 0,0 1 0,0-3 16,0 2 0,2 2 0,-2 2 0,0 0 16,0 0 0,0 10 0,0-13 0,0 5 15,0 8 0,0-16 0,0 16 0,-2-10 16,2 10 0,0-10 0,0 10 0,0 0 16,0-10 0,0 10 0,0 0 0,0 0 15,0-8 0,0 8 0,0 0 0,0 0 16,0 0 0,0 0 0,-2-10 0,2 10 15,0 0 0,0 0 0,0 0 0,0 0 16,0 0 0,-2-9 0,2 9 0,0 0 16,0 0 0,0 0 0,0 0 0,0 0 0,0 0 15,0 0 0,0 0 0,0 0 0,0 0 16,0 0 0,0 0 0,0 0 0,0 0 16,0 0 0,0 0 0,4 26 0,-2-9 15,0 1 0,0 2 0,4 7 0,-3 3 16,1 0 0,0-7 0,3-1 0,0 8 15,-3-1 0,5 1 0,-5-7 0,1-5 16,-1-2 0,-2 2 0,0 0 0,1-3 0,-1 3 16,0-2 0,0 0 0,0-5 15,-2 1 0,2-4 0,-2 2 0,2-2 16,-2-2 0,0 1 0,0-7 0,2 10 0,-2-10 16,-2 10 0,2-10 0,2 8 0,-2-8 15,0 6 0,0-6 0,0 0 0,0 0 16,4 10 0,-4-10 0,0 0 0,0 0 15,0 6 0,0-6 0,0 0 0,0 0 16,0 0 0,0 0 0,0 0 0,0 0 16,0 0 0,0 0 0,0 0 0,0 0 15,0 0 0,0 10 0,0-10 0,0 0 0</inkml:trace>
  <inkml:trace contextRef="#ctx0" brushRef="#br0">23612 15314 0,'0'0'0,"-2"-14"0,0 8 16,2 6 0,0 0 0,-3-10 0,3 10 16,0 0 0,0 0 0,0 0 0,0 0 0,0 0 15,0 0 0,7 22 0,0-3 16,-3 9 0,0 6 0,5 1 0,-9 2 16,5 1 0,-3-1 0,0-1 0,-4 2 0,0 1 15,0-3 0,2-3 0,-3 1 16,-2-5 0,3-5 0,2-7 0,-2-1 0,2 0 15,-2-4 0,4-2 0,-4-2 0,4-2 16,-2-6 0,-2 9 0,2-9 0,0 0 16,0 0 0,0 0 0,0 0 0,0 0 15,-6-31 0,-1 3 0,3-3 0,1-1 16,-1-1 0,2-1 0,-7-1 0,5-1 0,0 2 16,-1 3 0,0-3 0,-3 5 15,3-1 0,3-1 0,-2 9 0,0 0 0,2 2 16,2 5 0,0-3 0,-2 0 0,2 2 15,0 1 0,0 1 0,2 4 0,-2 0 16,0 10 0,0-16 0,0 16 0,2-10 16,-2 10 0,4-10 0,-4 10 0,0 0 15,9-5 0,-9 5 0,0 0 0,0 0 16,0 0 0,0 0 0,26 12 0,-15-1 16,2 3 0,0-2 0,1 2 0,1 2 0,-7-3 15,4 5 0,7 6 0,-6-4 16,-6-1 0,1-3 0,-1 0 0,-4 1 15,1 1 0,-2-2 0,-2 2 0,-4 0 0,2-3 16,-6 2 0,4-4 0,-4 1 0,3-4 16,-4 0 0,0-2 0,3-3 0,0 2 15,-1-4 0,7-3 0,-15 4 0,15-4 16,-18 2 0,18-2 0,0 0 0,-17-6 0,17 6 16,-11-5 0,11 5 0,-7-5 0,7 5 15,0 0 0,0 0 0,-7-5 16,7 5 0,0 0 0,0 0 0,0 0 0,0 0 15,0 0 0,0 0 0,16 19 0,-7-11 16,-3 6 0,5 0 0,0 0 0,2-1 16,1 1 0,-4 2 0,-1-4 0,2 1 15,-2-1 0,1 2 0,0 0 0,0-2 16,-1-2 0,-3 0 0,0 0 0,0-3 16,-4 1 0,2 0 0,3 0 0,-3-2 15,-4-6 0,7 12 0,0-6 0</inkml:trace>
  <inkml:trace contextRef="#ctx0" brushRef="#br0">24116 15874 0,'-7'18'0,"1"-3"16,1-1 0,-2 0 0,1 0 0,-2-1 16,-2 2 0,2-2 0,1-1 0,-5-2 15,-2 2 0,5-1 0,-4-1 0,0-2 16,4-2 0,-4 0 0,4-2 0,1-2 16,-10 0 0,1 0 0,17-2 0,-33 0 15,17-2 0,16 2 0,-26-2 0,26 2 16,-19 0 0,19 0 0,-18 0 0,18 0 0,0 0 15,-20 2 0,20-2 0,-15 4 16,15-4 0,-12 10 0,8-2 0,-2-1 16,4 3 0,-3 0 0,1 4 0,2 2 0,2-2 15,-2-4 0,4 1 0,0 3 0,0 0 16,0-4 0,3 0 0,-1-2 0,0 2 16,0-4 0,4-1 0,-8-5 0,12 10 15</inkml:trace>
  <inkml:trace contextRef="#ctx0" brushRef="#br0">25036 14607 0,'0'0'0,"0"0"16,0 0 0,0 0 0,0 0 0,-11-13 15,11 13 0,0 0 0,0 0 0,0 0 16,-36 2 0,36-2 0,0 0 0,-39 3 16,39-3 0,-30 5 0,15-4 0,15-1 15,-25 2 0,25-2 0,-20 4 0,20-4 16,0 0 0,-28 2 0,28-2 0,-17 2 0,17-2 15,0 0 0,-27 4 0,21-2 0,6-2 16,-18 2 0,18-2 0,-13 6 0,13-6 16,-7 6 0,7-6 0,0 0 0,-15 18 15,15-18 0,-6 13 0,2-3 0,1 4 16,0 0 0,3-14 0,-2 25 0,2-8 16,0-2 0,2 1 0,1 0 0,0 2 15,1-1 0,0 1 0,-2-1 0,5 3 0,-1-4 16,-1 2 0,2 2 0,5 8 0,-5-5 15,4-3 0,-7-3 0,5 1 0,-3 0 16,8 10 0,-3-1 0,0 1 0,4 0 16,-4 1 0,2 1 0,0-3 0,-1 3 15,-2-2 0,3-3 0,-4-1 0,6 2 16,-6-1 0,2 1 0,6 1 0,-3 1 16,1-1 0,1 0 0,-4 0 0,6 1 15,-5-3 0,-1-3 0,-2-2 0,-1-3 16,2 11 0,4-3 0,-4-3 0,-4-2 15,2 0 0,-3-2 0,2 9 0,0-5 0,0-2 16,-3-2 0,-1-1 0,0 1 0,3-1 16,0 1 0,-1-2 0,-2 2 0,1 0 15,-1-1 0,3-1 0,-5-4 0,3 4 16,1-4 0,-4 0 0,2-2 0,-2-3 16,0 3 0,1 0 0,4 4 0,-3-3 15,0-1 0,1-2 0,-1 0 0,0 0 16,-2 0 0,1 0 0,4-2 0,-3 2 0,0 0 15,-4-8 0,7 10 0,-1-5 0,-1 1 16,-5-6 0,11 8 0,-5-4 0,-6-4 16,14 4 0,-14-4 0,17 4 0,-17-4 15,22-4 0,-5 0 0,1 0 0,10-7 16,3-4 0,-4 2 0,1-11 0,1 1 16,-4-3 0</inkml:trace>
  <inkml:trace contextRef="#ctx0" brushRef="#br0">25796 14704 0,'-7'-8'0,"7"8"0,0 0 16,0 0 0,0 0 0,-4-8 0,4 8 0,0 0 16,0 0 0,0 0 0,0 0 15,0 0 0,0 0 0,0 0 0,0 0 0,-7-6 16,7 6 0,0 0 0,0 0 0,0 0 15,0 0 0,0 0 0,0 0 0,0 0 16,0 0 0,0 0 0,0 0 0,0 0 16,0 0 0,0 0 0,-4-6 0,4 6 15,0 0 0,0 0 0,0 0 0,0 0 0,0 0 16,0 0 0,0 0 0,0 0 0,0 0 16,0 0 0,0 0 0,0 0 15,0 0 0,0 0 0,0 0 0,0 0 0,0 0 16,0 0 0,0 0 0,9 40 0,-5-25 15,0 3 0,1 0 0,0 0 0,1 0 16,-2 1 0,3-1 0,-5 0 0,5-3 16,-1 3 0,-1-2 0,-1-2 0,0-2 0,0 0 15,2-2 0,-4-5 0,0 3 16,-2-8 0,6 12 0,-4-6 0,-2-6 16,2 6 0,-2-6 0,0 0 0,3 10 15,-3-10 0,0 0 0,2 8 0,-2-8 16,0 0 0,0 0 0,0 0 0,0 0 0,0 0 15,0 0 0,2 8 0,-2-8 0,0 0 16</inkml:trace>
  <inkml:trace contextRef="#ctx0" brushRef="#br0">27075 14335 0,'0'0'0,"0"0"0,0 0 15,0 0 0,0 0 0,0 0 0,0 0 16,4-6 0,-4 6 0,0 0 0,0 0 15,0 0 0,0 0 0,0 0 0,0 0 16,0 0 0,0 0 0,0 0 0,0 0 16,0 0 0,0 0 0,5-8 0,-5 8 15,0 0 0,0 0 0,0 0 0,0 0 0,0 0 16,0 0 0,0 0 0,0 0 16,7-8 0,-7 8 0,0 0 0,0 0 0,0 0 15,4-8 0,-4 8 0,0 0 0,4-5 16,-4 5 0,0 0 0,7-8 0,-7 8 15,4-8 0,-4 8 0,0 0 0,2-8 16,-2 8 0,0 0 0,0 0 0,0 0 16,0 0 0,0 0 0,0 0 0,0 0 15,0 0 0,-17 27 0,9-9 0,-2 14 16,0 2 0,3 1 0,0 0 0,3-1 0,-1 1 16,8-1 0,-3-3 0,4-1 15,1-6 0,-3-5 0,5 1 0,-1-4 16,2 0 0,0-3 0,2 1 0,3-1 0,-3-4 15,4-1 0,2 0 0,-3-4 0,0 0 16,-2-2 0,-11-2 0,19 0 0,-19 0 16,20-6 0,-11 2 0,0 0 0,-9 4 15,9-12 0,-5 6 0,-2-2 0,-2-2 16,0 10 0,-4-15 0,-2 7 0,-4-4 16,-3 2 0,1 0 0,-4 0 0,3 3 15,-3 0 0,-1 1 0,1 3 0,4-1 16,0 2 0,12 2 0,-19-4 0,19 4 15,-14-2 0,14 2 0,0 0 0,0 0 0,-17 2 16,17-2 0,0 0 0,0 0 0,0 0 16,-9 6 0,9-6 0,0 0 0,0 0 15</inkml:trace>
  <inkml:trace contextRef="#ctx0" brushRef="#br0">27594 14218 0,'0'0'0,"0"0"0,0 0 0,0 0 16,0 0 0,0 0 0,0 0 0,0 0 15,0 0 0,21 38 0,-15-20 0,4 11 16,0 5 0,1-1 0,-1 5 0,2 1 16,5 19 0,-4-11 0,-4-5 0,13 17 0,-5 0 15,1 0 0,3 2 0,-1 0 0,2 1 16,0-2 0,2 4 0,0-5 0,-2 2 16,-5-18 0,-1-3 0,-1-3 0,1-3 15,1-3 0,-3 1 0,-2-2 0,2-7 16,-1-1 0,-3-4 0,-2-3 0,2-1 15,-3-1 0,-1-4 0,1 1 0,-2-2 16,-1-2 0,2 0 0,-2 0 0,-4-6 0,8 5 16,-8-5 0,0 0 0</inkml:trace>
  <inkml:trace contextRef="#ctx0" brushRef="#br0">28674 14187 0,'0'-8'16,"0"8"0,0 0 0,0 0 0,0-14 0,0 14 15,0 0 0,-2-12 0,2 12 16,-4-10 0,4 10 0,-4-11 0,-4 3 0,8 8 15,-6-14 0,2 7 0,4 7 0,-9-13 16,3 8 0,6 5 0,-12-7 0,12 7 16,-12-5 0,12 5 0,0 0 0,0 0 15,-29 10 0,21-3 0,-4 6 0,6 0 16,-5 1 0,5-1 0,0 2 0,2 0 0,2-1 16,0-4 0,2 2 0,2-3 15,-2 0 0,2-1 0,2-3 0,2 1 16,-6-6 0,8 10 0,-1-6 0,-7-4 0,15 4 15,-15-4 0,0 0 0,22-4 0,-22 4 16,15-8 0,-6 2 0,4-4 0,-4 1 16,-3-1 0,3 0 0,-5 2 0,0 2 15,-4 6 0,12-16 0,-8 12 0,-4 4 16,9-10 0,-9 10 0,4-10 0,-4 10 16,0 0 0,0 0 0,0 0 0,0 0 15,0 0 0,0 0 0,0 0 0,22 20 16,-18-10 0,1 4 0,2 4 0,-5-1 15,2-1 0,1 2 0,-1 0 0,2-2 0,-2 1 16,2-1 0,-2 0 0,-2 0 0,4-1 16,-1-1 0,1-2 0,-4 0 0,1-3 15,1 1 0,-1 0 0,-1-2 0,-2-8 16,0 16 0,0-16 0</inkml:trace>
  <inkml:trace contextRef="#ctx0" brushRef="#br0">25940 15580 0,'0'-10'0,"0"10"0,0 0 0,0 0 16,0 0 0,0 0 0,-15 39 0,9-11 15,-1 3 0,5-1 0,-1-4 0,3 3 0,3 1 16,-1-6 0,3-5 0,3-3 0,-1 0 15,3 0 0,0-2 0,5 0 0,-2-3 16,2-3 0,3-2 0,1 0 0,-5-4 16,7-2 0,-5-2 0,-1-2 0,3-2 15,-5-4 0,0 0 0,-2-3 0,-5 1 16,4-4 0,-6-2 0,-2 0 0,-4 1 16,0-3 0,-5 2 0,2 0 0,-1 1 15,-7 1 0,2-2 0,0 4 0,0 2 16,0 1 0,-2 1 0,2 2 0,2 0 0,3 2 15,-3 2 0,9 4 0,-11-8 0,11 8 16,-9-3 0,9 3 0,0 0 0,0 0 16,0 0 0,0 0 0,-11-5 0,11 5 15,0 0 0,0 0 0</inkml:trace>
  <inkml:trace contextRef="#ctx0" brushRef="#br0">26881 15363 0,'0'0'0,"-5"19"15,5-19 0,0 0 0,0 0 0,0 0 0,0 0 16,0 0 0,0 0 0,0 0 0,44-11 15,-26 5 0,3-2 0,-1-2 0,8-2 16,1 1 0,-5-1 0,-7 2 0,1 4 16,-1-2 0,-1 0 0,-3 4 0,-2 2 0,-11 2 15,17-6 0</inkml:trace>
  <inkml:trace contextRef="#ctx0" brushRef="#br0">27402 15156 0,'0'0'0,"0"0"16,4-8 0,-4 8 0,0 0 15,0 0 0,0-10 0,0 10 0,0 0 16,0 0 0,0 0 0,2-12 0,-2 12 0,0 0 15,0 0 0,-4-11 0,4 11 0,0 0 16,-4-13 0,4 13 0,-8-12 0,6 7 16,2 5 0,-8-10 0,8 10 0,-9-6 15,9 6 0,-6-6 0,6 6 0,0 0 0,-12-8 16,12 8 0,0 0 0,0 0 0,-17 0 16,17 0 0,0 0 0,0 0 15,0 0 0,0 0 0,-22 8 0,22-8 0,0 0 16,-8 10 0,8-10 0,-4 7 0,4-7 15,0 0 0,-6 9 0,6-9 0,0 0 16,0 0 0,-2 9 0,2-9 0,0 0 16,0 0 0,0 0 0,2 12 0,-2-12 15,0 0 0,10 10 0,-10-10 0,10 8 16,-1-2 0,2-2 0,2 4 0,1 0 16,1 2 0,1 1 0,-2 1 0,-1 0 15,11 8 0,-6-8 0,-3 6 0,-3-7 16,-2 3 0,-1-2 0,-2 0 0,4-1 15,-3 2 0,-3-2 0,-3-1 0,0 0 0,-2 0 16,0-10 0,0 26 0,0-15 0,-7 5 16,1-2 0,2-2 0,-2 4 0,-4-7 15,2 1 0,1-4 0,1 2 0,-2-4 16,8-4 0,-12 8 0,5-4 0,7-4 0,0 0 16,0 0 0,-26-8 0,26 8 15,-13-12 0,6 4 0,-2-5 0,5-4 16,-4-2 0,2 3 0,4 1 0,2-2 0,-2 0 15,2 1 0,0 0 0,2 2 0,0 2 16,-2 1 0,4 3 0,-4 8 0,4-16 16,0 8 0,-2 1 0,-2 7 0,4-15 15,-4 15 0,3-11 0,-3 11 0,4-9 16,-4 9 0,0 0 0,9-9 0,-9 9 16,0 0 0,2-6 0,-2 6 0,0 0 15,0 0 0,0 0 0,7-8 0,-7 8 16,0 0 0,0 0 0,0 0 0,8-8 15,-8 8 0,0 0 0,0 0 0,0 0 0,0 0 16,0 0 0,0 0 0,0 0 0,0 0 16,11-4 0,-11 4 0,0 0 0,0 0 15,0 0 0,0 0 0,0 0 0,0 0 16</inkml:trace>
  <inkml:trace contextRef="#ctx0" brushRef="#br0">28639 14870 0,'0'0'0,"-4"-4"16,4 4 0,0 0 0,0 0 0,0 0 16,-4-6 0,4 6 0,0 0 0,0 0 15,0 0 0,0 0 0,0 0 0,2-10 16,-2 10 0,6-6 0,-6 6 0,13-8 0,-3 4 15,-4-2 0,5 2 0,-5-2 0,6 3 16,-4-4 0,6 0 0,-2 1 0,-1 0 16,-5 0 0,6 2 0,-8 0 0,5-2 15</inkml:trace>
  <inkml:trace contextRef="#ctx0" brushRef="#br0">29018 14562 0,'0'0'15,"0"0"0,0 0 0,0 0 0,0 0 16,0 0 0,0 0 0,0 0 0,0 0 0,0 0 16,2-6 0,-2 6 0,0 0 0,0 0 15,0 0 0,0 0 0,0 0 0,0 26 16,0-17 0,0 1 0,-2 6 0,2 0 16,0 0 0,-2-1 0,2 1 0,-2 2 15,2-2 0,0-1 0,-2 2 0,4-2 16,-2-1 0,0-2 0,0-3 0,2 1 15,-2-2 0,2 0 0</inkml:trace>
  <inkml:trace contextRef="#ctx0" brushRef="#br0">29194 14408 0,'0'0'16,"0"0"0,0 0 0,0 0 0,0 0 15,0 0 0,0 0 0,0 0 0,-2 39 16,-3-19 0,3-2 0,0 11 0,-3 1 16,1 0 0,-3-3 0,5-1 0,0-6 15,2-1 0,0 1 0,2 0 0,0-5 16,0 5 0,5-4 0,0-2 0,-1 0 0,14 12 16,-13-16 0,1-3 0,7 3 15,-5-4 0,0 0 0,3 0 0,-6-2 16,4-1 0,-5 2 0,6-3 0,-12-2 15,15 1 0,-15-1 0,10 2 0,-10-2 16,0 0 0,0 0 0,14-5 0,-14 5 16,0 0 0,2-6 0,-2 6 0,0 0 15,-4-12 0,4 12 0,-6-12 0,0 6 0,4-2 16,2 8 0,-13-11 0,9 4 0,-2 2 16,-1-1 0,2 0 0,5 6 15,-10-12 0,3 8 0,7 4 0,-11-8 0,4 4 16,7 4 0,-6-8 0,6 8 0,-6-6 15,6 6 0,0 0 0,-8-6 0,8 6 16,0 0 0,0 0 0,-8-5 0,8 5 16,0 0 0,0 0 0,0 0 0,0 0 0,0 0 15,0 0 0</inkml:trace>
  <inkml:trace contextRef="#ctx0" brushRef="#br0">27314 15404 0,'-16'5'0,"4"0"0,3-3 0,-5 0 16,14-2 0,-19 4 0,19-4 0,-18-2 16,18 2 0,-12-2 0,12 2 15,-12-8 0,12 8 0,-8-8 0,3 2 0,5 6 16,-4-14 0,4 6 0,0 8 0,4-15 15,-2 7 0,-2 8 0,7-16 0,3 5 16,0-1 0,1 4 0,-3-2 0,-1 4 16,0 0 0,-7 6 0,15-4 0,-15 4 0,0 0 15,15-4 0,-15 4 0,0 0 16,0 0 0,0 0 0,11 12 0,-11-12 16,-6 14 0,-1 0 0,-6-1 0,0 1 0,2 2 15,-7-2 0,-4 6 0,1-5 16,5-1 0,1-2 0,1-2 0,4 0 0,-2-3 15,6-2 0,-3-2 0,9-3 0,0 0 16,0 0 0,0 0 0,0 0 0,0 0 16,0 0 0,9-29 0,3 19 0,2-6 15,11-2 0,-5 3 0,-1 1 0,5-6 16,-4 8 0,-3 1 0,-3 3 0,-4 0 0,1 6 16,-11 2 0,16-4 0,-16 4 15,0 0 0,0 0 0,11 12 0,-11-5 0,-7 7 16,-1 0 0,-2 0 0,-5 2 0,-5 7 15,-6-1 0,-3 2 0,4-3 0,-4 1 16,-3-4 0,5-4 0,-4-1 0,9-5 16,4-6 0,3 0 0,5-4 0,10 2 15,-18-11 0,16 2 0,0 0 0,2-7 16,4-4 0,2-10 0,8 3 0,-1-3 16,5 3 0,1-1 0,1 3 0,2 1 15,1 4 0,-5 4 0,0 4 0,-3 3 16,-1-1 0,-2 8 0,-1-2 0,-1 2 0,-10 2 15,0 0 0,19 6 0,-19-6 0,6 8 16,-4-3 0,-2 5 0,0-10 0,-8 26 16,1-10 0,-3 0 0,-6 8 0,1-5 15,-1-3 0,1-2 0,-1-3 0,4-1 16,0-2 0,2-1 0,1-6 0,9-1 16,-14 0 0,14 0 0,0 0 0,-12-10 15,12 10 0,0-16 0,0 6 0,4-5 16,2 1 0,-1-4 0,6 3 0,-2-1 0,1 2 15,2 4 0,0-2 0,-1 4 0,1 3 16,-2 0 0,0 3 0,-10 2 0,0 0 16,23 7 0,-17-2 0,2 1 0,-4 0 15,0 4 0,1-2 0,-3 8 0,-2 0 16,-2-3 0,-1-1 0,-1 4 0,-4-2 16,0-1 0,-2 1 0,-1-1 0,2-4 15,0-1 0,1-4 0,1-2 0,7-2 16,0 0 0,-18 0 0,18 0 0,-6-10 0,6 10 15,-2-16 0,6-1 0,0-1 16,7-10 0,1 7 0,5-3 0,-2 4 0,-2 4 16,3 4 0,1 2 0,-1-1 0,1 1 15,1 2 0,2 4 0,-3 2 0,-2 4 16,-15-2 0,20 4 0,-13 2 0,-1-2 16,-4 6 0,1-2 0,-6 7 0,1 3 15,-4 0 0,-4-2 0,2 0 0,-10 7 16,1-3 0,1-4 0,1-3 0,2-3 15,2 2 0,0-6 0,0 0 0,2-4 0,9-2 16,-14 0 0,14 0 0,0 0 0,-8-14 16,10-2 0,0 0 0,4-1 15,4-1 0,5-7 0,-1 5 0,-1 4 0,-2 0 16,2 4 0,1 1 0,-2 1 0,1 2 16,-1 4 0,-4-1 0,-8 5 0,18-1 15,-18 1 0,0 0 0,17 8 0,-17-8 16,6 11 0,-4-2 0,-2-1 0,0-8 0,-2 15 15,-4-5 0,0 4 0,-3-1 16,0 0 0,-4-4 0,2-1 0,2 0 16,0-4 0,3 0 0,6-4 0,-14 4 0,14-4 15,0 0 0,0 0 0,-10-12 0,10 12 16,0 0 0,4-16 0,2 2 0,4 3 16,-4 1 0,7 0 0,-2-2 0,0 6 15,0 0 0,0 4 0,-11 2 0,19-2 16,-19 2 0,31 2 0,-15 4 0,-6 0 15,2 0 0,-6 0 0,1-2 0,-3 4 16,-2-2 0,0 4 0,-2-10 0,-6 15 0,-3 1 16,3-2 0,-8-2 0,2 0 0,-4 1 15,-1-3 0,1 2 0,1-6 16,1 0 0,2-4 0,0 0 0,12-2 0,-17-2 16,17 2 0,-14-4 0,14 4 15,-6-14 0,2 6 0,4 0 0,2-1 0,0 1 16,4-8 0,4 2 0,-2 0 0,1 1 15,2-2 0,-2 8 0,-1-1 0,4 2 16,-1 4 0,-11 2 0,14-2 0,-14 2 16,0 0 0,23 2 0,-17 4 0,-6-6 15,7 12 0,-7-7 0,2 5 0,-2-10 0,-4 24 16,-1-10 0,-1-2 0,-1-2 0,-3 4 16,-2-5 0,-1 3 0,2-6 0,0 2 15,1-6 0,0 2 0,10-4 0,-15 0 16,15 0 0,0 0 0,-24-6 0,18 0 15,1-2 0,-1 2 0,-1-9 0,2-2 16,1 2 0,2-1 0,0 0 0,0-2 16,6 3 0,0-1 0,-2 0 0,3 4 0,4-1 15,-5 3 0,5 0 0,-5 2 16,2 0 0,4 2 0,-2-2 0,-1 6 0,-7 2 16,16-8 0,-16 8 0,14 0 0,-14 0 15,0 0 0,0 0 0,18 12 16,-13-4 0,-3-2 0,0 2 0,0 8 0,-2-3 15,0-1 0,-2-2 0,2-2 0,-2 0 16,0 2 0,0-2 0,2-8 0,-3 11 16,3-11 0,0 0 0,0 12 0,0-12 15,0 0 0,0 0 0,0 0 0</inkml:trace>
  <inkml:trace contextRef="#ctx0" brushRef="#br0">27707 15080 0,'0'0'0,"0"0"0,0 0 16,6-7 0,-6 7 0,0 0 0,0 0 15,0 0 0,0 0 0,0 0 0,0 0 16,0 0 0,0 0 0,-4-14 0,4 14 0,0 0 15,0 0 0,0 0 0,0 0 0,0 0 16,-2-10 0,2 10 0,0 0 0,0 0 16,-6-6 0,6 6 0,0 0 0,0 0 15,0 0 0,0 0 0,0 0 0,-4-8 16,4 8 0,0 0 0,0 0 0,0 0 16,0 0 0,0 0 0,0 0 0,0 0 15,0 0 0,16 28 0,-5-14 0,-5 2 16,3-2 0,-4 3 0,1 3 0,5 8 15,0-5 0,-7-9 0,5 6 0,-3-5 16,4 3 0,-4-2 0,5 0 0,-7-3 0,5 2 16,-2-2 0,-1-1 0,-2 0 0,3-4 15,-7-1 0,5 1 0,-3-1 0,-2-7 16,6 11 0,-3-5 0,-3-6 0,0 0 16,4 10 0,-4-10 0,0 0 0,0 0 15,0 0 0,0 0 0,0 0 0,0 0 16,0 0 0,0 0 0,0 0 0,0 0 15,-9-27 0,5 19 0,-3-4 0,-2-4 0,1 2 16,3-1 0,-4-3 0,3 2 0,-3 0 16,3 0 0,-4 0 0,2 1 15,1-1 0,3 4 0,-2 0 0,-1-2 0,2 6 16,3-1 0,-2 1 0,0 0 0,4 8 16,-5-14 0,3 6 0,2 8 0,-9-11 15,7 6 0,2 5 0,-4-9 0,4 9 16,-5-10 0,5 10 0,-6-8 0,6 8 15,-2-6 0,2 6 0,0 0 0,0 0 16,-4-10 0,4 10 0,0 0 0,0 0 16,0 0 0,-3-8 0,3 8 0,0 0 0,0 0 15,0 0 0,0 0 0,0 0 0,0 0 16,0 0 0,0 0 0,0 0 0,0 0 16,0 0 0,0 0 0,9 28 0,-3-12 15,-1-4 0,-1-1 0,5 3 0,-2 2 16,-3-2 0,2 1 0,1 5 0,0-6 15,1 4 0,-3-5 0,3 5 0,2-4 16,-4 0 0,0 2 0,3-3 0,0 1 0,-2-2 16,-3-4 0,0 2 0,0-4 0,1 0 15,-5-6 0,5 11 0,-3-6 16,-2-5 0,4 7 0,-4-7 0,4 8 0,-4-8 16,0 0 0,3 8 0,-3-8 0,0 0 15,0 0 0,2 8 0,-2-8 0,0 0 16,0 0 0,0 0 0,0 0 0,2 8 15,-2-8 0,0 0 0,0 0 0,0 0 16,0 0 0,0 0 0,0 0 0,-7 10 16,7-10 0</inkml:trace>
  <inkml:trace contextRef="#ctx0" brushRef="#br0">29147 14686 0,'0'0'0,"0"0"0,0 0 0,0 0 16,-25 6 0,11 2 0,-3 2 0,-3 0 15,-6 6 0,-5-5 0,7-2 16,4 0 0,3-1 0,2 0 0,-1-2 0,3-2 16,2 0 0,2-3 0,9-1 0,-15 5 15,15-5 0,0 0 0,0 0 0,-20-6 16,20 6 0,0-8 0,0 8 0,7-14 15,-3 6 0,2 0 0,6-3 0,-2-1 16,4 2 0,-1-2 0,3 4 0,-2 0 16,4 2 0,-1 2 0,1-2 0,-1 4 15,1 2 0,-3 0 0,-15 0 0,24 6 0,-15-2 16,-2 2 0,-3-2 0,1 4 0,-3 0 16,-2 2 0,0 0 0,-4 7 0,-3-1 15,-4 2 0,-6 8 0,-6-3 0,1 1 16,1-2 0,3-9 0,0-1 0,3-2 15,5 0 0,-2-6 0,4 2 0,-1-4 16,9-2 0,0 0 0,-20-2 0,20 2 16,-6-10 0,4 2 0,-1-2 0,6-4 0,-1-3 15,2-3 0,2 2 0,3 1 16,0-1 0,2 2 0,-1 0 0,4 1 0,-5 0 16,2 5 0,0 3 0,-5 1 15,5 0 0,-2 2 0,-9 4 0,15 0 16,-15 0 0,0 0 0,18 8 0,-16 0 0,-2-1 15,0 3 0,-2 6 0,-4 0 0,-2 0 16,0 1 0,-7 7 0,-3 0 0,-2 0 16,-3-3 0,-2-3 0,1-2 0,4-4 15,3-7 0,1 3 0,3-6 0,0 1 0,13-3 16,-19-5 0,10 2 0,2-4 0,-4-4 16,5-5 0,2 0 0,-2-4 15,10-7 0,-2-5 0,6 2 0,3 3 0,-5 4 16,8-5 0,-1 4 0,2 4 0,0 2 15,1 5 0,1 3 0,1-2 0,13 2 16,-7 3 0,-3 2 0,-1 3 0,0 2 16,-3 2 0,1 4 0,-3 0 0,-3 0 15,-2 2 0,-3 0 0,0 2 0,-3 0 16,0 3 0,-1 3 0,-3 0 0,-3 0 16,-1-1 0,-3 2 0,-4-2 0,3-1 15,-6 0 0,-1-2 0,-1 0 0,2-3 16,-2 1 0,5-6 0,0 0 0,0-2 0,11-2 15,-17-2 0,17 2 0,-16-6 0,10 2 16,6 4 0,-9-12 0,5 5 0,2-1 16,2 8 0,0-16 0,0 8 0,4 0 15,-2 0 0,2 1 0,3-2 0,-3 3 16,2-1 0,4 1 0,-4-1 0,3 4 0,0-1 16,-9 4 0,17-4 0,-17 4 15,16 0 0,-16 0 0,15 8 0,-9-5 16,4 4 0,-6-1 0,-4-6 0,17 15 0</inkml:trace>
  <inkml:trace contextRef="#ctx0" brushRef="#br0">29737 14639 0,'0'0'0,"0"0"16,-11 4 0,11-4 0,0 0 0,-7 6 15,7-6 0,-8 5 0,8-5 0,-10 5 16,10-5 0,-10 5 0,10-5 0,-11 5 15,11-5 0,-11 5 0,11-5 0,-9 2 16,9-2 0,0 0 0,-13 4 0,13-4 16,0 0 0,-11 4 0,11-4 0,0 0 0,0 0 15,0 0 0,-11 2 0,11-2 16,0 0 0,0 0 0,0 0 0,0 0 0,0 0 16,0 0 0,0 0 0,0 0 0,0 0 15,0 0 0,0 0 0,0 0 16,20-22 0,-13 17 0,1 0 0,1 0 0,6-1 15,-2-2 0,-1 2 0,0 2 0,-3 0 16,0 0 0,0 0 0,-9 4 0,15-6 16,-6 3 0,-9 3 0,13-5 0,-13 5 15,8-2 0,-8 2 0,0 0 0,10-3 16,-10 3 0,0 0 0,0 0 0,0 0 0,10-5 16,-10 5 0,0 0 0,0 0 0,0 0 15,0 0 0,0 0 0,0 0 0,0 0 16,0 0 0</inkml:trace>
  <inkml:trace contextRef="#ctx0" brushRef="#br0">29857 14463 0,'-2'-8'0,"2"8"0,0 0 15,0-10 0,0 10 0,0 0 0,0 0 0,-2-9 16,2 9 0,0 0 0,0 0 0,4-10 16,-4 10 0,0 0 0,14-8 0,-8 6 15,-6 2 0,18-2 0,-18 2 0,19 0 16,-19 0 0,20 2 0,-2 4 0,-1-1 16,-6 2 0,4 1 0,-2 4 0,-1-1 0,-2 1 15,-3 2 0,2 0 0,-2 1 16,-5 1 0,0 4 0,-2-2 0,0 2 0,-2-1 15,-3-3 0,-1 2 0,1-1 0,1-3 16,-1 4 0,1-8 0,0 0 0,2 0 16,0-5 0,2-5 0,-5 12 0,5-12 15,-3 8 0,3-8 0,0 0 0,0 0 16,0 0 0,0 0 0,0 0 0,16 2 16,-16-2 0,0 0 0,24-7 0,-24 7 15,17-7 0,-1-1 0,-3 5 0,-2-5 16,0 6 0,-2-2 0,0-2 0,-9 6 0,15-6 15,-9 2 0,-6 4 0,16-6 16,-10 2 0,-6 4 0,11-2 0,-11 2 0,12-6 16,-12 6 0,0 0 0,0 0 0,10-4 15,-10 4 0,0 0 0,0 0 0</inkml:trace>
  <inkml:trace contextRef="#ctx0" brushRef="#br0">30083 13822 0,'0'0'0,"-8"-8"0,8 8 0,0 0 0,-6-10 15,6 10 0,0 0 0,0 0 16,-6-8 0,6 8 0,0 0 0,0 0 0,-4-7 16,4 7 0,0 0 0,0 0 0,-2-10 15,2 10 0,0 0 0,0 0 16,0 0 0,-4-8 0,4 8 0,0 0 0,0 0 15,0 0 0,0 0 0,0 0 0,-5-10 16,5 10 0,0 0 0,0 0 0,7-12 16,-7 12 0,6-10 0,0 5 0,-6 5 15,10-15 0,-4 10 0,1-2 0,-7 7 0,12-11 16,-4 3 0,0 2 0,-8 6 0,15-12 16,-8 6 0,2 2 0,-1-2 15,-8 6 0,18-10 0,-9 7 0,-9 3 0,16-9 16,-16 9 0,12-3 0,-12 3 0,18-2 15,-18 2 0,0 0 0,23 5 0,-23-5 16,16 10 0,-1-2 0,-3 4 0,-2 0 16,3 0 0,-1 6 0,7 7 0,1 1 15,-2 0 0,-1 3 0,-1 1 0,-4 1 0,4-1 16,-1-5 0,-3 7 0,2-2 16,-1-2 0,1-1 0,-4 1 0,2 1 15,3-3 0,-5 1 0,4 1 0,-3-2 16,2 2 0,0-3 0,-4-1 0,7 5 15,-6-1 0,2 0 0,-2-1 0,1 3 0,1-2 16,-4-1 0,5 1 0,-6 1 0,2 1 16,-5-1 0,6 3 0,0-2 0,-2 1 15,-1 7 0,-3-1 0,2 1 0,4-1 16,-2 4 0,-1-1 0,-1-1 0,3 3 0,2-4 16,1 2 0,-4-2 0,1 0 15,-1 1 0,4-3 0,-4-1 0,1 1 16,0-1 0,2-3 0,-3 1 0,4-3 0,-2-3 15,1 1 0,-5-6 0,2-5 0,-2 1 16,-2-2 0,3 0 0,2-2 0,-5-1 16,1-3 0,1 0 0,-4 0 0,0-2 15,2-2 0,-1 2 0,2 0 0,-5-8 16,4 10 0,-2-5 0,-2-5 0,2 8 16,-2-8 0,0 0 0,0 8 0,0-8 15,0 0 0,0 0 0,-8 10 0,8-10 16,-14 6 0,3-4 0,-6 2 0,-3 0 15,0-2 0,-12 4 0,-5-2 0,2 2 0,-1-2 16,-1-3 0,0 6 0,2-4 0,2-1 16,4 1 0,5-3 0,2 2 0,5-1 15,-3-1 0,0 0 0,1 2 0,1-4 16,1 2 0,17 0 0,-27-3 0,19 0 16,8 3 0,-18-2 0,18 2 0,-11-5 15,11 5 0,0 0 0,-13-8 0,8 1 16,5 7 0,-12-7 0</inkml:trace>
  <inkml:trace contextRef="#ctx0" brushRef="#br0">25601 16266 0,'0'0'15,"0"0"0,0 0 0,-15-2 0,15 2 0,0 0 16,0 0 0,0 0 0,0 0 0,0 0 16,0 0 0,-22 0 0,22 0 0,0 0 15,0 0 0,0 0 0,0 0 0,0 0 16,0 0 0,-17 0 0,17 0 0,0 0 15,0 0 0,0 0 0,0 0 0,0 0 16,0 0 0,-20 0 0,20 0 0,0 0 16,0 0 0,0 0 0,0 0 0,0 0 0,0 0 15,-20 0 0,20 0 0,0 0 16,0 0 0,0 0 0,-15 5 0,15-5 16,0 0 0</inkml:trace>
  <inkml:trace contextRef="#ctx0" brushRef="#br0">24854 15791 0,'0'0'0,"0"0"16,0 0 0,0 0 0,0 0 15,0 0 0,0 0 0,0 0 0,0 0 16,0 0 0</inkml:trace>
  <inkml:trace contextRef="#ctx0" brushRef="#br0">25154 16052 0,'-4'7'15,"4"-7"0,0 0 0,0 0 0,0 0 16,0 0 0,0 0 0,0 0 0,0 0 16,0 0 0,0 0 0,0 0 0,0 0 0,0 0 15,0 0 0,0 0 0,0 10 0,0-10 16,0 0 0,0 0 0,0 0 16,0 0 0,0 0 0,6 10 0,-6-10 0,0 0 15,0 0 0,7 8 0,-7-8 0,6 8 16,-6-8 0,0 0 0,10 7 0,-10-7 15,6 9 0,-6-9 0,9 8 0,-9-8 16,8 10 0,-1-5 0,-7-5 0,5 8 16,-5-8 0,6 8 0,-6-8 0,8 14 15,-5-9 0,-3-5 0,9 15 0,-5-10 16,-2 3 0,3 0 0,-5-8 0,8 16 16,-4-8 0,-2-2 0,6 2 0,-2 0 0,-2 0 15,3-1 0,-7-7 0,11 14 16,-4-6 0,-3 0 0,0 0 0,0 0 0,-4-8 15,12 14 0,-6-6 0,-3-3 0,1 3 16,6 8 0,-5-6 0,2 0 0,-3-2 16,0 0 0,1-1 0,-1 1 0,2 0 15,0 0 0,-2 0 0,0 2 0,0-2 16,0-1 0,3 1 0,-7-8 0,9 14 0,-4-6 16,1 2 0,-2-4 0,0 2 15,1 0 0,-5-8 0,9 13 0,-3-5 0,-3 1 16,1-1 0,-4-8 0,8 13 0,-2-5 15,-4 0 0,-2-8 0,6 16 0,-4-11 16,0 4 0,2-1 0,-4-8 0,5 15 16,-1-7 0,-1 0 0,-3-8 0,6 14 15,-3-4 0,-1-2 0,2-3 0,0 3 16,-2 1 0,3-4 0,-3 5 0,1-2 16,1 0 0,-2 0 0,2 0 0,-2-3 15,-2-5 0,5 16 0,-3-10 0,2 2 16,-2 0 0,-2-8 0,8 14 0,-8-6 0,0-8 15,6 13 0,-4-6 0,-2-7 0,6 11 16,-6-11 0,3 12 0,1-4 0,-4-8 16,4 14 0,-2-9 0,-2-5 0,5 12 15,0-6 0,-5-6 0,4 10 0,-4-10 16,4 10 0,-4-10 0,4 8 0,-4-8 16,5 8 0,-5-8 0,4 8 0,-4-8 0,7 6 15,-7-6 0,4 8 0,-4-8 16,0 0 0,13 8 0,-13-8 0,14 3 15,-14-3 0,15 6 0,-15-6 0,18 4 0,-18-4 16,19 2 0,-19-2 0,18 4 0,-18-4 16,18 2 0,-18-2 0,14 2 0,-14-2 15,13 0 0,-13 0 0,0 0 0,16 2 16,-16-2 0,0 0 0,15 2 0,-15-2 16,0 0 0,20 2 0,-20-2 0,0 0 15,0 0 0,0 0 0,26-2 0,-26 2 16,0 0 0,13-2 0,-13 2 0,14-2 0,-14 2 15,0 0 0,15-5 0,-15 5 16,0 0 0,11-5 0,-11 5 0,0 0 0,0 0 16,0 0 0,0 0 0,13-7 0</inkml:trace>
  <inkml:trace contextRef="#ctx0" brushRef="#br0">26243 16555 0,'0'0'0,"0"0"16,0 0 0,0 0 0,0 0 0,0 0 16,0 0 0,0 0 0,0 0 0,-17 33 15,9-17 0,8 2 0,-2-3 0,2 3 0,0-2 16,2 0 0,1-3 0,2 2 0,-3-4 16,4 1 0,1-2 0,3 2 0,0-5 15,-2 1 0,3 0 0,5-2 0,-4 0 16,4-2 0,3 0 0,-3-2 0,4-4 15,-20 2 0,35-4 0,-18 2 0,-1-2 16,-6 0 0,-1 0 0,-9 4 0,16-10 16,-10 5 0,-6 5 0,9-12 0,-4 6 0,-5 6 15,2-18 0,-2 18 0,0-19 16,0 2 0,-5 4 0,-2-3 0,1 2 16,2 0 0,0 4 0,-3 1 0,7 9 15,-9-16 0,9 16 0,-11-16 0,7 10 16,4 6 0,-14-14 0,14 14 0,-10-12 0,10 12 15,-16-10 0,16 10 0,-15-10 0,15 10 16,-18-5 0,18 5 0,-17-6 0,17 6 16,-16-2 0,16 2 0,0 0 0,-26-6 15,26 6 0,-19-2 0,19 2 0,0 0 16,0 0 0,-33 0 0,33 0 0,0 0 0,0 0 16,0 0 0,0 0 0,-27 2 15,27-2 0,0 0 0,0 0 0,0 0 16,0 0 0,0 0 0,0 0 0,0 0 0</inkml:trace>
  <inkml:trace contextRef="#ctx0" brushRef="#br0">27842 16235 0,'11'-8'0,"-11"8"0,0 0 0,0 0 16,9-12 0,-9 12 0,0 0 0,9-8 16,-9 8 0,0 0 0,0 0 0,0 0 0,0 0 15,0 0 0,0 0 0,0 0 0,22 2 16,-22-2 0,15 12 0,-2 2 0,0 2 16,-2-1 0,9 13 0,-2-2 0,1 1 15,-3-3 0,3 0 0,-4 3 0,2-1 16,-3-8 0,-1-1 0,1 1 0,-4-4 15,1-2 0,-2 4 0,2-3 0,-3-3 16,4 2 0,-6-4 0,3 0 0,-7 0 16,-2-8 0,14 10 0,-10-7 0,-4-3 0,0 0 15,10 8 0,-10-8 0,0 0 16,0 0 0</inkml:trace>
  <inkml:trace contextRef="#ctx0" brushRef="#br0">28186 15574 0,'0'0'0,"0"0"0,0 0 0,0 0 15,0 0 0,0 0 0,0 0 0,0 0 16,0 0 0,0 0 0,0 0 0,0 0 16,0 0 0,0 0 0,0 0 0,0 0 15,0 0 0,0 0 0,0 0 0,0 0 16,0 0 0,0 0 0,0 0 0,0 0 15,0 0 0,0 0 0,0 0 0,0 0 16,0 0 0,0 0 0,0 0 0,0 0 0,0 0 16,0 0 0,0 0 0,0 0 0,0 0 15,0 0 0,0 0 0,0 0 0,0 0 16,0 0 0,0 0 0,0 0 0,0 0 16,-17 22 0,17-22 0,0 0 0,8 20 15,-4-13 0,1 1 0,-1 6 0,5 0 16,-2-2 0,1 3 0,-3-3 0,1 2 15,1-2 0,-3 0 0,3-2 0,-3-3 16,0 3 0,2-2 0,-6-8 0,6 14 0,-2-8 16,-4-6 0,6 10 0,-6-10 0,7 10 15,-7-10 0,2 7 0,-2-7 0,0 0 16,4 7 0,-4-7 0,0 0 0,0 0 16,0 0 0,8 10 0,-8-10 15,0 0 0,0 0 0,0 0 0,0 0 0,0 0 16,0 0 0</inkml:trace>
  <inkml:trace contextRef="#ctx0" brushRef="#br0">29744 14674 0,'0'0'0,"0"0"0,0 0 0,0 0 16,0 0 0,0 0 0,0 0 0,0 0 16,0 0 0,0 0 0,0 0 0,0 0 15,0 0 0,-12-21 0,12 21 0,0 0 16,0 0 0,0 0 0,0 0 0,0 0 16,0 0 0,0 0 0,0 0 0,0 0 0,0 0 15,0 0 0,0 0 0,0 0 16,-4-8 0,4 8 0,0 0 0,0 0 15,0 0 0,0 0 0,0 0 0,-4-10 0,4 10 16,0 0 0,0 0 0,-3-10 0,3 10 16,0 0 0,-4-10 0,4 10 0,-2-6 15,2 6 0,0 0 0,0 0 0,-4-12 16,4 12 0,0 0 0,0 0 0,-2-6 16,2 6 0,0 0 0,0 0 0,0 0 0,-4-9 15,4 9 0,0 0 0,0 0 16,0 0 0,0 0 0,0-8 0,0 8 0,0 0 15,0 0 0,0 0 0,0 0 0,-6-8 16,6 8 0,0 0 0,0 0 0,0 0 16,0 0 0,0 0 0,0 0 0,0 0 15,0 0 0,0 0 0,0 0 0,0 0 16,0 0 0,0 0 0,0 0 0,0 0 16,0 0 0,0 0 0,14 28 0,-12-21 15,2 3 0,-2 0 0,1-2 0,1 8 16,0-2 0,3-4 0,-4 5 0,1-1 15,-2-2 0,4-2 0,-2-1 0,-1 1 16,2-2 0,-1 2 0,0-2 0,-2-2 0,3 2 16,-1 0 0,0-2 0,-4-6 0,8 12 15,-2-6 0,-6-6 0,4 10 0,-4-10 16,6 7 0,-6-7 0,3 6 0,-3-6 16,0 0 0,4 8 0,-4-8 0,0 0 15,2 8 0,-2-8 0,0 0 0</inkml:trace>
  <inkml:trace contextRef="#ctx0" brushRef="#br0">28165 15811 0,'0'0'15,"0"0"0,-6-8 0,6 8 0,0 0 16,0 0 0,0-10 0,0 10 0,0 0 0,0 0 16,0-12 0,0 12 0,0 0 0,0 0 15,0 0 0,0-12 0,0 12 0,0 0 16,0 0 0,0 0 0,0-14 0,0 14 15,0 0 0,0 0 0,2-7 0,-2 7 16,0 0 0,0 0 0,0 0 0,0 0 16,0 0 0,0 0 0,0 0 0,0 0 15,0 0 0,0 0 0,0 0 0,0 0 16,31 21 0,-21-7 0,-4 2 0,5-2 16,-2 3 0,4 9 0,-3-2 0,6 3 15,-3-1 0,5 1 0,-8 3 0,6-2 16,-3 1 0,3 1 0,-6 0 0,1-3 15,5 1 0,-6-1 0,4 1 0,-3 2 0,-1-6 16,0-5 0,-2-1 0,3 10 0,-2 1 16,6-1 0,-2 1 0,1-1 0,-8-7 15,5-1 0,-4-4 0,4 2 0,-5 2 16,6-2 0,-6-3 0,2 3 0,1-2 16,-2 0 0,2-3 0,-1 1 0,-2 0 0,2-3 15,-2 4 0,-2-4 0,1-2 16,-1 0 0</inkml:trace>
  <inkml:trace contextRef="#ctx0" brushRef="#br0">29496 15823 0,'0'0'0,"0"0"0,0 0 0,0 0 16,0 0 0,0 0 0,21-18 0,-21 18 15,0 0 0,0 0 0,0 0 0,0 0 0,0 0 16,0 0 0,-10 25 0,10-25 0,-13 20 16,1-8 0,4 0 0,-3 2 0,0 0 15,0-3 0,-2 1 0,0-2 0,2 0 16,0-2 0,4-2 0,-1 0 0,8-6 15,-14 10 0,8-7 0,6-3 0,0 0 16,-13 4 0,13-4 0,0 0 0,0 0 16,0 0 0,0 0 0,-22-12 0,22 12 0,-5-15 15,3 9 0,2 6 0,0-16 16,0 16 0,2-16 0,1 6 0,-3 10 16,6-15 0,-4 7 0,0-1 0,-2 9 0,8-13 15,-4 5 0,-4 8 0,8-12 0,-6 6 16,-2 6 0,9-8 0,-9 8 0,7-5 15,-7 5 0,0 0 0,11-6 0,-11 6 16,0 0 0,0 0 0,13-4 0,-13 4 16,0 0 0,0 0 0,0 0 0,28 5 15,-28-5 0,14 8 0,-14-8 0,10 10 16,-3-4 0,-7-6 0,11 12 0,-11-4 0,0-8 16,7 16 0,-5-9 0,-2-7 15,-4 17 0,1-8 0,1-1 0,-2 2 16,-1-2 0,-1 0 0,6-8 0,-11 14 0,5-8 15,6-6 0,-14 7 0,14-7 0,-11 6 16,11-6 0,0 0 0,0 0 0,0 0 16,0 0 0,-30-9 0,27 0 0,3 9 15,-9-17 0,7 7 0,0-4 0,0-2 0,2 1 16,-2 1 0,4 0 0,-2 0 16,2 3 0,0 1 0,0 0 0,3 0 15,-1-4 0,3 4 0,-3 0 0,2 2 0,2 0 16,-8 8 0,10-7 0,-10 7 0,13-8 15,-13 8 0,14-4 0,-14 4 0,0 0 16,0 0 0,30 7 0,-19 0 0,-5-4 16,10 7 0,-1 0 0,-1 2 0,-4 2 15,6 0 0,-5 1 0,2 3 0,2 6 16,-2-2 0,-3-3 0,-2-1 0,-2 2 16,3 8 0,-4-5 0,-1-3 0,-1-3 0,-3 1 15,-3 2 0,1-2 0,-3 0 16,-1 1 0,-1-1 0,-5 10 0,-4 0 15,5-7 0,-3-3 0,4-2 0,-3-1 0,-1-1 16,2 2 0,-2-4 0,1 1 0,0-1 16,2-2 0,-2-2 0,2-2 0,2-2 15,9-4 0,-18 6 0,18-6 0,0 0 16,-23-2 0,23 2 0,0 0 0,-18-12 16,12 6 0,6 6 0,-9-14 0,2 7 15,3-1 0,-1 0 0,5 8 0,-2-20 16,0 10 0,2 2 0,0 8 0,-2-16 0,2 6 15,0 10 0,4-15 0,-2 7 16,-2 8 0,7-12 0,-3 4 0,-4 8 0,11-10 16,-4 4 0,-7 6 0,15-6 0,-4 3 15,-11 3 0,17-2 0,3 0 0,-4 2 16,3 0 0,1 2 0,-1 1 0,1 1 16,1 0 0,-2 2 0,1-2 0,0 2 15,1 2 0,-1-4 0,0 2 0,-3-2 16,1 2 0,-1-2 0,-3 0 0,0 0 15,-4-2 0,-10-2 0,17 3 0,-17-3 16,16 6 0,-16-6 0,10 2 0,-10-2 0,0 0 16,13 5 0,-13-5 0,0 0 0,0 0 15</inkml:trace>
  <inkml:trace contextRef="#ctx0" brushRef="#br0">30008 13801 0,'0'0'16,"0"0"0,0 0 0,0 0 0,0 0 15,0 0 0,0 0 0,0 0 0,0 0 16,0 0 0,0 0 0,0 0 0,2-9 0,-2 9 15,0 0 0,0 0 0,0 0 0,0-5 16,0 5 0,0 0 0,0 0 0,8-10 16,-8 10 0,4-4 0,-4 4 0,8-8 15,-8 8 0,11-6 0,-2 2 0,-9 4 16,13-8 0,-1 6 0,-12 2 0,15-4 0,-5 0 16,-10 4 0,20-2 0,-11 1 0,-9 1 15,22-3 0,-14 1 0,-8 2 16,20-2 0,-20 2 0,17-2 0,-17 2 0,16 0 15,-16 0 0,11-1 0,-11 1 0,0 0 16,0 0 0,22 0 0,-22 0 0,0 0 16,14-2 0,-14 2 0,0 0 0,17-3 15,-17 3 0,16 3 0,-16-3 0,16 0 16,-5 2 0,-11-2 0,20 1 0,-20-1 16,20 2 0,-5 0 0,1 3 0,1-2 15,-1-1 0,-4 2 0,0-2 0,-1 2 16,-1 0 0,0 0 0,-10-4 0,15 8 15,-7-4 0,8 6 0,-8-2 0,1-1 16,5 3 0,-6 0 0,4 0 0,-2 4 0,-1-2 16,2 2 0,2 1 0,-2 1 0,0 0 15,0-1 0,5 11 0,-4-4 0,1-4 16,-1-2 0,-2-1 0,-1 3 0,4 9 16,0-1 0,1 2 0,-4-7 0,1-1 15,-1 8 0,-2-4 0,-2-3 0,5 7 16,-4-7 0,2-1 0,-5 0 0,2 8 15,4-6 0,-6-1 0,7 7 0,-3-5 16,2-3 0,-4-2 0,5 11 0,0-3 0,0-2 16,-5-6 0,8 9 0,-6-3 0,3-6 15,-5 0 0,10 9 0,-1 1 0,-6-6 16,4 3 0,1-3 0,-6-4 0,1-1 16,2-1 0,2 10 0,0-5 15,-4-3 0,0-2 0,1 2 0,0-3 0,-2 3 16,7 8 0,-1-5 0,-3-3 0,2 10 15,0-2 0,-5-9 0,2 1 0,1 10 16,-1-7 0,-6 1 0,4-4 0,-4 0 16,4-3 0,-1 5 0,4 8 0,-2-6 15,-3-3 0,1-1 0,2 0 0,-3-1 0,1 3 16,-1-2 0,10 8 0,-8-5 0,1-1 16,-2-4 0,4 2 0,-3 0 0,1-3 15,0 3 0,-2-2 0,1 0 0,2-1 16,-4 1 0,0 0 0,1-3 0,1 4 15,0-6 0,-2 3 0,0-2 0,1 0 16,-3-1 0,1 1 0,-1-2 0,1 0 16,-1 0 0,2 4 0,-4-3 0,6 1 0,-6-2 15,2 0 0,-2-2 0,-2 2 16,2-2 0,0 2 0,1-1 0,1-1 16,-4 2 0,2-2 0,-2 2 0,2 0 0,-2-2 15,0 1 0,0 1 0,0 0 16,0-10 0,-2 16 0,2-6 0,0-2 0,-2 2 15,0-2 0,2-8 0,-5 15 0,3-7 16,-2 0 0,2-2 0,-2 2 0,-2 0 16,2 0 0,0 0 0,-2 0 0,1-3 15,-1 3 0,-3 0 0,-2 4 0,0-4 16,0 0 0,4 0 0,-1 0 0,-8 2 0,5-3 16,-4 1 0,4-2 0,-2 0 0,4 2 15,-6-2 0,1 2 0,2 0 0,1-5 16,-5 6 0,-1-1 0,-1-3 0,2 3 15,-1-2 0,-3 0 0,1 0 0,1-2 16,3 2 0,-2-2 0,1 2 0,-1-2 16,3-2 0,1 1 0,3 0 0,10-3 15,-22 2 0,22-2 0,-18 2 0,7-1 0,11-1 16,-20 0 0,20 0 0,-15-1 16,15 1 0,0 0 0,-20 0 0,20 0 15,0 0 0,-19-4 0,19 4 0,-14-3 16,14 3 0,-8-3 0,8 3 0,0 0 15,-14-2 0,14 2 0,0 0 0,0 0 0,0 0 16,-17 0 0,17 0 0,0 0 0,0 0 16,0 0 0,0 0 0,-18 2 0,18-2 15,-8 6 0</inkml:trace>
  <inkml:trace contextRef="#ctx0" brushRef="#br0">12565 15743 0,'0'0'0,"15"20"0,-10-14 0,1 0 15,-2 0 0,1 2 0,-1 0 0,8 4 16,-4 2 0,3-2 0,-2 1 0,0 5 16,1 0 0,6 8 0,-1 1 0,1-2 15,-2 3 0,2 0 0,-1 1 0,1-3 16,-1 2 0,-1-2 0,0 1 0,-5-7 15,2-3 0,0 1 0,-2-2 0,0 2 16,2-5 0,-3 3 0,2-4 0,-4-2 0,-2-2 16,3-2 0,-5 2 0,4-3 0,-6-5 15,7 10 0,-5-4 0,-2-6 0,5 6 16,-5-6 0,0 0 0,0 0 0,0 0 16,0 0 0,0 0 0,0 0 0,0 0 15,0-25 0,-2 5 0,-1 2 0,1 0 16,-7-13 0,3 1 0,-1 1 0,1 1 15,2-2 0,-4 3 0,6 3 0,-2 3 16,2 1 0,-7-10 0,5 8 0,2 1 16,-3 3 0,5 0 0,-2 2 0,2-3 0,-3 3 15,3-2 0,0 4 0,3 1 0,-1 3 16,-2 0 0,0 10 0,5-16 0,-5 16 16,4-12 0,-4 12 0,7-9 0,-7 9 15,4-7 0,-4 7 0,0 0 0,0 0 16,0 0 0,24 7 0,-24-7 0,13 11 15,-6-3 0,2 4 0,-1 2 0,1 1 16,-4 0 0,-1 0 0,-2 1 0,0 0 16,0-1 0,-4 1 0,0 2 0,0-2 0,-5-1 15,0 3 0,-1-6 0,-1 4 16,-2-2 0,0-1 0,5-3 0,-6-3 0,6-2 16,-3 1 0,9-6 0,-15 6 0,8-4 15,7-2 0,-17 4 0,17-4 0,0 0 16,-20-2 0,20 2 0,0 0 0,-16-2 15,16 2 0,0 0 0,0 0 0,0 0 16,0 0 0,-15 2 0,15-2 0,0 0 16,0 0 0,0 0 0,0 0 0,18 20 15,-13-14 0,7 6 0,4-1 0,-3 1 0,0-2 16,5 2 0,-4 0 0,2-1 0,2-1 16,-1 0 0,-1 0 0,1 0 0,-1 0 15,1-2 0,-1-1 0,1 2 0,-4-3 16,2-1 0,-1 3 0,-4-4 0,-1 2 15,3-2 0,-12-4 0,16 8 0,-6-6 16,-10-2 0,17 2 0,-17-2 0</inkml:trace>
  <inkml:trace contextRef="#ctx0" brushRef="#br0">13262 16109 0,'0'0'16,"0"0"0,0 0 0,0 0 0,0 0 15,0 0 0,0 0 0,19 25 0,-8-11 16,-4 2 0,1-1 0,1 3 0,-2-2 0,2 2 16,-3-5 0,2 5 0,0-2 0,-2 0 15,1-2 0,1 4 0,-4-3 0,4-3 16,-4 2 0,2-4 0,-2 2 0,1-2 15,-3-3 0,3 1 0,-5-8 0,8 14 16,-5-6 0,-3-8 0,4 12 0</inkml:trace>
  <inkml:trace contextRef="#ctx0" brushRef="#br0">13481 16004 0,'0'0'0,"0"0"0,10-12 16,-10 12 0,18-6 0,-9 2 0,11 0 15,-3-4 0,3 3 0,-1-1 0,14 0 16,-7-2 0,-4 4 0,11-4 0,-6 2 16,-3 2 0,-5 0 0,1 0 0,2 0 0,-5 3 15,3-4 0,-2 3 0,-3 1 0,-15 1 16,24-5 0,-15 3 0,-9 2 0,16-3 16,-16 3 0,0 0 0,15-2 0,-15 2 15,0 0 0,0 0 0,0 0 0,0 0 16,8-2 0,-8 2 0,0 0 0,0 0 15,0 0 0,0 0 0,0 0 0,0 0 16,0 0 0,-31-10 0,31 10 0,-15-6 0,15 6 16,-15-8 0,6 4 0,9 4 0,-17-6 15,10 2 0,7 4 0,-15-8 16,15 8 0,-16-6 0,16 6 0,-13-6 0,13 6 16,-8-5 0,8 5 0,0 0 0,-16-7 15,16 7 0,0 0 0,0 0 16,0 0 0,0 0 0,0 0 0,0 0 0,0 0 15,-15 17 0,15-17 0,0 15 0,2-7 16,-2-8 0,3 20 0,-3-10 0,2-3 16,2 9 0,-2 0 0,4-2 0,1 2 15,-2-3 0,-1-1 0,5 2 0,-3 2 0,0-4 16,4 1 0,-6-1 0,7-4 0,-5 2 16,1-2 0,2-2 0,-5 0 0,-4-6 15</inkml:trace>
  <inkml:trace contextRef="#ctx0" brushRef="#br0">14352 15329 0,'0'0'0,"0"0"0,0 0 16,0 0 0,-20 36 0,5-7 0,5-1 15,0 8 0,2-1 0,-1 5 16,0-1 0,2 2 0,3-1 0,2-5 0,2-3 15,2 1 0,0-1 0,5-4 0,-3-5 16,3-5 0,0 0 0,1-2 0,1-2 16,2-1 0,2-1 0,1-2 0,1-2 15,0-2 0,2-2 0,1 0 0,1-4 16,-1 0 0,0-4 0,-3 0 0,1 0 16,-8-2 0,3 0 0,-5 0 0,2 0 15,-4 0 0,-2-1 0,0-1 0,-2 8 0,-2-14 16,2 6 0,-4 0 0,-4 0 0,2 0 15,-7 0 0,0-2 0,-2 2 16,2 1 0,-3 2 0,-4 2 0,5 1 0,2-2 16,2 2 0,11 2 0,-20-4 0,20 4 15,-15-2 0,15 2 0,-13-2 0,13 2 16,0 0 0,-15-2 0,15 2 0,0 0 16,0 0 0,0 0 0,0 0 0,0 0 0,0 0 15,0 0 0,0 0 0,0 0 16</inkml:trace>
  <inkml:trace contextRef="#ctx0" brushRef="#br0">14681 15396 0,'0'0'0,"0"0"15,0 0 0,0 0 0,0 0 0,21 40 16,-7-12 0,-1 5 0,1 3 0,-2-1 15,2 3 0,-1-1 0,2 1 0,-4-1 16,-2-2 0,4-3 0,-6-4 0,3 1 0,-1-7 16,-4-4 0,1-3 0,1-5 0,-3 2 15,-2-4 0,2 0 0,-4-8 0,5 10 16,-5-10 0,0 0 0,7 6 0,-7-6 16,0 0 0,0 0 0,0 0 0,6-30 15,-6 1 0,0 5 0,-2-9 0,2-1 16,-2-4 0,2 3 0,0 1 0,2 3 15,4 1 0,-3 5 0,-3-5 0,6 10 16,3 3 0,-6 2 0,-1 4 0,4 3 16,0 0 0,1 2 0,-7 6 0,16-10 15,-16 10 0,12-4 0,-12 4 0,0 0 0,0 0 16,29 8 0,-29-8 0,14 10 0,-10-4 16,2 2 0,-2 0 0,-1 2 0,-1-1 15,-2-9 0,-2 26 0,2-8 0,-5 0 16,-3 0 0,-8 5 0,1-3 0,4-5 15,-2-3 0,4 2 0,-4-4 0,2 0 16,0-2 0,2-5 0,0 2 0,9-5 16,-17 5 0,17-5 0,-11 5 0,11-5 0,-13 3 15,13-3 0,0 0 0,-13 4 16,13-4 0,0 0 0,0 0 0,0 0 0,-9 6 16,9-6 0,0 0 0,0 0 15,0 0 0,20 20 0,-7-10 0,-3-2 0,6 2 16,-3-2 0,5 0 0,-3-1 0,5-1 15,0 0 0,-7-2 0,7 2 0,-3-2 16,1-2 0,-4 2 0,-2-4 0,-12 0 16,21 2 0,-21-2 0,20 0 0,-20 0 15,18-2 0,-18 2 0,15-8 0</inkml:trace>
  <inkml:trace contextRef="#ctx0" brushRef="#br0">15240 15618 0,'4'-12'0,"-4"12"0,0 0 0,0 0 16,13-5 0,-13 5 0,0 0 0,0 0 16,24 10 0,-24-10 0,16 10 0,-8-2 0,5 2 15,-1 2 0,0 0 0,-3 1 0,2-1 16,-2 2 0,-1-2 0,2 6 0,-4-7 15,-2 6 0,1-4 0,-5 3 0,0-4 16,-3 0 0,3 0 0,0-5 0,-4 3 16,4-2 0,0-8 0,-2 12 0,2-6 15,0-6 0,0 0 0,0 12 0,0-12 16,0 0 0,6 5 0,-6-5 0,0 0 0,0 0 16,0 0 0,38-15 0,-23 7 0,0-2 15,-1 0 0,3-2 0,1 0 16,-3 1 0,9-11 0,-2 5 0,-5-3 0</inkml:trace>
  <inkml:trace contextRef="#ctx0" brushRef="#br0">15752 15519 0,'7'-6'0,"-7"6"16,15-10 0,-7 6 0,2-4 0,5 0 16,0 2 0,-2-4 0,3 2 0,1 1 15,1 1 0,-5 0 0,2 2 0,-2-2 16,-1 4 0,-12 2 0,17-6 0</inkml:trace>
  <inkml:trace contextRef="#ctx0" brushRef="#br0">15892 15616 0,'0'0'0,"0"0"16,16 7 0,-16-7 0,0 0 0,0 0 0,0 0 15,33-10 0,-33 10 0,17-5 16,1-2 0,-8 4 0,4-1 0,-3 0 16,4 0 0,-2-2 0,2 4 0,-15 2 0,18-8 15</inkml:trace>
  <inkml:trace contextRef="#ctx0" brushRef="#br0">16508 15319 0,'0'0'0,"6"-10"0,-6 10 16,0 0 0,0-13 0,0 13 0,0 0 15,0 0 0,0 0 0,0 0 0,0 0 16,-13-12 0,13 12 0,0 0 0,0 0 16,0 0 0,0 0 0,-46 23 15,33-14 0,-3 0 0,6-1 0,-1 4 0,4 0 16,-4 2 0,7-1 0,0 3 0,2-2 15,2-2 0,0 0 0,0-4 0,2 2 16,2-2 0,0-1 0,-4-7 0,14 12 16,-8-6 0,-6-6 0,15 8 0,-5-6 15,-10-2 0,21 2 0,-21-2 0,20-4 0,-20 4 16,20-6 0,-12 0 0,1 2 0,-3-3 16,-6 7 0,16-13 0,-10 10 0,1-6 15,-7 9 0,9-11 0,-9 11 0,7-8 16,-7 8 0,6-8 0,-6 8 0,0 0 15,0 0 0,11-4 0,-11 4 0,0 0 16,0 0 0,18 18 0,-14-12 0,6 10 16,2 0 0,3 11 0,1-2 0,-1 1 0,0 4 15,2-1 0,-1-1 0,1 1 16,-3 1 0,-1 0 0,2 0 0,-6 3 0,4-1 16,-6-1 0,-1 0 0,1 3 0,-5-4 15,-2 1 0</inkml:trace>
  <inkml:trace contextRef="#ctx0" brushRef="#br0">13358 16775 0,'0'0'0,"0"0"0,-4-10 15,4 10 0,0 0 0,0 0 16,-5-10 0,5 10 0,0 0 0,0 0 16,0 0 0,0 0 0,-5-7 0,5 7 0,0 0 15,0 0 0,0 0 0,0 0 16,0 0 0,0 0 0,0 0 0,18 32 15,-9-15 0,-3-1 0,4 0 0,0 12 0,1-7 16,0 7 0,-2-7 0,-1-1 0,4 6 16,-1-5 0,-5-1 0,0-4 0,-1 2 15,0 0 0,1-1 0,-4-1 0,2 0 16,-1 0 0,1-5 0,-2 1 0,0-2 0,1-2 16,-1 0 0,0-2 0,-2-6 0,3 12 15,-3-12 0,2 8 0,-2-8 16,0 0 0,2 7 0,-2-7 0,0 0 0,0 0 15,0 0 0,0 0 0,0 0 0,0 0 16,0 0 0,0 0 0,4-23 0,-4 13 16,-2 0 0,2-4 0,0-1 0,-2-3 15,2 0 0,-2-2 0,0 2 0,2-1 16,0-1 0,0 2 0,0-2 0,2 3 16,0-3 0,-4 2 0,4 0 0,0 3 15,-2-3 0,2 2 0,0 2 0,0 4 16,0-2 0,3 5 0,-5 7 0,7-14 15,-3 8 0,-4 6 0,11-8 0,-11 8 0,10-6 16,-10 6 0,0 0 0,18 2 0,-18-2 16,16 4 0,-16-4 0,13 12 0,0-2 15,-2 1 0,-2-1 0,-1 2 0,0-4 16,0 6 0,-4 0 0,0-5 0,-4 3 16,0-2 0,0 0 0,-4 6 0,2 0 0,0-4 15,-2-1 0,0-1 0,-4 0 16,4-4 0,-2 0 0,1 2 0,-1-4 15,6-4 0,-12 8 0,12-8 0,-8 2 0,8-2 16,0 0 0,-13 1 0,13-1 0,0 0 16,0 0 0,0 0 0,0 0 0,-24-3 15,24 3 0,0 0 0,0 0 0,-10-6 16,10 6 0,0 0 0,0 0 0,0 0 16,0 0 0,0 0 0,0 0 0,0 0 15,0 0 0,0 0 0,0 0 0,0 0 16,0 0 0,0 0 0,23 26 0,-17-23 15,10 9 0,-1-4 0,-4 2 0,6 0 16,-1-4 0,-1 2 0,3 0 0,-3 0 0,0-3 16,0 2 0,1 0 0,-3-3 0,1 2 15,0 0 0,0 0 0,1 0 0,-1-2 16,-4 0 0,1 0 0,-4-1 0,-7-3 16,17 5 0,-17-5 0</inkml:trace>
  <inkml:trace contextRef="#ctx0" brushRef="#br0">14017 17048 0,'0'0'15,"0"0"0,0 0 0,0 0 0,0 0 16,0 0 0,0 0 0,0 0 0,24 33 16,-13-19 0,-5 2 0,6-4 0,-4 6 0,3-3 15,1 1 0,-2-2 0,2 1 0,-4 0 16,3-2 0,0 1 0,0 0 0,-5-3 16,3-3 0,-4 2 0,-1-2 0,3-2 15,-7-6 0,8 14 0,-6-8 0,-2-6 16,7 8 0,-7-8 0</inkml:trace>
  <inkml:trace contextRef="#ctx0" brushRef="#br0">14215 16973 0,'0'0'0,"0"0"0,0 0 0,8-12 15,-1 8 0,-7 4 0,24-10 0,-7 2 0,1-2 16,15-5 0,-5-2 0,3 2 0,-3-1 16,3 0 0,-2 3 0,-3 1 0,-9 2 15,1 2 0,-1 0 0,1 2 0,-5 0 16,2 4 0,-15 2 0,23-8 0,-23 8 15,14-2 0,-14 2 0,0 0 0,0 0 16,0 0 0,0 0 0,0 0 0,0 0 16,0 0 0,0 0 0,0 0 0,0 0 0,0 0 15,0 0 0,0 0 0,0 0 16,0 0 0,-30 24 0,30-24 0,0 0 16,-27 0 0,27 0 0,0 0 0,0 0 0,-39-8 15,39 8 0,-18-8 0,8 2 16,10 6 0,-18-7 0,18 7 0,-15-6 0,15 6 15,-11-9 0,11 9 0,0 0 0,-18-5 16,18 5 0,0 0 0,0 0 0,0 0 16,0 0 0,0 0 0,0 0 0,-12 15 15,12-15 0,6 22 0,0-4 0,-1-2 16,3 0 0,-1 1 0,0 1 0,8 7 0,-2 2 16,0-6 0,-5-1 0,6-6 0,-5 3 15,2-1 0,0-2 0,-1-1 16,0 2 0,1-2 0,-3-3 0,0 0 0,0-2 15,0-2 0,-1 2 0,-7-8 0,13 7 16</inkml:trace>
  <inkml:trace contextRef="#ctx0" brushRef="#br0">14869 16651 0,'-2'-12'0,"2"12"16,0 0 0,0 0 0,0 0 0,0 0 0,0 0 16,0 0 0,0 0 0,0 0 0,0 0 15,0 0 0,0 0 0,0 0 16,19 34 0,-7-19 0,-4 2 0,-3 0 0,3-1 16,0 1 0,0 1 0,1-4 0,-3 4 15,5-1 0,-4-2 0,1 0 0,0-1 16,0 0 0,-1-2 0,-1 2 0,0-3 15,-1-3 0,0 2 0,1-4 0,-6-6 16,6 12 0,-6-12 0</inkml:trace>
  <inkml:trace contextRef="#ctx0" brushRef="#br0">14978 16572 0,'0'0'0,"-2"-14"15,2 14 0,0 0 0,0 0 0,0 0 16,0 0 0,12-13 0,-12 13 0,0 0 0,19-8 15,-19 8 0,20 0 0,-20 0 0,0 0 16,31 0 0,-31 0 0,37 9 0,-21 1 16,-2-2 0,0 2 0,-3 2 0,4-2 15,-4 4 0,-2-1 0,-3 1 0,0 2 16,-3 2 0,0-1 0,-1 1 0,-2-2 0,0 4 16,-2-4 0,-4 1 0,4-3 0,-2 2 15,2-4 0,-2-2 0,4-10 0,-5 15 16,5-15 0,-4 15 0,4-15 0,0 0 15,-2 11 0,2-11 0,0 0 0,0 0 16,0 0 0,0 0 0,0 0 0,0 0 16,33-2 0,-33 2 0,26-16 0,-7 6 15,8-3 0,-3-1 0,3-2 0,1 1 16,-9 0 0,1 3 0,-2 3 0,-3-1 16,1 4 0,1-2 0,-1 1 0,-4 0 0,-12 7 15,20-10 0,-20 10 0,17-5 16,-17 5 0,16-5 0,-16 5 0,0 0 15,19-5 0</inkml:trace>
  <inkml:trace contextRef="#ctx0" brushRef="#br0">15835 16422 0,'0'0'16,"0"0"0,14-14 0,-14 14 0,10-12 16,-1 7 0,5-7 0,-6 2 0,7 0 15,3-2 0,-5 1 0,2 1 0,3 0 0,-3 0 16,3 0 0,-3 0 0,3 0 0,-1 6 15,-1-4 0,-1 3 0,-15 5 16,24-8 0,-24 8 0,20-4 0,-20 4 0,0 0 16,19-3 0,-19 3 0,0 0 0,0 0 15</inkml:trace>
  <inkml:trace contextRef="#ctx0" brushRef="#br0">16064 16489 0,'0'0'0,"0"0"0,0 0 16,21 4 0,-21-4 0,0 0 0,0 0 16,44-22 0,-27 17 0,-1-5 0,1 4 15,1-4 0,-1 2 0,1 0 0,0 0 16,-3-2 0,3 5 0,-2-5 0,2 0 15,-3 0 0</inkml:trace>
  <inkml:trace contextRef="#ctx0" brushRef="#br0">16986 16040 0,'0'0'0,"0"0"16,0 0 0,0 0 0,4-13 0,-4 13 16,0 0 0,0 0 0,0 0 0,0 0 15,0 0 0,0 0 0,-2-13 0,2 13 0,0 0 16,0 0 0,-16-14 0,16 14 0,-13-6 16,13 6 0,-15-6 0,15 6 0,-17-4 15,17 4 0,0 0 0,-29 0 0,29 0 16,0 0 0,-31 6 0,31-6 0,-18 10 15,10-4 0,-4 4 0,0 4 0,3 0 16,3-1 0,-2 1 0,6 0 0,2-2 16,0-12 0,2 20 0,3-13 0,-5-7 0,20 20 15,-10-10 0,4-2 0,1-1 16,3 0 0,0-4 0,-18-3 0,37 0 0,-20 0 16,-17 0 0,35-5 0,-17 0 0,-2-2 15,-4 1 0,-3-2 0,2-2 0,-2-1 16,-3 1 0,-6 10 0,4-16 0,-4 16 15,5-14 0,-5 14 0,2-14 0,-2 14 16,0 0 0,3-11 0,-3 11 0,0 0 16,0 0 0,0 0 0,0 0 0,0 0 15,0 0 0,0 0 0,0 0 0,43 21 16,-32-7 0,3 0 0,0-1 0,7 11 0,-1-3 16,-1-3 0,3 6 0,-5-4 0,3 2 15,-2-3 0,-1 5 0,-1-2 0,-4-6 16,6 9 0,-5 1 0,-2-7 0,0 9 15,-2 0 0</inkml:trace>
  <inkml:trace contextRef="#ctx0" brushRef="#br0">15281 17306 0,'0'0'15,"0"-12"0,0 12 0,0 0 0,0 0 16,0 0 0,0 0 0,0 0 0,44 20 15,-29-6 0,12 8 0,-5 1 0,1 1 16,1-1 0,-4 3 0,3 2 0,-2-2 16,1-1 0,-2-1 0,-3-5 0,-3-3 0,-4-2 15,3 2 0,1-4 0,-1 2 0,0-5 16,0 1 0,-5-2 0,2-2 0,-2 0 16,-8-6 0,13 6 0,-13-6 0,14 0 15,-14 0 0,0 0 0,0 0 16,17-14 0,-12 4 0,-3 2 0,0-8 0,-4 1 15,2-5 0,-2 4 0,-3-13 0,-4-1 16,3 3 0,-3-1 0,2 4 0,3 2 16,-2 4 0,1 1 0,1-1 0,2 3 15,-2-3 0,4 2 0,0 0 0,0 4 0,0 2 16,0 0 0,0 10 0,4-15 0,-4 15 16,4-8 0,-4 8 0,0 0 0,0 0 15,11-4 0,-11 4 0,0 0 0,0 0 16,0 0 0,20 19 0,-18-11 0,2 0 15,-2 2 0,3 6 0,-3 0 0,-2-1 16,-5 3 0,3-2 0,-2 2 0,0-3 16,-3 2 0,2-4 0,-1-1 0,0-2 0,-1-2 15,1-1 0,6-7 0,-12 13 0,8-9 16,4-4 0,-11 9 0,11-9 16,-11 4 0,11-4 0,0 0 0,-11 6 0,11-6 15,0 0 0,0 0 0,-8 6 16,8-6 0,0 0 0,0 0 0,0 0 0,0 0 15,0 0 0,0 0 0,0 0 0,0 0 16,19 14 0,-10-10 0,0 0 0,7 4 16,-2-5 0,4 4 0,-1-2 0,1 3 15,-1-3 0,1 0 0,4 1 0,-7-2 16,3 0 0,-1 0 0,1 0 0,-1 2 0,1-2 16,-1 0 0,-5 0 0,-12-4 0</inkml:trace>
  <inkml:trace contextRef="#ctx0" brushRef="#br0">16072 17460 0,'4'-6'15,"-4"6"0,0 0 0,0 0 0,0 0 16,0 0 0,33 12 0,-22 0 0,0 2 15,8 11 0,-3-5 0,-1-4 0,-6 1 0,6 11 16,1-4 0,1-1 0,1 3 0,-5-6 16,5 6 0,-8-7 0,4-5 0,-5 2 15,1-5 0,2 3 0,-4 0 0,3-6 16,-2 0 0,-9-8 0,15 10 0</inkml:trace>
  <inkml:trace contextRef="#ctx0" brushRef="#br0">16405 17399 0,'0'0'16,"4"-16"0,-4 16 0,0 0 0,13-12 0,-13 12 15,14-12 0,1 4 0,-2 3 16,2-3 0,3 0 0,-1 2 0,1 0 0,-3 0 16,3 2 0,-5-2 0,-2 2 0</inkml:trace>
  <inkml:trace contextRef="#ctx0" brushRef="#br0">16620 17493 0,'11'4'0,"-11"-4"15,0 0 0,0 0 0,0 0 0,48-15 16,-33 7 0,3 0 0,1 0 0,1-2 16,-3 2 0,3-2 0,7-2 15,3-1 0,-12 3 0,-1 2 0,1 0 0</inkml:trace>
  <inkml:trace contextRef="#ctx0" brushRef="#br0">17514 16892 0,'0'0'0,"4"-6"16,-4 6 0,0 0 0,0 0 0,0 0 16,0 0 0,0 0 0,0 0 0,4-8 15,-4 8 0,0 0 0,0 0 0,0 0 16,6-10 0,-6 10 0,0 0 0,0-10 16,0 10 0,0 0 0,0-14 0,0 14 15,0-9 0,0 9 0,0-13 0,0 13 16,-2-15 0,2 15 0,-2-12 0,0 4 15,2 8 0,-2-12 0,2 12 0,-4-8 16,4 8 0,0 0 0,-2-9 0,2 9 0,0 0 16,0 0 0,-5-10 0,5 10 0,0 0 15,0 0 0,0 0 0,-7-6 0,7 6 16,0 0 0,0 0 0,0 0 0,-15-4 16,15 4 0,0 0 0,0 0 0,0 0 0,-24 4 15,24-4 0,-11 4 0,11-4 0,0 0 16,-16 8 0,8-7 0,8-1 15,-6 9 0,6-9 0,-8 6 0,8-6 0,-6 10 16,4-3 0,0 1 0,2 0 0,0-8 16,0 16 0,0-6 0,2 0 0,2-1 15,6 5 0,-4 0 0,4-4 0,-3 0 16,4-2 0,-4-3 0,1 0 0,10 5 16,-9-7 0,4 3 0,-2-4 0,0 0 15,-11-2 0,18 2 0,-18-2 0,19-2 16,-19 2 0,18-4 0,-18 4 0,18-8 15,-12 5 0,2-4 0,-8 7 0,9-11 16,-4 3 0,-5 8 0,9-14 0,-5 8 0,-4 6 16,6-14 0,-4 9 0,-2 5 0,5-9 15,-5 9 0,0 0 0,0 0 0,5-11 16,-5 11 0,0 0 0,0 0 0,0 0 16,10 0 0,-10 0 0,0 0 0,15 13 15,-11-6 0,4 0 0,5 5 0,0 0 16,-2 0 0,-1-3 0,2 4 0,1-2 15,-3 1 0,4 0 0,-1-2 0,-2 0 0,-2 0 16,1-1 0,2-1 0,-6 2 0,3-4 16,-3 0 0,4 2 0,-4-4 0,0 2 15,3-2 0,-2 2 0,-7-6 0,15 5 16,-6 0 0,-9-5 0,0 0 16</inkml:trace>
  <inkml:trace contextRef="#ctx0" brushRef="#br0">18021 16764 0,'0'0'0,"0"0"0,0 0 0,0 0 16,0 0 0,0 0 0,0 0 0,0 0 15,31 0 0,-31 0 0,20-6 0,-3 2 16,-1-4 0,4 4 0,-3-6 0,3 4 0,-1-2 16,1 0 0,-2 0 0,-1 1 0,-1-1 15,-5 0 0</inkml:trace>
  <inkml:trace contextRef="#ctx0" brushRef="#br0">18285 16454 0,'0'0'16,"0"0"0,-2-14 0,2 14 0,0 0 0,0 0 15,0 0 0,-3-12 0,3 12 0,0 0 16,0 0 0,0 0 0,0 0 16,0 0 0,0 0 0,0 0 0,22 30 0,-11-17 15,0 5 0,7 8 0,-3-3 16,3-3 0,1 6 0,-3-6 0,3 4 0,-1-7 15,-4-1 0,0-2 0,-1-2 0,1-1 16,-2 1 0,2 0 0,-3-2 0,-3-4 16,2 0 0,-10-6 0,12 8 0,-12-8 15</inkml:trace>
  <inkml:trace contextRef="#ctx0" brushRef="#br0">18438 16363 0,'0'0'16,"11"-10"0,-11 10 0,16-12 0,0 5 16,5-1 0,-2 0 0,1 4 0,12-2 15,-3 2 0,4 6 0,-7-2 0,-6 6 16,-1-2 0,-1 4 0,1-1 0,-1 8 0,-3-6 15,-1 5 0,-3 2 0,0-2 0,-4 3 16,-3 1 0,-2 0 0,0 1 0,-4 1 16,0-2 0,-2 0 0,4 0 0,-3-5 15,-1 1 0,2-4 0,-1 0 0,1-2 16,2-8 0,-2 12 0,2-12 0,0 0 16,0 10 0,0-10 0,0 0 0,0 0 0,0 0 15,0 0 0,0 0 0,53-26 16,-38 14 0,2-2 0,-1 2 0,-1-1 0,9-7 15,-7 4 0,-3 4 0,-1 3 0,0 2 16,-4-1 0,-9 8 0,13-11 0,-13 11 16</inkml:trace>
  <inkml:trace contextRef="#ctx0" brushRef="#br0">16543 18348 0,'0'0'0,"-2"-4"0,2 4 16,0 0 0,0 0 0,0 0 0,0 0 15,0 0 0,22 26 0,-14-13 0,12 13 16,-3 0 0,1-3 0,1 3 0,-1-3 15,2 3 0,-3-6 0,3 1 0,-5-3 16,1-4 0,-3 2 0,-2-6 0,-2 0 16,1-3 0,-2 1 0,-2-1 0,-2-2 15,-4-5 0,9 8 0,-9-8 0,6 6 16,-6-6 0,6 6 0,-6-6 0,0 0 0,0 0 16,0 0 0,0 0 0,0 0 15,0 0 0,0 0 0,0 0 0,-14-33 16,7 15 0,1 2 0,-8-14 0,4 3 15,-4-1 0,8 5 0,1 3 0,3 0 0,-4-10 16,4 7 0,2 3 0,0 0 0,0 2 16,2 0 0,0 5 0,0-5 0,0 6 15,0 3 0,1-1 0,-1 2 0,0 0 16,-2 8 0,7-10 0,-7 10 0,4-4 16,-4 4 0,0 0 0,0 0 0,0 0 0,0 0 15,0 0 0,19 16 0,-16-6 16,-1 4 0,1 1 0,-1 1 0,-2 0 0,0-4 15,0-1 0,-2-1 0,2 0 0,-3-2 16,3-8 0,-5 16 0,3-10 0,2-6 16,-2 12 0,2-12 0,0 7 0,0-7 15,0 0 0,-2 10 0,2-10 0,0 0 16,4 8 0,-4-8 0,5 6 0,4-2 16,-9-4 0,17 8 0,-1-2 0,1 0 15,3-2 0,-2-1 0,1 2 0,1-3 16,-1 1 0,3 0 0,-2 1 0,-1-3 0,-1-1 15,0 2 0,-1-2 0,3 0 16,-3 0 0,1 0 0,2-2 0,-5 1 0,3-1 16,-3 0 0,-3-2 0,5 0 0,-7-2 15,2 2 0,3-4 0</inkml:trace>
  <inkml:trace contextRef="#ctx0" brushRef="#br0">17334 18324 0,'2'-8'16,"0"0"0,0 0 0,0 1 0,0-3 16,-2 10 0,9-22 0,-6 10 0,-3 12 15,9-18 0,-5 10 0,-4 8 0,6-10 16,-6 10 0,0 0 0,12-11 0,-12 11 16,0 0 0,8-6 0,-8 6 0,9-2 15,-9 2 0,0 0 0,0 0 0,0 0 16,0 0 0,24 9 0,-24-9 0,11 7 0,-11-7 15,6 5 0,-6-5 0,12 8 16,-12-8 0,4 8 0,-4-8 0,8 6 16,-8-6 0,2 8 0,-2-8 0,5 6 0,-5-6 15,0 0 0</inkml:trace>
  <inkml:trace contextRef="#ctx0" brushRef="#br0">17467 18265 0,'7'8'16,"-2"-1"0,1 1 0,3 6 0,-1 0 15,4 0 0,-2 0 0,1 2 0,3-3 0,-2 1 16,0-2 0,3 2 0,-3-2 0,0 0 16,1-2 0,0-1 0,0 3 0,-4-4 15,0-2 0,-2-1 0,-1 2 0,0-4 16,-6-3 0,12 8 0,-12-8 0,10 7 15,-10-7 0,7 3 0,-7-3 0,0 0 16</inkml:trace>
  <inkml:trace contextRef="#ctx0" brushRef="#br0">17546 18332 0,'-6'0'0,"6"0"0,-14 0 16,14 0 0,0 0 0,-22 0 0,22 0 15,-13 0 0,13 0 0,0 0 0,-22 0 16,22 0 0,-15 0 0,15 0 0,0 0 15,-22-2 0,22 2 0,-12-4 0,12 4 16,-14-4 0,14 4 0,-13-6 0,7 2 0,6 4 16,-14-7 0,8 0 0,1 2 0,5 5 15,-9-13 0,5 8 0,2-1 0,2 6 16,-7-14 0,7 14 0,0 0 0,-4-18 16,4 18 0,0-14 0,0 14 0,0 0 15,4-13 0,-4 13 0,0 0 0,0 0 16,13-10 0,-8 8 0,-5 2 0,15 2 15,-15-2 0,18 3 0,1 6 0,-1 0 16,-1 1 0,-1 2 0,10 6 0,1 0 16,-8-2 0,-3-3 0,-4 1 0,15 8 0,-11-4 15,-6-3 0,1-1 0,-2 0 0,0 0 16,-1-1 0,-4 2 0,1 0 0,-2 1 16,-3-2 0,2-2 0,-4 3 0,2 1 15,-5-2 0,2-4 0,-1 2 0,0-4 16,0 0 0,-1-1 0,3 1 0,-5-4 15,7-4 0,-8 12 0,3-6 0,5-6 16,-8 2 0,8-2 0,0 0 0,0 0 16,-18 2 0,18-2 0,0 0 0,0 0 0,-9-12 15,9 12 0,0 0 0,-2-14 0,2 6 16,0 8 0,2-12 0,3 7 0,-5 5 16,4-14 0,0 8 0,0 0 0,-4 6 15,12-12 0,-6 6 0,1 2 16,-1-2 0,6 2 0,-6 0 0,5 1 0,4-4 15,-4 4 0,3-3 0,-4 2 0,1 2 16,5-4 0,1 2 0,-1-2 0,0 2 16,-4 0 0,1 0 0,-2 2 0,0-2 15,-3 2 0,-8 2 0,18-7 0,-7 2 0,-3 2 16,2-1 0,-4-2 0</inkml:trace>
  <inkml:trace contextRef="#ctx0" brushRef="#br0">17737 18060 0,'0'0'0,"0"0"15,-11-12 0,11 12 0,0 0 0,0 0 0,2-16 16,-2 16 0,7-14 0,-7 14 0,17-19 16,-6 6 0,2 0 0,1 1 0,-2 0 15,1 2 0,1 0 0,1-1 0,-2 5 16,-2 0 0,-11 6 0,18-10 0,-18 10 0,17-6 16,-17 6 0,18-6 0,-18 6 0,0 0 15,22-4 0,-22 4 0,0 0 16,0 0 0,21 0 0,-21 0 0,0 0 0,0 0 15,0 0 0,0 0 0</inkml:trace>
  <inkml:trace contextRef="#ctx0" brushRef="#br0">17800 18093 0,'0'0'0,"0"0"16,0 0 0,0 0 0,0 0 0,0 0 0,0 0 16,0 0 0,0 0 0,64-14 0,-48 6 15,-2 3 0,2-1 0,-1-2 0,-2 4 16,-13 4 0,22-10 0,-22 10 0,18-8 16,-18 8 0,13-8 0,-13 8 0,16-4 15,-16 4 0,0 0 0,14-7 0,-14 7 16,0 0 0,0 0 0,16-7 0,-16 7 15,0 0 0,0 0 0,0 0 0,13-5 0,-13 5 16,0 0 0,0 0 0,0 0 0,0 0 16,0 0 0,0 0 0</inkml:trace>
  <inkml:trace contextRef="#ctx0" brushRef="#br0">17618 18563 0,'-6'-4'0,"6"4"15,-6-4 0,6 4 0,-10-6 0,10 6 16,-10-6 0,10 6 0,-15-8 0,7 4 15,0 0 0,8 4 0,-15-8 0,8 4 16,-2 1 0,1-4 0,1 4 0,7 3 16,-18-10 0,8 4 0,3 0 0,0 0 15,-1 2 0,3-2 0,5 6 0,-13-12 0,8 8 16,1-4 0,4 8 0,-6-8 0,4 3 16,2 5 0,-4-10 0,4 10 0,-6-10 15,6 10 0,0 0 0,0-10 0,0 10 16,0-10 0,0 10 0,0 0 0,0 0 15,6-10 0,-6 10 0,0 0 0,0 0 16,0 0 0,0 0 0,0 0 0,39 24 16,-22-14 0,-2 4 0,10 5 0,-6 3 15,7-1 0,1-3 0,-5 4 0,0-6 0,1 2 16,-5-2 0,-3-3 0,-1-3 16,1 0 0,-2-2 0,-2 2 0,-2-4 0,0-2 15,-3 2 0,1-3 0,-7-3 16,10 9 0,-10-9 0,6 1 0,-6-1 0,0 0 15,0 0 0,0 0 0,0 0 0,0 0 16,0 0 0,0 0 0,-29-25 0,13 13 16,3-2 0,-11-10 0,0 3 0,0-3 15,-2 2 0,2 1 0,4-1 0,0 2 16,5 5 0,-1 0 0,1 0 0,2 1 0,0 2 16,2 1 0,-3-5 0,8 4 0,-5 0 15,0 2 0,2-2 0,1 0 16,4 3 0,-1 1 0,0 0 0,3 0 0,2 8 15,-4-10 0,4 10 0,-2-6 0,2 6 16,0 0 0,0 0 0,0 0 0,0 0 16,0 0 0,0 0 0,28 18 0,-17-6 15,3 4 0,-2-1 0,10 7 0,-1 2 16,0-3 0,-3-3 0,2 4 0,-1-5 16,-3-2 0,-1-4 0,-2 1 0,2 0 15,3 2 0,-1-5 0,-1 1 0,3 0 16,-5-2 0,-2 0 0,4 0 0,-1 0 15,3-2 0,-5-2 0,-2-2 0,-11-2 0,21 0 16</inkml:trace>
  <inkml:trace contextRef="#ctx0" brushRef="#br0">18311 17795 0,'0'0'0,"0"0"16,0 0 0,0 0 0,0 0 0,0 0 0,0 0 16,0 0 0,7-21 0,3 9 0,1-2 15,2 2 0,0-2 0,5 1 0,4-7 16,-3 4 0,1 4 0,-5 0 0,1 0 16,-1 5 0,1-1 0,-1 0 0,-2 2 15,0 0 0,-13 6 0,16-8 0</inkml:trace>
  <inkml:trace contextRef="#ctx0" brushRef="#br0">18512 17448 0,'0'0'16,"-17"-4"0,17 4 0,0 0 0,0 0 16,0 0 0,-11-9 0,11 9 0,0 0 0,0 0 15,8-22 0,-8 22 0,20-20 0,-11 8 16,2 2 0,0 0 0,-3 2 16,-8 8 0,18-12 0,-18 12 0,18-8 0,-18 8 15,13-3 0,-13 3 0,0 0 16,0 0 0,0 0 0,24 11 0,-24-11 0,11 14 15,-11-14 0,10 14 0,-4-4 0,-6-10 16,17 20 0,-6-11 0,-2 3 0,3-2 16,0 0 0,1-2 0,-1 2 0,2-4 15,1 2 0,-1-5 0,1 5 0,-15-8 16,22 9 0,-22-9 0,18 5 0,-18-5 0,15 6 16,-15-6 0,12 8 0,-12-8 0,5 14 15,-5-14 0,-2 14 0,2-14 0,-11 23 16,2-7 0,-1 2 0,-4-2 0,1-1 15,-7 10 0,2-6 0,1-3 0,7-2 16,-4-1 0,1 0 0,0-6 0,4 1 16,1 0 0,8-8 0,-18 6 0,18-6 15,0 0 0</inkml:trace>
  <inkml:trace contextRef="#ctx0" brushRef="#br0">18700 16894 0,'0'-14'0,"-2"2"0,2 12 0,0-14 15,0 14 0,0 0 0,-12-14 0,12 14 16,0 0 0,0 0 0,-43 10 0,24-3 16,-11 6 0,-3 1 0,0 4 0,-9 2 0,3-1 15,-19 14 0,-3 1 0,2-3 16,13-4 0,-15 4 0,2 1 0,-3 1 15,1-1 0,2 1 0,-2-1 0,3 3 0,-1-3 16,2 1 0,-4 1 0,2-1 0,-3-1 16,-1 5 0,-1-3 0,-1 4 0,-1-3 15,-4 0 0,5-1 0,-4 4 0,1-3 16,3-2 0,-3 1 0,7-1 0,-1 1 16,3-2 0,16-6 0,-12 7 0,12-6 15,9-2 0,-4-2 0,4 4 0,-1 3 16,-14 12 0,14-11 0,4-2 0,3 3 15,-1 0 0,5-1 0,-5-1 0,6-3 16,3 3 0,-2 2 0,7-2 0,-1-3 0,3 3 16,3-9 0,0 9 0,6-6 0,0-4 15,4 9 0,-2-3 0,2 1 0,2-1 16,0-7 0,4-1 0,8 10 0,-1-6 16,5 5 0,1-3 0,1 2 0,2-3 15,-1 1 0,6-2 0,1-3 0,5 5 16,0-2 0,2-4 0,5-1 0,-1-3 15,2-4 0,2 0 0,0-1 0,4 0 16,-2-8 0,25 6 0,-17-7 0,-5-3 0,-4 3 16,26-4 0,0-6 0,-2 5 0,-15-3 15,15 0 0,-15 0 0,12-6 0,1 0 16,-14 3 0,-8 1 0,24-4 0,-3-4 16,1 3 0,-13 0 0,10-2 0,-10 1 15,11-4 0,-14 3 0,12-5 0,-15 2 16,-10 0 0,25-10 0,-14 9 0,-9-1 15,23-9 0,-3-1 0,-2 1 0,0-3 16,-2-4 0,-14 11 0,12-11 0,1 1 16,1-1 0,-6-3 0,-1 0 0,-10 5 0,-6 5 15,14-13 0,-13 5 0,-9 3 0,5 3 16,12-17 0,-11 11 0,-5 3 0,-3 1 16,-5 0 0,1-5 0,-1 3 0,-3-3 15,-6 3 0,-2 1 0,-3 0 0,-1-1 16,-4-1 0,-5 3 0,-3-5 0,1 5 15,-5 0 0,0-1 0,-7 5 0,-1-1 16,3 2 0,-5 2 0,0 3 0,1 3 0,0 1 16,-3-1 0,-1 2 0,3 0 0,-5 3 15,1-3 0,1 2 0,1 1 16,0 1 0,0 0 0,-3 2 0,3-2 0,-5 3 16,3-4 0,4 8 0,-7-3 0,0 0 15,-2 2 0,3 1 0,-3 3 0,-2-1 16,0 2 0,2 3 0,-2 0 0,-3 2 15,-1 0 0,0 2 0,-4 2 0,0 2 16,0-1 0,-4 5 0,-18 6 0,12-2 16,10-2 0,-1 2 0,-24 9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2577 1488 0,'0'0'0,"0"0"0,0 0 16,0 0 0,0 0 0,0 0 0,0 0 16,0 0 0,0 0 0,-10-7 0,10 7 15,0 0 0,0 0 0,0 0 0,0 0 16,0 0 0,0 0 0,0 0 0,0 0 15,0 0 0,0 0 0,0 0 0,0 0 16,0 0 0,0 0 0,0 0 0,0 0 16,0 0 0,0 0 0,0 0 0,0 0 15,0 0 0,0 0 0,0 0 0,0 0 16,-8-7 0,8 7 0,0 0 0,0 0 0,0 0 16,0 0 0,0 0 0,0 0 0,0 0 15,0 0 0,0 0 0,0 0 0,0 0 16,0 0 0,0 0 0,0 0 0,0 0 15,0 0 0,0 0 0,0 0 0,0 0 16,0 0 0,0 0 0,0 0 0,0 0 0,0 0 16,0 0 0,0 0 0,0 0 15,0 0 0,3-15 0,-3 15 0,0 0 0,0 0 16,0 0 0,0 0 0,0 0 0,-5 37 16,-1-12 0,4-1 0,-7 19 0,-7-1 15,1 2 0,0-4 0,-6 1 0,6 0 16,-2-1 0,7-2 0,-6-10 0,3 5 15,4-8 0,-3-3 0,3 0 0,2-2 16,-1-1 0,-1-5 0,1-1 0,6-3 16,-4 0 0,6-10 0,-9 15 0,9-15 15,-5 7 0,5-7 0,0 0 0,0 0 16,0 0 0,0 0 0,0 0 0,0 0 16,-8-43 0,10 17 0,4-13 0,3-2 0,4-7 15,2-1 0,-5-1 0,6 1 0,4 0 16,-1 0 0,4-1 0,0 6 0,-1-1 15,7 3 0,-6 3 0,2 5 0,2-1 16,1 5 0,0 4 0,-4-2 0,1 6 16,-4 7 0,-3-1 0,6 8 0,-5-2 15,2 0 0,-1 3 0,-1-1 0,-3 6 16,0-1 0,-16 3 0,25 3 0,-14 1 0,0 4 16,-5 2 0,1-3 0,-1 19 0,-3-5 15,-6 4 0,-3 11 0,-1 1 16,-10-1 0,-2-1 0,-3 3 0,-3-4 0,-5 1 15,-2 0 0,-2-5 0,1-4 16,-1 2 0,-5-5 0,4-1 0,1-3 0,7-5 16,2-4 0,6-2 0,3-1 0,2-3 15,1 2 0,0-2 0,13-4 0,-18 9 16,18-9 0,-14 1 0,14-1 0,0 0 16,-13 2 0,13-2 0,0 0 0,0 0 15,0 0 0,0 0 0,-8 10 0,8-10 0,0 0 16,0 0 0,25 11 0,-15-6 0,1 0 15,0 2 0,6 6 0,-4-5 16,4 5 0,-4-1 0,1 1 0,2 2 0,-2-2 16,-6-3 0,10 4 0,-8-4 0,0-3 15,-2 1 0,1-1 0,-1 0 0,0 1 16,-8-8 0,18 12 0,-11-9 0,-7-3 16,19 5 0</inkml:trace>
  <inkml:trace contextRef="#ctx0" brushRef="#br0">3209 1782 0,'0'0'0,"0"0"0,0 0 16,0 0 0,0 0 0,0 0 0,0 0 15,-17 27 0,8-10 0,5 6 0,-3-6 16,0 5 0,1-5 0,-3 5 0,4 1 15,0-3 0,0 2 0,-3 0 0,-1 0 16,1-1 0,-6 1 0,-8 7 0,-3 0 0,3-6 16,4-4 0,-2-4 0,1 2 0,-3-7 15,3 3 0,-7-4 0,8 1 0,-6-3 16,-1-2 0,4 0 0,-4 0 0,0 0 16,0-5 0,3 2 0,1 1 0,21-3 15,-34 0 0,34 0 0,-24 0 0,24 0 16,0 0 0,-28 0 0,28 0 0,-14 5 15,14-5 0,0 0 0,-16 8 0,16-8 16,-8 10 0,8-10 0,-14 17 0,12-8 16,-6 8 0,-1 3 0,2 0 0,0 0 15,-1 3 0,-1-2 0,-4 2 0,4-1 16,-5-3 0,2 5 0,1-3 0,-3-1 0,3 1 16,1-2 0,1-3 0,1-1 0</inkml:trace>
  <inkml:trace contextRef="#ctx0" brushRef="#br0">5125 1037 0,'0'0'0,"0"0"0,11-10 16,-11 10 0,0 0 0,5-7 0,-5 7 0,0 0 16,0 0 0,0 0 0,0 0 0,0 0 15,-25-12 0,4 12 0,-4-3 0,-19 6 16,-2-1 0,1-2 0,-1 2 0,-1 1 16,-1 2 0,6-2 0,-1 1 0,7-1 15,11 0 0,1 1 0,1-1 0,5 2 16,1-3 0,6 1 0,-3 1 0,3 2 15,11-6 0,-15 15 0,8-4 0,-6 7 0,9 2 16,0 3 0,-5 12 0,9 3 16,-3-2 0,1 2 0,-1 1 0,3 3 15,3-2 0,-1-1 0,-4 3 0,-1-1 0,3 0 16,0 2 0,0 2 0,-5-6 0,3 3 16,-7-1 0,0 2 0,4 2 0,-2 2 15,-8 2 0,-6 22 0,4-9 0,1-13 16,-6 28 0,2-18 0,4-9 0,-14 21 15,12-15 0,3-8 0,-2-2 0,3 2 0,-4-4 16,7-5 0,-2 3 0,4-2 0,1-4 16,3-6 0,2-6 0,-1-6 0,3 4 15,1-5 0,-4-4 0,8 0 0,-3-3 16,6 2 0,1-2 0,0-1 0,8 3 16,6-2 0,0 0 0,5-3 0,-2-4 15,1-3 0,16-3 0</inkml:trace>
  <inkml:trace contextRef="#ctx0" brushRef="#br0">5880 1230 0,'0'0'0,"0"0"15,0 0 0,0 0 0,0 0 0,0 0 16,0 0 0,-10 34 0,-4-12 0,-2 11 16,-4 3 0,-2-1 0,1 5 0,-4 1 15,3-1 0,-3-1 0,0 1 0,6-4 16,-3-1 0,0 2 0,4-5 0,6-5 16,1-2 0,6-11 0,1-1 0,4-1 15</inkml:trace>
  <inkml:trace contextRef="#ctx0" brushRef="#br0">7293 1066 0,'19'-9'0,"-5"5"0,-2-4 15,3 3 0,-15 5 0,19-7 0,-19 7 0,17-8 16,-17 8 0,0 0 0,13-5 0,-13 5 16,0 0 0,0 0 0,0 0 0,0 0 15,0 0 0,0 25 0,-8-4 0,-8 17 16,-9 1 0,1 0 0,-17 29 0,8-16 16,3-11 0,-3 4 0,6-3 0,-1-1 15,1-1 0,7-1 0,2-4 0,1-2 16,8-4 0,2-7 0,1-3 0,3-5 15,3 2 0,5-1 0,-1-3 0,3-4 16,10 6 0,3-1 0,4-5 0,-3 0 16,1-2 0,3 0 0,-5-10 0,6 2 0,-1-5 15,-3-2 0,1-5 0,-2-1 0,-2-2 16,-2 0 0,-4-4 0,-6-2 0,3 3 16,-6 0 0,-4 0 0,0-1 0,-4 5 15,-2 4 0,-2-1 0,-3-4 0,-5 2 16,-3 4 0,-3-1 0,2-2 0,-5 7 15,4-3 0,-2 3 0,-1 2 0,3 5 16,2 0 0,19 0 0,-30 2 0,30-2 16,-18 8 0</inkml:trace>
  <inkml:trace contextRef="#ctx0" brushRef="#br0">8722 1185 0,'8'-15'0,"1"2"0,-1 3 0,0-2 16,-3 6 0,-5 6 0,9-18 0,-9 18 15,8-9 0,-8 9 0,3-10 0,-3 10 16,0 0 0,0 0 0,0 0 0,5-7 15,-5 7 0,0 0 0,0 0 0,0 0 16,-11 39 0,-3-6 0,1 8 0,-4 8 16,-16 23 0,-1 1 0,-3 6 0,2 0 15,-11 4 0,-4 2 0,3-5 0,-2 2 0,-3 2 16,2-5 0,-1 1 0,-1 1 0,6-5 16,-1-2 0,6-4 0,5-16 0,6-8 15,0-1 0,-3-3 0,0 0 0</inkml:trace>
  <inkml:trace contextRef="#ctx0" brushRef="#br0">10170 1590 0,'0'0'0,"0"0"0,0 0 0,0 0 15,0 0 0,0 0 0,0 0 0,0 0 16,0 0 0,0 0 0,0 0 0,0 0 16,0 0 0,0 0 0,0 0 0,0 0 15,0 0 0,23-20 0,-23 20 0,10-13 0,-1 3 16,-4 0 0,3 0 0,5-3 15,2-5 0,-5 3 0,5-5 0,-6 2 0,5 2 16,-5-3 0,2 1 0,-1 0 0,-3 1 16,-2-1 0,0 2 0,-2 1 0,-3 3 15,0-1 0,-3 3 0,1-2 0,-1 3 16,-5-4 0,-1 6 0,0 0 0,2-1 16,-16 1 0,6-1 0,-3 6 0,-5 2 0,0 0 15,0 0 0,4 7 0,-4-2 16,3 2 0,7 1 0,-5 4 0,10-2 15,-5-3 0,10 3 0,-1 0 0,2 2 0,0-2 16,4-10 0,8 23 0,-2-15 0,8 12 16,2-10 0,1 3 0,1-3 0,1 0 15,4-2 0,-2-1 0,2-4 0,-4-2 16,-4-1 0,-15 0 0,28-4 0,-28 4 16,36-7 0,-26 1 0,5 2 0,-5-2 15,-10 6 0,14-4 0,-14 4 0,11-8 16,-11 8 0,0 0 0,0 0 0,0 0 0,0 0 15,0 0 0,0 0 0,0 0 16,7 22 0,-14-2 0,2 1 0,-3 2 0,-6 17 16,3-1 0,-2-2 0,-2 2 0,2-3 15,2-3 0,-3 2 0,-3 0 0,2 0 16,3-9 0,2-1 0,-8 9 0,6-2 16,-6-4 0,-3 5 0,4-10 0,-1-3 15,-2-5 0</inkml:trace>
  <inkml:trace contextRef="#ctx0" brushRef="#br0">9806 2115 0,'0'0'0,"0"0"0,0 0 15,0 0 0,0 0 0,0 0 0,0 0 16,0 0 0,0 0 0,19 8 0,-19-8 15,11 4 0,-11-4 0,21 13 0,-7-6 16,2 0 0,5 5 0,-3-2 0,-3 2 16,-2-6 0,-5 4 0,1-3 0,-1 1 15,-8-8 0,13 16 0,-10-4 0,0-2 16,-3-10 0,-3 21 0,-4-1 0,-2 0 16,-13 12 0,-5-3 0,-7 1 0,-1-4 0,-1 2 15,4-3 0,-5-5 0,16-1 0,-4-7 16,9-2 0,-1 0 0,8-3 0,-5 1 15,14-8 0,-15 10 0,10-4 0,5-6 16,0 0 0,-14 12 0,14-12 0,0 0 16,0 0 0,-6 9 0,6-9 0,0 0 15,0 0 0,20 9 0,5-2 0,1-1 16,19-4 0,-2 6 0,-1-4 0,-4-1 16,-4 2 0,-8-3 0,-6-2 0,1 3 0,-21-3 15,33 0 0,-16 0 0,-17 0 0,18-5 16,-18 5 0</inkml:trace>
  <inkml:trace contextRef="#ctx0" brushRef="#br0">8769 1253 0,'0'0'0,"0"-13"16,0 13 0,0 0 0,0 0 0,0 0 16,-5-15 0,5 15 0,-4-13 0,4 13 15,-5-14 0,5 14 0,0-16 0,0 16 16,0-12 0,0 12 0,0-13 0,0 13 0,2-10 16,-2 10 0,0 0 0,0-14 0,0 14 15,0 0 0,0-12 0,0 12 16,0 0 0,0 0 0,0-12 0,0 12 0,0 0 15,0 0 0,0-10 0,0 10 0,0 0 16,0 0 0,0 0 0,0-13 16,0 13 0,0 0 0,0 0 0,0 0 0,0 0 15,0 0 0,0 0 0,0 0 0,0 0 16,0 0 0,0 0 0,0 0 0,-35 25 16,20-7 0,0 0 0,-4 17 0,-7 6 15,0 0 0,1 6 0,-2-3 0,-12 26 16,4 1 0,8-20 0,3-6 0,-5 2 0,2-2 15,-3-2 0,6 0 0,-6 1 16,5-1 0,-3-8 0,3 6 0,1-8 0,-3 3 16,8-2 0,-5 0 0,0-2 0,6-1 15,-4 0 0,5-7 0,4 2 0,-7 7 16,7-10 0,-7 12 0,4-9 0,-6 7 16,3-1 0,0 3 0,0-1 0,-1 3 15,-4 2 0,2-1 0,6-2 0,-6-1 16,2 0 0,6-1 0,-7-2 0,10-3 15,-1-4 0,2-3 0,2 1 0,-1-6 16,2 2 0,1 1 0,-2 0 0,5-5 16,-3 1 0,5-4 0,-3-2 0,2-1 15,-4 1 0,6-10 0,-3 17 0,1-7 0,2-10 16,-3 12 0,3-12 0,-3 13 0,3-13 16,-6 10 0,6-10 0,-3 6 0,3-6 15,0 0 0,-4 10 0,4-10 0,0 0 16,0 0 0,0 0 0,-4 12 0,4-12 15,0 0 0,0 0 0,0 0 0,0 0 0,0 0 16,0 0 0,0 0 0,0 0 16,0 0 0,0 0 0,0 0 0,17-38 0,-9 18 15,3 0 0,3-17 0,2-2 0,4 1 16,-2-3 0,4 1 0,1-1 0,1-4 16,-2 1 0,2 2 0,1-3 0,0 1 15,0 1 0,-1 4 0,3 1 0,-5-5 16,1 6 0,-2 6 0,2-2 0,-4 0 15,-4 7 0,0 6 0,-2-3 0,6-8 16,1 7 0,-7-1 0,0 5 0,4-2 16,0-8 0,-1 3 0,3 4 0,-8 7 0,3-4 15,0 0 0,-4 5 0,-2 2 16,4-7 0,1 4 0,-5 1 0,3 0 0,0 0 16,-3 2 0,-1 0 0,-3 0 0,2 1 15,-1 2 0,3-7 0,-1 1 0,-5 3 16,7-9 0,-2 6 0,-1-3 0,0 1 15,2 0 0,-3-1 0,3 2 0,-3-3 16,7 0 0,-3 0 0,-5 4 0,5 1 16,-1 2 0,-3-7 0,3 0 0,4 4 15,-4-4 0,0 3 0,1 1 0,4-3 0,-5 3 16,1 0 0,1 1 0,-4 1 0,-1 3 16,0-1 0,1 6 0,0-4 0,-1 0 15,-5 10 0,8-16 0,-5 12 0,-3 4 16,8-13 0,-8 13 0,10-12 0,-10 12 15,4-10 0,-4 10 0,0 0 0,5-10 16,-5 10 0,0 0 0,6-8 0,-6 8 16,0 0 0,0 0 0,5-10 0,-5 10 0,0 0 15,0 0 0,6-10 0,-6 10 16,0 0 0,0 0 0,0 0 0,0 0 16,4-9 0,-4 9 0,0 0 0,0 0 0,0 0 15,0 0 0,0 0 0,4-10 0,-4 10 16,0 0 0,0 0 0,0 0 0,0 0 15,0 0 0,0 0 0,0 0 0,0 0 16,0 0 0,0 0 0,0 0 0,0 0 16,0 0 0,-18 29 0,14-17 0,-1-2 15,-2 8 0,-3 5 0,-1-9 0,3 8 16,-3 0 0,-11 11 0,6 3 0,-12 2 0,-2-1 16,0 2 0,-6-1 0</inkml:trace>
  <inkml:trace contextRef="#ctx0" brushRef="#br0">5459 2366 0,'0'0'0,"2"-7"15,-2 7 0,6-8 0,-6 8 0,0 0 16,6-8 0,-6 8 0,0 0 0,0 0 16,2-9 0,-2 9 0,0 0 0,0 0 0,0 0 15,0 0 0,0 0 0,-35 35 0,21-16 16,-14 18 0,1-2 0,5 1 0,1-1 15,1 5 0,1-9 0,10 0 0,1-7 16,8-3 0,-2-3 0,7 4 0,0-9 16,4 3 0,2-9 0,6 8 0,0-8 15,0-1 0,5 0 0,3-4 0,-1-4 16,4-4 0,-5 3 0,-7-5 0,6-4 16,-3 0 0,0-6 0,0 3 0,-5-4 0,-3 2 15,0-4 0,-2 1 0,-1-2 0,0-3 16,-6 4 0,-2-1 0,0 2 0,0-2 15,-2 2 0,0 0 0,-4 2 16,2 6 0,0 1 0,0-2 0,-1 6 16,2-3 0,-1 2 0,4 8 0,-10-17 0,6 12 15,4 5 0,-7-13 0,7 13 0,-5-8 16,5 8 0,0 0 0,-11-6 0,11 6 16,0 0 0,0 0 0,0 0 0,-24 4 15,24-4 0,0 0 0,-20 10 0,12-4 0,0 1 16,8-7 0,-18 12 0,11-4 0,2-4 15,0 4 0,-1 0 0,-1 0 0,5-1 16,2-7 0</inkml:trace>
  <inkml:trace contextRef="#ctx0" brushRef="#br0">7271 2490 0,'7'-10'0,"-7"10"0,7-8 0,-7 8 16,0 0 0,8-9 0,-8 9 0,0 0 15,0 0 0,8-10 0,-8 10 0,0 0 16,0 0 0,5-6 0,-5 6 0,0 0 0,0 0 16,0 0 0,0 0 0,0 0 0,0 0 15,0 0 0,0 0 0,-15 38 0,0-21 16,2 5 0,-6 13 0,-9-2 0,7 5 15,-4 2 0,-5-2 0,5 1 0,-1 2 16,-6 1 0,2 2 0,0-4 0,-3-1 16,-5 3 0</inkml:trace>
  <inkml:trace contextRef="#ctx0" brushRef="#br0">5287 3269 0,'0'0'0,"0"0"16,0 0 0,0 0 0,0 0 0,0 0 16,-40 22 0,14 6 0,-8 0 0,4 7 0,3-2 15,0 3 0,5-3 0,9-5 0,-3-3 16,12-2 0,-4-3 0,5-2 0,3 2 16,-1-9 0,2 9 0,2-3 0,2-4 15,2-3 0,6-4 0,-2 1 0,-1-1 16,12 1 0,0-2 0,0-5 0,0-2 15,1-4 0,1-4 0,-3-2 0,-2 1 16,0-7 0,-2 0 0,-6-4 0,6-11 16,-8 2 0,-5 8 0,-1-2 0,0 2 15,0 3 0,-6 1 0,3-1 0,-3 5 16,0 1 0,0 4 0,2 0 0,-5-1 0,-1 4 16,7 7 0,-7-13 0,-2 3 0,9 10 15,-11-10 0,11 10 0,-7-8 0,7 8 16,0 0 0,-12-3 0,12 3 0,0 0 15,0 0 0,0 0 0,0 0 0,0 0 16,0 0 0,-18 11 0,18-11 0,0 0 16,0 0 0,21 23 0</inkml:trace>
  <inkml:trace contextRef="#ctx0" brushRef="#br0">6545 3557 0,'-23'16'0,"3"1"0,0-1 0,7 2 16,-1-1 0,-2 3 0,8 3 0,-6-2 0,8 1 16,1 1 0,0-3 0,5 5 0,5 1 15,-2-4 0,5-1 0,6 0 0,2-4 16,1-1 0,4-4 0,1-2 0,0-3 15,7-3 0,-3-4 0,12-1 0,-1-6 16,-13-1 0,-1-2 0,11-10 0,-9 4 16,-9-6 0,-2 4 0,5-12 0,-8 3 15,-3 0 0,-5 5 0,-2-1 0,3 1 16,-9 3 0,2-1 0,-2 0 0,0 5 16,-2 0 0,2 2 0,-3 2 0,0 1 15,3 0 0,-4 2 0,4 1 0,-1-3 0,6 10 16,-14-13 0,9 10 0,5 3 15,-8-9 0,8 9 0,0 0 0,0 0 0,0 0 16,0 0 0,0 0 0</inkml:trace>
  <inkml:trace contextRef="#ctx0" brushRef="#br0">9234 3676 0,'0'0'16,"0"0"0,14-7 0,-14 7 0,0 0 15,0 0 0,0 0 0,0 0 0,0 0 16,0 0 0,-33 39 0,17-20 0,-5 14 0,8-7 16,-5 9 0,-2 1 0,7-1 15,6-5 0,0-5 0,7-6 0,-3 4 0,3 0 16,6-1 0,-1-3 0,6-2 0,0-2 16,8-2 0,1-1 0,-2-4 0,4-6 15,3-2 0,3 0 0,-7-5 0,1-2 16,-1-6 0,3-2 0,-5-1 0,2-14 15,1-2 0,-5 0 0,-3-5 0,-1 6 16,-12 8 0,8-15 0,-9 6 0,0 8 16,-5-1 0,-3 2 0,0 1 0,-4 2 15,5 1 0,-1 0 0,0 3 0,-1 4 0,4 1 16,-3-1 0,0 4 0,-1 2 0,9 6 16,-32-14 0,10 9 0,-3-1 0,1 2 15,-19-2 0,13 2 0</inkml:trace>
  <inkml:trace contextRef="#ctx0" brushRef="#br0">7962 2519 0,'0'0'0,"0"-11"0,0 11 0,0 0 15,0 0 0,0 0 0,0 0 16,0 0 0,0 0 0,0 0 0,0 0 15,0 0 0,0 41 0,-9-19 0,1 12 0,0 4 16,-7-1 0,2 2 0,-1 3 0,-2-1 16,-3 7 0,-1-2 0,-1-1 0,-1-1 15,0 1 0,0-1 0,0-2 0,2-1 16,-3 4 0,-2-4 0,-3 2 0,3 2 16,-1-3 0,0 3 0,2-6 0,-6 0 15,5 5 0,3-2 0,0 0 0,-1 0 16,-3-3 0,1-1 0,6-1 0,-1 2 0,-1-1 15,2-3 0,8-5 0,-2 5 16,1-8 0,-4 8 0,7-7 0,2-2 16,-10 9 0,6 0 0,-5-4 0,8-9 0,-4-2 15,2 1 0,-2-1 0,4 3 0,1-3 16,-2-1 0,-5-1 0,7-2 0,-2 5 16,-2-4 0,1 4 0,1-5 0,-2 3 15,0-1 0,3 2 0,-1-5 0,-2 0 16,6-1 0,-2-2 0,0-2 0,4 0 15,-2-2 0,5-8 0,-5 12 0,5-12 16,-6 9 0,6-9 0,-4 12 0,4-12 16,0 0 0,0 0 0,-4 10 0,4-10 15,0 0 0,0 0 0,0 0 0,0 0 16,0 0 0,0 0 0,0 0 0,22-26 0,-17 16 16,4 1 0,4-7 0,-5 1 0,6 0 15,-3-4 0,3 5 0,-1-4 0,2-2 16,-4 4 0,-1-3 0,1 0 0,0 4 15,0-2 0,3-1 0,-4 1 0,7 0 0,-7-3 16,-1 3 0,5-1 0,0 2 16,-3-4 0,5 1 0,-6-2 0,5-10 15,1-7 0,6 5 0</inkml:trace>
  <inkml:trace contextRef="#ctx0" brushRef="#br0">11096 650 0,'0'0'0,"0"0"0,0 0 0,0 0 16,0 0 0,5-5 0,-5 5 0,0 0 0,0 0 16,0 0 0,0 0 0,0 0 0,0 0 15,0 0 0,0 0 0,0 0 0,0 0 16,0 0 0,0 0 0,0 0 0,27 5 16,-15 0 0,9 0 0,4 0 0,19 5 15,0 1 0,5-2 0,-3 4 0,6-7 16,-5 6 0,0 1 0,-4 2 0,2-5 15,-18 0 0,3-4 0,-11 0 0,6 3 16,-12-2 0,9 1 0,-8-3 0,0 3 16,-4-1 0,2-2 0,-4 3 0,-3-4 0,7 4 15,-7 0 0,3-1 0,0 5 0,-3-2 16,6 7 0,-5 0 0,2 6 0,-5-3 16,-1 3 0,2 15 0,-4 1 0,-4-2 15,2 4 0,-6 4 0,-1 0 0,-2 4 16,0-2 0,-1 2 0,-3 2 0,-4 25 15,0-20 0,2-6 0,1-1 0,-9 22 16,4 3 0,-6 2 0,-1 2 0,-2-8 16,5 7 0,-9-3 0,3 5 0,0-2 15,-1 4 0,2 0 0,-3-2 0,-4 3 16,5 2 0,-7-1 0,4 1 0,-3-6 0,2 4 16,-3-9 0,12 2 0,-3-3 0,3-19 15,6-5 0,3-2 0,0-1 0,-2-1 16,3-1 0,1-4 0,-1-2 0,1 0 15,0-3 0,2-9 0,5 10 0,-5-6 16,5-4 0,-4 15 0,-2-2 0,-1 0 16,-1-2 0,0 2 0,4-2 0,-4 2 15,3-1 0,-2-3 0,0-1 0,8-4 0,-9 7 16,7-11 0,2-2 0,-1-4 0,-1 4 16,4-6 0,1 0 0,-4-2 15,6-2 0,-2-4 0,3 0 0,-4 1 0,6-10 16,-5 16 0,5-16 0,-7 10 0,7-10 15,-5 9 0,5-9 0,-3 8 0,3-8 16,0 0 0,-4 12 0,4-12 0,0 0 16,0 0 0,-9 6 0,9-6 0,0 0 15,0 0 0,0 0 0,0 0 0,-5 11 16,5-11 0,0 0 0,0 0 0,0 0 16,0 0 0,0 0 0,0 0 0,0 0 0,-7 9 15,7-9 0,0 0 0,0 0 0,0 0 16,0 0 0,0 0 0,0 0 0,0 0 15,-50-16 0,10 0 0,-10 2 0,-31-11 16,-4-4 0,-2 3 0</inkml:trace>
  <inkml:trace contextRef="#ctx0" brushRef="#br0">5631 657 0,'3'11'16,"-3"-11"0,0 0 0,0 0 0,0 0 15,0 0 0,0 0 0,0 0 0,0 0 16,0 0 0,3 7 0,-3-7 0,0 0 16,0 0 0,0 0 0,0 0 0,0 0 15,0 0 0,0 0 0,0 0 0,0 0 16,0 0 0,0 0 0,0 0 0,0 0 0,0 0 16,0 0 0,0 0 0,0 0 0,-44 0 15,22-3 0,-5 3 0,-12 3 0,-1-6 16,-10 3 0,6 0 0,-8 0 0,0-2 15,0 4 0,3-2 0,-3 3 0,6-3 16,0 0 0,12 0 0,10 0 0,1 3 16,7-3 0,16 0 0,-25 0 0,25 0 15,-22 2 0,22-2 0,-13 5 0,5 2 0,8-7 16,-15 13 0,13-7 0,-4 4 0,1 0 16,0 10 0,-4 0 0,1 1 15,4 1 0,-5-1 0,2 1 0,-3 16 0,-1 0 16,2-2 0,-4 3 0,2-2 15,0 3 0,-2-1 0,2 6 0,-1-6 0,4 0 16,-5 0 0,4 6 0,-1-4 0,-2 2 16,2-2 0,-1 2 0,-4 3 0,2-1 15,-4-2 0,4 3 0,-4 0 0,0-1 16,4 4 0,-5-2 0,-9 27 0,4-20 16,1-7 0,1 2 0,-2-2 0,-9 27 0,2-5 15,5-18 0,4-6 0,-2 0 0,4-1 16,-7 0 0,3 1 0,4-1 0,-1 1 15,-1 2 0,-4-3 0,2 1 0,4-2 16,-2 2 0,-1-3 0,2-2 0,1-1 16,3 0 0,0 0 0,-1 4 0,-5 5 15,9-3 0,-7-4 0,0 4 0,-1-2 16,-2-1 0,6 3 0,2-4 0,0 2 0,-5 0 16,1 2 0,3 1 0,5-3 15,-7-2 0,3-1 0,-2-2 0,9 3 16,-1-13 0,1 0 0,3-5 0,0-1 0,-3 1 15,2-4 0,0 1 0,1-1 16,-4 1 0,7-4 0,-7 0 0,7-1 0,-4-3 16,1 0 0,3 1 0,-6-3 0,5 2 15,-6 5 0,1-2 0,2-5 0,-1 3 16,1-7 0,3 2 0,3-8 0,-8 18 16,8-18 0,-3 9 0,3-9 0,-5 7 15,5-7 0,0 0 0,-5 10 0,5-10 0,0 0 16,-5 10 0,5-10 0,0 0 0,0 0 15,0 0 0,0 0 0,-2 10 16,2-10 0,0 0 0,0 0 0,0 0 0,0 0 16,0 0 0,0 0 0,0 0 0,23 12 15,-23-12 0,24 3 0,-1 0 0,0-1 16,18-2 0,-4 2 0,6 1 0,1-6 16,-3 6 0,-8-2 0,-6 3 0,-4-4 15,1 2 0,-2-2 0,5 0 0,-27 0 16,33 3 0,-17-3 0,-16 0 0,26 0 15,-26 0 0,18 0 0,-18 0 0,20 0 0,-20 0 16,0 0 0,18 0 0,-18 0 16,0 0 0,0 0 0,0 0 0,19 3 15,-19-3 0,0 0 0,0 0 0,0 0 0,0 0 16,23 0 0,-23 0 0,0 0 0,0 0 16,0 0 0,0 0 0,0 0 0,0 0 15,0 0 0,0 0 0,0 0 0,16 0 16,-16 0 0,0 0 0,0 0 0,0 0 0,0 0 15,0 0 0,0 0 0,0 0 0,0 0 16,0 0 0,0 0 0,0 0 16,0 0 0,0 0 0,0 0 0,0 0 0,0 0 15,0 0 0,0 0 0,0 0 0,0 0 16,0 0 0,0 0 0,0 0 0,0 0 16,0 0 0,0 0 0,0 0 0,0 0 15,0 0 0,0 0 0,0 0 0,0 0 16,0 0 0,0 0 0,0 0 0</inkml:trace>
  <inkml:trace contextRef="#ctx0" brushRef="#br0">6719 361 0,'0'0'16,"0"0"0,0 0 0,0 0 0,0 0 15,0 0 0,0 0 0,11 8 0,-11-8 16,0 0 0,0 0 0,0 0 0,0 0 15,0 0 0,0 0 0,0 0 0,0 0 16,0 0 0,0 0 0,0 0 0,0 0 16,0 0 0,0 0 0,0 0 0,0 0 15,0 0 0,0 0 0,0 0 0,0 0 0,0 0 16,0 0 0,0 0 0,0 0 0,0 0 16,0 0 0,0 0 0,0 0 0,0 0 15,0 0 0,0 0 0,0 0 0,0 0 16,0 0 0,15 2 0,-15-2 0,0 0 15,0 0 0,0 0 0,0 0 0,0 0 16,0 0 0,11 10 0,-11-10 0,0 0 16,0 0 0,9 13 0,-9-13 0,5 8 0,-5-8 15,6 7 0,-6-7 0,5 6 16,-5-6 0,5 10 0,-5-10 0,0 0 16,6 12 0,-6-12 0,0 0 0,3 10 0,-3-10 15,5 8 0,-5-8 0,0 0 0,3 10 16,-3-10 0,0 0 0,0 0 0,0 0 15,3 15 0,-3-15 0,5 10 0,-5-10 16,0 0 0,0 0 0,5 15 0,-5-15 16,0 0 0,0 0 0,4 10 0,-4-10 15,0 0 0,0 0 0,0 0 0,0 0 16,8 6 0,-8-6 0,0 0 0,0 0 0,18 6 16,-18-6 0,0 0 0,0 0 0,0 0 15,36-10 0,-36 10 0,19-8 16,-19 8 0,23-9 0,-10 4 0,6-5 0,0 0 15,3 0 0,0 0 0,-2-2 0,1 2 16,4-2 0,-3 0 0,14-5 0,-9 1 16,-2 6 0,-4-2 0,4 1 0,-3 1 15,-3 2 0,3-2 0,0 0 0,-2 3 16,-5 1 0,-4-1 0,3 2 0,-6 0 16,-8 5 0,18-6 0,-18 6 0,12-6 15,-12 6 0,0 0 0,15-4 0,-15 4 0,0 0 16,10-6 0,-10 6 0,0 0 0,0 0 15,11-6 0,-11 6 0,0 0 0,0 0 16,0 0 0,10-3 0,-10 3 0,0 0 16,0 0 0,0 0 0,0 0 0,0 0 15,13-7 0,-13 7 0,0 0 0,0 0 16,0 0 0,0 0 0,0 0 0,0 0 16,0 0 0,0 0 0</inkml:trace>
  <inkml:trace contextRef="#ctx0" brushRef="#br0">3243 6163 0,'0'0'0,"0"0"15,0 0 0,0 0 0,-7-7 0,7 7 16,0 0 0,0 0 0,0 0 0,-6-9 16,6 9 0,0 0 0,0 0 0,0 0 15,0 0 0,0 0 0,0 0 0,0 0 16,-8-8 0,8 8 0,0 0 0,0 0 0,0 0 16,0 0 0,-11 28 0,5-6 0,-7 11 15,0 8 0,-1 1 0,-6-1 0,2 4 16,3-1 0,-1-2 0,0 0 0,5-5 15,-3-1 0,3 0 0,2-7 0,1-6 16,3-7 0,1 4 0,-3-5 0,5-2 16,-5-2 0,7-3 0,0-8 0,-5 14 15,5-14 0,-5 12 0,5-12 0,0 0 16,-3 6 0,3-6 0,0 0 0,0 0 0,0 0 16,0 0 0,-8-44 0,8 22 0,0-17 15,-2 2 0,2-4 0,7 0 0,-4 1 16,5-4 0,0 4 0,5-1 15,-1-2 0,-1 5 0,8 1 0,-1 2 0,0 1 16,1-1 0,1 1 0,-5 6 0,0 8 16,1 1 0,-1 3 0,2-6 0,0 6 15,-4 1 0,7-1 0,0 2 0,0 4 16,-2-3 0,4 3 0,-6 4 0,0 0 16,-2 4 0,-3 0 0,-11 2 0,22 0 15,-22 0 0,22 4 0,-22-4 0,13 11 0,-6-4 16,3 3 0,-5-1 0,-2 11 0,2 3 15,-5-1 0,0 14 0,-2 2 0,-5 0 16,-7-5 0,4 3 0,0-5 0,-4 6 16,-8-2 0,0-4 0,-3-1 0,-2 3 15,6-12 0,-2-1 0,4-3 0,0 1 16,0-5 0,-1-2 0,3 1 0,2-2 16,4 0 0,0-5 0,2 2 0,9-7 0,-21 8 15,10-3 0,11-5 0,-16 1 16,16-1 0,-17 7 0,17-7 0,-13 2 0,13-2 15,0 0 0,0 0 0,-20 3 0,20-3 16,0 0 0,0 0 0,-13 1 0,13-1 16,0 0 0,0 0 0,0 0 0,0 0 15,-14 6 0,14-6 0,0 0 0,0 0 16,0 16 0,0-16 0,5 16 0,0-9 16,1 3 0,1 0 0,5 8 0,6-1 15,-6-2 0,8-2 0,-3 3 0,-2-4 16,8 1 0,-2-1 0,4-3 0,-3-3 0,0 3 15,2-4 0,0-3 0,-1 1 16,-4-8 0,6 0 0,-4-4 0</inkml:trace>
  <inkml:trace contextRef="#ctx0" brushRef="#br0">3734 6515 0,'6'-10'0,"-6"10"0,0 0 15,3-15 0,-3 15 0,0 0 0,2-10 16,-2 10 0,0 0 0,0 0 0,0 0 16,0 0 0,0 0 0,-19-13 0,19 13 0,0 0 15,-33 10 0,11 0 0,-1-1 0,5 3 16,-3 2 0,1-2 0,1 3 0,4-1 16,0 0 0,-2 1 0,6 1 0,-2 1 15,4-2 0,1-2 0,4-3 0,0 1 16,2-2 0,-1 0 0,3 4 0,0-13 15,3 13 0,-1-2 0,-2-11 0,8 12 0,0-7 16,-8-5 0,9 5 0,-9-5 16,0 0 0,24 2 0,-24-2 0,0 0 0,30-14 15,-13 4 0,-4-3 0,-1 3 0,-4 0 16,-1 0 0,-7 10 0,15-13 0,-7 5 16,-2 0 0,1 1 0,-7 7 0,11-10 15,-11 10 0,10-10 0,-10 10 0,9-8 16,-9 8 0,0 0 0,0 0 0,17-2 15,-17 2 0,0 0 0,0 0 0,0 0 16,30 8 0,-30-8 0,13 10 0,-13-10 16,12 9 0,-12-9 0,9 10 0,-9-10 15,9 10 0,-9-10 0,9 10 0,-9-10 16,6 9 0,-6-9 0,0 0 0,0 0 0,5 13 16,-5-13 0,0 0 0,0 0 0,3 13 15,-3-13 0,0 0 0,0 0 0,0 0 16,0 0 0</inkml:trace>
  <inkml:trace contextRef="#ctx0" brushRef="#br0">3977 6496 0,'15'-9'0,"-11"7"0,-4 2 16,0 0 0,14-10 0,-14 10 0,0 0 0,0 0 16,14-8 0,-14 8 0,0 0 0,0 0 15,0 0 0,0 0 0,0 0 0,0 0 16,24 20 0,-15-12 0,-6 2 0,2 0 15,-3 3 0,4 5 0,-3 3 0,3-4 16,-3-1 0,-3 4 0,2-2 0,-4-3 16,2-3 0,0-12 0,-3 21 0,-1-11 15,4-10 0,-5 20 0,2-12 0,3-8 16,-5 15 0,5-15 0,-5 12 0,5-12 16,-5 8 0,5-8 0,0 0 0,0 0 15,0 0 0,0 0 0,0 0 0,0 0 0,0 0 16,0 0 0,-20-23 0,20 23 0,5-20 15,3 0 0,-4 7 0,1-3 0,5 2 16,1-4 0,1 3 0,-1 0 0,0 2 16,4-3 0,-2 7 0,0-5 0,-2 5 15,0 1 0,-3 0 0,3 4 0,0-5 16,0 2 0,1 4 0,2-2 0,-14 5 16,20-8 0,-10 6 0,-10 2 0,20-3 0,-20 3 15,0 0 0,33 3 0,-24 2 16,-9-5 0,18 11 0,-11-2 0,-2 0 0,5 8 15,-2-2 0,-2 5 0,-4 0 0,2-1 16,-1 4 0,-6 2 0,3-4 16,-6 1 0,6 3 0,-6-3 0,4 2 0,-4-2 15,1-6 0,2-1 0,1 0 0,-2-3 16,-1-2 0,5-10 0,-3 19 0,3-19 16,-2 13 0,2-13 0,0 0 0,2 9 15,-2-9 0,0 0 0,0 0 0</inkml:trace>
  <inkml:trace contextRef="#ctx0" brushRef="#br0">4908 6359 0,'0'0'0,"9"-13"16,-5 8 0,-4 5 0,7-10 0,-7 10 16,0 0 0,7-9 0,-7 9 0,0 0 15,3-10 0,-3 10 0,0 0 0,0 0 16,0 0 0,0 0 0,0 0 0,0 0 15,0 0 0,12 25 0,-12-1 0,-9 14 16,-2 6 0,1-2 0,-6 2 0,-1-2 0,3-1 16,-5 4 0,-1-3 0,4-2 15,1-2 0,-3-3 0,6-7 0,-1-5 0,5-3 16,0-4 0,3-1 0,-1-5 0,1-2 16,5-8 0,-6 17 0,6-17 0,-8 8 15,8-8 0,0 0 0,0 0 0,0 0 16,0 0 0,0 0 0,46-56 0,-16 22 15,7-5 0,-3 0 0,25-19 0,-19 13 16,-6 14 0,-6 1 0,6 4 0,-12 4 16,-2 6 0,-2 1 0,-1 5 0,2-2 15,-5 3 0,-3 2 0,-1 4 0,-10 3 0,20-9 16,-20 9 0,14-4 0,-14 4 0,0 0 16,0 0 0,0 0 0,0 0 0,0 0 15,0 0 0,0 0 0,3 24 0,-3-24 16,-20 15 0,1-2 0,0-1 15,-3-1 0,0-1 0,-14 9 0,2-7 0,10 0 16,-16 0 0,12 3 0,6-2 0,4-3 16,-2-3 0,4 0 0,2 1 0,3-4 15,-3 5 0,6-6 0,0 5 0,-2 0 16,3-1 0,-1 1 0,3-1 0,0 6 16,5-5 0,-4 2 0,1 3 0,3-3 0,3 10 15,1-2 0,1-6 0,6 8 0,-3-7 16,1 0 0,1 5 0,3-3 0,2 1 15,2 2 0,-2-1 0,2 1 0,-1-4 16,5 4 0,11 3 0,-5-3 0,-1-6 16,-6 1 0,2-3 0,0 0 0,-3-2 15,1 2 0,-6-3 0,2-5 0,-16-2 16,0 0 0</inkml:trace>
  <inkml:trace contextRef="#ctx0" brushRef="#br0">5872 6571 0,'0'0'0,"0"0"0,6-10 16,-6 10 0,0 0 0,0 0 0,0 0 15,0 0 0,-15 38 0,8-19 0,-12 16 16,-3-2 0,-3 3 0,-3 1 0,4-4 15,1 5 0,-1-1 0,2-5 0,6-7 16,2-4 0,4-3 0,2-1 0,-4-2 0,7-5 16,-2 3 0,-1-6 0,8-7 15,-2 13 0,2-13 0,0 0 0,0 0 0,0 0 16,0 0 0,0 0 0,0 0 0,40-20 16,-6-13 0,-1-1 0,5-5 0,15-20 15,-5-2 0,-9 8 0,-6 13 0,0-4 16,-3 1 0,-5 2 0,-1 4 0,1 3 15,-3 1 0,-9 9 0,1 3 0,-3 3 16,1 5 0,-5 1 0,1 2 0,-2 0 0,-1 2 16,-5 8 0,9-14 0,-4 8 15,-5 6 0,8-6 0,-8 6 0,0 0 0,0 0 16,12-6 0,-12 6 0,0 0 0,0 0 16,18 22 0,-15-12 0,0 13 0,2 15 15,-5-3 0,0 5 0,0-3 0,-3 2 16,-2-2 0,0 1 0,-1 1 0,-4-4 15,9-3 0,-2-5 0,0-3 0,1-1 16,-1 2 0,1-5 0,0 6 0,2-7 16,-4 4 0,4-3 0,0-4 0,-2-3 15,2-1 0,-3-2 0,3-10 0,0 18 16,0-18 0,-4 12 0,4-12 0,0 0 0,0 15 16,0-15 0,0 0 0,0 0 0,-2 13 15,2-13 0,0 0 0,0 0 0,0 0 16,0 0 0</inkml:trace>
  <inkml:trace contextRef="#ctx0" brushRef="#br0">5710 6746 0,'0'0'0,"0"0"15,0 0 0,0 0 0,-10-10 0,10 10 0,0 0 16,0 0 0,0 0 0,0 0 0,0 0 16,0 0 0,0 0 0,0 0 0,0 0 15,0 0 0,0 0 0,0 0 0,43-7 16,-1 4 0,-2-1 0,7 4 0,-3 0 16,0 0 0,0 2 0,-1 0 0,-5 3 15,-8-2 0,-5-3 0,-3 2 0,0-2 0</inkml:trace>
  <inkml:trace contextRef="#ctx0" brushRef="#br0">6659 6692 0,'0'0'0,"0"0"0,0 0 16,0 0 0,0 0 0,0 0 0,0 0 15,0 0 0,0 0 0,16 2 0,-16-2 16,0 0 0,0 0 0,0 0 0,0 0 15,0 0 0,0 0 0,0 0 0,21 2 0,-21-2 16,0 0 0,27 3 0,-27-3 16,24 0 0,-24 0 0,36 0 0,-19 2 0,-17-2 15,31-2 0,-31 2 0,35 0 0,-16-3 16,-19 3 0,30 0 0,-8 0 0,-22 0 16,33-2 0,-33 2 0,24 0 0,-24 0 15,0 0 0,25-2 0,-25 2 0,0 0 16,0 0 0,21 0 0,-21 0 0,0 0 15,0 0 0,0 0 0,0 0 0,0 0 16,0 0 0,0 0 0</inkml:trace>
  <inkml:trace contextRef="#ctx0" brushRef="#br0">6719 6853 0,'0'0'0,"0"0"0,0 0 0,0 0 0,-14 4 16,14-4 0,0 0 0,0 0 0,0 0 15,0 0 0,0 0 0,0 0 0,0 0 16,0 0 0,0 0 0,57 4 0,-33-5 15,1 1 0,0 0 0,0-3 0,-4 3 16,5 0 0,0-2 0,-4 0 0,4-1 16,-11 0 0,0-4 0,-15 7 0</inkml:trace>
  <inkml:trace contextRef="#ctx0" brushRef="#br0">7766 6581 0,'17'-5'0,"-1"-2"0,-2 1 0,-3 2 16,-11 4 0,22-6 0,-14 2 0,-8 4 15,13-3 0,-13 3 0,0 0 0,17-5 0,-17 5 16,0 0 0,0 0 0,14-2 16,-14 2 0,0 0 0,0 0 0,0 0 15,0 0 0,0 0 0,0 0 0,0 0 0,0 0 16,0 0 0,0 0 0,-66 20 0,39-12 16,0-1 0,2-5 0,0 3 0,1-2 15,1-1 0,5 1 0,18-3 0,-30 1 16,30-1 0,-26-1 0,26 1 0,0 0 15,-27-5 0,27 5 0,-13-7 0,13 7 16,0 0 0,-9-10 0,9 10 0,0 0 16,6-16 0,-6 16 0,0 0 0,13-17 15,-13 17 0,15-10 0,-4 2 0,-11 8 16,18-10 0,-9 6 0,-9 4 0,25-7 0,-25 7 16,21-5 0,-21 5 0,25-3 0,-25 3 15,22-2 0,-22 2 0,25-2 0,-25 2 16,0 0 0,30 2 0,-30-2 0,21 2 15,-21-2 0,17 3 0,-17-3 0,16 10 16,-16-10 0,17 8 0,-9-1 0,-3 2 16,-5-9 0,12 22 0,-7-1 0,0-2 15,-5 0 0,3 4 0,-6 2 0,3-1 16,-1-2 0,-5 3 0,3-3 0,-4-1 0,0 2 16,0-3 0,-2 0 0,-3 3 0,4-3 15,-3-2 0,-3-1 0,-2 4 0,-1-5 16,3 2 0,-18 6 0,5 1 15,-1-7 0,7-1 0,-2-4 0,5 0 0,-1-5 16,-1 0 0,-1 2 0,1-3 0,6-1 16,14-6 0,-26 10 0,26-10 0,-23 0 15,23 0 0,0 0 0,0 0 0,0 0 16,-38 0 0,38 0 0,0 0 0,-17-21 16,12 16 0,5 5 0,-6-19 0,1 11 0,5 8 15,-3-19 0,3 19 0,3-20 0,-3 20 16,-3-15 0,3 15 0,6-13 0,-6 13 15,5-12 0,-5 12 0,15-13 0,-8 6 16,-7 7 0,16-13 0,-5 9 0,-11 4 16,23-9 0,-13 6 0,-10 3 0,25-5 15,-25 5 0,21 0 0,-21 0 0,22 0 16,-22 0 0,24 5 0,-24-5 0,21 8 16,-8-2 0,-13-6 0,16 12 0,-4-2 15,-4-2 0,2 2 0,4 5 0,-3 0 0,-2-5 16,-4 0 0,3 2 0,2 4 0,0-5 15,-5 4 0,3-6 0,-3-1 0,-5-8 16,12 15 0,-7-7 0,-5-8 0,8 14 16,-8-14 0,5 14 0,-5-14 0,9 6 15,-9-6 0,0 0 0,7 10 0,-7-10 16,0 0 0,0 0 0,0 0 0,7 9 16,-7-9 0,0 0 0,0 0 0,0 0 15,0 0 0,8 10 0,-8-10 0,0 0 16,0 0 0,0 0 0,0 0 0,0 0 0,0 0 15,0 0 0,0 0 0,0 0 16,0 0 0,0 0 0,0 0 0,0 0 0</inkml:trace>
  <inkml:trace contextRef="#ctx0" brushRef="#br0">9420 7212 0,'0'0'0,"0"0"0,0 0 0,0 0 15,0 0 0,0 0 0,0 0 0,-5 4 16,5-4 0,0 0 0,0 0 0,0 0 0,0 0 16,0 0 0,0 0 0,0 0 15,0 0 0,0 0 0,0 0 0,0 0 0,0 0 16,0 0 0,0 0 0,0 0 0,0 0 15,0 0 0,0 0 0,0 0 0,0 0 16,0 0 0,0 0 0,0 0 0,0 0 16,0 0 0,0 0 0,0 0 0,0 0 15,0 0 0,0 0 0,0 0 0,0 0 16,0 0 0,0 0 0,0 0 0,0 0 16,0 0 0,0 0 0,0 0 0,0 0 0,0 0 15,0 0 0,0 0 0,0 0 0,0 0 16,0 0 0</inkml:trace>
  <inkml:trace contextRef="#ctx0" brushRef="#br0">5450 1912 0,'0'0'0,"0"0"0,0 0 15,0 0 0,0 0 0,0 0 0,0 0 0,0 0 16,0 0 0,0 0 0,0 0 0,0 0 16,0 0 0,0 0 0,0 0 0,55 0 15,-44 3 0,-11-3 0,22 3 0,-9-3 16,10 5 0,-8-3 0,8 0 0,2 1 15,-3 2 0,-1-3 0,4 4 0,0-2 16,0-1 0,-1 2 0,0-3 0,1 1 16,-1 1 0,4 2 0,-3-4 0</inkml:trace>
  <inkml:trace contextRef="#ctx0" brushRef="#br0">8148 2216 0,'16'0'0,"-16"0"0,30 0 0,-14 0 15,-16 0 0,36 5 0,-15-2 0,1-2 16,2-1 0,-3 4 0,3-2 0,-2-2 16,-1 4 0,2-2 0,1 4 0,2-6 15,-5 4 0,4-1 0,0 0 0,-1-3 16,-2 4 0,3-4 0,-4 3 0,1-3 16,0 3 0,4-1 0,-6 2 0,2-3 15,6-1 0,-4 0 0,2 0 0,0 2 16,-1 1 0,-1-3 0,2 3 0,-2-3 15,4 2 0,-3-2 0,1 2 0,2-2 0,-3 0 16,-1 0 0,5 0 0,-6 3 0,18-3 16,-8 0 0,-5 0 0,15 5 15,-13-5 0,-3 0 0,4 0 0,7 0 0,-6 2 16,-2-2 0,10 0 0,1 3 0,-7-3 16,-8 0 0,2 0 0,-5 0 0,5 3 15,-1-3 0,2 0 0,-5 0 0,3 0 16,-2 0 0,1 0 0,-1 0 0,0 2 15,0-2 0,0 0 0,2 0 0,-3 0 0,-2 0 16,2 2 0,0-2 0,-3 3 16,-2-3 0,3 0 0,-1 0 0,3 0 15,-3 0 0,1 0 0,2 0 0,-3 3 0,2-3 16,2 0 0,-2 2 0,3-2 0,-4 0 16,4 0 0,-6 2 0,2-2 0,-22 0 15,36 3 0,-36-3 0,27 0 0,-27 0 16,26 0 0,-26 0 0,21 3 0,-21-3 15,21 0 0,-21 0 0,22 1 0,-22-1 16,0 0 0,28 0 0</inkml:trace>
  <inkml:trace contextRef="#ctx0" brushRef="#br0">10778 2334 0,'0'0'0,"0"0"0,0 0 15,0 0 0,0 0 0</inkml:trace>
  <inkml:trace contextRef="#ctx0" brushRef="#br0">5677 1964 0,'0'0'0,"0"0"0,17 6 16,-17-6 0,0 0 0,0 0 0,0 0 16,0 0 0,0 0 0,0 0 0,0 0 15,0 0 0,0 0 0,0 0 0,27-6 16,-27 6 0,19 0 0,-19 0 0,25-1 16,0 1 0,0-3 0,0 3 0,-2 0 0,5 0 15,16 0 0,-6 0 0,-2 3 0,5-3 16,0 0 0,3 1 0,0-1 0,-3 0 15,0 2 0,0 2 0,-8-4 16,5 2 0,2 0 0,-6-2 0,-1 0 16,6 0 0,-6 2 0,-1-2 0,-7 0 0,-1 0 15,2 0 0,0 0 0,2 3 0,15-3 16,-4 0 0,2 3 0,0-3 0,-11 3 16,0-3 0,-8 0 0,8 1 0,-5-1 15,16 2 0,-7-2 0,-10 0 0,-2 0 16,-1 4 0,-2-4 0,1 0 0,1 0 0,-1 2 15,-5-2 0,-15 0 0,31 0 0,-31 0 16,24 2 0,-24-2 0,25 0 0,-25 0 16,22 0 0,-22 0 0,29 0 0,-17 0 15,13 2 0,-4-2 0,1 0 0,1 0 16,1 0 0,-1 0 0,0 0 0,2 0 16,0-2 0,-3 2 0,2 0 0,-1 0 15,1 2 0,1-2 0,-2 0 0,-3 0 16,0 0 0,2 0 0,2 0 0,-3 0 15,0 0 0,-21 0 0,33 0 0,-18 0 16,-15 0 0,28 4 0,-14-4 0,-14 0 16,36 2 0,-15-2 0,4 2 0,-1-2 15,1 0 0,0 0 0,3 3 0,-5-3 16,2 2 0,0 1 0,0-3 0,-1 2 0,1-4 16,0 4 0,5-2 0,-5 3 0,1-3 15,17 2 0,-13 1 0,-4-3 0,-1 2 16,0-2 0,0 3 0,-4-1 0,4 0 15,1 4 0,-3-4 0,0-2 0,1 6 16,0-6 0,-1 4 0,0 2 0,0-6 0,-2 3 16,5 1 0,-5-2 0,1 1 15,3-2 0,-4-1 0,-5 2 0,2-2 16,7 3 0,-1-3 0,-2 4 0,4-1 0,-6 0 16,2-3 0,3 3 0,0-1 0,0 0 15,-2 1 0,2 0 0,-3-3 16,3 0 0,3 0 0,-4 2 0,4-2 0,-4 2 15,3-2 0,-2 0 0,3 3 16,10 0 0,-3-3 0,-7 2 0,-1-2 0,-3 2 16,1-2 0,17 0 0,-8 3 0,5-3 15,2 3 0,-8 2 0,-9-5 0,0 0 16,5 2 0,-2-2 0,-2 2 0,-1-2 16,-2 3 0,0-3 0,1 3 0,0-1 15,-6-2 0,-17 0 0,25 2 0,-14-2 0,-11 0 16,0 0 0,21 0 0,-21 0 0,0 0 15,0 0 0,19 3 0,-19-3 0,0 0 16,0 0 0,0 0 0,0 0 0</inkml:trace>
  <inkml:trace contextRef="#ctx0" brushRef="#br0">5953 2936 0,'26'0'0,"-4"0"0,4 3 0,-6-3 0,-1 0 15,4 0 0,2 0 0,-2 0 0,5 0 16,-3 2 0,5-2 0,-5-2 0,19 2 15,-3 0 0,0 0 0,-6-3 0,6 6 16,-8-3 0,-6 0 0,15 2 0,-3-2 16,2 0 0,-11 2 0,1-2 0,11 4 15,-9-2 0,9 0 0,1 0 0,-5 2 16,-8-4 0,-4 0 0,-3 3 0,-1 1 0,3-2 16,0-2 0,-4 3 0,8-2 0,-8 2 15,1 0 0,-1 0 0,3-2 0,2-1 16,-4 0 0,3 2 0,-4 1 0,1-3 15,0 0 0,5 0 0,-5 3 0,6-3 16,12 2 0,-2-2 0,-4 0 0,-6 0 16,-2 2 0,16 1 0,-7-3 0,6 0 15,1 0 0,-8 0 0,-8 0 0,1 3 16,0-1 0,-2-2 0,1 0 0,-2 0 0,0 2 16,0 1 0,1 0 0,0-1 0,0-2 15,0 2 0,-4 1 0,1-3 0,0 3 16,-1-1 0,2-2 0,1 2 15,-2 1 0,0-3 0,3 2 0,2 1 0,-2 0 16,18-1 0,-1 0 0,-7 1 0,4-2 16,1-1 0,5 4 0,-6-2 0,2 1 15,-7-2 0,-8 1 0,3-2 0,-4 4 16,5-1 0,-6 0 0,-1-2 0,1-1 16,0 2 0,2 5 0,-4-6 0,1 1 15,5-2 0,-3 3 0,2 3 0,-2-5 0,13 1 16,-5 1 0,-5 0 0,-1-1 15,-2 4 0,1-4 0,17 3 0,-6 0 0,-1-3 16,-8 3 0,-4-5 0,3 5 0,-4-2 16,0-3 0,0 2 0,-4 1 0,-3-3 15,-3 5 0,-13-5 0,20 0 0,-20 0 16,22 2 0,-22-2 0,16 0 0,-16 0 16,0 0 0,22 0 0,-22 0 0,0 0 15,0 0 0,17 2 0,-17-2 0,0 0 16,0 0 0,0 0 0,0 0 0,20 4 15,-20-4 0,0 0 0,0 0 0,0 0 16,0 0 0,18 0 0,-18 0 0,0 0 0,0 0 16,0 0 0,0 0 0,0 0 15,0 0 0,0 0 0,17 0 0,-17 0 0,0 0 16,0 0 0,0 0 0,0 0 0,0 0 16,0 0 0,0 0 0,0 0 0,0 0 15,0 0 0,0 0 0,16 3 0,-16-3 16,0 0 0,0 0 0,0 0 0,0 0 15,0 0 0,0 0 0,0 0 0,0 0 0,0 0 16,0 0 0,0 0 0,0 0 16,0 0 0,0 0 0,0 0 0,0 0 15</inkml:trace>
  <inkml:trace contextRef="#ctx0" brushRef="#br0">9406 6973 0,'6'-10'0,"-6"10"0,3-12 16,0 6 0,-3 6 0,2-6 0,-2 6 0,3-8 16,-3 8 0,0 0 0,3-7 0,-3 7 15,0 0 0,3-8 0,-3 8 0,0 0 16,2-8 0,-2 8 0,0 0 0,2-4 15,-2 4 0,0 0 0,0 0 0,0 0 16,0 0 0,0 0 0,0 0 0,-32 25 16,11-9 0,-13 12 0,-4-3 0,2-1 15,2 4 0,-9-1 0,2-3 0,-2-3 0,1-2 16,4-3 0,3 2 0,5-3 0,7-3 16,8-4 0,0-3 0,4-4 0</inkml:trace>
  <inkml:trace contextRef="#ctx0" brushRef="#br0">10223 6705 0,'2'7'0,"0"3"15,4 12 0,-6-3 0,-8 20 0,3 2 16,-7 0 0,3 1 0,-4-1 0,0-3 0,-4 2 15,4-8 0,2-5 0,-2-5 0,1-3 16,4-1 0,1-6 0,-3 0 0,5-1 16,2-1 0,-2-3 0,4-2 0,1-5 15,-9 9 0,9-9 0,0 0 0,-7 6 16,7-6 0,0 0 0,0 0 0,-2-23 16,8 3 0,2-2 0,5-16 0,6-8 15,4 5 0,7-2 0,-6-4 0,2 4 0,0-8 16,-1 5 0,3 2 0,2-1 0,-3 2 15,6 0 0,-6 5 0,0 5 0,3-2 16,0 6 0,0-1 0,-5 8 0,5-3 16,0 3 0,-2 2 0,-6 5 0,-1 0 15,5 5 0,-5 1 0,-5 0 0,9-3 16,-5 6 0,-1-2 0,-6 4 0,5 1 16,-8 0 0,0 1 0,-10 2 0,23 2 15,-23-2 0,16 8 0,-7-2 0,-7 3 16,3 4 0,1 5 0,-6 5 0,0-1 15,-6 21 0,-10-4 0,0 3 0,-7-6 0,-1 5 16,-7-3 0,5 2 0,-8-5 0,-1-4 16,-6-4 0,-2 5 0,-2-7 0,-2-2 15,1-5 0,4 1 0,2-5 0,-1-2 16,14-4 0,-12 2 0,11-3 0,4-6 16,3 3 0,4-4 0,1 0 0,16 0 15,-25 0 0,25 0 0,-19 0 0,19 0 16,-16 0 0,16 0 0,0 0 0,-17 0 0,17 0 15,0 0 0,0 0 0,-10 3 0,10-3 16,0 0 0,0 0 0,0 10 0,0-10 16,10 14 0,7 0 0,1-1 0,1 2 15,18 5 0,-3-6 0,0-2 0,6 6 16,2-6 0,3-2 0,-1-2 0,1-1 16,-3 3 0,6-8 0,-3-4 0,-2-2 15,7-4 0,-4-2 0,3-3 0,-3-5 16,2 0 0,0-5 0</inkml:trace>
  <inkml:trace contextRef="#ctx0" brushRef="#br0">11137 6924 0,'38'-20'0,"-8"2"0,-7 6 16,-3-1 0,-5 5 0,-2-2 0,-1 2 0,-1-2 16,-6 5 0,0 0 0,1 0 15,-6 5 0,8-11 0,-8 11 0,0 0 0,-3-10 16,3 10 0,0 0 0,-14-6 0,14 6 16,0 0 0,-38 9 0,18-2 0,-3 4 15,-14 11 0,0-1 0,1 0 0,11-1 16,-8 4 0,14-3 0,0-7 0,5 0 0,6 2 15,-2 1 0,3-2 0,5 0 16,-1-4 0,6-1 0,-1 2 0,2-1 16,5-1 0,6 5 0,4-2 0,1-7 0,4 2 15,1-5 0,-1-3 0,1-3 0,3-1 16,7-6 0,5-8 0,-6-7 0,-1-3 16,-3-3 0,-3 4 0,-5 4 0,-8 4 15,-3 2 0,0 1 0,-3 4 0,-2 2 16,-1 1 0,-3 2 0,2 0 0,-4 7 15,7-10 0,-7 10 0,6-6 0,-6 6 16,0 0 0,0 0 0,0 0 0,0 0 16,0 0 0,-6 27 0,4-17 0,-3 10 15,1-6 0,0 9 0,-3-4 0,2-2 0,2-4 16,1 7 0,-1-5 0,-3-1 0,6-3 16,-2-1 0,0-1 0,2-1 0,0-8 15,-3 12 0,3-12 0,-3 10 0,3-10 16,0 0 0,0 0 0,0 0 0,0 0 15,0 0 0,0 0 0,33-22 0,-20 5 0,4-4 16,-1 4 0,9-13 0,-7 11 0,3 1 16,-5 2 0,-4 3 0,3 1 15,4-3 0,-2 0 0,-1 5 0,0-3 0,0 7 16,7-4 0,-1 0 0,-5 5 16,7 0 0,0 2 0,-1 1 0,0 2 0,0 2 15,-2 1 0,5 7 0,-5-2 0,-1 4 16,-1 3 0,-6 1 0,-2 4 0,-2 3 15,-4 1 0,0 0 0,-7 11 0,-4-2 16,-5 1 0,2-5 0,2-6 0,-7-4 16,3 1 0,-2-3 0,-2-2 0,8-1 15,-10-1 0,7-3 0,1-2 0,-2-4 16,5 1 0,6-5 0,-13 5 0,13-5 0,0 0 16,0 0 0,-9-20 0,13 8 0,3-9 15,10-14 0,7 1 0,4-6 0,0 1 16,-1-1 0,0 3 0,1 3 0,2-1 15,-5 5 0,1 6 0,-1 4 0,-3 5 16,-8 2 0,5 3 0,-3 3 0,-2 1 16,-1 3 0,-2 3 0,-11 0 0,22 0 15,-22 0 0,21 4 0,-12 5 0,-1-3 0,7 9 16,-7 0 0,-1 5 0,-3-1 0,1 3 16,-5 4 0,4-4 0,-13 14 0,0-1 15,1-9 0,-3-4 0,5-4 0,1 2 16,-6-5 0,1 1 0,5-3 0,-2-3 15,2 2 0,2-6 0,1 1 0,2-7 16,0 0 0,0 0 0,0 0 0</inkml:trace>
  <inkml:trace contextRef="#ctx0" brushRef="#br0">13029 6690 0,'8'-7'0,"-8"7"0,5-9 0,-5 9 16,11-9 0,-11 9 0,8-8 0,-8 8 15,7-7 0,-7 7 0,10-7 0,-10 7 16,6-5 0,-6 5 0,0 0 0,0 0 0,0 0 16,0 0 0,0 0 0,-3 39 0,-14 0 15,-7 4 0,2-2 0,-8 4 16,-21 22 0,19-12 0,6-14 0,-4 1 0,7 2 15,-4-7 0,2-1 0,3-3 0,4-8 16,9-3 0,-2-8 0,2 2 0,1-4 16,3-5 0,1 3 0,0-4 0,4-6 15,-12 4 0,12-4 0,0 0 0,0 0 16,0 0 0,0 0 0,-2-42 0,13 6 16,0-4 0,9-5 0,-2-4 0,21-25 15,-2 4 0,10-1 0,-2-3 0,3 5 0,-11 17 16,11-7 0,-12 14 0,-6 11 0,0 6 15,-9 0 0,-4 11 0,-3-1 0,6 3 16,-2 3 0,-1 5 0,-2-2 0,-2 6 16,0 3 0,0-4 0,-13 4 0,25 4 15,-13-1 0,-2 3 0,10 1 0,-10 5 16,-2 8 0,-1 0 0,-5 5 0,-2 14 16,-2 0 0,-5 3 0,-3-1 0,-1 0 0,-4 0 15,0-1 0,3 3 0,-1-4 16,-1-2 0,4 0 0,-1-11 0,-1 9 0,5-8 15,0-6 0,5 0 0,-3-6 16,1-3 0,4 2 0,0-7 0,-2 3 16,2-2 0,0-8 0,0 0 0,2 20 0,-2-20 15,0 0 0,9 6 0,-9-6 0,9 4 16,-9-4 0,0 0 0,0 0 0</inkml:trace>
  <inkml:trace contextRef="#ctx0" brushRef="#br0">12812 6686 0,'7'-9'16,"-3"5"0,2-4 0,0 3 0,1 0 16,1-3 0,4 4 0,1 1 0,10 3 15,4-2 0,-6 2 0,21 2 0,-7 3 0,6 3 16,3 2 0,0-3 0,-1 3 0,-9 0 15,-4-4 0,-6 3 0,-2-2 0,-2-1 16,-4 0 0,-2-1 0,-2-3 0,-12-2 16</inkml:trace>
  <inkml:trace contextRef="#ctx0" brushRef="#br0">13949 6105 0,'16'-20'16,"-7"5"0,4 2 0,-5 3 0,3 2 0,-3-2 15,3 0 0,-2 5 0,0-3 0,-9 8 16,9-10 0,-1 5 0,-8 5 0,15-7 16,-15 7 0,7-5 0,-7 5 0,0 0 15,0 0 0,0 0 0,0 0 0,0 0 16,0 0 0,0 0 0,-15 27 0,-5-14 15,-2-1 0,-14 8 0,-2-4 0,-1 2 16,-7-1 0,5-4 0,-8-3 0,3-3 16,-4-4 0,-5 1 0,6-2 0,0-6 15,5-1 0,3 2 0,12-1 0,1-5 0,6 1 16,2 0 0,7-2 0,-1 0 0,5-3 16,-1-3 0,5 1 0,-4-5 0,9 2 15,-3-1 0,2 3 0,-3 4 0,4 4 16,0-3 0,0 4 0,0 7 0,0-13 15,0 13 0,0 0 0,-11-4 0,11 4 0,0 0 16,0 0 0,-35 14 0,15-4 16,4 3 0,-5 2 0,1-1 0,2-2 0,3 0 15,-4 4 0,8-4 0,0 1 0,-3-1 16,1 4 0,2-10 0,2 4 0,-1-1 16,4 1 0,-5-2 0,6 2 0,-9 7 15,-4-1 0,9-2 0,-3-7 0</inkml:trace>
  <inkml:trace contextRef="#ctx0" brushRef="#br0">14113 6924 0,'2'-6'0,"-2"6"0,7-6 0,-5 0 16,-2 6 0,7-5 0,-3 0 0,-4 5 16,8-7 0,3 4 0,-5 0 0,-6 3 15,31-9 0,-7 8 0,-1-5 0,19 2 16,-4 2 0,6 1 0,-3 1 0,5-3 16,-13 6 0,-3-3 0,-5 0 0,-1 1 0,2 1 15,-2 2 0,-7-1 0,-4-3 0</inkml:trace>
  <inkml:trace contextRef="#ctx0" brushRef="#br0">14067 7163 0,'0'0'16,"0"0"0,0 0 0,57-8 0,-36 6 0,4-1 15,0 0 0,18 0 0,2 0 0,-2 1 16,4-2 0,-3 1 0,-1-3 0,1 2 16,-3-4 0,9 2 0</inkml:trace>
  <inkml:trace contextRef="#ctx0" brushRef="#br0">15714 6759 0,'14'-4'0,"-14"4"0,11-2 16,-11 2 0,0 0 0,0 0 0,0 0 16,0 0 0,0 0 0,0 0 0,0 0 0,0 0 15,0 0 0,0 0 0,0 0 16,0 0 0,-52 10 0,32-10 0,-4-2 0,7 0 15,-1 2 0,3-4 0,5 2 0,10 2 16,-24-7 0,18 5 0,6 2 16,-8-13 0,5 8 0,3 5 0,6-14 0,-4 3 15,4 2 0,8-9 0,2 1 0,3 0 16,2 2 0,-1 2 0,15-9 0,-2 8 16,-3 1 0,-5 3 0,-5 8 0,1-3 15,1 5 0,0 0 0,-3 3 0,3-1 0,-1 6 16,-7 0 0,2-1 0,-3 9 0,-2-4 15,-3 8 0,-1 3 0,-1-1 0,-1 3 16,1 14 0,-8 1 0,-2-1 0,-1-2 16,-1 5 0,-7-2 0,-4-2 0,1 0 15,-7 2 0,2-1 0,-6-1 0,-4-7 16,1 1 0,-2-5 0,-7 0 0,4-7 16,1 2 0,-7-7 0,4-3 0,4-4 0,8-2 15,1-3 0,-1 3 0,1-6 16,4 0 0,-5-3 0,12-3 0,-2 2 15,5-2 0,3-5 0,-2 4 0,5-6 0,4 3 16,0-10 0,4 7 0,1-3 16,3 6 0,-5 0 0,6 0 0,-2 3 0,4 2 15,-3 0 0,4 3 0,1-4 0,-1 6 16,-12 0 0,23 3 0,-1 2 0,1 0 16,-5 5 0,2 0 0,-1 2 0,0 1 15,-5 0 0,0-4 0,0 5 0,-1-1 16,-2-1 0,0-4 0,-3 2 0,-1-2 0,0-2 15,0-2 0,-3 5 0,-4-9 0,8 9 16,-3-5 0,-5-4 0,6 6 0,-6-6 16,8 7 0,-8-7 0,3 6 0,-3-6 15,0 0 0,0 0 0,8 7 0,-8-7 16,0 0 0,0 0 0,0 0 0,8 5 16,-8-5 0,0 0 0,0 0 0,0 0 0,0 0 15,5 5 0,-5-5 0,0 0 0,0 0 16,0 0 0,0 0 0,0 0 15,0 0 0,0 0 0,0 0 0,0 0 0,0 0 16,0 0 0,0 0 0,0 0 16,0 0 0,0 0 0,0 0 0,0 0 0,0 0 15,-32-15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27520 11380 0,'0'0'0,"0"0"0,0 0 0,0 0 0,0 0 16,0 0 0,0 0 0,0 0 0,0 0 15,0 0 0,0 0 0,0 0 0,0 0 16,0 0 0,0 0 0,0 0 0,0 0 15,0 0 0,0 0 0,0 0 0,0 0 0,0 0 16,0 0 0,0 0 0,0 0 0,0 0 16,0 0 0,0 0 0,0 0 15,0 0 0,0 0 0,0 0 0,0 0 0,0 0 16,-11 7 0,8 3 0,-1 2 0,0 7 16,-4 19 0,-3 2 0,-3 4 0,0 5 15,4 1 0,-10 26 0,1-2 0,3-3 16,-6 7 0,8-20 0,-5 21 0,-1 2 15,4-2 0,6-5 0,-5 4 0,2-23 16,5-3 0,-4 25 0,5-18 0,0 17 16,-2-17 0,0-6 0,-5 20 0,0-14 0,-2 17 15,2-1 0,3-16 0,-2-7 16,-9 23 0,6-17 0,-1-7 0,12-3 0,-7-2 16,3-1 0,-3-3 0,3-3 0,-4 0 15,8-7 0,-10 1 0,11 4 0,-7-3 16,3-5 0,-3 8 0,2-1 0,-2-3 15,1-3 0,6-5 0,-1-5 0,1-1 16,-3 3 0,1-4 0,1-1 0,2 1 16,-2-6 0,1-3 0,-3 0 0,7 1 15,-2-3 0,2-7 0,-7 9 0,7-9 0,0 10 16,0-10 0,0 0 0,0 0 0,0 0 16</inkml:trace>
  <inkml:trace contextRef="#ctx0" brushRef="#br0">27649 11322 0,'-14'-2'16,"14"2"0,0 0 0,-8-1 0,8 1 16,0 0 0,0 0 0,0 0 0,0 0 0,0 0 15,-14-7 0,14 7 0,0 0 0,0 0 16,0 0 0,0 0 0,0 0 0,0 0 15,0 0 0,0 0 0,0 0 16,0 0 0,0 0 0,0 0 0,0 0 0,0 0 16,0 0 0,0 0 0,0 0 0,44 4 15,-3-4 0,9 3 0,2-3 0,5 0 16,29 0 0,-18 1 0,16 1 0,-19 1 16,-13 0 0,1-3 0,-2 0 0,-1-3 15,1 6 0,-6-6 0,-2 3 0,7 0 16,-6-3 0,6 1 0,-4 2 0,2-1 0,2-2 15,0-4 0,1 4 0,1-2 0,-3 1 16,9 1 0,-8-2 0,4-3 0,4 3 16,-7 2 0,7-4 0,-3 2 0,0 0 15,-4 3 0,1-3 0,1 0 0,-3 0 16,-4 2 0,0 2 0,-2-6 0,-9 5 16,-4 1 0,9-2 0,-2 1 0,-6-2 15,-2 4 0,-6-1 0,0 1 0,1-3 0,0 3 16,0 0 0,-2 0 0,3 0 15,15 3 0,-8-3 0,-6 0 0,0 1 16,10 3 0,-6-4 0,-3 2 0,-6-2 0,-1 0 16,2 0 0,1 3 0,-7-3 0,-1 0 15,-16 0 0,27 0 0,-12 0 0,-15 0 16,25-3 0,-2 3 0,-3 0 0,-4 0 16,-2-2 0,-14 2 0,26 0 0,-26 0 15,16-4 0,-16 4 0,21 0 0,-21 0 16,13-1 0,-13 1 0,0 0 0,17 0 15,-17 0 0,0 0 0,0 0 0,20 1 0,-20-1 16,7 4 0,-7-4 0,9 6 0,-1 3 16,-1-2 0,-1 0 0,3 3 0,-7 2 15,13 6 0,-11 2 0,3 3 0,-1 0 16,0 16 0,1-5 0,1 7 0,-5-1 16,-3 1 0,0 3 0,-7 4 0,5 0 15,-3 2 0,-5 26 0,1-17 0,1-9 16,-1-2 0,-2 30 0,-1-19 0,2-10 0,2 1 15,0-4 0,-4 5 0,4-1 16,0 0 0,-2-4 0,4 6 0,0-2 0,1 1 16,2-4 0,-1 2 0,0-1 0,1-2 15,0 4 0,-1 2 0,3-4 16,-2-3 0,1 3 0,-6-3 0,2-2 0,0 1 16,2-1 0,4-2 0,-1-2 0,-2-2 15,0 0 0,1-11 0,-1 2 0,3 10 16,0-10 0,-3-2 0,3-4 0,0 1 15,0-1 0,0 2 0,0-2 0,0 4 0,0-7 16,-2 7 0,4-3 0,-2 2 0,3-1 16,-3-2 0,0 1 0,3-1 15,-1-3 0,-2 1 0,3-5 0,-3 2 0,0 1 16,0-1 0,0-1 0,0-5 0,0 1 16,3-2 0,-3 3 0,0-3 0,0 0 15,0-2 0,0 5 0,0-3 0,0 0 16,-3-2 0,6 2 0,-3 0 0,0-10 15,0 14 0,0-7 0,0-7 0,-3 12 16,3-12 0,0 12 0,-3-5 0,3-7 16,-2 11 0,-1-1 0,0-2 0,-2-1 0,-3 3 15,-1-4 0,1 4 0,-5 3 0,-4 2 16,0-2 0,1-1 0,-1-2 0,2 0 16,-4 1 0,0 2 0,-5-3 0,8 2 15,-5-4 0,2 4 0,2-2 0,-4 0 16,6-2 0,2-1 0,2-3 0,-3 4 15,7-4 0,-5 3 0,1-1 0,1-3 16,-2 4 0,-7 3 0,3-2 0,-3 2 16,-1-3 0,-2 0 0,4 0 0,-7-1 15,6 4 0,-4-4 0,-1 0 0,-6 0 0,-9 0 16,6-2 0,-5 2 0,8-1 0,0 0 16,-11 0 0,8-3 0,-6 0 0,-4 2 15,2-4 0,6 0 0,-7 2 0,2-4 16,-1 4 0,9-2 0,4 0 0,0 0 15,3 0 0,-3 0 0,4-6 0,-5 6 16,3-2 0,-1 0 0,2 2 0,-2-3 16,1 1 0,-1 2 0,-10-3 0,-4 1 15,8 2 0,-9-3 0,4 1 0,5-1 16,6 0 0,-11-1 0,-3-1 0,4 4 16,7-5 0,-8 0 0,-2 5 0,7-4 0,3 0 15,6 0 0,-5 3 0,-9-6 0,-3 1 16,14 4 0,-3-2 0,5 3 0,-13-6 15,4 3 0,10-2 0,-2 1 0,2 4 16,2-3 0,-5 3 0,3-4 0,-15 3 0,6-1 16,9 1 0,0-3 0,1 0 15,-1 6 0,2-2 0,0 0 0,0 0 16,2-3 0,-1 5 0,2-3 0,-4 1 0,0 2 16,1-3 0,2 3 0,-1 0 0,-7 0 15,6 0 0,3 3 0,0-3 0,-1 2 16,20-2 0,-32 0 0,18 3 0,14-3 15,-22 0 0,22 0 0,-19 2 0,19-2 0,0 0 16,-22 0 0,22 0 0,0 0 16,-19 0 0,19 0 0,0 0 0,-16 3 15,16-3 0,0 0 0,0 0 0,-25-3 16,25 3 0,0 0 0,-22-2 0,22 2 16,-17-3 0,17 3 0,-16-5 0,16 5 0,-11-5 15,11 5 0,0 0 0,-16-5 0,16 5 16,0 0 0,-17-8 0,17 8 0,-13-4 15,13 4 0,-17-8 0,10 3 0,7 5 16,-23-5 0,9 1 0,1-2 0,13 6 16,-34-9 0,13 5 0,2-4 0,-4 3 15,5 0 0,4 0 0,-2 2 0,16 3 16,-25-7 0,14 5 0,11 2 0,-22-8 0,11 6 16,11 2 0,-16-6 0,16 6 0,-14-4 15,14 4 0,0 0 0,-14-6 0,14 6 16,0 0 0,-8-4 0,8 4 0,0 0 15,0 0 0,0 0 0,-10-9 0,10 9 16,0 0 0,0 0 0,0 0 0,-10-9 16,10 9 0,0 0 0,0 0 0,-7-6 15,7 6 0,0 0 0,0 0 0,-6-10 16,6 10 0,0 0 0,-8-11 0,8 11 16,-6-14 0,1 6 0,-3-2 0,3 1 0,-10-7 15,2 0 0,2-4 0,-12-12 0</inkml:trace>
  <inkml:trace contextRef="#ctx0" brushRef="#br0">31564 10767 0,'-6'-6'0,"6"6"0,0 0 16,-1-7 0,1 7 0,0 0 0,0 0 15,-7-8 0,7 8 0,0 0 0,0 0 16,0 0 0,0 0 0,0 0 0,-3 21 16,3-1 0,0 3 0,0-1 0,0 17 15,0-1 0,6-2 0,-2 2 0,-3-1 16,-1-6 0,3-5 0,-3-2 0,3 1 15,-3-1 0,5-1 0,-5-3 0,3 2 16,-1-2 0,1-6 0,0 1 0,-3-6 0,5 1 16,-5 1 0,4-4 0,-2 1 0,-2-8 15,7 13 0,-7-7 0,0-6 0,1 10 16,-1-10 0,0 0 0,6 4 0,-6-4 16,0 0 0,0 0 0,0 0 0</inkml:trace>
  <inkml:trace contextRef="#ctx0" brushRef="#br0">32026 10724 0,'6'-10'0,"-6"10"15,0 0 0,2-13 0,-2 13 0,0 0 16,6-8 0,-6 8 0,0 0 0,0 0 15,2-10 0,-2 10 0,0 0 0,0 0 16,0 0 0,0 0 0,3-6 0,-3 6 16,0 0 0,0 0 0,0 0 0,0 0 15,0 0 0,-11 41 0,3-17 0,4-2 16,-16 11 0,3 5 0,1-3 0,-3 1 16,-3 0 0,5-1 0,-1-4 0,1-3 0,-3 5 15,4-6 0,6-7 0,-1-1 0,-3 3 16,0-2 0,3 3 0,-3-3 0,3-1 15,-2 1 0,0-3 0,-2 1 0,-1 0 16,0 2 0,-1-7 0,4 7 0,1-5 16,-4-1 0,2 1 0,2-3 0,3-1 0,-3-4 15,4 3 0,3-5 0,-2 2 16,0-2 0,7-5 0,-11 7 0,11-7 16,-8 8 0,8-8 0,-4 6 0,4-6 0,0 0 15,-10 7 0,10-7 0,0 0 0,-4 6 16,4-6 0,0 0 0,0 0 0,-7 6 15,7-6 0,0 0 0,0 0 0,0 0 16,0 0 0,-8 4 0,8-4 0,0 0 16,0 0 0,0 0 0,0 0 0</inkml:trace>
  <inkml:trace contextRef="#ctx0" brushRef="#br0">31577 10701 0,'0'0'15,"0"0"0,0 0 0,0 0 0,0-8 0,0 8 16,0 0 0,0 0 0,0 0 16,0 0 0,3-6 0,-3 6 0,0 0 0,0 0 15,0 0 0,0 0 0,0 0 0,0 0 16,0 0 0,0 0 0,0 0 0,0 0 16,18 22 0,-14-3 0,-1 4 0,-1-1 15,-2 2 0,0 14 0,0-2 0,0 2 16,-2-8 0,2-5 0,-3-2 0,0 0 15,2-1 0,1 0 0,-4 3 0,1-5 16,1 3 0,2 0 0,-4-3 0,2 2 16,2-1 0,-3-3 0,0 4 0,3-6 15,3-1 0,-3-3 0,0 1 0,-3-5 16,3 0 0,-3 4 0,6-4 0,-3-8 16,-3 12 0,3-12 0,0 13 0,0-13 0,-2 8 15,2-8 0,0 0 0,0 8 0,0-8 16,0 0 0,0 12 0,0-12 0,0 0 15,0 10 0,0-10 0,0 0 0,0 6 16,0-6 0,0 0 0,0 0 0,0 12 16,0-12 0,0 0 0,0 0 0,0 7 15,0-7 0,0 0 0,0 0 0,0 0 16,0 11 0,0-11 0,0 0 0,0 0 0,0 0 16,0 10 0</inkml:trace>
  <inkml:trace contextRef="#ctx0" brushRef="#br0">27767 12687 0,'0'0'0,"-7"-10"0,7 10 15,0 0 0,0 0 0,0 0 0,0 0 16,0 0 0,-2-10 0,2 10 0,0 0 16,0 0 0,0 0 0,-3-17 0,3 17 15,0-12 0,-3 2 0,3 10 0,-2-19 16,0-3 0,-7 4 0,0-2 0,1-3 16,0 1 0,-8-9 0,-3-2 0,-3-1 15,-6 1 0,1-2 0,-6 3 0,0-4 16,-1 4 0,-3-2 0,-1-1 0,-1 1 0,1-4 15,-1 1 0,-2 5 0,3-2 0,-3-1 16,0 1 0,3 2 0,0 0 16,-1-1 0,-1 2 0,1 4 0,-2-1 0,3 1 15,-7 2 0,6 0 0,-9 4 0,2-4 16,-1 5 0,1 1 0,-6 2 0,3-1 16,-3 3 0,-4 0 0,1 3 0,5 3 15,-10 2 0,1-1 0,-1 2 0,-23 4 0,18 0 16,10 4 0,-3-4 0,1 4 15,3 0 0,4 0 0,-5 4 0,9 0 16,-1 3 0,2-2 0,-6 2 0,8-1 0,6 0 16,-7-1 0,12 3 0,4-5 0,-9 5 15,6 0 0,5-5 0,-3 1 0,6 0 16,-16 6 0,0-2 0,9 0 0,0-1 16,-8 2 0,5-4 0,8 1 0,1-1 15,1-3 0,2 2 0,-4-2 0,8 1 16,-6 2 0,5-4 0,-3 0 0,5 0 15,16-3 0,-25 4 0,25-4 0,-22 5 0,22-5 16,-19 2 0,19-2 0,-19 3 16,19-3 0,-16 5 0,16-5 0,-23 3 15,23-3 0,-22 2 0,22-2 0,-20 5 0,20-5 16,-18 3 0,18-3 0,0 0 0,-25 4 16,25-4 0,0 0 0,-19 3 0,19-3 15,0 0 0,0 0 0,-16 3 0,16-3 16,0 0 0,0 0 0,0 0 0,0 0 15,0 0 0,-20 4 0,20-4 0,0 0 16,0 0 0,0 0 0,0 0 0,0 0 16,-13 3 0,13-3 0,0 0 0,0 0 15,0 0 0,0 0 0,0 0 0,0 0 16,0 0 0,0 0 0,0 0 0,0 0 0,0 0 16,0 0 0,0 0 0,0 0 0,0 0 15,0 0 0,0 0 0,0 0 0,0 0 16,33-27 0,-25 16 0,9 0 0,-4-2 15,7 1 0,-7 0 0,-2 2 0,3 0 16,-6 3 0,1-1 0,-9 8 0,15-15 0,-7 10 16,-8 5 0,14-14 0,-8 7 15,-6 7 0,13-12 0,-4 6 0,-9 6 16,13-13 0,-5 9 0,-8 4 0,11-13 0,-11 13 16,14-10 0,-14 10 0,17-10 0,-11 5 15,-6 5 0,15-10 0,-15 10 0,17-10 16,-17 10 0,13-3 0,-13 3 0,0 0 15,17-8 0,-17 8 0,0 0 16,13-8 0,-13 8 0,0 0 0,0 0 0,12-5 16,-12 5 0,0 0 0,0 0 0,0 0 15,0 0 0,0 0 0,0 0 0,0 0 16,0 0 0,0 0 0,0 0 0,0 0 16,0 0 0,0 0 0,-8 31 0,-9-16 0,0 1 15,-4-2 0,1 4 0,1-3 0,-3 3 16,3-2 0,-11 9 0,5-5 0,5-3 15,2-1 0,2 0 0,-1-1 0,1-1 16,2-1 0,4-3 0,1 2 0,1-6 16,8-6 0,-13 16 0,13-16 0,-11 12 15,5-7 0,6-5 0,-11 10 0,11-10 16,0 0 0,-8 10 0,8-10 0,0 0 16,0 0 0,-9 10 0,9-10 0,0 0 0,0 0 15,0 0 0,-5 10 0,5-10 16,0 0 0,0 0 0,0 0 0,0 0 0,0 0 15,0 0 0,0 0 0,0 0 0,14 18 16,-3-15 0,11 5 0,-2 0 0,9-4 16,8 6 0,3 0 0,-8-2 0,-4-1 15,-3-4 0,-4 2 0,2 1 0,-2 0 16,-2 0 0,3-3 0,-5 1 0,-2-1 16,-15-3 0,37 8 0,-21-3 0,-2-3 15,-14-2 0,24 6 0,-24-6 0,17 2 0,-17-2 16,0 0 0,0 0 0,22 2 0,-22-2 15,0 0 0,0 0 0,16 4 0,-16-4 16,0 0 0,0 0 0,0 0 0,0 0 16,15 4 0,-15-4 0,0 0 0,0 0 15,0 0 0,0 0 0,0 0 0,0 0 16,0 0 0,0 0 0,21 3 0,-21-3 16,0 0 0,0 0 0,0 0 0,0 0 15,0 0 0,0 0 0,0 0 0,0 0 16,0 0 0,0 0 0,0 0 0,0 0 15,0 0 0,0 0 0,0 0 0,0 0 0,0 0 16,0 0 0,0 0 0,8-21 0,-8 21 16,-6-14 0,6 14 0,-7-21 0,1 11 15,-4 0 0,6-8 0,-4-2 0,0 5 16,2-1 0,-2-1 0,3 1 0,-2-1 16,0 1 0,4 4 0,-3 2 0,6 10 15,-2-19 0,-4 9 0,6 10 0,-2-17 16,-4 7 0,6 10 0,0-22 0,-2 12 0,-1 1 15,3 9 0,-3-22 0,-1 12 0,4-1 16,0 11 0,-4-18 0,6 8 0,-4-2 16,2 12 0,-3-16 0,3 9 0,0 7 15,-3-18 0,3 18 0,-2-15 0,2 15 16,0-15 0,0 15 0,-3-10 0,3 10 16,0 0 0,-3-13 0,3 13 0,0-12 15,0 12 0,0 0 0,0-11 0,0 11 16,0 0 0,0 0 0,0-13 0,0 13 0,0 0 15,0 0 0,-2-9 0,2 9 16,0 0 0,0 0 0,0 0 0,-3-10 16,3 10 0,0 0 0,0 0 0,0 0 0,0 0 15,0 0 0,0 0 0,0 0 16,0-13 0,0 13 0,0 0 0,0 0 0,0 0 16,0 0 0,0 0 0,0 0 0,-4-10 15,4 10 0,0 0 0,0 0 0,0 0 16,0 0 0,0 0 0,0 0 0,0 0 15,0 0 0,0 0 0,0 0 0</inkml:trace>
  <inkml:trace contextRef="#ctx0" brushRef="#br0">19570 12009 0,'0'0'15,"0"0"0,0 0 0,0 0 0,0 0 16,0 0 0,0 0 0,0 0 0,0 0 16,0 0 0,0 0 0,0 0 0,0 0 15,0 0 0,0 0 0,0 0 0,0 0 16,0 0 0,0 0 0,0 0 0,0 0 15,0 0 0,0 0 0,17-10 0,-17 10 0,0 0 16,0 0 0,0 0 0,9-8 16,-9 8 0,0 0 0,0 0 0,0-10 0,0 10 15,0 0 0,0 0 0,0 0 0,0 0 16,-18-8 0,18 8 0,-33 0 0,8 0 16,0 3 0,1 0 0,-1 1 0,1 2 15,2-1 0,-1 0 0,5 2 0,4-2 16,1 3 0,1-7 0,4 5 0,4 0 0,-2 0 15,3-2 0,3-4 0,0 13 0,3-4 16,4 0 0,1 1 0,13 4 0,-4 1 16,17 9 0,-7-6 0,12 1 0,-16-3 15,2 1 0,-5-4 0,-1 0 0,-5 0 16,0-3 0,-4 0 0,1 0 0,-2 0 16,-4-4 0,1 6 0,2-5 0,-3-1 15,-5 3 0,3-2 0,-3-7 0,-3 14 16,-2-6 0,-1-1 0,-2 3 0,-3-2 0,-5 4 15,-6-3 0,-1 1 0,2 0 16,2-2 0,-3-1 0,-3 0 0,9-1 0,-5-2 16,4-1 0,2 2 0,0-5 15,3 3 0,0-3 0,3 2 0,-3-2 0,12 0 16,-18 0 0,18 0 0,-23 0 0,23 0 16,0 0 0,-16-2 0,16 2 0,0 0 15,-14-3 0,14 3 0,0 0 0,-11-5 16,11 5 0,0 0 0,0 0 0,-8-5 15,8 5 0,0 0 0,-11-5 0,11 5 0,0 0 16,0 0 0,-8-7 0,8 7 0</inkml:trace>
  <inkml:trace contextRef="#ctx0" brushRef="#br0">19672 12187 0,'0'0'0,"2"-14"0,-2 14 15,0 0 0,0 0 0,0 0 0,8-7 16,-8 7 0,0 0 0,0 0 0,0 0 0,6-7 16,-6 7 0,0 0 0,0 0 15,16-5 0,-16 5 0,0 0 0,10-5 0,-10 5 16,0 0 0,20-4 0,-20 4 0,18-3 16,-18 3 0,23-6 0,-9 6 0,10 0 15,-2-1 0,3 1 0,-3 0 0,-4-3 16,-1 3 0</inkml:trace>
  <inkml:trace contextRef="#ctx0" brushRef="#br0">19734 12252 0,'0'0'0,"0"0"15,0 0 0,0 0 0,0 0 0,0 0 16,0 0 0,0 0 0,0 0 0,0 0 0,0 0 16,0 0 0,0 0 0,0 0 15,0 0 0,0 0 0,0 0 0,32 6 16,-9-6 0,1 0 0,0 0 0,8 0 0,-8 0 16,16 5 0,2-3 0,-7-2 0,-7-2 15,-4 2 0,1 0 0</inkml:trace>
  <inkml:trace contextRef="#ctx0" brushRef="#br0">20325 11730 0,'0'0'0,"0"0"0,0 0 0,5-10 16,-5 10 0,0 0 0,0 0 0,0 0 15,6-10 0,-6 10 0,0 0 0,0 0 16,0 0 0,9-7 0,-9 7 0,6-7 16,-6 7 0,13-6 0,-13 6 0,13-10 15,-13 10 0,14-9 0,-9 3 0,-5 6 16,9-9 0,-9 9 0,8-10 0,-8 10 16,0 0 0,5-7 0,-5 7 0,0 0 15,0 0 0,0 0 0,0 0 0,-17-13 0,17 13 16,-24 0 0,24 0 0,-26 2 0,26-2 15,-24 4 0,24-4 0,-22 7 0,22-7 16,-15 3 0,15-3 0,-12 4 0,12-4 16,-5 8 0,5-8 0,0 0 0,2 17 15,-2-17 0,12 9 0,-2 1 0,-2-3 16,4 3 0,1 5 0,2 3 0,-5-3 16,1 0 0,0-2 0,-3 1 0,-2-2 0,-1 3 15,-1-5 0,-3 2 0,-1 7 0,-1 3 16,-3-2 0,2-2 0,-4-1 15,3 0 0,1-5 0,-1 4 0,0-6 16,3 2 0,-2-2 0,2 3 0,0-13 0,-4 16 16,8-4 0,-2-2 0,1 3 0,2-3 15,1 0 0,-1 1 0,4 7 0,-1-2 16,0-3 0,-3-3 0,-3 2 0,-2 2 16,0-5 0,0 4 0,0 6 0,-7 1 15,-1 2 0,-4-5 0,2 0 0,-1 3 16,-3-5 0,3 0 0,1 0 0,-1-7 0,4 2 15,1 2 0,2-6 0,-1-1 0,5-5 16,-7 12 0,7-12 0,-5 8 0,5-8 16,0 8 0,0-8 0,-3 10 0,3-10 15,0 0 0,3 12 0,0-7 0,-3-5 16,5 10 0,-5-10 0,9 12 0,-6-5 16,2-2 0,0 2 0,3 1 0,-1-1 15,-2 0 0,5-1 0,-2-1 0,4-3 0,-12-2 16,21 0 0,-4 0 0,3-5 15</inkml:trace>
  <inkml:trace contextRef="#ctx0" brushRef="#br0">20670 11920 0,'0'0'0,"2"-10"0,-2 10 16,0 0 0,3-10 0,-3 10 0,0 0 15,0 0 0,0 0 0,0 0 0,3-10 16,-3 10 0,0 0 0,0 0 0,0 0 15,0 0 0,0 0 0,0 0 0,0 0 16,-3 38 0,0-28 0,3-10 0,-2 20 16,2-8 0,0-3 0,0-9 0,2 18 15,1-9 0,-3 1 0,0-10 0,6 16 16,-6-16 0,6 10 0,-6-10 0,4 9 0,-4-9 16,9 7 0,-9-7 0,0 0 0,0 0 15,0 0 0,35-10 0,-26 4 0,2 0 16,-2-4 0,7-2 0,-6-1 0,-2 3 15,1-2 0,-1 4 0,-5 3 0,3-3 16,-6 8 0,11-13 0,-11 13 0,5-10 16,-5 10 0,8-7 0,-8 7 0,0 0 15,0 0 0,8-8 0,-8 8 0,0 0 16,0 0 0,0 0 0,0 0 0,14 18 16,-14-18 0,5 13 0,1-5 0,-6-8 15,7 14 0,3-6 0,-5 0 0,0 0 0,3 1 16,1-4 0,-1 3 0,-8-8 0,16 9 15,-7-5 0,-1 2 0,-8-6 0,13 10 16,-13-10 0,14 3 0,-14-3 0,0 0 16,16 4 0,-16-4 0,0 0 0,0 0 15,0 0 0,0 0 0,0 0 0,25-10 16,-25 10 0,8-13 0,-8 5 0,0 8 16,5-18 0,-5 6 0,0 1 0,2 1 15,-4-2 0,2 0 0,-2 1 0,-1 1 0,3 10 16,0-23 0,-3 13 0,3-2 15,-5 2 0,2-2 0,3 2 0,0 10 0,-4-19 16,-3 8 0,4 1 0,3 0 16,-2 3 0,2 7 0,-6-18 0,6 18 0,-5-11 15,5 5 0,0 6 0,-3-10 0,3 10 16,0 0 0,-5-11 0,5 11 0,0 0 16,0 0 0,0 0 0,0 0 0,0 0 15,0 0 0,0 0 0,0 0 0,-28 17 16,20-7 0</inkml:trace>
  <inkml:trace contextRef="#ctx0" brushRef="#br0">21091 12020 0,'11'6'0,"-11"-6"15,0 0 0,0 0 0,0 0 0,8 6 16,-8-6 0,9 13 0,-7-3 0,1-1 16,0 2 0,5 9 0,-5-1 0,-1 5 0,2-1 15,-1-3 0,-3 5 0,2-3 16,-4 0 0,4 1 0,-2-1 0,0-5 0,-2 5 16,-1-5 0,6 1 0,-6-4 0,3 0 15,-4-2 0,4-6 0,0 4 0,-2 0 16,2-10 0,-6 15 0,4-10 0,2-5 15,-6 10 0,6-10 0,-7 8 0,7-8 16,-12 2 0,12-2 0</inkml:trace>
  <inkml:trace contextRef="#ctx0" brushRef="#br0">21489 11991 0,'0'0'0,"0"0"0,10 23 0,-10-13 16,0-2 0,-2 15 0,-1-3 0,-2-2 15,-1-1 0,0-2 0,1 2 0,-3 2 16,1-7 0,3 4 0,-6-8 0,-2 11 16,4-7 0,-3 2 0,0-8 0,3 4 15,-2-5 0,10-5 0,-15 7 0</inkml:trace>
  <inkml:trace contextRef="#ctx0" brushRef="#br0">21631 11877 0,'0'0'0,"0"0"0,0 0 0,0 0 16,0 0 0,0 0 0,0 0 0,8 23 0,-5-13 16,-3 2 0,0-2 0,6 3 15,-4 6 0,6-2 0,-3 1 0,2-6 0,1 1 16,0-5 0,-3 2 0,6-1 0,-3-2 16,3-1 0,3-3 0,-3 3 0,-11-6 15,25 2 0,-25-2 0,24 0 0,-24 0 16,18-10 0,-4 5 0,-7-3 0,-2 1 15,-5 7 0,8-13 0,-2 1 0,-6 12 0,5-11 16,-5 11 0,3-12 0,-3 12 16,3-8 0,-3 8 0,0 0 0,0 0 15,0 0 0,0 0 0,0 0 0,0 0 0,0 0 16,0 0 0,0 0 0,0 0 0,0 0 16,23 17 0,-16-9 0,3-2 0,1 0 15,-2 0 0,2 0 0,-11-6 0,16 10 16,-8-7 0,-8-3 0,14 1 0,-14-1 15,0 0 0,0 0 0,24-4 0,-24 4 16,7-12 0,-7 12 0,10-16 0,-6 5 16,-2-1 0,-2-6 0,-2 0 0,-2-1 0,4-1 15,-5 1 0,0 3 0,4-4 0,-5 8 16,4-1 0,-1 5 0,1-2 0,2 10 16,-2-20 0,-2 15 0,4 5 0,-2-12 15,2 12 0,0 0 0,-7-14 0,7 14 16,0 0 0,-2-8 0,2 8 0,0 0 15,0 0 0,0 0 0,0 0 0</inkml:trace>
  <inkml:trace contextRef="#ctx0" brushRef="#br0">22253 11966 0,'0'17'0,"0"-6"0,0 1 0,0 1 16,-3 6 0,-4 3 0,5 1 0,0-1 15,-4 1 0,-2 0 0,4-1 0,-4 2 16,-2-2 0,0 1 0,0-7 0,3 6 16,-1-11 0,0 4 0,1-5 0,5-1 0,-3 0 15,-1 1 0,4-5 0,2-5 0,-6 12 16,6-12 0,-6 10 0,6-10 0,-3 5 15,3-5 0,0 0 0,0 0 0,0 0 16,0 0 0,0 0 0,0 0 0,0 0 16,0 0 0,42-20 0,-24 10 0,5-2 0,-4 3 15,3-2 0,-3-3 0,3 1 16</inkml:trace>
  <inkml:trace contextRef="#ctx0" brushRef="#br0">22472 12128 0,'0'0'0,"4"-10"15,-4 10 0,0 0 0,6-11 0,-6 11 16,0 0 0,7-7 0,-7 7 0,0 0 0,10-5 16,-10 5 0,0 0 0,20-8 15</inkml:trace>
  <inkml:trace contextRef="#ctx0" brushRef="#br0">22726 12036 0,'8'-4'0,"-8"4"0,0 0 16,14-8 0,-14 8 0,0 0 0,11-4 15,-11 4 0</inkml:trace>
  <inkml:trace contextRef="#ctx0" brushRef="#br0">22995 12011 0,'0'0'16,"0"0"0,12-5 0,-12 5 0,0 0 0,0 0 15,20-2 0,-20 2 0,10-5 16,-10 5 0,0 0 0</inkml:trace>
  <inkml:trace contextRef="#ctx0" brushRef="#br0">23172 11849 0,'6'-13'0,"-6"13"0,0 0 0,0 0 0,0 0 16,0 0 0,0 0 0,0 0 0,0 0 15,0 0 0,0 0 0,0 0 0,0 0 16,0 0 0,-11 57 0,11-40 0,-3 3 16,0-2 0,3-5 0,-2 5 0,2-3 15,2 0 0,-2-4 0,3 1 0,-3-12 16,3 19 0,-3-10 0,5-2 0,-5-7 15,0 0 0,6 13 0,-6-13 0,0 0 16,0 0 0,0 0 0,0 0 0,0 0 0,0 0 16,34-29 0,-30 20 0,-4 9 15,8-22 0,-5 11 0,-3 1 0,0 10 0,2-18 16,-2 18 0,6-15 0,-6 15 0,3-8 16,-3 8 0,0 0 0,0 0 0,0 0 15,0 0 0,0 0 0,0 0 0,0 0 16,19 29 0,-16-19 0,2-1 0,0 4 15,4-6 0,-4 5 0,1-2 0,3 0 16,-2-4 0,0 3 0,0-5 0,1 4 16,-8-8 0,17 2 0,-17-2 0,0 0 0,0 0 15,30-2 0,-30 2 0,17-15 0,-12 5 16,3 1 0,0-10 0,1-2 16,-4-1 0,-2-1 0,0-1 0,-1 2 0,-2-1 15,0-1 0,2 5 0,-4 1 0,4 6 16,-4-3 0,2 3 0,0 2 0,0 10 15,0-20 0,-2 11 0,2 9 0,-3-13 16,3 13 0,0-15 0,0 15 0,0 0 0,-3-12 16,3 12 0,0-11 0,0 11 15,0 0 0,0 0 0,-5-11 0,5 11 16,0 0 0,0 0 0,0 0 0,0 0 0,0 0 16,-39 19 0</inkml:trace>
  <inkml:trace contextRef="#ctx0" brushRef="#br0">23498 12176 0,'13'3'16,"-13"-3"0,0 0 0,17 8 0,-9-1 16,1 0 0,-4 6 0,6 5 0,-4 2 15,3 3 0,-5-1 0,-2 0 0,-3-3 16,5 7 0,-5-3 0,0-4 0,0 0 0,-3 1 15,1 0 0,-2-5 0,0-4 0,2 1 16,-6-3 0,8-2 0,0-7 0,-7 12 16,4-7 0,3-5 0,0 0 0,-10 2 15,10-2 0,0 0 0,0 0 0,-10-22 16,10 3 0,3-3 0,4-15 0,1-1 16,0-1 0,6 3 0,-6 1 0,4 0 15,2 8 0,-7 5 0,1 5 0,-3 4 16,1-2 0,-1 5 0,1-3055 0,-6 6121 15,8-3072 0,-8 10 0,0 6 0</inkml:trace>
  <inkml:trace contextRef="#ctx0" brushRef="#br0">23767 11649 0,'-3'-10'0,"6"-1"0,-3 11 16,2-12 0,-2 12 0,4-10 0,-4 10 16,2-7 0,-2 7 0,0 0 0,13-6 15,-13 6 0,19-3 0,4 3 0,-23 0 16,30-3 0,-30 3 0,27 6 0,-19-5 15,5 4 0,-13-5 0,17 10 0,-11-8 16,-6-2 0,10 17 0,-10-6 0,0-1 16,0 2 0,-5 0 0,1-2 0,0 10 15,-7-3 0,2 1 0,5-1 0,-7-2 16,3-2 0,1 3 0,3-4 0,-2-2 16,3 3 0,-1-1 0,4 0 0,-1-3 0,1 4 15,0 10 0,-3-4 0,3 1 0,3-3 16,-3 3 0,1 0 0,-1-3 0,-1 3 15,-2-1 0,3-4 0,-6 5 0,6-3 16,-6 1 0,-2 2 0,2-4 0,2 4 16,-5-4 0,1 1 0,3-3 0,-3-4 0,5 0 15,-3 0 0,6-1 0,-3-1 16,-2 2 0,5-4 0,0-6 0,-3 15 0,1-9 16,2-6 0,-2 13 0,2-13 0,0 9 15,0-9 0,0 10 0,0-10 0,-4 7 16,4-7 0,0 10 0,0-10 0,0 0 15,-5 12 0,5-12 0,0 0 0,0 10 16,0-10 0,0 0 0,-3 8 0,3-8 16,0 0 0,0 0 0,-6 9 0,6-9 15,0 0 0,0 0 0,0 9 0,0-9 16,0 0 0,0 0 0,0 0 0,-5 6 16,5-6 0,0 0 0,0 0 0,-3 10 15,3-10 0,0 10 0,0-10 0,0 7 0,0-7 16,0 13 0,0-13 0,0 0 0,-4 10 15,4-10 0,0 0 0,0 10 0,0-10 16,0 0 0,-4 6 0,4-6 0,0 0 16,0 0 0,-11 9 0,11-9 0,-33 7 15,8-4 0,-18 1 0,-8-2 0,-5 1 16</inkml:trace>
  <inkml:trace contextRef="#ctx0" brushRef="#br0">27270 13890 0,'0'0'0,"0"0"15,0 0 0,-13-5 0,13 5 0,0 0 16,0 0 0,0 0 0,0 0 0,0 0 16,0 0 0,0 0 0,0 0 0,0 0 15,0 0 0,0 0 0,-4-5 0,4 5 16,0 0 0,0 0 0,0 0 0,0 0 15,0 0 0,0 0 0,0 0 0,0 0 0,0 0 16</inkml:trace>
  <inkml:trace contextRef="#ctx0" brushRef="#br0">21168 15355 0,'0'0'16,"0"0"0,0 0 0,0 0 0,0 0 0,0 0 16,0 0 0,0 0 0,0 0 0,0 0 15,0 0 0,0 0 0,0 0 0,0 0 16,0 0 0,0 0 0,0 0 0,0 0 16,-17-25 0,17 25 0,0 0 0,0 0 15,0 0 0,0 0 0,0 0 0,0 0 16,-4-10 0,4 10 0,0 0 0,0 0 15,0 0 0,0 0 0,0-13 0,0 13 0,0 0 16,0 0 0,0 0 0,0-10 0,0 10 16,0 0 0,0 0 0,0 0 0,0-13 15,0 13 0,0 0 0,0 0 0,0 0 16,0-13 0,0 13 0,0 0 0,0 0 16,0 0 0,2-12 0,-2 12 0,0 0 15,0 0 0,0 0 0,0 0 0,0 0 16,0 0 0,0 0 0,0 0 0,0 0 15,0 0 0,0 0 0,0 0 0,0 0 0,-14 51 16,9-29 0,-1 1 0,3-1 0,1 2 16,0 1 0,-1-3 0,6 1 15,-1-1 0,3-2 0,-2-1 0,0-1 16,-1-6 0,4 3 0,-4-2 0,5-4 0,-3 1 16,5-3 0,-1 3 0,-2 0 0,5-5 15,-2 2 0,0-3 0,0 6 0,-3-10 16,-6 0 0,19 9 0,-19-9 0,13 3 15,-13-3 0,0 0 0,0 0 0,30-12 0,-22 9 16,1-4 0,-3-4 0,2 4 0,2-11 16,-1 5 0,2-3 0,-3-3 15,3-1 0,-3 2 0,-2-2 0,1 0 0,-5 1 16,12 2 0,-13-3 0,5 5 0,-4 5 16,4-2 0,-5 2 0,9 3 0,-10 7 15,4-18 0,-2 11 0,-2 7 0,2-15 16,-2 15 0,5-11 0,-5 11 0,3-16 15,-3 16 0,0-9 0,0 9 0,0 0 16,0-11 0,0 11 0,0 0 0,4-9 16,-4 9 0,0 0 0,0 0 0,4-13 0,-4 13 15,0 0 0,0 0 0,0 0 16,0 0 0,0 0 0,0 0 0,0 0 0,0 0 16,0 0 0,0 0 0,0 0 0,10 36 15,-8-18 0,0-3 0,1 5 0,5 0 16,0 0 0,1-1 0,-4 0 0,3-1 15,4 0 0,-2 1 0,3-2 0,4-2 16,-3 2 0,2-1 0,-5-5 0,3 1 0,-5-3 16,1-2 0,1-1 0,0 0 15,-3-4 0,4 3 0,-4 0 0,-8-5 0,22 0 16,-22 0 0,19 0 0,-19 0 0,19-7 16,-11 2 0,2-1 0,-3 2 0,3-2 15,-2 0 0,1 0 0,-4 0 0,3 0 16,-2-3 0,-2 1 0,2 1 0,2 0 15,-4-1 0,1 1 0,2-3 0,0 0 16,-4 4 0,5-4 0,-3 2 0,-2-2 16,1 0 0,3-1 0,-4 1 0,3 1 15,-4-1 0,1 0 0,-1-2 0,4 2 16,-4 0 0,-2 10 0,3-19 0,0 11 16,-3 8 0,3-12 0,-1 3 0,-2 9 0,0-13 15,0 13 0,0-9 0,0 9 0,-2-10 16,2 10 0,-6-13 0,6 13 0,-5-10 15,5 10 0,-11-13 0,7 6 0,-3-3 16,-1 2 0,0 1 0,-3 0 0,1 1 0,10 6 16,-15-12 0,6 5 0,1 3 15,8 4 0,-13-10 0,5 4 0,8 6 16,-14-9 0,14 9 0,-13-10 0,13 10 0,-10-8 16,10 8 0,-7-8 0,7 8 0,0 0 15,-8-7 0,8 7 0,0 0 0,0 0 16,-8-5 0,8 5 0,0 0 0,0 0 15,0 0 0,0 0 0,-11-8 0,11 8 16,0 0 0,0 0 0,0 0 0,0 0 16</inkml:trace>
  <inkml:trace contextRef="#ctx0" brushRef="#br0">23881 14291 0,'4'-14'0,"-4"14"0,2-7 16,-2 7 0,0-10 0,0 10 0,0 0 0,-9-8 15,9 8 0,-13-2 0,13 2 0,-30-8 16,9 8 0,-8 0 0,5 0 0,-23 0 16,3 0 0,3 6 0,3-2 0,5 2 15,-7 1 0,-11-2 0,6 2 0,3-1 16,-4 2 0,-1 1 0,4-2 0,-7 5 16,8-2 0,-6-3 0,4 3 0,0 0 15,1 0 0,2 0 0,2-1 0,1 3 16,5-5 0,3-1 0,6 4 0,-13 2 15,5 1 0,-4 2 0,6-2 0,4-1 16,-8 7 0,6-4 0,6-5 0,1 5 0,1-3 16,1 3 0,-2-1 0,1 4 15,1-1 0,-5 8 0,1-2 0,4-8 16,6 1 0,-4 6 0,1-5 0,-4 16 0,-1-4 16,4-4 0,0 8 0,4-8 0,3 1 15,-4-5 0,5 1 0,-1 13 0,-1-8 16,2 0 0,4-4 0,-4 17 0,6-12 15,-5 10 0,3-1 0,0 0 0,2-10 0,0-1 16,3 0 0,0-4 0,0 14 16,3-4 0,-3-9 0,3 0 0,2-1 15,4-3 0,-5 6 0,5-5 0,-1 3 0,3-4 16,-2 3 0,10 10 0,-3-8 0,2-2 16,-3-2 0,-2-2 0,1-1 0,2 3 15,1-3 0,-1 1 0,1-1 0,-1-1 16,3 2 0,-3-1 0,4-2 0,0 0 15,-2 0 0,2-1 0,2-2 0,-4 4 16,5-4 0,0 3 0,-3-3 0,5 0 16,15 11 0,-6-9 0,-6-2 0,-1 1 15,-3-6 0,1 4 0,16 1 0,-2 0 16,-8-2 0,-2-3 0,8 4 0,-3-1 0,3-3 16,2 0 0,3 0 0,1 1 0,-2-1 15,1-2 0,1 0 0,-1 1 0,2-6 16,1 4 0,0 2 0,2-6 0,-7 3 15,4-3 0,0 4 0,-3-4 0,0-4 16,3 8 0,-1-2 0,1-4 0,-11 2 16,6 2 0,4-4 0,-11-2 0,10 1 15,-1 3 0,-11 0 0,0-4 0,-4 2 16,-2-2 0,5 4 0,-4-4 0,0 2 0,3-3 16,-1 0 0,16 3 0,-10-6 0,-5 3 15,10-2 0,3-4 0,-10 4 0,-3 2 16,-1-2 0,-6 1 0,4-3 0,-1 2 15,14-5 0,-8 2 0,-4 0 0,-4 0 16,-1 0 0,4 0 0,14-6 0,-18 1 16,6 2 0,-2 1 0,-2-1 0,-2 1 15,-4 0 0,4-4 0,1 3 0,-3 0 16,4-2 0,8-6 0,-8-1 0,-1 8 0,-5-3 16,1 3 0,-1-4 0,0 3 0,-4-1 15,1-2 0,2 1 0,-2-3 0,0 2 16,-3-2 0,1 1 0,3-3 0,-4-3 15,0 3 0,0 0 0,-1-1 0,7-9 16,-6 6 0,-3 0 0,-2 4 0,2 5 16,0-5 0,0 0 0,-3 2 0,4 0 15,-2-4 0,-3 7 0,4-6 0,-6 0 16,5 5 0,-2-5 0,0 6 0,1-5 0,-1-1 16,-5 4 0,3 2 0,-3 2 0,6-3 15,-6 0 0,3-4 0,-1 9 0,2-3 16,-4 2 0,0 1 0,1-5 0,-1-4 15,0 6 0,0-1 0,0-4 0,3 6 16,-6 0 0,3 1 0,0 2 0,-1-5 16,1-1 0,-6 4 0,3-5 0,-2 3 15,1 1 0,-1-5 0,2 2 0,-5 3 0,3-1 16,-2-4 0,2 5 0,0 3 16,1 0 0,0 0 0,-5-8 0,4 3 15,-3 2 0,5 2 0,-2 1 0,-1-1 0,1 3 16,2-2 0,-3 3 0,-2-9 0,-1 1 15,-1-1 0,-1 2 0,3 1 0,3 3 16,-5 2 0,3 0 0,-1-3 0,-1 4 16,-3-6 0,3 3 0,1 0 0,-1 2 15,4 2 0,-3-2 0,0 5 0,1-3 16,-3-4 0,2 4 0,-1 2 0,2-3 16,-6 6 0,7-4 0,-3-1 0,-2 0 0,11 8 15,-20-12 0,12 4 0,1 3 0,7 5 16,-20-10 0,9 2 0,-8 2 0,3 0 15,2 2 0,0 2 0,14 2 0,-22-7 16,14 1 0,8 6 0,-19-7 0,6 4 16,13 3 0,-23-7 0,14 4 0,9 3 15,-23-4 0,9 1 0,14 3 0,-19-5 16,19 5 0,-25-2 0,25 2 0,-25-5 16,12 2 0,13 3 0,-26 0 0,14-5 15,12 5 0,-39 0 0,20-2 0,2 2 0,17 0 16,-27 0 0,3-3 0,-1 6 0,0-3 15,0 0 0,3 0 0,-2 0 0,2 0 16,3 2 0,-6-2 0,6 0 0,-3 0 16,1 0 0,1 0 0,-3 4 0,7-3 15,16-1 0,-38 0 0,25 0 0,-1 0 16,14 0 0,-37 3 0,20-3 0,17 0 16,-30 0 0,18 0 0,12 0 0,-24 2 0,24-2 15,-24 3 0,6-3 0,8 0 0,10 0 16,-36 4 0,14 2 0,3-4 0,0 0 15,-3 4 0,6-4 0,-6 0 0,1 1 16,-3 2 0,3 0 0,-1-2 16,2 1 0,-1 1 0,-2-1 0,2-1 0,-1 0 15,3 0 0,0-2 0,3 1 0,-1 2 16,17-4 0,-25 0 0,25 0 0,-24 3 16,13-2 0,11-1 0,-22 3 0,22-3 15,-19 0 0,19 0 0,-18 3 0,18-3 16,-18 2 0,18-2 0,-14 2 0,14-2 0,-18 5 15,6 0 0,1 0 0,-3 0 0,-7 5 16,-2 1 0</inkml:trace>
  <inkml:trace contextRef="#ctx0" brushRef="#br0">22830 14907 0,'-6'-10'0,"6"10"0,0 0 0,0 0 16,-2-11 0,2 11 0,0 0 0,0 0 0,0 0 16,-22 0 0,22 0 0,0 0 15,-28 11 0,10 1 0,-2-2 0,1 1 0,0 4 16,-1 1 0,2 3 0,1-2 0,4-1 16,-2 1 0,5-2 0,2-6 0,2 3 15,0-4 0,6 2 0,0-10 0,-2 15 16,2-15 0,0 0 0,8 12 0,-8-12 15,17 5 0,-17-5 0,22 0 0,-22 0 0,33-5 16,-18-2 0,0 2 0,4-8 0,-6 6 16,1-3 0,-6 2 0,1-1 0,-1-5 15,-3 8 0,3-4 0,1 1 0,-4-4 16,-2 6 0,5-3 0,-2-3 0,-3 4 16,2 0 0,-3-1 0,4-2 0,-6 12 15,8-16 0,-3 6 0,-1 3 0,-4 7 16,7-16 0,-4 6 0,-3 10 0,6-10 15,-6 10 0,5-9 0,-5 9 0,0 0 16,0 0 0,5-7 0,-5 7 0,0 0 16,0 0 0,0 0 0,0 0 0,9 26 15,-7-14 0,-4 9 0,4 4 0,-4-6 16,4 1 0,1-1 0,0 7 0,0-4 0,2-5 16,-2 0 0,-1-5 0,2 4 0,3-9 15,-3 3 0,1-4 0,0 3 0,-5-9 16,16 11 0,-16-11 0,17 2 0,-17-2 15,0 0 0,24-4 0,-9-4 0,-7-2 16,8-9 0,1-1 0,1-9 0,-6 1 16,-1 4 0,-4 4 0,8-15 0,-7 9 15,0 6 0,-2 1 0,-3 3 0,2 0 0,-3 4 16,1 1 0,0 1 0,-3 0 0,0 10 16,4-18 0,-4 8 0,0 10 0,10-16 15,-10 7 0,4 1 0,-4 8 0,4-13 16,-4 13 0,0-10 0,0 10 0,0 0 15,0 0 0,0-12 0,0 12 0,0 0 16,0 0 0,0 0 0,0 0 0,0 0 16,0 0 0,0 0 0,0 0 0,-18 27 15,6-8 0,1 0 0,2 0 0,-1 1 16,-1 2 0,2 1 0,0-5 0,2 3 16,2 1 0,1-3 0,3 1 0,-5-5 0,6-1 15,0-1 0,2-3 0,2 0 0,-4-10 16,5 16 0,-2-6 0,-3-10 0,13 15 15,-8-10 0,-5-5 0,17 3 0,-17-3 16,0 0 0,33-5 0</inkml:trace>
  <inkml:trace contextRef="#ctx0" brushRef="#br0">23392 14650 0,'5'-12'0,"-5"12"0,0 0 0,0 0 16,0 0 0,3-8 0,-3 8 0,0 0 15,0 0 0,0 0 0,0 0 0,0 0 0,0 0 16,0 0 0,0 0 0,0 0 16,-12 29 0,7-19 0,-5 12 0,4-2 15,-8 15 0,-2-4 0,-1 5 0,1-3 0,-1-5 16,6-3 0,4-3 0,-10 12 0,7-9 15,0-2 0,5-4 0,-3 0 0,3 1 16,-1-2 0,0 2 0,1-5 0,2 0 16,3-6 0,-3 3 0,3-12 0,-2 20 15,2-15 0,0-5 0,0 0 0</inkml:trace>
  <inkml:trace contextRef="#ctx0" brushRef="#br0">23347 15061 0,'3'-9'0,"-3"9"0,0 0 0,8-11 16,-8 11 0,0 0 0,4-6 0,-4 6 16,0 0 0,0 0 0,5-11 0,-5 11 0,0 0 15,0 0 0,16-4 0,-16 4 0,22-6 16,-11 5 0,13-2 0,-1-4 0,-1 1 15,1 4 0,0 0 0</inkml:trace>
  <inkml:trace contextRef="#ctx0" brushRef="#br0">23814 14987 0,'0'0'0,"0"0"16,0 0 0,0 0 0,0 0 0,0 0 15,0 0 0,0 0 0,0 0 0,0 0 16,0 0 0,0 0 0,17 3 0,-17-3 0,20-10 15,-11 0 0,9-2 0,2-1 0,-1-2 16,-4 1 0,3-3 0,-2-1 0,9-8 16,0 3 0,-9 1 0,-5 2 0,5 1 15,-5-4 0,0 4 0,-3 1 0,-2 0 16,-1 5 0,-2 1 0,3-1 0,-4 3 16,-2 0 0,0 0 0,0 2 0,0-2 15,0 10 0,0-14 0,0 14 0,0-12 16,0 12 0,-2-10 0,2 10 0,0 0 0,-6-9 15,6 9 0,0 0 0,0 0 16,0 0 0,-16-1 0,16 1 0,0 0 0,-25 13 16,9 3 0,2-9 0,0 11 0,-3-1 15,-1 1 0,-7 12 0,8 1 0,-4-4 16,5 6 0,-7 1 0,3-3 0,10-6 16,3 3 0,-6-8 0,6 0 0,-2-1 15,8-5 0,-6 1 0,5 1 0,2-6 16,0 0 0,0-10 0,5 19 0,0-13 15,1 4 0,3 0 0,-2-4 0,4-1 0,-11-5 16,22 0 0</inkml:trace>
  <inkml:trace contextRef="#ctx0" brushRef="#br0">24197 14880 0,'4'-6'16,"-4"6"0,0 0 0,0 0 0,0 0 0,0 0 15,0 0 0,0 0 0,0 0 16,0 0 0,0 0 0,0 0 0,4 33 16,-8-11 0,2-3 0,-3 3 0,-1 1 0,3-2 15,-2 1 0,2 0 0,-3-4 0,4-1 16,0-3 0,2-1 0,-3-3 0,0 0 16,3 0 0,0 0 0,0-10 0,0 13 15,0-13 0,0 0 0</inkml:trace>
  <inkml:trace contextRef="#ctx0" brushRef="#br0">24212 14797 0,'0'0'0,"0"0"0,6-12 0,-6 12 0,0 0 16,6-10 0,-6 10 0,0 0 0,3-4 15,-3 4 0,0 0 0,0 0 0</inkml:trace>
  <inkml:trace contextRef="#ctx0" brushRef="#br0">24421 14980 0,'1'15'0,"-1"-3"0,0 3 0,0-2 16,-1-2 0,-2-3 0,3-8 0,-5 17 16,2-9 0,3-8 0,-11 12 0,8-2 15,3-10 0,-11 6 0,11-6 0,-8 9 16,8-9 0,0 0 0,-15 4 0,15-4 0,0 0 16,0 0 0,0 0 0,0 0 0,-7-21 15,7 11 0,5-10 0,3-1 0,1-1 16,2 3 0,0-3 0,3 5 0,-1-6 15,1 7 0,2-4 0,1 4 0,-1 4 16,-2 0 0,-1 2 0,-6-1 0,3 5 16,-2 0 0,-8 6 0,16-8 0,-6 5 15,-10 3 0,0 0 0,18-5 0,-18 5 16,0 0 0,0 0 0,0 0 0,16 10 16,-16-10 0,6 6 0,-6-6 0,5 19 0,-2-10 15,-3-9 0,2 29 0,-2-11 0,3 1 16,-3-4 0,0 2 0,0 4 0,0-7 15,-3-1 0,3 1 0,-2-2 0,-1-2 16,1 2 0,2-12 0,-3 18 0,0-10 16,-2-1 0,3 1 0,2-8 0,0 0 15</inkml:trace>
  <inkml:trace contextRef="#ctx0" brushRef="#br0">24806 14952 0,'0'0'0,"0"0"0,9-7 16,-9 7 0,0 0 0,0 0 0,0 0 15,0 0 0,0 0 0,0 0 0,0 0 16,0 0 0,0 0 0,0 0 0</inkml:trace>
  <inkml:trace contextRef="#ctx0" brushRef="#br0">20265 13076 0,'0'0'16,"0"0"0,0 0 0,0 0 0,0-12 16,0 12 0,0 0 0,0 0 0,0 0 15,0 0 0,0 0 0,0 0 0,2-12 16,-2 12 0,0 0 0,0 0 0,6-10 0,-6 10 15,0 0 0,0 0 0,0 0 0,5-7 16,-5 7 0,0 0 0,0 0 0,0 0 16,9-9 0,-9 9 0,0 0 0,0 0 15,0 0 0,0 0 0,27 4 0,-27-4 16,20 8 0,-9-1 0,8 2 0,-3 3 16,5 3 0,-4 3 0,3-1 0,-2-1 15,10 12 0,-1-1 0,-5-1 0,3 3 0,-4-7 16,4 7 0,-5-6 0,-2-1 0,3 10 15,0-9 0,-8 3 0,9 4 16,-6-5 0,-1-2 0,-1-7 0,-1 1 0,0 1 16,-2-1 0,-2-2 0,5-2 0,-7 5 15,5-3 0,-3 3 0,5-6 0,-7 3 16,1 1 0,2 2 0,5-3 0,-5 3 16,-1 2 0,4-4 0,-2-1 0,3 0 0,-3 2 15,2-2 0,4 1 0,-4 2 16,1-1 0,0-1 0,4 1 0,-6-1 15,2 0 0,2-4 0,-2 3 0,-3-3 0,-3 1 16,3-3 0,-2-4 0,-3 4 0,1 2 16,1-6 0,1 4 0,1 5 0,4-3 15,-6 0 0,0-2 0,1 0 0,-1-1 16,-1 0 0,2 1 0,5 6 0,2-1 16,-2 0 0,0-2 0,2 2 0,-2-2 15,3 0 0,-2 2 0,2-2 0,-3-3 16,-3-2 0,-3 4 0,12-2 0,-10-1 0,1-2 15,-3-2 0,1 5 0,-1-6 16,2 4 0,-2 0 0,1-1 0,-1-2 0,4 2 16,-5 1 0,2-2 0,1 1 0,-1-1 15,4 3 0,-5-3 0,4 1 16,-2 1 0,1-3 0,-2 2 0,4 1 0,-5-3 16,4 3 0,-5-4 0,4 4 0,-2-3 15,-1-2 0,3 7 0,-11-10 0,17 10 16,-6-4 0,-4-1 0,2 2 0,-1-2 15,0 3 0,-8-8 0,22 10 0,-14-5 0,0-2 16,4 6 0,-4-3 0,3 0 0,-3 1 16,3 0 0,-3-1 0,-8-6 15,17 14 0,-9-9 0,3 3 0,-3 0 0,0-1 16,3 0 0,-2 0 0,1 3 0,-2-5 16,4 2 0,6 5 0,-3-1 0,-5-1 15,-2-3 0,4 1 0,-2-3 0,-2 3 16,-8-8 0,16 10 0,-10-7 0,-6-3 15,14 7 0,-14-7 0,10 9 0,-10-9 16,9 6 0,-9-6 0,8 6 0,-8-6 16,0 0 0,0 0 0,9 7 0,-9-7 0,0 0 15,0 0 0,0 0 0,0 0 0,8 7 16,-8-7 0,0 0 0,0 0 0,0 0 16,0 0 0,0 0 0,3 6 0,-3-6 15,0 0 0,0 0 0,0 0 0,0 0 16,0 0 0</inkml:trace>
  <inkml:trace contextRef="#ctx0" brushRef="#br0">22138 14691 0,'0'-10'0,"-3"0"16,0 1 0,1 2 0,-2-3 0,4 0 16,-3 3 0,1-4 0,0-1 0,-2 4 15,1-4 0,-3 2 0,6 10 0,-4-16 16,1 5 0,-3 1 0,4 1 0,2 9 15,-6-16 0,1 6 0,5 10 0,-5-16 16,2 9 0,3 7 0,-9-12 0,9 12 16,-5-10 0,5 10 0,-6-10 0,6 10 0,-6-10 15,6 10 0,-7-8 0,7 8 0,-2-10 16,2 10 0,-7-7 0,7 7 16,-2-6 0,2 6 0,0 0 0,-6-10 0,6 10 15,0 0 0,-2-6 0,2 6 0,0 0 16,0 0 0,-6-8 0,6 8 0,0 0 15,0 0 0,0 0 0,0 0 0,0 0 16,0 0 0,0 0 0,0 0 0,0 0 0,0 0 16,0 0 0,0 0 0,-10 24 15,10-24 0,10 13 0,-10-5 0,8 2 16,-5 0 0,2 0 0,4 7 0,-2-2 0,5-2 16,-3-2 0,-4-1 0,-1 2 0,9 6 15,-9-3 0,2-7 0,1 5 0,-1 0 16,1-6 0,-5 0 0,0 6 0,1-5 15,-3-8 0,12 17 0,-10-10 0,4 0 16,-6-7 0,5 12 0,-5-12 0,2 12 16,-2-12 0,7 8 0,-7-8 0,2 10 15,-2-10 0,0 0 0,6 10 0,-6-10 0,0 0 16,0 0 0,0 10 0,0-10 16,0 0 0,-6 13 0,6-13 0,-11 8 0,0-1 15,1-4 0,-14 9 0,7-6 0,-5 4 16,-6-3 0,9 1 0,-4 0 0,1-4 15,-16 4 0,11-3 0,6 1 0,1-2 16,1-2 0,5 1 0,14-3 0,-25 3 16,9-3 0,16 0 0,-19 7 0,19-7 15,-23 0 0,23 0 0,-20 3 0,20-3 16,-17 1 0,17-1 0,-20 0 0,20 0 0,-18 0 16,18 0 0,0 0 0,-28-1 0,28 1 15,-17-3 0,17 3 0,0 0 0,-21-3 16,21 3 0,-14-4 0,14 4 0,0 0 15,-14-3 0,14 3 0,0 0 0,0 0 16,-16-5 0,16 5 0,0 0 0,0 0 16,0 0 0,-14-5 0,14 5 0,0 0 15,0 0 0,0 0 0,0 0 0,-14-5 0,14 5 16,0 0 0,0 0 0,0 0 16,0 0 0,0 0 0,0 0 0,0 0 15,0 0 0,0 0 0,-10-5 0,10 5 0,0 0 16,0 0 0,0 0 0,0 0 0,0 0 15,19-12 0,-19 12 0,19-8 0,-10 0 16,2 4 0,-1-2 0,1 4 0,5-8 16,1 3 0,-1 0 0,-4-2 0,0 5 15,-1-2 0,6-7 0,3 5 0,-7-2 16,-3 0 0,2 2 0,-1 1 0,0 2 16,-3-2 0,0 2 0,0-2 0,0 3 0,1-8 15,-1 8 0,-1-3 0,3 2 0,-5-3 16,3 3 0,-1-5 0,0 3 0,2 0 15,-2 1 0,1 0 0,1-1 0,-3 2 16,3-2 0,-9 7 0,9-8 0,-2 2 16,-7 6 0,7-6 0,-7 6 0,8-6 15,-8 6 0,8-5 0,-8 5 0,8-5 16,-8 5 0,9-7 0,-9 7 0,6-6 16,-6 6 0,7-6 0,-7 6 0,7-4 15,-7 4 0,10-10 0,-10 10 0,4-6 16,-4 6 0,4-6 0,-4 6 0,8-6 0,-8 6 15,9-7 0,-9 7 0,6-8 0,-6 8 16,7-8 0,-7 8 0,6-7 0,-6 7 16,5-7 0,-5 7 0,0 0 0,9-8 15,-9 8 0,0 0 0,4-8 0,-4 8 16,6-7 0,-6 7 0,0 0 0,0 0 16,7-8 0,-7 8 0,0 0 0,0 0 15,0 0 0,4-7 0,-4 7 0,0 0 0,0 0 16,0 0 0,0 0 0,6-3 0,-6 3 15,0 0 0,0 0 0,0 0 0,0 0 16,0 0 0,0 0 0,0 0 16,0 0 0,3-12 0,-3 12 0,0 0 0,0 0 15,0 0 0,0 0 0,0 0 0,0 0 16,0 0 0,0 0 0,0 0 0,0 0 16,0 0 0,0 0 0,0 0 0</inkml:trace>
  <inkml:trace contextRef="#ctx0" brushRef="#br0">21965 15293 0,'0'0'0,"0"0"0,0 0 0,0 0 15,0 0 0,0 0 0,0 0 0,0 0 16,0 0 0,0 0 0,0 0 0,0 0 0,0 0 15,0 0 0,0 0 0,0 0 16,0 0 0,0 0 0,0 0 0,0 0 0,25-2 16,-25 2 0,0 0 0,0 0 0,0 0 15,0 0 0,0 0 0,0 0 16,0 0 0,0 0 0,0 0 0,0 0 0,0 0 16,0 0 0,0 0 0,0 0 0,10 6 15,-10-6 0,0 0 0,0 0 0,0 0 16,0 0 0,0 0 0,0 0 0,0 0 15,0 0 0,0 0 0,0 0 0,20-4 0,-20 4 16,0 0 0,19-8 0,-19 8 0,24-1 16,-2-7 0,3 3 0,0 3 15,2-6 0,-6 3 0,7 1 0,0 0 0,-6 0 16,0 4 0,-3 0 0,-6-6 0,-13 6 16,30-2 0,-21 1 0,-9 1 0,18 0 15,-18 0 0,20-4 0,-20 4 0,17-2 16,-17 2 0,10-3 0,-10 3 0,0 0 0,0 0 15,14-2 0</inkml:trace>
  <inkml:trace contextRef="#ctx0" brushRef="#br0">22170 15429 0,'0'0'0,"0"0"16,-10 7 0,10-7 0,0 0 0,0 0 0,-7 8 16,7-8 0,0 0 0,0 0 0,0 0 15,0 0 0,0 0 0,0 0 0,0 0 16,0 0 0,0 0 0,28 4 0,-6-6 15,6-3 0,-4-2 0,17 2 0,-11 0 16,0-3 0,9 5 0,-7-6 0,13 5 16,-18-5 0,0 8 0,-2-4 0,-6 0 15,3-3 0</inkml:trace>
  <inkml:trace contextRef="#ctx0" brushRef="#br0">22860 14559 0,'0'0'0,"0"0"0,0 0 0,0 0 15,0 0 0,0 0 0,0 0 0,0 0 0,0 0 16,0 0 0,0 0 0,0 0 0,0 0 15,0 0 0,0 0 0,0 0 0,0 0 16,0 0 0,0 0 0,0 0 0,0 0 16,0 0 0,0 0 0,-21 3 0,21-3 15,-23 0 0,9 7 0,14-7 0,-34 2 16,18 1 0,-2 0 0,2 1 0,16-4 16,-22 4 0,11 1 0,11-5 0,-19 7 15,19-7 0,-16 6 0,9-2 0,7-4 16,-6 10 0,6-10 0,0 13 0,0-13 15,13 16 0,-8-4 0,3-2 0,5 5 0,-1 1 16,1-1 0,-2 5 0,0-2 0,0-2 16,-3 1 0,2 1 0,-8-4 0,3 5 15,-2-3 0,-1 0 0,-2 5 0,-2-1 16,-1-5 0,-4 3 0,-3-2 0,5 1 16,-6-5 0,6 1 0,-6-3 0,5 0 15,6-10 0,-13 16 0,7-7 0,6-9 16,-5 13 0,5-13 0,-6 11 0,6-11 0,0 0 15,0 17 0,0-10 0,0-7 16,2 18 0,2-9 0,1 1 0,1-2 0,-4 2 16,4 2 0,-1-2 0,1 0 0,-4 3 15,1-5 0,0 7 0,0-5 16,2 10 0,-5 0 0,3-2 0,-3-1 0,0 2 16,5 1 0,-5 0 0,3-5 0,-3 0 15,0 4 0,0-4 0,5-1 0,-9 0 16,8-5 0,-4 1 0,0 3 0,0-4 15,0-9 0,0 20 0,0-13 0,3 5 0,0-2 16,-3-10 0,4 18 0,0-9 0,-1 3 16,5-3 0,-7 0 0,9 1 15,9 2 0,-4-2 0,-3-3 0,10-1 0</inkml:trace>
  <inkml:trace contextRef="#ctx0" brushRef="#br0">25038 14680 0,'0'0'0,"-29"-6"0,29 6 16,0 0 0,0 0 0,0 0 0,0 0 16,0 0 0,-2-12 0,2 12 0,0 0 15,0 0 0,0 0 0,0 0 0,35-12 0,-23 8 16,-12 4 0,21 0 0,-21 0 0,23 4 15,-23-4 0,19 5 0,-19-5 0,15 4 16,-15-4 0,11 9 0,-11-9 0,6 6 16,-6-6 0,6 17 0,-6-17 0,0 20 15,-3-10 0,3-10 0,-3 23 0,1-12 16,2 2 0,-7 6 0,5 1 0,-1 1 16,3-7 0,3 5 0,-1 1 0,5 3 15,-2-1 0,5 13 0,1-9 0,1 11 16,-2-2 0,-2-5 0,7 3 0,-7-3 15,-1-7 0,0-1 0,-2 1 0,-2 1 16,-1-2 0,1 1 0,3-2 0,-4 4 0,-2-2 16,0-1 0,2-1 0,-2 2 0,0-3 15,3 2 0,1-3 0,-4 3 0,3-6 16,2 1 0,-5-2 0,0-2 0,0-4 16,0 1 0,3 2 0,-3-12 0,0 17 0,2-7 15,-2-10 0,0 15 0,0-15 16,0 11 0,0-11 0,-2 13 0,2-13 15,-3 10 0,3-10 0,-15 10 0,5-5 0,-10 5 16,-18 0 0,-2-3 0</inkml:trace>
  <inkml:trace contextRef="#ctx0" brushRef="#br0">26248 14252 0,'0'0'0,"4"-7"15,-4 7 0,6-10 0,-6 10 16,4-6 0,-4 6 0,0 0 0,4-10 0,-4 10 16,3-5 0,-3 5 0,0 0 0,5-8 15,-5 8 0,0 0 0,3-9 0,-3 9 16,0 0 0,5-6 0,-5 6 0,0 0 16,6-8 0,-6 8 0,0 0 0,6-7 15,-6 7 0,0 0 0,5-7 0,-5 7 16,5-8 0,-5 8 0,6-7 0,-6 7 15,5-8 0,-5 8 0,9-10 0,-9 10 0,5-4 16,-5 4 0,3-10 0,-3 10 0,0 0 16,5-8 0,-5 8 0,0 0 0,0 0 15,-3-9 0,3 9 0,0 0 0,-19-5 16,19 5 0,-33 0 0,5 0 0,6 3 16,-20 7 0,8-6 0,8 5 0,1 1 15,0 0 0,-10 8 0,4-6 0,7 3 16,1 0 0,1-2 0,3 0 0,3 5 15,0-3 0,-1 0 0,6-4 0,0 2 16,3-3 0,0 0 0,3-3 0,2 4 0,0-1 16,0-3 0,3 5 0,3-2 0,0 0 15,10 6 0,-2-1 0,3-2 16,3 0 0,-1-1 0,1-4 0,4 1 0,1-1 16,0-2 0,-1 0 0,3 0 0,0-5 15,-5 2 0,0-3 0,3-3 0,0 3 16,-6-4 0,1 4 0,1-7 0,-1 4 15,-4 0 0,-1-3 0,1 5 0,-6-4 0,7 3 16,-7-3 0,2-1 0,5 2 0,-7-2 16,4 2 0,-3-2 0,-8 6 15,16-10 0,-5 6 0,-2-2 0,-9 6 0,10-3 16,-10 3 0,8-6 0,-8 6 0,8-6 16,-8 6 0,0 0 0,9-3 0,-9 3 15,0 0 0,0 0 0,0 0 0,0 0 16,0 0 0,0 0 0,0 0 0,0 0 15</inkml:trace>
  <inkml:trace contextRef="#ctx0" brushRef="#br0">25701 14785 0,'-10'5'0,"10"-5"0,0 0 0,0 0 0,0 0 16,0 0 0,0 0 0,0 0 15,0 0 0,0 0 0,0 0 0,0 0 16,0 0 0,0 0 0,-8 10 0,8-10 0,0 0 16,0 0 0,22 10 0,-4-5 0,6 0 15,19 0 0,3-2 0,7-1 0,1-2 16,3 0 0,-2 0 0,3-5 0,-3 2 15,-5-2 0,1 1 0,-5-2 0,-5 2 16,0-4 0,0 3 0,-2-2 0,-6-1 16,-8 4 0,-9 1 0,-2 0 0,-1 0 15,-13 3 0,20-1 0,-20 1 0,13-2 0,-13 2 16,10-7 0,-10 7 0,0 0 0,0 0 16,0 0 0,0 0 0,0 0 0,0 0 15,0 0 0</inkml:trace>
  <inkml:trace contextRef="#ctx0" brushRef="#br0">20336 13022 0,'0'0'0,"0"-12"0,0 12 0,0 0 0,0-10 15,0 10 0,0 0 0,0-10 0,0 10 16,0 0 0,0 0 0,0 0 0,0-10 16,0 10 0,0 0 0,0 0 0,0 0 15,-2-7 0,2 7 0,0 0 0,0 0 16,-4-9 0,4 9 0,0 0 0,0 0 16,-5-12 0,5 12 0,0 0 0,-5-10 15,5 10 0,-6-8 0,4 2 0,2 6 16,-9-9 0,9 9 0,-8-13 0,6 6 15,-1-1 0,-3 0 0,4 1 0,2 7 0,-9-15 16,3 9 0,4-1 0,2 7 0,-8-13 16,8 8 0,0 5 0,-7-12 0,7 12 15,-2-11 0,2 11 0,-5-10 0,5 10 16,-3-7 0,3 7 0,0-10 0,0 10 16,-3-9 0,3 9 0,-2-7 0,2 7 15,0 0 0,-2-13 0,2 13 0,-7-9 16,7 9 0,-2-11 0,2 11 0,0 0 15,-4-10 0,4 10 0,-5-7 0,5 7 0,0 0 16,-3-8 0,3 8 0,0 0 0,0 0 16,0 0 0,-2-9 0,2 9 0,0 0 15,0 0 0,0 0 0,0 0 0,0-10 16,0 10 0,0 0 0,0 0 0,0 0 16,0 0 0,0 0 0,0 0 0,0 0 15,0 0 0,0 0 0,0 0 0,0 0 16,0 0 0,0 0 0,0 0 0,0 0 15,0 0 0,0 0 0,5 34 0,-1-24 0,1 1 16,-5-1 0,5 3 0,3 5 0,0-1 16,1 1 0,-6-4 0,5 3 0,0 4 15,-3-4 0,4 0 0,-1 3 0,0-2 16,-3-2 0,4 1 0,-5 3 0,5-2 16,-3-6 0,3 5 0,-4 2 0,2-4 15,2 2 0,2 4 0,-5-7 0,-1 0 16,3-4 0,-3 0 0,4 3 0,-6-3 15,2 2 0,3-2 0,-6-1 0,5 3 16,1-2 0,0 1 0,-1 11 0,3-10 16,-2 2 0,0-5 0,-4 4 0,4-7 15,-1 7 0,-2-3 0,1-3 0,-2 5 0,3-2 16,0 0 0,0 7 0,1 0 0,-3-4 16,3-1 0,-2 1 0,-1-3 0,6 8 15,-3-5 0,5 7 0,-7-8 0,2 4 16,-1-4 0,6 5 0,-5-4 0,1-4 15,0 3 0,-5-4 0,-1 1 0,5 1 0,-2-2 16,-1-2 0,1 6 0,-1-5 0,0 2 16,0-2 0,4-1 0,-7 4 0,4-3 15,1 3 0,0-2 0,-1-1 0,2 0 16,-3 3 0,0-3 0,4 1 0,-3-1 16,4 2 0,-2-1 0,-1 2 0,1-2 15,-1-1 0,1 3 0,9 2 0,-1 2 16,-4-2 0,-3-1 0,4-1 0,-5-2 15,3-1 0,-4 0 0,2 1 0,2 2 16,-3-3 0,-2-1 0,5 5 0,5 4 16,1-3 0,-7-2 0,1 1 0,0-2 15,0 1 0,-4-2 0,3-2 0,1 6 16,6-2 0,-4 2 0,-5-3 0,3 3 0,0-4 16,-3-1 0,1 3 0,8 2 0,-7 1 15,6 1 0,-8-2 0,6 1 0,-6-4 16,0-1 0,1 2 0,-1-4 0,-1 6 15,2-6 0,0 4 0,-1-3 0,5 9 16,-1-4 0,-3 1 0,0-5 0,3 4 0,-3 4 16,6-4 0,2 3 0,-10-2 15,10 2 0,-6-4 0,-3 1 0,4-2 0,1 3 16,-2-1 0,0-2 0,-3 0 0,0 0 16,1 1 0,-1-4 0,2 3 0,-2-3 15,1 0 0,-1 2 0,4-3 0,-5 1 16,4 1 0,-3 0 0,1-4 0,0 2 15,-2-2 0,1 2 0,1 1 0,-3-2 16,1-2 0,1 3 0,-8-6 0,15 10 16,-8-6 0,-4 2 0,-3-6 0,14 4 15,-14-4 0,10 8 0,-1-6 0,-9-2 16,11 11 0,-1-9 0,-10-2 0,13 5 16,-13-5 0,15 7 0,-9-4 0,-6-3 0,10 7 15,-10-7 0,17 7 0,-11-4 0,-6-3 16,14 6 0,-4-3 0,-10-3 0,10 9 15,-4-8 0,-6-1 0,15 5 0,-15-5 16,7 7 0,-7-7 0,12 6 0,-12-6 16,8 8 0,-8-8 0,11 7 0,-3-2 15,-8-5 0,14 7 0,-14-7 0,10 5 16,-10-5 0,9 5 0,-9-5 0,8 2 0,-8-2 16,0 0 0,8 6 0,-8-6 0,0 0 15,8 4 0,-8-4 0,0 0 0,0 0 16,0 0 0,0 0 0,0 0 0,0 0 15,0 0 0,0 0 0,0 0 0,-16-22 16</inkml:trace>
  <inkml:trace contextRef="#ctx0" brushRef="#br0">19197 13735 0,'0'0'0,"0"0"0,0 0 0,0 0 0,0 0 15,0 0 0,0 0 0,0 0 0,0 0 16,0 0 0,0 0 0,0 0 0,0 0 0,0 0 15,0 0 0,0 0 0,0 0 16,0 0 0,0 0 0,0 0 0,0 0 0,0 0 16,0 0 0,0 0 0,0 0 0,0 0 15,0 0 0,0 0 0,0 0 16,0 0 0,0 0 0,0 0 0,0 0 0,0 0 16,0 0 0,0 0 0,0 0 0,0 0 15,0 0 0,0 0 0,0 0 0,0 0 16,0 0 0,0 0 0,0 0 0,0 0 15,0 0 0,0 0 0,0 0 0,0 0 16,0 0 0,0 0 0,0 0 0,30 5 0,-30-5 16,0 0 0,0 0 0,0 0 0,0 0 15,0 0 0,0 0 0,0 0 0,0 0 16,0 0 0,0 0 0,0 0 0,0 0 16,0 0 0,0 0 0,0 0 0,0 0 15,0 0 0,0 0 0,0 0 0,0 0 16,0 0 0,0 0 0,0 0 0,0 0 15,0 0 0,0 0 0,0 0 0,0 0 0,0 0 16,0 0 0,0 0 0,0 0 16,25-10 0,-25 10 0,0 0 0,0 0 15,0 0 0,0 0 0,0 0 0,0 0 0,8-5 16,-8 5 0,0 0 0,0 0 16,0 0 0,0 0 0,0 0 0,0 0 0,0 0 15,9-7 0,-9 7 0,0 0 0,0 0 16,0 0 0,0 0 0,0 0 0,0 0 15,0 0 0,0 0 0,0 0 0,7-11 16,-7 11 0,0 0 0,0 0 0,0 0 16,0 0 0,0 0 0,0 0 0,0 0 15,0 0 0,0 0 0,0 0 0,0 0 0,0 0 16,0 0 0,0 0 0,0 0 0,0 0 16,0 0 0,0 0 0,0 0 0,0 0 15,0 0 0,0 0 0,0 0 0,0 0 16,8-4 0,-8 4 0,0 0 0,0 0 15,0 0 0,0 0 0,0 0 0,0 0 16,0 0 0,0 0 0,0 0 0,0 0 16,0 0 0,0 0 0,0 0 0,0 0 15,0 0 0,0 0 0,6-6 0,-6 6 0,0 0 16,0 0 0,0 0 0,0-14 0,0 14 16,2-8 0,-2 8 0</inkml:trace>
  <inkml:trace contextRef="#ctx0" brushRef="#br0">19425 12270 0,'0'0'0,"0"0"0,0 0 0,0 0 16,0 0 0,0 0 0,0 0 0,0 0 16,0 0 0,0 0 0,8-5 0,-8 5 0,0 0 15,0 0 0,0 0 0,0 0 0,0 0 16,0 0 0,0 0 0,0 0 0,0 0 15,0 0 0,0 0 0,0 0 0,0 0 16,0 0 0,0 0 0,0 0 0,0 0 16,0 0 0,0 0 0,0 0 0,0 0 0,0 0 15,0 0 0,0 0 0,0 0 16,0 0 0,0 0 0,0 0 0,0 0 0,0 0 16,0 0 0,0 0 0,0 0 0,0 0 15,0 0 0,0 0 0,0 0 0,0 0 16,0 0 0,0 0 0,0 0 0,0 0 15,0 0 0,0 0 0,10-5 0,-10 5 16,0 0 0,0 0 0,0 0 0,0 0 16,0 0 0,0 0 0,0 0 0,0 0 15,0 0 0,0 0 0,0 0 0,0 0 16,0 0 0,0 0 0,0 0 0,0 0 16,0 0 0,0 0 0,0 0 0,0 0 15,0 0 0,0 0 0,0 0 0,0 0 0,0 0 16,0 0 0,0 0 0,0 0 0,0 0 15,0 0 0,0 0 0,0 0 0,0 0 16,0 0 0,0 0 0,0 0 0,0 0 16,0 0 0,0 0 0,0 0 0,0 0 15,0 0 0,0 0 0,0 0 0,0 0 16,0 0 0,0 0 0,0 0 0,0 0 16,0 0 0,0 0 0,0 0 0,0 0 0,0 0 15,0 0 0,0 0 0,0 0 0,0 0 16,0 0 0,0 0 0,0 0 0,0 0 15,0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16,0 0 0,0 0 0,0 0 0,0 0 15,0 0 0,0 0 0,0 0 0,0 0 16,0 0 0,0 0 0,0 0 0,0 0 0,0 0 16,0 0 0,0 0 0,0 0 0,0 0 15,0 0 0,0 0 0,0 0 0,0 0 16,0 0 0,0 0 0,0 0 0,0 0 16,0 0 0,0 0 0,0 0 0,0 0 15,0 0 0,0 0 0,0 0 0,0 0 16,0 0 0,0 0 0,0 0 0,0 0 15,0 0 0,0 0 0,0 0 0,0 0 16,0 0 0,0 0 0,0 0 0,0 0 0,0 0 16,0 0 0,0 0 0,0 0 15,17 10 0,-17-10 0,0 0 0,0 0 0,0 0 16,0 0 0,0 0 0,0 0 0,0 0 16,0 0 0,0 0 0,0 0 0,0 0 15,0 0 0,0 0 0,0 0 0,0 0 16,0 0 0,0 0 0,0 0 0,0 0 15,0 0 0,0 0 0,0 0 0,0 0 16,0 0 0,0 0 0,0 0 0,0 0 16,0 0 0,0 0 0,0 0 0,0 0 15,0 0 0,0 0 0,0 0 0,0 0 16,0 0 0,0 0 0,0 0 0,0 0 16,0 0 0,0 0 0,0 0 0,0 0 0,0 0 15,0 0 0,0 0 0,0 0 0,0 0 16,0 0 0,0 0 0,0 0 0,0 0 15,0 0 0,0 0 0,0 0 0,0 0 16,0 0 0,0 0 0,0 0 0,0 0 16,0 0 0,0 0 0,0 0 0,0 0 15,0 0 0,0 0 0,0 0 0,0 0 16,0 0 0,0 0 0,0 0 0,0 0 16,0 0 0,0 0 0,0 0 0,0 0 0,0 0 15,0 0 0,0 0 0,0 0 0,0 0 16,0 0 0,0 0 0,0 0 0,0 0 15,0 0 0,0 0 0,0 0 0,0 0 16,0 0 0,0 0 0,0 0 0,0 0 16,0 0 0,0 0 0,0 0 0,0 0 15,0 0 0,0 0 0,0 0 0,0 0 16,0 0 0,0 0 0,0 0 0,0 0 16,0 0 0,0 0 0,0 0 0,0 0 15,0 0 0,0 0 0,0 0 0,0 0 0,0 0 16,0 0 0,0 0 0,0 0 0,0 0 15,0 0 0,0 0 0,0 0 0,0 0 16,0 0 0,0 0 0,0 0 0,0 0 16,0 0 0,0 0 0,0 0 0,0 0 15,0 0 0,0 0 0,0 0 0,0 0 16,5 5 0,-5-5 0,0 0 0,0 0 16,0 0 0,0 0 0,0 0 0,0 0 15,0 0 0,0 0 0,0 0 0,0 0 0,0 0 16,0 0 0,0 0 0,0 0 0,0 0 15,0 0 0,0 0 0,0 0 0,0 0 16,0 0 0,0 0 0,0 0 0,0 0 16,0 0 0,0 0 0,0 0 0,0 0 15,0 0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32595 8977 0,'0'0'0,"0"0"15,7-7 0,-7 7 0,0 0 0,0 0 16,5-7 0,-5 7 0,0 0 0,0 0 16,0 0 0,0 0 0,8-8 0,-8 8 15,0 0 0,0 0 0,0 0 0,0 0 16,0 0 0,0 0 0,0 0 0,0 0 16,0 0 0,0 0 0,0 0 0,0 0 15,0 0 0,0 0 0,0 0 0,0 0 16,0 0 0,0 0 0,-39 2 0,18 4 15,-2-4 0,3-2 0,-6 2 0,-1 1 16,2-3 0,-2 3 0,-14 1 0,8-1 0,-5 2 16,4 0 0,1-2 0,10-1 15,-6 0 0,3 3 0,1-2 0,-3-3 16,-10-3050 0,3 6110 0,7-3060 0,1 3 0,2-1 16,-3 0 0,-12 2 0,7 0 0,9-2 15,1-2 0,2 3 0,1 0 0,2-2 16,3-1 0,2 2 0,13-2 0,-21 0 15,21 0 0,-23 0 0,23 0 0,-20 0 16,20 0 0,-13 0 0,13 0 0,0 0 16,-17 0 0,17 0 0,0 0 0,0 0 15,-17 0 0,17 0 0,0 0 0,0 0 0,0 0 16,-18 4 0,18-4 0,0 0 0,0 0 16,0 0 0,0 0 0,0 0 0,-14 0 15,14 0 0,0 0 0,0 0 0,0 0 16,0 0 0,0 0 0,0 0 0,0 0 15,-9 3 0,9-3 0,0 0 0,0 0 16,0 0 0,0 0 0,0 0 0,0 0 16,0 0 0,-13 3 0,13-3 0,0 0 15,0 0 0,-5 10 0,5-10 0,0 12 0,0-1 16,-3 1 0,3 1 0,-2 4 16,4 5 0,-4 0 0,-1 3 0,6 0 15,-6-1 0,3 11 0,0-5 0,0 6 0,0-6 16,-3-3 0,3-3 0,-1 13 0,1-6 15,0-3 0,0-8 0,0 5 0,-4 10 16,4-3 0,-3-7 0,3-4 0,-3-1 16,3 2 0,-4 4 0,4-4 0,-2 1 15,0-2 0,2 1 0,0 3 0,-3-1 16,0 1 0,1-3 0,-1 12 0,-2-4 16,3-6 0,-2-3 0,-2 2 0,4-2 0,-4 4 15,4 0 0,-6 9 0,5-7 16,-4-5 0,3-2 0,1-1 0,0 1 15,-2 0 0,2-2 0,-2 1 0,1-4 0,1 0 16,1-2 0,0-3 0,2 7 0,-3-9 16,0 2 0,3 3 0,-3-3 0,3 2 15,-2-2 0,-1 3 0,0-6 0,3 2 16,0 1 0,-2 0 0,2 0 0,0-10 16,0 18 0,0-11 0,2 3 0,-2-2 15,0 0 0,0-8 0,0 19 0,0-12 16,3-1 0,-3-6 0,0 11 0,0-11 15,3 12 0,-3-12 0,2 8 0,-2-8 16,3 8 0,-3-8 0,0 0 0,6 11 16,-6-11 0,4 8 0,-4-8 0,7 6 0,-7-6 15,13 10 0,-5-6 0,1 2 0,2-3 16,-1 2 0,15 0 0,0 3 0,-3-1 16,2-2 0,18 5 0,-3-2 0,-7-1 15,11-3 0,-1 6 0,-2-4 0,1 0 16,6 4 0,-9-7 0,6 4 0,-3-1 15,0-1 0,1-1 0,-1-1 0,2 2 16,1-3 0,2 4 0,-4-4 0,4 3 16,1-5 0,-3 3 0,6-3 0,-7 4 0,6-4 15,0 3 0,3-3 0,-2 0 0,-1 3 16,3-3 0,0 0 0,-6 4 0,4-4 16,-7 3 0,1-1 0,0 0 0,-11 0 15,-5 1 0,-4 0 0,1-3 0,-4 3 16,2-3 0,-7 1 0,0-1 0,-16 0 15,25 2 0,-17-2 0,-8 0 0,20 4 16,-20-4 0,16 0 0,-16 0 0,14 0 16,-14 0 0,0 0 0,18 3 0,-18-3 15,0 0 0,17 0 0,-17 0 0,0 0 16,0 0 0,19-3 0,-19 3 0,0 0 16,11-4 0,-11 4 0,8-3 0,-8 3 0,11-9 15,-11 9 0,12-9 0,-5 2 16,-4 2 0,2-5 0,4 2 0,-9-2 0,6 1 15,-1-4 0,4-4 0,-5-1 0,3-1 16,-2-3 0,3 2 0,-2-1 0,-4-4 16,3 5 0,-1-3 0,-2-1 0,4-1 15,-4 3 0,-2-3 0,6-9 0,-5 4 16,-1 3 0,4 3 0,-4-11 0,0 4 16,-4 7 0,4 3 0,4-2 0,-2 1 15,-2 0 0,3 0 0,-3-1 0,0 0 0,0 0 16,5-2 0,-4 0 0,-1 1 0,3-13 15,0 0 0,2 2 0,-2 3 0,2-1 16,-5 2 0,2 7 0,5 1 0,-7-3 16,8 2 0,-5 3 0,3-2 0,1 2 15,2-4 0,-4 2 0,-2 3 0,5-2 16,-3-1 0,1 2 0,-3 1 0,-1 0 16,4 0 0,-4 3 0,4 0 0,-4 0 0,5 3 15,-3-5 0,-1 0 0,3-1 16,-3-2 0,-1 5 0,1-2 0,0 1 15,-1 4 0,1 0 0,-2 2 0,-1 2 0,0-3 16,0 5 0,4-4 0,-4 1 0,3 1 16,0 3 0,-3-3 0,4 0 0,-4 10 15,0-15 0,2 9 0,-2-1 0,0 7 16,2-14 0,-2 14 0,3-7 0,-3 7 16,3-10 0,-3 10 0,0 0 0,0-7 15,0 7 0,0 0 0,0 0 0,0-10 16,0 10 0,0 0 0,0 0 0,2-13 0,-2 13 15,0 0 0,0 0 0,0 0 0,0 0 16,0-8 0,0 8 0,0 0 0,0 0 16,-2-9 0,2 9 0,-8-6 0,-1-1 15,1 5 0,-3-5 0,3 1 0,-3 2 16,-11-3 0,-2-3 0,0 2 0,3 1 16,-4 2 0,-4-3 0,-12-2 0,0 0 15,3 4 0,5-1 0,3 2 0,-9-2 0,3 1 16,9 2 0,0 4 0,-17-6 15,3 4 0,2-1 0,4 3 0,5 3 16,6-1 0,-4 0 0,-11 4 0,4-1 0,-3 2 16,-2-2 0,10-1 0,0 5 0,-10-3 15,8 1 0,3-1 0,5 1 0,0-2 16,-4 0 0,3 2 0,0-2 0,2 1 16,-5-2 0,9 2 0,-1-4 0,7 3 15,-9 0 0,8-3 0,-4 1 0,6-3 16,1 4 0,11-4 0,-19 2 0,19-2 15,-18 0 0,18 0 0,-12 0 0,12 0 16,0 0 0,-13 4 0,13-4 0,0 0 16,0 0 0,0 0 0,-20 0 0,20 0 0,-22 3 15</inkml:trace>
  <inkml:trace contextRef="#ctx0" brushRef="#br0">32645 8055 0,'-2'-8'0,"2"8"0,0-8 0,0 8 15,0 0 0,0-13 0,0 13 0,0 0 0,0 0 16,0-10 0,0 10 0,0 0 0,0 0 15,0 0 0,0-10 0,0 10 0,0 0 16,0 0 0,0 0 0,0 0 0,0 0 16,0 0 0,0 0 0,0 0 0,0 0 15,0 0 0,0 0 0,0 0 0,0 0 16,19 26 0,-16-14 0,2-2 0,0 9 16,1 1 0,-1-1 0,-3 1 0,5-1 15,-5 1 0,1 0 0,2-1 0,-5 3 0,2-4 16,5 2 0,-7 0 0,0-4 15,2-4 0,-2 2 0,0-2 0,0-2 0,0-1 16,0-1 0,0-8 0,0 16 0,0-9 16,0-7 0,-2 10 0,2-10 0,0 11 15,0-11 0,0 7 0,0-7 0,0 0 16,0 0 0,-3 10 0,3-10 0,0 0 16,0 0 0,0 0 0,0 0 0,0 0 15,0 0 0,0 0 0,0 0 0,0 0 16,-14-24 0,14 15 0,0-3 0,-5 2 15,5-13 0,0 8 0,3-6 0,-1 3 0,-2 1 16,3-3 0,2 2 0,-3 2 16,5 1 0,-1 2 0,-5 1 0,3 2 0,1 0 15,-2-3 0,1 1 0,3 3 16,0-10 0,2 5 0,-3 2 0,4-5 0,-1-1 16,-1 4 0,3-3 0,0 4 0,-3-2 15,0 5 0,-1-3 0,1 7 0,-1-4 16,1 0 0,-1 1 0,3 1 0,3-7 15,-2 5 0,3 0 0,-6 4 0,0-3 16,4 3 0,-3-1 0,0 3 0,-1-2 16,5 3 0,-6-2 0,-7 5 0,17-5 15,-9 2 0,-8 3 0,13-2 0,-13 2 16,0 0 0,19 0 0,-19 0 0,0 0 16,17 5 0,-17-5 0,7 7 0,-7-7 15,9 6 0,-3 0 0,3 1 0,-7 0 0,2 1 16,-4 2 0,6-3 0,-6 3 0,3 0 15,-3 3 0,0-3 0,0 2 16,-3-2 0,-3 9 0,2-1 0,-5 2 0,1-3 16,-2-3 0,-2 6 0,-1-5 0,0 0 15,-4-4 0,0 5 0,2-4 0,-3 0 16,2-1 0,-1-5 0,1 2 0,2 0 16,3-3 0,2-3 0,-5 3 0,5-2 15,9-3 0,-17 6 0,9-6 0,8 0 16,-16 4 0,16-4 0,0 0 0,-17 2 15,17-2 0,0 0 0,-13 0 0,13 0 0,0 0 16,0 0 0,0 0 0,0 0 0,-20 0 16,20 0 0,0 0 0,0 0 0,0 0 15,0 0 0,0 0 0,-13 6 0,13-6 16,0 0 0,0 0 0,0 0 0,0 0 16,3 10 0,-3-10 0,0 0 0,8 13 15,-8-13 0,8 12 0,-4-2 0,3-2 16,-2 2 0,1-2 0,2 1 0,0 1 15,2 0 0,2 6 0,0-5 0,-5 1 16,4-2 0,0-2 0,-2 0 0,-2 1 16,1-1 0,1-2 0,2 2 0,-3-1 0,4 0 15,-5-1 0</inkml:trace>
  <inkml:trace contextRef="#ctx0" brushRef="#br0">33346 7991 0,'0'0'0,"0"0"16,0 0 0,0 0 0,-17-7 0,17 7 15,-5-7 0,5 7 0,-3-16 0,1 10 16,2-4 0,0-3 0,0 6 0,0-6 16,2 3 0,-2 1 0,3-1 0,0-3 0,-1 4 15,-2-1 0,6 3 0,-4-3 16,-2 0 0,7 0 0,-5 0 0,5 0 15,-6 2 0,4-1 0,1 3 0,-1 0 0,2-4 16,-1 2 0,-2 1 0,1 2 0,1-2 16,-6 7 0,11-13 0,-6 6 0,1-1 15,2 4 0,-8 4 0,11-10 0,-5 4 16,-6 6 0,8-9 0,-8 9 0,7-8 16,-7 8 0,9-4 0,-9 4 0,8-8 15,-8 8 0,14-5 0,-14 5 0,9-2 16,-9 2 0,0 0 0,14-3 0,-14 3 0,0 0 15,0 0 0,17 8 0,-17-8 0,9 2 16,-9-2 0,11 8 0,-11-8 16,9 8 0,-4-1 0,0-4 0,-5-3 0,8 16 15,-1-9 0,-5 3 0,1-2 0,2 2 16,-2 0 0,0-3 0,-2 1 0,-1 4 16,4-3 0,-4 0 0,2 2 0,-2-1 15,0 2 0,0-2 0,0 3 0,-2-3 16,2 2 0,-4-3 0,4 1 0,0 0 15,-1 0 0,-2-2 0,0 2 0,3-10 16,-2 12 0,-1-4 0,3-8 0,-3 9 0,3-9 16,-2 8 0,2-8 0,0 0 0,-4 8 15,4-8 0</inkml:trace>
  <inkml:trace contextRef="#ctx0" brushRef="#br0">33283 7659 0,'0'0'0,"0"0"0,0 0 0,0 0 15,0 0 0,0 0 0,0 0 0,22 18 16,-14-11 0,-5 5 0,2-3 0,1 1 16,2 10 0,-6-5 0,7 2 0,-6-1 0,1 0 15,-3-4 0,2 1 0,-1-1 16,-2-2 0,0 1 0</inkml:trace>
  <inkml:trace contextRef="#ctx0" brushRef="#br0">31933 8120 0,'0'0'16,"0"0"0,0 0 0,0 0 0,0 0 16,0 0 0,3-18 0,-3 18 0,0 0 0,0 0 15,0 0 0,0 0 0,25 20 0,-20-13 16,0 3 0,1 0 0,2 1 0,6 8 15,-3-2 0,-3 1 0,0 0 0,3 0 16,-3 2 0,1-3 0,-1 2 0,0 0 16,-2 0 0,2 0 0,-3-5 0,1 0 15,-1-1 0,-2-5 0,-1 2 0,5 0 16,-5-2 0,0 2 0,-2-10 0,6 13 16,-6-13 0,3 10 0,-3-10 0,0 0 0,5 12 15,-5-12 0,0 0 0,5 8 16,-5-8 0,0 0 0,0 0 0,0 0 0,0 0 15,0 0 0,0 0 0,0 0 0,0 0 16,0 0 0,0 0 0,25-26 0,-22 16 16,6 0 0,2-5 0,-1-2 0,-1-2 15,-1 4 0,1-3 0,-2 4 0,2 3 16,-7-5 0,6 4 0,-6 0 0,4 1 16,-3 1 0,3-2 0,0 2 0,-1-1 15,-1-1 0,2 2 0,-3 2 0,3-2 16,0 0 0,-1 0 0,-1 3 0,0-3 0,1-1 15,-1 4 0,1-1 0,0-1 0,-2 2 16,0-3 0,-2 3 0,-1 7 16,7-13 0,-5 8 0,2-5 0,-4 10 0,5-13 15,-5 9 0,0 4 0,3-9 0,-3 9 16,5-10 0,-5 10 0,0 0 0,3-8 16,-3 8 0,0 0 0,3-10 0,-3 10 15,0 0 0,0 0 0,5-8 0,-5 8 16,0 0 0,0 0 0,0 0 0,0 0 15,0 0 0,0 0 0,0 0 0,0 0 16,0 0 0,0 0 0,-16 26 0,8-16 0,-5 9 16,1-2 0,1 1 0,0 2 0,0-1 15,-4-3 0,6 5 0,-6-1 0,5-2 16,-1 1 0,0-3 0,3 2 0,0-3 16</inkml:trace>
  <inkml:trace contextRef="#ctx0" brushRef="#br0">32333 8338 0,'0'0'0,"0"0"0,0 0 15,0 0 0,0 0 0,0 0 0,0 0 0,0 0 16,0 0 0,4-10 0,-4 10 16,0 0 0,0 0 0,0 0 0,9-3 0,-9 3 15,0 0 0,17-7 0,-17 7 0,19-6 16,-8 4 0,-3-2 0,-8 4 0,21-4 15,-12 2 0,2 0 0,-11 2 0,20-3 16,-20 3 0,17 0 0,-17 0 0</inkml:trace>
  <inkml:trace contextRef="#ctx0" brushRef="#br0">32361 8438 0,'0'0'16,"0"0"0,0 0 0,0 0 0,0 0 15,0 0 0,0 0 0,0 0 0,15 9 16,-3-3 0,8-4 0,-2 0 0,4 6 0,2-6 16,-2 4 0,0-4 0,1 3 0,-5-2 15,5 1 0,-8-1 0,0 0 0,-5-3 16,-10 0 0,20 1 0,-20-1 0,16 0 16,-16 0 0,11 2 0,-11-2 0,0 0 15,14 4 0,-14-4 0,0 0 0,0 0 16,0 0 0,0 0 0,16 0 0,-16 0 15,0 0 0,0 0 0,0 0 0,0 0 16,0 0 0,0 0 0,0 0 0</inkml:trace>
  <inkml:trace contextRef="#ctx0" brushRef="#br0">28205 8432 0,'0'0'0,"0"0"0,5-10 16,-5 10 0,0 0 0,0 0 0,0 0 0,0 0 15,0 0 0,0 0 0,0 0 0,0 0 16,0 0 0,0 0 0,0 0 16,0 0 0,0 0 0,0 0 0,0 0 0,0 0 15,0 0 0,-17-4 0,17 4 0,0 0 16,0 0 0,-24 4 0,13-1 0,1 0 15,-3 1 0,5-1 0,-1 2 0,-4 0 16,5 0 0,-2 0 0,2 0 0,-4 2 16,4-1 0,0 4 0,0-3 0,-3 3 15,3-2 0,1 0 0,-8 8 0,1-4 16,-1 3 0,5-1 0,-3 0 0,4 1 0,-1-2 16,2-3 0,1 0 0,2 0 0,-4-2 15,5 2 0,-1-2 0,-2 4 16,2-2 0,0-4 0,-1 4 0,4-3 0,-4 3 15,4-2 0,2 2 0,-7 0 0,7-5 16,0 3 0,0 2 0,0-4 0,0 4 16,0-4 0,0-6 0,0 11 0,4-6 15,-4-5 0,5 10 0,-5-5 0,0-5 16,6 10 0,-4-8 0,-2-2 0,0 7 16,0-7 0,6 11 0,-6-11 0,3 3 15,-3-3 0,0 8 0,0-8 0,0 0 0,2 6 16,-2-6 0,0 0 0,4 7 0,-4-7 15,0 0 0,0 5 0,0-5 0,0 0 16,0 0 0,0 0 0,0 0 0,1 7 16,-1-7 0,0 0 0,0 0 0,0 0 15,0 0 0,0 0 0,0 0 0,-1 10 16,1-10 0,0 0 0,0 0 0,0 0 16,0 0 0,0 0 0,0 0 0,0 0 15,0 0 0,0 0 0,0 0 0,-4 8 16,4-8 0,0 0 0,0 0 0,0 0 15,0 0 0,0 0 0,0 0 0,-2 4 16,2-4 0,0 0 0,0 0 0,0 0 0,0 0 16,0 0 0,0 0 0,0 0 0,0 0 15,0 0 0,0 0 0,-3 8 0,3-8 16,0 0 0,0 0 0,0 0 0</inkml:trace>
  <inkml:trace contextRef="#ctx0" brushRef="#br0">27490 8394 0,'8'-3'0,"3"-1"0,-5 1 16,-6 3 0,11-7 0,-6 3 15,-5 4 0,8-6 0,-8 6 0,6-6 16,-6 6 0,5-7 0,-5 7 0,0 0 0,0-5 16,0 5 0,0 0 0,-8-11 0,0 11 15,0-6 0,-3 2 0,-6 4 0,7-3 16,-13 0 0,-1 6 0,4 0 0,-1-2 15,-1 2 0,2 4 0,3-2 0,4 0 16,0 0 0,5 2 0,-1-1 0,3 4 16,1-3 0,-1 0 0,4 6 0,2-2 15,0 6 0,0 4 0,8-1 0,-3 0 0,3 2 16,1-5 0,-1 5 0,3-5 16,-2-1 0,-1 6 0,1-11 0,-5 4 15,2-5 0,0 0 0,-5-2 0,3-1 0,-4-7 16,3 13 0,-3-13 0,2 10 0,-2-10 15,0 6 0,0-6 0,-9 7 0,9-7 16,-16 8 0,-2-4 0,-8 2 0,2-4 16,-3 1 0,-1-3 0,1 3 0,6-3 15,-2 0 0,1 0 0,22 0 0,-33-3 16,20 3 0,13 0 0,0 0 0,-25-3 16,25 3 0,-10-2 0,10 2 0,0 0 0,0 0 15,-17-6 0,17 6 0,0 0 16,-3-4 0,3 4 0,0 0 0,0 0 0,0 0 15,0 0 0,0 0 0</inkml:trace>
  <inkml:trace contextRef="#ctx0" brushRef="#br0">27451 8638 0,'12'-8'0,"-12"8"0,9-8 0,-9 8 0,9-4 15,-9 4 0,17-3 0,-6 0 0,-11 3 16,19-2 0,-19 2 0,22 0 0,-8 0 16,-14 0 0,23 5 0</inkml:trace>
  <inkml:trace contextRef="#ctx0" brushRef="#br0">27589 8842 0,'0'0'0,"0"0"0,0 0 16,0 0 0,0 0 0,0 0 0,0 0 15,0 0 0,0 0 0,0 0 0,40 0 0,-18 3 16,4-3 0</inkml:trace>
  <inkml:trace contextRef="#ctx0" brushRef="#br0">29839 8670 0,'18'-5'0,"-18"5"0,25 2 16,-10-2 0,-15 0 0,23 0 0,-8 3 16,-15-3 0,19 1 0,-10-1 0,-9 0 15,15 2 0,-15-2 0,12 7 0,-12-7 16,5 4 0,-5-4 0,0 0 0,-4 12 0,4-12 15,-7 15 0,1-8 0,1 1 0,-1 0 16,-1-1 0,1 1 0,0 2 16,1-2 0,-1 2 0,4-4 0,0 6 0,-2-2 15,4-3 0,-2 3 0,-1 0 0,3 0 16,0 1 0,0-1 0,0-2 0,-4 4 16,2-4 0,2 0 0,-3 2 0,0-1 15,1 2 0,-3-4 0,3 1 0,-2 2 16,-1-1 0,-1-2 0,0 0 0,1 3 15,1-2 0,0-1 0,1 1 0,1 0 16,-2 4 0,4-4 0,0-1 0,4 5 0,-4 0 16,0-2 0,2 2 0,1 1 0,1-3 15,0-2 0,-4 5 0,3 0 16,-1-4 0,1 4 0,-3-3 0,0 3 0,3-4 16,-3 1 0,0 0 0,-3 0 0,3-1 15,-3 1 0,1 2 0,-1-2 0,0 1 16,2-1 0,-6 0 0,5 2 0,-2 0 15,1-2 0,-2 0 0,3-1 0,-1 4 16,0-3 0,1 0 0,-1-3 0,-2 5 16,1-5 0,2 3 0,-4-2 0,3-1 15,-5 1 0,1-1 0,-10 6 0,-4-3 0,-19-2 16,-3 4 0</inkml:trace>
  <inkml:trace contextRef="#ctx0" brushRef="#br0">27956 8993 0,'-6'9'0,"-1"-1"0,3 0 16,-4 0 0,2 1 0,-3-3 0,4 2 15,0 0 0,-3-4 0,8-4 0,-12 12 16,11-6 0,1-6 0,-6 5 0,6-5 15,-3 7 0,3-7 0,0 0 0,0 0 16,-6 8 0,6-8 0,0 0 0,0 0 16,0 0 0,0 0 0,0 0 0,0 0 0,0 0 15,0 0 0,0 0 0</inkml:trace>
  <inkml:trace contextRef="#ctx0" brushRef="#br0">28193 8732 0,'9'-3'0,"-9"3"16,0 0 0,0 0 0,0 0 0,6-7 16,-6 7 0,0 0 0,0 0 0,0 0 15,0 0 0,2-8 0,-2 8 0,0 0 16,0 0 0,0 0 0,5-9 0,-5 9 16,0 0 0,0 0 0,0 0 0,3-12 0,-3 12 15,0 0 0,0-9 0,0 9 16,0 0 0,0 0 0,9-7 0,-9 7 15,0 0 0,0 0 0,0 0 0,2-10 0,-2 10 16,0 0 0,0 0 0,0 0 0,0 0 16,0-7 0,0 7 0,0 0 0,0 0 15,0 0 0,0 0 0,0 0 0,0 0 16,0 0 0,0 0 0,-36 7 0,36-7 16,-11 4 0,11-4 0,-10 6 0,10-6 15,-7 7 0,7-7 0,-5 9 0,5-9 16,-2 8 0,2-8 0,2 10 0,3-3 0,4 4 15,-1-6 0,3 5 0,-2 0 0,1-3 16,-2 3 0,4-4 0,-4 0 16,-3 1 0,3 2 0,-1-6 0,-1 5 0,0-3 15,-3 2 0,-3-7 0,11 8 0,-11-8 16,4 8 0,-4-8 0,5 7 0,-5-7 16,0 0 0,-3 10 0,3-10 0,-9 8 15,1-1 0,-1-4 0,3 7 0,-6-7 16,-1 2 0,-2 0 0,5-2 0,-3 2 15,1-3 0,-1 3 0,13-5 0,-22 5 16,13-3 0,9-2 0,-16 0 0,16 0 0,-11 4 16,11-4 0,0 0 0,0 0 0,0 0 15,-22-4 0,22 4 0,0 0 0,0 0 16,0 0 0,0 0 0,-15-2 0,15 2 16,0 0 0,0 0 0</inkml:trace>
  <inkml:trace contextRef="#ctx0" brushRef="#br0">28245 8653 0,'0'0'0,"6"-6"15,-6 6 0,0 0 0,0 0 0,0 0 16,6-12 0,-6 12 0,0 0 0,0 0 16,0 0 0,0 0 0,0 0 0,0 0 15,0 0 0,0 0 0,0 0 0,0 0 16,-17 36 0,9-17 0,5-3 0,1 0 15,-7 3 0,9-5 0,0-2 0,-3 1 0,0 0 16,9-4 0,-6 4 0,5-3 0,1 0 16,1 0 0,5-2 0,-3-1 0,9 3 15,5-3 0,-5-1 0,-1-5 0,0-1 16,-17 0 0,26-1 0,-14-5 0,3-4 16,5 0 0,-6-5 0,3 1 0,-9 1 15,0 0 0,0 1 0,-2-1 0,-1 1 16,0 2 0,-2 1 0,0 2 0,-3 7 0,5-17 15,-1 9 0,-4 8 0,2-13 0,-2 13 16,3-7 0,-3 7 0,0 0 16,0 0 0,4-10 0,-4 10 0,0 0 0,0 0 15,0 0 0,0 0 0,0 0 0,0 0 16,0 0 0,0 0 0,-7 34 0,7-34 16,0 16 0,3-6 0,-3-10 0,0 15 15,0-15 0,4 12 0,-4-12 0,4 9 16,-4-9 0,2 10 0,-2-10 0,8 9 15,-8-9 0,0 0 0,7 9 0,-7-9 16,0 0 0,9 4 0,-9-4 0,0 0 0,0 0 16,0 0 0,0 0 0,0 0 0,0 0 15,34-13 0,-31 4 0,2 2 0,4-3 16,0 4 0,-7-6 0,3 6 0,0-2 16,-2-4 0,3 1 0,-3 2 0,1 1 15,-4 0 0,4-2 0,-2 0 0,-2 10 16,7-16 0,-7 6 0,1 1 0,-2 1 15,1-2 0,0 10 0,0-18 0,0 12 0,0-3 16,0 9 0,0-10 0,0 10 16,0-10 0,0 10 0,0-13 0,0 13 15,0-8 0,0 8 0,0 0 0,0-10 0,0 10 16,0 0 0,0 0 0,0 0 16,0 0 0,0 0 0</inkml:trace>
  <inkml:trace contextRef="#ctx0" brushRef="#br0">28610 8918 0,'-8'21'16,"-1"-5"0,3 2 0,1-1 0,1-2 15,-5 0 0,3-3 0,3 1 0,-2-4 16,-1 3 0,1-1 0,3-2 0,-1 4 16,-4-1 0,2-1 0,2-1 0,-2-3 15,4 2 0,-3 0 0,-1 1 0,-2-2 16,5 2 0,-1-2 0,3-8 0</inkml:trace>
  <inkml:trace contextRef="#ctx0" brushRef="#br0">28785 8863 0,'0'0'0,"8"-6"15,-8 6 0,0 0 0,0 0 0,0 0 16,0 0 0,0 0 0,0 0 0,13 14 15,-13-14 0,4 12 0,-4-12 0,0 16 16,-4-6 0,1-3 0,1 3 0,2 0 16,-8-1 0,5 3 0,-2-2 0,-9 8 15,3-6 0,1-1 0,-7 3 0,4-6 16,-7 3 0,3 2 0,-1-1 0,2-7 16,1 5 0,4-7 0,-2 2 0,13-5 0</inkml:trace>
  <inkml:trace contextRef="#ctx0" brushRef="#br0">29059 8815 0,'-4'-15'15,"4"15"0,0 0 0,0 0 0,0 0 0,0 0 16,-10-7 0,10 7 0,0 0 0,0 0 15,0 0 0,-20 19 0,20-19 16,-10 13 0,7-3 0,-3-3 0,6-7 0,-7 15 16,7-15 0,-4 14 0,8-5 0,-4-9 15,3 14 0,-3-14 0,4 10 0,-4-10 16,9 10 0,-9-10 0,10 8 0,-10-8 16,11 4 0,-11-4 0,0 0 0,17 0 15,-17 0 0,0 0 0,0 0 0,26-8 0,-26 8 16,10-4 0,-10 4 0,0 0 15,11-8 0,-11 8 0,0 0 0,9-5 0,-9 5 16,0 0 0,0 0 0,0 0 0,0 0 16,0 0 0,0 0 0,0 0 0,26 5 15,-26-5 0,0 0 0,13 5 0,-13-5 16,9 5 0,-9-5 0,8 6 0,-8-6 16,0 0 0,0 0 0,25 2 0,-25-2 15,13 0 0,-13 0 0,0 0 0,23-8 16,-15 3 0,-8 5 0,14-10 0,-9 3 0,3-1 15,-3-1 0,-5 9 0,9-17 16,-6 4 0,0 4 0,-1-1 0,1 0 0,-3 10 16,3-19 0,-3 7 0,0 12 0,0-16 15,0 6 0,0 4 0,0 6 0,2-14 16,-2 14 0,0 0 0,0-12 0,0 12 16,0-11 0,0 11 0,0 0 0,0 0 15,0 0 0,0 0 0,0 0 0</inkml:trace>
  <inkml:trace contextRef="#ctx0" brushRef="#br0">29442 8924 0,'0'0'0,"5"12"0,-2-4 15,-1 2 0,-2-1 0,3 1 0,-3 2 0,-3-2 16,3 3 0,-5-3 0,0 11 16,-1-6 0,-5 2 0,3 3 0,0-5 0,1-3 15,-3-1 0,2-1 0,3-4 0,0 4 16,-1-2 0,0-1 0,2-2 0,4-5 16,-7 10 0,7-10 0,-2 8 0,2-8 15,-5 7 0,5-7 0,0 0 0,0 0 16,0 0 0,0 0 0,0 0 0,14 8 15,-14-8 0,0 0 0</inkml:trace>
  <inkml:trace contextRef="#ctx0" brushRef="#br0">29627 9012 0,'0'0'0,"4"-7"0,-4 7 16,0 0 0,0 0 0,0 0 0,0 0 16,0 0 0,0 0 0,0 0 0,-14 25 15,9-17 0,-3 2 0,1-1 0,-3 5 0,-1 1 16,5-2 0,-7 4 0,2-4 0,2-1 16,2-3 0,-1 4 0,1-3 0,-1-3 15</inkml:trace>
  <inkml:trace contextRef="#ctx0" brushRef="#br0">29634 8965 0,'0'0'0,"0"0"0,0 0 0,0 0 0,0 0 16,0 0 0,0 0 0,0 0 0,0 0 16,2 30 0,-2-20 0,0-3 0,0 1 15,0-8 0,0 15 0,0-15 0,0 10 16,0-10 0,4 12 0,-4-12 0,1 4 0,-1-4 16,0 0 0,0 0 0,7 8 0,-7-8 15,0 0 0,0 0 0,0 0 16,0 0 0,0 0 0,0 0 0,23-12 0,-23 12 15,0 0 0,12-8 0,-12 8 0,0 0 16,5-4 0,-5 4 0,0 0 0,0 0 16,0 0 0,0 0 0,14 15 0,-8-6 15,-1-5 0,0 7 0,-2-4 0,-3-7 16,5 10 0,1-5 0,-6-5 0,2 10 16,-2-10 0,8 6 0,-8-6 0,0 0 15,1 10 0,-1-10 0,0 0 0,0 0 0,0 0 16,0 0 0,0 0 0,0 0 0,23-23 15,-21 10 0,3 3 0,-5 1 0,3-2 16,-3-1 0,5-1 0,-5 4 0,0-1 16,3 0 0,-3 0 0,0 10 0,0-15 15,0 15 0,0-17 0,0 17 0,3-13 16,-3 13 0,0 0 0,0-13 0,0 13 16,0 0 0,0-5 0,0 5 0,0 0 15,0 0 0,0 0 0</inkml:trace>
  <inkml:trace contextRef="#ctx0" brushRef="#br0">29694 9281 0,'0'0'0,"0"0"0,0 0 16,0 0 0,0 0 0,0 0 16,0 0 0,0 0 0,0 0 0,-8 8 0,8-8 15,0 0 0,0 0 0,0 0 0,0 0 16,0 0 0,0 0 0,0 0 0,0 0 16,0 0 0,0 0 0,0 0 0,0 0 15,0 0 0,0 0 0,-3 7 0,3-7 16,0 0 0,0 0 0,0 0 0,0 0 15,0 0 0,0 0 0,0 0 0,0 0 16,0 0 0,11 10 0,-11-10 0,0 0 0,0 0 16,0 0 0,0 0 0,0 0 0,-6 12 15,6-12 0,-8 4 0,-1 2 0,9-6 16,-18 4 0,18-4 0,-17 3 0,8 0 16,9-3 0,-12 6 0,12-6 0,-11 1 15,11-1 0,0 0 0,-14 3 0,14-3 16,0 0 0,0 0 0,-12 2 0,12-2 15,0 0 0,0 0 0,0 0 0,0 0 16,0 0 0,-8 5 0,8-5 0,0 0 16,0 0 0,0 0 0,0 0 0,0 0 15,0 0 0,0 0 0,0 0 0,0 0 0,0 0 16,12 18 0,-12-18 0,0 0 0,5 4 16,-5-4 0,0 0 0,6 8 0,-6-8 15,0 0 0,2 9 0,-2-9 0,2 8 16,-2-8 0,0 10 0,0-10 0,-2 10 15,2-10 0,-2 14 0,-4-4 0,6-5 16,-5 5 0,5-10 0,-6 12 0,3-4 16,3-8 0,-3 9 0,3-9 0,0 10 0,0-10 15,0 10 0,0-10 0,0 12 0,0-12 16,8 13 0,-1-3 0,-5-5 0,4 2 16,-4 1 0,-2-8 0,9 10 0,-9-5 15,0-5 0,4 7 0,-4-7 0,4 7 16,-4-7 0,0 0 0,0 10 0,0-10 15,0 0 0,0 0 0,-8 11 0,-1-8 16,-16 5 0,-12 2 0,-7-5 0,-11-2 16,0 2 0</inkml:trace>
  <inkml:trace contextRef="#ctx0" brushRef="#br0">12072 10630 0,'0'0'0,"0"0"0,0 0 0,0 0 16,31 2 0,-31-2 0,36 0 0,-11 0 0,-1-2 15,17 2 0,0-2 0,7-1 0,1 3 16,-6-3 0,3-1 0,4 4 0,-7-3 16,4 0 0,0 1 0,2 1 0,-7-3 15,0 2 0,-6 2 0,-8 0 0,-2 0 16,17-3 0,-11 2 0,-6 1 0,0 0 15,2 0 0,-4 0 0,-1 0 0,3 0 16,2 0 0,-2-3 0,-2 3 0,3-3 0,-1 3 16,-2-3 0,0 3 0,-2 3 0,-1-6 15,0 3 0,0 0 0,-3-3 0,-1 3 16,-4 0 0,-13 0 0,30 0 0,-15 0 16,-5 0 0,-10 0 0,28-4 0,-15 4 15,-13 0 0,25-2 0,-10 2 0,-15 0 16,20-4 0,-8 4 0,-12 0 0,18 0 15,-18 0 0,14-4 0,-14 4 0,0 0 0,0 0 16,23 0 0,-23 0 0,0 0 16,0 0 0,18-2 0,-18 2 0,0 0 15,0 0 0,0 0 0,0 0 0,17-2 0,-17 2 16,0 0 0,0 0 0,0 0 16,0 0 0,19-4 0,-19 4 0,0 0 0,0 0 15,0 0 0,0 0 0,0 0 0,0 0 16,0 0 0,14-1 0,-14 1 0,0 0 15,0 0 0,0 0 0,0 0 0,0 0 16,0 0 0,0 0 0,0 0 0,0 0 16,10-3 0,-10 3 0,0 0 0,0 0 0,0 0 15,0 0 0,0 0 0,0 0 16,0 0 0,0 0 0,0 0 0,0 0 16</inkml:trace>
  <inkml:trace contextRef="#ctx0" brushRef="#br0">12812 8970 0,'3'-10'16,"-3"10"0,0 0 0,0 0 0,0-11 16,0 11 0,0 0 0,0 0 0,0 0 15,0 0 0,0 0 0,0 0 0,0 0 16,0 0 0,0 0 0,0 0 0,0 0 15,0 41 0,4-23 0,-3-1 0,-1-3 0,0 1 16,6 2 0,-3 3 0,3-5 16,-5 1 0,5-6 0,1-3 0,-3 2 0,2-2 15,0 1 0,-1-1 0,0-2 0,3 3 16,1-4 0,-9-4 0,11 6 0,-11-6 16,10 4 0,-10-4 0,0 0 0,17-2 15,-17 2 0,0 0 0,13-8 0,-13 8 16,9-10 0,-9 10 0,11-12 0,-7 4 15,2-1 0,-3 0 0,1 2 0,1-3 16,-2-3 0,0 3 0,-1 0 0,1 0 0,0 0 16,-3 10 0,2-20 0,1 12 0,-3 8 15,2-15 0,-2 15 0,4-11 16,-4 11 0,5-10 0,-5 10 0,0-10 0,0 10 16,0 0 0,0 0 0,8-8 0,-8 8 15,0 0 0,0 0 0,0 0 0,0 0 16,30 18 0,-22-13 0,-1 3 0,6-1 15,-5 0 0,3 0 0,1-1 0,6 3 0,-4 0 16,-1-1 0,-1-2 0,-2-2 16,4-1 0,-5-1 0,1 3 0,-10-5 15,17 3 0,-17-3 0,21-5 0,-12 0 0,-9 5 16,16-7 0,-11-1 0,1 0 0,0 1 16,-3-2 0,-1 2 0,-2 7 0,0-20 15,0 10 0,0 10 0,-5-21 0,5 11 16,0 10 0,-9-17 0,6 8 0,3 9 15,-5-15 0,3 8 0,2 7 0,-9-15 16,7 7 0,2 8 0,-3-10 0,3 10 16,-6-10 0,6 10 0,-3-9 0,3 9 0,0 0 15,-5-10 0,5 10 0,0 0 0,0 0 16,-5-7 0,5 7 0,0 0 16,0 0 0,0 0 0,0 0 0,0 0 0,0 0 15,0 0 0</inkml:trace>
  <inkml:trace contextRef="#ctx0" brushRef="#br0">13512 9041 0,'4'20'0,"1"-2"0,1-1 0,-5 1 16,3 0 0,0 0 0,-2 2 0,4 0 15,-4 0 0,1-2 0,0 2 0,-1-5 16,1 1 0,0-4 0,-3 1 0,2-1 16,4 0 0,-2-2 0,-4 2 0,2-2 15,0 0 0,1 3 0,0-3 0,-1-6 0</inkml:trace>
  <inkml:trace contextRef="#ctx0" brushRef="#br0">15515 8690 0,'0'0'0,"0"0"16,0 0 0,10 24 0,-10-24 0,0 18 16,0-9 0,0 1 0,4 0 0,-4-10 15,4 16 0,-1-7 0,3 0 0,-3-2 16,-3-7 0,8 16 0,0-9 0,1-2 15,-9-5 0,21 5 0,-21-5 0,25 3 16,-12-3 0,9-3 0,-5-2 0,-4 0 16,3-2 0,-7 1 0,2-1 0,0 1 0,-3-3 15,3 2 0,-6-3 0,4 2 0,-1 2 16,-2-4 0,-6 10 0,7-10 0,-7 10 16,10-10 0,-10 10 0,6-7 0,-6 7 15,0 0 0,4-8 0,-4 8 0,0 0 16,0 0 0,0 0 0,0 0 0,0 0 15,0 0 0,0 0 0,35 15 0,-29-12 16,5 4 0,-11-7 0,16 10 0,-4-4 16,-4 0 0,-8-6 0,16 6 0,-16-6 15,16 6 0,-16-6 0,11 4 0,-11-4 16,0 0 0,0 0 0,0 0 0,0 0 16,0 0 0,33-12 0,-33 12 0,6-10 0,-6 10 15,0-11 0,0 11 0,0-18 0,0 18 16,-2-17 0,-2 7 0,4 10 0,-3-15 15,-1 4 0,4 11 0,-6-13 0,-1 6 16,7 7 0,-1-13 0,1 13 0,-6-10 16,6 10 0,0 0 0,-3-12 0,3 12 15,0 0 0,0 0 0,-6-8 0,6 8 0,0 0 16,0 0 0</inkml:trace>
  <inkml:trace contextRef="#ctx0" brushRef="#br0">16312 8926 0,'0'10'0,"0"-10"0,-7 18 15,5-12 0,2-6 0,-3 13 0,3-13 16,-3 10 0,3-10 0,0 0 0,-5 10 16,5-10 0,0 0 0,0 0 0,0 0 15,3 12 0,-3-12 0,0 0 0,0 0 16,0 0 0,0 0 0,17 5 0,-17-5 0,27-5 15,0-3 0,14-2 0,-1 0 0,-1 0 16,3-2 0,-1 6 0</inkml:trace>
  <inkml:trace contextRef="#ctx0" brushRef="#br0">19375 8805 0,'0'0'0,"8"-6"0,-8 6 16,0 0 0,0 0 0,0 0 0,0 0 15,0 0 0,0 0 0,0 0 0,0 29 16,-3-19 0,3-10 0,-3 22 0,3-12 16,0 0 0,0-10 0,0 16 0,0-16 15,0 15 0,3-8 0,-3-7 0,5 11 0,-5-11 16,7 10 0,-7-10 0,10 5 16,-10-5 0,0 0 0,0 0 0,37-3 0,-37 3 15,21-9 0,-10 1 0,-4 0 0,-7 8 16,23-12 0,-13 7 0,-10 5 0,15-13 15,-10 10 0,-5 3 0,0 0 0,17-10 16,-17 10 0,0 0 0,8-10 0,-8 10 16,0 0 0,0 0 0,0 0 0,0 0 15,0 0 0,0 0 0,0 0 0,35 14 16,-35-14 0,17 9 0,-17-9 0,19 8 16,-11-3 0,-8-5 0,22 5 0,-22-5 0,25 5 15,-25-5 0,24 2 0,-24-2 16,33-7 0,-17 2 0,-2 0 0,-14 5 0,21-11 15,-12 5 0,-9 6 0,14-16 0,-8 8 16,-6 8 0,7-15 0,-7 5 0,0 10 16,0-16 0,0 16 0,-2-17 0,2 17 15,-9-18 0,1 8 0,4 2 0,4 8 16,-13-15 0,8 5 0,5 10 0,-13-16 16,5 7 0,8 9 0,-14-15 0,11 5 15,3 10 0,-11-14 0,4 7 0,0-1 16,7 8 0,-8-10 0,8 10 0,-8-10 0,8 10 15,0 0 0,0 0 0,0 0 0,-12-7 16,12 7 0,0 0 0,0 0 0</inkml:trace>
  <inkml:trace contextRef="#ctx0" brushRef="#br0">19908 8967 0,'0'0'0,"0"0"15,0 0 0,0 0 0,0 0 0,0 0 16,7 10 0,-7-10 0,0 0 0,0 0 16,0 0 0,0 0 0,18 0 0,-18 0 15,0 0 0,33-4 0,-33 4 0,25 0 16,-25 0 0,25-3 0,-25 3 0,26 0 15,-26 0 0,23 3 0,-23-3 0,19 4 16,-19-4 0,12 0 0,-12 0 0,7 8 16,-7-8 0,0 0 0,6 12 0,-6-12 0,0 0 15,-6 18 0,6-18 0,-7 15 0,3-7 16,4-8 0,-8 11 0,8-11 0,-5 11 16,5-11 0,0 9 0,0-9 0,0 0 15,0 15 0,0-15 0,13 15 0,-7-5 16,2-1 0,8 5 0,-2 2 0,-1 1 15,2-2 0,-5 2 0,5-2 0,-8-2 16,4 0 0,-8-3 0,2-2 0,0-1 16,-5-7 0,4 16 0,-4-16 0,2 12 15,-2-12 0,-2 10 0,2-10 0,-9 15 16,4-9 0,5-6 0,-20 10 0,12-4 0,-2 0 16,10-6 0,-23 4 0,13-2 0,10-2 15,-22 7 0,22-7 0,-21 3 16,21-3 0,-17 5 0,17-5 0,-17 2 0,17-2 15,-16 8 0,-2 0 0,-2-1 0</inkml:trace>
  <inkml:trace contextRef="#ctx0" brushRef="#br0">30552 10845 0,'0'0'0,"0"0"15,0 0 0,0 0 0,0 0 16,0 0 0,0 0 0,0 0 0,0 0 15,0 0 0,0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inkml:trace>
  <inkml:trace contextRef="#ctx0" brushRef="#br0">31413 10551 0,'0'0'0,"0"0"0,0 0 16,0 0 0,13-2 0,-13 2 0,0 0 15,0 0 0,0 0 0,15-3 0,-15 3 0,0 0 16,0 0 0,10-2 0,-10 2 0,0 0 16,0 0 0,0 0 0,14-5 0,-14 5 15,0 0 0,0 0 0,0 0 0,11-3 16,-11 3 0,0 0 0,0 0 0,0 0 15,0 0 0,0 0 0,0 0 0,0 0 16,-33 23 0,-2-9 0,-7 6 0,-4 2 16,-9 1 0,-19 6 0,12-6 0,-16 3 15,16 0 0,8-9 0,1 4 0,5-6 16,-2 2 0,3 1 0,-3-3 0,4 1 16,3-4 0,1 4 0,12-6 0,0-3 0,9 1 15,-3-1 0,3 0 0,5 1 16,-7-2 0,10-3 0,-4 3 0,4-2 0,-1 1 15,-5 0 0,1 3 0,0-4 0,5-1 16,-6 4 0,2-4 0,-4 2 0,-2 0 16,7-5 0,2 3 0,4-1 0,10-2 15,-25 3 0,14-3 0,11 0 0,-19 4 16,19-4 0,-16 0 0,16 0 0,-14 3 16,14-3 0,0 0 0,0 0 0,0 0 15,-20 0 0,20 0 0,0 0 0,0 0 0,0 0 16,0 0 0,0 0 0,0 0 0,0 0 15,-20-3 0,20 3 0,0 0 0,0 0 16,0 0 0,0 0 0,0 0 0</inkml:trace>
  <inkml:trace contextRef="#ctx0" brushRef="#br0">29641 10955 0,'0'0'0,"4"-6"0,-4 6 0,0 0 16,0 0 0,0 0 0,0 0 0,0 0 16,0 0 0,0 0 0,0 0 0,-5-15 15,5 15 0,0 0 0,0 0 0,0 0 16,-4-10 0,4 10 0,0 0 0,0 0 15,-9-8 0,9 8 0,0 0 0,-4-7 16,4 7 0,0 0 0,-8-10 0,8 10 16,-9-8 0,9 8 0,-9-10 0,2 6 15,-1-2 0,2 2 0,-5-2 0,3 0 16,-3 0 0,0 2 0,0-3 0,-8-1 0,3 0 16,-7 1 0,4 0 0,-3-1 0,3 1 15,-3 1 0,4-1 0,-4 4 0,-1-3 16,4 0 0,-5 2 0,2-2 0,0 5 15,-2-4 0,-4 0 0,6 3 0,-3-1 16,0 3 0,1 0 0,2 0 0,-6 3 16,4-3 0,2 2 0,-4 3 0,6-3 15,-5 2 0,3 0 0,-2 1 0,2-2 16,-3 1 0,5 2 0,-1 0 0,-1-2 16,5 2 0,1-4 0,-1 3 0,7-2 15,2 2 0,8-5 0,-25 4 0,11 2 0,7-2 16,7-4 0,-26 8 0,18 0 0,-5-4 15,1 2 0,-4 5 0,-1 1 0,2 4 16,-3-2 0,3 1 0,0 1 0,-4 1 16,6-1 0,-2 4 0,-3 0 15,-8 10 0,8-8 0,-9 4 0,8 0 0,2-7 16,4 1 0,-1-3 0,0 3 0,-1-1 16,2-1 0,2-4 0,-2 4 0,2 1 0,3-5 15,0 0 0,-1 1 0,1-3 16,3-2 0,-1 0 0,4-3 0,-1 3 15,-3-2 0,3 0 0,1 4 0,-1-2 0,3-1 16,0 0 0,-3 4 0,3-3 0,0 2 16,0 7 0,0 0 0,0-4 0,3 1 15,-3 1 0,0-1 0,0-3 0,3-1 16,-3 1 0,2 0 0,1-3 0,-3 3 16,2-3 0,5 2 0,-5-1 0,2-1 15,0 2 0,2-2 0,-1 0 0,4 3 16,-3-3 0,1-2 0,5 12 0,1-7 0,-2 5 15,3-6 0,-7 1 0,11 1 0,-8 0 16,6-1 0,1-1 0,0 1 16,-4 0 0,3-3 0,4 2 0,2-2 0,-3-3 15,3 3 0,-3-1 0,2-1 0,1-1 16,2 0 0,0 1 0,3 0 0,-3-3 16,2 2 0,0-4 0,-1 2 0,0 0 15,0 0 0,1-5 0,-1 1 0,17 3 16,-12-2 0,-1-2 0,-1 0 0,-4 2 15,1-2 0,0-2 0,3 2 0,-1 0 16,-3 0 0,3-2 0,15-3 0,-9 5 0,8 0 16,-10-3 0,-2-2 0,-2 3 0,2-1 15,11 1 0,-13-3 0,3 3 0,-9-1 16,2 0 0,-1-1 0,0 0 0,-1 2 16,-4-3 0,0 0 0,-4 0 0,0 0 15,6-1 0,4-4 0,-3 0 0,-2-3 16,-1 1 0,-4-1 0,3-1 0,1-2 15,0 0 0,-4 1 0,1-2 0,-3-1 0,2-2 16,-2 4 0,-2-4 0,-1 0 16,5 2 0,-4-2 0,-1 2 0,0-2 15,4 3 0,-6-6 0,1 7 0,1-2 0,1-2 16,-7 0 0,4 3 0,2-1 0,1 5 16,-4-8 0,-2 1 0,0 2 0,1-1 15,-1 0 0,0-1 0,-1 5 0,1 0 16,-3 3 0,4-4 0,-4 5 0,2-7 15,-2 1 0,3 2 0,-3 0 0,3 4 16,-3 1 0,-3-1 0,0 0 0,3-2 16,-2 3 0,-5 0 0,7-2 0,-5-1 0,0 6 15,0-5 0,-3 2 0,1 0 16,-5-5 0,-1 3 0,-2-3 0,-5 3 0,4 0 16,-3 2 0,-1 0 0,4-3 0,0 3 15,-3 0 0,-2-2 0,6 4 0,0 2 16,5 0 0,0 0 0,-2 1 0,2-1 15,2 2 0,-4 1 0,12 3 0,-18-5 16,4 0 0,14 5 0</inkml:trace>
  <inkml:trace contextRef="#ctx0" brushRef="#br0">27632 11173 0,'12'-3'0,"-12"3"0,0 0 16,0 0 0,0 0 0,0 0 0,0 0 0,0 0 16,0 0 0,7 10 0,-4 0 0,-6 0 15,3 10 0,-4 2 0,1 0 0,-9 15 16,1 2 0,-1-2 0,-3 1 0,4-2 15,-6 0 0,9-11 0,-3 1 0,3-4 16,5-2 0,-5-4 0,3-3 0,0 2 16,-2-5 0,2-2 0,1 1 0,0-4 15,4 4 0,0-9 0,-8 8 0,8-8 16,0 0 0,-2 10 0,2-10 0,0 0 16,-7 10 0,7-10 0,0 0 0,0 0 0,0 0 15,0 0 0,0 0 0,0 0 16,-9-32 0,9 13 0,0-4 0,7 0 0,-5 2 15,10-16 0,-3 2 0,0 1 0,3 4 16,-4 3 0,3-5 0,0 2 0,-3 8 16,0 0 0,3 3 0,0-4 0,0 1 15,-4 0 0,5 2 0,2-3 0,-5 3 16,4 2 0,-3-1 0,4 0 0,-3 1 16,2 4 0,2-4 0,-5 6 0,1-1 15,0-1 0,4 2 0,-4 2 0,-1 3 0,2 1 16,-2-4 0,1 7 0,-2-4 0,3 4 15,-1-2 0,4-2 0,-4 7 0,-11 0 16,19-6 0,-11 6 0,-8 0 0,17-2 16,-17 2 0,0 0 0,0 0 0,18 5 15,-18-5 0,9 6 0,-9-6 0,6 10 16,-4-5 0,-2 8 0,0-6 0,0 6 16,-2-3 0,-1 2 0,-3 8 0,0-1 0,-4-2 15,-1 1 0,-3 2 0,1-3 16,-4-1 0,1-1 0,-4 1 0,1 1 0,-2-3 15,1-2 0,-2-2 0,1 3 0,-2-3 16,4 0 0,-2 0 0,1 0 0,1-2 16,3-4 0,0 2 0,7-2 0,-2 1 15,11-5 0,-17 4 0,17-4 0,-13 2 16,13-2 0,-8 7 0,8-7 0,0 0 0,-11 1 16,11-1 0,0 0 0,0 0 15,0 0 0,-8 8 0,8-8 0,0 0 0,0 0 16,0 0 0,0 0 0,0 0 0,13 12 15,-7-4 0,2-1 0,0-2 0,8 8 16,3-5 0,-2 8 0,-1-4 0,6 4 16,-6-5 0,-2 4 0,3 0 0,-6-2 15,0-5 0,-1 2 0,-1 2 0,-3-6 16,1 4 0,-1-3 0,3 1 0,-1 0 16,-3-1 0,-5-7 0,13 12 0,-9-4 0,-4-8 15,8 6 0,-8-6 0,7 6 16,-7-6 0,3 7 0,-3-7 0,0 0 15,0 0 0,0 0 0,0 0 0</inkml:trace>
  <inkml:trace contextRef="#ctx0" brushRef="#br0">28210 10577 0,'0'0'0,"-11"-6"15,11 6 0,0 0 0,0 0 0,-14-7 16,14 7 0,0 0 0,-7-5 0,7 5 16,0 0 0,0 0 0,0 0 0,-13-10 15,13 10 0,0 0 0,0 0 0,-7-5 16,7 5 0,0 0 0,0 0 0,0 0 15,-8-8 0,8 8 0,0 0 0,0 0 0,0 0 16,0 0 0,0 0 0,-9-10 16,9 10 0,0 0 0,0 0 0,0 0 15,0 0 0,-6-8 0,6 8 0,0 0 0,0 0 16,0 0 0,0 0 0,0 0 16,0 0 0,0 0 0,0 0 0,0 0 0,17-9 15,-17 9 0,0 0 0,17-3 0,-17 3 16,0 0 0,0 0 0,28-2 0,-28 2 15,15 0 0,-15 0 0,0 0 0,0 0 16,0 0 0,23 5 0,-23-5 0,0 0 16,16 7 0,-16-7 0,6 5 0,-6-5 0,0 0 15,5 13 0,-5-13 0,0 12 0,0-12 16,-2 15 0,2-15 0,-9 16 16,0-6 0,2 2 0,-1 1 0,-9 0 0,0 2 15,2 0 0,-3-3 0,6 1 0,-1-6 16,3 0 0,3 0 0,0-2 0,7-5 15,-11 8 0,6-4 0,5-4 0,0 0 16,-8 10 0,8-10 0,0 0 0,0 0 16,0 0 0,0 0 0,0 0 0,0 0 15,13 14 0,-13-14 0,22 2 0,-9 3 16,-13-5 0,25 2 0,-13 1 0,-12-3 0,21 5 16,-9 0 0,-12-5 0,22 3 15,-22-3 0,15 10 0,-6-7 0,-9-3 0,15 7 16,-9-1 0,-6-6 0,14 10 0,-5-3 15,-4 1 0,-5-8 0,9 12 0,-9-12 16,6 12 0,-6-12 0,0 10 0,0-10 16,0 15 0,-4-5 0,4-10 0,-2 12 15,-4-2 0,6-10 0,-11 12 0,5-5 0,-5 1 16,2-2 0,3 1 0,-14-1 16,0 3 0,5-3 0,-2-2 0,-2-1 0,2 3 15,4-2 0,1-4 0,3 3 0,9-3 16,-23 3 0,9 1 0,14-4 0,-19 3 15,8 0 0,0-1 0,-11 3 0,3 0 16</inkml:trace>
  <inkml:trace contextRef="#ctx0" brushRef="#br0">28870 9383 0,'0'0'0,"0"0"0,0 0 0,0 0 15,0 0 0,0 0 0,0 0 0,0 0 16,0 0 0,0 0 0,0 0 0,0 0 15,0 0 0,0 0 0,0 0 0,0 0 16,0 0 0,0 0 0,0 0 0,0 0 16,8-16 0,-8 16 0,0 0 0,0 0 15,0 0 0,0 0 0,0 0 0,0 0 0,0 0 16,0 0 0,0 0 0,0 0 0,0 0 16,0 0 0,0 0 0,0 0 0,0 0 15,0 0 0,0 0 0,0 0 0,8 20 16,-8-20 0,3 13 0,-3-4 0,2 4 15,1-3 0,-3 2 0,3 5 0,0 3 16,-3-2 0,2 1 0,-2 1 0,3-1 16,0 1 0,0-1 0,-3 1 0,3 0 15,-3-2 0,2-3 0,-2 3 0,0 3 16,0-7 0,0 2 0,-2-1 0,2-3 0,-3 0 16,3 0 0,-3-2 0,3 2 0,-3-1 15,3 1 0,-3 0 0,1-3 0,2 3 16,-3 1 0,0 7 0,3-2 0,-3-4 15,1-1 0,-1-1 0,0-3 0,1 12 16,-1-7 0,0 1 0,1 1 0,-1-6 16,3 2 0,-3-2 0,3 1 0,0-11 15,-3 22 0,0-9 0,1-3 0,2-10 16,0 19 0,-3-9 0,0-3 0,1 3 16,2 3 0,0-13 0,-3 15 0,0-5 0,3-10 15,-2 14 0,2-14 0,0 14 16,0-14 0,-3 13 0,3-13 0,0 12 0,-4-2 15,4-10 0,-2 18 0,2-8 0,0-10 16,-3 17 0,3-7 0,0-10 0,-5 17 16,5-7 0,0-10 0,0 15 0,0-6 15,0-9 0,-3 18 0,3-9 0,0-9 16,-2 15 0,-1-5 0,3-10 0,0 15 16,0-15 0,-3 12 0,3-12 0,0 11 15,0-11 0,-2 14 0,2-4 0,0-10 16,0 13 0,0-13 0,0 15 0,0-9 0,0-6 15,-3 13 0,3-13 0,0 12 16,0-12 0,0 13 0,0-13 0,0 10 0,0-10 16,-4 14 0,4-7 0,0-7 0,-3 13 15,3-13 0,-2 12 0,2-12 0,0 13 16,0-13 0,0 10 0,0-10 0,0 17 16,0-9 0,0-8 0,0 10 0,0-10 15,0 14 0,0-14 0,0 12 0,0-12 16,0 10 0,0-10 0,0 9 0,0-9 15,0 10 0,0-10 0,0 0 0,0 14 16,0-14 0,0 0 0,0 7 0,0-7 0,0 0 16,0 0 0,0 10 0,0-10 0,0 0 15,0 0 0,-4 8 0,4-8 0,0 0 16,0 0 0,0 0 0,-1 10 0,1-10 16,0 0 0,0 0 0,0 0 0,0 0 15,0 0 0,0 0 0,0 0 0,0 0 16,0 0 0,0 16 0,0-16 0,0 0 15,0 0 0,0 0 0,0 0 0,0 0 0,-3 4 16,3-4 0,0 0 0,0 0 16,0 0 0,0 0 0,0 0 0,0 0 15,0 0 0,0 0 0,0 0 0,0 0 0,0 0 16,0 0 0,0 0 0,-27-17 16,27 17 0,-6-7 0,6 7 0,0 0 0,-10-12 15,10 12 0,-7-7 0,7 7 0,-8-15 16,6 8 0,2 7 0,-7-14 0,7 14 0,-4-12 15,4 12 0,-2-13 0,2 13 16,-4-13 0,4 13 0,-3-10 0,3 10 16,0-11 0,0 11 0,-2-11 0,2 11 0,0-13 15,0 13 0,-2-17 0,2 9 0,0 8 16,-4-14 0,4 14 0,0-19 0,0 13 16,0 6 0,-2-15 0,2 15 0,0-12 15,0 12 0,-7-16 0,7 16 0,0-16 16,-1 8 0,1 8 0,0-17 0,0 17 15,-3-12 0,3 12 0,0-12 0,0 12 16,0 0 0,0-15 0,0 15 0,0-10 16,0 10 0,0 0 0,0-13 0,0 13 15,0 0 0,0 0 0,0-13 0,0 13 0,0 0 16,0 0 0,0-8 0,0 8 0,0 0 16,0 0 0,0 0 0,0 0 0,0 0 15,0 0 0,-3-17 0,3 17 0,0 0 16,0 0 0,0 0 0,0 0 0,0 0 15,0 0 0,0 0 0,3-10 0,-3 10 16,0 0 0,0 0 0,0 0 0,0 0 16,0 0 0,0 0 0,0 0 0,0 0 0,21 27 15,-18-19 0,-3-8 0,9 16 0,-8-9 16,6 3 0,-5 0 0,-2-10 0,8 15 16,-5-4 0,1-2 0,1 1 0,-2-4 15,-3-6 0,5 20 0,-2-10 0,-2-2 16,3-1 0,-2 3 0,1-2 0,0 0 15,-3-8 0,0 13 0,6-3 0,-6 0 16,3-2 0,-3 2 0,2 0 0,1 0 16,-3-1 0,3 1 0,-3 0 0,5 0 15,-5-3 0,0-7 0,2 17 0,-2-12 16,0-5 0,3 12 0,-3-12 0,4 14 16,-4-14 0,3 9 0,-3-9 0,2 10 0,1-4 15,-3-6 0,0 10 0,0-10 0,5 6 16,-5-6 0,0 0 0,3 12 0,-3-12 15,0 0 0,0 8 0,0-8 0,0 0 16,0 0 0,0 0 0,5 9 0,-5-9 16,0 0 0,0 0 0,0 0 0,0 8 15,0-8 0,0 0 0,0 0 0,0 0 0,0 0 16,0 0 0,0 0 0,3 10 0,-3-10 16,0 0 0,0 0 0,0 0 0,0 0 15,0 0 0,0 0 0,0 0 0,0 0 16,0 0 0,0 8 0,0-8 0,0 0 15,0 0 0,0 0 0,0 0 0,0 0 16,0 0 0,0 0 0,0 0 0,0 0 16,0 0 0,0 0 0,0 0 0,0 0 15,0 0 0,0 0 0,0 0 0,17-20 16,-12 10 0,0 2 0,1-5 0,5-3 0,-3-1 16,0-1 0,3 0 0,-2 4 0,-4-3 15,3 3 0,0 4 0,-1-1 16,-3 1 0,2-2 0,2-6 0,4 6 0,-5-1 15,-2 3 0,1-2 0,-1 3 0,4 2 16,-7-3 0,7-1 0,-4 1 0,0 1 16,4 0 0,-7 2 0,7-5 0,-4 6 15,-2-4 0,6 0 0,-5 3 0,3-3 16,-1 4 0,-6 6 0,10-17 0,-5 8 16,1 3 0,-6 6 0,9-13 0,-9 13 15,4-8 0,-4 8 0,5-8 0,-5 8 0,7-7 16,-5 2 0,-2 5 0,0 0 0,8-10 15,-8 10 0,0 0 0,0 0 0,5-10 16,-5 10 0,3-7 0,-3 7 0,0 0 16,3-10 0,-3 10 0,0 0 0,0 0 15,0 0 0,0 0 0,0 0 0,6-10 16,-6 10 0,0 0 0,0 0 0,0 0 16,0 0 0,0 0 0,0 0 0,3-8 0,-3 8 15,0 0 0,0 0 0,0 0 16,0 0 0,0 0 0,0 0 0,0 0 0,0 0 15,0 0 0,0 0 0,0 0 0,0 0 16,0 0 0,0 0 0,0 0 0,0 0 16,0 0 0,0 0 0,0 0 0,0 0 15,0 0 0,0 0 0,-46 8 0,23-2 16,3 1 0,-1 2 0,-1-4 0,3 2 16,-3-4 0,0 4 0,4-2 0,-5 0 15,4 0 0,2 1 0,4-6 0,13 0 0,-27 7 16,18-4 0,9-3 0,-24 0 0,24 0 15,-20 4 0,20-4 0,-23 3 0,23-3 16,-15 2 0,15-2 0,0 0 0,-19 3 16,19-3 0,0 0 0,0 0 0,-20 1 15,20-1 0,0 0 0,0 0 0,0 0 16,-17 4 0,17-4 0,0 0 0,0 0 16,0 0 0,0 0 0,0 0 0,-21 0 0,21 0 15,0 0 0,0 0 0,0 0 16,0 0 0,-16 0 0,16 0 0,0 0 15,0 0 0,0 0 0,0 0 0,0 0 0,0 0 16,0 0 0,0 0 0,0 0 0,0 0 16,0 0 0,-19 0 0,19 0 0,0 0 15,0 0 0,0 0 0,0 0 0,0 0 16,0 0 0,0 0 0,0 0 0,0 0 16,0 0 0,0 0 0,0 0 0,0 0 15,0 0 0,0 0 0,0 0 0,0 0 16,-22 0 0,22 0 0,0 0 0,0 0 0,0 0 15,0 0 0,0 0 0,0 0 0,0 0 16,0 0 0,0 0 0,0 0 0,0 0 16,0 0 0,0 0 0,0 0 0,0 0 15,0 0 0,0 0 0,0 0 0,0 0 16,0 0 0,0 0 0,0 0 0,0 0 16,0 0 0,0 0 0,0 0 0</inkml:trace>
  <inkml:trace contextRef="#ctx0" brushRef="#br0">28964 11449 0,'0'0'16,"0"0"0,0 0 0,0 0 0,0 0 15,8-7 0,-8 7 0,0 0 0,0 0 16</inkml:trace>
  <inkml:trace contextRef="#ctx0" brushRef="#br0">28999 11454 0,'0'0'0,"0"0"0,0 0 0,0 0 16,0 0 0,0 0 0,0 0 0,0 0 15,0 0 0,0 0 0,0 0 0,0 0 16,0 0 0,0 0 0,10 5 0,-10-5 16,0 0 0,0 0 0,0 0 0,3 12 15,-3-12 0,3 12 0,-1-1 0,-2-2 0,0 0 16,0 11 0,3-2 0,-3-1 16,0-1 0,0 0 0,-3 4 0,3 0 0,0 0 15,0-2 0,3 1 0,-6-5 0,6 6 16,-3-5 0,0 5 0,3-4 0,-1 4 15,2 0 0,-4-5 0,5 3 0,-5-2 16,2-3 0,-2-1 0,6-2 0,-3 3 16,-3 5 0,5 1 0,-2-3 0,3 4 15,-1-2 0,1 5 0,-3-7 0,-1 3 16,2 1 0,0 0 0,2-1 0,-1 3 16,-3-4 0,5 3 0,-1-2 0,-2-3 0,1 4 15,2-2 0,-2-1 0,-2-3 16,4 5 0,-1-4 0,3 4 0,1-4 15,-4-3 0,5 4 0,-3-3 0,-1 2 0,-1-2 16,3-6 0,-3 3 0,2 0 0,6 5 16,-4 0 0,4-3 0,-6 0 0,9 0 15,-4 1 0,1 2 0,-2-5 0,4 5 16,-2-2 0,2-3 0,-6-2 0,1-1 16,0 1 0,-3 0 0,0-4 0,2 4 15,-3-3 0,1 2 0,-3-1 0,3-1 16,-2-1 0,1 0 0,-7-4 0,7 6 0,-2-2 15,-5-4 0,7 6 0,-7-6 0,4 3 16,-4-3 0,7 7 0,-7-7 0,0 0 16,7 4 0,-7-4 0,3 3 0,-3-3 15,0 0 0,0 0 0,9 7 0,-9-7 16,0 0 0,2 3 0,-2-3 0,0 0 16,0 0 0,0 0 0,0 0 0,9 5 15,-9-5 0,0 0 0,0 0 0,0 0 0,0 0 16,0 0 0,0 0 0,7 5 0,-7-5 15,0 0 0,0 0 0,0 0 16,0 0 0,0 0 0,0 0 0,0 0 0,14-13 16,-14 13 0,3-10 0,-3 10 0,6-10 15,-4 2 0,3-1 0,-5 0 0,3 2 16,2-6 0,-5 3 0,4 0 0,-1 0 16,-1 0 0,-2 2 0,3-2 0,-3-2 15,0 2 0,3 4 0,-1-4 0,-2 10 16,0-15 0,0 7 0,0 8 0,2-12 15,-2 12 0,0-11 0,0 11 0,4-12 0,-4 12 16,0-10 0,0 10 0,-4-8 16,4 8 0,0 0 0,4-13 0,-4 13 0,0-10 15,0 10 0,0-10 0,0 10 0,0 0 16,-4-15 0,4 15 0,0-10 0,0 10 16,0 0 0,0-9 0,0 9 0,0 0 15,0 0 0,0-9 0,0 9 0,0 0 16,0 0 0,0 0 0,4-10 0,-4 10 0,0 0 15,0 0 0,0 0 0,0 0 16,0 0 0,0 0 0,3-6 0,-3 6 0,0 0 16,0 0 0,0 0 0,0 0 0,0 0 15,23 16 0,-14-9 0,0-1 0,-1-1 16,-3 5 0,3-3 0,1 1 0,-1 2 16,0-2 0,-1-1 0,3 3 0,-2-4 15,0 4 0,0 2 0,-2-6 0,2 1 16,0 3 0,0-2 0,-2 0 0,2-1 15,0 0 0,-4 1 0,3-1 0,-7-7 16,9 10 0,-7-4 0,-2-6 0,8 10 16,-8-10 0,5 8 0,-5-8 0,3 5 15,-3-5 0,0 0 0,8 10 0,-8-10 0,0 8 16,0-8 0,0 0 0,0 0 0,-2 12 16,-4-7 0,3-2 0,-5 1 0,1 3 15,-16 1 0,4-1 0,-5 2 0,2-1 16,-16 5 0,5-3 0,-8 0 0,2 0 15,7-2 0,-7-1 0,5 3 0,8-5 16,1-2 0,0 5 0,-1-3 0,6 2 16,-2-1 0,0-4 0,3 3 0,-3 0 0,5-3 15,4 4 0,0-4 0,0 1 0,6-3 16,7 0 0,-17 2 0,17-2 0,-10 2 16,10-2 0,-11 6 0,11-6 0,-9 0 15,9 0 0,0 0 0,-8 2 0,8-2 16,0 0 0,0 0 0,0 0 0,0 0 15,0 0 0,-17 5 0,17-5 0,0 0 16,0 0 0,0 0 0,0 0 0,0 0 16,0 0 0,-9 1 0,9-1 0,0 0 15,0 0 0,0 0 0,0 0 0,0 0 16,0 0 0,-9 4 0,9-4 0,0 0 16,0 0 0,0 0 0,0 0 0,0 0 0,0-3055 15,0 6110 0,0-3055 0,0 0 0</inkml:trace>
  <inkml:trace contextRef="#ctx0" brushRef="#br0">30121 12491 0,'7'-6'0,"-7"6"16,0 0 0,0 0 0,0 0 16,0 0 0,0 0 0,0 0 0,0 0 0,0 0 15,0 0 0,0 0 0,0 0 0,0 0 16,0 0 0,0 0 0,10 18 0,-10-18 15,-7 16 0,4-7 0,1-1 0,-2 2 16,3 0 0,-2-1 0,0 0 0,-2 0 16,5-2 0,0-7 0,-2 15 0,2-8 15,0-7 0,-3 10 0,3-10 0,-4 10 16,4-10 0,0 0 0,0 13 0,0-13 16,0 0 0,0 7 0,0-7 0,0 0 0,0 0 15,7 11 0,-7-11 0,5 4 0,-5-4 16,9 4 0,-9-4 0,16 0 0,-16 0 15,0 0 0,16 0 0,-16 0 0,0 0 16,27-1 0,-16-2 0,-11 3 0,17-8 16,-9 7 0,0-5 0,0 2 0,0-4 15,-8 8 0,14-8 0,-9 1 0,1 0 16,2 1 0,-3-1 0,3 2 0,-1-2 16,-2 1 0,0-4 0,1 4 0,2-1 15,-7 2 0,9-3 0,-10 8 0,11-13 16,-9 9 0,4-2 0,-6 6 0,9-9 0,-9 9 15,2-7 0,-2 7 0,6-8 16,-6 8 0,5-4 0,-5 4 0,0 0 0,8-10 16,-8 10 0,2-5 0,-2 5 0,0 0 15,0 0 0,9-10 0,-9 10 0,0 0 16,6-8 0,-6 8 0,0 0 0,0 0 16,2-4 0,-2 4 0,0 0 0,0 0 15,0 0 0,7-8 0,-7 8 0,0 0 16,0 0 0,0 0 0,0 0 0,4-7 15,-4 7 0,0 0 0,0 0 0,0 0 16,0 0 0,0 0 0,0 0 0,0 0 0,0 0 16</inkml:trace>
  <inkml:trace contextRef="#ctx0" brushRef="#br0">30211 12379 0,'0'0'0,"6"-8"16,-6 8 0,0 0 0,0 0 16,2-10 0,-2 10 0,0 0 0,0 0 0,6-15 15,-6 15 0,0 0 0,0 0 0,3-10 16,-3 10 0,0 0 0,2-8 0,-2 8 15,0 0 0,0 0 0,9-9 0,-9 9 16,0 0 0,2-13 0,-2 13 0,0 0 16,6-9 0,-6 9 0,0 0 0,0 0 15,5-10 0,-5 10 0,0 0 0,0 0 16,0 0 0,5-7 0,-5 7 0,0 0 0,0 0 16,0 0 0,0 0 0,0 0 0,0 0 15,0 0 0,0 0 0,0 0 0,0 0 16,0 0 0,0 0 0,0 0 0,-27 26 15,16-16 0,1 6 0,-7-2 0,3 1 16,1 0 0,-4 3 0,7-8 0,-6 6 16,7-4 0,-3 1 0,7-3 0,-6 0 15,6 0 0,-4-4 0,4 4 0,-3 2 16,0-6 0,3 1 0,1 1 0,-1-1 16,-1-2 0,6-5 0,-9 10 0,9-10 15,-7 10 0,1-5 0,6-5 0,0 0 0,-4 10 16,4-10 0,-4 6 0,4-6 0,0 0 15,-3 10 0,3-10 0,0 0 0,-2 10 16,2-10 0,0 0 0,0 8 0,0-8 16,0 0 0,2 10 0,-2-10 0,9 7 15,-9-7 0,2 6 0,-2-6 0,0 0 16,9 7 0,-9-7 0,0 0 0,8 5 16,-8-5 0,0 0 0,13 5 0,-13-5 15,20 0 0,-20 0 0,0 0 0,27-5 0,-16 3 16,1-4 0,-2 4 0,0-3 15,2 0 0,6-3 0,2 1 0,4-1 16,-9 1 0,4-2 0,-6 2 0,2-2 0,-5 3 16,1 1 0,1 0 0,-5 0 0,1-1 15,-1 2 0,7-2 0,-14 6 0,15-9 16,-9 4 0,-1 0 0,-5 5 0,13-6 16,-7 0 0,-6 6 0,9-6 0,-9 6 15,10-6 0,-10 6 0,8-8 0,-8 8 16,9-7 0,-9 7 0,7-7 0,-7 7 15,13-8 0,-13 8 0,4-7 0,-4 7 16,9-8 0,-9 8 0,4-5 0,-4 5 16,0 0 0,9-7 0,-9 7 0,4-8 15,-4 8 0,0 0 0,7-8 0,-7 8 0,0 0 16,0 0 0,6-6 0,-6 6 16,0 0 0,0 0 0,5-6 0,-5 6 0,0 0 15,0 0 0,0 0 0,0 0 0,3-6 16,-3 6 0,0 0 0,0 0 0,0 0 15,0 0 0,0 0 0,9-7 0,-9 7 16,0 0 0,0 0 0,0 0 0,0 0 16,0 0 0,0 0 0,0 0 0,0 0 0,0 0 15,0 0 0,0 0 0,0 0 0,0 0 16,0 0 0,-26 25 0,22-17 16,-5 0 0,4 2 0,-1-3 0,-3 3 0,2-2 15,-1 2 0,2-3 0,-4 10 0,-5-5 16,6 0 0,1-2 0,1 1 0,-1-2 15,-1 1 0,-5 4 0,7-2 0,-2 1 16,1-3 0,1 0 0,1 0 0,-4-2 16,5 2 0,0-3 0,-1 1 0,1-1 15,-1-3 0,6-4 0,-8 9 0,5-2 16,3-7 0,-8 7 0,8-7 0,0 0 16,-5 7 0,5-7 0,0 0 0,-6 7 0,6-7 15,0 0 0,0 0 0,-5 5 0,5-5 16,0 0 0,0 0 0,0 0 0,0 0 15</inkml:trace>
  <inkml:trace contextRef="#ctx0" brushRef="#br0">24227 14338 0,'0'0'16,"0"0"0,0 0 0,0 0 0,0 0 16,0 0 0,0 0 0,0 0 0,0 0 0,0 0 15,0 0 0,0 0 0,0 0 16,0 0 0,0 0 0,0 0 0,-3-19 16,3 19 0,0 0 0,0 0 0,0 0 0,3-12 15,-3 12 0,0 0 0,2-10 0,-2 10 16,0 0 0,0-7 0,0 7 0,0 0 15,6-13 0,-6 13 0,0-7 0,0 7 16,0 0 0,2-8 0,-2 8 0,3-7 16,-3 7 0,0 0 0,5-13 0,-5 13 15,3-10 0,-3 10 0,6-10 0,-6 10 16,5-8 0,-3 1 0,-2 7 0,7-10 16,-7 10 0,6-11 0,-5 6 0,-1 5 0,6-10 15,-6 10 0,6-7 0,-6 7 0,3-8 16,-3 8 0,2-7 0,-2 7 0,0 0 15,0 0 0,6-11 0,-6 11 0,0 0 16,2-9 0,-2 9 0,0 0 0,0 0 16,6-7 0,-6 7 0,0 0 0,0 0 15,2-8 0,-2 8 0,0 0 0,0 0 16,0 0 0,0 0 0,0 0 0,5-7 16,-5 7 0,0 0 0,0 0 0,0 0 15,0 0 0,0 0 0,0 0 0,4-7 16,-4 7 0,0 0 0,0 0 0,0 0 0,0 0 15,0 0 0,0 0 0,0 0 0,5-7 16,-5 7 0,0 0 0,0 0 0,0 0 16,0 0 0,0 0 0,0 0 0,0 0 15,0 0 0,0 0 0,0 0 0,0 0 16,0 0 0,0 0 0,0 0 0,0 0 16,0 0 0,0 0 0,0 0 0,0 0 15,0 0 0,0 0 0,0 0 0,0 0 16,0 0 0,0 0 0,-2 27 0,2-27 15,-3 12 0,-1-2 0,2 0 0,-1-1 16,1-1 0,0 4 0,-2-2 0,2 0 0,-4 3 16,6-2 0,-5 2 0,1-3 0,-1 0 15,1 9 0,0-5 0,-1 2 0,1-4 16,2 0 0,-3 1 0,5-1 0,-6 1 16,3-3 0,2-2 0,-3 5 0,1-3 15,1 0 0,2 2 0,-4-2 0,2 3 16,0-3 0,2 0 0,-3 0 0,3 2 15,0-2 0,-4-1 0,4 4 0,0-4 16,4-1 0,-4 2 0,0-1 0,0-9 16,3 18 0,-3-11 0,2 0 0,-2-7 15,6 13 0,-1-6 0,-1-2 0,-4-5 0,4 10 16,-4-10 0,9 8 0,-9-8 0,4 5 16,-4-5 0,0 0 0,14 5 0,-14-5 15,0 0 0,17 0 0,-17 0 0,0 0 16,0 0 0,30-5 0,-22 0 0,0 0 15,1 0 0,2 0 0,-1-3 0,2 4 16,-4-4 0,3 0 0,-2 1 0,-2 0 16,0 1 0,2 0 0,0-3 0,-3 3 15,-1-4 0,0 2 0,0 1 0,1 0 16,0-3 0,-3 3 0,2 0 0,0-3 16,-2 1 0,0 1 0,-2 0 0,3 1 0,-1-3 15,0 2 0,3 0 0,-6-2 0,2 1 16,-2 9 0,5-16 0,-5 10 0,3-4 15,0 0 0,-2 0 0,-1 3 0,4-1 16,2-2 0,-6 3 0,4-3 0,-2 1 16,-2 9 0,0-15 0,2 5 0,-2 2 15,0 8 0,6-12 0,-4 5 0,-2 7 16,0-10 0,0 10 0,6-13 0,-6 13 16,0-10 0,0 10 0,2-11 0,-2 11 0,0-10 15,0 10 0,0-11 0,0 11 16,0-10 0,0 10 0,0-7 0,0 7 15,0 0 0,0-12 0,0 12 0,0-10 0,0 10 16,3-8 0,-3 8 0,0 0 0,0 0 16,-3-11 0,3 11 0,0 0 0,0 0 15,3-10 0,-3 10 0,0 0 0,0 0 16,0 0 0,0 0 0,0 0 0,-3-11 16,3 11 0,0 0 0,0 0 0,0 0 15,0 0 0,0 0 0,0 0 0,0 0 16,0 0 0,0 0 0,-16 24 0,14-13 0,-4-1 15,-4 12 0,3-6 0,2 7 16,-3-1 0,2 1 0,-5 15 0,3-12 16,-3-1 0,3 0 0,0-4 0,0 14 0,0-8 15,-1-4 0,4-1 0,-1-5 0,1 1 16,0-4 0,1-5 0,-1 3 0,1 1 16,4-6 0,-4 3 0,1 0 0,3 1 15,0-11 0,-5 12 0,5-7 0,0-5 16,-3 10 0,3-10 0,-6 7 0,6-7 15,0 0 0,0 9 0,0-9 0,0 0 16,-3 10 0,3-10 0,0 0 0,0 0 16,0 0 0,-6 10 0,6-10 0,0 0 0,0 0 15,-2 6 0,2-6 0,0 0 0,0 0 16</inkml:trace>
  <inkml:trace contextRef="#ctx0" brushRef="#br0">24897 14322 0,'26'-3'0,"-3"-2"16,0 1 0,-5-2 0,-1 5 0,-1 1 15,2-6 0,-1 6 0,3-2 0,-10 2 16,-10 0 0,25 0 0</inkml:trace>
  <inkml:trace contextRef="#ctx0" brushRef="#br0">24908 14475 0,'0'0'16,"0"0"0,0 0 0,0 0 0,0 0 15,0 0 0,0 0 0,30 6 0,-30-6 16,19 0 0,-19 0 0,25 0 0,-12 4 0,1-4 15,-14 0 0,29 0 0,-8 2 0,0-2 16</inkml:trace>
  <inkml:trace contextRef="#ctx0" brushRef="#br0">25425 14552 0,'25'7'0,"-3"-1"0,-2 0 0,-2-2 16,2-2 0,2 4 0,-4-2 0,2-1 16,-4-3 0,1 0 0,-7 3 0</inkml:trace>
  <inkml:trace contextRef="#ctx0" brushRef="#br0">25915 14100 0,'0'0'0,"0"0"16,0-10 0,0 10 0,0 0 0,0 0 15,0 0 0,0 0 0,0 0 0,0 0 0,0 0 16,4-10 0,-4 10 0,0 0 0,0 0 16,0-10 0,0 10 0,0 0 0,0-10 15,0 10 0,0 0 0,0-8 0,0 8 16,0 0 0,-9-10 0,9 10 0,-12-6 16,0 6 0,12 0 0,-39-4 0,14 8 15,1 2 0,-3-3 0,2 4 0,0 1 16,-3 0 0,10 4 0,-7-2 0,0 3 15,6-2 0,-1 1 0,3 0 0,0 2 0,3 0 16,2-1 0,2-1 0,4-2 16,1-4 0,-1 6 0,5-2 0,-3-1 0,4-2 15,4 6 0,-3-3 0,5-1 0,5 9 16,-1-6 0,4 3 0,0-3 0,2 0 16,4-2 0,-1 0 0,1 0 0,1-3 15,4 1 0,1-2 0,-1 1 0,3-4 16,-3 0 0,2-3 0,15 3 0,-4-6 0,-12 3 15,16-3 0,-10 3 0,-4-3 16,-6-4 0,-3 7 0,-2-4 0,-6 2 16,2-2 0,-2 2 0,-11 2 0,23-4 0,-15 2 15,-8 2 0,13-5 0,-13 5 16,14-3 0,-14 3 0,0 0 0,11-2 16,-11 2 0,0 0 0,0 0 0,10-5 0,-10 5 15,0 0 0,0 0 0,0 0 0,12-5 16,-12 5 0,0 0 0,0 0 0,0 0 15,8-3 0,-8 3 0,0 0 0,0 0 16,0 0 0</inkml:trace>
  <inkml:trace contextRef="#ctx0" brushRef="#br0">26178 14381 0,'-2'-25'0,"2"25"15,0 0 0,0 0 0,0 0 0,0 0 16,0 0 0,0 0 0,0 0 0,0 0 16,0 0 0,0 0 0,0 0 0,0 0 15,10 31 0,-10-8 0,0-3 0,0 0 0,0-1 16,4 3 0,-4 1 0,-4-1 15,8-2 0,-4-1 0,0 3 0,2-2 16,-2 1 0,0-4 0,0-3 0,0-2 0,3-2 16,-3 0 0,0 0 0,3 0 0,-3 0 15,0-10 0,0 13 0,3-5 0,-3-8 16,0 9 0,0-9 0,2 10 0,-2-10 16,0 6 0,0-6 0,0 0 0,0 10 15,0-10 0</inkml:trace>
  <inkml:trace contextRef="#ctx0" brushRef="#br0">26430 14174 0,'0'0'0,"3"-10"0,-3 10 0,0 0 16,0 0 0,0 0 0,0 0 0,0 0 15,0 0 0,0-10 0,0 10 0,0 0 16,0 0 0,0 0 0,0-9 0,0 9 15,0 0 0,0 0 0,0 0 0,2-10 16,-2 10 0,0 0 0,0 0 0,0 0 16,0-9 0,0 9 0,0 0 0,0 0 15,0 0 0,0 0 0,0 0 0,0-9 16,0 9 0,0 0 0,0 0 0,0 0 16,0 0 0,0 0 0,0 0 0,0 0 15,3-10 0,-3 10 0,0 0 0,0 0 16,0 0 0,0 0 0,0 0 0,0 0 0,0 0 15,0 0 0,0 0 0,0 0 0,0 0 16,0 0 0,0 0 0,0 0 0,0 0 16,0 0 0,0 0 0,0-10 0,0 10 15,0 0 0,0 0 0,0 0 0,0 0 16,0 0 0,0 0 0,0 0 0,0 0 16,0 0 0,0 0 0,0 0 0,15 28 15,-13-18 0,0 0 0,1 1 0,5 9 0,-4-5 16,1 4 0,1 0 0,-4-3 0,3 4 15,1-5 0,-4-4 0,2 2 16,1-1 0,-2 1 0,-3-4 0,5 1 0,-3 3 16,5 0 0,-5-4 0,3 5 0,1-4 15,-3-2 0,2 5 0,-3-3 0,2 0 16,1 0 0,-1 1 0,1-3 0,-2 2 16,-1-6 0,3 8 0,-5-12 0,6 10 15,-3-7 0,-3-3 0,2 8 0,-2-8 16,5 7 0,-5-7 0,0 0 0,4 7 15,-4-7 0,0 0 0,0 0 0,11 8 0,-11-8 16,0 0 0,0 0 0,0 0 16,0 0 0,0 0 0,0 0 0,24-12 15,-24 12 0,14-10 0,-10 5 0,2 0 0,3-2 16,-1-3 0,-3 3 0,4-2 16,-2 1 0,0-3 0,-2 1 0,3 0 0,-2 0 15,-2-2 0,3 2 0,-2-3 0,3-3 16,0 1 0,1 3 0,-4 0 0,1-1 15,-1 3 0,0-2 0,-1 2 0,-2 3 16,5-6 0,-6 4 0,5-1 0,-1 2 16,-2 0 0,-1-2 0,2 3 0,1 1 0,1-6 15,-6 6 0,0 6 0,5-12 0,-3 6 16,-2 6 0,3-9 0,-3 9 16,4-10 0,-4 10 0,10-8 0,-10 8 0,4-10 15,-4 10 0,2-8 0,-2 8 0,2-6 16,-2 6 0,0 0 0,3-12 0,-3 12 15,0 0 0,0-7 0,0 7 0,0 0 16,0 0 0,5-10 0,-5 10 0,0 0 16,0 0 0,3-10 0,-3 10 0,0 0 15,0 0 0,0-8 0,0 8 0,0 0 16,0 0 0,0 0 0,0 0 0,6-10 0,-6 10 16,0 0 0,0 0 0,0 0 0,0 0 15,0-7 0,0 7 0,0 0 0,0 0 16,0 0 0,0 0 0,0 0 0,0-10 15,0 10 0,0 0 0,0 0 0,0 0 16,0 0 0,0 0 0,0 0 0,3-10 16,-3 10 0,0 0 0,0 0 0,0 0 15,0 0 0,0 0 0,0 0 0,0 0 0,2-6 16,-2 6 0,0 0 0,0 0 16,0 0 0,0 0 0,0 0 0,0 0 15,0 0 0,0 0 0</inkml:trace>
  <inkml:trace contextRef="#ctx0" brushRef="#br0">26967 14097 0,'0'0'0,"0"0"0,0 0 0,0 0 15,0 0 0,0 0 0,0 29 0,0-17 0</inkml:trace>
  <inkml:trace contextRef="#ctx0" brushRef="#br0">26967 14210 0,'0'28'0,"3"-6"16,-3-2 0,3 0 0,2-1 0,1-4 15,-4-1 0,3-1 0,7 5 0,-4-4 0,-3 0 16,4-2 0,-4-3 0,3-2 0,0 3 15,-3-3 0,4 1 0,-1 0 0,-2-3 16,-2 2 0,-4-7 0,12 7 0,-12-7 16,11 4 0,-11-4 0,0 0 0,17 0 15,-17 0 0,11-4 0,-4-2 0,2 2 16,-1-4 0,0 1 0,0-3 0,0 3 16,6-10 0,-3 2 0,1-1 0,-3-2 0,0 0 15,0 3 0,-1-2 0,3-2 0,-1 0 16,-3 3 0,-3-1 0,2 1 15,-1-4 0,1 4 0,0-1 0,-3-3 0,-1 3 16,0 0 0,-2 2 0,4 2 0,-4 3 16,2-2 0,-2 0 0,0 4 0,0-5 15,0 3 0,0 10 0,0-16 0,-2 6 16,2 0 0,0 10 0,0-13 0,0 13 16,0-12 0,0 12 0,-4-10 0,4 10 15,0 0 0,0-10 0,0 10 0,0 0 16,-2-9 0,2 9 0,0 0 0,0 0 0,0-16 15,0 16 0,0 0 0,0 0 0,0-8 16,0 8 0,0 0 0,0 0 16,0 0 0,0 0 0</inkml:trace>
  <inkml:trace contextRef="#ctx0" brushRef="#br0">27613 14534 0,'-10'25'15,"3"-7"0,0 2 0,-2 0 0,2-7 16,3 7 0,-4-1 0,3-2 0,-1-2 16,1 3 0,-1-6 0,6 1 0,-5-2 15,2-1 0,0 2 0,1-4 0,2 2 0,-3-2 16,3-8 0,-3 14 0,1-9 0,2-5 16,0 10 0,0-10 0,-3 8 0,3-8 15,0 0 0,0 0 0,0 6 0,0-6 16,0 0 0,0 0 0</inkml:trace>
  <inkml:trace contextRef="#ctx0" brushRef="#br0">28223 14065 0,'9'-7'0,"-9"7"16,0 0 0,0 0 0,8-10 0,-8 10 16,0 0 0,0 0 0,0 0 0,2-6 0,-2 6 15,0 0 0,0 0 0,0 0 0,0 0 16,0 0 0,0 0 0,9-4 0,-9 4 16,0 0 0,0 0 0,28 4 0,-4-1 15,1 0 0,16 1 0,3-4 0,5 3 16,0-3 0,0 0 0,1 0 0,-1-3 15,-3 3 0,-1 0 0,-10-4 0,-7 4 16,-7-3 0,4 3 0,-3 0 0,-3-3 16,-3 3 0,-16 0 0,22 0 0,-22 0 15,19 0 0,-19 0 0,15-4 0,-15 4 16,0 0 0,12-2 0,-12 2 0,0 0 0,0 0 16,0 0 0,15-4 0,-15 4 0,0 0 15,0 0 0,0 0 0,0 0 0,0 0 16</inkml:trace>
  <inkml:trace contextRef="#ctx0" brushRef="#br0">28741 13989 0,'-6'-6'16,"-3"2"0,9 4 0,-13-13 0,13 13 15,-10-11 0,3 5 0,7 6 0,-10-14 16,4 4 0,1 3 0,5 7 0,-10-15 16,7 7 0,3 8 0,-9-12 0,9 12 15,-4-9 0,4 9 0,0 0 0,-4-10 0,4 10 16,0 0 0,0 0 0,0 0 0,-5-9 15,5 9 0,0 0 0,0 0 0,0 0 16,0 0 0,-11 42 0,5-19 0,6-5 16,-5 8 0,5 11 0,-3-8 0,3 6 15,0-7 0,-5-4 0,10-3 0,-5 2 16,0-3 0,0 3 0,5-5 0,-2 2 16,3-4 0,-3-1 0,1 3 0,5-2 15,-5-4 0,0 0 0,5 1 0,-6-5 16,4-1 0</inkml:trace>
  <inkml:trace contextRef="#ctx0" brushRef="#br0">29636 13903 0,'0'0'0,"-9"-3"0,9 3 0,0 0 16,0 0 0,-32 7 0,13 1 0,0 5 0,-1-3 15,-2 10 0,-8 1 0,4 1 16,-1 1 0,1-2 0,7-1 0,8-2 16,-3-1 0,3 0 0,2 2 0,2-3 0,0 1 15,6 0 0,1-2 0,1-2 0,3-2 16,10 9 0,-2-3 0,6 1 16,1-7 0,15 12 0,3-6 0,-7-2 0,-4-5 15,-2-5 0,0 3 0,-1-3 0,-4 0 16,5-1 0,-7-2 0,-4-2 0</inkml:trace>
  <inkml:trace contextRef="#ctx0" brushRef="#br0">29984 14277 0,'0'0'15,"0"0"0,7-4 0,-7 4 0,0 0 16,0 0 0,0 0 0,0 0 0,0 0 16,0 0 0,0 0 0,0 0 0,0 0 15,0 0 0,0 0 0,0 0 0,0 0 0,-37 17 16,26-16 0,-3 3 0,14-4 16,-32 2 0,15 1 0,-6-3 0,5-3 15,1 3 0,6-2 0,-2-2 0,13 4 0,-22-6 16,14 1 0,-2 2 0,10 3 0,-9-9 15,9 9 0,-11-10 0,7 4 0,4 6 16,-2-7 0,2 7 0,0 0 0,10-15 16,-3 10 0,0 0 0,5 1 0,1-2 15,10 2 0,-2 2 0,4-1 0,-1 6 16,-1-1 0,0-1 0,0 8 0,-1-3 16,-3 4 0,1 0 0,1 3 0,-1 0 15,-4 2 0,-6-1 0,2 3 0,-4-2 16,-3 0 0,0-3 0,-1 1 0,-4 5 15,3 2 0,-10-2 0,4 2 0,1-3 0,-9 6 16,-3-4 0,-12 8 0,-2-2 0,-2 0 16,-3-3 0,6-5 0,-1-2 0,6-5 15,0 4 0,-3-5 0,4 0 0,-4-3 16,3-3 0,2 4 0,-4-3 0,4-2 16,2-2 0,4 0 0,14 0 0,-26-2 15,13-2 0,13 4 0,-15-7 0,7 2 16,1-2 0,7 7 0,-7-6 0,7 6 15,-3-10 0,3 10 0,0-13 0,0 13 0,0-10 16,0 10 0,10-10 0,-3 2 16,1 4 0,0-2 0,3 2 0,-1-2 0,2 2 15,-1 1 0,3-2 0,-4 3 0,12 0 16,-6-2 0,1 4 0,-17 0 0,30 0 16,-22 4 0,9-2 0,-6-2 0,-1 4 15,1-1 0,3 4 0,-3-1 0,0-4 16,-3 6 0,3-4 0,1 1 0,-4 3 15,-1-3 0,5 0 0,-1 0 0,-3 2 16,1-1 0,-9-6 0,15 7 0,-9-3 16,-6-4 0,11 5 0,-11-5 0,7 7 0,-7-7 15,9 5 0,-9-5 0,8 4 16,-8-4 0,0 0 0,0 0 0,9 7 16,-9-7 0,0 0 0,0 0 0</inkml:trace>
  <inkml:trace contextRef="#ctx0" brushRef="#br0">30435 14230 0,'0'0'15,"0"0"0,-10-8 0,10 8 0,0 0 16,0 0 0,-4-8 0,4 8 0,0-8 15,0-1 0,0 9 0,4-16 0,-1 6 0,-3 0 16,6 1 0,-5-1 0,2 0 16,0 3 0,-3-4 0,3 4 0,0-3 0,-3 10 15,4-12 0,-4 4 0,0 8 0,4-7 16,-4 7 0,0 0 0,3-10 0,-3 10 16,0 0 0,0 0 0,0 0 0,0 0 15,0 0 0,-17 27 0,14-17 0,-1 3 16,-2 3 0,-2 4 0,2-2 0,0-1 0,3-1 15,2 3 0,1-5 0,-4-2 16,8-2 0,-4 3 0,1-5 0,-1 2 16,6-3 0,-3 0 0,0 0 0,1-4 0,3 3 15,-7-6 0,10 3 0,2 0 16,-12-3 0,21-5 0,-10-2 0,8-3 16,2-2 0,0-3 0,-6 0 0,5 2 0,0 0 15,-10 0 0,1 3 0,-3 1 0,1 1 16,-1 2 0,-3 2 0,-1-1 0,-4 5 15,10-8 0,-10 8 0,6-2 0,-6 2 16,0 0 0,0 0 0,0 0 0,13 10 16,-8-5 0,-2 2 0,4 4 0,-3-4 15,2 3 0,-1-2 0,4 2 0,-6 0 16,4 0 0,1-2 0,0 2 0,2-3 0,-3 1 16,4-3 0,-2 0 0,-2 0 0,2-1 15,-9-4 0,17 0 0,-17 0 16,0 0 0,27-1 0,-20-5 0,2 0 0,-1-2 15,1-2 0,-4 2 0,1-5 0,-2 3 16,-1-2 0,0 2 0,2-9 0,-5 4 16,0 3 0,0-1 0,-2 1 0,2 1 15,0 5 0,-3-4 0,3 10 0,-3-17 16,0 9 0,1 1 0,2 7 0,-2-13 16,2 13 0,-3-9 0,3 9 0,-3-10 15,3 10 0,0 0 0,-2-10 0,2 10 0,0 0 16,0 0 0,0 0 0,-7-3 0,7 3 15,0 0 0</inkml:trace>
  <inkml:trace contextRef="#ctx0" brushRef="#br0">31328 14219 0,'0'0'0,"17"0"16,-17 0 0,0 0 0,21 1 0,-17 1 15,6 5 0,-10-7 0,11 9 0,-6-2 16,1 0 0,-3 3 0,-3 1 0,-3-1 16,3 2 0,-2 7 0,-3-2 0,-4 6 15,1-6 0,-7 3 0,2-1 0,0-1 16,-4-1 0,0 0 0,-1-2 0,-2 1 15,4 0 0,-1-1 0,0-3 0,1 0 0,2-1 16,4-5 0,2 3 0,5-6 16,-4 5 0,0-3 0,7-5 0,-8 7 0,8-7 15,-8 6 0,8-6 0,0 0 0,0 0 16,0 0 0,0 0 0,23 4 0,-5-1 16,6-6 0,20 1 0,-5-3 0,1 2 15,-10-1 0,0 4 0,-7-3 0,-7 0 16</inkml:trace>
  <inkml:trace contextRef="#ctx0" brushRef="#br0">31759 14275 0,'21'0'0,"1"2"16,-3-2 0,-2 3 0,4 0 0,1-1 15,0 3 0,-5-4 0,-4 3 0,4-2 16,-6 4 0,-11-6 0,21 1 0</inkml:trace>
  <inkml:trace contextRef="#ctx0" brushRef="#br0">31800 14366 0,'2'15'0,"1"-3"0,2 2 15,-2-2 0,3-1 0,-4-1 0,3 0 16</inkml:trace>
  <inkml:trace contextRef="#ctx0" brushRef="#br0">32363 14103 0,'0'0'16,"0"0"0,0 0 0,-5-8 0,5 8 0,0 0 15,0 0 0,-17-5 0,17 5 0,0 0 16,-30 10 0,19-7 0,-8 7 0,3-3 16,2 2 0,-2 4 0,4-3 0,-5 4 15,4 1 0,3-3 0,-4 5 16,5-5 0,1 4 0,2-6 0,2 2 0,1-2 16,3 3 0,0-5 0,0 5 0,3 2 15,1 0 0,5 3 0,-4-6 0,4 0 0,-4-3 16,4 3 0,-2-5 0,2-1 15,-2 3 0,6-6 0,-6 5 0,2-3 16,-9-5 0,16 5 0,-6-3 0,-10-2 0,14 0 16,-14 0 0,20 0 0,-20 0 0,19-4 15,-10 1 0,-9 3 0,10-5 0,-10 5 16,11-5 0,-11 5 0</inkml:trace>
  <inkml:trace contextRef="#ctx0" brushRef="#br0">32393 14438 0,'3'-10'0,"-3"10"0,0 0 0,0 0 16,16-6 0,-4 4 0,-2 1 0,4-5 0,-14 6 15,27 0 0,-8-3 0,1 3 0,-7 0 16,-13 0 0,22 0 0,-22 0 0,16 0 15,-16 0 0,0 0 0,15 3 0,-15-3 16,0 0 0,5 7 0,-5-7 0,0 0 16,0 0 0,0 0 0,-11 18 0,9-11 15,2-7 0,-7 10 0,7-10 0,-5 10 16,5-10 0,-3 10 0,3 0 0,-2-2 0,4 3 16,-2-1 0,3 0 0,2 0 0,2 0 15,-3 0 0,0-2 0,-1 4 0,1-5 16,-1 2 0,0-2 0,-1 1 0,-2-8 15,7 12 0,-5-7 0,-2-5 0,3 10 16,-3-10 0,0 10 0,0-10 0,0 0 16,0 0 0,-5 13 0,5-13 0,-17 4 15,8 2 0,-4-2 0,-10-2 0,-3 4 16,1-2 0,-2-4 0,-17 5 0,-3-5 16,1 0 0,-4 0 0</inkml:trace>
  <inkml:trace contextRef="#ctx0" brushRef="#br0">31632 14242 0,'0'0'0,"35"0"0,-10-4 16,16 4 0,1-3 0,2 0 16,-1 3 0,-2-2 0,-8 2 0,8 0 0,-8 0 15,-3 0 0,-5-1 0,-1 1 0,1 1 16,-4-1 0,-4 0 0,0 2 0,-17-2 16,21 0 0,-9 3 0,-12-3 0,13 3 15,-13-3 0,0 0 0,17 4 0,-17-4 16,0 0 0,3 6 0,-3-6 0,0 0 15,0 0 0,-22 10 0</inkml:trace>
  <inkml:trace contextRef="#ctx0" brushRef="#br0">31903 14138 0,'0'-9'0,"0"9"16,0 0 0,0-15 0,0 15 0,3-9 15,-3 9 0,0 0 0,5-12 0,-5 12 16,0 0 0,0-10 0,0 10 0,0 0 16,0 0 0,2-13 0,-2 13 0,0 0 15,0 0 0,0 0 0,0 0 0,7-10 16,-7 10 0,0 0 0,0 0 0,0 0 0,0 0 16,0 0 0,0 0 0,0 0 0,0 0 15,-7 43 0,5-26 0,-3 1 0,2 3 16,-2-1 0,2 2 0,-1-1 0,4 2 15,-8 2 0,6-4 0,-2 4 0,4 1 16,-1 11 0,-2-9 0,3-3 0,0 1 16,-3-4 0,3 1 0,3-5 0,-3 3 15,3-7 0</inkml:trace>
  <inkml:trace contextRef="#ctx0" brushRef="#br0">32785 14174 0,'0'0'0,"3"-10"0,-3 10 0,0 0 16,0-8 0,0 8 0,0 0 0,0 0 16,0 0 0,0 0 0,0 0 0,0 0 15,0-10 0,0 10 0,0 0 0,0 0 16,0 0 0,0 0 0,-12 23 0,7-16 0,0 3 15,-1 1 0,1 2 0,0 6 0,-1 2 16,-1-3 0,6-1 0,-5 1 16,6-5 0,0 2 0,0-2 0,3-3 0,0 0 15,-2 0 0,6 1 0,-5-3 0,3 3 16,-1-5 0,4-1 0,-3 0 0,-5-5 16,20 8 0,-20-8 0,18-3 0,-18 3 15,25-5 0,-14-2 0,6-2 0,-1-8 16,0 4 0,-5-2 0,3 2 0,-6-2 15,0 3 0,0 0 0,1 0 0,-5 2 16,0 2 0,-1-1 0,2-1 0,0 2 0,-1 0 16,1-2 0,-5 10 0,4-12 0,-2 6 15,-2 6 0,5-8 0,-5 8 0,0 0 16,5-9 0,-5 9 0,0 0 0,0 0 16,0 0 0,0 0 0,0 0 0,0 0 15,3 22 0,-1-11 0,-2 1 0,0-2 16,4 3 0,-4-1 0,3 2 0,-1-2 15,2-1 0,0 1 0,2-2 0,-1 0 16,1 3 0,0-6 0,1 1 0,1 1 16,1-5 0,-2 6 0,2-7 0,2 1 15,-11-4 0,19 3 0,-4-3 0,-15 0 0,19-3 16,-6-4 0,-2 1 0,-3-2 0,9-4 16,-2-3 0,-3 1 0,-1-4 0,-4 4 15,3-1 0,-2 3 0,-3-1 0,-2 3 16,1 0 0,0 2 0,-1-4 0,0 2 15,1 0 0,-4 1 0,0 1 0,1-2 16,-1 10 0,0-19 0,0 11 0,0 1 16,0 7 0,0-13 0,0 13 0,-1-10 15,1 10 0,0-9 0,0 9 0,0 0 16,0-12 0,0 12 0,0 0 0,0 0 16,0-10 0,0 10 0,0 0 0,0 0 0,0 0 15,0 0 0,0 0 0,-34 30 0</inkml:trace>
  <inkml:trace contextRef="#ctx0" brushRef="#br0">33286 14659 0,'0'0'0,"0"0"0,0 0 16,0 0 0,0 0 0,0 0 0,0 0 15,0 0 0,0 0 0,0 0 0,0 0 16,0 0 0,0 0 0,0 0 0,0 0 16,0 0 0,0 0 0,0 0 0,16-21 15,-16 21 0,11-3 0,-11 3 0,22-5 16,0 3 0,-5-4 0,4 4 0,1-1 16,-5 3 0,-1 0 0,-16 0 0,25 0 15,-9 0 0,-16 0 0,23 0 0,-23 0 0,17 3 16,-17-3 0,20 2 0,-20-2 15,0 0 0,17 6 0,-17-6 0,6 2 0,-6-2 16,0 0 0,2 8 0,-2-8 0,0 0 16,-11 12 0,3-4 0,-1-1 0,-1-1 15,2 3 0,-4-3 0,4-1 0,-1 3 16,-1 0 0,3-4 0,0 1 0,7-5 16,-13 13 0,7-6 0,1-1 0,5-6 15,-6 13 0,4-3 0,2-10 0,5 22 16,-5-12 0,5 0 0,-2 0 0,-1 3 0,5-3 15,-5 2 0,4-3 0,-4 4 16,5-1 0,-6-1 0,2 1 0,0-2 16,3 0 0,-3-3 0,-3-7 0,1 19 0,-1-13 15,0-6 0,-1 14 0,1-14 0,0 10 16,0-10 0,-9 10 0,2-2 0,7-8 16,-15 10 0,4-9 0,11-1 0,-21 10 15,9-10 0,1 2 0,1 4 0,10-6 16,-20 3 0,10-2 0,10-1 0,-20 2 0,20-2 15,-19 0 0,19 0 0,-16 0 16,16 0 0,-20-2 0,20 2 0,-16-1 0,8-4 16,8 5 0,-17-6 0,17 6 0,-10-2 15,10 2 0,-14-2 0,14 2 0,-8-6 16,8 6 0,0 0 0,-18-4 0,18 4 16,0 0 0,-10-3 0,10 3 0,0 0 15,-22 3 0,-3 1 0,-1 2 0</inkml:trace>
  <inkml:trace contextRef="#ctx0" brushRef="#br0">24215 14871 0,'0'0'16,"0"0"0,0 0 0,5-7 0,-5 7 15,0 0 0,0 0 0,0 0 0,7-5 16,-7 5 0,0 0 0,0 0 0,0 0 16,0 0 0,0 0 0,0 0 0,4-7 0,-4 7 15,0 0 0,0 0 0,0 0 0,0 0 16,0 0 0,17-6 0,-17 6 0,26 0 15,-2-1 0,0-4 0,1 1 0,5 3 16,11-2 0,-11 1 0,-5 2 0,-1 0 16,-5-2 0,-6 2 0,-1 0 0,-12 0 15,23-6 0,-23 6 0,13 0 0,-13 0 16,0 0 0,0 0 0,17-2 0,-17 2 16,0 0 0,0 0 0,0 0 0,0 0 15,0 0 0</inkml:trace>
  <inkml:trace contextRef="#ctx0" brushRef="#br0">24103 14942 0,'26'6'0,"-26"-6"0,40 0 15,-15 4 0,-1-8 0,3 1 0,-2 3 16,3-3 0,12 3 0,-7 0 15,-8-4 0,-3 4 0,3 0 0,-5 0 0,-2 0 16,-6 0 0,-12 0 0,26 4 0,-26-4 16,18 0 0,-18 0 0,0 0 0,20 0 15,-20 0 0,10 0 0,-10 0 0,0 0 16,0 0 0,0 0 0,18 0 0,-18 0 16,0 0 0</inkml:trace>
  <inkml:trace contextRef="#ctx0" brushRef="#br0">4043 14883 0,'0'0'0,"0"0"0,0 0 0,22 0 16,-22 0 0,0 0 0,0 0 0,0 0 15,0 0 0,0 0 0,0 0 0,0 0 0,0 0 16,0 0 0,0 0 0</inkml:trace>
  <inkml:trace contextRef="#ctx0" brushRef="#br0">3942 15093 0,'0'0'0,"-10"8"15,10-8 0,0 0 0,0 0 0,0 0 16,0 0 0,0 0 0,0 0 0,0 0 15,0 0 0,0 0 0,0 0 0,0 0 0,0 0 16,0 0 0,0 0 0,0 0 16,0 0 0,27 6 0,-27-6 0,24 0 15,-2 0 0,3 0 0,-3 0 0,-1-3 0,3 3 16,2-5 0,-4 5 0,-1-2 0,-1 2 16,-8 0 0,-12 0 0,30 0 0,-15 0 15,-15 0 0,19-4 0,-5 4 0,-14 0 16,26-4 0,-16 1 0,3 3 0,-13 0 15,22-5 0,-22 5 0,22-2 0,-22 2 16,21 0 0,-21 0 0,20 0 0,-20 0 16,14-3 0,-14 3 0,0 0 0,16 0 0,-16 0 15</inkml:trace>
  <inkml:trace contextRef="#ctx0" brushRef="#br0">4060 15130 0,'0'0'0,"0"0"0,0 0 0,13 10 15,-13-10 0,17 2 0,8 1 0,-6-3 16,5 0 0,1 0 0,4 0 0,10-3 15,2 3 0,-8 3 0,-6-6 0,-2 6 16,-3-3 0,-3 0 0,-4 0 0,0 0 16,0 3 0,-15-3 0,21 2 0,-14-2 15,-7 0 0,20 2 0,-20-2 0,0 0 16,19 3 0,-19-3 0,0 0 0,17 0 0,-17 0 16,0 0 0,11 0 0,-11 0 0,0 0 15,0 0 0,13 5 0,-13-5 0,0 0 16,0 0 0,12 2 0,-12-2 0,0 0 15,0 0 0,0 0 0,0 0 0,25-2 16,-25 2 0,18-5 0,-4 0 0,8-3 16</inkml:trace>
  <inkml:trace contextRef="#ctx0" brushRef="#br0">9015 16452 0,'0'0'0,"0"0"0,0 0 15,0 0 0,0 0 0,6-10 0,-6 10 16,0 0 0,0 0 0,0 0 0,0 0 0,0 0 16,0 0 0,0 0 0,0 0 0,0 0 15,0 0 0,0 0 0,0-12 16,0 12 0,0 0 0,0 0 0,0 0 0,0 0 15,-8-13 0,8 13 0,0 0 0,-3-10 16,3 10 0,-5-10 0,5 10 0,0 0 16,-4-10 0,4 10 0,0 0 0,-2-8 15,2 8 0,0 0 0,0 0 0,0 0 16,-3-13 0,3 13 0,0 0 0,0 0 16,0 0 0,0 0 0,0 0 0,0 0 15,3-12 0,-3 12 0,0 0 0,0 0 0,0 0 16,0 0 0,0 0 0,0 0 15,16-8 0,-16 8 0,18 0 0,-18 0 0,40 0 16,-16 0 0,1 0 0,13 0 0,-4 2 16,-3 2 0,-6-8 0,20 8 0,-1-4 15,-3 0 0,-1 0 0,-7 0 0,14 2 16,-6-2 0,0 2 0,2-4 0,-9 2 16,7 0 0,-9 2 0,-4-2 0,-2 0 15,3 0 0,-5 3 0,17 2 0,-8-5 16,-3 0 0,-5 0 0,2 0 0,-2 2 0,2 1 15,-2-3 0,2 0 0,0 2 0,-1-2 16,1 5 0,-3-5 0,18 5 16,-9-2 0,-10-2 0,0 1 0,1 2 15,-1-2 0,1 0 0,-2 0 0,-3 1 0,7-3 16,-8 3 0,6 1 0,-4-4 0,1 3 16,1 0 0,0-1 0,1 0 0,-8-2 15,2 3 0,5 0 0,-1-3 0,2 0 0,-9 0 16,10 0 0,-24 0 0,36 0 15,-22 2 0,-14-2 0,24 0 0,-2 0 0,-3 0 16,-19 0 0,31-2 0,-31 2 0,23 0 16,-7 0 0,-16 0 0,23 0 0,-9-3 15,-14 3 0,23 0 0,-23 0 0,21 3 16,-21-3 0,21 0 0,-7 2 0,-14-2 16,16 0 0,-16 0 0,20 0 0,-20 0 15,16 0 0,-16 0 0,0 0 0,19 0 16,-19 0 0,0 0 0,17 0 0,-17 0 0,0 0 15,19 0 0,-19 0 0,0 0 0,19 0 16,-19 0 0,13-2 0,-13 2 16,0 0 0,0 0 0,20 0 0,-20 0 0,0 0 15,0 0 0,20-3 0,-20 3 0,0 0 16,0 0 0,0 0 0,10 0 0,-10 0 16,0 0 0,0 0 0,0 0 0,0 0 15,14-3 0,-14 3 0,0 0 0,0 0 0,0 0 16,0 0 0,0 0 0,14-4 15,-14 4 0,0 0 0,0 0 0,0 0 16,0 0 0,0 0 0,0 0 0,13 0 0,-13 0 16,0 0 0,0 0 0,0 0 0,0 0 15,0 0 0,11-6 0,-11 6 0,0 0 16,0 0 0,0 0 0,0 0 0,0 0 16,0 0 0,0 0 0,0 0 0,0 0 15,6-12 0,-6 12 0,-6-14 0,6 14 16</inkml:trace>
  <inkml:trace contextRef="#ctx0" brushRef="#br0">5182 14242 0,'0'-12'0,"0"12"0,0 0 16,0 0 0,-3-10 0,3 10 15,0 0 0,0 0 0,0 0 0,0 0 16,0 0 0,0 0 0,0-10 0,0 10 0,0 0 16,0 0 0,0 0 0,0 0 0,0 0 15,0 0 0,0 0 0,0 0 0,0 0 16,0 0 0,0 0 0,0 0 0,0 0 16,0 0 0,0 0 0,0 0 0,14 32 15,-10-19 0,0-3 0,-1 2 0,0 6 16,5-3 0,-6-1 0,5-4 0,-4 2 15,-1-2 0,2-5 0,0 5 0,-4-10 0,5 10 16,0-6 0,-5-4 0,7 6 16,-7-6 0,0 0 0,18-4 0,-18 4 0,36-13 15,0-5 0,-3-7 0,2-2 0,1-7 16,-3 2 0,-3 0 0,0 2 0,-4-4 16,0 6 0,-6 7 0,-4 1 0,0 5 15,-8-1 0,0 4 0,0 2 0,-2 4 16,-1-2 0,-5 8 0,9-9 0,-9 9 0,8-8 15,-8 8 0,3-10 0,-3 10 16,0 0 0,7-8 0,-7 8 0,0 0 0,0 0 16,0 0 0,0 0 0,0 0 0,0 0 15,0 0 0</inkml:trace>
  <inkml:trace contextRef="#ctx0" brushRef="#br0">12558 16141 0,'0'0'15,"0"0"0,0 0 0,0 0 0,0 0 16,0 0 0,3 13 0,-3-13 0,0 0 15,0 0 0,0 0 0,0 0 0,0 0 0,0 0 16,8 8 0,-8-8 0,0 0 16,14 7 0,-6-2 0,-8-5 0,35 10 0,-16-5 15,8 3 0,-2-2 0,0-2 0,16 5 16,0 0 0,0-2 0,4 1 0,1 2 16,1-5 0,-7-2 0,5 1 0,1-1 15,-3 2 0,2 0 0,2-3 0,-4-2 16,2 6 0,-2-2 0,-3-1 0,1-2 15,2 3 0,-11 1 0,8-4 0,1 1 16,-5-2 0,5 10 0,-2-9 0,2 1 0,3 6 16,-1-6 0,-2 1 0,6-1 0,-7 3 15,1 0 0,4-2 0,-7 5 0,9-4 16,-17-1 0,0 0 0,-3 1 0,-3-4 16,1 3 0,0-1 0,0 3 0,-3-2 15,2-3 0,1 2 0,-6 1 0,2-2 16,-4 1 0,6 2 0,-8-4 0,2 2 15,-1 0 0,-16-2 0,25 2 0,-25-2 0,25 0 16,-15 3 0,-10-3 0,23 7 16,-23-7 0,24 0 0,-14 3 0,-10-3 15,21 3 0,-21-3 0,15 2 0,-15-2 0,0 0 16,23 2 0,-23-2 0,0 0 0,0 0 16,17 0 0,-17 0 0,0 0 0,0 0 15,13 0 0,-13 0 0,0 0 0,0 0 16,0 0 0</inkml:trace>
  <inkml:trace contextRef="#ctx0" brushRef="#br0">13179 16491 0,'0'0'0,"-10"-6"16,10 6 0,0 0 0,0 0 0,0 0 15,0 0 0,0 0 0,0 0 0,0 0 16,0 0 0,0 0 0,0 0 0,0 0 16,0 0 0,0 0 0,0 0 0,0 0 0,0 0 15,0 0 0,0 0 0,0 0 0,0 0 16,0 0 0,0 0 0,0 0 0,35-8 16,-14 10 0,10-2 0,8 6 0,-1-1 15,9-4 0,-4 1 0,2 1 0,6 2 16,-2-3 0,0 4 0,4-1 0,-5-3 15,5 3 0,-6 0 0,-1 0 0,-2 0 16,-1-5 0,1 5 0,-3 0 0,-10-3 16,-4 2 0,-6-2 0,4 3 0,-4-2 15,2-3 0,-7 4 0,1-1 0,-17-3 16,21 6 0,-6-6 0,-15 0 0,25 3 0,-25-3 16,18 3 0,-18-3 0,20 3 0,-20-3 15,12 3 0,-12-3 0,18 3 0,-18-3 16,0 0 0,16 5 0,-16-5 0,0 0 15,14 5 0,-14-5 0,0 0 0,0 0 16,13 3 0,-13-3 0,0 0 0,0 0 16,0 0 0,0 0 0,0 0 0,0 0 15,0 0 0,17 0 0,-17 0 0,0 0 0,0 0 16,0 0 0,11-22 0</inkml:trace>
  <inkml:trace contextRef="#ctx0" brushRef="#br0">6409 14085 0,'0'0'0,"24"-20"0,-24 20 0,6-5 0,-6 5 16,5-8 0,-5 8 0,0 0 0,3-10 15,-3 10 0,6-6 0,-6 6 0,0 0 16,0 0 0,5-7 0,-5 7 0,0 0 15,0 0 0,0 0 0,0 0 0,0 0 16,0 0 0,0 0 0,22 16 0,-20-3 16,4 4 0,2 3 0,-2-1 0,2 3 15,-6-4 0,5 2 0,-2-5 0,-3 0 16,4-5 0,-4-2 0,4 0 0,-4 0 0,-2-8 16,7 10 0,-7-10 0,10 4 0,-10-4 15,0 0 0,36-14 0,2-5 0,1-11 16,4-3 0,19-18 0,2-6 0,-9 2 15,-13 8 0,-5 14 0,-7 3 0,0-1 16,-10 13 0,-3 0 0,-4 6 0,-5-1 16,3 3 0,-5 3 0,3 2 0,-9 5 15,4-10 0,-4 10 0,9-7 0,-9 7 0,0 0 16,8-10 0,-8 10 0,0 0 0,0 0 16,7-4 0,-7 4 0,0 0 0,0 0 15,0 0 0,0 0 0,15 17 0,-15-17 16,5 16 0</inkml:trace>
  <inkml:trace contextRef="#ctx0" brushRef="#br0">16068 16129 0,'0'0'0,"0"0"0,0 0 16,0 0 0,11-5 0,-11 5 0,0 0 15,0 0 0,0 0 0,0 0 0,0 0 16,0 0 0,0 0 0,0 0 0,0 0 0,0 0 16,0 0 0,0 0 0,-44 14 15,35-7 0,0-6 0,9-1 0,-15 10 16,9-4 0,-1-2 0,7-4 0,-11 5 0,11-5 16,-8 8 0,1-3 0,7-5 0,-13 5 15,13-5 0,-11 4 0,11-4 0,-19 4 16,8 0 0,11-4 0,-17 6 0,7-6 15,10 0 0,-17 7 0,17-7 0,-16 2 16,16-2 0,-14 1 0,14-1 0,-16 3 16,16-3 0,0 0 0,0 0 0,-17 3 15,17-3 0,0 0 0,0 0 0,0 0 0,-17 2 16,17-2 0,0 0 0,0 0 0,0 0 16,0 0 0,0 0 0,0 0 15,0 0 0,-16 4 0,16-4 0,0 0 0,0 0 16,0 0 0,0 0 0,0 0 0,0 0 15,0 0 0,0 0 0,38 13 0,-38-13 16,30 8 0,-9-3 0,3-2 0,3 1 16,14 4 0,-8-3 0,7-1 0,5 4 15,-4-5 0,5 7 0,-2-7 0,-1 1 16,5 2 0,-2-3 0,3 4 0,4-1 16,-1-4 0,-1 6 0,4-3 0,3 3 0,-2-6 15,-1 3 0,31 5 0,-23-8 0,-6 3 16,1-5 0,27 5 0,-16-2 0,-15-2 15,4 1 0,-2-2 0,29 4 0,2-2 16,-20 0 0,-16-4 0,-1 6 0,10-4 16,-5 3 0,5-3 0,-5 0 0,3 0 15,-3 3 0,-4-3 0,4 0 0,-3 4 16,-3-4 0,-2 3 0,2-3 0,1 3 0,-10-3 16,7 0 0,-6 0 0,-5 0 15,5 0 0,-3-3 0,3 0 0,-6 3 0,6-7 16,-2 2 0,2 3 0,3-6 0,-11 8 15,-3-4 0,-5 2 0,16-6 0,-11 6 16,-2-1 0,-4-1 0,-3 1 0,3-2 16,-6 3 0,-2 2 0,-2-6 0,-3 4 15,-11 2 0,19-3 0,-10 1 0,-9 2 16,16-3 0,-16 3 0,14-5 0,-14 5 16,10 0 0,-10 0 0,0 0 0,0 0 0,22-5 15,-22 5 0,0 0 0,0 0 0,16-3 16,-16 3 0,0 0 0,0 0 15,0 0 0,12-7 0,-12 7 0,0 0 0,0 0 16,0 0 0,0 0 0,0 0 0,0 0 16</inkml:trace>
  <inkml:trace contextRef="#ctx0" brushRef="#br0">16835 16544 0,'0'0'0,"0"0"0,-15-5 16,15 5 0,0 0 0,0 0 0,0 0 16,0 0 0,0 0 0,0 0 0,0 0 0,0 0 15,0 0 0,0 0 0,0 0 16,0 0 0,0 0 0,0 0 0,0 0 15,0 0 0,57 2 0,-31-2 0,1 3 0,19 1 16,0 0 0,-1 0 0,4-1 16,0 0 0,1 4 0,0-5 0,1-2 0,-1 0 15,2 0 0,-3 4 0,-2-4 0,-1 0 16,9 0 0,-6 0 0,-3 0 0,1 0 16,7 0 0,1 0 0,-2 0 0,-1 3 15,-3-3 0,0-3 0,0 6 0,-2-3 16,-1-3 0,-2 6 0,2-3 0,-4-3 15,-1 3 0,-8 0 0,-9 0 0,0-1 16,-4 2 0,-1-1 0,-8 0 0,-11 0 0,25 0 16,-25 0 0,19 0 0,-19 0 0,19 3 15,-19-3 0,14 0 0,-14 0 0,0 0 16,17 3 0,-17-3 0,0 0 0,16 0 16,-16 0 0,0 0 0,0 0 0,16 3 15,-16-3 0,0 0 0,0 0 0,0 0 16,0 0 0,0 0 0,0 0 0,0 0 15,0 0 0,0 0 0,0 0 0,22-3 0,-22 3 16,0 0 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20287 11834 0,'0'0'0,"3"-10"15,2 5 0,-5 5 0,8-13 0,-6 6 16,5 1 0,-2-3058 0,-1 6108 0,0-3050 0,1-3 16,1-1 0,-4 0 0,5 4 15,-5-6 0,1 7 0,-2-3 0,3-2 0,-2 6 16,-2 4 0,7-10 0,-7 10 0,2-6 16,-2 6 0,0 0 0,0 0 15,0 0 0,0 0 0,9 19 0,-9 3 0,2 2 16,-2 17 0,0 4 0,0 0 0,-2 4 15,2-1 0,-7 1 0,5-3 0,0 1 16,-5-3 0,5-3 0,2-3 0,-4 0 16,3-7 0,-2-10 0,3 0 0,-2 2 15,2-9 0,0 0 0,0-1 0,0-1 16,0-2 0,-4 0 0,4-2 0,0-8 16,0 10 0,0-10 0,-3 7 0,3-7 0,0 0 15,0 8 0,0-8 0,0 0 0,0 0 16,0 0 0,0 0 0,0 0 0,0 0 15,-8-27 0,5 14 0,-3-7 0,6-1 16,-1-2 0,-2-2 0,-2-11 0,1 6 16,1-8 0,1 10 0,4-10 0,-4 10 15,4 2 0,5-13 0,-5 1 0,1 2 16,1 6 0,2 6 0,3-13 0,-4 9 0,4 3 16,-2 2 0,2 2 0,0-1 0,-1-1 15,0 5 0,2-5 0,-1 6 0,-1-4 16,0 4 0,1 2 0,-4 4 0,3-1 15,-5 2 0,2 2 0,-3-2 0,8 2 16,-8 1 0,-2 7 0,6-9 0,-6 9 16,5-10 0,-5 10 0,5-9 0,-5 9 15,0 0 0,10-4 0,-10 4 0,0 0 16,0 0 0,0 0 0,0 0 0,36 10 16,-29-4 0,1 1 0,3-1 0,0 2 15,5 7 0,-2 0 0,-1-3 0,4 7 0,-4-4 16,-5 1 0,5 0 0,-4 2 0,0-3 15,-3-2 0,4 2 0,-4 6 0,-1-6 16,-3 0 0,-2-1 0,0 3 0,0 1 16,-5 2 0,0-6 0,-8 4 0,-4-5 15,1 4 0,-5-2 0,0-4 0,-4 2 16,-10 7 0,5-10 0,4-2 0,3 2 16,1-4 0,-1 1 0,5-2 0,2-1 0,-1-3 15,6 1 0,11-2 0,-19 3 16,19-3 0,-17 3 0,17-3 0,-10 2 0,10-2 15,0 0 0,0 0 0,-17 0 0,17 0 16,0 0 0,0 0 0,0 0 0,0 0 16,0 0 0,0 0 0,0 0 0,0 0 15,0 0 0,24 20 0,-13-18 0,1 4 16,6 5 0,5 1 0,-4-2 0,2 3 16,-1-1 0,2 0 0,-3 2 0,3-4 15,-3 3 0,0-1 0,0 1 0,0 0 0,-2-3 16,-4-3 0,1 3 0,-3-5 0,-2 2 15,1-3 0,-4 2 0,5 0 0,-5-3 16,4 3 0,-10-6 0,11 4 0,-5-1 16,-6-3 0,7 3 0,-7-3 0,0 0 15,0 0 0,0 0 0</inkml:trace>
  <inkml:trace contextRef="#ctx0" brushRef="#br0">20798 11215 0,'0'0'0,"0"0"0,0 0 16,0 0 0,3-11 0,-3 11 0,0 0 15,0 0 0,23-1 0,-23 1 0,21-3 0,-8 3 16,-13 0 0,28 0 0,-16 0 15,1 3 0,-3 2 0,-1-3 0,2 3 16,-6 0 0,4 1 0,-1 0 0,-3 4 0,-2-3 16,-3 3 0,3 0 0,-3 0 0,-3 0 15,0-2 0,1 4 0,-1-2 0,0-1 16,-2 3 0,2-2 0,-3-3 0,4 3 16,-1-2 0,0-2 0,3 6 0,0-2 15,0-10 0,3 16 0,0-7 0,2-1 16,1 5 0,-1-6 0,1 6 0,2-3 15,-3-2 0,9 11 0,-6-10 0,0 4 0,0-6 16,-2 3 0,2 0 0,-5-2 0,2-1 16,-5-7 0,6 17 0,-2-8 15,-4-9 0,0 15 0,0-7 0,0-8 0,0 13 16,0-13 0,-7 14 0,-1-6 0,1-3 16,-3 1 0,0 0 0,-4 0 0,4-3 15,-5 4 0,5-4 0,-2 0 0,2 0 16,10-3 0,-22 1 0,22-1 0,-19 0 15,19 0 0,-14 0 0,14 0 0,0 0 16,0 0 0,-20-1 0,20 1 0,0 0 16,0 0 0,-9-9 0</inkml:trace>
  <inkml:trace contextRef="#ctx0" brushRef="#br0">21270 12009 0,'0'0'0,"0"0"0,0 0 15,0 0 0,0 0 0,0 0 0,0 0 16,0 0 0,0 0 0,0 0 0,0 0 16,0 0 0,0 0 0,0 0 0,0 0 15,0 0 0,0 0 0,35-5 0,-35 5 0,20-5 16,-10 3 0,-10 2 0,33-3 0,-33 3 15,33 0 0,-21 0 0,-12 0 0,23 0 16,-23 0 0,23 3 0,-23-3 0,13 2 16</inkml:trace>
  <inkml:trace contextRef="#ctx0" brushRef="#br0">21105 12197 0,'0'0'15,"0"0"0,42-10 0,-21 4 0,6 4 16,-2-1 0,16-2 0,-11 3 0,-2-1 16,13 3 0,-11-2 0,11 2 0,-11-3 15</inkml:trace>
  <inkml:trace contextRef="#ctx0" brushRef="#br0">22505 12070 0,'18'17'0,"4"-1"15,-2 1 0,-4-5 0,1 1 0,-2 1 16,0-4 0,-6 2 0,0-4 0,0 0 16,-3 1 0,-1-1 0,0-2 0,-2-1 15,-3-5 0,-3 13 0,3-13 0,-8 10 16,-2-3 0,-2-2 0,1 0 0,-3-3 15,-7 4 0,1-4 0,5 0 0,0 1 16,2-3 0,13 0 0,-19-5 0,12 0 0,0 2 16,7 3 0,-6-9 0,9-1 15,0 0 0,4 0 0,7-8 0,6 2 16,13-12 0,0 4 0,2 0 0,-2 3 0,3-1 16,6 2 0,-10 1 0,-4 3 0,-1 5 15,-11 1 0,5 2 0,-7-2 0,0 5 16,-3 0 0,-1 0 0,-3 0 0,1 2 15,-8 3 0,16-7 0,-16 7 0,9-2 16,-9 2 0,0 0 0,0 0 0,0 0 0,21 9 16,-15-3 0,-3 3 0,2 1 15,-2 13 0,-1-3 0,4 19 0,-1-1 0,-1 4 16,-8 0 0,8-1 0,-4 4 0,2 1 16,1 4 0,-3-4 0,-3 30 15,1-21 0,4-14 0,3-3 0,-2 0 0,-3-11 16,3-3 0,-3-7 0,2-2 0,-2 0 15,2-5 0,-4-1 0,4 1 0,-2-3 16,4-1 0,-4-6 0,-4 12 0,4-12 16,4 10 0,-4-10 0,0 0 0,-4 5 15,4-5 0,0 0 0,0 0 0,0 0 16,0 0 0,-10-17 0,3 4 0,3-4 16,-1-5 0,-3-3 0,5-10 0,-5-3 0,2 0 15,6 0 0,-3 0 0,3-2 0,0 1 16,3 1 0,3 0 0,-3-2 0,5 2 15,-6 9 0,4-10 0,-4 5 0,5 7 16,-2 4 0,0 4 0,0-6 0,1 5 16,-3 0 0,4 0 0,5-2 0,-8 3 0,9-1 15,-5 0 0,0 2 0,0 2 16,-4 1 0,6 3 0,-5-1 0,3 3 16,-5 2 0,1 1 0,6 0 0,-5-1 0,-2 1 15,5 0 0,-4 2 0,6-3 0,-2 4 16,0-2 0,-8 6 0,14-9 0,-3 6 15,-1 1 0,-10 2 0,23-3 0,-23 3 16,22 3 0,-12-1 0,1 3 0,0 0 16,8 11 0,-1-3 0,-8 2 0,4 0 15,-4 3 0,1-1 0,-2 1 0,1 2 16,-10-7 0,9 7 0,-7-5 0,-2-1 16,0-2 0,-2-2 0,-1 3 0,-3-3 15,-4 8 0,-7-1 0,4-3 0,-11-2 0,-6 11 16,-13-8 0,5 2 0,8-7 0,0-4 15,10 3 0,-1-6 0,8 2 0,-1-3 16,0 1 0,4-2 0,10-1 0,-22 2 16,22-2 0,-17 0 0,17 0 0,0 0 15,0 0 0,-14-6 0,14 6 0,0 0 16,0 0 0,24-15 0,-4 8 0,2-4 16,19 1 0,3-2 0,2 2 0,-5 1 0</inkml:trace>
  <inkml:trace contextRef="#ctx0" brushRef="#br0">23893 11938 0,'-6'-10'0,"6"10"0,-6-10 15,6 10 0,-5-11 0,-1 7 0,6 4 16,-10-10 0,4 4 0,6 6 0,-10-4 0,10 4 15,0 0 0,-23 0 0,23 0 16,-22 4 0,11 2 0,-4 6 0,-3 3 0,0 0 16,3 1 0,-3 3 0,1-2 0,4 2 15,-2-1 0,5 0 0,-4 0 0,8 5 16,1-11 0,0 3 0,2-3 0,3 1 16,-3-3 0,6-1 0,0 1 0,-1-3 15,6 1 0,-2 2 0,5-5 0,-3-2 0,3 1 16,3-1 0,-3-3 0,-11 0 0,32-7 15,-11-3 0,-3-4 0,1 2 16,-2-1 0,-4-3 0,1-2 0,-3 1 0,-2-3 16,-2 7 0,-4-3 0,3 4 15,-5 0 0,3 4 0,-1-2 0,-1 1 0,2 1 16,-2-2 0,-2 10 0,2-13 0,-2 13 16,3-8 0,-3 8 0,0 0 0,4-9 15,-4 9 0,0 0 0,0 0 0,0 0 16,0 0 0,0 0 0,0 0 0,0 0 15,0 0 0,13 22 0,-13-22 0,6 16 0,-4-6 16,0 2 0,5-1 0,-5 1 0,6 4 16,-2 1 0,-5-2 0,5-5 0,-3 3 15,4-4 0,-5-1 0,3 0 0,-2 0 16,0-2 0,-2 0 0,-1-6 0,4 3 16,-4-3 0,0 0 0,0 0 0,0 0 15,0 0 0,22-13 0</inkml:trace>
  <inkml:trace contextRef="#ctx0" brushRef="#br0">24087 11971 0,'5'-13'0,"3"-3"0,-1 4 0,-3 4 16,4-2 0,-2 5 0,-4 1 0,-2 4 16,10-8 0,-10 8 0,7-8 0,-7 8 0,0 0 15,0 0 0,0 0 0,30 16 0,-16-1 16,-1-1 0,1 2 0,0-3 16,1 5 0,-5 2 0,1 1 0,-1-5 0,2 3 15,-1-1 0,-3-4 0,-1-1 0,-3-1 16,1-2 0,1 0 0,-4-4 0,0 4 15,4-7 0,-6 2 0,8 0 0,-8-5 16,1 8 0,-1-8 0,0 0 0,0 0 16,0 0 0,0 0 0,0 0 0,0 0 15,28-18 0,-20 12 0,0-3 0,-3 5 16,4-3 0,-4 0 0,3 1 0,0 1 0,-8 5 16,17-7 0,-9 4 0,-8 3 0,19-2 15,-19 2 0,22 2 0,-14 4 0,3-2 16,0 1 0,0 1 0,-3 1 0,3 0 15,1-1 0,-5 4 0,1-2 0,0 0 16,2-1 0,-3 1 0,-1 2 0,1-2 16,0 1 0,3-5 0,-2 5 0,4-6 15,-1 0 0,2 0 0</inkml:trace>
  <inkml:trace contextRef="#ctx0" brushRef="#br0">25256 11697 0,'0'0'0,"0"0"15,0 0 0,0 0 0,0 0 0,0 0 16,-36 23 0,22-3 0,-2-1 0,2 2 16,-6 13 0,4-2 0,1-1 0,-2 2 15,9-5 0,0 13 0,8-14 0,0-1 16,2 12 0,4-8 0,7 5 0,-1-9 15,1-4 0,9 11 0,3-4 0,-4-9 0,-1-2 16,-4-4 0,3 1 0,1-5 0,2 2 16,-2-2 0,0-5 0,4 0 0,-9-3 15,-2-4 0</inkml:trace>
  <inkml:trace contextRef="#ctx0" brushRef="#br0">25735 11832 0,'0'0'0,"8"-6"0,-8 6 0,4-5 0,-4 5 16,9-7 0,-9 7 0,0 0 0,9-5 15,-9 5 0,0 0 0,8-8 16,-8 8 0,0 0 0,8-4 0,-8 4 0,0 0 16,0 0 0,9-8 0,-9 8 15,0 0 0,2-8 0,-2 8 0,0 0 0,0 0 16,-5-11 0,5 11 0,-11-5 0,11 5 16,-13-4 0,13 4 0,-22-2 0,22 2 15,-20 2 0,20-2 0,-20 9 0,10-8 16,10-1 0,-13 16 0,5-9 0,4 5 15,1-2 0,3 12 0,3-2 0,1 5 0,4-5 16,7 13 0,2-8 0,8 8 16,-4-11 0,7 4 0,-6-4 0,-3-3 15,0-2 0,-1-5 0,-3 2 0,-3-2 0,-2-1 16,-2-4 0,0 1 0,-1-1 0,-3-2 16,-4-5 0,9 11 0,-9-11 0,5 10 15,-5-10 0,0 4 0,0-4 0,0 0 16,-8 13 0,8-13 0,-13 6 0,-2 2 15,-3-4 0,-4 6 0,2-10 0,1 6 16,0-4 0,0 0 0,-3 1 0,3 0 16,3-1 0,2-2 0,14 0 0,-25 3 15,12-3 0,13 0 0,-19-3 0,19 3 16,-26-2 0,26 2 0,-17 0 0,17 0 0,-16-3 16,16 3 0,0 0 0,-15-3 0,15 3 15,-9-2 0,9 2 0,-11-5 0,11 5 16,-5-10 0</inkml:trace>
  <inkml:trace contextRef="#ctx0" brushRef="#br0">26083 11565 0,'0'0'0,"0"-10"0,0 10 0,0 0 0,0 0 15,0-10 0,0 10 0,0 0 16,0 0 0,0 0 0,4-5 0,-4 5 16,18-2 0,-18 2 0,38 0 0,-13 0 0,-1 2 15,2 3 0,-3-2 0,2 1 0,-3 2 16,-6-1 0,2-1 0,-8 0 0,3 2 15,-4-2 0,-9-4 0,16 13 0,-14-4 16,5-6 0,-7-3 0,1 18 0,-2-8 16,-3 2 0,1-2 0,-7 9 0,2-1 15,-1-4 0,1-1 0,0 5 0,1-4 16,-3 4 0,2-7 0,3 5 0,2-4 0,-1 0 16,4 1 0,-4-1 0,4 7 0,0 3 15,4 1 0,-2-1 0,3 1 16,3 1 0,-3 1 0,5-5 0,-3 1 0,1 1 15,4-2 0,-2 0 0,-2-2 0,-3-1 16,3-3 0,-2 1 0,1-5 0,-3 0 16,2 0 0,-1-2 0,1 2 0,-3-4 15,-1 1 0,2 3 0,-4-10 0,2 10 16,-2-10 0,5 13 0,-5-13 0,5 15 16,-5-8 0,3 1 0,-3 1 0,6-1 15,-6 2 0,0 0 0,0-10 0,0 19 0,3-9 16,-3 0 0,0 2 0,6-1 0,-6-5 15,0 6 0,0-2 0,0 3 0,0-3 16,0 0 0,0 2 0,0-2 0,2 0 16,-2-3 0,0 3 0,0 0 0,0-10 15,-2 12 0,2-12 0,0 12 0,0-12 16,0 11 0,0-11 0,0 7 0,0-7 16,-9 8 0,9-8 0,-9 5 0,9-5 0,-16 5 15,2-5 0,-7-3 0,-7 1 0,-13-8 16,-8-5 0,-3-1 0</inkml:trace>
  <inkml:trace contextRef="#ctx0" brushRef="#br0">25226 11639 0,'7'-7'0,"0"1"16,-2-1 0,0-1 0,1 1 0,-6 7 15,7-10 0,0 6 0,-7 4 0,5-9 16,-5 9 0,6-4 0,-6 4 0,0 0 15,5-7 0,-5 7 0,0 0 0,0 0 16,0 0 0,0 0 0,0 0 0,-5 36 16,2-14 0,-12 19 0,5 0 0,-3 4 15,-1 4 0,-2 1 0,7-4 0,-6 5 16,14 2 0,-8-9 0,6 3 0,-1-4 16,0-2 0,4-4 0,4-1 0,-2 3 15,3-8 0,5 3 0,-1-3 0,2-8 0,1-1 16,-1 1 0,0-3 0,12 9 0,0-7 15,-4-2 0,-1-5 0,16 7 0,-1-2 16,-3-5 0,-3-5 0,15 0 0,-5-3 16,-3-4 0,9-3 0,-1-3 0,-1-7 15,-4-5 0,5-5 0</inkml:trace>
  <inkml:trace contextRef="#ctx0" brushRef="#br0">25902 11510 0,'0'0'0,"0"0"0,0 0 0,0-10 15,0 10 0,0 0 0,0 0 0,13-6 16,-13 6 0,17 0 0,-17 0 0,22-4 16,-22 4 0,39 6 0,-18-5 0,1 5 15,2 1 0,12 5 0,-2 1 0,1 7 0,-2 0 16,1 4 0,-4 3 0,2 1 15,-4 1 0,-5 3 0,-4 2 0,1 6 16,-4 3 0,-2-2 0,-1 1 0,-5 2 0,-5 1 16,3-1 0,3 1 0,-9-2 15,0 0 0,-6-3 0,1 1 0,-2 2 16,-3-4 0,2-2 0,-9-4 0,3-3 0,-2 3 16,2-5 0,-8 3 0,3-6 0,3-3 15,-1-3 0,1-1 0,-3-1 0,4-2 16,-3 0 0,2-3 0,2-2 0,6 0 15,-3-3 0,2 0 0,0-2 0,5 3 0,4-8 16,-13 7 0,13-7 0,-9 7 0,9-7 16,-8 4 0,8-4 0,-11 7 15,11-7 0,0 0 0,-9 3 0,9-3 0,0 0 16,0 0 0,-10 3 0,10-3 0,0 0 16,0 0 0,0 0 0,-11 6 0,11-6 15,0 0 0,0 0 0,0 0 0,-9 4 16,9-4 0,-10 2 0,-1-2 0,-1 4 15,-13-10 0,4 5 0</inkml:trace>
  <inkml:trace contextRef="#ctx0" brushRef="#br0">22932 11930 0,'0'0'15,"8"-8"0,-8 8 0,0 0 0,0 0 16,0 0 0,-4-12 0,4 12 0,0 0 0,-7-17 15,1 9 0,6 8 0,-17-15 0,6 9 16,3-3 0,-10 0 0,-2-1 0,3 2 16,-3 1 0,-3 0 0,1 2 0,0-3 15,0 6 0,3 0 0,-5-1 0,2 6 16,0-6 0,22 3 0,-30 5 0,16-5 16,14 0 0,-19 7 0,11-2 0,-1 3 15,9-8 0,-11 15 0,9-7 0,-1 5 0,3-1 16,9 11 0,-5 2 0,5-2 15,6 10 0,6 0 0,3-1 0,-3-1 16,2 2 0,-1-1 0,0-3 0,-3-3 0,-3-7 16,1 0 0,-1 1 0,-2-2 15,3-1 0,-4-2 0,-3 0 0,2-3 0,-7 0 16,3-2 0,-5-3 0,6 1 0,-8-3 16,5 2 0,-6-7 0,6 12 0,-6-12 15,5 11 0,-5-11 0,3 6 0,-3-6 16,0 0 0,-5 12 0,5-12 0,-11 13 15,0-6 0,0-1 0,-9 4 0,-3-3 0,3 3 16,-2-5 0,-3 2 0,1-3 0,2 2 16,-3-2 0,0-1 0,0 3 15,-1-6 0,-2 0 0</inkml:trace>
  <inkml:trace contextRef="#ctx0" brushRef="#br0">3756 5375 0,'16'-2'0,"1"2"16,2-3 0,-19 3 0,30-3 0,-16 3 0,-14 0 15,22 0 0,-22 0 0,21 0 0,-21 0 16,25 0 0,-25 0 0,25-2 0,-25 2 15,21 2 0,-21-2 0,26 0 0,-26 0 16,21-2 0,-21 2 0,27 0 0,-7 0 16,-2 0 0,-18 0 0,28-2 0,-28 2 15,30-3 0,-18 3 0,-12 0 0,22-3 16,-22 3 0,18 0 0,-18 0 0,20-2 16,-20 2 0,0 0 0,20 0 0,-20 0 0,0 0 15,0 0 0,23 0 0,-23 0 0,0 0 16,0 0 0,0 0 0,21 0 0,-21 0 15,0 0 0,0 0 0,0 0 0,0 0 16,0 0 0,20 0 0,-20 0 0,0 0 16,0 0 0,0 0 0,0 0 0,0 0 15,0 0 0,0 0 0,17-2 0,-17 2 16,0 0 0,0 0 0,0 0 0,0 0 16,0 0 0,0 0 0,0 0 0,0 0 15,0 0 0,0 0 0,0 0 0,0 0 16,0 0 0,0 0 0,21 2 0,-21-2 0,0 0 15,0 0 0,0 0 0,0 0 0,0 0 16,0 0 0,0 0 0,0 0 0,0 0 16,0 0 0,0 0 0,0 0 0,0 0 15,0 0 0,0 0 0,0 0 0,0 0 16,0 0 0,0 0 0,0 0 0</inkml:trace>
  <inkml:trace contextRef="#ctx0" brushRef="#br0">7829 3453 0,'15'0'0,"-15"0"0,21 0 16,-21 0 0,19 0 0,-19 0 0,16-2 15,-16 2 0,20-4 0,-12 0 0,3 2 16,0-3 0,1 0 0,-5 1 0,4-4 16,0 1 0,-1 0 0,-1 0 0,-1-3 15,9-5 0,-4 2 0,2-4 0,-2-1 0,1 5 16,-2-5 0,2 3 0,-5-1 15,2-4 0,-2 8 0,-1-1 0,3-5 16,-4 3 0,0 3 0,-2-4 0,0 6 0,1-2 16,-4 3 0,7-3 0,-6 0 15,-1 1 0,1-1 0,3 2 0,-4-2 16,1 0 0,-1 2 0,1 0 0,-3 0 0,3 0 16,-3 0 0,0-3 0,0 4 0,0 0 15,0-2 0,0 11 0,-3-17 0,3 7 16,-3 0 0,3 10 0,-5-18 0,0 11 15,-1-2 0,1 1 0,-4 1 0,1-3 16,0 3 0,8 7 0,-16-13 0,8 6 16,0 2 0,8 5 0,-16-10 0,9 3 0,7 7 15,-17-6 0,10-4 0,-4 6 0,2-2 16,-4 3 0,2-2 0,-11 0 0,3 0 16,-3 2 0,-3-1 0</inkml:trace>
  <inkml:trace contextRef="#ctx0" brushRef="#br0">7540 3012 0,'-6'-24'0,"4"2"0,-2-1 16,4 4 0,4-1 0,1-2 16,1 4 0,1-3 0,7 3 0,-3 1 0,9-3 15,12-2 0,4-1 0,5 4 0,1 0 16,3 6 0,-1 1 0,4 2 0,-3 5 16,-4 3 0,0 2 0,0 4 0,-7 3 15,-11 4 0,1-1 0,0 3 0,-2-2 16,-6 4 0,-5 2 0,3 1 0,-4 1 15,-6-2 0,3 3 0,-4-5 0,-3 5 16,-10-1 0,3-2 0,-9 3 0,-8 7 16,-6-1 0,-6-7 0,-6-2 0,4-2 15,-2 0 0,2-5 0,4-4 0,6 0 16,5-6 0,-1 0 0,0 0 0,3-4 16,-1-2 0,4-1 0,9 0 0,-2-4 0,1 1 15,3 0 0,4-2 0,3 2 0,0-1 16,3-1 0,8-4 0,3-1 0,5 2 15,0 2 0,19-4 0,4 5 0,1 0 16,7 7 0,-3 5 0,-1 5 0,-5 0 16,-4 5 0,-4 5 0,-13-2 0,-1 3 15,-3 1 0,-5 3 0,-2 2 0,-4-3 16,-5 7 0,-8-4 0,-3 12 0,-13-2 0,-4 1 16,-4-6 0,-8-1 0,0-3 0,-4-3 15,-3-2 0,4-2 0,-4-4 0,6-2 16,0-3 0,8-1 0,3-4 0,8-2 15,0-2 0,9 0 0,-4-6 0,6 2 16,5-1 0,-1-3 0,4 2 0,6-5 16,3-6 0,9-2 0,8-7 0,12 3 15,3-3 0,9 3 0,-1 2 0,0 11 16,1-4 0,0 10 0,-6 0 0,-11 6 16,-8 4 0,-3 1 0,-2 2 0,-9 0 15,-1 3 0,-7 1 0,0-2 0,-6 1 16,-3 12 0,-21 5 0,-3 0 0,-6-2 0,-5-3 15,-2 1 0,-1-7 0,-2-1 0,5-2 16,-5-3 0,5-2 0,3-4 0,11-1 16,3-6 0,2-1 0,8-2 0,6-4 15,7 2 0,1-4 0,3-7 0,5-1 16,17-15 0,8 0 0,6 3 0,9 1 16,5 1 0,0 3 0,29-5 0,-19 9 15,-8 10 0,0 0 0,-3 4 0,-8 9 0,-4 0 16,-14 0 0,-6 7 0,0-1 15,-3 0 0,-9 0 0,0 2 0,-2 0 16,-3-1 0,-6 0 0,1 1 0,-11 5 0,-3-1 16,-1-4 0,-5 2 0,4-4 15,-1-1 0,-2 0 0,1-3 0,-1 2 0,4-4 16,1 0 0,2-4 0,4 2 0,13 2 16,-19-5 0,17 0 0,2 5 0,-6-6 15,6 6 0,0 0 0,0 0 0,22-10 16,-22 10 0,0 0 0,41 21 0</inkml:trace>
  <inkml:trace contextRef="#ctx0" brushRef="#br0">7746 4874 0,'0'0'0,"7"-19"0,-4 7 0,0-9 0,4-12 15,5-5 0,1 1 0,4 0 16,2 3 0,0-4 0,5 7 0,-2-2 0,-1 10 15,-3 1 0,-2 6 0,1 1 0,-1 0 16,4 2 0,-2 1 0,-5 8 16,2-5 0,-1 9 0,-6-4 0,-8 4 0,19-2 15,-19 2 0,0 0 0,15 6 0,-15-6 16,0 0 0,0 0 0,4 9 0,-4-9 16,0 0 0,0 0 0,-25 10 0,14-7 15,-11 0 0,1 0 0,4-3 0,17 0 0,-33-3 16,20 0 0,2-3 0,3-1 0,0-2 15,-1 3 0,6-6 0,0-6 0,6 1 16,6-1 0,2-4 0,6 5 0,-2 3 16,15-9 0,7 3 0,-7 9 0,-6 2 15,1 5 0,0 2 0,-7 4 0,4 1 16,-5 2 0,-3 0 0,-4 2 0,-2-1 16,-8-6 0,6 18 0,-9-10 0,0 4 15,-2-2 0,-8 5 0,-4 0 0,-5-3 16,3 1 0,-4-4 0,-4 1 0,3-5 15,0 0 0,-1 0 0,3-5 0,0 0 16,3-3 0,19 3 0,-28-10 0,18 3 0,4 2 16,0-4 0,6 9 0,0-21 15,3 10 0,3-1 0,-1 4 0,11-5 0,0 1 16,-2 2 0,2 4 0,-1-1 0,7 4 16,-5 1 0,-17 2 0,30 0 0,-30 0 15,21 5 0,-21-5 0,14 7 0,-14-7 16,11 3 0,-11-3 0,0 0 0,7 7 15,-7-7 0,0 0 0,0 0 0,0 0 0,0 0 16,0 0 0,0 0 0,0 0 16,0 0 0,0 0 0,0 0 0,0 0 15,-36-17 0,36 17 0,-1-15 0,1 15 0,5-19 16,0 11 0,4 2 0,-9 6 0,21-11 16,-6 9 0,-2 2 0</inkml:trace>
  <inkml:trace contextRef="#ctx0" brushRef="#br0">8090 5267 0,'0'0'0,"0"0"16,0 0 0,0 0 0,0 0 0,0 0 0,0 0 16,0 0 0,0 0 0,0 0 0,0 0 15,0 0 0,0 0 0,74 7 16,-33-2 0,3 2 0,-6-2 0,0 2 0,-5 1 15,-9-2 0,-1-2 0,-7 1 0,1-4 16,-7 5 0,-10-6 0,17 6 0,-17-6 16,0 0 0,0 0 0,0 0 0,0 0 15,0 0 0,-30 10 0,3-9 0,-12 1 16,-3-4 0,-1 2 0,2-5 0,0 2 16,8 0 0,5-3 0,7 0 0,3 0 15,6 2 0,0-2 0,2-2 0,10 8 0,-5-12 16,5 12 0,0 0 0,13-19 0,6 9 15,4 0 0,0 3 0,19-4 0,-4 2 16,3 1 0,-11 4 0,-5 1 0,-5 0 16,-5 1 0,-15 2 0,25 0 0,-25 0 15,13-2 0,-13 2 0,0 0 0,0 0 16,0 0 0,0 0 0,0 0 0,0 0 16,-40 10 0,10-10 0,2 0 0,3 0 15,1 0 0,2-3 0,3 0 0,3-1 0,16 4 16,-22-8 0,14 3 0,8 5 15,-8-8 0,8 8 0,0 0 0,16-17 0,6 10 16,2-2 0,15 0 0,-7 5 0,7-1 16,-7 5 0,-4 0 0,-7 0 15,2 3 0,-7-1 0,-3 2 0,2 2 0,-15-6 16,15 6 0,-8 0 0,-7-6 0,5 10 16,-5-10 0,0 0 0,-5 14 0,5-14 15,-16 13 0,7-8 0,-5 2 0,7-1 16,-8-2 0,1 2 0,14-6 0,-18 7 15,9-4 0,9-3 0,-13 3 0,13-3 0,0 0 16,0 0 0,-8 9 0,8-9 0,0 0 16,0 0 0,30 11 0,-19-9 15,2 4 0,10 2 0,-7-4 0,2 6 0,-4-2 16,-4-3 0,4 1 0,-14-6 0,12 8 16,-12-8 0,2 11 0,-2-11 0,0 0 15,-14 12 0,-7-6 0,-4 1 0,-14-1 16,-2-1 0,1 0 0,7-5 0,5 0 15,4 0 0,2-3 0,5 3 0,4-2 16,13 2 0,-25-2 0,25 2 0,-13-6 16,13 6 0,0 0 0,0 0 0,0 0 15,0 0 0,0 0 0,58 16 0,-17-4 16,-11 1 0,0-1 0,-6-4 0,-2 3 16,-3-1 0,3 2 0,-5 0 0,-4-2 0,1-2 15,-9 2 0,3-2 0,-8-8 0,3 11 16,-3-11 0,0 0 0,-13 12 0,-2-9 15,-3 4 0,-7-7 0,0 3 0,-2-3 16,3-3 0,-3-1 0,4 1 0,1 0 16,6-3 0,2-2 0,3 4 0,11 4 15,-16-8 0,16 8 0,0-7 0,0 7 16,0 0 0,0 0 0,28-5 0,-4 5 16,3 2 0,2 3 0,-5 3 0,3-1 0,-3 3 15,-2-1 0,-1 1 0,-7 0 16,1-2 0,-7-4 0,0 4 0,-8-8 0,7 10 15,-7-10 0,0 0 0,-7 12 0,7-12 16,-23 11 0,1-9 0,-1-2 0,-3 0 16,2 0 0,3-6 0,-2-1 0,4 5 15,5-3 0,7-2 0,7 7 0,-15-13 16,15 13 0,-2-7 0,2 7 0,0 0 16,0 0 0,22-9 0,-22 9 0,38 1 15,-14 1 0,2 4 0,-3 4 0,1 0 16,-3 0 0,-3 0 0,-1-1 0,-6-3 0,0 1 15,-5 0 0,-6-7 0,10 10 0,-10-10 16,0 9 0,0-9 0,0 0 0,-13 10 16,13-10 0,-25 3 0,3-3 0,-2-3 15,-1 1 0,3-3 0,3-3 0,2 0 16,3-4 0,7 4 0,1 0 0,1-2 16,5 10 0,4-17 0,3 7 0,3 2 15,12 0 0,3-1 0,-1 3 0,4 6 0,13-7 16,-9 14 0,-4-7 0,-5 8 15,2-1 0,-11-1 0,1 1 0,-6 3 16,-1-5 0,-8-5 0,8 12 0,-8-12 0,-8 15 16,8-15 0,-28 14 0,7-2 15,-4-6 0,-17-1 0,4 0 0,3-3 16,8-2 0,1-2 0,2-1 0,5 1 0,2-3 16,4 0 0,1-2 0,12 7 0,-10-14 15,7 8 0,3 6 0,0 0 0,29-25 16,-12 15 0,5 3 0,1 2 0,1-3 15,1 6 0,-4 1 0,-1-3 0,-20 4 16,30 4 0,-23-3 0,-7-1 0,0 0 0,14 8 16,-14-8 0,0 0 0,0 0 0,0 0 15,-51 10 0,26-10 0,0 0 0,0 0 16,-5-3 0,9 0 0,-4-1 0,8 1 16,1-2 0,5 0 0,11 5 0,-11-12 15,11 12 0,0 0 0,11-16 0,0 10 16,15 4 0,1-3 0,-3-3 0,3 8 15,2-2 0,-8 2 0,-5 0 0,1 2 16,-17-2 0,19 0 0,-19 0 0,0 0 16,0 0 0,0 0 0,0 0 0,0 0 15,-73 9 0,39-5 0,-7-9 0,-3 2 16,3-2 0,8 3 0,3-6 0,8 4 16,1-2 0,1-2 0,3 4 0,7-4 0,10 8 15,-11-10 0,11 10 0,0 0 0,0 0 16,38-12 0,-10 8 0,12 1 0,4 3 15,0 0 0,-11 3 0,-3 0 0,-8 1 16,-1 2 0,-6-3 0,-5 2 0,-10-5 16,12 5 0,-12-5 0,0 0 0,0 0 15,-22 12 0,-1-6 0,1-4 0,-1-2 16,-5 2 0,0-4 0,4 0 0,-1 0 16,-2-2 0,8 2 0,4-3 0,0 0 0,7 0 15,-2-2 0,10 7 0,-6-11 0,6 11 16,13-16 0,-2 9 0,8-3 15,2-2 0,20-4 0,-1 6 0,-10 3 0,0 1 16,-9 0 0,-4 3 0,2 0 0,-5 2 16,-14 1 0,19-2 0,-19 2 0,0 0 15,0 0 0,0 0 0,0 0 0,0 0 16,0 0 0,0 0 0,0 0 0,-69 2 16,48-2 0,1 0 0,20 0 0,-33-2 15,23 2 0,10 0 0,-17-7 0,17 7 16,0 0 0,0 0 0,0 0 0,0 0 0,38-18 15,-16 13 0,2 0 0,4 0 0,-3 0 16,-4 0 0,2 3 0,-4-4 16,-6 6 0,-13 0 0,20-4 0,-20 4 0,10-4 15,-10 4 0,0 0 0,0 0 0,0 0 16,0 0 0,0 0 0,-55-9 0,39 6 16,1 2 0,15 1 0,-29-5 0,19 5 15,10 0 0,-17-6 0,17 6 0,0 0 16,-17-1 0,17 1 0,0 0 0,0 0 0,0 0 15,0 0 0,0 0 0,0 0 0,67-3 16,-44 3 0,-3 3 0,-3-3 16,-17 0 0,24 1 0,-24-1 0,16 6 15,-16-6 0,0 0 0,20 0 0,-20 0 16,0 0 0,0 0 0,0 0 0,0 0 0,0 0 16,17 2 0,-17-2 0,0 0 0,0 0 15</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23143 10740 0,'25'0'31,"-25"25"47,24 0 16,-24 0 0,0 24 15,-24 1 0,-26 24 16,-49 1 16,24 24 0,1-74 0,24 25 15,-24 24 16,24-74 0,25 0 15</inkml:trace>
  <inkml:trace contextRef="#ctx0" brushRef="#br0">24656 10046 0,'25'25'32,"-25"0"0,0 24 15,0 1 16,24 24 0,-24 1 16,0-1 0,0-24 15,0-26 0,0 26 16,0-25 0,0 24 0,0-24 15</inkml:trace>
  <inkml:trace contextRef="#ctx0" brushRef="#br0">24309 10096 0,'49'0'0,"-24"-25"15,25 25 16,-1-25 15,1 0 0,-25 25 16,-1 0 0,1 0 16,0 0 0,0 0 31,0 0 0,-1 0 16,26 0 0,0 0 15,-1 0 16,-24 0 15,0 0 0,0-25 16</inkml:trace>
  <inkml:trace contextRef="#ctx0" brushRef="#br0">24557 10840 0,'24'0'47,"1"-25"15,25 25 16,-1 0 0,1 0 15,0-25 0,-26 25 0,26 0 16,-25 0 16,0 0 0</inkml:trace>
  <inkml:trace contextRef="#ctx0" brushRef="#br0">25722 10269 0,'25'-25'15,"0"25"32,0 0 15,0 0 16,-1-24 15,1 24 0,25-25 16,-25 25 0,0 0 0,24 0 16,-24 0 15,0 0 0,0 0 16,-1 0 62</inkml:trace>
  <inkml:trace contextRef="#ctx0" brushRef="#br0">25871 10542 0,'25'0'16,"-50"0"0,75 0 0,-25 0 15,0 0 16,-1 0 0,1 0 16,25 0 15,-1 0 0,-24-25 0,0 25 16,0 0 15,0 0 0,-1 0 16</inkml:trace>
  <inkml:trace contextRef="#ctx0" brushRef="#br0">27955 8781 0,'-25'0'93,"0"0"0,-24 0 16,-1 0 16,-24 0 0,-26 0 0,26 0 15,24 0 16,-49 0 0,50 25 16,24-1 0,0 1 15,0-25 0,25 25 94,0 0 0,0 0 16,0 24 0,0 1 0,25 0 15,0 49 16,24-50 0,-49 26 15,0 24 0,25-25 16,0 26 0,25 24 16,-1-50 0,-49 50 0,25-25 31,0-24 0,-25 24 0,25 0 16,-25-49 15,0 74 0,0-25 0,0-25 16,0 26 15,0-51 0,24 26 0,-24-1 16,0 25 0,0-49 16,0 24 15,0-24 0,0-25 0,0 24 16,0-24 16,0 0 0,25 0 0,0 0 31,-25-1 0,0 26 0,0 0 15,0-26 32,0 1 0,25 0 0,0-25 125,-1 0 0,1 0 15,0 0 0,25 0 16,-26 0 250</inkml:trace>
  <inkml:trace contextRef="#ctx0" brushRef="#br0">28476 8830 0,'25'0'47,"-1"0"15,-24 25 16,0 0 0,0 0 31,0 0 0,0-1 0,25-24 31,-25 25 0,0 0 0,0 0 16,0 0 0</inkml:trace>
  <inkml:trace contextRef="#ctx0" brushRef="#br0">29691 8706 0,'0'25'62,"0"0"16,25 25 0,-25-26 16,0 1 15,25 25 0,-25-25 0,25-1 16,24 1 15,-49 0 0,50-25 16,-25 0 0,-1 0 31,-24-25 32,25 25 15,-25-25 16,0 1 15,0-1 0,0 0 16,0 0 16,0 0 15,0 1 16,0-1 16,0 0 31,-25 25 15,1-25 0,-1 25 16,25-25 0,-50 1 16,25 24 47,1 0 31,-1 0 31</inkml:trace>
  <inkml:trace contextRef="#ctx0" brushRef="#br0">30981 8657 0,'0'25'110,"0"-1"0,0 1 31,0 0 0,0 0 16,25-25 15,-25 25 0,0-1 16,0 1 0,25 0 0,-1-25 31,1 0 31,0 0 63,0 0 94,-25-25 0,0 0 46,0 1 32,0-1 31,0 0 16,-25 25 15,25-25 16,-25 25 0,25-25 15,-25 25 0,25-24 16,-24 24 31,24-25 16,-25 25 78</inkml:trace>
  <inkml:trace contextRef="#ctx0" brushRef="#br0">28699 9897 0,'25'0'47,"-25"25"31,0 0 15,0-1 0,0 1 0,25 25 16,-25-25 16,24 0 15,1-25 16,25 0 0,-25 0 31,-25-25 16,0 0 15,0 0 16,0 0 31,0 0 0,0 1 16,0-1 31,0 0 16,-25 25 15,0 0 16,0 0 0,0 0 16,1 0 0,-1 0 109</inkml:trace>
  <inkml:trace contextRef="#ctx0" brushRef="#br0">30162 9748 0,'25'0'78,"-25"25"0,0 0 16,25 24 0,-25 1 15,0-25 16,25 0 0,-25-1 16,50 1 0,-1 0 0,-49 0 15,50 0 16,-50 0 0,0-1 15,25-24 0</inkml:trace>
  <inkml:trace contextRef="#ctx0" brushRef="#br0">30807 9599 0,'25'0'31,"-25"50"16,0-25 15,25 0 0,-25 24 16,0-24 15,25 0 16,-25 0 0,0-1 0,25-24 31,-25-24 141,0-1 31,0 0 16,0 0 31,0 0 16,0 1 47,0-1 31,0 0 15,0 50 297</inkml:trace>
  <inkml:trace contextRef="#ctx0" brushRef="#br0">30907 9674 0,'0'25'16,"0"-1"31,0 1 0,0 0 31,0 0 0,0 0 16,24-25 0,-24 24 16,0 1 15,25-25 0,0 0 31,0 25 16,0-25 31,-1 0 32,1 0 15,-25-25 63,0 0 15,0 1 16,0-1 31,0 0 31,0-25 0,0 26 32,-25 24 0,25-25 15,-24 25 16,-1 0 31</inkml:trace>
  <inkml:trace contextRef="#ctx0" brushRef="#br0">28823 11013 0,'0'25'47,"0"25"15,25-50 16,-25 24 0,25 1 15,-1 25 0,-24-25 16,50-25 16,24 25 0,-49-25 15,0 0 0,50 0 16,-51-25 0,-24 0 16,25 0 0,-25 0 15,0 0 16,25 25 0,-25-24 15,0-1 0,0 0 16,0 0 0,0 0 31,0 1 16,0-1 16,-25 25 0,0 0 15,1-25 16,-1 25 0,0 0 15,-25 0 0,1 0 0,-1 0 16,25 0 0,0 0 16,1 0 31,24 25 47,-25-25 0,25 25 15,0-1 63,49-24 47,-24 0 15</inkml:trace>
  <inkml:trace contextRef="#ctx0" brushRef="#br0">30162 10765 0,'0'25'15,"25"25"0,-25-26 16,0 26 0,0-25 16,25 0 15,0-1 0,-25 1 0,25 0 16,-25 0 16,25-25 0,-1 25 15,1-25 16,0 0 15,0 0 0,0 0 32,-25-25 31,0 0 31,24 25 16,-24-25 15,0 0 0,0 1 16,0-1 0,0 0 0,0-25 16,0 1 15,0 24 32,0 0 0,0 0 0,-24 25 15,-1-24 0,0 24 31,0 0 0,0 0 250,1 0 0,-1 0 16</inkml:trace>
  <inkml:trace contextRef="#ctx0" brushRef="#br0">31130 10567 0,'0'49'63,"25"-24"0,-25 0 0,0 0 16,0 0 15,0 24 0,0 1 16,24 24 0,-24-24 15,0-1 16,0-24 0,0 0 0,0 0 16</inkml:trace>
  <inkml:trace contextRef="#ctx0" brushRef="#br0">31353 8285 0,'25'0'47,"0"0"0,0 0 15,24 0 0,1 0 16,74 0 0,74 0 15,1 0 0,-26 0 16,1 0 0,-25 0 16,-25 0 0,-50 0 0,-24 0 15,-50 25 78,25-1 16,-1 26 0,1 0 0,25-1 16,-50 75 15,25-49 0,-1 98 16,-24-49 0,25 75 0,-25 24 16,0-74 15,0-25 0,50 74 16,-50-24 0,25 49 15,24-49 0,-49-50 16,0 25 0,0-75 16,0 50 0,0-25 15,0-24 16,0 24 0,0-49 16,0-1 15,0 1 0,0-25 16,0-1 0,0 1 15,0 0 0,0 0 16,0 0 0,0-1 31,-25-24 141,-24 0 16,-1 0 15,25 0 0,-49 0 16,24 0 0,1 25 0,-1-25 15,25 0 0,-49 0 16,49 0 0,0 0 31,50 0 141</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2549 1269 0,'2'-10'15,"-2"10"0,6-6 0,-6 6 0,2-12 0,-2 12 16,0 0 0,0-6 0,0 6 0,0 0 15,0 0 0,6-10 0,-6 10 0,0 0 16,0 0 0,2-8 0,-2 8 0,0 0 16,0 0 0,0 0 0,0 0 0,3-7 15,-3 7 0,0 0 0,0 0 0,0 0 16,0 0 0,0 0 0,3-10 0,-3 10 16,0 0 0,0 0 0,0 0 0,0 0 0,0 0 15,-19-10 0,19 10 0,-25-5 0,3 5 16,2-3 0,-9 3 0,4 0 15,-2-2 0,0 2 0,5 0 0,0 0 0,-1 0 16,2 2 0,21-2 0,-33 0 0,23 0 16,10 0 0,-20 0 0,20 0 0,-17 3 15,17-3 0,0 0 0,-13 7 0,13-7 16,0 0 0,-8 10 0,8-10 0,-3 10 16,3-10 0,0 19 0,5-9 0,-5 2 0,3-1 15,0 9 0,3 0 0,-3 0 16,-1-1 0,3 1 0,-2 2 0,-6 1 0,6 0 15,-3 15 0,-3-11 0,0 1 0,1-5 16,0 2 0,-5-1 0,7 1 0,-2 11 16,-4-1 0,-2 0 0,-6 3 0,3-5 15,1 8 0,-2-4 0,-1-1 0,2-1 16,3 0 0,-3 2 0,0-2 0,0 3 16,-3 3 0,3 2 0,0 2 0,1-1 15,-1 1 0,-6-4 0,7 2 0,-6-2 0,4-1 16,0-4 0,2 4 0,-1-1 0,2-2 15,1 3 0,0 2 0,1-2 16,0-1 0,3 0 0,-5-6 0,1 3 0,5-3 16,-3-9 0,3-1 0,2-1 0,-3-2 15,2 2 0,2-2 0,-3-1 0,-1-2 16,8-1 0,-8-2 0,4-1 0,0-5 16,0-8 0,4 23 0,-1-13 0,-1 0 15,-2 0 0,4 0 0,0 0 0,-1-1 16,0-1 0,-3-8 0,7 16 0,2-5 15,-3-4 0,5-2 0,0 3 0,8-1 0,5 4 16,-3-7 0,22-1 0,-2-3 16,0 0 0,3-15 0,-4 2 0,1-5 0</inkml:trace>
  <inkml:trace contextRef="#ctx0" brushRef="#br0">3055 1360 0,'0'0'0,"0"0"0,2-10 0,-2 10 15,0 0 0,3-13 0,-3 13 0,3-10 16,-3 10 0,6-6 0,-6 6 0,5-10 0,-5 10 16,4-9 0,-4 9 0,0 0 15,7-14 0,-7 14 0,0 0 0,0 0 16,2-7 0,-2 7 0,0 0 0,0 0 0,0 0 15,0 0 0,0 0 0,0 0 0,-15 54 16,8-32 0,-6 16 0,-4-3 0,1 4 16,2-2 0,1-3 0,-4 4 0,1-5 15,5-3 0,3-7 0,-1-1 0,-1-3 16,6 3 0,-6-2 0,2 3 0,0-5 16,0 5 0,-2-5 0,6 2 0,-2-5 15,1-3 0,2 0 0,1-2 0,2-10 0,-7 14 16,7-14 0,-5 13 0,5-13 15,-5 10 0,5-10 0,0 0 0,-3 12 0,3-12 16,0 0 0,0 0 0,0 0 0,-3 13 16,3-13 0,0 0 0,0 0 0</inkml:trace>
  <inkml:trace contextRef="#ctx0" brushRef="#br0">4511 1400 0,'0'0'16,"0"0"0,0 0 0,-20 43 0,11-25 15,-3 5 0,5-5 0,-2 1 0,3-3 16,1 4 0,2-5 0,3 1 0,0-6 16,0-10 0,8 21 0,1-10 0,-1-2 15,11 3 0,-3-2 0,4-2 0,-2-3 16,2-3 0,2-2 0,-22 0 0,44-7 0,-22 2 16,-3-5 0,-3-1 0,1-2 0,-4-6 15,-2 0 0,-3 2 0,-2-5 16,-6 4 0,-3-2 0,-2 1 0,-4 2 0,1-1 15,-5 0 0,-1 6 0,-2-1 0,-4 0 16,3 6 0,-1-3 0,1 2 0,4 0 16,-2 3 0,15 5 0,-21-7 0,21 7 15,-20-5 0,20 5 0,-19 2 0,19-2 16,-13 6 0,13-6 0,-13 9 0,13-9 16</inkml:trace>
  <inkml:trace contextRef="#ctx0" brushRef="#br0">6371 1327 0,'0'0'0,"0"0"0,0 0 16,10-6 0,-10 6 0,0 0 0,0 0 15,0 0 0,0 0 0,0 0 0,0 0 0,0 0 16,0 0 0,0 0 0,0 0 0,0 0 16,0 0 0,0 0 0,0 0 0,0 0 15,17 14 0,-17-14 0,0 0 0,11 8 16,-7-4 0,8-1 0,-1 2 0,0-3 15,14 4 0,-6-2 0,2 1 0,4-2 16,-3 0 0,3-1 0,0 0 0,-1 1 16,2-3 0,-2 0 0,-2 0 0,-1 0 15,-4-3 0,-1-1 0</inkml:trace>
  <inkml:trace contextRef="#ctx0" brushRef="#br0">6912 1217 0,'0'0'0,"20"-9"0,-10 6 0,-10 3 0,33-7 15,-11 4 0,3 0 0,-1 3 0,2 0 16,-5 3 0,5 0 0,-8-1 0,-2 3 15,1 0 0,-1 8 0,3-5 0,-8 4 16,-2 4 0,-4-4 0,1 9 0,-5-2 16,3 3 0,-8 15 0,-3-7 0,-2-9 15,2 1 0,-7-1 0,0-1 0,3 2 16,-2-4 0,-2-2 0,5 1 0,1-4 0,4-1 16,-3-2 0,3-4 0,-1 1 15,6-7 0,-9 14 0,9-14 0,-5 11 16,5-11 0,0 0 0,0 9 0,0-9 0,0 0 15,12 12 0,-1-6 0,11 1 0,-1 0 16,0-2 0,5 3 0,1-4 0,11 3 16,-8 0 0,-2-4 0,-6 0 0,-2-3 15</inkml:trace>
  <inkml:trace contextRef="#ctx0" brushRef="#br0">7621 1131 0,'0'0'0,"0"0"0,-3-10 0,3 10 0,0 0 16,0 0 0,0 0 0,-2-10 0,2 10 16,0 0 0,0 0 0,0 0 15,0 0 0,19-9 0,-4 6 0,9 3 0,3-3 16,14 1 0,0 0 0,-8 4 0,-3-4 16,-6 4 0,-2-2 0,0 2 0,-2-2 15,-4 3 0,-16-3 0,27 3 0,-19 1 16,-8-4 0,25 10 0,-17-5 0,1 3 15,-5-2 0,5 6 0,-3-3 0,-1 13 16,-1 0 0,-2 15 0,-2 0 0,-6 5 16,1-1 0,-1 4 0,4 2 0,-9 3 0,2-2 15,1 1 0,-1 2 0,2-3 0,1 2 16,2 0 0,-3 2 0,5-1 0,-4 1 16,-1-4 0,3 5 0,-1-4 0,5 2 15,-6 2 0,4 0 0,-4 0 0,4-6 16,-4 2 0,3-2 0,0 2 0,-2-4 15,-1-2 0,1 0 0,0-2 0,-1-1 16,0-3 0,-2 2 0,1 4 0,-5-3 0,7-1 16,-2 0 0,-2 0 0,-3 1 15,1-6 0,-2 4 0,2-9 0,5-3 16,1-5 0,1-1 0,-3 2 0,0 1 0,0 0 16,2-3 0,1 3 0,-2-5 0,-4 5 15,5 0 0,0-1 0,-1 1 0,0-1 16,0-3 0,4 3 0,-3 3 0,0-4 15,-1 2 0,1 2 0,-2-5 0,3 0 16,4-1 0,-3-4 0,-3 0 0,4 0 16,-1-5 0,0 3 0,3-13 0,-2 18 15,-2-11 0,4-7 0,-1 18 0,1-18 0,-4 15 16,4-15 0,-5 13 0,5-13 0,-3 12 16,3-12 0,0 0 0,-5 10 15,5-10 0,0 0 0,0 0 0,-3 11 0,3-11 16,0 0 0,0 0 0,-9 10 0,9-10 15,0 0 0,0 0 0,-11 8 0,11-8 16,0 0 0,-22 7 0,22-7 0,-18 3 16,18-3 0,-23 0 0,-1 0 0,24 0 15,-63 2 0,19-2 0,-4-7 0,2-1 16,-13 3 0</inkml:trace>
  <inkml:trace contextRef="#ctx0" brushRef="#br0">873 1730 0,'0'0'0,"0"0"0,0 0 0,0 0 16,16 37 0,-12-12 0,-8 12 0,4 4 15,0-1 0,-5 3 0,1-2 0,-1 1 16,0-3 0,0-2 0,2 2 0,-3-2 16,4-9 0,-3-7 0,1-1 0,1-7 15,1-1 0,-1-2 0,3-10 0,-3 20 0,3-20 16,-2 13 0,2-13 0,0 0 15,-3 9 0,3-9 0,0 0 0,0 0 16,0 0 0,0 0 0,0 0 0,-17-34 0,15 14 16,2-3 0,-3-10 0,3 1 0,0-6 15,3 9 0,2 4 0,-1 0 0,3 4 16,-1-2 0,2 1 0,1-1 0,-2 1 16,4 1 0,6-12 0,-4 5 0,6-3 15,0 6 0,-4 7 0,-2-2 0,-1 4 16,-2-1 0,1-1 0,3 1 0,-3 5 15,-4-1 0,8-3 0,-7 3 0,2 4 0,-1-1 16,-1-1 0,-2 5 0,-2-3 0,-4 9 16,12-12 0,-9 8 0,-3 4 0,8-9 15,-8 9 0,0 0 0,0 0 0,17-4 16,-17 4 0,0 0 0,16 13 0,-12-3 16,11 6 0,-4 4 0,-3 0 0,2 1 15,2 17 0,-4-3 0,2-5 0,-3 4 16,1 3 0,-6-5 0,1-5 0,3 11 15,-4-13 0,4 1 0,-6-4 0,3-1 16,2-3 0,-5 2 0,3 0 0,0-2 16,-3-4 0,2-1 0,-2 6 0,3-4 0,-6 0 15,3-3 0,0-12 0,-8 16 0</inkml:trace>
  <inkml:trace contextRef="#ctx0" brushRef="#br0">963 2019 0,'9'-8'0,"-9"8"0,15-13 0,-9 7 0,3-1 16,2 1 0,-3 1 0,2-3 0,4 5 15,6-3 0,-1-1 0,3 4 0,0-1 16,-2 1 0,6 3 0,-1 0 0,0 0 15,-1 0 0</inkml:trace>
  <inkml:trace contextRef="#ctx0" brushRef="#br0">1491 1986 0,'14'-10'16,"-14"10"0,9-6 0,-9 6 0,0 0 16,11-7 0,-11 7 0,8-6 0,-8 6 15,9-7 0,-9 7 0,21-5 0,-2 0 16,-3 0 0,9 0 0,-9 5 0,9-5 16,-5 5 0,-2 2 0,-18-2 0,30 3 0,-30-3 15</inkml:trace>
  <inkml:trace contextRef="#ctx0" brushRef="#br0">1491 2198 0,'0'0'0,"0"0"0,0 0 15,69-17 0,-41 10 0,10-4 0,0 2 16,-8 5 0,0-3 0,-5 5 0,-4-4 0,4 4 15</inkml:trace>
  <inkml:trace contextRef="#ctx0" brushRef="#br0">2641 1175 0,'0'0'15,"0"0"0,-23 3 0,23-3 0,-14 4 16,14-4 0,-23 13 0,12-8 0,0 3 16,1-4 0,-7 9 0,3-3 0,-1-2 15,0 5 0,-2 2 0,2-2 0,0-1 0,-1 1 16,2 2 0,-2 1 0,0-1 15,0 0 0,1 3 0,-1-4 0,-1 3 16,4 4 0,-4-2 0,1 1 0,2 0 0,0-1 16,3 0 0,-2 1 0,0 1 0,4-1 15,-5 3 0,3-1 0,3 1 0,0-3 16,-5 17 0,1-7 0,0 3 0,0-3 16,4-5 0,-2-2 0,-4 15 0,5-10 15,3-1 0,-2-8 0,0 16 0,0-5 16,0-5 0,0-3 0,-6 15 0,6-11 15,5-1 0,-5-3 0,1 4 0,1-7 0,2 8 16,-1-5 0,-1 16 0,-3-9 16,2-4 0,1 0 0,6 0 0,-11 13 15,-1-5 0,10-4 0,2-2 0,-5-2 0,2 13 16,-4-5 0,-2 0 0,1 1 16,1-4 0,3-4 0,-2 9 0,3 3 0,0-9 15,2-2 0,-8 7 0,5-4 0,0-5 16,1-3 0,0-1 0,0 4 0,0 0 15,2 0 0,1 0 0,-7 0 0,5-3 16,-4 0 0,4-1 0,-1 1 0,-3 1 16,3-1 0,-2-1 0,2 0 0,-5 2 0,3-1 15,1-2 0,-1 0 0,2-2 0,-2 3 16,2-1 0,3 2 0,-1-3 0,-3 1 16,2 2 0,-4-1 0,6-3 0,-6 0 15,3-1 0,3-1 0,0 3 0,-5-5 16,2 4 0,3-6 0,0 1 0,0-13 15,0 22 0,0-10 0,-1 1 0,-3 5 16,2-4 0,2-2 0,0-12 0,0 22 16,-7-11 0,7-11 0,0 19 0,-3-6 15,3-13 0,-2 16 0,-1-6 0,3-10 16,-3 20 0,3-10 0,0-10 0,-2 21 0,-1-11 16,3 0 0,0-10 0,-1 18 0,2-8 15,-2 0 0,1-10 0,0 19 0,0-11 16,0-8 0,1 15 0,-1-15 0,0 14 15,0-14 0,3 10 0,-1-2 0,-2-8 16,3 17 0,2-10 0,-2 4 0,6-4 16,-4 0 0,-5-7 0,20 16 0,1-5 15,-5 1 0,7-2 0,14 2 0,2 4 0,-1-5 16,-8-3 0,10 6 0,-10-8 0,-6 1 16,-2-2 0,1-3 0,-3 6 0,-3-5 15,0-1 0,-4 0 0,0 1 0,-13-3 16,17 3 0,-17-3 0,16 4 0,-16-4 15,0 0 0,17 3 0,-17-3 0,0 0 16,0 0 0,13 1 0,-13-1 0,0 0 16,0 0 0,0 0 0,0 0 0,0 0 15,0 0 0,0 0 0,0 0 0,0 0 16,0 0 0,0 0 0,0 0 0,0 0 16,0 0 0,11-16 0,-11 16 0</inkml:trace>
  <inkml:trace contextRef="#ctx0" brushRef="#br0">3063 2488 0,'15'-6'0,"-15"6"0,0 0 15,18-2 0,-18 2 0,0 0 0,0 0 16,22 10 0,-22-10 0,5 6 0,-5-6 16,4 15 0,-4-15 0,-9 19 0,3-10 15,2 1 0,-11 5 0,-4 0 0,0-4 16,-4 4 0,5-2 0,-4-6 0,3 3 0,-3-2 15,2-1 0,0-2 0,2 0 0,4-2 16,14-3 0,-24 0 0,24 0 16,-16-6 0,16 6 0,0 0 0,-9-12 0,9 12 15,0 0 0,9-15 0,-9 15 0,16-19 16,2 6 0,0 1 0,4-3 0,-2 3 16,6 0 0,9-5 0,-4 5 0,-4-1 15,-1 4 0,-2 3 0,-3 1 0,-2-2 16,4 4 0,-9 0 0,-14 3 0,24 0 0,-24 0 15,17 6 0,-12 1 0,0 0 16,-5-7 0,9 19 0,-7 1 0,0 6 0,-4-4 16,-3 17 0,-1 0 0,-4 0 0,1 1 15,-6 3 0,0-2 0,-1 2 0,-7-4 16,8 0 0,-10 0 0,1-1 0,-5-3 16,7 0 0,-5-4 0,8-7 0,2-1 15,1-7 0,-1-3 0,4 0 0,2-3 16,0-3 0,0-1 0,3 0 0,8-6 15,-19 6 0,19-6 0,-17 4 0,17-4 16,0 0 0,-21-10 0,21 10 0,-9-8 16,9 8 0,-5-14 0,2 7 0,3 7 15,3-23 0,2 13 0,4-8 0,1 8 0,3-6 16,7 4 0,2-3 0,14-4 0,-1 3 16,3 0 0,-10 8 0,-1 0 0,-4 4 15,1 1 0,-2 0 0,0 3 0,-22 0 16,35 3 0,-15 0 0,1 1 0,-4 4 15,0-3 0,-4-2 0,-3 4 0,13 2 16,-6 1 0,-4-3 0,-2 1 0,0-4 16,-3 2 0,3 2 0,-3-4 0,3 6 15,-3-5 0,3 3 0,-11-8 0</inkml:trace>
  <inkml:trace contextRef="#ctx0" brushRef="#br0">4850 2518 0,'0'0'0,"0"0"16,9 18 0,-9-7 0,-2 8 15,-1 3 0,-1 2 0,-4 11 0,0 3 16,1-2 0,-1 0 0,1-5 0,-1-7 0,1 14 15,0-12 0,2 0 0,-1-4 0,1 1 16,0-1 0,0-1 0,-2 1 0,5 1 16,-4-5 0,1 5 0,2-5 0,1 0 15</inkml:trace>
  <inkml:trace contextRef="#ctx0" brushRef="#br0">6740 2698 0,'7'-6'16,"-7"6"0,0 0 0,0 0 0,0 0 16,0 0 0,0 0 0,0 0 0,0 0 15,-12 37 0,7-27 0,-2 10 0,3-3 16,-2-1 0,-1 7 0,6-5 0,1 2 0,0-3 15,5 1 0,6 3 0,-2-1 16,6-2 0,8-1 0,7 4 0,0-6 16,-8-5 0,-3-2 0,3-4 0,-5-1 0,7-3 15,0-5 0,2 0 0,-11-2 0,4-6 16,-2-2 0,-4 1 0,4-9 0,-6 4 16,-2-7 0,1-8 0,-5-3 0,-5 12 15,-3-3 0,3 5 0,-2 1 0,-6 1 16,-1-2 0,-2 3 0,-1 2 0,-6 1 15,2-1 0,-3 4 0,1 2 0,-5-3 16,-2 5 0,3 0 0,3 2 0,-3 1 0,4 2 16,2 4 0,16 1 0,-26-3 15,26 3 0,-21 0 0,21 0 0,-22 4 0,10 1 16,-7 6 0,1 1 0,-2 3 0,1-1 16</inkml:trace>
  <inkml:trace contextRef="#ctx0" brushRef="#br0">2931 3867 0,'0'0'0,"-7"-6"0,7 6 0,0 0 16,0 0 0,0 0 0,0 0 0,0 0 16,0 0 0,-17-4 0,17 4 0,0 0 15,0 0 0,0 0 0,0 0 0,0 0 16,0 0 0,-11-6 0,11 6 0,0 0 16,0 0 0,0 0 0,47-8 0,-23 1 0,18 5 15,-10-6 0,-1 8 0,-10 0 0,1-2 16,-2 2 0,-20 0 0,30 0 15,-20 2 0,-10-2 0,20 8 0,-15-1 0,4 1 16,-7 0 0,0 1 0,-4 4 0,0 6 16,-7 1 0,1 2 0,-3-2 0,5 2 15,-4-2 0,4 2 0,-3-1 0,8 1 16,1 1 0,-4-1 0,9 1 0,1-1 16,3-3 0,9 17 0,-1-13 0,-4-1 0,2-2 15,7 13 0,-1-9 0,-7-5 16,-2 2 0,4-4 0,-3 0 0,-5-4 0,1 0 15,-4-7 0,-2 4 0,-1 0 0,-2-10 16,0 15 0,-5-5 0,0 0 16,-4-5 0,-7 7 0,-6 0 0,-3-2 0,4-3 15,-4 1 0,0 0 0,0-4 0,0 2 16,4-2 0,0-4 0,0 3 0,8-3 16,13 0 0,-25-5 0,25 5 0</inkml:trace>
  <inkml:trace contextRef="#ctx0" brushRef="#br0">4867 4004 0,'0'0'0,"15"-8"15,-15 8 0,0 0 0,0 0 0,0 0 16,0 0 0,0 0 0,0 0 0,0 0 16,0 0 0,0 0 0,0 0 0,0 0 15,0 0 0,-63 10 0,63-10 0,0 0 16,-16 3 0,16-3 0,0 0 0,0 0 15,0 0 0,0 0 0,-6-18 0,6 18 16,0 0 0,32-27 0,-11 14 0,-1 2 16,1 1 0,5 0 0,-2 2 0,-1-2 0,1 6 15,1-2 0,-1 3 0,-3-4 0,-1 5 16,-20 2 0,30 2 0,-30-2 0,25 13 16,-14-6 0,-2 9 0,7 1 0,-8 3 15,0 1 0,-6 1 0,-2 1 0,-2 13 16,-9-1 0,-6-2 0,-1-1 0,-5 0 15,-4-5 0,-1 2 0,3-9 0,-13 3 16,0-5 0,3 4 0,-3-9 0,-1-1 16,10 2 0,7-7 0,2-2 0,-2 0 15,8 0 0,1-5 0,13 0 0,0 0 16,-25-5 0,25 5 0,-11-8 0,11 8 0,-3-12 16,3 12 0,9-18 0,4 3 0,-2 2 15,6 0 0,-4-2 0,8 0 0,-4 3 16,5 2 0,0 0 0,3 1 0,-2 0 15,0 5 0,2-1 0,0 3 0,3 2 16,-4 0 0,0 2 0,-3 3 0,5 3 16,-9 0 0,4 2 0,-7 0 0,2 3 15,-2-1 0,3 4 0,-4-4 0,1 0 16,-3-3 0,-2 3 0,0-2 0,-2-2 0,-2 2 16,7-2 0,-8 2 0,7-1 0,-5-1 15,-6-8 0</inkml:trace>
  <inkml:trace contextRef="#ctx0" brushRef="#br0">6567 3725 0,'0'0'0,"12"-5"0,-12 5 16,0 0 0,0 0 0,0 0 0,0 0 0,13 20 15,-13-20 0,-3 33 0,2-11 16,-8 17 0,3 1 0,-2 1 0,-3 1 0,-3 3 15,3 4 0,-3-2 0,-2-2 0,2 1 16,-2 0 0,2-1 0,6 0 0,-3-6 16,-2 1 0,3-7 0,3-5 0,2-5 15,-1-3 0,2-4 0,4-1 0,-8-3 16,8 1 0,-2-6 0,2-7 0,-5 15 16,5-15 0,-3 10 0,3-10 0,-2 6 15,2-6 0,0 0 0,0 0 0,-6 10 0,6-10 16,0 0 0,0 0 0,0 0 15,0 0 0,0 0 0,0 0 0,-12-23 0,8 10 16,-2-4 0</inkml:trace>
  <inkml:trace contextRef="#ctx0" brushRef="#br0">7625 1119 0,'0'0'0,"0"0"0,0 0 0,0 0 0,0 0 16,0 0 0,0 0 0,0 0 15,0 0 0,0 0 0,0 0 0,0 0 16,0 0 0,0 0 0,0 0 0,0 0 0,0 0 16,0 0 0,2-13 0,-2 13 0,0 0 15,28 3 0,-28-3 0,26 0 0,-3 2 16,-1-2 0,4 5 0,-3-2 0,1-3 16,1 2 0,0 3 0,-4-2 0,-1-1 15,-1 0 0,-3 0 0,-2 4 0,-14-6 16,23 2 0,-14 2 0,-9-4 0,23 3 15,-16 3 0,-7-6 0,17 4 0,-8 2 0,-9-6 16,13 4 0,-13-4 0,11 10 16,-11-10 0,6 10 0,-3-5 0,0 5 15,2-5 0,-5 5 0,2 0 0,2 0 0,-4 3 16,2-3 0,0 1 0,-2 1 0,0 8 16,0-1 0,3 3 0,-3-2 0,0 3 15,0 2 0,-3-4 0,3 4 0,-2 16 16,-4-6 0,1 6 0,0-1 0,0 1 15,-2-2 0,-1 0 0,3 0 0,-6 1 16,3-2 0,-1 0 0,-1 0 0,-2 4 16,4 0 0,-5-2 0,2-2 0,3 3 15,-3 0 0,-1-1 0,3-1 0,-4 0 0,0-1 16,5-2 0,-4 4 0,2-3 0,-3 5 16,4-3 0,-2-2 0,0-2 0,6 2 15,-6 3 0,-3-4 0,9-6 0,-5 7 16,6-1 0,-7-1 0,10-6 0,-9-1 15,6-6 0,0 3 0,1-3 0,0 0 16,1 3 0,-4-5 0,4 3 0,-2-5 16,1 3 0,3-2 0,-5 1 0,3-1 15,-1-1 0,0-4 0,-2 6 0,2-1 16,-2-3 0,-2 3 0,3 1 0,-2-2 16,1 2 0,-1-4 0,0 4 0,1 0 0,0-2 15,-1 2 0,1-2 0,-4-1 0,4 1 16,3 1 0,-7 0 0,1-1 0,3-2 15,1-2 0,-4 7 0,5-7 0,1-1 16,-2 0 0,0-2 0,4-11 0,-3 20 16,1-8 0,-2-2 0,1 3 0,3-13 15,-2 21 0,-1-11 0,0 2 0,1 1 16,2-13 0,-5 20 0,2-7 0,0-4 0,3-9 16,0 22 0,-2-10 0,-2-2 15,4-10 0,-3 23 0,3-11 0,0-12 0,-2 18 16,-1-7 0,3-11 0,-3 20 0,3-10 15,0-10 0,0 17 0,0-17 0,-4 18 16,4-18 0,0 15 0,0-15 0,-4 12 16,4-12 0,0 0 0,-2 20 0,2-20 15,-3 17 0,3-17 0,-2 10 0,2-10 16,-4 10 0,4-10 0,0 0 0,-3 21 16,1-14 0,2-7 0,-3 15 0,3-15 15,-5 18 0,3-8 0,2-10 0,-7 15 0,7-15 16,-6 16 0,6-6 0,0-10 0,-5 18 15,5-18 0,-5 17 0,5-17 0,-3 12 16,3-12 0,-3 10 0,3-10 0,-1 13 16,1-13 0,0 0 0,-9 14 0,9-14 15,0 0 0,-4 12 0,4-12 0,0 0 16,-8 10 0,8-10 0,0 0 0,0 0 16,0 0 0,-5 13 0,5-13 0,0 0 15,0 0 0,0 0 0,0 0 0,-3 10 16,3-10 0,0 0 0,0 0 0,0 0 0,0 0 15,-5 10 0,5-10 0,0 0 0,0 0 16,0 0 0,-11 10 0,11-10 16,0 0 0,-16 5 0,16-5 0,0 0 0,-14 5 15,14-5 0,-22 5 0,22-5 0,-19 4 16,19-4 0,-25 6 0,11-3 0,-8 0 16,1 6 0,-1-6 0,-4 4 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32122 1143 0,'0'0'0,"0"-14"16,0 14 0,0-10 0,0 10 0,0 0 15,8-13 0,-8 13 0,0 0 0,0 0 16,0-10 0,0 10 0,0 0 0,0 0 16,0 0 0,0 0 0,0 0 0,0 0 0,0 0 15,0 0 0,20 35 0,-15-10 16,0-3 0,4 15 0,-6 1 0,1 1 0,0 0 16,1 5 0,-5-4 0,0 1 0,4-1 15,-8-1 0,2-4 0,2-3 0,-3 2 16,-1-4 0,0-4 0,1-4 0,3-1 15,-3-1 0,0-3 0,3-3 0,-3 2 16,2-7 0,-3 1 0,4-10 0,0 18 16,0-18 0,0 12 0,0-12 0,0 13 15,0-13 0,0 0 0,0 0 0,-3 10 16,3-10 0,0 0 0,0 0 0,0 0 16,0 0 0,0 0 0,0 0 0,7-41 15,-6 19 0,2 6 0,3-7 0,-3 1 0,1-3 16,9-8 0,-9 2 0,5 3 0,-1-7 15,1 7 0,-2-7 0,2 6 0,3-6 16,-3 5 0,-3 7 0,2 0 0,-1 0 16,8-12 0,-4 7 0,0 3 0,0 4 15,-3-2 0,0 3 0,6-2 0,-3-1 16,-1 4 0,2-2 0,-1 2 0,-2-1 16,5 3 0,-2 1 0,-2 0 0,2-1 15,2 2 0,-5 5 0,1 0 0,-2 0 0,0 4 16,1-3 0,-1 3 0,0-2 0,2 1 15,-1 1 0,2 0 0,-2 0 0,-2 1 16,4 0 0,-11 5 0,20-2 0,-20 2 16,21-3 0,-21 3 0,22 3 15,-10 2 0,-1-3 0,-3 5 0,-1-1 0,2 4 16,-1-3 0,1 3 0,-2 6 0,2 4 16,-3 1 0,-5-4 0,3 3 0,-4 1 15,-5 2 0,-3 2 0,-6 9 0,-5 1 16,-3-6 0,-6 7 0,-2-7 0,0 0 15,-2 0 0,-5 1 0,5-5 0,0-3 0,6-2 16,4-6 0,3-1 0,0-3 0,8 2 16,-3-6 0,3 3 0,1-5 0,1 2 15,9-6 0,-11 6 0,6 0 0,5-6 16,-9 4 0,9-4 0,-5 8 0,5-8 16,0 0 0,0 0 0,0 0 0,0 0 15,0 0 0,0 0 0,0 0 0,0 0 16,0 0 0,0 0 0,0 0 0,0 0 15,0 0 0,42-8 0,-29 6 0,-13 2 16,25-2 0,-12 2 0,-13 0 0,27 2 16,-4 0 0,-5 1 0,2 2 0,-3-3 0,-7 1 15,3 2 0,1 0 0,-3 0 16,1 2 0,2-1 0,-7-2 0,7 4 16,-5-2 0,1 0 0,-1 0 0,-1 1 0,2-1 15,-2-1 0,-2 0 0</inkml:trace>
  <inkml:trace contextRef="#ctx0" brushRef="#br0">33084 1053 0,'0'0'0,"-7"10"16,7-10 0,-6 9 0,6-9 0,-1 7 15,1-7 0,0 0 0,-8 6 0,8-6 0,0 0 16,0 0 0,0 0 0,0 0 0,0 0 15,0 0 0,0 0 0,-17-22 0,19 12 16,-2-2 0,3 4 0,0-5 0,6-5 16,-7 1 0,5 1 0,-1-2 0,3 6 15,0-1 0,-3-2 0,3 3 0,-1-1 16,1 2 0,-3 4 0,-1-4 0,1 4 16,-6 7 0,11-13 0,-11 13 0,8-10 15,-8 10 0,5-10 0,-5 10 0,8-3 16,-8 3 0,0 0 0,14-6 0,-14 6 15,0 0 0,0 0 0,0 0 0,30 12 16,-19-7 0,-4 0 0,3 5 0,-2-3 0,0 3 16,0 1 0,2-4 0,5 10 15,-4-7 0,0-1 0,-3 1 0,0 0 0,-6-2 16,7 0 0,-2-1 0,-3-1 0,1 3 16,-2-6 0,-3-3 0,5 13 0,-5-13 15,9 10 0,-9-10 0,4 7 0,-4-7 16,1 8 0,-1-8 0,0 0 0,6 7 15,-6-7 0,0 0 0,2 8 0,-2-8 16,0 0 0,0 0 0,3 8 0,-3-8 16,0 0 0,0 0 0,0 0 0,3 8 15,-3-8 0,0 0 0,-8 13 0,1-4 16,-6-6 0,-8 10 0</inkml:trace>
  <inkml:trace contextRef="#ctx0" brushRef="#br0">24399 2485 0,'-3'-13'0,"3"13"0,0-9 0,0 9 16,0 0 0,0 0 0,-4-16 0,4 16 0,0 0 15,0 0 0,0 0 0,0-12 16,0 12 0,0 0 0,0 0 0,7-10 16,-7 10 0,0 0 0,9-10 0,-9 10 0,18-6 15,-7-1 0,0 1 0,8-4 0,0 3 16,4-3 0,-9 0 0,10 2 0,-7 0 16,-7 2 0,3 0 0,-1 2 0,-4-4 15,2 4 0,-10 4 0,14-10 0,-14 10 16,9-10 0,-9 10 0,2-7 0,-2 7 15,0 0 0,0 0 0,0 0 0,0 0 16,-43-3 0,18 8 0,-16 5 0,0 0 16,3 5 0,-1 0 0,9-4 0,-8 7 0,11-1 15,5-5 0,2-1 0,7-1 16,-1 2 0,7-6 0,-2 4 0,3 3 0,1-3 16,1 0 0,4 2 0,7 1 0,-5 0 15,9 3 0,3 1 0,2 1 0,4-3 16,12 12 0,1-8 0,0 4 0,-6-9 15,-5 4 0,0-7 0,0 2 0,-3-1 16,0 1 0,3 0 0,-6 1 0,-2-1 16,0-5 0,-2 2 0,-5 0 0,1 0 15,-3 0 0,-2-2 0,1 5 0,-4-1 16,1-3 0,-6 1 0,-3 7 0,-3 1 16,0-3 0,-5 0 0,-1-1 0,1-1 15,-3 0 0,0-2 0,0-1 0,-2 0 0,4 0 16,-3-3 0,-1 1 0,-1-3 0,5 0 15,1 0 0,4-5 0,-1 1 0,13-1 16,-19 2 0,19-2 0,-19-2 0,19 2 16,0 0 0,-19-1 0,19 1 0,-11-3 15,11 3 0,-12-6 0,12 6 0,0 0 16,-14-6 0,14 6 0,-7-5 0,7 5 16,-9-5 0,9 5 0,-8-5 0,8 5 15</inkml:trace>
  <inkml:trace contextRef="#ctx0" brushRef="#br0">24870 2541 0,'16'-2'16,"5"2"0,-21 0 0,31 0 0,-31 0 15,25 2 0,-9-2 0,-16 0 0,25 2 16,-14-2 0,3 6 0</inkml:trace>
  <inkml:trace contextRef="#ctx0" brushRef="#br0">24908 2721 0,'0'0'0,"0"0"0,0 0 0,61-2 16,-61 2 0,32-1 0,-9-3 0,-2 4 0,-5-3 16,1 3 0,-17 0 0</inkml:trace>
  <inkml:trace contextRef="#ctx0" brushRef="#br0">25368 2247 0,'0'0'16,"0"0"0,0 0 0,0-16 0,0 16 16,0 0 0,0 0 0,6-7 0,-6 7 0,0 0 15,5-8 0,-5 8 0,11-5 16,-11 5 0,8-7 0,-8 7 0,11-8 16,-3 0 0,0 4 0,-2-4 0,-6 8 0,11-10 15,-11 10 0,5-6 0,-5 6 0,5-10 16,-5 10 0,0 0 0,0-10 0,0 10 15,0 0 0,-13-7 0,13 7 0,-22-6 16,11 4 0,11 2 0,-35 0 0,15 0 16,20 0 0,-28 2 0,28-2 0,-18 3 15,18-3 0,-12 5 0,12-5 0,-7 5 16,7-5 0,0 0 0,-8 11 0,8-11 16,0 0 0,13 23 0,-5-13 0,9 2 15,0 3 0,-1-1 0,3 2 0,-5 0 16,2 2 0,-5-1 0,2 3 0,-1-1 0,-4 0 15,-3 0 0,-2 3 0,-9 2 0,1 11 16,-5 3 0,-5-7 0,-1 4 0,0-8 16,2-3 0,0-5 0,9 0 0,-3 1 15,4-3 0,0-1 0,-2-3 0,9-1 16,0-2 0,2 0 0,6-2 0,7 9 16,2-4 0,13 3 0,-1-3 0,8-1 15,-10-2 0,-9 0 0,1-5 0,-5 3 16,-4-4 0,-2 3 0,-1-1 0,-3 0 0,1 0 15,-8-6 0,5 9 0,-5-9 0,-3 15 16,1-5 0,-6 0 0,-9 5 0,1 1 16,-1 0 0,-2-1 0,3-1 15,0 2 0,4-7 0,1-1 0,1 2 16,1-5 0,1 2 0,4-1 0,-2-3 0,6-3 16,-10 10 0,10-10 0,-5 9 0,5-9 15,0 0 0,0 9 0,0-9 0,12 8 16,-12-8 0,16 7 0,-8-2 0,7-3 15,3 3 0,1 0 0,0-5 0,3 3 16,-6-3 0</inkml:trace>
  <inkml:trace contextRef="#ctx0" brushRef="#br0">25965 2569 0,'8'2'0,"-8"-2"15,20 8 0,-13-6 0,-7-2 0,14 3 16,-14-3 0,0 0 0,16 0 0,-16 0 16,0 0 0,0 0 0,25-15 0,-23 7 0,4 1 15,-1-4 0,-1-1 0,-4 2 16,0 10 0,0-19 0,-6 7 0,3 2 16,-5 2 0,3-1 0,-3 1 0,-1 0 0,9 8 15,-19-7 0,8 4 0,11 3 0,-21-3 16,21 3 0,-26 1 0,26-1 0,-24 5 15,14 2 0,-2-1 0,-4 6 0,2-2 16,3 0 0,4-3 0,0 3 0,4-3 16,-2 2 0,2 3 0,1-3 0,2 1 15,2-2 0,-2 4 0,3-2 0,2-1 16,-2 5 0,4-5 0,0 4 0,-2-4 16,1 1 0,3 0 0,-4 0 0,3 0 15,0-3 0,-3 3 0,6-4 0,-2 6 16,-1-9 0,-2 7 0,4-5 0,-2 0 0,0 0 15,3-2 0,-2 1 0,-9-4 0</inkml:trace>
  <inkml:trace contextRef="#ctx0" brushRef="#br0">26364 2776 0,'3'16'0,"-3"-3"0,3 0 0,-3-1 16,2 1 0,-2-3 0,3 0 0,-3 0 15,0-1 0,4 0 0,-4 2 0,1-4 0,-1 3 16,4 2 0,-4-4 0,2 2 0,1-2 16</inkml:trace>
  <inkml:trace contextRef="#ctx0" brushRef="#br0">26611 2455 0,'0'0'0,"0"0"0,0 0 15,3-12 0,-3 12 0,0 0 0,0 0 0,0 0 16,0 0 0,0 0 0,0 0 0,0 0 16,0 0 0,0 0 0,0 0 0,0 0 15,0 0 0,0 0 0,0 0 0,0 0 16,0 0 0,0 0 0,0 0 0,0 0 15,0 0 0,0 0 0,0 0 0,0 0 16,0 0 0,7 27 0,-7-27 0,0 0 16,-10 15 0,10-15 0,-20 10 0</inkml:trace>
  <inkml:trace contextRef="#ctx0" brushRef="#br0">26853 2496 0,'0'0'0,"7"-6"15,-7 6 0,0 0 0,0 0 0,0 0 16,0 0 0,0 0 0,0 0 0,0 0 15,5-5 0,-5 5 0,0 0 0,0 0 16,0 0 0,0 0 0,0 0 0,0 0 0,0 0 16,0 0 0,0 0 0,0 0 0,0 0 15,0 0 0,0 0 0,0 0 16,0 0 0,0 0 0,0 0 0,0 0 0,0 0 16,0 0 0,0 0 0,0 0 0,0 0 15,0 0 0,-26 17 0,26-17 0,-14 3 16,14-3 0,-20 0 0,20 0 0,-19-3 15,19 3 0,0 0 0,-19 0 0,19 0 16,0 0 0,-11-7 0,11 7 0,0 0 16,0 0 0,-11-7 0,11 7 0,0 0 15,0 0 0,0 0 0,5-10 0,-5 10 0,0 0 16,0 0 0,14-6 0,-14 6 0,0 0 16,11-5 0,-11 5 0,0 0 0,0 0 15,19 0 0,-19 0 0,0 0 0,0 0 16,16 8 0,-16-8 0,9 5 0,-9-5 15,6 10 0,-6-10 0,0 12 0,0-3 16,0-9 0,0 16 0,-2-12 0,-4 6 16,6-10 0,-9 10 0,6-4 0,3-6 15,-5 9 0,5-9 0,0 0 0,-6 5 0,6-5 16,0 0 0,0 0 0,0 0 16,0 0 0,0 0 0,0 0 0,0 0 0,0 0 15,0 0 0,0 0 0,0 0 0,0 0 16,0 0 0,0 0 0,0 0 0,14-20 15,-14 20 0,11-4 0,-11 4 0,20-4 16,-20 4 0,18 0 0,-18 0 0,17 4 16,-4 0 0,-5 2 0,-1-2 0,-2 4 15,3-1 0,-6 3 0,5 0 0,-5 3 16,-2-4 0,0 13 0,-2-2 0,-7 2 16,4-2 0,-3-1 0,-4 3 0,-1-1 15,-1-3 0,0 2 0,-3-2 0,2-1 0,0-9 16</inkml:trace>
  <inkml:trace contextRef="#ctx0" brushRef="#br0">27438 2379 0,'0'0'0,"4"-5"0,-4 5 15,0 0 0,0 0 0,0 0 0,0 0 16,0 0 0,0 0 0,9-8 0,-9 8 16,0 0 0,0 0 0,0 0 0,9-5 15,-9 5 0,0 0 0,0 0 0,0 0 16,0 0 0,0 0 0,0 0 0,11-4 15,-11 4 0,0 0 0,0 0 0,0 0 0,0 0 16,0 0 0,0 0 0,0 0 0,0 0 16,0 0 0,0 0 0,0 0 0,1 17 15,-1-17 0,0 0 0,7 7 0,-7-7 16,16 5 0,-2-5 0,0 2 0,8-2 16,2 0 0,-2 0 0,-4 0 0,8-2 15,-10 0 0,-2-1 0,0 1 0,-3-3 16,-1 2 0,-1-2 0,-1 0 0,-8 5 15,13-11 0,-9 4 0,-4 7 0,5-12 16,-5 8 0,0 4 0,0 0 0,-5-15 16,-1 8 0,-2 2 0,-1 0 0,9 5 15,-19-10 0,11 7 0,8 3 0,-22-4 0,22 4 16,-21 2 0,7 0 0,4 4 16,-4-2 0,-2 9 0,-2-3 0,2 5 0,2-2 15,3 5 0,1-5 0,1 1 0,-2 4 16,8-3 0,-2-1 0,5-2 0,0 1 15,0 7 0,5-5 0,-2-1 0,5-4 16,6 7 0,2-2 0,4-2 0,4-6 16,13 10 0,0-7 0,1-6 0,-2-1 0</inkml:trace>
  <inkml:trace contextRef="#ctx0" brushRef="#br0">28017 2531 0,'0'0'0,"0"0"0,0 0 0,0 0 0,0 0 16,15 0 0,-15 0 0,0 0 15,19 8 0,-13-6 0,4 0 0,-10-2 0,14 8 16,-8-2 0,2-2 0,-3 4 0,0-1 15,1 1 0,-6 0 0,3 2 0,-3 3 16,-3-1 0,1 8 0,-3-2 0,-2 2 16,2-7 0,0 0 0,-1 0 0,-2-1 15,2-1 0,3-4 0,1 3 0,-3-5 16,5-5 0,-3 11 0,-2-3 0,5-8 16,0 0 0,0 7 0,0-7 0,0 0 15,0 0 0,0 0 0,40-7 0,-15 1 0,0 0 16,-4-4 0,1-2 0,6 1 0,-9-1 15</inkml:trace>
  <inkml:trace contextRef="#ctx0" brushRef="#br0">28500 2374 0,'0'0'0,"0"0"0,0 0 15,19 14 0,-14-6 0,-5 2 0,0-10 16,6 19 0,-6-7 0,2 8 0,1-2 16,-3-1 0,-3 0 0,1 4 0,-1-4 15,0 2 0,-2-4 0,4 0 0,-3-2 16</inkml:trace>
  <inkml:trace contextRef="#ctx0" brushRef="#br0">28713 2298 0,'0'0'0,"0"0"0,0 0 0,0 0 16,9-8 0,-9 8 0,0 0 0,13 0 15,-13 0 0,23-2 0,-14-4 16,9 4 0,0-3 0,5-1 0,2-6 0,-6 2 16,2 4 0,-1-4 0,-4-5 0,-1 5 15,-8 0 0,4 0 0,-7 0 0,4 0 16,-6 4 0,-2-4 0,0 10 0,0-15 15,-2 7 0,2 8 0,-12-4 0,1-1 16,11 5 0,-19-6 0,19 6 0,-28 3 16,15 0 0,-1 2 0,-5 2 0,-1 0 15,7 3 0,-7 3 0,5-2 0,0 4 0,5-5 16,-1 0 0,5 3 0,1-1 0,-1-2 16,6-1 0,-2 11 0,2-2 15,6 2 0,-2-3 0,8 1 0,-1 3 0,-1-4 16,7 4 0,0-4 0,-4-1 0,7-1 15,-4-2 0</inkml:trace>
  <inkml:trace contextRef="#ctx0" brushRef="#br0">29096 2453 0,'9'-6'0,"-9"6"0,0 0 0,8-10 0,-8 10 16,0 0 0,5-6 0,-5 6 0,0 0 16,0 0 0,7-6 0,-7 6 0,0 0 15,0 0 0,0 0 0,0 0 0,14-4 16,-14 4 0,0 0 0,0 0 0,0 0 16,16 0 0,-16 0 0,0 0 0,0 0 15,12-2 0,-12 2 0,0 0 0,0 0 16,0 0 0,0 0 0,15 0 0,-15 0 0,0 0 15,0 0 0,0 0 0,0 0 0,0 0 16,0 0 0,15 2 0,-15-2 0,0 0 16,0 0 0,15 6 0,-15-6 0,14 8 15,-6 0 0,-1-4 0,5 2 0,-4 4 16,1-6 0,2 4 0,-3-3 0,-1 5 16,2 0 0,-1-5 0,-2 8 0,-1-7 15,-1 4 0,3-1 0,0 5 0,-5-5 16,0 1 0,-2 2 0,3-2 0,-6 3 0,3-4 15,0 4 0,-2-1 0,0-2 0,-5 0 16,4-1 0,-1 2 0,3-1 0,-2 0 16,0-1 0,-2-2 0,2 3 15,-2-2 0,-1 0 0,0-1 0,-1 0 16,1-4 0,6-3 0,0 0 0</inkml:trace>
  <inkml:trace contextRef="#ctx0" brushRef="#br0">29515 2247 0,'0'0'0,"0"0"0,0 0 15,0 0 0,3-6 0,-3 6 0,0 0 16,0 0 0,0 0 0,0 0 0,9-7 15,-9 7 0,0 0 0,13-3 0,-13 3 16,23-2 0,-16-2 0,-7 4 0,25-1 16</inkml:trace>
  <inkml:trace contextRef="#ctx0" brushRef="#br0">30064 2098 0,'0'0'0,"0"0"16,0 0 0,0 0 0,21 10 0,-21-10 16,23-3 0,-3-2 0,-2 3 0,6-4 15,-2-1 0,3 1 0,-6-3 0,2 3 16,-4-1 0,-4-3 0,-1 4 0,-1 1 16,-3-2 0,1-1 0,-3 1 0,1 2 15,-7 5 0,2-13 0,-2 13 0,0-10 0,0 10 16,0 0 0,-5-10 0,5 10 0,-8-6 15,8 6 0,-10-6 0,10 6 16,-9-4 0,9 4 0,0 0 0,-16-5 0,16 5 16,-12 0 0,12 0 0,0 0 0,-27 5 15,19-2 0,8-3 0,-19 9 0,10-5 16,1 6 0,0-4 0,3 0 0,5-6 16,-12 18 0,10-10 0,-1 1 0,0 1 15,3 4 0,0-14 0,6 22 0,-4-13 16,7 1 0,-1 7 0,3-2 0,0-8 15,-3 3 0</inkml:trace>
  <inkml:trace contextRef="#ctx0" brushRef="#br0">30340 2188 0,'0'0'0,"0"0"0,0 0 0,0 0 16,0 0 0,25 16 0,-18-9 0,-7-7 0,3 18 15,0-10 0,-1 12 0,-2-2 16,0-5 0,0 1 0,0-4 0,0 3 16,-2-4 0,2 0 0,0-9 0,-6 21 0,1-11 15,3-3 0,2-7 0,0 13 0,0-13 16,0 0 0,-6 10 0,6-10 0,0 0 15,0 0 0,0 0 0,0 0 0,0 0 16,0 0 0,11-33 0,-3 16 0,1 0 16,-5 5 0,2-1 0,2 1 0,-8 4 15,6 1 0,0-3 0,-3 4 0,-3 6 16,5-12 0,-5 12 0,5-10 0,-5 10 16,0 0 0,5-10 0,-5 10 0,0 0 0,0 0 15,0 0 0,0 0 0,0 0 0,0 0 16,0 0 0,29 20 0,-27-12 0,0 2 15,5 0 0,-2 3 0,0-3 0,-2 1 16,-1 0 0,2 0 0,0 2 0,-1-3 16,0 10 0,0-6 0,0 0 0,0-1 15,-6 2 0,0-5 0,-3 10 0,1-8 16</inkml:trace>
  <inkml:trace contextRef="#ctx0" brushRef="#br0">30501 1669 0,'0'0'0,"0"0"0,0 0 16,0-10 0,0 10 0,0 0 0,0 0 16,0 0 0,3-10 0,-3 10 0,0 0 0,9-8 15,-9 8 0,8-5 0,-8 5 16,16-5 0,-16 5 0,14-5 0,-14 5 15,7-2 0,-7 2 0,0 0 0,15-5 0,-15 5 16,0 0 0,0 0 0,0 0 0,0 0 16,18 7 0,-18-7 0,7 7 0,-7-7 15,2 16 0,1-6 0,0 0 0,-1 0 16,-2-1 0,3 5 0,2 7 0,-2-1 16,3 0 0,-1-1 0,1-5 0,-1 4 15,3 4 0,0-4 0,2 2 0,0-2 16,-5-5 0,3 0 0,-1-1 0,-3 3 0,-1-5 15,2 1 0,-2-1 0,2 2 16,-1-2 0,-4 3 0,0 0 0,0-1 16,0 6 0,-4 3 0,-1-6 0,2 3 0,-2-1 15,0-1 0,-1 6 0,0-6 16,1-1 0,2-3 0,-2 3 0,2-2 16,1-4 0,2 5 0,-2 7 0,2-4 0,0 0 15,2-2 0,0-2 0,4 6 0,0-2 16,1 3 0,2-5 0,-1 5 0,0-4 15,4 2 0,-5-3 0,4 5 0,-2-9 16,-2 8 0,2-6 0,-1 1 0,-2-2 16,1 0 0,-1-3 0,-1 3 0,1-3 0,-4 0 15,5-2 0,-3 3 0,3 0 16,-5-2 0,3 2 0,-5-10 0,9 15 0,-9-10 16,0-5 0,5 10 0,-5-10 0,2 10 15,-2-10 0,0 0 0,4 13 0,-4-10 16,0-3 0,0 0 0,-4 18 0,4-18 15,-7 15 0,1-8 0,-4 1 0,-8 5 16,-1 0 0,-18 4 0,-5-2 0</inkml:trace>
  <inkml:trace contextRef="#ctx0" brushRef="#br0">32886 840 0,'0'0'16,"8"-7"0,-8 7 0,0 0 0,0 0 15,0 0 0,5-8 0,-5 8 0,0 0 0,0 0 16,0 0 0,0 0 0,0 0 16,9-8 0,-9 8 0,0 0 0,0 0 0,0 0 15,0 0 0,0 0 0,0 0 0,0 0 16,0 0 0,0 0 0,0 0 0,0 0 15,0 0 0,8-9 0,-8 9 0,0 0 16,0 0 0,0 0 0,0 0 0,0 0 16,0 0 0,0 0 0,0 0 0,0 0 0,16 2 15,-16-2 0,0 0 0,14 7 16,-6 3 0,-2-2 0,3 0 0,5 6 16,-5 4 0,-1 2 0,1-4 0,-1 6 0,0 1 15,-1 1 0,-2-2 0,1 1 0,-4-1 16,0 0 0,4 3 0,-6-3 0,2-3 15,-2 2 0,3-2 0,-3 1 0,0-5 16,0-2 0,0-1 0,-3-4 0,3 2 16,0-10 0,0 16 0,0-16 0,-2 12 15,2-12 0,-3 11 0,3-11 0,0 0 16,-5 10 0,5-10 0,0 0 0,-5 7 16,5-7 0,0 0 0,0 0 0,0 0 15,-15 7 0,15-7 0,0 0 0,0 0 16,0 0 0,0 0 0,0 0 0,0 0 0,0 0 15,0 0 0,0 0 0,-18-14 0,18 14 16,0 0 0,2-21 0,-2 21 0,6-18 16,-4 8 0,1-6 0,9-1 0,-7-3 15,3 2 0,2-1 0,-1 3 0,-3-2 16,1 0 0,2-1 0,2-1 0,-3 2 16,3 1 0,0 0 0,-3 2 0,1 2 15,-5 1 0,8-4 0,-1 3 0,-4 1 16,3-1 0,-2 3 0,2-7 0,-2 6 15,-2 5 0,2-4 0,-2 1 0,-2 3 16,-4 6 0,15-12 0,-10 7 0,-5 5 0,10-7 16,-10 7 0,15-10 0,-15 10 0,14-6 15,-14 6 0,16-3 0,-16 3 0,19-6 16,-19 6 0,21-3 0,-21 3 0,21 0 16,-21 0 0,0 0 0,24 5 0,-24-5 15,16 5 0,-5 0 0,-11-5 0,14 10 16,-14-10 0,14 10 0,-9-5 0,4 5 15,-1-5 0,-8-5 0,10 15 0,-4-5 0,3 0 16,-2-3 0,-4 2 0,2 4 0,-2-4 16,0 5 0,3 5 0,-3 0 0,-2-2 15,-1 4 0,0-3 0,0 5 0,0-1 16,-1 1 0,-5-3 0,6 1 0,-3-1 16,-3 2 0,6-4 0,-1-1 0,-3-3 15,1-1 0,1-1 0,2-2 0,-5 2 16,2-1 0,3-1 0,0-10 0,-6 16 15,0-6 0,5-2 0,1-8 0,-7 17 16,5-10 0,2-7 0,-6 15 0,6-15 16,-2 10 0,2-10 0,-9 10 0,9-10 15,-5 7 0,5-7 0,-3 10 0,3-10 0,0 0 16,-9 11 0,9-11 0,0 0 16,0 0 0,-4 6 0,4-6 0,0 0 0,0 0 15,0 0 0,0 0 0,-6 11 0,6-11 16,0 0 0,0 0 0,0 0 0,0 0 15,0 0 0,0 0 0,-9 6 0,9-6 16,0 0 0,0 0 0,0 0 0,-9 1 0,9-1 16,-23-1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31279 868 0,'0'0'0,"0"0"0,9-11 15,-9 11 0,0 0 0,0 0 0,0 0 16,7-7 0,-7 7 0,0 0 0,0 0 16,0 0 0,0 0 0,0 0 0,0 0 15,8-7 0,-8 7 0,0 0 0,0 0 16,0 0 0,0 0 0,0 0 0,0 0 0,0 0 16,0 0 0,0 0 0,0 0 15,0 0 0,0 0 0,0 0 0,0 0 16,0 0 0,-21-6 0,21 6 0,-37 6 0,-3 1 15,2-2 0,-6-3 0,-3 1 0,4 1 16,-1 2 0,3-4 0,-4 4 0,2 1 16,2-6 0,0 1 0,10 2 0,8-1 15,-2-2 0,3-1 0,-3 0 0,0 0 16,1 3 0,3 0 0,-3-1 0,9-2 16,-2 5 0,4-3 0,13-2 0,-19 3 15,19-3 0,-17 2 0,17-2 0,0 0 0,-19 3 16,19-3 0,0 0 0,-17 5 15,17-5 0,0 0 0,-11 5 0,11-5 0,-9 10 16,8-2 0,1-8 0,-15 13 0,14-3 16,-6-1 0,5 0 0,-4 3 15,4 0 0,-5-1 0,2 7 0,2 1 0,-4 0 16,-1 1 0,1 0 0,5 4 0,-6 2 16,1 7 0,-7 5 0,7-4 0,-1 3 15,3 2 0,-7-1 0,-1 1 0,5 0 16,-1 4 0,1-7 0,0 4 0,-3-1 15,-2 1 0,2-2 0,0 0 0,0-2 0,-3-1 16,6 5 0,-3-3 0,-2 2 0,3-2 16,0 1 0,-3-1 0,2-1 0,0 1 15,-4 2 0,5-2 0,-3 6 0,2-4 16,-2 3 0,0 3 0,-4-6 0,4 2 16,-2 2 0,0 1 0,0-4 0,2 1 15,0-3 0,3-1 0,-5 1 0,2-5 16,1-5 0,5-5 0,-4-3 0,2 1 15,1 0 0,0 0 0,5-2 0,-2 1 0,-3-1 16,-2-2 0,6 3 0,-1-5 16,-1-2 0,6-1 0,-1-2 0,-3-3 15,2 3 0,-2-4 0,4-6 0,0 20 16,0-14 0,0-6 0,4 17 0,-2-9 16,3 0 0,-2-1 0,5 0 0,-8-7 0,20 13 15,-13-5 0,4-2 0,11 1 0,3 0 16,-4 4 0,22-1 0,-1 0 0,4-3 15,1 3 0,0-5 0,0-3 0,2 3 16,-3-3 0,0 0 0,-1-2 0,4 4 16,-2-4 0,-3 0 0,-1-4 0,2 2 15,-7-5 0,1 5 0</inkml:trace>
  <inkml:trace contextRef="#ctx0" brushRef="#br0">31298 833 0,'0'0'0,"0"0"0,0 0 15,0 0 0,0-10 0,0 10 0,0 0 16,0 0 0,0 0 0,0 0 0,0 0 15,0 0 0,0 0 0,0 0 0,9-6 0,-9 6 16,0 0 0,30 6 0,-6-6 16,17 7 0,-8-4 0,11-1 0,4 6 0,-6-4 15,1 4 0,3-3 0,-1 5 0,2-5 16,-4 2 0,4-3 0,-6 6 0,1-2 16,-1-3 0,-3 5 0,-6-5 0,-4-3 15,-6 3 0,-3-3 0,-6 2 0,1-2 16,0-2 0,-14 0 0,16 8 0,-16-8 15,16 2 0,-7 0 0,-9-2 0,14 5 16,-14-5 0,11 4 0,-11-4 0,9 10 16,-5-1 0,1 0 0,2 1 0,-5 2 0,4 11 15,-2-2 0,0 17 0,1-1 16,0 4 0,-4-1 0,-2 3 0,1 0 16,0 1 0,-5 1 0,2-3 0,1 5 0,2-3 15,-4 1 0,2-3 0,0 2 0,-1-1 16,0-2 0,3-2 0,0 3 0,-5-5 15,1 4 0,8-3 0,-4 4 0,0-3 16,0 1 0,0-3 0,0-10 0,3-2 16,2 11 0,-2-6 0,-3-2 0,0 8 15,-3-6 0,0-7 0,3-3 0,-2 1 16,2-1 0,0 0 0,0-3 0,-3-3 16,-1 1 0,2-2 0,-1-1 0,3 1 15,-2-5 0,0 4 0,-4 7 0,-1-3 16,0 2 0,-2-3 0,4-3 0,-8 5 0,1 2 15,-4-6 0,-1 5 0,-5-3 0,-11 7 16,-2 0 0,2-2 0,-5-5 0,0 2 16,1-1 0,5-3 0,-8 2 0,1-3 15,-2-1 0,-3 1 0,1-2 0,-4 2 16,-1-5 0,0 1 0,2 1 0,-7-2 16,9 4 0,-2-4 0,-1 1 0,6-3 15,8 0 0,9-3 0,-1 3 0,4-3 0,4 2 16,-6-2 0,8 0 0,1-2 0,0 2 15,14-2 0,-19 4 0,19-4 0,-14 0 16,14 0 0,0 0 0,-17 3 0,17-3 16,0 0 0,0 0 0,-10 4 0,10-4 15,0 0 0,0 0 0,0 0 0,0 0 16,0 0 0,0 0 0,0 0 0,27-23 16</inkml:trace>
  <inkml:trace contextRef="#ctx0" brushRef="#br0">32295 1605 0,'-3'25'0,"3"-1"15,-6-2 0,3 0 0,-5 15 0,-2-2 16,6-7 0,-4 13 0,-2-4 16,-1-1 0,-2-1 0,7-6 0,-8 6 0,5-5 15,-1 4 0,-1-9 0,2-2 0,4-5 16,-4 4 0,5-6 0,-3-1 0,2-3 15,0-2 0,2 3 0,3-13 0,-8 14 16,8-14 0,-5 10 0,5-10 0,0 0 16,-9 10 0,9-10 0,0 0 0,0 0 0,0 0 15,0 0 0,-18-22 0,8 5 16,5-3 0,3-20 0,-1 1 0,6-4 0,4 0 16,3-2 0,5 1 0,2-1 0,-1 4 15,0-2 0,7 4 0,-3 2 0,-3 0 16,5 8 0,-5 4 0,-1 4 0,-2 3 15,3-2 0,-2 3 0,1 2 0,2-3 16,-1 3 0,7 0 0,-2 2 0,-2 5 16,-6-2 0,4 0 0,-2 2 0,-2 3 15,-3 0 0,-11 5 0,22-2 0,-14 2 16,-8 0 0,22 5 0,-22-5 0,14 7 16,-5-2 0,-1 5 0,-3-3 0,0 7 15,0 5 0,2-5 0,-5 6 0,1 0 0,-8 0 16,1 3 0,-1-2 0,-5-1 0,-1 1 15,-4-3 0,2 2 0,-4-3 0,-5 1 16,3-1 0,3-5 0,-10 2 0,6-1 16,-3-3 0,0-3 0,3 3 0,-2-3 15,2-1 0,2-1 0,1-2 0,4 1 16,13-4 0,-25 3 0,25-3 0,-22 0 16,22 0 0,-15 2 0,15-2 0,0 0 15,0 0 0,-21 0 0,21 0 0,0 0 0,0 0 16,0 0 0,-11 8 0,11-8 0,0 0 15,0 0 0,0 0 0,19 18 0,-10-8 16,2-7 0,8 12 0,0-2 0,5-1 16,-4 0 0,1-3 0,4 4 15,-3-4 0,-3 5 0,3-7 0,-2 0 0,-6 1 16,2-1 0,-3-2 0,-1-2 0,-12-3 16,15 4 0,-15-4 0,0 0 0,20 0 15,-20 0 0,0 0 0</inkml:trace>
  <inkml:trace contextRef="#ctx0" brushRef="#br0">32960 1054 0,'0'0'15,"0"0"0,23 22 0,-19-12 0,4 8 16,-3-3 0,2 5 0,-1-2 0,-2 3 16,-1-1 0,0 2 0,-1-5 0,1 0 15,-3-2 0,4 0 0,-4-3 0,0-2 16,0 0 0,0-1 0,-4 1 0,1 2 15,3-6 0,0-6 0,-2 12 0,2-12 16,-6 10 0,6-10 0,0 0 0,-10 5 0,10-5 16,0 0 0,0 0 0,0 0 0,0 0 15,0 0 0,-12-27 0,12 14 0,0 13 16,3-19 0,-1 7 0,2 2 0,1-3 16,-1 1 0,0 2 0,7-7 0,-2 5 15,4 0 0,-1 1 0,-4 1 0,-3 3 16,6-3 0,-2 5 0,-3-3 0,3 5 15,-1-6 0,-8 9 0,26-6 0,-15 2 16,-11 4 0,21-3 0,-21 3 0,22 0 16,-22 0 0,20 7 0,-20-7 0,16 6 15,-8 0 0,0-2 0,-2 6 0,-6-10 16,12 15 0,-5-8 0,0 3 0,-6 1 0,5-3 16,-4 2 0,4 2 0,-6-1 15,2 1 0,1-2 0,0 0 0,-3 0 0,0-10 16,0 19 0,3-9 0,-3 2 0,0-4 15,-3 0 0,3 1 0,0 1 0,-8-2 16,2 0 0,-2-1 0</inkml:trace>
  <inkml:trace contextRef="#ctx0" brushRef="#br0">25351 698 0,'0'0'0,"6"-8"0,-6 8 0,0 0 15,0 0 0,0 0 0,0 0 0,0 0 16,0 0 0,-16-10 0,16 10 0,0 0 16,0 0 0,-25 19 0,20-10 0,-3 0 0,1 0 15,4 12 0,3-2 0,3 3 16,6 0 0,9 13 0,5-4 0,7 2 0,3-1 16,2-1 0,4-3 0,2 2 0,-3-3 15,-1-3 0,-7-1 0,-6-6 0,-2-5 16,-6 2 0,-2-5 0,-3 4 0,-4-10 15,3 5 0,-2-3 0,-8-5 0,6 7 16,-6-7 0,0 0 0,0 0 0,0 0 0,-17 18 16,-8-16 0,-14 6 0,-2-5 15,-2-1 0,4-2 0,-2 0 0,11 0 16,5 0 0,9 0 0,-3 0 0,2-2 0,17 2 16,-24-3 0,24 3 0,-20-3 0,20 3 15,-10-5 0,10 5 0,0 0 0,-18-2 16,18 2 0,0 0 0,0 0 0,-12-5 15,12 5 0,0 0 0,0 0 0,0 0 0,0 0 16,0 0 0</inkml:trace>
  <inkml:trace contextRef="#ctx0" brushRef="#br0">25899 788 0,'13'-10'0,"-1"8"0,-12 2 0,21-7 15,-7 4 0,11-2 0,-4 5 16,7-2 0,-4 2 0,2 2 0,-2 1 16,-1 2 0</inkml:trace>
  <inkml:trace contextRef="#ctx0" brushRef="#br0">26096 976 0,'0'0'0,"0"0"0,0 0 0,0 0 16,44 3 0,-19-6 0,16-1 0,-8 4 15,-6 0 0,3-2 0</inkml:trace>
  <inkml:trace contextRef="#ctx0" brushRef="#br0">26591 478 0,'12'-8'16,"-1"1"0,-7-1 0,8 0 0,-1 1 15,-4 4 0,7-7 0,-7 7 16,2-6 0,-9 9 0,15-9 0,-15 9 0,11-7 16,-11 7 0,0 0 0,8-7 0,-8 7 15,0 0 0,0-11 0,0 11 0,0 0 16,0 0 0,-34-7 0,34 7 0,-20 0 16,20 0 0,-20 2 0,20-2 0,-22 8 15,14-6 0,8-2 0,-17 13 0,12-3 16,0-4 0,-1 4 0,6-10 0,3 25 15,0-5 0,2 2 0,15 13 0,-10-13 0,-1 0 16,2-1 0,-1-2 0,2 3 0,-4-2 16,4-1 0,-5 1 0,1-1 0,-5 1 15,0 0 0,-3 0 0,-3 1 0,3-3 16,-3 2 0,-2 0 0,-1 0 0,-2-4 16,5 2 0,1-3 0,-1-3 0,0 0 15,3-12 0,0 21 0,0-13 0,0-8 16,-1 23 0,1-13 0,0-10 0,1 22 15,2-12 0,0 0 0,-3-10 0,2 22 0,1-12 16,-3 3 0,4-3 0,-4-10 16,0 22 0,0-13 0,-2 1 0,0 3 0,2-3 15,-3-1 0,3 4 0,-2-3 16,2-10 0,-6 19 0,6-9 0,0 0 0,0-10 16,0 17 0,0-7 0,0-10 0,8 12 15,-5-7 0,-3-5 0</inkml:trace>
  <inkml:trace contextRef="#ctx0" brushRef="#br0">27074 902 0,'-6'-6'0,"6"6"15,0 0 0,0 0 0,-8-11 0,8 11 16,0 0 0,0 0 0,0 0 0,0 0 15,0 0 0,0 0 0,0 0 0,0 0 16,16-13 0,-2 11 0,5 0 0,3-6 16,0 3 0,2-5 0,1 5 0,0-5 15,-3 0 0,-1 0 0,-1-1 0,-1 0 16,-4-1 0,-5 2 0,-3 0 0,0 1 16,-1-1 0,-6-1 0,0 11 0,-4-15 15,-5 6 0,2-1 0,-3 3 0,-10-3 0,-3 3 16,-11-6 0,4 5 0,7 4 0,4-2 15,3 6 0,16 0 0,-28 0 0,28 0 16,-22 3 0,22-3 0,-19 7 0,19-7 16,-14 13 0,6-3 0,0 6 0,8 0 15,-2 3 0,4 1 0,1 0 0,2-1 16,9 3 0,0-1 0,10 13 0,3-6 16,1-2 0,-4-4 0,0-6 0,-6-1 0,1-3 15,0-3 0,-3-2 0</inkml:trace>
  <inkml:trace contextRef="#ctx0" brushRef="#br0">27471 911 0,'0'0'16,"0"0"0,0 0 0,0 0 0,0 0 15,27 13 0,-19-6 0,-8-7 0,12 18 16,-10-11 0,4 3 0,-4 0 0,1 2 0,2 5 15,-5-2 0,3 0 0,-3 4 0,0-4 16,-5 1 0</inkml:trace>
  <inkml:trace contextRef="#ctx0" brushRef="#br0">27760 914 0,'0'0'0,"9"-10"0,-9 10 16,9-9 0,-9 9 0,13-10 0,-13 10 0,21-7 16,-1 4 0,1 3 0,5 0 0,1-3 15,-2 3 0,2 0 0</inkml:trace>
  <inkml:trace contextRef="#ctx0" brushRef="#br0">28401 863 0,'0'0'0,"22"-6"0,-8 2 15,-14 4 0,22-10 0,-11 4 0,-11 6 0,22-7 16,-22 7 0,22-5 0,-9 3 0,-13 2 16,33-3 0,-8 0 0,-2 6 0,-2-3 15,-1 0 0</inkml:trace>
  <inkml:trace contextRef="#ctx0" brushRef="#br0">29089 780 0,'0'0'0,"0"0"0,5-6 16,-5 6 0,0 0 0,0 0 0,0 0 0,2-13 16,-2 13 0,0 0 0,7-7 0,-7 7 15,15-11 0,-3 7 0,10-4 16,-1 1 0,-1 0 0,2-1 0,-6-2 0,6 3 16,-9 0 0,2 0 0,-5 1 0,1-1 15,-2 2 0,-4-2 0,-5 7 0,8-13 16,-8 13 0,0-13 0,0 13 0,0 0 15,-11-16 0,0 7 0,3 6 0,-5-4 16,-7 1 0,-5 4 0,4-1 0,-4 0 16,0 3 0,0 0 0,1 3 0,0 2 15,2 1 0,2 1 0,-1 5 0,4-3 0,0 4 16,4-1 0,3 6 0,-2-6 16,4 5 0,5 0 0,3 3 0,3 0 15,5 2 0,6-1 0,-1-3 0,15 12 0,-1-2 16,1-11 0,-6-3 0,-4 1 0,5-5 15,-4 3 0,0-7 0,-5-2 0</inkml:trace>
  <inkml:trace contextRef="#ctx0" brushRef="#br0">29305 840 0,'23'13'0,"-13"-9"0,-4 7 0,1-7 16,-7-4 0,11 14 0,-5-5 0,0 0 16,-4-2 0,4 3 0,-6-10 0,2 12 15,-2-12 0,3 14 0,-3-14 0,0 9 16,0-9 0,0 0 0,0 10 0,0-10 16,0 0 0,0 0 0,0 0 0,0 0 15,0 0 0,0 0 0,0 0 0,0 0 16,0 0 0,0 0 0,0 0 0,0 0 0,33-19 15,-33 19 0,19-16 0,-8 9 0,-1 2 16,-10 5 0,20-10 0,-20 10 0,23-7 16,-23 7 0,19-6 0,-19 6 0,18 3 15,-18-3 0,17 5 0,-17-5 0,13 10 16,-5-5 0,-1 2 0,-2 4 0,0-5 16,-5-6 0,9 17 0,-9-7 0,4 0 15,0 2 0,-4-4 0,0-8 0,0 20 16,0-10 0,0 0 0,0-10 0,0 0 0</inkml:trace>
  <inkml:trace contextRef="#ctx0" brushRef="#br0">29814 508 0,'0'0'0,"8"-13"0,-2 8 16,-6 5 0,14-15 0,-6 8 0,-1-1 0,2 1 16,-9 7 0,19-10 0,-7 4 0,-2 2 15,-10 4 0,17-8 0,-8 7 0,-9 1 16,12-5 0,-12 5 0,0 0 0,15-5 16,-15 5 0,0 0 0,0 0 0,0 0 15,0 0 0,0 0 0,0 0 0,3 19 16,-3-19 0,-9 20 0,7-10 0,-5 2 15,5 5 0,-6 6 0,2-7 0,4 7 16,2 1 0,0 0 0,2 11 0,2-4 16,0 6 0,2-3 0,-1-4 0,1-4 15,0-1 0,4 10 0,-5-5 0,-2-9 0,-3-1 16,6 3 0,-6-3 0,0 3 16,0-5 0,0-1 0,0 1 0,0 0 15,0-5 0,-6 3 0,3-4 0,3 0 0,0-2 16,0 3 0,-2-5 0,2-8 0,-3 23 15,3-13 0,-3-2 0,3-8 0,0 17 16,-2-10 0,2-7 0,2 15 0,-2-15 16,-2 14 0,2-14 0,-2 12 0,2-12 0,0 11 15,0-11 0,-6 15 0,1-8 16,-4 3 0,-10 3 0,-15 5 0,-6 2 16</inkml:trace>
  <inkml:trace contextRef="#ctx0" brushRef="#br0">1319 678 0,'0'0'16,"-2"-15"0,2 15 0,-3-16 0,3 16 0,0-14 15,0 14 0,-4-13 0,4 13 0,0-9 16,0 9 0,0 0 0,-2-12 0,2 12 15,0 0 0,0-11 0,0 11 0,0 0 16,0 0 0,0 0 0,0 0 0,0 0 16,0 0 0,0 0 0,0 0 0,0 0 15,0 0 0,-22 42 0,16-19 0,-4 16 16,3-2 0,-2 3 0,3-4 0,6 2 16,-3-9 0,6-2 0,-1-2 0,4 0 15,2-4 0,3 1 0,3 1 0,-1-5 0,4 2 16,2-7 0,0 6 0,1-8 0,5 2 15,-7-3 0,2 0 0,-2-6 0,-1 2 16,3-2 0,-1-4 0,-19 0 0,24 0 16,-24 0 0,25-2 0,-17-4 0,-8 6 15,22-6 0,-11-4 0,-3 2 0,0 1 16,1-3 0,-4 1 0,6-7 0,-3 1 16,0 2 0,-2 2 0,-1 1 0,-5 10 15,5-20 0,-5 12 0,0 8 0,3-22 0,-3 22 16,4-13 0,-4 13 0,2-10 0,-2 10 15,0 0 0,-2-10 0,2 10 0,0 0 16,0 0 0,0 0 0,0 0 0,0 0 16,0 0 0,0 0 0,0 0 0,-37 27 15,32-19 0,0 5 0,-1 4 0,1 1 16,5-3 0,0 4 0,0-4 0,5 4 16,3 2 0,0-9 0,4 2 0,4 1 15,2-5 0,-1 0 0,5 0 0,0-5 16,1 0 0,0-3 0,2-4 0,-2-3 0,0 2 15,1-7 0,-7-2 0,6-1 0,-1-3 16,-11 1 0,6-7 0,2-12 0,-8-3 16,-3 2 0,-8-4 0,0 1 0,3 12 15,-9 1 0,1 0 0,5 0 0,-6-9 16,1 9 0,2 3 0,-2 4 0,2 5 16,0-3 0,-2 4 0,1 2 0,4 0 15,0 10 0,-9-17 0,8 9 0,1 8 16,0 0 0,-6-11 0,6 11 0,0 0 0,0 0 15,0 0 0,0 0 0,0 0 0,0 0 16,0 0 0,-8 41 0,8-18 0,-6 16 16,6 0 0,-5 0 0,1 1 0,0 3 15,1-2 0,3-3 0,-2 0 16,4 0 0,4-5 0,-5 0 0,5-8 0,1-2 16,-2 0 0,0 2 0,2-3 0,-3-2 15,5-1 0,-1-1 0,0-4 0,-3-3 16,0-1 0,-1-3 0,-4-7 0</inkml:trace>
  <inkml:trace contextRef="#ctx0" brushRef="#br0">1831 960 0,'19'-11'0,"2"1"0,5 4 0,-5-1 16,21 5 0,-1-3 0,3 5 16,-2 0 0,-2 2 0,3 1 0,-13-1 15,0 3 0</inkml:trace>
  <inkml:trace contextRef="#ctx0" brushRef="#br0">3279 886 0,'0'0'0,"0"0"0,0-10 16,0 10 0,0 0 0,0 0 0,0-8 15,0 8 0,0 0 0,0 0 0,0-21 0,0 21 16,4-7 0,-4 7 0,0 0 16,0-17 0,2 9 0,-2 8 0,3-13 15,-3 13 0,0-14 0,0 14 0,2-10 0,-2 10 16,6-14 0,-6 14 0,1-13 0,-1 13 16,0-8 0,0 8 0,0 0 0,6-12 15,-6 12 0,0 0 0,0 0 0,0 0 16,0-10 0,0 10 0,0 0 0,0 0 15,0 0 0,0 0 0,0 0 0,0 0 16,0 0 0,0 0 0,0 0 0,-20 38 0,13-19 16,-2 5 0,2 9 0,-3 7 0,1-4 15,4 2 0,2 1 0,3-10 16,0-1 0,6-4 0,-2-1 0,3 1 0,3-1 16,-3-2 0,5-1 0,2-2 0,3-4 15,-4 1 0,1-5 0,2 0 0,1-1 16,2-2 0,-8-6 0,3 4 0,-14-5 15,0 0 0,32-6 0,-21-1 0,-4 4 16,-7 3 0,26-26 0,-17 11 0,4 1 16,-5-9 0,-3 4 0,10-16 0,-10 0 15,-3 6 0,1 2 0,0 5 0,-1-16 0,2 7 16,-1 3 0,1-7 0,0 4 16,-2 9 0,5 1 0,-3-3 0,2 2 15,5 3 0,-6-1 0,3 1 0,1-1 0,-6 2 16,2 3 0,-2 3 0,-1-1 0,2 4 15,-4 9 0,2-15 0,-2 15 0,2-12 16,-2 12 0,3-10 0,-3 10 0,0 0 16,0 0 0,0 0 0,0 0 0,0 0 15,0 0 0,0 0 0,0 0 0,0 0 16,-33 37 0,25-24 0,3 8 0,0-3 16,-4 4 0,6 1 0,-5 10 0,3-3 15,1-2 0,2 8 0,0-3 0,-1-2 0,8 1 16,-5-6 0,2-3 0,-2 2 0,4-3 15,-2 1 0,1-4 0,5 4 0,-5-4 16,3 1 0,2-4 0,-5 3 0,3-5 16,-5-2 0,2-2 0,0 0 0,-1 1 15,-2-11 0,7 14 0,-5-4 0,1-1 16,-3-9 0,5 15 0,-1-7 0,-2-1 16,-2-7 0,0 0 0</inkml:trace>
  <inkml:trace contextRef="#ctx0" brushRef="#br0">3832 1012 0,'0'0'0,"6"-12"0,-6 12 0,6-8 15,-6 8 0,10-13 0,-10 13 16,18-13 0,-11 7 0,13-3 0,-2 1 16,1 2 0,5-2 0,5 3 0,-5-3 0,3 6 15,-2-1 0,-3 3 0,-3-2 0,-19 2 16</inkml:trace>
  <inkml:trace contextRef="#ctx0" brushRef="#br0">3852 1160 0,'0'0'0,"27"10"0,-27-10 0,38 0 0,4 0 16,-1-1 0,-1-5 0,2 3 0,3 3 15,-2-4 0,-15-5 0,2 5 0</inkml:trace>
  <inkml:trace contextRef="#ctx0" brushRef="#br0">4975 498 0,'0'0'16,"2"-8"0,-2 8 0,0 0 0,3-8 15,-3 8 0,0 0 0,0 0 0,0-7 16,0 7 0,0 0 0,0 0 0,0 0 16,0 0 0,0 0 0,0 0 0,0 0 0,0 0 15,0 0 0,0 0 0,0 0 16,0 0 0,-42 15 0,32-13 0,2 4 16,-4-2 0,1 2 0,3-3 0,-3 3 0,0-2 15,3 5 0,-1-6 0,9-3 0,-13 10 16,13-10 0,-8 16 0,6-9 0,2-7 15,0 18 0,2-10 0,3 2 0,3 2 16,7 4 0,1 1 0,-5 1 0,5-5 16,-2 1 0,-3-1 0,-1-4 0,2 1 15,-8-1 0,5 1 0,-3-2 0,-1 0 16,-1 2 0,-4-10 0,0 11 0,0-11 16,-4 12 0,4-12 0,-5 10 0,5-10 15,-8 8 0,8-8 0,-8 10 0,8-10 16,0 0 0,-9 10 0,9-10 0,0 0 0,-7 5 15,7-5 0,0 0 0,0 0 0,0 0 16,-9 8 0,9-8 0,0 0 0,0 0 16,0 0 0,0 0 0,-8 7 0,8-7 15,0 0 0,0 0 0</inkml:trace>
  <inkml:trace contextRef="#ctx0" brushRef="#br0">5028 511 0,'0'0'0,"0"-9"0,0 9 16,0 0 0,0 0 0,0 0 0,0 0 15,0 0 0,0 0 0,0 0 0,0 0 16,-27-4 0,27 4 0,0 0 0,-26 4 15,26-4 0,0 0 0,-31 3 0,31-3 0,0 0 16,-19 3 0,19-3 0,0 0 16,-14 1 0,14-1 0,0 0 0,0 0 15,0 0 0,0 0 0,-7 8 0,7-8 0,0 0 16,0 0 0,0 0 0,0 0 16,0 0 0,0 0 0,0 0 0,0 0 15,0 0 0,0 0 0,0 0 0,0 0 0,0 0 16,0 0 0,13 20 0,-13-20 0,0 0 15,-12 6 0,12-6 0,-10 8 0,10-8 16,-13 8 0,4-1 0,-3-2 0,12-5 16,-11 7 0,11-7 0,-5 8 0,5-8 15,0 0 0,0 16 0,0-16 0,0 0 16,12 15 0,-8-7 0,13 7 0,-6-5 16,0 8 0,6-4 0,-4 3 0,-2 1 0,-1 2 15,-1-1 0,-1-1 0,-1 3 0,-5-6 16,1 2 0,-3-4 0,3 2 0,-3-6 15,0 12 0,-3-10 0,0 12 0,1-11 16,-2 0 0,1-1 0,3-1 0,0-10 16,-2 16 0,2-16 0,0 12 0,0-12 15,0 8 0,0-8 0,0 0 0,0 15 16,0-15 0,2 10 0,-2-10 0,0 0 16,0 10 0,0-10 0,0 0 0,0 12 15,0-12 0,0 0 0,-2 16 0,2-7 16,0-9 0,-8 16 0,5-8 0,-1 2 15,0 0 0,4-10 0,-6 15 0,3-5 0,3-10 16,-4 15 0,0-8 0,4-7 0,-2 15 16,-1-8 0,3-7 0,-8 15 0,8-5 15,0-10 0,-9 15 0,6-10 0,3-5 16,-5 17 0,2-10 0,-3 3 0,6-10 16,-2 12 0,2-12 0,-2 10 0,2-10 15,0 0 0</inkml:trace>
  <inkml:trace contextRef="#ctx0" brushRef="#br0">5289 724 0,'0'0'0,"0"0"0,0-13 0,0 13 16,0 0 0,0 0 0,5-9 0,-5 9 15,0 0 0,0 0 0,0 0 0,0 0 16,0 0 0,0 0 0,0 0 0,0 0 0,0 0 16,0 0 0,0 0 0,-16 29 15,10-17 0,6 1 0,-2 7 0,-1-1 0,6 3 16,2-2 0,-2 0 0,-1-5 0,7-2 15,-1-2 0,-3-1 0,3-2 0,-8-8 16,18 12 0,-11-5 0,-7-7 0,14 8 16,-14-8 0,22 2 0,-22-2 0,0 0 15,0 0 0,32-12 0,-23 5 0,-9 7 16,8-18 0,-2 8 0,-6 10 0,5-21 16,-1 9 0,-4 2 0,0 10 0,0-23 15,0 10 0,0 1 0,0 12 0,0-25 0,2 16 16,-2 9 0,-2-22 0,2 22 0,0-18 15,0 18 0,-4-17 0,4 17 0,0-15 16,0 15 0,0 0 0,4-13 0,-4 13 16,0 0 0,0 0 0,0 0 0,0 0 15,0 0 0,0 0 0,0 0 0,0 0 16,0 0 0,0 0 0,-9 38 0,3-15 16,4-4 0,-1 1 0,0-1 0,3 1 15,0-2 0,-2-4 0,2 5 0,0 1 16,0-5 0,0 5 0,0-2 0,2-7 15,-2 5 0,0-7 0,0-9 0,0 17 0,3-9 16</inkml:trace>
  <inkml:trace contextRef="#ctx0" brushRef="#br0">5599 904 0,'0'0'16,"0"0"0,0 0 0,0 0 0,0 0 16,0 0 0,0 0 0,0 0 0,24 22 0,-18-9 15,-6-13 0,2 18 0,-2-5 0,0-3 16,0-10 0,0 25 0,0-13 0,3-2 16,-3-10 0,0 26 0,3-16 0,-3 2 15,0-1 0,0-1 0,0-10 0,-6 20 16,6-20 0</inkml:trace>
  <inkml:trace contextRef="#ctx0" brushRef="#br0">5842 823 0,'19'32'0,"-19"-23"0,2 2 15,-2 0 0,0 2 0,3 7 0,-3-2 0,0-4 16,-3 5 0,1-4 0,0 0 0,-5-3 15,3 1 0,-4 3 0,-1 0 0,-4-1 16,2 1 0,-8 0 0,1-1 0,3-5 16,-5 0 0,9-2 0</inkml:trace>
  <inkml:trace contextRef="#ctx0" brushRef="#br0">6077 682 0,'0'0'0,"12"-7"15,-12 7 0,0 0 0,0 0 16,0 0 0,0 0 0,0 0 0,0 0 15,0 0 0,0 0 0,0 0 0,0 0 0,16 24 16,-14-12 0,-2-12 0,3 22 0,1-8 16,1 5 0,0 1 0,0-4 0,1-1 15,2 1 0,-2-4 0,3-2 0,-5-5 16,4 5 0,1-4 0,2 3 0,2-8 16,-13-1 0,19 9 0,-19-9 0,23 1 15,-23-1 0,21-8 0,-21 8 0,19-13 16,-2-2 0,-9 2 0,3-4 0,0 1 15,-5-6 0,2 6 0,-5-1 0,1 5 16,2-4 0,-2 6 0,-4 0 0,0 10 16,5-19 0,-2 12 0,-3 7 0,2-15 0,-2 15 15,3-10 0,-3 10 0,0-10 0,0 10 16,0 0 0,0 0 0,0 0 0,0 0 16,0 0 0,0 0 0,0 0 0,0 0 15,0 0 0,-8 32 0,5-22 0,1 3 16,-5 6 0,4 4 0,3-4 0,-2 1 15,2 2 0,-2-3 0,2 1 0,2 3 16,-2-1 0,2-3 0,-2 1 0,3 0 0,-3-5 16,3-1 0,3-2 0</inkml:trace>
  <inkml:trace contextRef="#ctx0" brushRef="#br0">6559 875 0,'0'0'0,"0"0"16,8-12 0,-8 12 0,0 0 0,9-10 15,-9 10 0,0 0 0,0 0 0,8-10 0,-8 10 16,16-8 0,-16 8 0,20-5 0,-20 5 16,24 0 0,-24 0 0,25 0 15,-25 0 0,24 3 0,-24-3 0,22 7 0,-14-2 16,-8-5 0,17 15 0,-12-5 0,1 6 15,-4 0 0,-2-2 0,0 7 0,-6-7 16,-1 7 0,-1-1 0,-1-2 0,-1-1 16,2-4 0,-1 0 0,3-3 0,-1-1 15,0-2 0,7-7 0,-10 13 0,10-13 16,-3 10 0,3-10 0,0 0 0,0 9 16,0-9 0,0 0 0,22 5 0,-22-5 0,41-5 15,-20-2 0,18-9 0</inkml:trace>
  <inkml:trace contextRef="#ctx0" brushRef="#br0">7057 924 0,'0'0'0,"0"0"15,0 0 0,0 0 0,0 0 0,0 0 16,0 0 0,0 0 0,3-13 0,-3 13 0,0 0 15,29-5 0</inkml:trace>
  <inkml:trace contextRef="#ctx0" brushRef="#br0">7361 895 0,'0'0'0,"0"0"0,0 0 0,33-9 0,-33 9 15,0 0 0,0 0 0,25-1 0</inkml:trace>
  <inkml:trace contextRef="#ctx0" brushRef="#br0">8031 860 0,'15'8'0,"-15"-8"0,0 0 0,0 0 16,0 0 0,0 0 0,9 2 0,-9-2 15,0 0 0</inkml:trace>
  <inkml:trace contextRef="#ctx0" brushRef="#br0">8287 850 0,'0'0'0,"17"-5"0,-17 5 0,0 0 15,0 0 0,0 0 0,0 0 0,23-2 16,-23 2 0,23 0 0,-23 0 0,25-6 16</inkml:trace>
  <inkml:trace contextRef="#ctx0" brushRef="#br0">8629 729 0,'11'-12'0,"-8"3"0,-3 9 16,11-18 0,-6 10 0,-5 8 0,8-14 16,-2 3 0,-6 11 0,6-12 0,-6 12 15,0 0 0,7-8 0,-7 8 0,0 0 16,0 0 0,6-12 0,-6 12 0,0 0 16,0 0 0,0 0 0,0 0 0,0 0 15,0 0 0,-6 45 0,6-33 0,3 5 16,-3 1 0,0-4 0,0-2 0,0 1 0,3 0 15,-2-4 0,-1-9 0,8 24 0,-6-12 16,4-3 0,-6-9 0,8 17 0,-3-10 16,-5-7 0,12 10 0,-12-10 0,15 6 15,-15-6 0,0 0 0,28-3 0,-28 3 16,17-15 0,-7 7 0,-4-2 0,8-9 16,-3-1 0,-4 3 0,1-3 0,-1 6 15,-2 1 0,-2 0 0,2 4 0,-5 9 0,5-20 16,-5 20 0,6-12 0,-6 12 0,2-13 15,-2 13 0,7-10 0,-7 10 0,0 0 16,5-10 0,-5 10 0,0 0 0,0 0 16,0 0 0,5-12 0,-5 12 0,0 0 15,0 0 0,0 0 0,0 0 0,0 0 16,0 0 0,5 35 0,-5-35 0,6 22 16,-4-5 0,2 5 0,-8 0 0,8 1 15,-4 3 0,0-3 0,3 2 0,-3-2 16,5 13 0,-5-4 0,3-12 0,-3-2 15</inkml:trace>
  <inkml:trace contextRef="#ctx0" brushRef="#br0">9212 782 0,'5'-11'0,"-5"11"15,0 0 0,6-12 0,-6 12 0,0 0 16,0 0 0,0 0 0,9-8 0,-9 8 16,0 0 0,0 0 0,0 0 0,0 0 15,0 0 0,8 27 0,-6-13 0,1 2 16,0 6 0,2-5 0,-4 4 0,4-4 16,-2 0 0,-3-3 0,2-1 0,-2-3 15,0-10 0,0 18 0,0-18 0,4 13 16,-4-13 0,0 0 0,0 15 0,0-15 15,0 0 0,0 0 0,0 13 0,0-13 16,0 0 0,0 0 0,0 0 0,0 0 0,0 0 16,0 0 0,0 0 0,19-38 0,-11 21 15,2-2 0,-2 4 0,1 1 0,-1 1 16,-6 1 0,7 5 0,-9 7 0,11-18 16,-3 13 0,-8 5 0,13-13 0,-13 13 15,15-7 0,-15 7 0,15-5 0,-15 5 16,0 0 0,0 0 0,28 0 0,-28 0 15,0 0 0,25 8 0,-25-8 0,19 12 16,-11-4 0,-8-8 0,17 12 0,-9-4 16,-3 1 0,1 1 0,-6-10 0,14 17 15,-10-7 0,0 2 0,1-2 0,-2 0 16,-3 0 0,0-10 0,-3 19 0</inkml:trace>
  <inkml:trace contextRef="#ctx0" brushRef="#br0">9713 453 0,'0'0'0,"0"0"0,2-16 16,-2 16 0,0 0 0,4-10 0,-4 10 15,0 0 0,7-12 0,-7 12 0,9-4 16,-1-1 0,-8 5 0,17-4 0,-17 4 16,0 0 0,16-3 0,-16 3 0,0 0 15,0 0 0,23 10 0,-23-10 0,7 15 16,-1-8 0,-6-7 0,3 19 0,-1-6 0,1-4 15,-3 4 0,0-13 0,3 32 0,-1-12 16,0-1 0,2-1 0,-2 0 0,-2 4 16,6 1 0,-3-10 0,0 7 0,2 0 15,1-1 0,-1 1 0,-3-2 0,6-4 16,-7-1 0,2-5 0,0 5 0,-1 0 16,-2-1 0,0-12 0,6 23 0,-5-11 15,-1 1 0,0-3 0,4 11 0,-2-1 0,1 0 16,-3-3 0,0 3 0,4-1 0,-1 1 15,-1 0 0,-2-1 0,3 2 16,2 0 0,-2-1 0,2-1 0,-2 2 0,3-2 16,-6 1 0,8 0 0,-5 0 0,2-2 15,-5-2 0,5-4 0,-2 1 0,0-3 16,0 0 0,-3-10 0,2 13 0,-2-13 16,0 13 0,0-13 0,0 10 0,0-10 15,0 0 0,0 0 0,-2 17 0,-4-9 16,-2-1 0,-12 3 0,-3 0 0,-19 3 15</inkml:trace>
  <inkml:trace contextRef="#ctx0" brushRef="#br0">10967 409 0,'5'-7'0,"-2"-1"0,-3 8 16,9-10 0,-9 10 0,3-10 0,-3 10 16,6-5 0,-6 5 0,0 0 0,2-8 15,-2 8 0,0 0 0,2-7 0,-2 7 16,0 0 0,0 0 0,0 0 0,3-11 0,-3 11 16,0 0 0,0 0 0,0 0 15,0 0 0,0 0 0,-58 13 0,33 0 0,-7 4 16,-9 6 0,8-1 0,0 0 0,0 3 15,5-5 0,9-1 0,4-3 16,-2 5 0,2-6 0,2 2 0,0-1 0,8-1 16,-3 5 0,4-4 0,4 3 0,4 1 15,1-1 0,3 3 0,5-1 0,9 7 16,-5-5 0,2-1 0,11 1 0,-8-5 16,3-4 0,-3-1 0,1-4 0,0 3 15,2-4 0,-6-1 0,3 1 0,-3 0 16,2-1 0,-1-4 0,-9 0 0,-11-3 15,22 0 0,-22 0 0</inkml:trace>
  <inkml:trace contextRef="#ctx0" brushRef="#br0">10768 614 0,'0'0'0,"0"0"0,0 0 0,0 0 0,0 0 16,0 0 0,-7-12 0,7 12 0,0 0 16,0 0 0,0 0 0,0 0 0,0 0 15,0 0 0,0 0 0,0 0 0,72 15 16,-28-5 0,5 3 0,0-3 0,3 0 16,-2 0 0,-1-5 0,-5 5 0,-6-9 15</inkml:trace>
  <inkml:trace contextRef="#ctx0" brushRef="#br0">11753 404 0,'0'0'15,"0"0"0,0 0 0,14 23 0,-14-13 16,0 16 0,0-4 0,0 14 0,-3 9 15,3-6 0,-3 1 0,1 0 0,0-4 16,2 4 0,-7-9 0,4-6 0,3-2 16,-4-3 0,4 2 0,-1-2 0,-2-3 15,3-3 0,-3-4 0,6 1 0,-3-11 0,-3 16 16,3-16 0,0 10 0,0-10 16,0 12 0,0-12 0,0 0 0,0 0 15,-2 10 0,2-10 0,0 0 0,0 0 0,0 0 16,0 0 0,0-42 0,0 21 0,2-14 15,1 3 0,0-5 0,5 1 0,1 1 16,-4 0 0,3 5 0,-3 3 0,12-8 16,-6 7 0,1 3 0,-5 2 0,1 1 15,17-9 0,-14 3 0,2 5 0,1 3 16,2 4 0,1-1 0,3-1 0,2 3 16,-4 3 0,2-4 0,2 4 0,-1 4 0,4-3 15,-3 4 0,3 0 0,-5 1 0,3-1 16,-1 7 0,-7-3 0,3 3 0,6 3 15,-7 2 0,-17-5 0,26 5 0,-17 0 16,-1 3 0,1-1 0,-3 1 0,-1 2 16,-2 0 0,-1 3 0,-2 7 0,-2 0 15,-6 3 0,-1-2 0,-5 2 0,-8 6 16,-4-2 0,1 3 0,-3-10 0,-2 3 16,5-1 0,4-6 0,2-3 0,-1-3 15,-1 0 0,7-1 0,0-1 0,0-3 16,4 2 0,10-7 0,-20 6 0,20-6 0,-10 7 15,2-3 0,8-4 0,-12 8 0,12-8 16,-10 4 0,10-4 0,0 0 0,-9 8 16,9-8 0,0 0 0,-6 8 0,6-8 15,-3 12 0,3-12 0,3 17 0,-3-7 16,4-4 0,1 4 0,3 8 0,3-1 16,0 1 0,2-3 0,4 0 0,-1-4 15,6 5 0,-2-4 0,5 0 0,-4 1 0,1-1 16,3 1 0,-5-5 0,6 2 0,-4 0 15,2-4 0,-4-4 0,7 0 0</inkml:trace>
  <inkml:trace contextRef="#ctx0" brushRef="#br0">12643 411 0,'0'0'0,"8"-9"0,-8 9 16,3-8 0,-3 8 0,0 0 0,8-10 15,-8 10 0,0 0 0,13-6 0,-13 6 16,0 0 0,0 0 0,0 0 0,34 14 0,-24-10 15,-4 6 0,2-1 0,-2 1 16,4 8 0,-2 2 0,-2-3 0,0 3 16,-3-5 0,-1 0 0,-4-4 0,4 2 15,-2-13 0,0 20 0,0-8 0,0-12 16,-5 19 0,2-7 0,3-12 0,-6 13 0,6-13 16,-5 10 0,5-10 0,0 0 0,0 0 15,-6 10 0,6-10 0,0 0 0,0 0 16,0 0 0,0 0 0,0 0 0,0 0 15,6-35 0,-1 25 0,4 1 0,2-9 16,-3-1 0,3 3 0,0 4 0,-1-2 0,-1 5 16,-2-1 0,2 2 0,-1-2 0,1 5 15,2-2 0,-3-1 0,-8 8 16,19-10 0,-10 7 0,-9 3 0,16-10 0,-16 10 16,21 0 0,-21 0 0,20 0 0,-20 0 15,19 6 0,-19-6 0,21 7 0,-12-2 16,-1 3 0,0-1 0,1 1 0,-1-1 15,-3 3 0,1 0 0,-1 0 0,3-1 16,-2 0 0,0 1 0,-1 3 0,0-5 16,-2 2 0,0 0 0,-3-10 0,8 18 15,-4-9 0,-4-9 0,4 14 0,-4-2 16,0-12 0,3 18 0,-6-5 0,3-3 16,-2 10 0,-4-1 0,-8 1 0,4-3 0</inkml:trace>
  <inkml:trace contextRef="#ctx0" brushRef="#br0">2105 3143 0,'0'0'0,"8"-8"0,-8 8 0,0 0 15,0 0 0,0 0 0,0 0 0,0 0 16,0 0 0,0 0 0,0 0 0,0 0 16,0 0 0,0 0 0,0 0 0,0 0 15,0 0 0,0 0 0,0 0 0,8-6 0,-8 6 16,0 0 0,0 0 0,0 0 0,0 0 15,0-15 0,0 15 0,0-10 0,0 10 16,0-16 0,0 7 0,0 9 0,-2-15 16,2 15 0,-2-17 0,2 10 15,0 7 0,-8-15 0,8 15 0,-2-10 0,2 10 16,0 0 0,0 0 0,-2-13 0,2 13 16,0 0 0,0 0 0,0 0 0,0 0 15,-22 23 0,11-3 0,3-2 0,0 4 16,-1-1 0,-4 14 0,5-6 0,5-4 15,0 0 0,3-5 0,0 3 0,6-5 0,-4 3 16,6-2 0,1-3 0,-1-3 0,0 2 16,8-2 0,4-1 0,-4-2 0,3-1 15,3-3 0,1 0 0,0 0 0,-3-6 16,1 0 0,-2 0 0,1 0 0,0-6 16,-5 3 0,-3-3 0,1-1 0,7-3 15,-8-3 0,6-2 0,-6 1 0,2-4 16,-5 4 0,-1-3 0,0-1 0,1 1 15,-6-1 0,-3 4 0,3 2 0,-3-8 16,0 0 0,2 2 0,-2 1 0,0 2 0,0 1 16,0 2 0,0 1 0,0 1 15,0 1 0,0-1 0,0 10 0,0-18 0,-2 8 16,2 2 0,0 8 0,2-18 0,-2 11 16,0-1 0,0 8 0,0-12 0,0 12 15,0-12 0,0 12 0,-2-7 0,2 7 16,0 0 0,0 0 0,0-12 0,0 12 15,0 0 0,0 0 0,0 0 0,0 0 16,0 0 0,0 0 0,0 0 0,0 0 0,2 45 16,-2-20 0,-2-1 0,2 13 0,-6 4 15,6-13 0,0-3 0,3 3 0,-6-3 16,3-1 0,0-2 0,-3 3 0,3 0 16,0-1 0,0-1 0,0 1 0,0 1 15,6-3 0,-3-2 0,-3 5 0,0-7 16,2 0 0,1-3 0,-3-3 0,3 1 15,-3-3 0,0 0 0,0-4 0,0-6 16,2 13 0,-2-13 0,-2 15 0,2-15 16,0 0 0,2 12 0,-2-12 0,0 7 15,0-7 0,0 0 0,0 0 0,0 0 16,0 14 0,0-14 0,0 0 0,0 0 16,0 0 0</inkml:trace>
  <inkml:trace contextRef="#ctx0" brushRef="#br0">2712 3284 0,'0'0'0,"0"0"16,0-13 0,0 13 0,0 0 0,0 0 15,0 0 0,0 0 0,0 0 0,0 0 16,11-7 0,-11 7 0,39-1 0,-1-3 0,5-4 16,5 0 0,1 2 0,0-2 15,3 1 0,-3 3 0,-4-4 0,-5 6 16,-10-1 0,-5-2 0,-5 3 0,-4-1 0,-3 0 15,-13 3 0,22-2 0,-22 2 0,12-2 16,-12 2 0,0 0 0,16-3 0,-16 3 16,0 0 0,0 0 0,0 0 0,0 0 15,0 0 0,0 0 0,0 0 0,-33 27 16,16-17 0,-4 3 0,2-5 0,2 6 16,-5-7 0,5 5 0</inkml:trace>
  <inkml:trace contextRef="#ctx0" brushRef="#br0">2858 3419 0,'0'0'0,"0"0"0,0 0 0,-17 8 16,17-8 0,0 0 0,0 0 0,0 0 15,0 0 0,-11 2 0,11-2 0,0 0 16,0 0 0,0 0 0,0 0 0,0 0 15,0 0 0,0 0 0,47 5 0,-23-8 0,15 1 16,5 0 0,-6-6 0,5 4 0,2-5 16,-6 5 0,-7 0 0,-10-2 0,0 2 15,-6 1 0,-2 0 0,-14 3 0,24-2 16,-24 2 0,17-2 0,-17 2 0,0 0 16,19-5 0,-19 5 0,0 0 0,0 0 15,14-3 0,-14 3 0,0 0 0,0 0 16,0 0 0,0 0 0,0 0 0,0 0 0,0 0 15,0 0 0,0 0 0,0 0 0</inkml:trace>
  <inkml:trace contextRef="#ctx0" brushRef="#br0">4334 3402 0,'0'0'0,"0"0"0,0 0 15,0 0 0,0 0 0,0 0 0,0 0 16,0 0 0,0 0 0,0 0 0,5-10 16,-5 10 0,0 0 0,0 0 0,0 0 15,0 0 0,0 0 0,0 0 0,0 0 16,0 0 0,0 0 0,0 0 0,0 0 15,0 0 0,0 0 0,0 0 0,0 0 16,0 0 0,0 0 0,0 0 0,8-4 0,-8 4 16,0 0 0,0 0 0,0 0 0,0 0 15,0 0 0,0 0 0,0 0 0,0 0 16,0 0 0,0 0 0,0 0 0,0 0 16,0 0 0,22 17 0,-22-17 0,0 0 15,5 7 0</inkml:trace>
  <inkml:trace contextRef="#ctx0" brushRef="#br0">4158 3150 0,'0'0'0,"3"-11"0,0 1 16,-3 0 0,0 0 0,2 3 0,-2 7 15,0-21 0,0 14 0,-2-4 0,2-1 0,-3 6 16,0-4 0,1 0 0,2 10 0,-8-17 15,1 9 0,0-2 0,7 10 0,-14-11 16,6 5 0,-7-1 0,15 7 0,-21-9 16,10 9 0,-11-4 0,6 0 0,16 4 15,-31 0 0,31 0 0,-21 2 0,10 4 16,-3-3 0,3 3 0,1 1 0,1 0 16,-7 8 0,4 0 0,-1 2 0,0 1 0,4 1 15,1-4 0,-3 4 0,1-1 16,10 5 0,-1-5 0,-2 0 0,6 2 15,-2-5 0,3 0 0,-1-3 0,6 1 0,-4-4 16,3 1 0,7 5 0,3-3 0,-4-4 16,-1 0 0,4-1 0,2-1 0,-3 0 15,0-3 0,8-2 0,-6 1 0,-5-2 16</inkml:trace>
  <inkml:trace contextRef="#ctx0" brushRef="#br0">4463 3486 0,'2'-5'0,"-2"5"0,0 0 15,8-10 0,-8 10 0,0 0 0,5-5 16,-5 5 0,0 0 0,0 0 0,9-7 16,-9 7 0,0 0 0,0 0 0,0 0 15,0 0 0,0 0 0,0 0 0,0 0 16,0 0 0,21 20 0,-18-15 0,3 5 15,-2-2 0,2 2 0,1 2 0,-5-1 16,3-1 0,1 0 0,-3 0 0,0 3 0,2-3 16,1 0 0,-4 1 0,0 1 0,-2 8 15,0-4 0</inkml:trace>
  <inkml:trace contextRef="#ctx0" brushRef="#br0">4580 3040 0,'30'5'0,"-30"-5"0,0 0 0,8-10 16,-8 10 0,8-8 0,-3 1 0,2-1 15,-2 1 0,0 0 0,-5 7 0,8-16 0,1 10 16,-2-1 0,-6 2 0,-1 5 0,8-13 16,-8 13 0,0 0 0,8-10 0,-8 10 15,0 0 0,3-5 0,-3 5 0,0 0 16,0 0 0,0 0 0,-8 37 0,2-18 0,1 7 16,-3 9 0,5 3 0,-3 2 15,-2-1 0,6 1 0,-1-3 0,6-8 16,-6-3 0,3-7 0,5 0 0,-2-2 0,2 1 15,-3-5 0,8-3 0,-5-2 16,3 1 0,3-3 0,0 2 0,0-6 16,-11-2 0,27 3 0,-4-6 0,0-1 0,-3-8 15,2-1 0,-1-1 0,-4-4 0,13-9 16,-10-4 0,-7 3 0,4-6 0,0 2 16,-6-4 0,-6 1 0,0 4 0,-2 3 15,-1 6 0,2 1 0,-4 1 0,2 0 16,-2 5 0,2 4 0,-2-2 0,3 4 15,-3 9 0,0-16 0,0 16 0,0-10 16,0 10 0,0 0 0,3-12 0,-3 12 0,0 0 16,0 0 0,0 0 0,0 0 0,0 0 15,0 0 0,0 50 0,-3-29 16,3 4 0,0 0 0,0 11 0,0-6 0,-3-2 16,3 8 0,0-6 0,3-5 0,0-3 15,0 0 0,0 0 0,0-1 0,-1-2 16,4 0 0,1-2 0,-4-2 0,3 1 15,-3-5 0,2-1 0,-2-2 0,1-1 16,-4-7 0</inkml:trace>
  <inkml:trace contextRef="#ctx0" brushRef="#br0">5242 3440 0,'5'17'0,"-2"5"0,4-7 0,-7 3 15,2-6 0,0 1 0,-2 0 0,3 0 0,-3 2 16,0-5 0,6 8 0,-6-3 16,2-2 0</inkml:trace>
  <inkml:trace contextRef="#ctx0" brushRef="#br0">5587 3170 0,'10'-4'0,"-10"4"0,16-6 0,-16 6 16,40-3 0,4-4 0,2-2 0,-1 3 16,-2 0 0,1 1 0,-3-3 0,-4 4 15,7-4 0,-14 6 0,-7-4 0,-1 4 16,-3-1 0,-3-2 0</inkml:trace>
  <inkml:trace contextRef="#ctx0" brushRef="#br0">5880 3069 0,'0'22'0,"0"-1"0,0-4 16,2-3 0,2 3 0,-1 1 0,3-1 15,-1 6 0,-2-4 0,2 1 0,3-3 16,-1 3 0,3-2 0,3-3 0,-2 1 15,0-4 0,0-2 0,3-2 0</inkml:trace>
  <inkml:trace contextRef="#ctx0" brushRef="#br0">6552 2757 0,'-20'-8'0,"20"8"16,-13 0 0,13 0 0,0 0 0,-23 8 15,23-8 0,-16 12 0,8-2 0,-3 3 16,-3 7 0,3 1 0,-2 13 0,-1-6 15,6-4 0,5-2 0,-4 1 0,2 1 16,2 0 0,6-1 0,2 2 0,-3-4 0,3 2 16,3-1 0,3-1 0,3-5 0,-1 1 15,4-2 0,-1 0 0,1-3 16,4 1 0,-2-7 0,5 3 0,-6-2 0,-2-5 16</inkml:trace>
  <inkml:trace contextRef="#ctx0" brushRef="#br0">6800 3086 0,'6'-7'0,"-6"7"0,0 0 0,0 0 0,10-5 15,-10 5 0,0 0 0,20-1 0,-20 1 16,25 0 0,-25 0 0,32 1 0,-10 4 15,1 1 0,-2 0 0,2-1 0,-5 3 16,-2 2 0,-2-5 0,-4 5 0,-4-4 16,3 2 0,-7 6 0,1-5 0,-3 3 15,0-2 0,0-10 0,-7 30 0,-7-11 16,5-3 0,-7 2 0,2-3 0,3 1 16,4-6 0,-5-1 0,6 1 0,-2-4 15,8-6 0,-12 10 0,12-10 0,-6 10 0,6-10 16,-1 10 0,1-10 0,0 0 0,0 0 15,15 15 0,-3-9 0,-1-4 0,14 0 16,-3 1 0,2 0 0,4-3 0,0 0 16,-4-3 0,0 0 0,-1 1 0</inkml:trace>
  <inkml:trace contextRef="#ctx0" brushRef="#br0">7353 2769 0,'0'0'15,"0"0"0,0 0 0,0 0 0,0 33 16,0-10 0,-5-3 0,3 5 0,2 0 15,0-4 0,0 2 0,0-2 0,2 1 0,2-2 16,-4 3 0,1-3 0,2-2 0,2-5 16,1-3 0,-5 6 0,3-9 0,6 0 15,-6 3 0,4-2 0,0-1 0,-8-7 16,17 9 0,-17-9 0,16 3 0,-16-3 16,0 0 0,34-12 0,-24 2 0,6-5 15,-2 1 0,0-9 0,0 4 0,-4-4 16,7-12 0,-6 2 0,0 7 0,-2 2 15,-1 1 0,-6 3 0,7 1 0,-5 5 16,-1-2 0,1 4 0,-2 2 0,-2 0 0,0 10 16,8-16 0,-5 8 0,-3 8 0,0-14 15,0 14 0,3-10 0,-3 10 0,0 0 16,3-13 0,-3 13 0,0 0 0,0 0 16,0 0 0,2-10 0,-2 10 0,0 0 15,0 0 0,0 0 0,0 0 0,0 45 16,0-26 0,-2 5 0,-1 14 0,3-3 15,0 4 0,0-10 0,3-2 0,-6-5 0,6 1 16,-1-1 0,2 0 0,1 0 0,-3 1 16,4-3 0,-1 3 0,1-7 0,1 3 15,0-3 0,1-2 0,-3-1 16,2-7 0,-1 3 0,3-2 0,-9-7 16</inkml:trace>
  <inkml:trace contextRef="#ctx0" brushRef="#br0">7934 3025 0,'-3'-10'16,"3"10"0,0 0 0,-3-13 0,3 13 0,0 0 16,0 0 0,0-10 0,0 10 0,0 0 15,0 0 0,0 0 0,15-10 0,-15 10 16,19 0 0,-19 0 0,23 3 0,-3 4 15,-4-1 0,1 1 0,0 3 0,-2 0 16,0 5 0,-5-4 0,1 7 0,1-2 0,-5 3 16,-1-2 0,-6 3 0,0-4 15,0 5 0,0-7 0,-6 6 0,1-5 16,3-1 0,-5-2 0,4 1 0,1-3 16,-2 0 0,4-10 0,-4 16 0,4-16 15,0 10 0,0-10 0,0 12 0,0-12 0,4 10 16,-4-10 0,16 9 0,4-5 0,6-1 15,15 0 0,0-3 0,2-10 0,5 2 16</inkml:trace>
  <inkml:trace contextRef="#ctx0" brushRef="#br0">8511 3020 0,'0'0'0,"0"0"0,0 0 0,0 0 16,0 0 0,0 0 0,0 0 0,0 0 15,0 0 0,36-10 0,-22 8 0,10 2 16,-8-3 0,9 3 0,-4-3 0,-1 3 16,5-2 0,-8 2 0,-17 0 0,28-5 15,-18 2 0</inkml:trace>
  <inkml:trace contextRef="#ctx0" brushRef="#br0">8787 2864 0,'0'0'0,"0"0"16,0 0 0,0 0 0,0 0 0,0 0 16,0 0 0,0 0 0,0 0 0,-18 27 15,18-16 0,-4 1 0,4 8 0,-1-1 16,6 1 0,-3-1 0,4 4 0,-1-5 0,3 2 15,3 1 0,-2-4 0,8 1 0,-4-1 16,4-4 0</inkml:trace>
  <inkml:trace contextRef="#ctx0" brushRef="#br0">9272 3064 0,'6'-7'0,"-6"7"0,0 0 0,0 0 15,11-7 0,-11 7 0,0 0 0,0 0 0,6-9 16,-6 9 0,0 0 0,0 0 0,22-4 16,-22 4 0,35 0 0,-11-2 15,3 2 0,15 0 0,2 0 0</inkml:trace>
  <inkml:trace contextRef="#ctx0" brushRef="#br0">9861 3045 0,'0'0'15,"19"0"0,-19 0 0,0 0 0,0 0 16,20-4 0,-20 4 0,0 0 0,0 0 15,0 0 0,21 4 0,-21-4 0,0 0 0,25 0 16,-25 0 0,35-4 0</inkml:trace>
  <inkml:trace contextRef="#ctx0" brushRef="#br0">10570 3066 0,'0'0'16,"0"0"0,19-2 0,-19 2 0,0 0 15,19-7 0,3 1 0,-1 2 0,5 2 16,18-6 0,0 1 0,-1 2 0,1 0 16,3-3 0,-4 1 0</inkml:trace>
  <inkml:trace contextRef="#ctx0" brushRef="#br0">11857 2953 0,'0'0'0,"0"0"0,0 0 0,0 0 16,0 0 0,0 0 0,0 0 15,0 0 0,0 0 0,0 0 0,0 0 0,0 0 16,0 0 0,0 0 0,0 0 0,41-2 16,-17 0 0,2 4 0,-2-4 0,16 4 15,-6 0 0,-4 2 0,-5-4 0,1 0 16,-3 3 0,0 1 0,-5-4 0,-18 0 16,28 0 0</inkml:trace>
  <inkml:trace contextRef="#ctx0" brushRef="#br0">12002 2714 0,'0'0'0,"0"0"0,-2-9 16,2 9 0,0 0 0,0 0 0,0 0 15,0 0 0,0 0 0,0 0 0,0 0 0,0 0 16,0 29 0,2-6 0,4-1 15,-4 1 0,4 15 0,3 1 0,-4 1 16,0-2 0,0 3 0,6-2 0,-2-2 0,-1 3 16,0-1 0,6-7 0,-6-2 15</inkml:trace>
  <inkml:trace contextRef="#ctx0" brushRef="#br0">4928 3266 0,'6'10'15,"-6"-10"0,10 8 0,-10-8 0,11 10 16,0-8 0,-11-2 0,17 8 0,-6-6 15,-11-2 0,21 3 0,-21-3 0,22-3 16,-22 3 0,19-4 0,-19 4 0,20-8 16,-12 2 0,-1 2 0,2-4 0,-6-2 15,-3 10 0,11-16 0,-9 3 0,1 3 16,0-2 0,0-8 0,-3 0 0,0 2 16,-3-4 0,-3 3 0,-2-1 0,-2 3 15,3 2 0,-3-4 0,-1 1 0,2 3 16,0 3 0,5 2 0,-4 0 0,-1 0 0,0 4 15,5-1 0,-4-1 0,-1-2 0,-2 5 16,11 5 0,-15-13 0,4 8 0,-2 1 16,13 4 0,-16-8 0,6 2 0,10 6 15,-20-3 0,20 3 0,-21-7 0,21 7 16,-23-3 0,23 3 0,-21 0 0,21 0 16,-22 0 0,22 0 0,-19 1 0,19-1 15,-20 5 0,10-1 0,10-4 0,-22 9 16,11-7 0,0 4 0,0 1 0,3-2 0,0 2 15,-4 1 0,2 0 0,-1-2 16,2 1 0,1 3 0,-6 8 0,1-4 0,2 4 16,-1-3 0,2 3 0,-1 3 15,2-4 0,5 6 0,-5-3 0,4 3 16,2-2 0,3-1 0,0 4 0,3 1 0,0-3 16,2 0 0,3 3 0,1-4 0,10 15 15,-3-4 0,-2-6 0,0-4 0,2-1 16,2-1 0,-4-2 0,2 0 0,1-1 15,0 1 0,2-3 0,-1 0 0,-1-1 16,0-2 0,3-2 0,-2 0 0,2 0 0,-3-2 16,-2-3 0,-4 0 0,-11-5 0,36 5 15,-16-3 0,-20-2 0,30 0 16,-9 0 0,-21 0 0,33-5 0,-20 3 0,-13 2 16,25-5 0,-3-2 0,-3-4 0,-2 1 15,-1 0 0,-2 3 0,-3 0 0,1 0 16,-12 7 0,18-13 0,-9 9 0,-9 4 15,16-10 0,-14 5 0,-2 5 0,0 0 0,17-13 16,-17 13 0,8-5 0,-8 5 0,0 0 16,0 0 0,11-5 0</inkml:trace>
  <inkml:trace contextRef="#ctx0" brushRef="#br0">5385 3585 0,'3'10'0,"-3"-10"0,4 23 15,2-2 0,-3-1 0,6 16 0,-1-1 16,-4 2 0,2-8 0,-3 9 0,1-11 16,-4 1 0,2-5 0,4 15 0,-6-2 15,0-6 0,0-5 0,0-6 0,2 1 16,-2 0 0,3-2 0,-1-3 0,-2-5 0,2 4 16,-2-14 0,7 17 0,-7-7 15,0-10 0,6 14 0,-6-14 0,0 0 16,2 14 0</inkml:trace>
  <inkml:trace contextRef="#ctx0" brushRef="#br0">7476 3076 0,'0'0'0,"0"0"0,-2 12 0,2-12 15,0 0 0,0 14 0,0-14 0,0 0 16,9 7 0,-9-7 0,7 5 0,-7-5 15,14 2 0,-14-2 0,21-2 0,-21 2 16,22-5 0,-7 0 0,3-3 0,2-7 16,-4 3 0,1 0 0,-4 0 0,1-3 15,-6-3 0,0 4 0,1-5 0,-4 0 16,1 2 0,-1 3 0,-5-1 0,-3 3 0,3 1 16,-5 2 0,0-3 0,-2 2 15,0 5 0,-4-5 0,-1 5 0,2 0 16,-1 0 0,-3 2 0,1 1 0,-10-3 0,7 7 15,-5 1 0,-5-1 0,2 6 0,1 0 16,6 2 0,-4 1 0,8-1 0,2 1 16,-3 6 0,2-3 0,-2 4 0,7 1 15,-1 4 0,7-1 0,-3 0 0,2-1 16,4 4 0,-2-3 0,5 4 0,1-6 16,7 13 0,-1-2 0,-2-7 0,4-3 15,-3 0 0,5-1 0,-2 0 0,2-3 0,-2-1 16,-3 2 0,3 0 0,-3-6 0,-1-2 15,-1 0 0,2 0 0,-1-4 16,-1 0 0,11 3 0,1-2 0,-1 1 0,5-6 16,-1 2 0,3-2 0,18 0 0,-5-2 15,-2 0 0,-2-2 0,-9 0 0,-1-2 16</inkml:trace>
  <inkml:trace contextRef="#ctx0" brushRef="#br0">8000 3247 0,'-20'3'0,"9"-3"15,11 0 0,-22 0 0,22 0 0,-13 0 16,13 0 0,0 0 0,0 0 0,-20-3 16,20 3 0,0 0 0,-7-7 0,7 7 15,0 0 0,0-11 0,0 11 0,0 0 16,10-19 0,-5 14 0,1-5 0,0 3 15,-1 1 0,1-3 0,2 3 0,-3-1 16,-5 7 0,11-7 0,-11 7 0,11-6 16,-11 6 0,14-4 0,-14 4 0,0 0 15,24 7 0,-15 0 0,-1-4 0,-3 4 16,3 4 0,1-1 0,2 7 0,-1 0 0,-1 2 16,-1 4 0,3-1 0,-1 1 0,2 11 15,-2-4 0,-3-5 0,1 11 0,-3-9 16,1-2 0,-6-2 0,2-5 0,-2 2 15,-2 0 0,2-2 0,-6-7 0,4 2 16,-6-3 0,1 0 0,-3 0 0,-3 2 16,1 1 0,-1-6 0,-2 1 0,5-3 15,2 0 0,8-5 0,-22 1 0,22-1 16,0 0 0,-22 0 0,22 0 0,0 0 0,-15-10 16,15 10 0,-7-9 0,7 9 0,0 0 15,0-14 0,0 14 0,0 0 16,13-11 0,-4 6 0,2 0 0,0 0 0,11 0 15,-1 3 0,0-3 0,5 1 0,-1 1 16,-3 0 0,-1 0 0,4 3 0,-3 3 16,0-3 0,-3 0 0,4 3 0,4 0 15,-6-3 0,1 3 0,2-2 0,4 1 16,0 1 0,-4-3 0,3 0 0,1 0 16</inkml:trace>
  <inkml:trace contextRef="#ctx0" brushRef="#br0">12930 2941 0,'0'0'0,"0"0"0,6-7 0,-6 7 16,0 0 0,5-8 0,-5 8 0,0 0 0,0 0 15,2-10 0,-2 10 0,0 0 0,-2-14 16,2 14 0,-4-11 0,4 11 0,-1-9 15,1 9 0,-11-12 0,6 2 0,-4 5 16,1 0 0,-3-2 0,0 4 0,-4 0 16,15 3 0,-24 0 0,2 3 0,6 0 0,-3 4 15,0 0 0,-3 6 0,3-4 16,-1 7 0,4-2 0,-1 6 0,4-2 0,5-1 16,-6 1 0,6 0 0,0 0 0,8-1 15,-3-2 0,-2-1 0,5-2 0,0-2 16,5 2 0,-5-1 0,6 1 0,-1-2 15,9 6 0,2-3 0,0 2 0,-2-5 16,-1-3 0,3 1 0,-7-3 0,3 0 16</inkml:trace>
  <inkml:trace contextRef="#ctx0" brushRef="#br0">13034 3141 0,'6'2'0,"-6"-2"15,0 0 0,13 14 0,-10-5 0,5 0 16,-4 1 0,9 10 0,-8 0 0,-2-2 16,5 3 0,0 1 0,-5-2 0,3-1 15,-4 3 0,4-6 0,-6 1 0,0 3 0,0-5 16,-3-3 0,3 1 0,0-4 0,0-1 15,0-8 0,-3 12 0,3-12 0,0 12 16,0-12 0,-2 9 0,2-9 0,0 0 16,2 6 0,-2-6 0,0 0 0,0 0 15,0 0 0,0 0 0,14-27 0,-2 11 16,1-6 0,8-7 0,-2-3 0,3 9 16,-5 0 0,-2 5 0,0 0 0,-4 4 15,6-1 0,-9 6 0,2-4 0,-2 5 16,1-1 0,-1 4 0,0 0 0,1 0 0,-9 5 15,13-7 0,-13 7 0,17 2 0,-17-2 16,19 8 0,-7-1 0,-5 0 0,9 8 16,-1-2 0,-5 3 0,4-1 0,-6 0 15,0-2 0,5 3 0,-3-4 0,-5 1 16,3-3 0,-3 0 0,1 0 0,0 0 0,2-2 16,-6 0 0,4 1 0,-1-3 15,-2 4 0,1-1 0,-4-9 0,0 0 16,7 11 0</inkml:trace>
  <inkml:trace contextRef="#ctx0" brushRef="#br0">13995 2934 0,'0'0'0,"0"0"0,0 0 16,0 0 0,0 0 0,0 0 0,0 0 0,0 0 16,0 0 0,18 13 0,-18-13 0,0 0 15,7 6 0,-2-2 0,-5-4 0,19 9 16,-5-6 0,1-2 0,9 5 0,-8-6 16,6 0 0,-22 0 0,41-3 0,-22 0 15,-3 2 0,-4-4 0,-12 5 0,18-11 16,-6 5 0,-4 0 0,-1-4 0,3 0 15,-5 3 0,-5-5 0,0 1 0,0-1 0,0 12 16,-5-22 0,2 10 0,-6 4 16,4-2 0,-3 1 0,2 1 0,-3 0 0,2 1 15,-1 2 0,0 1 0,-3-2 0,11 6 16,-23-1 0,9 1 0,-5 1 0,1 5 16,3-2 0,3 4 0,-9 2 0,-1 2 15,5 1 0,-1 4 0,6 0 0,-6 1 16,2-1 0,2 2 0,3 1 0,0-1 15,3 6 0,1-2 0,7-1 0,0-1 16,4 2 0,-1-1 0,5-2 0,0 3 16,9-5 0,10 10 0,-8-3 0,11 0 0,-5-7 15,11-2 0,-14-4 0,-4-2 0,2-3 16,-1 1 0,3-2 0,-5-6 0,-2 0 16</inkml:trace>
  <inkml:trace contextRef="#ctx0" brushRef="#br0">14477 3069 0,'14'12'0,"-8"-5"15,0 1 0,-2 2 0,-1 3 0,7 3 0,-1 6 16,-3-12 0,-4 5 0,5 1 0,-6-4 15,2 0 0,-1-3 0,2 3 0,-1 2 16,-1-5 0,0-3054 0,-2 6100 0,4-3037 16,-4-14 0,2 4 0,-2-8 0,0 0 15,3 15 0,-3-15 0,4 6 0,-4-6 0,0 0 16,1 8 0,-1-8 0,0 0 16,0 0 0,0 0 0,20-14 0,-11 5 0,-2 1 15,2-2 0,5-8 0,-1 5 0,0-7 16,-2 8 0,1 1 0,-4 1 0,-3 5 15,4-5 0,-4 5 0,0 0 0,-5 5 16,13-5 0,-13 5 0,12-7 0,-12 7 16,0 0 0,0 0 0,28 9 0,-18-1 15,-4 0 0,2 2 0,6 4 0,-1 1 16,-2 1 0,-2 5 0,1-4 0,-6 1 16,10 0 0,-12-2 0,3-2 0,-2-1 0,-1-1 15,1-2 0,0 0 0,-1 0 16,2-3 0,-1 3 0,-3-10 0,3 12 0,-3-12 15,2 10 0,-2-10 0,0 8 0,0-8 16,2 10 0,-2-10 0,0 0 0,0 0 16,0 10 0,0-10 0,0 0 0,0 0 15,0 0 0</inkml:trace>
  <inkml:trace contextRef="#ctx0" brushRef="#br0">14494 3129 0,'0'0'0,"0"0"0,0 0 16,0 0 0,0 0 0,0 0 16,0 0 0,0 0 0,0 0 0,0 0 0,0 0 15,-3-10 0,3 10 0,0 0 0,0 0 16,0 0 0,0 0 0,0 0 0,0 0 15,0 0 0,0 0 0,0 0 0,0 0 16,0 0 0,0 0 0,0 0 0,0 0 16,8 22 0,-4-10 0,-3-5 0,5 15 0,-1-2 15,-2 0 0,3-1 0,-1 4 16,-3-3 0,4 2 0,-3-1 0,2-1 16,-2 3 0,-1-3 0,2-1 0,-1-1 0,-3-5 15,2-2 0,0 2 0,-2-3 0,4 0 16,-4 0 0,0-2 0,0-8 0,0 13 15,0-13 0,0 12 0,0-12 0,0 8 16,0-8 0,0 0 0,0 10 0,0-10 16,0 0 0,0 10 0,0-10 0,0 0 15,0 0 0,0 0 0,2 8 0,-2-8 16,0 0 0,0 0 0,0 0 0,0 0 16,0 0 0,3-26 0,1 19 0,-4-2 15,4-3 0,-4-7 0,3 3 0,3-5 0,2 9 16,1-8 0,-8 5 0,5 1 0,0 2 15,-2 2 0,3-3 0,-5 3 0,4-2 16,-1 2 0,-1 1 0,3-1 0,-1 0 16,-2 0 0,0 3 0,1-1 0,-2 0 15,3-2 0,-1 4 0,1-4 0,1 2 16,0 1 0,1 3 0,0-4 0,-1 0 16,0 1 0,1 4 0,-8 3 0,13-10 0,-8 8 15,-5 2 0,12-7 0,-12 7 0,11-3 16,-11 3 0,0 0 0,16-3 0,-16 3 15,0 0 0,0 0 0,22 6 0,-14 1 16,1-2 0,-1 5 0,-2-3 0,4 1 16,1 11 0,0-1 0,-2 1 0,1-1 15,-5 0 0,1 1 0,3 0 0,-4 1 16,-3 2 0,1-2 0,0 3 0,0-5 0,-1 3 16,-2-1 0,3-2 0,-3 1 15,0-5 0,0-2 0,0 1 0,0-3 16,0 2 0,0-2 0,0 0 0,-3-3 0,3 3 15,0-10 0,0 12 0,0-12 0,0 10 16,0-10 0,-2 10 0,2-10 0,0 0 16,0 10 0,0-10 0,0 0 0,0 10 15,0-10 0,0 0 0,0 0 0,0 0 16,0 8 0,0-8 0,0 0 0,0 0 16,0 0 0,0 0 0,0 0 0,0 0 15,-46-5 0</inkml:trace>
  <inkml:trace contextRef="#ctx0" brushRef="#br0">27167 1530 0,'0'0'0,"0"0"16,0 0 0,0 0 0,0 0 0,0 0 15,0 0 0,0 0 0,0 0 0,0 0 16,0 0 0,0 0 0,0 0 0,0 0 15,0 0 0,0 0 0,0 0 0,0 0 0,0 0 16,0 0 0,-25 0 0,25 0 0,0 0 16,0 0 0,0 0 0,42 17 15,-21-9 0,1 2 0,5-3 0,11 6 0,1-3 16,1 3 0,5-2 0,2 1 16,1-2 0,-1 0 0,8 0 0,6 0 0,-7-1 15,30 3 0,-17-2 0,15 3 0,-19-5 16,-14-4 0,5 4 0,-1 0 0,-1-4 15,-3 2 0,-2-2 0,1 2 0,-1-2 16,-3 1 0,0-1 0,-6 2 0,3 0 16,-8 1 0,-3-6 0,-8 1 0,3 4 0,-3-2 15,-1-1 0,2 2 0,-1 0 16,0-2 0,2-1 0,1 5 0,-3-4 16,-1 0 0,4-1 0,-3 6 0,3-6 0,-4 1 15,4 4 0,0-4 0,-4-1 0,5 2 16,-5 2 0,1-2 0,0-2 0,-3-2 15,2 6 0,-3-2 0,-2-4 0,-16 0 16,26 0 0,-13 3 0,-13-3 0,24 3 16,-24-3 0,17 4 0,-17-4 0,21 0 15,-21 0 0,14 0 0,-14 0 0,0 0 16,0 0 0,20 0 0,-20 0 0,0 0 0,0 0 16,0 0 0,0 0 0,16 3 15,-16-3 0,0 0 0,0 0 0</inkml:trace>
  <inkml:trace contextRef="#ctx0" brushRef="#br0">27268 1550 0,'32'-3'15,"-7"1"0,17 4 0,7 1 0,0 0 16,4-1 0,1 3 0,3-2 0,-2-1 16,6 5 0,24-1 0,0 4 0,-20-6 15,-12 6 0,6-4 0,-3 4 0,-2-4 16,4 1 0,-7 1 0,-4 0 0,-2-4 15,-1 4 0,-10-3 0,-10 0 0,-2-3 0,-5-2 16,-1 3 0,-2-1 0,-14-2 0,16 3 16,-16-3 0,20 5 0,-20-5 0,13 2 15,-13-2 0,0 0 0,0 0 0,19 2 16,-19-2 0,0 0 0,0 0 16,0 0 0,14 4 0,-14-4 0,0 0 0,0 0 15,0 0 0,0 0 0,0 0 0,16 0 16,-16 0 0,0 0 0,0 0 0,0 0 15,0 0 0,0 0 0,0 0 0,0 0 16,0 0 0,0 0 0,0 0 0,0 0 16,17 0 0,-17 0 0,0 0 0,0 0 15,0 0 0,0 0 0,0 0 0,0 0 16,0 0 0,0 0 0,0 0 0,0 0 0,0 0 16,0 0 0,0 0 0,0 0 0,0 0 15,0 0 0,16 6 0,-16-6 0,0 0 16,0 0 0,0 0 0,0 0 0,0 0 15,15 4 0,-15-4 0,15 0 0,-15 0 16,25 9 0,-12-9 0,7 4 0,5-1 16,-7 2 0,5-1 0,1-1 0,1 2 15,-1 0 0,1 0 0,17 0 0,-9 2 16,-3-4 0,-3 2 0,-3 0 0,2-1 16,-2 2 0,1-4 0,-1 1 0,-5-2 15,6 5 0,-3-3 0,-2-2 0,-2-1 0,4 2 16,-2 2 0,4-2 0,-4 2 0,-2-3 15</inkml:trace>
  <inkml:trace contextRef="#ctx0" brushRef="#br0">29940 1811 0,'0'0'0,"0"0"0,0 0 0,0 0 0,0 0 15,0 0 0,0 0 0,0 0 0,0 0 16,0 0 0,0 0 0,0 0 0,0 0 16,0 0 0,0 0 0,0 0 0,0 0 15,0 0 0,0 0 0,0 0 0</inkml:trace>
  <inkml:trace contextRef="#ctx0" brushRef="#br0">29940 1811 0,'0'0'0,"0"0"0,0 0 16</inkml:trace>
  <inkml:trace contextRef="#ctx0" brushRef="#br0">29940 1811 0,'0'0'0,"0"0"0</inkml:trace>
  <inkml:trace contextRef="#ctx0" brushRef="#br0">29817 1792 0</inkml:trace>
  <inkml:trace contextRef="#ctx0" brushRef="#br0">29817 1792 0,'0'0'0,"0"0"16,0 0 0,0 0 0,0 0 0,0 0 15,0 0 0,0 0 0,0 0 0,0 0 16,-19-4 0,19 4 0,0 0 0,0 0 16,0 0 0</inkml:trace>
  <inkml:trace contextRef="#ctx0" brushRef="#br0">1588 6522 0,'0'0'0,"0"0"0,0 0 0,0 0 15,0 0 0,0 0 0,0 0 0,0 0 16,0 0 0,0 0 0,0 0 0,0 0 0,0 0 15,0 0 0,0 0 0,0 0 0,0 0 16,0 0 0,0 0 0,0 0 0,0 0 16,0 0 0,0 0 0,0 0 0,0 0 15,0 0 0,0 0 0,0 0 0,0 0 16,0 0 0,0 0 0,0 0 0,0 0 16,0 0 0,0 0 0,0 0 0,24-14 15,-24 14 0,6-8 0,-6 8 0,11-8 0,-11 8 16,8-7 0,-8 7 0,0 0 0,10-10 15,-10 10 0,0 0 0,0 0 16,0 0 0,0 0 0,0 0 0,0 0 0,0 0 16,12 30 0,-15-11 0,0 1 0,-3 3 15,-2 12 0,0 1 0,3-7 0,-1-4 16,1-1 0,-4-1 0,4 1 0,0-1 16,-3-1 0,2-2 0,0 5 0,1-5 15,0-7 0,2 2 0,0-2 0,-1 2 16,4-5 0,-8 0 0,8-2 0,0-8 15,-2 23 0,4-13 0,-2 0 0,3 2 0,2-2 16,-1-2 0,4 1 0,-8-9 0,17 11 16</inkml:trace>
  <inkml:trace contextRef="#ctx0" brushRef="#br0">1902 6630 0,'3'-8'0,"-3"8"0,0 0 0,7-10 16,-7 10 0,0 0 0,6-12 0,-6 12 16,0 0 0,3-8 0,-3 8 0,0 0 15,9-8 0,-9 8 0,0 0 0,0 0 16,5-8 0,-5 8 0,0 0 0,0 0 16,0 0 0,0 0 0,0 0 0,0 0 15,0 29 0,-5-9 0,2 2 0,-3 1 16,3 13 0,-5 2 0,8-8 0,0-4 0,-2-4 15,-1-4 0,6-1 0,-1 0 0,0 0 16,4-4 0,-3-1 0,0-2 0,-3-10 16,11 15 0,-4-7 0,-7-8 0,13 8 15,-13-8 0,13 6 0,-13-6 0,20 4 16,-20-4 0,21-10 0,-21 10 0,17-12 16,-9 3 0,0-1 0,-3 0 0,6-7 15,-3 2 0,-1-2 0,0-3 0,2 1 0,-4 3 16,0 3 0,-2 0 0,0 4 0,-1-1 15,-2-2 0,6 1 0,-6 11 16,0-15 0,4 4 0,-4 11 0,4-12 0,-4 12 16,0-10 0,0 10 0,0 0 0,0-12 15,0 12 0,0 0 0,3-10 0,-3 10 16,0 0 0,0 0 0,0 0 0,0 0 16,0 0 0,0 0 0,0 0 0,0 0 15,0 0 0,0 0 0,13 25 0,-13-25 16,0 23 0,0-11 0,4 0 0,-4 1 15,3 5 0,-6 0 0,6-1 0,-6 3 0,3-5 16,0-1 0,0 2 0,3-4 0,-3-12 16,0 23 0,3-13 0,-3-10 0,0 22 15,0-13 0,0-9 0,4 20 0,-4-10 16,0-10 0,3 19 0,-3-11 0,0-8 16,0 15 0,0-15 0,5 13 0,-5-13 15,0 9 0,0-9 0,3 10 0</inkml:trace>
  <inkml:trace contextRef="#ctx0" brushRef="#br0">2254 6922 0,'4'-8'0,"-4"8"0,0 0 16,9-8 0,-9 8 0,0 0 0,0 0 15,5-7 0,-5 7 0,0 0 0,0 0 16,0 0 0,0 0 0,0 0 0,0 0 16,0 0 0,0 0 0,19 25 0,-17-17 0,-2-8 15,7 21 0,-5-11 0,1 0 16,0 2 0,-1-2 0,-2-10 0,5 23 0,-5-11 16,3-3 0,-3-9 0,5 22 0,-5-10 15,4-4 0,-4-8 0,5 23 0,-5-13 16,3 2 0,2-3 0,-5 1 0,6 0 15,-6 2 0,2-4 0,-2-8 0,0 15 16</inkml:trace>
  <inkml:trace contextRef="#ctx0" brushRef="#br0">2652 6800 0,'17'-1'15,"-17"1"0,0 0 0,0 0 0,24 13 16,-15-5 0,-1 2 0,3 7 0,-3-1 15,3 4 0,-6-7 0,1 3 0,-4 4 0,5-1 16,-10 0 0,-1 3 0,2 4 0,-7-9 16,-1 1 0,-1 3 0,-2-1 0,2-2 15,-6-1 0,6-1 0,-3-6 0,3 2 16,2-2 0,1-2 0,1-3 0,7-5 16,-15 5 0,15-5 0,0 0 0</inkml:trace>
  <inkml:trace contextRef="#ctx0" brushRef="#br0">1905 6325 0,'0'0'0,"0"0"0,0 0 0,5-9 15,-5 9 0,0 0 0,0 0 0,0 0 16,0 0 0,0 0 0,0 0 0,0 0 16,0 0 0,0 0 0,0 0 0,0 0 15,0 0 0,-40 30 0,28-9 0,-1-2 16,-7 14 0,2 1 0,-2 0 0,1 3 16,5 2 0,1-2 0,-4 1 0,10 1 15,-3 0 0,0 0 0,7-2 0,-2 1 16,0-1 0,5 0 0,0-9 0,0 0 15,-4-3 0,4-2 0,0 14 0,0-9 16,0-2 0,4-7 0,-2 2 0,-2 0 0,3-1 16,2-2 0,0-1 0,1-3 15,-1-4 0,4 2 0,-4-4 0,3 2 0,9 5 16,-1-8 0,6 3 0,-2-3 0,-3-3 16,-4 2 0,4-2 0,-17-4 0,17 6 15,-17-6 0,17 4 0,-17-4 0,14 3 16,-14-3 0,0 0 0,16 5 0,-16-5 15,0 0 0,12 4 0,-12-4 0,0 0 0,0 0 16</inkml:trace>
  <inkml:trace contextRef="#ctx0" brushRef="#br0">3230 6599 0,'0'0'0,"0"0"0,0 0 0,0-13 16,0 13 0,0 0 0,0 0 0,0 0 15,0 0 0,0 0 0,0 0 0,0 0 0,0 0 16,-5 36 0,2-13 0,1 2 16,-5-3 0,5 17 0,0-11 0,2-4 15,0-2 0,2-2 0,0 0 0,1-2 0,1-1 16,-2-6 0,4 2 0,-1-3 0,-5-10 15,8 17 0,1-12 0,-9-5 0,13 9 16,-13-9 0,13 6 0,-13-6 0,0 0 16,0 0 0,34-15 0,-23 10 0,2-10 0,-2 0 15,-3-3 0,3-5 0,-2 1 0,2-4 16,-4 6 0,2-5 0,-1 4 16,-2-1 0,2 4 0,-3 4 0,-2-1 0,2 5 15,-1 0 0,-4 10 0,3-14 0,-3 14 16,2-11 0,-2 11 0,0 0 0,0 0 15,0 0 0,0 0 0,0 0 0,0 0 16,0 0 0,5 33 0,-5-21 0,0 1 16,3 5 0,-3 3 0,0-4 0,2 4 15,-2 1 0,3-1 0,-3-1 0,3 0 16,1 3 0,-4-5 0,0-1 0,8 4 0,-6-5 16,-2 2 0,4 2 0,-3-5 15,-1-3 0</inkml:trace>
  <inkml:trace contextRef="#ctx0" brushRef="#br0">3706 6795 0,'0'0'16,"0"0"0,9-9 0,-9 9 0,0 0 15,0 0 0,0 0 0,19-3 0,-19 3 16,0 0 0,0 0 0,32 6 0,-32-6 16,20 10 0,-9-4 0,-11-6 0,19 15 15,-11-5 0,6 7 0,-6-1 0,-5 5 16,2 1 0,-10 1 0,0 1 0,3 10 16,-12-3 0,5-4 0,1-9 0,-5 8 15,4-7 0,-2 2 0,5-6 0,-2-4 16,1 1 0,6-4 0,1-8 0,-5 15 15,5-15 0,-8 10 0,8-10 0,0 0 0,0 12 16,0-12 0,0 0 0,0 0 0,0 0 16,18 8 0,-18-8 0,47-10 0,-20 2 15,12-4 0,-1-5 0,-8 4 0,-6 0 16</inkml:trace>
  <inkml:trace contextRef="#ctx0" brushRef="#br0">4243 6992 0,'3'13'0,"0"2"0,-1-3 15,-2 3 0,-2-1 0,2-1 0,-3 7 16,0-2 0,-6 2 0,1 1 0,0-1 15,2-1 0,-4-3 0,-1 1 0,0-1 16,2-4 0,2-2 0,-1-4 0,8-6 0</inkml:trace>
  <inkml:trace contextRef="#ctx0" brushRef="#br0">4585 6622 0,'0'0'0,"0"0"0,0 0 15,0 0 0,0 0 0,0 0 0,-10 48 16,3-28 0,3 2 0,-2 2 0,3-1 15,1-2 0,-4-2 0,6 2 0,0-1 16,0 0 0,6 0 0,-4-6 0,4 0 16,-3 0 0,1-5 0,3 1 0,-7-10 0,16 14 15,-9-6 0,-7-8 0,20 10 16,-10-6 0,-10-4 0,0 0 0,37-14 16,-29 6 0,11-6 0,-5-3 0,2 1 0,-2-6 15,-6 3 0,0-1 0,0-2 0,-2 5 16,1-1 0,-3 5 0,-2-1 0,1 4 15,0 1 0,-3 9 0,2-15 0,-2 15 16,7-13 0,-7 13 0,0-10 0,0 10 16,0 0 0,0 0 0,0 0 0,0 0 15,0 0 0,0 0 0,0 0 0,0 0 16,0 0 0,0 0 0,5 35 0,-1-25 0,-4 10 16,1 1 0,-1 2 0,3 0 15,-3-1 0,3 14 0,-3-8 0,2-1 0,-4-5 16,2-3 0</inkml:trace>
  <inkml:trace contextRef="#ctx0" brushRef="#br0">5086 6916 0,'9'-10'0,"-9"10"0,0 0 16,13-10 0,-13 10 0,19-10 0,-10 7 15,12-6 0,-7 5 0,0-3 0,-14 7 0,22-6 16,-22 6 0,20-4 0,-20 4 0,0 0 16,0 0 0,0 0 0,30 8 0,-30-8 15,4 12 0,-4-12 0,0 18 0,0-5 16,0-1 0,-4 8 0,4-1 0,-10 3 16,10-9 0,-2 2 0,-1 5 0,1 0 15,2-5 0,0-2 0,2 0 0,3 0 16,-5 0 0,10 4 0,-6-1 0,5 2 0,1-1 15,-1-5 0,-7 4 0,4-4 16,2-1 0,-5-1 0,-3-10 0,9 20 16,-7-10 0,-2-10 0,2 18 0,-2-11 0,0-7 15,0 16 0,0-16 0,-7 20 16,1-12 0,-5 2 0,-2 3 0,-7-3 0,3 2 16,-3-3 0,0-3 0,0-1 0,2 2 15,1-7 0,17 0 0,-36-10 0</inkml:trace>
  <inkml:trace contextRef="#ctx0" brushRef="#br0">5740 6861 0,'0'0'0,"0"0"15,0 0 0,0 0 0,0 0 0,15-4 16,-15 4 0,0 0 0,0 0 0,0 0 16,0 0 0,33 6 0,-23-6 0,-10 0 15,24 4 0</inkml:trace>
  <inkml:trace contextRef="#ctx0" brushRef="#br0">6659 6840 0,'16'0'0,"-16"0"16,0 0 0,31-2 0</inkml:trace>
  <inkml:trace contextRef="#ctx0" brushRef="#br0">7173 6792 0,'0'0'0,"0"0"0,0 0 0,0 0 15,0 0 0,19-3 0,-19 3 0,0 0 16,0 0 0,0 0 0,0 0 0,19-3 16,-19 3 0</inkml:trace>
  <inkml:trace contextRef="#ctx0" brushRef="#br0">7824 6500 0,'0'0'0,"5"-8"0,-5 8 0,3-7 16,-3 7 0,0 0 0,0 0 0,0 0 15,0 0 0,0 0 0,0 0 0,0 0 0,0 0 16,0 0 0,0 0 0,-8 46 15,8-26 0,-5 3 0,2-1 0,0 0 0,0 0 16,1 1 0,2-2 0,0 0 0,2 0 16,-2-3 0,3-1 0,0-1 0,2-7 15,-2 4 0,0-4 0,-3-9 0,10 17 16,-3-10 0,-7-7 0,13 13 0,-13-13 0,20 2 16,-20-2 0,0 0 0,30-7 15,-30 7 0,30-18 0,-17 8 0,1-3 16,-1-3 0,4-6 0,3-10 0,-4-3 0,0 4 15,-2 3 0,-6 5 0,0 0 0,1 3 16,-1 0 0,-3 0 0,-1 6 0,2 1 16,-3 3 0,2 1 0,-5 9 0,7-16 15,-7 16 0,2-10 0,-2 10 16,6-10 0,-6 10 0,0 0 0,0 0 0,0 0 16,0 0 0,0 0 0,0 0 0,0 0 15,7 26 0,-7-4 0,0-2 0,0 1 16,0 2 0,0-5 0,0 5 0,0-1 15,0 1 0,3-1 0,-3 1 0,7 13 16,-5-9 0,-2-3 0,6-1 0,-4-1 0,1 1 16,0-5 0,-1-1 0,-2-17 0</inkml:trace>
  <inkml:trace contextRef="#ctx0" brushRef="#br0">8470 6786 0,'0'0'0,"6"-9"0,-6 9 0,0 0 15,0 0 0,0 0 0,5-6 0,-5 6 16,0 0 0,0 0 0,0 0 0,0 0 16,0 0 0,25 28 0,-15-12 0,-3 4 15,0 0 0,1 2 0,1 0 0,-1-3 16,-1 7 0,0-3 0,2-5 0,-7 2 15,3 3 0,-2-6 0,0-1 0,-2 0 16,-1-7 0,0-9 0,0 20 0,0-20 16,0 16 0,0-16 0,0 9 0,0-9 0,0 0 15,0 0 0,0 0 0,0 0 16,0 0 0,0 0 0,0 0 0,0 0 0,0 0 16,24-30 0,-16 10 0,0-1 0,3 0 15,0 2 0,-2 1 0,7 1 0,-6 2 16,4 0 0,-3 4 0,0-1 0,-2 4 15,-2 0 0,-7 8 0,19-10 0,-8 5 16,-11 5 0,23-5 0,-23 5 0,26 0 16,-26 0 0,0 0 0,33 8 0,-21-4 15,6 6 0,-3 3 0,4 0 0,-8 0 0,2 3 16,-4 3 0,3 1 0,-3 0 16,-5-1 0,4 4 0,0-1 0,-6-2 15,-4 3 0,7-2 0,-10-1 0,5 0 0,0 2 16,-3-6 0,-5-4 0,4-3 0</inkml:trace>
  <inkml:trace contextRef="#ctx0" brushRef="#br0">9033 6077 0,'0'0'0,"0"0"16,20-2 0,-20 2 0,0 0 0,39 15 15,-17 0 0,16 8 0,-5 0 0,7 10 16,-1 2 0,-3 1 0,3 7 0,-2-4 0,16 23 16,-16-11 0,-6-9 0,-7 5 0,1-2 15,-9 3 0,12 25 0,-19-17 16,0-9 0,-9 5 0,-4-4 0,-1 4 0,-2-2 15,-3 0 0,-1-6 0,-3 2 0,-2-1 16,-1-2 0,1-4 0,-3-4 0,8-7 16,-6 7 0,7-10 0,-1-3 0,2-5 15,1 3 0,-3-2 0,9-5 0,-5-1 16,3-2 0,4-10 0,-9 16 0,9-16 16,-5 10 0,5-10 0,-5 9 0,5-9 15,0 0 0,0 0 0,-7 13 0,7-13 0,0 0 16,0 0 0,0 0 0</inkml:trace>
  <inkml:trace contextRef="#ctx0" brushRef="#br0">10545 6812 0,'0'0'0,"9"-2"15,-9 2 0,11-2 0,-1 2 0,4-3 16,9-2 0,-2 4 0,3-6 0,17 5 0,-8-2 15,-3 1 0,12 3 0,1-6 0,-1 0 16,3 6 0,-15-4 0,-6 0 16,-2 4 0,4-2 0,-4 2 0,-5-2 0,-4 2 15</inkml:trace>
  <inkml:trace contextRef="#ctx0" brushRef="#br0">10633 6998 0,'0'0'0,"14"4"15,-14-4 0,19 6 0,2-2 16,2 2 0,5-4 0,-1-2 0,19 5 0,-5-8 16,8 6 0,0-8 0</inkml:trace>
  <inkml:trace contextRef="#ctx0" brushRef="#br0">12588 6512 0,'3'-4'0,"-3"4"15,0 0 0,10-3 0,-10 3 16,9-5 0,-6 0 0,5-3 0,0 4 15,0-4 0,0 3 0,1-5 0,1 5 0,-4-5 16,-1 3 0,4 0 0,-1-2 0,-3-1 16,0 2 0,2-2 0,-4 0 0,-1 0 15,2-1 0,-3 1 0,-1 10 0,-5-12 16,0 5 0,5 7 0,-12-6 0,3 3 0,9 3 16,-21 0 0,-1 0 0,3 4 15,-6 4 0,1 1 0,2 1 0,-13 13 16,10-6 0,3-1 0,-9 10 0,12-4 0,1 1 15,6-6 0,1 2 0,7 3 0,1-2 16,3 0 0,3 1 0,4-1 0,1 1 16,4-1 0,4-3 0,14 9 0,-8-1 15,3-10 0,10 6 0,3-2 0,-2 0 16,2-2 0,-11-4 0,-2-3 0,-3-2 16,1-1 0,-2-4 0,-2 1 0,-8-1 15,8-6 0</inkml:trace>
  <inkml:trace contextRef="#ctx0" brushRef="#br0">13097 6660 0,'0'0'0,"0"0"15,0 0 0,0 0 0,19 7 0,-13-4 16,-4 4 0,4 2 0,-2 11 0,4 0 0,-2 0 15,-5 1 0,5 1 0,-4 1 0,1 15 16,-1-11 0,-2 0 0,3-2 0,-3-3 16,0-3 0,4 6 0,-4-2 0,0-2 15,0 1 0,0 1 0,3-6 16,-3 4 0,0-8 0,2 2 0,-2-2 0,2-1 16,-2-2 0,3-3 0,-3 3 0,0-10 15,0 0 0,0 10 0</inkml:trace>
  <inkml:trace contextRef="#ctx0" brushRef="#br0">13760 5939 0,'0'0'0,"0"0"0,-14 18 16,1-1 0,-10 13 0,1 5 0,-2 3 16,-1 7 0,-15 24 0,3-3 0,3 5 15,10-15 0,9-6 0,-6-1 0,6-1 16,-2 2 0,9-1 0,8 1 0,3-1 15,8-7 0,3-1 0,5 0 0,4-8 0,3 3 16,7-9 0,0-3 0,-1 1 16,4-5 0,-2-3 0,-8-2 0,2-5 15,-7-7 0,5 3 0,-8-1 0,-1-5 16,-4 3 0,-13-3 0,25-3 0,-16 2 16,-9 1 0,11-10 0</inkml:trace>
  <inkml:trace contextRef="#ctx0" brushRef="#br0">14245 6381 0,'0'0'0,"0"0"16,0 0 0,2 10 0,-2-10 0,0 0 15,0 0 0,0 0 0,0 0 0,0 0 16,0 0 0,0 0 0,0 0 0,0 0 15,0 0 0,0 0 0,0 0 0,0 0 0,0 0 16,0 0 0,0 0 0,0 0 0,0 0 16,0 0 0,0 0 0,0 0 0,0 0 15,0 0 0,0 0 0,14-24 0,-14 16 16,5 0 0,-5 8 0,2-14 0,1 6 16,1 1 0,-4 7 0,5-12 0,-5 12 15,6-10 0,-6 10 0,2-8 0,-2 8 16,0 0 0,3-7 0,-3 7 0,0 0 0,0 0 15,0 0 0,0 0 0,0 0 0,0 0 16,0 0 0,0 0 0,0 0 0,0 0 16,7 21 0,-4-12 0,-3 4 0,5-4 15,-3 10 0,0 1 0,1 0 0,-3 3 16,0-4 0,0 6 0,3-3 0,-3 1 16,2 0 0,-2-1 0,0 1 0,-2 0 15,2-2 0,-3-1 0,0-3 0,3 0 16,-2-1 0,2-1 0,0-6 0,-2 1 15,2 0 0,0 0 0,0-1 0,0-9 0,0 18 16,0-18 0,-5 12 0,5-6 0,0-6 16,0 0 0,0 0 0</inkml:trace>
  <inkml:trace contextRef="#ctx0" brushRef="#br0">14715 6422 0,'0'0'0,"23"9"0,-13-6 15,1 1 0,-2 3 0,1 3 0,4 8 16,0-4 0,-1 4 0,-2-1 0,-2 2 15,-1 1 0,-8-4 0,2 6 0,-2-1 16,-2-1 0,-6 0 0,-1 0 0,1-1 0,-6-2 16,-2 3 0,2-1 0,1-3 0,-6-1 15,1-1 0,3-2 0,0 1 0,2-6 16,-1 1 0,3-8 0,11 0 0,-15 5 16</inkml:trace>
  <inkml:trace contextRef="#ctx0" brushRef="#br0">15301 6369 0,'0'0'0,"0"0"0,0 0 0,-2 17 16,-4-7 0,-5 9 0,0-3 0,7-2 15,-6 4 0,5-1 0,-1-2 0,4-4 16,-1 2 0,0-3 0,3 2 0,0-2 0,3 0 16,0 3 0,-1-3 0,4-2 0,-1 2 15,1 0 0,2-4 0,0-2 16,0 2 0,2-2 0,-3-1 0,-7-3 0,13 0 16,-13 0 0,0 0 0,22-7 0,-19 1 15,5-1 0,-4-3 0,-3 1 0,5-1 16,-3-9 0,-3 3 0,0 1 0,0 3 15,-5 0 0,1 0 0,-1 2 0,0 0 0,-1 0 16,-2 0 0,0 0 0,-1 3 16,2-2 0,-1 3 0,-1 0 0,2-4 15,3 6 0,4 4 0,-11-9 0,10 6 16,1 3 0,-14-7 0,14 7 0,0 0 16,-9-8 0,9 8 0,0 0 0,0 0 0,-6 0 15,6 0 0,0 0 0</inkml:trace>
  <inkml:trace contextRef="#ctx0" brushRef="#br0">15698 6431 0,'6'3'0,"-6"-3"0,5 13 16,-2 0 0,-3-3 0,0 3 0,0-1 15,-3 8 0,0-1 0,-2-2 0,2 1 16,-5-1 0,1 2 0,0-6 0,-1 1 16,3-1 0,-5-3 0,6 0 0,-2-2 15,1 2 0,0-3 0,-2-1 0,2 3 16,5-9 0,-5 11 0,0-9 0,5-2 16,0 0 0,0 0 0</inkml:trace>
  <inkml:trace contextRef="#ctx0" brushRef="#br0">15912 6556 0,'10'-3'0,"-10"3"0,0 0 0,11-4 16,-11 4 0,0 0 0,0 0 0,13-3 16,-13 3 0,0 0 0,0 0 0,15-2 0</inkml:trace>
  <inkml:trace contextRef="#ctx0" brushRef="#br0">16188 6544 0,'0'0'0,"0"0"0,19-3 16,-19 3 0,21-5 0,-21 5 0,18-5 16</inkml:trace>
  <inkml:trace contextRef="#ctx0" brushRef="#br0">16592 6506 0,'0'0'15,"0"0"0,15 0 0,-15 0 0,0 0 16,17 0 0,-17 0 0,18-1 0</inkml:trace>
  <inkml:trace contextRef="#ctx0" brushRef="#br0">16881 6496 0,'19'0'0,"-19"0"0,0 0 16,0 0 0,0 0 0,0 0 0,0 0 15,0 0 0,0 0 0,14 0 0,-14 0 16,0 0 0,0 0 0,14 0 0,-14 0 16,0 0 0,20-4 0</inkml:trace>
  <inkml:trace contextRef="#ctx0" brushRef="#br0">17237 6384 0,'0'0'0,"8"-5"16,-8 5 0,0 0 0,0 0 0,0 0 16,0 0 0,0 0 0,0 0 0,0 0 15,0 0 0,-17 15 0,12-5 0,-1-2 16,2 2 0,-2 2 0,-6 4 0,7 1 0,-2-1 15,3-3 0,2-1 0,2-1 16,0 1 0,0 1 0,2-4 0,-2 1 0,8 1 16,-2-1 0,-1-2 0,7 0 0,-5-3 15,1 2 0,1-4 0,-9-3 0,20 3 16,-20-3 0,17 0 0,-17 0 0,13-6 16,-13 6 0,7-10 0,-7 10 0,4-6 15,-4 6 0,2-10 0,-2 10 0,-2-12 16,-2 7 0,4 5 0,-5-13 0,3 6 15,-5 2 0,1 0 0,6 5 0,-4-8 0,4 8 16,-11-7 0,11 7 0,-9-9 0,9 9 16,-6-3 0,6 3 0,-4-6 15,4 6 0,0 0 0,-9-11 0</inkml:trace>
  <inkml:trace contextRef="#ctx0" brushRef="#br0">17261 5905 0,'0'0'0,"0"0"0,0 0 16,0 0 0,0 0 0,39 30 0,-28-15 16,5 5 0,12 6 0,-2 4 0,-3 1 15,7 2 0,0-1 0,0 2 0,-8 1 16,2 3 0,4-2 0,-4-1 0,-1 2 15,-1 0 0,-4 1 0,2-5 0,-7 5 16,-1-5 0,-2 2 0,-6 3 0,-2-5 0,0-2 16,-4-4 0,0-2 0,-4-1 0,3-2 15,-2 4 0,-7 9 0,4-7 16,8-7 0,-9 1 0,8-1 0,-11-3 0,4-1 16,3-3 0,-1 0 0,4-4 0,-5-2 15,5 2 0,2-10 0,-5 15 0,2-7 16,3-8 0,-5 10 0,5-10 0,-4 7 15,4-7 0,0 0 0,-4 10 0,4-10 16,0 0 0,-3 6 0,3-6 0,0 0 16,0 0 0,0 0 0,0 0 0,-9 9 15,9-9 0,0 0 0</inkml:trace>
  <inkml:trace contextRef="#ctx0" brushRef="#br0">18269 6674 0,'0'0'0,"-6"-4"0,6 4 0,0-3 15,0 3 0,0 0 0,0 0 16,0 0 0,0 0 0,0 0 0,0 0 16,0 0 0,0 0 0,8-12 0,4 10 0,1 2 15,9-6 0,3 4 0,19-3 0,3 3 16,-3-1 0,1 0 0,2-4 0,-1 4 15,-2-1 0,-3-2 0,-9 6 0,-2-7 16,-4 4 0,-4 3 0,0-3 0,-6 3 0,-3-3 16,-1-1 0,-12 4 0,16-2 15,-16 2 0,0 0 0,0 0 0,0 0 16,0 0 0</inkml:trace>
  <inkml:trace contextRef="#ctx0" brushRef="#br0">18663 6463 0,'-3'-6'0,"3"6"0,0-10 0,0 10 15,-5-9 0,5 9 0,-2-4 0,2 4 16,0 0 0,0 0 0,0 0 0,0 0 16,0 0 0,0 0 0,-12 16 0,10-6 0,-5 13 15,3-10 0,1 7 0,0-2 0,-3 1 16,3 2 0,1-3 0,0 2 0,2 0 15,2 3 0,0-4 0,1-1 0,3-2 16,0 0 0,2 4 0,1-5 0,-1-3 16,-1 0 0,2-3 0,2-2 0</inkml:trace>
  <inkml:trace contextRef="#ctx0" brushRef="#br0">19698 6229 0,'0'0'0,"-11"-7"0,11 7 16,-15 0 0,15 0 0,-37 9 0,13-3 16,-12 12 0,-3 4 0,-2 3 0,2 1 15,2 2 0,3 2 0,8 3 0,1-5 16,6-2 0,3 1 0,7-11 0,1 7 16,2-1 0,4 1 0,0-5 0,6 5 15,2-3 0,4 2 0,6-5 0,-4 4 16,6-8 0,-3 3 0,17 5 0,-7-9 0,-5 1 15,-1-7 0,-5 0 0,1-3 0,2 1 16,3-3 0,-2-1 0,-1 0 0,-17 0 16,25-1 0,-14-3 0,-11 4 0,22-5 15,-11 1 0,-11 4 0,19-3 0,-14 0 16,-5 3 0,14-6 0,-14 6 0</inkml:trace>
  <inkml:trace contextRef="#ctx0" brushRef="#br0">19769 6692 0,'6'-6'16,"-6"6"0,8-3 0,-8 3 0,13-3 16,-13 3 0,23-6 0,-23 6 0,18 3 0,-18-3 15,23 3 0,-10 1 0,-1 2 16,-2-2 0,-2 7 0,1-4 0,-1 3 0,-3-1 15,1 9 0,3 4 0,-9-4 0,-4 1 16,1-5 0,1 9 0,-6-7 0,2 0 16,-5 1 0,-2 3 0,5-5 0,1-3 15,2-2 0,1-1 0,-2 1 0,0-3 16,6-7 0,-5 13 0,5-13 0,-9 12 16,9-12 0,0 8 0,0-8 0,0 0 15,0 0 0,0 0 0,2 8 0,-2-8 0,20 2 16,-20-2 0,32 2 0,-9-6 0,2 4 15,1-8 0,16-2 0,-4 0 0,-5-3 16,1 3 0,-3-8 0,2-2 0</inkml:trace>
  <inkml:trace contextRef="#ctx0" brushRef="#br0">20848 5745 0,'0'0'0,"0"0"0,0 0 16,-24 29 0,7-8 0,-9 13 0,0-2 15,-2 9 0,4 2 0,-9 1 0,8 3 16,-16 19 0,0 1 0,14-14 0,5-10 0,4 2 15,-2-4 0,2 4 0,6-1 0,1-1 16,2-2 0,4-2 0,2 0 0,6-3 16,2-7 0,-3-2 0,8-5 0,0-2 15,0-1 0,2 3 0,2-7 0,5 3 16,0-6 0,-2-4 0,4 0 0</inkml:trace>
  <inkml:trace contextRef="#ctx0" brushRef="#br0">21409 6147 0,'0'-10'0,"3"5"0,-2-2 0,3 2 0,-1-5 15,0 5 0,-3 5 0,0-13 0,0 9 16,0 4 0,0-8 0,0 8 0,0 0 16,0-10 0,0 10 0,0 0 0,0 0 15,0 0 0,0 0 0,0 0 0,0 0 0,0 0 16,-19 10 0,12-2 0,0-1 0,-2 3 16,4 0 0,-3 0 0,0 0 15,-1 6 0,0 2 0,0-3 0,2-3 0,6 0 16,-3-1 0,2-1 0,2-2 0,2 2 15,-2 3 0,0-3 0,0-3 0,4 4 16,-3-1 0,6-3 0,-2 0 0,-2 0 16,5-4 0,-6 3 0,4-3 0,3 3 0,-1-6 15,1 2 0,1-2 0,3-2 16,-6 2 0,7-3 0,-10 0 0,4-3 16,4 0 0,-4 2 0,0-5 0,0 3 0,0-2 15,-2 1 0,2-1 0,0 1 0,-3-3 16,0 3 0,1-1 0,0-2 0,2 4 15,-3-1 0,0-1 0,1-2 0,-3 0 16,3 2 0,-1-2 0,-2 3 0,3-1 16,-3 0 0,-1 5 0,-2 3 0,5-11 15,-5 7 0,0 4 0,4-7 0,-4 7 16,0-12 0,0 12 0,2-6 0,-2 6 0,0 0 16,-2-10 0,2 10 0,0 0 15,0-8 0,0 8 0,0 0 0,-4-9 0,4 9 16,0 0 0,0-6 0,0 6 0,0 0 15,0 0 0,-3-10 0,3 10 0,0 0 16,0 0 0,-4-4 0,4 4 0,0 0 16,-9-6 0,9 6 0,0 0 0,-10 0 15,10 0 0,-14-6 0,14 6 0,-14 0 0,14 0 16,-16 0 0,16 0 0,0 0 16,-25 0 0,16 0 0,9 0 0,-11 2 0,11-2 15,0 0 0</inkml:trace>
  <inkml:trace contextRef="#ctx0" brushRef="#br0">21716 6431 0,'-4'12'0,"2"-5"0,-3 3 16,2 0 0,-3 0 0,3 0 0,-1 0 16,-3-2 0,5 3 0,-3-1 0,0 0 15,-2 0 0,2 0 0,-3-2 0,3 1 0,-1-1 16,0-2 0,-2 4 0,1-2 0,-2-1 15,0-2 0,-1 3 0,-1-4 0,0 4 16,3-3 0,-7-3 0,5 4 0,10-6 16,-21-3 0</inkml:trace>
  <inkml:trace contextRef="#ctx0" brushRef="#br0">21973 6120 0,'9'-5'0,"-9"5"0,8-7 15,-8 7 0,0 0 0,7-8 0,-7 8 0,3-8 16,-3 8 0,0 0 0,9-7 0,-9 7 15,0 0 0,5-8 0,-5 8 0,0 0 16,8-4 0,-8 4 0,0 0 0,0 0 16,6-6 0,-6 6 0,0 0 0,0 0 15,0 0 0,0 0 0,0 0 0,0 0 16,5 18 0,-5-8 0,-3 0 0,3 1 16,-5 10 0,2-2 0,1 4 0,-4-6 15,4 3 0,-6 1 0,4-1 0,1-4 16,-2 1 0,3-1 0,0 0 0,-4-4 0,6 0 15,-7 1 0,5 7 0,-4-8 0,4 3 16,-4-2 0,5-1 0,1-5 0,-4 2 16</inkml:trace>
  <inkml:trace contextRef="#ctx0" brushRef="#br0">22505 6356 0,'8'7'0,"-8"-7"0,2 8 16,-2-8 0,4 15 0,-3-5 0,-1 0 16,0 3 0,-1 6 0,-3-2 0,2 1 15,-1-4 0,-2 5 0,-1-1 0,-3-1 16,-1 1 0,2-1 0,-4-1 0,-2 4 16,1-10 0,-1 6 0,-5-1 0,3-5 15,-6 1 0,0 1 0,0-2 0,0-1 16,0-2 0,-2-3 0,2-2 0,1-2 0,21 0 15</inkml:trace>
  <inkml:trace contextRef="#ctx0" brushRef="#br0">23003 6222 0,'10'-6'0,"-10"6"0,0 0 0,0 0 0,0 0 16,12-2 0,-12 2 0,0 0 0,0 0 16,0 0 0,0 0 0,0 0 0,0 0 15,0 21 0,-5-11 0,1 0 0,4 2 16,-5 1 0,5-3 0,-4 2 0,4 1 15,-4 6 0,4-3 0,-3-3 0,3-2 16,-3 1 0,6-2 0,0 0 0,-3-1 16,2-2 0,0 5 0,2-6 0,1 1 0,-5-7 15,11 10 0,-8-7 0,-3-3 0,0 0 16,16 0 0,-16 0 0,0 0 0,0 0 16,25-13 0,-20 9 0,-1-5 0,4 3 15,-3-3 0,-2-2 0,2 3 0,0 2 16,-3-4 0,5 0 0,-4 3 0,0-1 15,-1 0 0,-2 8 0,0-17 0,3 11 16,-3 6 0,0-13 0,0 3 0,0 10 0,-3-13 16,3 13 0,-5-9 0,2 1 0,3 8 15,-9-8 0,4 1 0,0 2 0,5 5 16,-11-8 0,11 8 0,-18-2 0,18 2 16,-16 0 0,16 0 0,0 0 0,-18 5 15</inkml:trace>
  <inkml:trace contextRef="#ctx0" brushRef="#br0">23448 6270 0,'0'0'0,"0"0"0,0 0 15,0 0 0,17 0 0,-17 0 0,0 0 16,0 0 0,9 7 0,-9-7 0,0 0 15,2 11 0,2-4 0,-3 3 0,3-3 16,-8 6 0,4-4 0,0 3 0,-1-2 16,-3 3 0,2-1 0,-1-2 0,-3 3 0,1-2 15,0-4 0,-13 14 0,3-7 16,-2 2 0,0-4 0,-4-1 0,1-2 0,1 1 16</inkml:trace>
  <inkml:trace contextRef="#ctx0" brushRef="#br0">23586 6399 0,'0'0'0,"10"-3"15,-10 3 0,0 0 0,16-2 0,-16 2 16,0 0 0,0 0 0,0 0 0,17 5 15,-11-4 0,-6-1 0,19 6 0</inkml:trace>
  <inkml:trace contextRef="#ctx0" brushRef="#br0">24380 6359 0,'0'0'0,"0"0"0,16-3 0,-16 3 0,0 0 16,0 0 0,22 0 0,-14-3 0</inkml:trace>
  <inkml:trace contextRef="#ctx0" brushRef="#br0">24762 6316 0,'0'0'0,"0"0"0,0 0 0,0 0 15,0 0 0,0 0 0,0 0 0,0 0 16,0 0 0,0 0 0,-30 15 0,20-9 15,-7 8 0,-1-6 0,3 2 0,4 0 16,-2-3 0,5 1 0,-1 2 0,2-2 16,-2-1 0,4 2 0,-1-2 0,1 3 15,3 0 0,2-2 0,0 2 0,0 0 16,2-1 0,0-1 0,7 4 0,-2-5 16,1-2 0,5 2 0,-6-2 0,5-2 15,-12-3 0,21 2 0,-21-2 0,24-2 0,-15-3 16,2-1 0,-11 6 0,19-13 0,-10 6 15,-1-1 0,-4-5 0,7-1 0,-2-2 16,-3 2 0,2 2 0,-5 0 0,-1 1 16,3-1 0,-1 2 0,-1 3 0,-1-1 15,1-2 0,0 0 0,-3 10 0,5-12 0,-5 4 16,0 8 0,3-9 0,-3 9 0,0-7 16,0 7 0,0 0 0,0-10 0,0 10 15,0 0 0,0 0 0,-6-10 0,6 10 16,0 0 0,0 0 0,0 0 0,0 0 15,0 0 0,-17 0 0,17 0 0</inkml:trace>
  <inkml:trace contextRef="#ctx0" brushRef="#br0">24870 5720 0,'0'0'16,"0"0"0,0 0 0,0 0 0,13 2 15,-13-2 0,20 15 0,-4 1 0,-2 4 0,10 11 16,3 4 0,1 2 0,-1-1 16,-2 7 0,3-4 0,-1 6 0,-6-4 15,4 7 0,-4-7 0,3 4 0,-3-2 0,-4 2 16,-4-3 0,-1-2 0,-2-2 0,-7 3 15,-3-4 0,-3-8 0,-2 9 0,-3-9 16,-6 5 0,0-7 0,-5 8 0,6-11 16,-2-4 0,0-1 0,0 0 15,-1-1 0,5-2 0,-2 1 0,1-7 0,7 2 16,-3-4 0,0-2 0,-1 3 0,9-9 16,-13 13 0,11-10 0,2-3 0,-7 10 15,7-10 0,0 0 0,-7 10 0,7-10 16,0 0 0,0 0 0,0 0 0,0 0 0</inkml:trace>
  <inkml:trace contextRef="#ctx0" brushRef="#br0">25781 6475 0,'0'0'0,"11"0"0,-11 0 15,0 0 0,0 0 0,0 0 0,19-2 0,-19 2 16,23 2 0,-23-2 0,24 0 0,-2 0 16,0 2 0,2 1 0,4 0 0,13 1 15,-7-4 0,-8 3 0,2-1 0,-1 1 16,-2-2 0,0-1 0,-1 4 0,-2-4 16,-3-4 0,-3 8 0,1-8 0,-4 3 15,-13 1 0,17-8 0</inkml:trace>
  <inkml:trace contextRef="#ctx0" brushRef="#br0">26154 6353 0,'0'0'16,"0"0"0,0 0 0,-8-3 0,8 3 15,0 0 0,0 0 0,0 0 0,0 0 16,0 0 0,0 0 0,0 0 0,0 0 15,0 0 0,-16 11 0,7-3 0,5 2 0,0 0 16,-2 0 0,1-1 0,-1 2 0,1 8 16,-3-4 0,5 5 0,-2-6 0,5 1 15,-3-2 0,6 1 0,-3-2 0,5 8 16,0-5 0,1-2 0,3-2 0,-2 1 16,3-6 0,-1 1 0</inkml:trace>
  <inkml:trace contextRef="#ctx0" brushRef="#br0">26674 6487 0,'0'0'0,"8"-2"0,-8 2 0,0 0 16,11-5 0,-11 5 0,0 0 0,0 0 15,0 0 0,16 0 0,-16 0 0,0 0 16,25 3 0,-14-1 0,3 0 0,7 3 15,1-2 0,1-2 0,-9 3 0,10-4 16,-2 5 0,-3-5 0,3 1 0,-7 1 0,9-2 16,-9 0 0,2 0 0,-3 0 0,-14 0 15,24 0 0,-24 0 0,25 0 0,-11 0 16,0-2 0,-14 2 0,21 0 0,-21 0 16,27 2 0,-16-2 0,11 0 0,-5 4 15,-1-1 0,1-3 0,-4 1 0,2 2 16,-15-3 0,32 5 0,-11-1 0,-4-4 15,-3 3 0,-4-3 0,-10 0 0,23 3 16,-23-3 0,16 0 0,-16 0 0,17 2 16,-6 1 0,-11-3 0,19 0 0,-5 2 0,-14-2 15,16 3 0,-5-3 0,-11 0 16,22 2 0,-22-2 0,28 0 0,-15 0 16,6 3 0,0-3 0,-1 0 0,2 0 0,0 2 15,-6-2 0,-1-2 0,-13 2 0,27 0 16,-16 0 0,-11 0 0,25 0 0,-25 0 15,20 0 0,-20 0 0,15-3 0,-15 3 16,15 0 0,-15 0 0,17-2 0</inkml:trace>
  <inkml:trace contextRef="#ctx0" brushRef="#br0">28403 6549 0,'10'-3'0,"-6"-2"0,2 3 15,-6 2 0,14-8 0,-14 8 0,6-3 0,-6 3 16,5-6 0,-5 6 0,6-6 0,-6 6 15,0 0 0,8-1 0,-8 1 0,0 0 16,0 0 0,5-7 0,-5 7 0,0 0 16,0 0 0,14-2 0,-14 2 0,19 2 15,-5-2 0,-1 0 0,12 4 0,16 0 0,0 2 16,0 0 0,-3-5 0,-5 4 0,-8 0 16,1-3 0,0 3 0,-1-2 0,-3-1 15,-1 0 0,-4-2 0,-1 3 0,6 0 16,-6-1 0,1-2 0,-4 0 0,-13 0 15,23 0 0,-23 0 0,0 0 0,27 0 16,-27 0 0,13-2 0,-13 2 0,11-6 16,-11 6 0</inkml:trace>
  <inkml:trace contextRef="#ctx0" brushRef="#br0">28826 6292 0,'0'-7'0,"0"7"0,3-10 16,-3 10 0,2-10 0,-2 10 0,0 0 15,0 0 0,0-10 0,0 10 0,0 0 0,0 0 16,0 0 0,0 0 0,0 0 16,0 0 0,0 0 0,0 0 0,0 0 15,0 0 0,-5 33 0,5-21 0,-3 10 0,3-5 16,-2 3 0,-1 0 0,0 1 0,1 1 15,-1 1 0,3-1 0,-4-2 0,4 1 16,-3 2 0,3-3 0,0 3 0,0-1 16,0 0 0,-2 0 0,2-2 15,0-3 0</inkml:trace>
  <inkml:trace contextRef="#ctx0" brushRef="#br0">29450 6374 0,'0'0'16,"14"2"0,-14-2 0,0 0 0,0 0 15,0 0 0,0 0 0,0 0 0,11-2 16,-11 2 0,0 0 0,0 0 0,0 0 16,0 0 0,0 0 0,0 0 0,0 0 15,0 0 0,0 0 0,0 0 0,0 0 16,17-3 0,-17 3 0,0 0 0,0 0 0,7-8 16,-7 8 0,0 0 0,8-7 15,-8 7 0,6-5 0,-6 5 0,2-12 0,-2 12 16,3-10 0,-3 10 0,0-10 0,0 10 15,-5-13 0,5 13 0,-6-8 0,4 2 16,-7-1 0,2-1 0,7 8 0,-16-10 16,7 6 0,0-2 0,9 6 0,-21-4 15,12 1 0,9 3 0,-23 0 0,23 0 16,-23 3 0,12-1 0,0 3 0,0 0 0,0 0 16,0 0 0,0 3 0,0-1 0,-5 8 15,2-1 0,-1 1 0,6 2 0,-3 1 16,7 2 0,-3-1 0,5 1 0,3-3 15,0 5 0,3-2 0,5 1 0,1-1 16,4-2 0,0 3 0,2-7 0,0 4 16,5-2 0,-4-1 0,3-2 0,2-3 15,-9 0 0,-1-3 0,3-3 0,-3 2 16,1-3 0,-5-2 0,-7-1 0,21 6 16,-21-6 0,20 0 0,-20 0 0,19-6 15,-19 6 0,16-4 0,-7 1 0,-9 3 0,13-7 16,-13 7 0,11-5 0,-11 5 0,15-5 15,-15 5 0,7-5 0,-7 5 0,8-5 16,-8 5 0,0 0 0,9-5 0,-9 5 16,0 0 0,0 0 0,8-5 0,-8 5 15,0 0 0,0 0 0,0 0 0,11-5 16,-11 5 0,0 0 0,0 0 0,0 0 16</inkml:trace>
  <inkml:trace contextRef="#ctx0" brushRef="#br0">29680 6799 0,'0'0'0,"0"0"16,0 0 0,0 0 0,25 0 0,-25 0 15,0 0 0,16 0 0,-16 0 0,0 0 16,28 1 0,-28-1 0,13 8 0,-13-8 0,11 4 15,-3 4 0,-1 0 0,-7-8 16,10 17 0,-4-7 0,-4 2 0,-2-2 0,5 9 16,-5-1 0,0 0 0,0-1 0,-5 4 15,-3-6 0,5-2 0,-4-1 16,0 0 0,5-2 0,-4 3 0,1-5 0,3 0 16,-8 4 0,10-4 0,0-8 0,-7 15 15,7-15 0,-7 8 0,7-8 0,-4 10 16,4-10 0,0 0 0,0 0 0,-6 8 15,6-8 0,0 0 0,0 0 0,0 0 0,0 0 16,0 0 0,0 0 0,0 0 0,0 0 16,24-36 0,-12 23 0,1-9 0,1 3 15,2-1 0,1 0 0,-1 5 0,-3-7 16,4 6 0,-1-1 0,-1 1 0,0 1 16,0 1 0,2-2 0,-6 8 0,1-5 15,-3 5 0,-2 1 0,2 2 0,-1-3 16,-8 8 0,17-7 0,-17 7 0,16-6 0,-16 6 15,14-9 0,-3 5 0,-11 4 16,14-3 0,-14 3 0,0 0 0,21 0 16,-21 0 0,0 0 0,25 9 0,-13-2 15,-4-1 0,0 1 0,-6 1 0,7 0 16,-4 2 0,-2-1 0,2 1 0,3 10 0,1-3 16,-2 3 0,-6-2 0,-1 3 0,3-4 15,-3 3 0,-3 0 0,3 0 0,0 0 16,-1-1 0,-6-4 0,4 0 0,-3 0 15,4-3 0,-4 6 0,1-5 0,2 3 16,-2-6 0,-2-1 0,3 1 0,4-10 0,-11 18 16,6-10 0,5-8 0,-16 7 0,16-7 15</inkml:trace>
  <inkml:trace contextRef="#ctx0" brushRef="#br0">30849 6092 0,'0'0'0,"6"-7"16,-6 7 0,0 0 0,0 0 0,3-8 15,-3 8 0,0 0 0,0 0 0,0 0 16,0 0 0,0 0 0,0 0 0,0 0 0,0 0 15,-39 15 0,20 1 0,-3-4 16,-11 12 0,3-1 0,2-4 0,-2 7 0,0-3 16,1 5 0,1-1 0,-2-2 15,3 4 0,2-2 0,-3 6 0,3-6 16,4 2 0,4-2 0,0-6 0,4-1 0,5 1 16,-1-1 0,1 1 0,3 4 0,1-5 15,4 0 0,0 5 0,0-6 0,0 4 16,4-1 0,1-5 0,3-1 0,3 6 15,0-9 0,4 3 0,-5 1 0,7-5 16,-3-2 0,5 0 0,0-1 0,0-1 16,-3-3 0,-2-3 0,2-2 0,-16 0 15,27-5 0,-9-5 0</inkml:trace>
  <inkml:trace contextRef="#ctx0" brushRef="#br0">30935 6412 0,'0'0'16,"0"0"0,0 0 0,0 0 0,0 0 15,0 0 0,0 0 0,0 0 0,-20 22 16,15-11 0,-7 4 0,2-2 0,2 1 16,-1-5 0,2 1 0,1 3 0,3-4 15,-3 2 0,1-1 0,1 0 0,2 0 16,2-2 0,-3 4 0,3-2 0,0-1 0,3-2 16,-3-7 0,6 17 0,-3-11 0,1-1 15,-4-5 0,13 7 0,-13-7 0,9 3 16,-9-3 0,0 0 0,0 0 0,30-8 15,-21 1 0,1-1 0,-4 0 0,3 1 16,-4-3 0,3 1 0,-2 2 0,-1-5 16,-1 4 0,1-2 0,-2 0 0,-1 0 15,1 2 0,0-1 0,-3-1 0,0 10 0,0-17 16,0 7 0,0 0 0,0 2 16,0 8 0,0-14 0,0 14 0,-3-13 0,3 13 15,0-6 0,0 6 0,-3-12 0,3 12 16,0 0 0,-2-10 0,2 10 0,0 0 15,0 0 0,-3-6 0,3 6 0,0 0 16,0 0 0,0 0 0,0 0 0,0 0 16,0 0 0,0 0 0</inkml:trace>
  <inkml:trace contextRef="#ctx0" brushRef="#br0">31268 6480 0,'0'15'0,"-3"-8"0,6 6 0,-6-4 16,3 11 0,-5-5 0,3 3 0,2 1 15,-4-3 0,-1 4 0,-1-2 0,1-3 0,-1-3 16,2 1 0,-3-7 0,1 3 0,5-2 15,-6-1 0,-1 2 0,8-8 0,-8 10 16,1-2 0,-2-3 0,-2 1 0,11-6 16,-22 6 0,14 0 0,-6-6 0,14 0 15,-19 0 0</inkml:trace>
  <inkml:trace contextRef="#ctx0" brushRef="#br0">31536 6453 0,'0'0'15,"0"0"0,0 0 0,8-6 0,-8 6 16,0 0 0,0 0 0,0 0 0,0 0 16,0 0 0,0 0 0,0 0 0,0 0 15,-8 26 0,8-26 0,-9 14 0,5-6 16,1 2 0,-4 0 0,5-3 0,-3 2 0,5-1 15,-3 2 0,1 0 0,2 0 16,0-3 0,0-7 0,0 16 0,5-6 0,-5 0 16,5-2 0,-3 0 0,5-4 0,-7-4 15,8 11 0,-8-11 0,8 7 0,-8-7 16,6 3 0,-6-3 0,0 0 0,19 2 16,-19-2 0,0 0 0,19-5 0,-19 5 15,18-10 0,-11 5 0,3 0 0,-1 0 16,2-2 0,-6 1 0,4-4 0,0 4 15,-2-1 0,1 2 0,-2-3 0,-1 1 16,-5 7 0,11-13 0,-8 8 0,-3 5 0,9-10 16,-9 10 0,2-10 0,-2 10 0,5-7 15,-5 7 0,2-9 0,-2 9 0,0 0 16,0 0 0,-2-10 0,2 10 0,0 0 16,-5-10 0,5 10 0,0 0 0,0 0 15,-6-10 0,6 10 0,0 0 0,0 0 16,0 0 0,-8-2 0,8 2 0,0 0 15,0 0 0,0 0 0</inkml:trace>
  <inkml:trace contextRef="#ctx0" brushRef="#br0">31974 6600 0,'0'0'0,"0"0"0,0 0 15,0 18 0,0-18 0,-8 12 0,3-2 16,-1-3 0,1 3 0,-1 0 0,1 0 0,-3-3 16,2 3 0,1 1 0,-2-4 0,3 3 15,-2-1 0,1-1 0,5-8 16,-7 16 0,-1-10 0,2 0 0,2 1 0,4-7 16</inkml:trace>
  <inkml:trace contextRef="#ctx0" brushRef="#br0">32176 6600 0,'17'2'0,"-17"-2"16,0 0 0,0 0 0,0 0 0,13 3 0,-13-3 15,0 0 0,0 0 0,7 7 0,-7-7 16,0 0 0,8 6 0,-8-6 0,0 0 15,11 7 0,-11-7 0,8 7 0,-1-1 16,-1 1 0,3-2 0,-3 2 0,1-1 16,1 1 0,1-3 0,-1 2 0,-8-6 15,20 10 0,-10-6 0,-3 1 0,6-5 16,-13 0 0,19 6 0</inkml:trace>
  <inkml:trace contextRef="#ctx0" brushRef="#br0">32486 6684 0,'0'0'0,"8"-4"0,-8 4 15,0 0 0,0 0 0,3-7 0,-3 7 16,0 0 0,0 0 0,0 0 0,8-6 16,-8 6 0,0 0 0,0 0 0,7-2 15,-7 2 0,0 0 0,0 0 0,0 0 0,0 0 16,0 0 0,0 0 0,0 0 16,0 0 0,0 0 0,0 0 0,0 0 0</inkml:trace>
  <inkml:trace contextRef="#ctx0" brushRef="#br0">32553 6665 0,'0'0'16,"0"0"0,0 0 0,16-2 0,-16 2 16,0 0 0,0 0 0,0 0 0,16-3 15,-16 3 0,0 0 0,0 0 0,0 0 16,0 0 0,17 0 0,-17 0 0,0 0 0,13 3 16,-13-3 0,0 0 0,17 2 15</inkml:trace>
  <inkml:trace contextRef="#ctx0" brushRef="#br0">32647 6667 0,'0'0'0,"15"3"16,-15-3 0,11 3 0,-11-3 0,0 0 0,15 1 15,-15-1 0,0 0 0,0 0 0,17 3 16,-17-3 0,0 0 0,0 0 0,15 0 16,-15 0 0,0 0 0,0 0 0,0 0 15,16 3 0,-16-3 0,0 0 0,10 0 0,-10 0 16,0 0 0,0 0 0,28 4 16,-20-2 0,-8-2 0,16 6 0,-16-6 15,17 0 0,-17 0 0</inkml:trace>
  <inkml:trace contextRef="#ctx0" brushRef="#br0">33214 6584 0,'0'0'16,"12"-7"0,-12 7 0,0 0 0,10-3 16,-10 3 0,0 0 0,12-5 0,-12 5 15,0 0 0,8-8 0,-8 8 0,0 0 16,8-5 0,-8 5 0,0 0 0,2-7 0,-2 7 15,0 0 0,9-5 0,-9 5 0,0 0 16,0 0 0,7-5 0,-7 5 0,0 0 16,0 0 0,0 0 0,0 0 15,0 0 0,0 0 0,0 0 0,0 0 16,0 0 0,7 17 0,-7-6 0,-6-2 0,6 4 16,-5 6 0,-1-2 0,0 1 0,4-1 15,-4 0 0,4 0 0,-4 1 0,4-4 16,-4-1 0,2-3 0,2 0 0,0 2 15,-1-3 0,0 3 0,1-4 0,2-8 0,-6 22 16,4-12 0,2-2 0,-4 5 0,4-13 16,-3 17 0,3-10 0,0-7 0,-5 17 15,1-10 0,4-7 0</inkml:trace>
  <inkml:trace contextRef="#ctx0" brushRef="#br0">33455 6085 0,'0'0'0,"0"0"16,3-10 0,-3 10 0,0-8 0,0 8 0,0 0 16,0 0 0,0-10 0,0 10 0,0 0 15,0 0 0,0 0 0,2-6 16,-2 6 0,0 0 0,0 0 0,0 0 0,0 0 16,0 0 0,0 0 0,0 0 0,0 0 15,0 0 0,0 0 0,0 0 0,0 0 16,0 0 0,0 0 0,25 16 0,-19-8 15,3 2 0,5 7 0,-4 1 0,1-3 0,0 6 16,0-3 0,2 4 0,4 13 16,-6-9 0,7 7 0,-9-4 0,2-4 15,6 10 0,-4-8 0,-1-2 0,-4-3 16,-3 0 0,3-1 0,-2-1 0,-1 0 16,1 0 0,2 0 0,-6 0 0,1-1 0,0 1 15,-2 0 0,-2-1 0,2-1 0,-1-2 16,4 5 0,-8-1 0,4-6 0,-1 9 15,1-4 0,-6-4 0,6 5 0,0-3 16,-5 0 0,-6 3 0,9-2 0,-4-1 16,-2-2 0,5-4 0,-2 1 0,-1-2 0,-3 11 15,4-7 0,0 2 0,-3-5 16,0 0 0,-5 6 0,6-7 0,-1 2 0,2-2 16,-3-1 0,5 1 0,-4-2 0,-1 1 15,2 1 0,1-2 0,-5 2 0,5-3 16,-1 3 0,-6-3 0,6-2 0,-2 5 15,-1 0 0,5-2 0,-7 0 0,1-1 16,3-3 0,-1 4 0,-1-4 0,1 1 16,2 0 0,-2 1 0,1 1 0,0-2 15,-1 0 0,4 0 0,5-5 0,-16 10 0,11-5 16,5-5 0,-12 4 0,12-4 0,-9 8 16,9-8 0,-9 6 0,9-6 15,-9 6 0,9-6 0,-6 4 0,6-4 0,-8 6 16,8-6 0,0 0 0,-11 6 0,11-6 15,0 0 0,-8 3 0,8-3 0,0 0 16,-8 6 0,8-6 0,0 0 0,0 0 16,0 0 0,-11 4 0,11-4 0,0 0 0,0 0 15,0 0 0,0 0 0,0 0 0,0 0 16,-11 3 0,11-3 0,0 0 16,0 0 0,-22-13 0,3 6 0,-1-8 0</inkml:trace>
  <inkml:trace contextRef="#ctx0" brushRef="#br0">10373 8786 0,'0'0'0,"0"0"0,0 0 16,0 0 0,0 0 0,0 0 0,0 0 15,0 0 0,0 0 0,0 0 0,0 0 16,0 0 0,0 0 0,0 0 0,0 0 0,0 0 15,0 0 0,0 0 0,0 0 0,0 0 16,0 0 0,0 0 0,0 0 0,0 0 16,25-13 0,-1 13 0,-2-2 0,22-2 15,-3 0 0,3 0 0,0 4 0,-11-4 16,7 4 0,-6 4 0,-13-4 0,2-4 16,-7 8 0</inkml:trace>
  <inkml:trace contextRef="#ctx0" brushRef="#br0">10406 9020 0,'0'0'0,"0"0"16,-3 2 0,3-2 0,0 0 0,0 0 15,0 0 0,0 0 0,0 0 0,0 0 16,25 8 0,-5-6 0,9-4 0,-2 4 0,14-2 15,9 0 0,-1 0 0,1 0 0,4 0 16,1 0 0,-6 0 0,0-2 0,-3-2 16,4 0 0</inkml:trace>
  <inkml:trace contextRef="#ctx0" brushRef="#br0">12479 8494 0,'0'0'16,"0"0"0,0 0 0,0 0 0,0 0 16,0 0 0,0 0 0,0 0 0,0 0 15,0 0 0,0 0 0,0 0 0,0 0 0,0 0 16,0 0 0,0 0 0,0 0 16,0 0 0,0 0 0,0 0 0,0 0 0,0 0 15,0 0 0,0 0 0,0 0 0,-6-17 16,6 17 0,-13-2 0,13 2 0,-20-2 15,6 2 0,3 4 0,-14 2 0,4 1 16,-6-1 0,5 4 0,-17 13 0,7-3 16,4-6 0,-2 10 0,8-2 0,3-6 15,5 1 0,5 4 0,-9-7 0,10 5 16,0 1 0,8-4 0,-3 1 0,3 5 16,3-7 0,5-1 0,0 4 0,6-4 15,4 3 0,-1-5 0,2 0 0,3 4 16,0-6 0,0 0 0,0-3 0,2 1 0,-2-3 15,2-2 0,-1 1 0,-3-1 0,4-3 16,-5 0 0,-5-3 0,0-1 0,-1 4 16,-2-3 0,-11 3 0,22-7 0,-11 1 15,-1 4 0,-10 2 0,20-8 0,-15 6 0,-5 2 16,17-8 0,-17 8 0,11-7 16,-11 7 0,11-5 0,-4 4 0,-7 1 15,6-6 0,-6 6 0,0 0 0,14-6 0,-14 6 16,0 0 0,6-4 0,-6 4 15,0 0 0,0 0 0,0 0 0,13-4 0,-13 4 16,0 0 0,0 0 0,0 0 0,14 8 16</inkml:trace>
  <inkml:trace contextRef="#ctx0" brushRef="#br0">12776 8924 0,'0'0'0,"0"0"0,0 0 0,0 0 16,0 0 0,0 0 0,0 0 0,0 0 15,0 0 0,0 0 0,14 0 0,-14 0 16,0 0 0,3 5 0,-3-5 0,6 10 16,-3 0 0,-1-2 0,-2 12 0,2 3 15,2-1 0,-2 1 0,-2 1 0,3 13 0,-3-2 16,0 1 0,0-5 0,0-7 0,-3-2 15,3 1 0,0-4 0,-6 1 0,6-4 16,-2 0 0,2-1 0,0-3 0,0-2 16,-2-1 0,2 1 0,0-5 0,0-5 15,0 13 0,0-9 0,0-4 0,0 10 16,0-10 0,2 8 0,-2-8 0,0 5 16,0-5 0,0 0 0,0 7 0,0-7 15,0 0 0,0 0 0,2 7 0,-2-7 16,0 0 0,0 0 0,0 0 0,0 0 0,0 0 15,0 0 0,0 0 0,0 0 0</inkml:trace>
  <inkml:trace contextRef="#ctx0" brushRef="#br0">11988 8238 0,'0'0'0,"0"0"0,-25 6 0,25-6 0,-21 9 16,1 1 0,5 4 0,-4 2 0,-9 9 15,3 6 0,0 4 0,-2-1 0,5 5 16,0 4 0,-4 3 0,6 1 0,-1-8 15,7 2 0,2 4 0,1-2 0,6-2 16,2-5 0,6-4 0,0 2 0,2-6 16,3 0 0,4-5 0,2 9 0,10-2 0,-7-6 15,4-4 0,-2-3 0,-3-1 16,6-3 0,1 0 0,-2-1 0,1-2 0,13 7 16,-5-4 0,-2-5 0,-6-1 0,-1-2 15,-2 1 0,4 0 0,-7 0 0,-2-3 16,-3 4 0,3-6 0,-3 4 0,-3-3 15,0 1 0,-8-3 0,22 7 0</inkml:trace>
  <inkml:trace contextRef="#ctx0" brushRef="#br0">13697 8706 0,'10'-5'0,"1"0"16,1 3 0,-12 2 0,16-1 0,-16 1 15,0 0 0,0 0 0,21 1 0,-14 6 16,-7-7 0,4 13 0,-1-3 0,1 0 0,-4 11 15,-7-3 0,3 8 0,-7-10 0,3 7 16,-4-1 0,-1-2 0,-10 9 0,-1 1 16,5-12 0,2 2 0,-1-4 0,4-1 15,-2-3 0,-1 0 0,7-3 0,0-1 16,2 0 0,0-4 0,0 1 0,8-5 16,-11 3 0</inkml:trace>
  <inkml:trace contextRef="#ctx0" brushRef="#br0">14030 8709 0,'0'0'0,"0"0"15,0 0 0,0 0 0,0 0 0,0 0 0,0 0 16,9 20 0,-12-10 0,3 0 0,-2 0 16,-2 2 0,3 0 0,1-2 0,-4 2 15,4 8 0,0-3 0,0-4 0,4-1 16,-3-2 0,5-3 0,-3 3 0,2-3 16,3 1 0,0-1 0,1-1 0,-1-2 15,0 2 0,-8-6 0,18 4 0,-8-4 16,-10 0 0,0 0 0,22-4 0,-22 4 0,8-8 15,-8 8 0,9-10 0,-7 0 0,1 2 16,-3 1 0,0 7 0,-3-16 16,3 16 0,0-13 0,-2 6 0,-5-4 0,2 7 15,0-6 0,0 4 0,5 6 0,-12-12 16,9 7 0,-2-1 0,-2-3 0,7 9 16,-14-10 0,13 7 0,1 3 0,-8-10 15,8 10 0,-5-6 0,5 6 0,0 0 16,-8-6 0,8 6 0,0 0 0,-9-6 15,9 6 0,0 0 0,0 0 0,0 0 16,-6-5 0,6 5 0,0 0 0,0 0 0,0 0 16</inkml:trace>
  <inkml:trace contextRef="#ctx0" brushRef="#br0">14417 8680 0,'0'0'0,"8"10"16,-8-10 0,2 11 0,-2-11 0,3 21 15,-6-9 0,1 8 0,-1-3 0,-2 2 16,-3 1 0,8-5 0,-9 2 0,1 2 16,3-3 0,2-2 0,-8 4 0,0-1 15,0-4 0,0-1 0,3 0 0,0-2 16,0-3 0,-2 0 0,0 1 0,0-1 15,2-4 0</inkml:trace>
  <inkml:trace contextRef="#ctx0" brushRef="#br0">14692 8795 0,'0'0'0,"0"0"0,0 0 0,0 0 15,0 0 0,0 0 0,0 0 0,0 0 0,0 0 16,0 0 0,0 0 0,23 5 16,-23-5 0,0 0 0,6 8 0,-6-8 15,7 7 0,-7-7 0,10 3 0,-10-3 0</inkml:trace>
  <inkml:trace contextRef="#ctx0" brushRef="#br0">15034 8765 0,'0'0'0,"0"0"0,9-4 0,-9 4 16,0 0 0,0 0 0,0 0 0,0 0 0,7-6 15,-7 6 0,0 0 0,0 0 0,0 0 16,0 0 0,0 0 0,0 0 0,0 0 15,0 0 0,0 0 0,0 0 0,0 0 16,0 0 0,0 25 0,0-25 0,0 13 16,0-7 0,0-6 0,0 13 0,0-13 15,0 13 0,2-8 0,-2-5 0,6 10 16,-4-3 0,-2-7 0,5 8 0,-5-8 0,8 8 16,-8-8 0,9 8 0,-9-8 15,6 2 0,-6-2 0,0 0 0,10 4 0,-10-4 16,0 0 0,0 0 0,0 0 0,0 0 15,0 0 0,0 0 0,0 0 0,14-14 16,-14 14 0,0 0 0,0 0 0,0-8 16,0 8 0,0 0 0,0 0 0,0 0 15,3-8 0,-3 8 0,0 0 0,0 0 0,0 0 16,0 0 0</inkml:trace>
  <inkml:trace contextRef="#ctx0" brushRef="#br0">15424 8828 0,'0'0'16,"0"0"0,0 0 0,0 0 0,19-3 16,-19 3 0,0 0 0,0 0 0,0 0 15,0 0 0,25 0 0,-16 5 0,-9-5 16,18 2 0,-18-2 0</inkml:trace>
  <inkml:trace contextRef="#ctx0" brushRef="#br0">15835 8820 0,'0'0'0,"14"0"16,-14 0 0,0 0 0,0 0 0,13-5 16,-13 5 0,0 0 0,0 0 0,0 0 15,11-3 0,-11 3 0,0 0 0,0 0 16,0 0 0,0 0 0,22 3 0,-22-3 16,21-3 0</inkml:trace>
  <inkml:trace contextRef="#ctx0" brushRef="#br0">16249 8795 0,'0'0'0,"0"0"0,0 0 15,0 0 0,0 0 0,13-5 0,-13 5 16,0 0 0,0 0 0,0 0 0,0 0 16,0 0 0,8-4 0,-8 4 0,0 0 15,0 0 0,0 0 0,5-6 0,-5 6 16,0 0 0,0 0 0,0 0 0,0 0 15,0 0 0,0 0 0,0 0 0,15-7 0,-15 7 16,0 0 0,0 0 0,0 0 0,0 0 16,0 0 0,7-6 0,-7 6 0,0 0 15,0 0 0,0 0 0,0 0 0,0 0 16,0 0 0,0 0 0,0 0 0,0 0 16,0 0 0,0 0 0,0 0 0,0 0 15,0 0 0,0 0 0,-24 16 0,16-6 16,2-1 0,-7 7 0,2-4 0,4 3 0,1-5 15,-2 2 0,1-2 0,7-1 16,-5 4 0,2-3 0,3-1 0,0 5 0,0-5 16,3 1 0,2-1 0,0-2 0,5 3 15,-4-2 0,1-3 0,-2 0 0,4 0 16,-9-5 0,21 2 0,-9 1 0,-12-3 16,23-3 0,1-4 0,-14 2 0,4-2 15,-4-3 0,-5 2 0,4-2 0,-1 0 16,0 1 0,-3-9 0,4 4 0,-3 1 15,-4 5 0,0-4 0,2 2 0,-4 4 16,0 6 0,0-15 0,-4 7 0,4 8 0,-4-12 16,-2 4 0,6 8 0,-9-10 0,9 10 15,-7-7 0,7 7 0,-14-9 0,14 9 16,-11-6 0,11 6 0,-13-3 0,13 3 16,-9-6 0,9 6 0,0 0 0,-14-6 15</inkml:trace>
  <inkml:trace contextRef="#ctx0" brushRef="#br0">16393 8344 0,'5'-6'16,"-5"6"0,0 0 0,9-6 0,-9 6 0,0 0 15,24 6 0,-15-3 0,13 10 0,14 4 16,-1 6 0,1 1 0,2-2 0,-3 8 15,7-4 0,-7 7 0,3-3 0,-5 4 16,3 1 0,-6 0 0,0-4 0,-2 4 0,-4 1 16,-2 1 0,0 1 0,-8-5 0,-3 5 15,-2-4 0,-3-2 0,-5-7 16,2-1 0,-3-1 0,-3-1 0,2 3 0,-3-5 16,-2 3 0,1-5 0,-1 2 0,-3 0 15,-1-1 0,2 3 0,-6-4 0,2-1 16,2 1 0,0 0 0,2 1 0,-4-9 15,7 2 0,-3-2 0</inkml:trace>
  <inkml:trace contextRef="#ctx0" brushRef="#br0">17954 8739 0,'0'0'0,"0"0"0,0 0 0,0 0 16,3-7 0,-3 7 0,0 0 0,0 0 15,0 0 0,0 0 0,26 0 0,-17 0 16,3 2 0,12-2 0,0 0 0,4 5 16,15 0 0,-1-5 0,2 0 0,-7 5 0,5-5 15,-9-3 0,-6 3 0,-2-2 0,-9 2 16,4 0 0,-7-3 0,0 1 0,0-5 15</inkml:trace>
  <inkml:trace contextRef="#ctx0" brushRef="#br0">18384 8577 0,'0'0'0,"-5"0"0,5 0 15,0 0 0,0 0 0,0 0 0,0 0 16,0 0 0,0 0 0,0 0 0,-16 10 15,12-1 0,-1 4 0,-2 6 0,-7 3 16,5-2 0,2 0 0,-7 4 0,2 11 16,1-1 0,2-5 0,-1-3 0,2-4 15,1-2 0,2 1 0,3-4 0,-1 4 16,3-5 0,0-4 0,3-2 0,-1-2 0,3 0 16</inkml:trace>
  <inkml:trace contextRef="#ctx0" brushRef="#br0">19276 8024 0,'-30'15'0,"5"0"0,-2-2 0,-8 10 15,-1 3 0,3 7 0,3-1 0,-5 3 16,-1-1 0,6 6 0,0-2 0,3 3 16,3-2 0,1 6 0,3-2 0,7-3 15,2 1 0,3 0 0,5-2 0,3-2 16,0 3 0,9-7 0,-2-1 0,7 1 16,4-8 0,-9 1 0,8-8 0,2-1 0,8 9 15,1-7 0,-4-5 0,15 4 16,2-3 0,-8-7 0,8 0 0,3-4 0</inkml:trace>
  <inkml:trace contextRef="#ctx0" brushRef="#br0">19940 8516 0,'0'0'0,"0"0"0,0 0 15,-47 18 0,30-8 0,-5 2 0,3 1 16,3 2 0,2 0 0,3-2 0,2 0 15,1-3 0,3 2 0,2-2 0,-2 0 0,3-4 16,-1 7 0,-1-3 0,4-10 0,4 20 16,1-7 0,3-3 0,-3-3 0,7 2 15,6 1 0,1 2 0,7-6 0,-5-6 16,-1 3 0,2-3 0,-22 0 0,30-3 16,-18-3 0,-3 0 0,3 0 0,-3-4 15,0 4 0,-4-4 0,2 0 0,-5-3 16,-2 3 0,-2-2 0,2 12 0,-7-29 0,2 14 15,-4 0 0,5 5 0,-4-3 0,-1 6 16,0-2 0,2-1 0,2 1 0,-7 1 16,4 0 0,0 1 0,3-1 0,-4 1 15,9 7 0,-13-13 0,13 13 0,-8-8 16,8 8 0,-9-10 0,9 10 0,-8-6 16,8 6 0,0 0 0,0 0 0,-11-6 15,11 6 0,0 0 0,0 0 0,0 0 16,0 0 0,0 0 0</inkml:trace>
  <inkml:trace contextRef="#ctx0" brushRef="#br0">20317 8761 0,'3'12'16,"-2"1"0,3 0 0,-4 0 16,0 0 0,0 0 0,-4-4 0,4 4 0,-4 7 15,1-4 0,-3 2 0,-5 0 0,4-1 16,-5-1 0,-1 4 0,2-3 0,-3-1 16,-2 1 0,2-3 0,-2 0 0,2 0 15,-2 0 0,-1 1 0,-2-5 0,2 0 16,2-4 0</inkml:trace>
  <inkml:trace contextRef="#ctx0" brushRef="#br0">21117 8387 0,'0'-6'0,"0"6"0,2-14 16,-2 3 0,0 4 0,2-4 0,-2 11 16,0-20 0,-2 14 0,2 6 0,0-10 15,0 10 0,-2-9 0,2 9 0,-7-8 16,7 8 0,0 0 0,-19-2 0,19 2 15,-32 10 0,7-3 0,-8 11 0,-5 2 16,5 1 0,1 1 0,0 3 0,9 1 16,4-11 0,2 3 0,4 0 0,-1 1 15,5-3 0,2 0 0,-2 1 0,5-1 0,4-2 16,4 1 0,-2-2 0,1-4 0,8 11 16,-1-5 0,7-3 0,-2 0 15,0 1 0,5-4 0,-2-2 0,2 3 0,-3-4 16,1 1 0,5-4 0,-7-3 0,0-3 15</inkml:trace>
  <inkml:trace contextRef="#ctx0" brushRef="#br0">21237 8622 0,'0'0'15,"0"0"0,0 0 0,0 0 0,0 0 16,0 0 0,0 0 0,0 0 0,0 0 16,0 0 0,24 8 0,-24-8 0,14 10 15,-9-3 0,1 1 0,3 2 0,-1-2 16,-3 2 0,6 8 0,-4-1 0,0 4 0,1-5 16,-8 2 0,5 2 0,-9 2 0,3-5 15,-7-2 0,0 1 0,-6 5 0,3-6 16,-3 0 0,-2 0 0,4-3 0,2-2 15,2-1 0,1-2 0,2-1 0,-1 1 16,2-2 0,-2-3 0,6-2 0,-5 8 16,5-8 0,-4 7 0,4-7 0,0 0 15,0 0 0,0 0 0,17 8 0,-6-6 0,10 1 16,5-3 0,-1-3 0,-3 1 0,2 2 16,1-2 0,-1-1 0,5 0 0,-9 1 15,2-3 0,0 0 0,-3-5 0,3 3 16</inkml:trace>
  <inkml:trace contextRef="#ctx0" brushRef="#br0">21861 8716 0,'3'18'0,"-3"-18"16,-3 15 0,0-5 0,-2 2 0,2-6 16,-4 3 0,5 4 0,0-2 0,-1-1 15,-2 2 0,2-4 0,-2 5 0,1-6 16,2 0 0,-4-1 0</inkml:trace>
  <inkml:trace contextRef="#ctx0" brushRef="#br0">22737 8795 0,'17'-2'0,"-17"2"0,0 0 0,21-3 0,-21 3 16,14-3 0,-14 3 0,0 0 0,20-4 15,-20 4 0,15 0 0,-15 0 0,0 0 16,28 0 0,-17 0 0,-11 0 0,24 0 16</inkml:trace>
  <inkml:trace contextRef="#ctx0" brushRef="#br0">23194 8746 0,'0'0'0,"11"-2"0,-11 2 0,11-5 16,-11 5 0</inkml:trace>
  <inkml:trace contextRef="#ctx0" brushRef="#br0">23674 8638 0,'0'0'0,"0"0"0,5-8 0,-5 8 16,0 0 0,0 0 0,4-8 0,-4 8 15,0 0 0,0 0 0,0 0 0,0 0 16,0 0 0,0 0 0,-32 16 0,24-9 16,0-2 0,-3 2 0,3 1 0,0 0 15,-2 2 0,6-3 0,-4 4 0,4-3 16,0 1 0,-6 2 0,10-1 0,-2-3 15,-3 2 0,8 1 0,-3-10 0,4 18 0,4-11 16,-1 2 0,1-3 0,-1-3 0,-7-3 16,21 2 0,-21-2 0,0 0 0,30-8 15,-22 5 0,2-3 0,-1-1 0,-1-2 16,3-9 0,0 3 0,-3 3 0,0 2 16,0-3 0,-4 5 0,1-3 0,-1 4 15,0-5 0,-4 6 0,0 6 0,3-15 16,-1 7 0,-2 8 0,3-10 0,-3 10 0,-3-12 15,3 12 0,0 0 0,-2-10 0,2 10 16,0 0 0,-3-10 0,3 10 0,0 0 16,-8-7 0,8 7 0,0 0 0,-14-6 15,14 6 0,0 0 0,0 0 0</inkml:trace>
  <inkml:trace contextRef="#ctx0" brushRef="#br0">24362 7942 0,'0'0'0,"0"0"16,6-7 0,-6 7 0,0 0 16,0 0 0,0 0 0,0 0 0,33 7 0,-16 2 15,2 3 0,3 2 0,11 10 16,-6 1 0,1 3 0,-1 1 0,-2 3 0,0 0 16,-4 5 0,-5 1 0,1 0 0,3 7 15,-5-1 0,0 1 0,-2 3 0,-2 0 16,-3-2 0,-2 2 0,-6 0 0,-6-3 15,4-6 0,-4 4 0,4-3 0,-5-9 16,5-6 0,-4 0 0,1-1 0,-3-4 0,-1 1 16,1-3 0,1 2 0,-8-1 0,2-1 15,-3 0 0,0-2 0,-5-1 0,3 0 16,-2 0 0,1-3 0,0-1 0,1-1 16</inkml:trace>
  <inkml:trace contextRef="#ctx0" brushRef="#br0">25439 8777 0,'11'-6'15,"-11"6"0,9-6 0,-9 6 0,0 0 16,9-6 0,-9 6 0,0 0 0,12-5 0,-12 5 16,4-5 0,-4 5 0,8-3 0,-8 3 15,10-2 0,-10 2 0,11-3 16,-11 3 0,25 0 0,-1 3 0,17-1 0,3 6 16,0-3 0,-2-3 0,1 4 0,-5 0 15,6 4 0,-4-7 0,2 4 0,-3-1 16,2 0 0,-11-3 0,-3-3 0,-2 0 15,-6 2 0,-2-2 0,-1 0 0,-16 0 0,22-2 16,-22 2 0,10-6 0,-6 3 0,-4 3 16</inkml:trace>
  <inkml:trace contextRef="#ctx0" brushRef="#br0">26003 8647 0,'0'0'0,"-10"-5"0,10 5 15,-9-7 0,9 7 0,0 0 0,-9-5 16,9 5 0,0 0 0,-5-2 0,5 2 15,0 0 0,0 0 0,0 0 0,0 0 16,-14 7 0,14-7 0,-11 15 0,6-2 16,-9 1 0,7 5 0,-8 1 0,5 3 0,2-1 15,2 3 0,3-3 0,-2 0 0,2 1 16,8 1 0,7-2 0,1-3 0,14 7 16,14-5 0</inkml:trace>
  <inkml:trace contextRef="#ctx0" brushRef="#br0">26578 8802 0,'0'0'15,"0"0"0,8 6 0,-8-6 0,0 0 16,0 0 0,9 0 0,-9 0 0,0 0 16,0 0 0,0 0 0,0 0 0,0 0 15,0 0 0,0 0 0,16 0 0,-16 0 16,0 0 0,0 0 0,0 0 0,0 0 15,0 0 0,10-6 0,-10 6 0,0 0 16,0 0 0,0 0 0,15 0 0,-15 0 0,16 0 16,-2-2 0</inkml:trace>
  <inkml:trace contextRef="#ctx0" brushRef="#br0">27028 8729 0,'0'0'0,"0"0"0,0 0 16,7-5 0,-7 5 0,0 0 0,0 0 15,0 0 0,0 0 0,7-2 0,-7 2 0,0 0 16,0 0 0,0 0 0,0 0 0,9-4 16,-9 4 0,0 0 0,0 0 0,0 0 15,0 0 0,12-2 0,-12 2 0,0 0 16,0 0 0,0 0 0,0 0 0,0 0 15,11 0 0,-11 0 0,0 0 0,0 0 16,0 0 0,0 0 0,14 6 0,-14-6 0,13 0 16</inkml:trace>
  <inkml:trace contextRef="#ctx0" brushRef="#br0">27421 8718 0,'6'0'15,"-6"0"0,11 4 0,-11-4 0,0 0 16,10 0 0,-10 0 0,0 0 0,0 0 16,15 0 0,-15 0 0,0 0 0,0 0 15,9 2 0,-9-2 0,0 0 0,13 2 16,-13-2 0,10 6 0,-10-6 0,20 9 15,-9-6 0,-1-1 0,1 1 0</inkml:trace>
  <inkml:trace contextRef="#ctx0" brushRef="#br0">28235 8870 0,'0'0'0,"0"0"0,0 0 16,0 0 0,0 0 0,0 0 0,0 7 16,0-7 0,0 0 0,0 0 0,0 0 0,7 3 15,-7-3 0,18 3 0,-12-2 0,11 4 16,9 0 0,11 2 0,5 3 0,-1-5 15,-11 5 0,-3-4 0,-2-6 0,-4 7 16,-1-5 0,6-2 0,-11 0 0,0 0 0,0-2 16,-6-5 0,1 1 0</inkml:trace>
  <inkml:trace contextRef="#ctx0" brushRef="#br0">28448 8706 0,'0'0'0,"0"0"0,0 0 0,0 0 15,0 0 0,0 0 0,0 0 0,0 0 16,-5 20 0,2-12 0,0 4 0,3-3 16,-8 13 0,2 0 0,0-3 0,-4 5 0,-1 7 15,3 0 0,-4-6 0,-3 11 0,-5-4 16,7-3 0,5-6 0,-3-3 0,8-3 15,-8 1 0</inkml:trace>
  <inkml:trace contextRef="#ctx0" brushRef="#br0">29582 8502 0,'-4'-8'0,"4"8"0,-8-11 0,1 1 16,1 4 0,-3 2 0,1-2 0,-2 2 15,-2-2 0,-1 4 0,-9 2 0,-1 0 0,-1 2 16,2 6 0,-5 0 0,8 2 0,-21 7 15,6-1 0,4 0 0,-3 6 0,8-3 16,1-1 0,7-3 0,-9 14 0,5-7 16,3-4 0,10 0 0,-5 0 0,4 3 15,3-2 0,-3-1 0,7 0 0,-1 4 16,3-1 0,3 1 0,6-3 0,-5 3 16,9-4 0,-3-1 0,4 1 0,-1-3 0,1-3 15,2-2 0,-2-6 0</inkml:trace>
  <inkml:trace contextRef="#ctx0" brushRef="#br0">29483 9005 0,'2'21'0,"2"1"0,-4-4 16,0 0 0,-4-6 0,4 3 0,0 0 16,-2-2 0,2-2 0,-3-1 0,0 0 15,1 0 0,0 0 0,-2 0 0,1-2 16,1 0 0,2-8 0,-4 12 0,4-12 16,-5 11 0,5-11 0,-3 9 0,3-9 0,0 0 15,0 0 0,0 0 0,0 0 16,0 0 0,0 0 0,0 0 0,0 0 0,17-26 15,-6 12 0,3-4 0,2 1 0,1 1 16,-4-2 0,1 1 0,2 1 0,-1 6 16,-5-2 0,-1 1 0,-1 7 0,0-4 15,-1 4 0,7-4 0,-5 7 0,2-2 16,-11 3 0,19-6 0,-19 6 0,16 0 16,-16 0 0,22 2 0,-14 2 0,0 0 15,1 4 0,-1-4 0,-1 4 0,3 4 0,3 3 16,-6 0 0,0 6 0,2-8 0,-7 2 15,1 0 0,-1-3 0,1 1 0,-3-3 16,0 8 0,0 3 0,0-7 0,-3 2 16,-2-4 0,3-2 0,-4-1 0,3 3 15,-4-2 0,0-4 0,2 0 0,-3-2 16</inkml:trace>
  <inkml:trace contextRef="#ctx0" brushRef="#br0">29387 8485 0,'0'0'0,"0"0"0,8-12 15,-8 12 0,9-8 0,-9 8 0,10-8 16,-2 4 0,-8 4 0,12-11 0,-4 7 16,-8 4 0,13-10 0,-8 7 0,-5 3 15,9-7 0,-9 7 0,6-6 0,-6 6 16,0 0 0</inkml:trace>
  <inkml:trace contextRef="#ctx0" brushRef="#br0">29483 8361 0,'0'0'0,"0"0"0,0 0 0,2-12 16,-2 12 0,0 0 0,0 0 0,0 0 0,0 0 15,4-8 0,-4 8 0,0 0 0,0 0 16,0 0 0,0 0 0,0 0 0,5-7 15,-5 7 0,0 0 0,0 0 0,0 0 16,0 0 0,0 0 0,5-6 0,-5 6 16,0 0 0,0 0 0,0 0 0,0 0 15,0 0 0,0 0 0,0 0 0,0 0 16,0 0 0,0 0 0,0 0 0,0 0 0,19 1 16,-19-1 0,0 0 0,12 9 15,-12-9 0</inkml:trace>
  <inkml:trace contextRef="#ctx0" brushRef="#br0">29705 8318 0,'0'0'0,"0"0"0,0 0 0,0 0 16,8-3 0,-8 3 0,0 0 0,0 0 16,0 0 0,0 0 0,0 0 0,8-5 15,-8 5 0,0 0 0,0 0 0,0 0 0,0 0 16,0 0 0,0 0 0,0 0 0,0 0 15,0 0 0,0 0 0,-38 6 0,16 6 16,-14 6 0,-2 3 0,-1-1 0,-4 8 16,2-3 0,-6 5 0,6 0 0,-7 2 15,6 3 0,4-6 0,-4 5 0,3-1 16,7-2 0,0 1 0,2-3 0,2-1 16,0 1 0,3 1 0,5-1 0,2-4 15,-1 8 0,6-5 0,-1 8 0,-3-3 16,9-2 0,3-4 0,0 11 0,-1-10 15,6-1 0,3 11 0,0-12 0,2 2 0,0-6 16,14 9 0,-5-5 0,2-4 0,4-2 16,7 5 0,6-4 0,-9-3 0,2-3 15,-5-3 0,1-3 0,16 7 0,-10-4 16,-2-5 0,-3-2 0,-3-3 0,4 1 16,-7 0 0,-2-3 0,0 2 0,-15-2 15,24-2 0,-24 2 0,23-3 0,-13 3 16,-10 0 0,19-3 0,-19 3 0,17-4 0,-17 4 15,13-3 0,-13 3 0,12-3 16,-12 3 0,0 0 0,13-4 0,-13 4 0,0 0 16,0 0 0,10-6 0,-10 6 0,0 0 15,14-6 0</inkml:trace>
  <inkml:trace contextRef="#ctx0" brushRef="#br0">29850 8800 0,'-33'8'0,"4"-1"16,7 3 0,-18 5 0,2 5 16,5-3 0,-2 2 0,2 1 0,9-4 0,1-3 15,5-1 0,1 4 0,6-4 0,0-2 16,3 0 0,2 0 0,1 1 0,1-2 15,3 4 0,-3-1 0,8-3 0,-3 13 16,8-4 0,-1-5 0,0 4 0,6-1 0,-3-6 16,3 2 0,-3-4 0,0-3 0,0 2 15,2-4 0,-1-1 0,-1 0 16,2 2 0,-13-4 0,25-6 0,-3-1 0,-4-1 16,2-2 0,-3-2 0,-1-3 0,3-3 15,-6 4 0,4-8 0,-3 5 0,-3-5 16,2 3 0,-2-1 0,1-1 0,-4 1 15,-3 3 0,0 1 0,0 4 0,2-2 0,-5 5 16,1-1 0,-3 10 0,5-15 16,-2 8 0,-3 7 0,0-14 0,0 14 15,0-10 0,0 10 0,-3-13 0,3 13 0,-8-8 16,8 8 0,-11-7 0,11 7 16,-13-5 0,13 5 0,-20-2 0,9 2 0,11 0 15,-23 0 0,23 0 0,-22 0 0,22 0 16,-23 2 0,12 3 0,11-5 0,-24 7 15,12-1 0,2-2 0,-1 3 0,0-1 16,11-6 0</inkml:trace>
  <inkml:trace contextRef="#ctx0" brushRef="#br0">30126 8967 0,'0'0'0,"22"3"0,-22-3 0,14 7 16,-14-7 0,3 8 0,-3-8 15,5 12 0,-5-1 0,3-1 0,-3-10 0,-3 30 16,1-12 0,-4 2 0,0 3 0,1-6 16,0 5 0,-3-3 0,-4 4 15,4-3 0,-2-4 0,-4 2 0,5 1 0,-5-3 16,1-1 0,-4 0 0,1-2 0,-1-3 15,0 3 0,-4-3 0,3 0 0,-1-2 16,-2-1 0,-1-2 0,6-3 0,2-2 16,14 0 0</inkml:trace>
  <inkml:trace contextRef="#ctx0" brushRef="#br0">30558 8918 0,'0'0'0,"0"0"0,0 0 0,0 0 16,0 0 0,0 0 0,-21 27 0,15-17 16,-7 8 0,2-1 0,0-5 0,0 8 15,3-3 0,-3 1 0,5-4 0,1 1 0,1-2 16,0-1 0,1-1 0,0-1 0,6 3 15,-3-3 0,0 0 0,0 0 0,3 0 16,-3-10 0,3 12 0,-2-7 0,-1-5 16,7 8 0,-7-8 0,0 0 0,17 0 15,-17 0 0,0 0 0,15-13 0,-7 6 16,1 0 0,-6-3 0,2 0 0,-2-3 16,0 4 0,-2 0 0,3-1 0,-4-1 0,0 1 15,0 0 0,0 10 0,0-18 0,0 14 16,0 4 0,0-12 0,0 12 0,-5-12 15,5 12 0,0 0 0,0 0 0,-3-13 16,3 13 0,0 0 0,0 0 0,0 0 16,0 0 0</inkml:trace>
  <inkml:trace contextRef="#ctx0" brushRef="#br0">30835 9155 0,'0'5'0,"0"-5"16,-7 20 0,-2-10 0,-2 8 0,-6-1 16,1-1 0,-2 4 0,-10 8 0,6-8 15,2-1 0,4-3 0,-2-5 0,9 4 0,-2-5 16,3-3 0,2-1 0</inkml:trace>
  <inkml:trace contextRef="#ctx0" brushRef="#br0">31389 9232 0,'11'3'0,"-11"-3"0,0 0 0,16 0 16,-16 0 0,0 0 0,19 3 0,-19-3 15,18 1 0,-18-1 0,26 9 0,-4-6 16,4 2 0,11 2 0,-3-1 0,3 2 16,2-4 0,-4 2 0,-2-4 0</inkml:trace>
  <inkml:trace contextRef="#ctx0" brushRef="#br0">32105 9291 0,'0'0'0,"0"0"0,0 0 15,17 0 0,-17 0 0,0 0 0,0 0 0,0 0 16,17-4 0,-17 4 0,0 0 0,0 0 16,13 0 0,-13 0 0,0 0 0,20 2 15,-20-2 0,0 0 0,27 0 0</inkml:trace>
  <inkml:trace contextRef="#ctx0" brushRef="#br0">32683 9035 0,'5'-5'0,"-5"5"16,9-8 0,-9 8 0,0 0 0,8-4 15,-8 4 0,0 0 0,0 0 0,9-8 16,-9 8 0,0 0 0,0 0 0,0 0 0,0 0 16,0-3055 0,6 6105 0,-6-3050 0,0 0 15,0 0 0,0 0 0,0 0 0,0 0 16,0 0 0,0 0 0,0 0 0,0 0 16,0 0 0,0 0 0</inkml:trace>
  <inkml:trace contextRef="#ctx0" brushRef="#br0">33086 9060 0,'0'0'0,"9"-9"15,-9 9 0,2-6 0,-2 6 0,0 0 16,3-13 0,-3 13 0,0 0 0,-5-10 16,5 10 0,-7-7 0,7 7 0,-11-10 15,4 7 0,7 3 0,-20-7 0,10 5 16,10 2 0,-25 2 0,25-2 0,-36 7 15,14-4 0,4 7 0,-5-3 0,1 3 16,3 3 0,0 2 0,0-4 0,4 2 0,-1 2 16,3-3 0,2-1 0,3-1 0,-3 8 15,3-3 0,4-3 0,-1 4 0,5-7 16,0 4 0,0-3 0,4 0 0,-3 3 16,3-7 0,4 3 0,0-1 0,-1 0 15,3-3 0,0-2 0</inkml:trace>
  <inkml:trace contextRef="#ctx0" brushRef="#br0">33116 9248 0,'0'0'0,"0"0"0,0 0 0,0 0 16,0 0 0,0 0 0,0 0 0,0 0 15,11-7 0,-11 7 0,0 0 0,0 0 16,0 0 0,0 0 0,0 0 0,0 0 16,0 0 0,0 0 0,0 0 0,0 0 0,0 0 15,0 0 0,0 0 0,0 0 16,0 0 0,0 0 0,0 0 0</inkml:trace>
  <inkml:trace contextRef="#ctx0" brushRef="#br0">33067 9281 0,'0'0'0,"0"0"16,-5 8 0,5-8 0,0 0 0,0 0 15,0 0 0,0 0 0,0 0 0,0 0 16,0 10 0,0-10 0,0 10 0,0-1 15,-4 1 0,1 10 0,-2 2 0,5-2 16,-7 2 0,1 2 0,1 1 0,-12 8 16,9-5 0,-4-5 0,2-3 0,-5-1 15,7 1 0,-5 0 0,3-3 0,-2 1 0,1-6 16,9 1 0,-7-4 0,3-2 16,-2 1 0,6-4 0,2-4 0,-5 10 0,5-10 15,-9 10 0,9-10 0,0 0 0,-8 6 16,8-6 0,0 0 0,0 0 0,0 0 15,0 0 0,0 0 0,0 0 0,35-30 16,-15 18 0,-2-7 0,16-7 0,-4-1 16,-9 7 0,1 0 0,1 6 0,-5-1 15,1 0 0,1 0 0,-3 2 0,-4 3 16,-2 4 0,-1-3 0,0 3 0,-2 4 16,-2-4 0,-6 6 0,16-7 0,-16 7 0,5-5 15,-5 5 0,0 0 0,13-5 16,-13 5 0,0 0 0,0 0 0,0 0 0,0 0 15,14 10 0,-14-10 0,6 15 0,-6-6 16,0 1 0,0 2 0,0-2 0,0 10 16,0-2 0,-6-3 0,6 0 0,-2-3 15,-1-3 0,0 4 0,-3-3 0,4 2 16,-1-2 0,-2-1 0,2 3 0,-2-5 0,-2 5 16,4-6 0,-3 2 0,2 0 15,2-1 0,-4 0 0,6-7 0,-9 13 0,9-13 16,-5 4 0,5-4 0</inkml:trace>
  <inkml:trace contextRef="#ctx0" brushRef="#br0">33494 8605 0,'0'0'16,"6"-12"0,-6 12 0,0 0 0,0 0 15,0 0 0,0 0 0,0 0 0,0 0 16,0 0 0,0 0 0,31 25 0,-16-5 15,-1-1 0,7 17 0,-1 3 0,-1 0 16,-1 0 0,0 6 0,-3-4 0,5 2 16,-9 3 0,-3-1 0,3 2 0,-6-2 0,2 0 15,0 0 0,-7 2 0,-3-2 0,-2-1 16,-6 2 0,0-4 0,-5 1 16,-7 0 0,8 0 0,-9-6 0,8 0 0,-10 4 15,1-9 0,0 5 0,0-2 0,10-10 16,-10 7 0,8-6 0,0-6 0,1-5 15,4 3 0,-3 0 0,1-5 0,0-3 16,3 2 0,5-4 0,-3 2 0,2-2 16,-1-6 0,8-2 0,-10 10 0,4-7 0,6-3 15,-8 6 0,8-6 0,-8 8 16,8-8 0,-8 4 0,8-4 0,0 0 0,-7 7 16,7-7 0,0 0 0,0 0 0,-18 0 15,18 0 0,0 0 0,-28-7 0,6-5 16,-11-4 0,-4-7 0</inkml:trace>
  <inkml:trace contextRef="#ctx0" brushRef="#br0">4624 11466 0,'0'0'0,"0"0"0,0 0 0,0 0 16,0 0 0,2 7 0,-2-7 0,0 0 15,0 0 0,0 0 0,0 0 0,0 0 16,0 0 0,0 0 0,0 0 0,0 0 0,0 0 16,0 0 0,2 10 0,-2-10 0,0 0 15,0 0 0,0 0 0,0 0 0,0 0 16,0 0 0,0 0 0,0 0 0,0 0 16,0 0 0,0 0 0,0 0 0,0 0 15,0 0 0,0 0 0,0 0 0,0 0 16,0 0 0,0 0 0,0 0 0,0 0 15,0 0 0,0 0 0,0 0 0,0 0 0,0 0 16,0 0 0,0 0 0,0 0 16,0 0 0,0 0 0,0 0 0,3 7 15,-3-7 0,0 0 0,0 0 0,0 0 0,0 0 16,0 0 0,0 0 0,0 0 0,0 0 16,0 0 0,0 0 0,0 0 0,0 0 15,0 0 0,0 0 0,0 0 0,0 0 16,0 0 0,0 0 0,0 0 0,0 0 0,0 0 15,0 0 0,0 0 0,0 0 16,0 0 0,0 0 0,0 0 0,0 0 16,0 0 0,0 0 0,0 0 0,0 0 0,0 0 15,17-24 0,-11 17 0,-4-3 0,7-3 16,-6 3 0,2 0 0,3-12 0,-3 3 16,4-1 0,-6-3 0,5 3 0,0-1 15,-3 3 0,4-1 0,-7 4 0,4 2 16,-3 2 0,-1 0 0,-2 4 0,3 0 15,-3 7 0,0-10 0,0 10 0,3-7 16,-3 7 0,0 0 0,0 0 0,0 0 16,0 0 0,0 0 0,0 0 0,0 43 15,-3-5 0,0-1 0,1 0 0,2 2 16,2 0 0,4-1 0,-4-11 0,4-1 0,-1-3 16,9 12 0,-1-9 0,-1-3 15,1-6 0,4 1 0,-1-1 0,0-2 0,7-3 16,-3-2 0,1 0 0,4-6 0,-4-4 15,2 3 0,-2-6 0,4-1 0,-4-3 16,2-6 0,-4 1 0,0-5 0,-5-3 16,2 0 0,3-11 0,-8 6 0,4-11 0,-8 1 15,1-3 0,-5 10 0,-3 1 16,0 3 0,0 2 0,0-1 0,-6 2 16,4 0 0,-1 2 0,0-1 0,-1 2 0,0 4 15,-2 2 0,6 2 0,-2 0 0,-1 0 16,0 3 0,1-1 0,2 8 0,-6-13 15,6 13 0,-2-10 0,2 10 0,0 0 16,0 0 0,0 0 0,0 0 0,0 0 16,0 0 0,-12 23 0,12-11 0,0 11 15,-4-3 0,3 19 0,-2-1 0,0-3 16,3-2 0,0-8 0,0 11 0,-2-6 16,2-3 0,2-3 0,-2 14 0,0-2 15,3-4 0,-3-9 0,0 0 0,0-1 0,0 0 16,3 0 0,-2-5 0,3 0 0,-4 4 15,0-8 0,0 3 0,3-1 0,-3-5 16,0 2 0,3-2 0,-3-1 0,3 1 16,0 2 0,-3-12 0,5 13 0,-5-13 15,5 10 0</inkml:trace>
  <inkml:trace contextRef="#ctx0" brushRef="#br0">5335 11718 0,'0'0'0,"0"0"16,0 0 0,6-11 0,-6 11 0,0 0 16,0 0 0,0 0 0,0 0 0,0 0 15,0 0 0,0 0 0,0 0 0,8 41 16,-8-19 0,0 2 0,0 16 0,0-1 0,0-2 15,2 1 0,-2 1 0,0-2 0,-2-6 16,4-3 0,-2-4 0,-2 11 0,0-6 16,2-3 0,0-7 0,0 0 0,0-4 15,0 0 0,0 0 0,0-4 0,0-2 16,0 1 0,0-10 0,0 16 0,0-16 16,-3 12 0,3-12 0,0 8 0,0-8 15,0 0 0,0 0 0</inkml:trace>
  <inkml:trace contextRef="#ctx0" brushRef="#br0">5440 11525 0,'0'0'0,"3"-13"0,-3 13 0,0 0 15,0-6 0,0 6 0,0 0 0,0 0 0,0 0 16,2-9 0,-2 9 0,0 0 0,0 0 16,0 0 0,14-7 0,-14 7 0,16-3 15,-2 3 0,8-4 0,0 0 0,-2 0 16,24-2 0,-12 1 0,-4 2 0,-1-2 16,10 0 0,-6 3 0,-1-1 0,-5 1 15,-1 2 0,1-5 0,-6 2 0,-3 3 16</inkml:trace>
  <inkml:trace contextRef="#ctx0" brushRef="#br0">5503 11644 0,'0'0'15,"0"0"0,-8 10 0,8-10 0,0 0 16,0 0 0,0 0 0,0 0 0,0 0 15,0 0 0,21 10 0,-21-10 0,35 5 16,-10-3 0,16 0 0,-5 0 0,5-2 0,3 2 16,-5 1 0,2-6 0,-9 3 0,-2-6 15,9 0 0,-7 0 0</inkml:trace>
  <inkml:trace contextRef="#ctx0" brushRef="#br0">6896 11054 0,'0'0'16,"-16"-9"0,16 9 0,-22-3 0,8 3 16,-10 3 0,2 1 0,-23 1 0,7 7 15,-1 1 0,2 2 0,-2 2 0,9-2 16,9 1 0,-2-3 0,4 5 0,-3-1 0,6 1 15,2-1 0,3 6 0,3-5 16,0 3 0,3-2 0,-1 0 0,6 1 16,3 2 0,5-4 0,0 3 0,3-1 0,3 0 15,13 9 0,-3-8 0,9 3 0,-2-2 16,5-1 0,-2-3 0,-4-6 0,-1-2 16,-8-7 0,4 0 0,-3 2 0,3-8 15,2 3 0</inkml:trace>
  <inkml:trace contextRef="#ctx0" brushRef="#br0">7076 11412 0,'9'-6'0,"-9"6"0,0 0 0,0 0 16,0 0 0,0 0 0,0 0 0,13 28 15,-7-8 0,-3-1 0,-3 5 0,0 11 16,3 4 0,-3-1 0,-3 2 0,3-2 15,-3 0 0,6 4 0,0-3 0,2 1 16,-7-1 0,2-4 0,-3-4 0,8 5 16,-5-4 0,4-9 0,-4-1 0,0-3 0,0 1 15,1-3 0,-1-1 0,0-3 0,0-3 16,3 0 0,-6 0 0,3-10 16,0 15 0,0-15 0,0 0 0,0 12 0,0-12 15,0 10 0,0-10 0,3 6 0,-3-6 16,0 0 0,0 0 0,0 0 0,0 0 15,-3 10 0,3-10 0,0 0 0,0 0 16,0 0 0,0 0 0,0 0 0,0 0 16,0 0 0,0 0 0,0 0 0,0 0 15,0 0 0,0 0 0,0 0 0,0 0 16</inkml:trace>
  <inkml:trace contextRef="#ctx0" brushRef="#br0">8747 11609 0,'0'0'0,"8"10"0,-6-3 16,5 3 0,0 0 0,-4 3 0,3 5 15,-4 5 0,1-1 0,-1 17 16,-2-1 0,-7-3 0,1-8 0,-4 7 0,-5 1 16,0-7 0,-5 5 0,-2 0 0,0-5 15,-5 0 0,-3-3 0,8-5 0,0-3 16,6-5 0,-1 0 0,4-5 0,1-1 16,1-2 0,11-4 0</inkml:trace>
  <inkml:trace contextRef="#ctx0" brushRef="#br0">9722 11381 0,'0'0'0,"13"0"0,-13 0 15,0 0 0,0 0 0,14-4 0,-14 4 0,0 0 16,0 0 0,7-7 0,-7 7 16,0 0 0,9-5 0,-9 5 0,0 0 0,4-8 15,-4 8 0,0 0 0,0-12 0,0 12 16,0 0 0,-6-10 0,6 10 0,0 0 16,-11-13 0,11 13 0,-9-3 0,-4 0 15,13 3 0,-28 0 0,9 4 0,-10 4 16,7 2 0,-15 4 0,-4 7 0,6 3 15,-1-2 0,10-5 0,9 1 0,-3-1 16,3-1 0,2-3 0,0 5 0,4-6 0,4 0 16,-2 1 0,4-3 0,3 0 0,-5 2 15,5 0 0,4-2 0,1 2 0,3 9 16,-1-7 0,5 3 0,-1 0 0,-3-4 16,8 2 0,-6-3 0,0 0 0,3-5 15,-3 3 0,1-2 0,-2-4 0,-7-4 16,15 10 0,-5-2 0,-10-8 0,20 5 15,-10 0 0,-10-5 0,28 2 0,-6 1 0,-1-3 16,-1 0 0,2-3 0,-1-1 0,1 0 16,0 0 0,1-4 0,-5 7 0,-2-6 15,7 1 0,-7 0 0,4 0 0,-6 0 16,2 2 0,-6-6 0,1 5 16,-2-3 0,-1 4 0,0-7 0,-3 7 0,4-3 15,-4-2 0,2 2 0,-1 0 0,1-1 16,-7 8 0,8-11 0,-3 6 0,-5 5 15,8-10 0,-5 3 0,3 1 0,-6 6 16,5-12 0,-2 7 0,2-1 0,-2-3 0,2 2 16,1 0 0,-1-3 0,-2 3 0,3-4 15,2 4 0,-6-3 0,4 3 0,-1-3 16,1 1 0,0 0 0,-4-1 0,4 1 16,-4-1 0,6 3 0,-5-3 0,0 0 15,3 0 0,-4 1 0,1 0 0,0 2 16,-1 1 0,-2 6 0,6-13 0,-6 13 15,2-10 0,-2 10 0,0-10 0,0 10 0,4-7 16,-4 7 0,0 0 0,3-8 16,-3 8 0,0 0 0,0 0 0,5-10 0,-5 10 15,0 0 0,4-5 0,-4 5 0,0 0 16,0 0 0,0 0 0,0 0 0,0 0 16,0 0 0,0 0 0,0 0 0,0 0 15,0 0 0,0 0 0,0 0 0,0 0 16,1 27 0,-2-7 0,-3 2 0,-1 15 15,-2-2 0,-1 2 0,3 3 0,-6-2 16,5 0 0,-2 1 0,0 0 0,4 1 0,-3-3 16,-1-2 0,2-5 0,4 3 0,-6-2 15,2-7 0,3-5 0,-2 3 16,2 1 0,-2-3 0,2-4 0,0 0 0,-2-4 16,2-2 0</inkml:trace>
  <inkml:trace contextRef="#ctx0" brushRef="#br0">10175 11730 0,'0'0'0,"0"0"15,0 0 0,7-10 0,-7 10 0,0 0 16,0 0 0,0 0 0,13-2 0,-13 2 16,0 0 0,0 0 0,30 4 0,-30-4 0,22 10 15,-12-4 0,11 5 0,-8 7 0,-3-2 16,2 2 0,-1 0 0,-4 1 0,-3 1 16,1-1 0,-5 1 0,0 3 0,-2-5 15,-1 3 0,-2-1 0,-1 0 0,-1-5 16,3-3 0,4-2 0,-3-1 0,3 1 15,0-1 0,0-9 0,-5 11 0,5-11 16,0 10 0,0-10 0,0 0 0,0 0 16,19 5 0,3-8 0,16-4 0,-5-3 15,14-8 0</inkml:trace>
  <inkml:trace contextRef="#ctx0" brushRef="#br0">10877 11587 0,'0'-10'0,"0"10"0,5-10 0,-5 10 16,8-9 0,3 3 0,5-4 0,7 0 0,0 3 15,1 0 0,14-5 0,2 6 0,5 2 16,-12-2 0,5-1 0,-8 5 0,-3 2 15</inkml:trace>
  <inkml:trace contextRef="#ctx0" brushRef="#br0">11025 11710 0,'0'0'16,"0"0"0,0 0 0,0 0 0,0 0 15,0 0 0,62-5 0,-18 3 0,3-8 16,3 4 0,1-1 0,1-2 0,6-1 16,-7-2 0</inkml:trace>
  <inkml:trace contextRef="#ctx0" brushRef="#br0">11857 11200 0,'-33'15'0,"6"-5"16,-9 7 0,9-3 0,5 3 0,3-1 15,-2 1 0,7 5 0,-6 7 0,7 1 16,6-2 0,5-7 0,2 16 0,5-7 0,4-3 16,12 3 0,0 3 0,13-5 15,-1 5 0,1-10 0,10-3 0,-10-2 16,5-1 0,1-7 0,5 3 0,-12-9 0,5-2 15,-5-2 0,-6-2 0,-5 1 0,0-8 16</inkml:trace>
  <inkml:trace contextRef="#ctx0" brushRef="#br0">12330 11581 0,'5'-6'16,"-5"6"0,0 0 0,13-8 0,-13 8 15,0 0 0,19-2 0,-19 2 0,35 5 0,-14 0 16,1 1 0,1 3 0,-5 0 0,2 3 15,-1 3 0,-3 3 0,-2-3 0,0 3 16,-6 1 0,2-5 0,-9 6 0,2-1 16,-1 2 0,-2-4 0,0 0 0,-2-2 15,-1-2 0,2-3 0,1 2 0,0-12 16,-7 19 0,7-12 0,0-7 0,0 15 16,0-15 0,-3 10 0,3-10 0,0 0 15,6 10 0,-6-10 0,8 7 0,-8-7 16,35-2 0,6-3 0,4-5 0</inkml:trace>
  <inkml:trace contextRef="#ctx0" brushRef="#br0">13560 11644 0,'0'0'0,"0"0"0,12-2 0,-12 2 16,0 0 0,0 0 0,0 0 0,0 0 15,10-3 0,-10 3 0,0 0 0,0 0 16,0 0 0,17-3 0,-17 3 0,23-4 16,0 0 0,5 2 0,15-3 0,4 0 15,0-2 0,-1 4 0,0-4 0,-2-2 16,-3-1 0,6 1 0</inkml:trace>
  <inkml:trace contextRef="#ctx0" brushRef="#br0">14326 11532 0,'0'0'0,"14"0"16,-14 0 0,0 0 0,0 0 0,0 0 15,22 3 0,-22-3 0,22 0 0,3 3 16,0-3 0,1 0 0,17-3 0</inkml:trace>
  <inkml:trace contextRef="#ctx0" brushRef="#br0">16391 11609 0,'0'0'0,"0"0"15,22-3 0,-22 3 0,13-2 0,-13 2 16,25-5 0,-3 2 0,0 1 0,5-2 16,17 1 0,6-1 0,1 2 0,7 1 15,32 2 0,-2-2 0,2 1 0,-5 1 16,5-5 0,-24 2 0</inkml:trace>
  <inkml:trace contextRef="#ctx0" brushRef="#br0">18929 11287 0,'0'0'0,"0"0"0,0 0 16,0 0 0,0 0 0,0 0 16,0 0 0,0 0 0,0 0 0,0 0 0,0 0 15,0 0 0,0 0 0,0 0 0,0 0 16,0 0 0,0 0 0,0 0 0,0 0 15,16-23 0,-11 15 0,2 1 0,0-3 16,8-4 0,-5-3 0,3-1 0,1 1 16,3-1 0,-7-2 0,5 3 0,-4 3 15,0-3 0,-3 1 0,0 9 0,-3-6 16,0 7 0,2 0 0,-5-1 0,-2 7 0,8-7 16,-8 7 0,0 0 0,0 0 15,0 0 0,0 0 0,-3 29 0,-4-4 0,-5 12 16,1 2 0,3 1 0,-3-3 0,5 4 15,6-4 0,0-2 0,0-3 0,6-6 16,-1-8 0,7 5 0,6 8 0,-1-6 16,-4-7 0,4-1 0,5-4 0,-3 2 15,6-7 0,13 2 0,-11-4 0,1-3 0,-6 0 16,3-6 0,-1-6 0,-2 3 16,3-6 0,-6-3 0,8-11 0,-2-2 0,0-7 15,-6 2 0,0-3 0,-5-2 0,-5-2 16,-2 4 0,-5-1 0,2 10 0,-1 2 15,-1 5 0,1 1 0,0 3 0,-3 2 16,0 5 0,0-1 0,0 0 0,0 10 16,0-12 0,0 12 0,2-8 0,-2 8 15,0 0 0,0 0 0,0 0 0,0 0 16,0 0 0,0 0 0,-13 32 0,7-11 0,-1 2 16,0 15 0,7-9 0,-5-5 15,-6 13 0,3-1 0,2 0 0,4 0 0,-4-8 16,-3 9 0,3-8 0,-1 6 0,-1 3 15,-1-5 0,7-5 0,-4-5 0,1-4 16</inkml:trace>
  <inkml:trace contextRef="#ctx0" brushRef="#br0">19704 11687 0,'18'-7'16,"-6"7"0,-12 0 0,13-3 0,-13 3 15,0 0 0,17-2 0,-17 2 0,0 0 16,13 5 0,-13-5 0,8 7 0,-3 2 16,-5-9 0,6 19 0,1 1 0,-5-6 15,-2 7 0,0-8 0,2 3 0,-2 4 16,-2-5 0,2 0 0,-2-6 0,2 0 0,-4 1 16,4 0 0,0-10 0,-3 13 15,3-13 0,-2 10 0,2-10 0,0 10 16,0-10 0,0 0 0,0 0 0,0 0 0,0 0 15,0 0 0,0 0 0,0 0 0,0 0 16,28-40 0,-15 18 0,12-10 0,-3 3 16,-7 2 0,3 6 0,-2 2 0,-2 4 15,2-3 0,-6 8 0,2-2 0,-4 6 0,-3-4 16,4 5 0,-1 2 0,-8 3 16,11-5 0,-11 5 0,0 0 0,0 0 15,0 0 0,22 10 0,-20-2 0,4 1 0,-4-2 16,0 6 0,2-1 0,-4 1 0,3-1 15,0 7 0,1-1 0,-8-2 0,8 5 16,-8-4 0,8-2 0,-8 0 0,4-2 16,0-2 0,-3-1 0,0 0 0,3 0 15,-4 3 0,4-6 0,-4 3 0,4-10 16,0 13 0</inkml:trace>
  <inkml:trace contextRef="#ctx0" brushRef="#br0">20498 11567 0,'10'-7'0,"0"-1"0,0 4 16,1-2 0,-1-1 0,1 4 0,3-1 16,8 1 0,-3-2 0,8 5 0,9-2 15,7-1 0,-4 6 0,-5-3 0,-4 2 0,-6-2 16</inkml:trace>
  <inkml:trace contextRef="#ctx0" brushRef="#br0">20805 11710 0,'-9'8'0,"9"-8"15,0 0 0,-8 2 0,8-2 0,0 0 16,0 0 0,-7 10 0,7-10 0,0 0 15,0 0 0,17 19 0,-8-10 0,10 4 0,3-1 16,16 9 0,-3-9 0,4 4 0,2-10 16,3-2 0,-2 0 0,1-8 0</inkml:trace>
  <inkml:trace contextRef="#ctx0" brushRef="#br0">22028 11249 0,'2'-5'0,"-2"5"0,9-12 0,-9 12 16,0-7 0,0 7 0,0 0 0,-11-10 15,11 10 0,-24-3 0,4 3 0,-6 4 16,-13 5 0,-7 2 0,9 2 0,-1 4 16,5-2 0,6 5 0,-11 1 0,8 2 15,-3-1 0,11 1 0,-9 3 0,12-6 16,3 0 0,4-1 0,2 2 0,-2-2 15,7 1 0,2 3 0,3-1 0,0 1 0,3-5 16,2 3 0,7 2 0,-2-1 0,7-4 16,-3-1 0,2-1 0,3-5 0,0 1 15,1 0 0,5-4 0,-3-2 0,-1 0 16,4-6 0,-4-6 0,2 2 0,1-3 16</inkml:trace>
  <inkml:trace contextRef="#ctx0" brushRef="#br0">22132 11659 0,'6'6'0,"-6"-6"0,5 6 16,-5-6 0,6 16 0,-4-6 0,0 13 15,5-5 0,-7 5 0,2 15 0,-4-1 16,2 0 0,-7 0 0,5-9 0,0 10 15,-4-3 0,-2-4 0,3-6 0,-4-2 0,0-1 16,2 1 0,-2-7 0,-2 2 0,6-4 16,0 0 0,-1-5 0,0-1 0,3-2 15,1 2 0,2-8 0,-6 10 0,6-10 16,0 0 0,0 0 0,0 0 0,0 0 16,0 0 0,0 0 0,28-22 0,-2-5 15,8-3 0,-1-1 0,1 3 0,6-5 16,-2 4 0,-5 0 0,3 7 0,-6-4 0,-2 13 15,-5 1 0,-1 1 0,1 4 16,2-1 0,-4 5 0,2 1 0,-7 2 16,-16 0 0,30 2 0,-12 6 0,2 2 0,-3 0 15,-6 3 0,2-2 0,-2 9 0,-3-5 16,0 2 0,1 4 0,-4-5 0,1 3 16,-4 1 0,-2 3 0,-2-5 0,2 3 15,-3-1 0,-5 0 0,5-5 0,-5 1 16,2-1 0,1-2 0,0-1 0,2-2 15,-3 0 0,-1-5 0,6 1 0,1-6 0,-5 12 16,5-12 0,-6 7 0,6-7 0,-2 6 16,2-6 0,0 0 0,0 0 0,-3 9 15,3-9 0,0 0 0,0 0 0,0 0 16,0 0 0,0 0 0,0 0 0,0 0 16,0 0 0,0 0 0,0 0 0,-7 7 15,7-7 0,0 0 0,0 0 0,0 0 16,0 0 0,0 0 0,0 0 0,0 0 0,0 0 15,-21 2 0,6-2 0,-11 0 0,-15 0 16,-10 0 0</inkml:trace>
  <inkml:trace contextRef="#ctx0" brushRef="#br0">19312 12404 0,'-22'0'0,"22"0"16,0 0 0,0 0 0,0 0 16,0 0 0,0 0 0,0 0 0,0 0 15,0 0 0,85 0 0,3 6 0,15-1 0,83 8 16,-53-9 0,-24-1 0,96 4 0,-68 3 16,-30-2 0,-1 2 0,80 1 0,-73-2 15,-20-2 0,-3 0 0,-4-2 0,-15-2 16,-17 1 0,-1-1 0,1-3 0,-2 2 15,-6 1 0,-2-1 0,-11 0 0,-8 1 16,-6-3 0,1 0 0,-8 0 0,-12 0 16,22 0 0,-22 0 0,0 0 0,11-3 15,-11 3 0,0 0 0,0 0 0</inkml:trace>
  <inkml:trace contextRef="#ctx0" brushRef="#br0">20088 12674 0,'0'0'0,"-9"-3"0,9 3 0,0 0 16,0 0 0,0 0 0,53-12 15,-13 5 0,3 3 0,12 1 0,5-2 0,23-3 16,6 4 0,-25 1 0,20 3 0,-24-3 15,-10 1 0,8 0 0,-3 4 0,2 0 16,-5 1 0,-3 0 0,-5 1 0,-2-4 16,-10 0 0,-7 3 0,-4-3 0,-9 0 0,-12 0 15,15 3 0,-15-3 0,0 0 16,0 0 0,0 0 0</inkml:trace>
  <inkml:trace contextRef="#ctx0" brushRef="#br0">10190 12597 0,'0'0'0,"0"0"16,0 0 0,0 0 0,0 0 0,0 0 15,63-10 0,-38 4 0,14-1 0,2-2 0,12 0 16,0-3 0,3 2 0,27-8 0,-14 6 15,24-5 0,-6 3 0,1-1 0,-1-1 16,-3 2 0,3 5 0,-25 0 0,-16 3 16,7-1 0,-1 1 0,-3 2 0,-5 0 15,-8 2 0,-9-3 0,-3 2 0,-3 3 16,-3 0 0,-6-2 0,-12 2 0</inkml:trace>
  <inkml:trace contextRef="#ctx0" brushRef="#br0">10358 12701 0,'37'-4'15,"7"-3"0,11-3 0,29-5 0,4 0 16,4 5 0,2 2 0,4-6 0,3 1 0,-1 1 15,-5 6 0,-7-6 0,-3 2 0,-23 6 16,-12-1 0,-1 5 0,-4-2 0,-15-3 16,0 5 0,-9 0 0,-1 0 15,-20 0 0,21 2 0,-21-2 0,10 3 0,-10-3 16,0 0 0,0 0 0,-76 11 0</inkml:trace>
  <inkml:trace contextRef="#ctx0" brushRef="#br0">5579 12755 0,'-12'4'0,"-4"-4"16,1 2 0,15-2 0,-20 0 0,20 0 16,-16 3 0,16-3 0,0 0 0,-18 1 0,18-1 15,0 0 0,0 0 0,-12 0 0,12 0 16,0 0 0,0 0 0,63-6 0,-9-7 16,43-7 0,9 0 0,85-12 0,-57 8 15,-27 6 0,3 4 0,-3-1 0,-4 2 16,-1 6 0,-11-1 0,-23 7 0,-13-4 15,-1 1 0,-4 4 0,2 0 0,-9-1 16,-10 1 0,-10 0 0,-8 1 0,0 3 16,-15-4 0,4 5 0,-4-5 0,0 0 15</inkml:trace>
  <inkml:trace contextRef="#ctx0" brushRef="#br0">5437 12983 0,'-9'4'16,"7"-1"0,2-3 0,-6 10 0,6-10 0,0 0 15,17 7 0,11-4 0,15-3 0,16-3 16,35-4 0,10-6 0,88-10 16,-58 1 0,-30 8 0,77-15 0,-63 10 0,-28 6 15,-5 4 0,-19 0 0,-11 5 0,-4 1 16,-1 3 0,-7-2 0,2 2 0,-2-4 15</inkml:trace>
  <inkml:trace contextRef="#ctx0" brushRef="#br0">25723 1737 0,'0'0'16,"0"0"0,0 0 0,0 0 0,0 0 16,7 6 0,-7-6 0,0 0 0,0 0 15,0 0 0,0 0 0,0 0 0,0 0 16,0 0 0,0 0 0,0 0 0,0 0 15,0 0 0,0 0 0,0 0 0,0 0 16,0 0 0,0 0 0,0 0 0,0 0 0,0 0 16,0 0 0,0 0 0,0 0 0,0 0 15,0 0 0,0 0 0,0 0 16,0 0 0,0 0 0,0 0 0,0 0 0,0 0 16,0 0 0,0 0 0,0 0 0,0 0 15,0 0 0,0 0 0,0 0 0,0 0 16,0 0 0,0 0 0,0 0 0,0 0 15,0 0 0,0 0 0,0 0 0,-13 14 16,13-14 0,-12 10 0,0-3 0,5 1 16,-1-2 0,-4 4 0,-1 3 0,0-3 15,-7 5 0,3 0 0,4 0 0,-4-2 0,4 0 16,-4 3 0,4-1 0,-4-1 16,3 2 0,4-5 0,1-1 0,1 1 0,0-4 15,-1 3 0,4-3 0,-3 0 0,4 1 16,4-8 0,-16 15 0,11-7 0,0-1 15,-1-1 0,6-6 0,-8 15 0,3-10 16,5-5 0,-6 10 0,6-10 0,-5 10 16,5-10 0,-3 10 0,3-10 0,0 0 0,-8 13 15,8-13 0,0 12 0,0-12 16,0 0 0,-3 15 0,3-15 0,0 10 16,0-10 0,0 11 0,0-11 0,3 13 0,0-5 15,-1 4 0,4-5 0,-1 3 0,1 0 16,2 2 0,5 2 0,-2 4 0,3-3 15,-1 0 0,7-2 0,-3-1 0,4 1 16,-1 1 0,15 8 0,-1-3 0,-4-6 16,4 1 0,-6 1 0,-3-2 0,-3-3 15,3-3 0,-4 3 0,1 0 0,0 0 16,-3-1 0,3 0 0,-5 0 0,1-5 16,4 6 0,-3-2 0,-2 0 0,-4-1 15,11 0 0,-7 3 0,3-3 0,-1 1 0,-2-2 16,-2 3 0,3-5 0,-8 5 0,5-6 15,2 5 0,-3 0 0,3-1 0,6 3 16,-6 0 0,6-2 0,-2-1 0,3 3 16,-3 0 0,-2-4 0,0 2 0,6-1 15,-2 1 0,-2 1 0,3-1 0,-2 2 0,1-2 16,-4-3 0,5 3 0,-7-2 0,1 4 16,2-6 0,-6 2 0,5 1 0,5 0 15,0-2 0,-4 3 0,2 0 0,0-4 16,-3 4 0,3-3 0,-3 2 0,5-1 15,-2 0 0,3-3 0,-3 3 0,3 1 16,2-6 0,-4 7 0,18 0 0,-8-4 16,-5 1 0,-6 3 0,6-3 15,-3 0 0,3 3 0,-1-4 0,-6-2 0,2 2 16,1 3 0,-1-2 0,-5-1 0,4-1 16,-2 1 0,1 1 0,-4 0 0,1-3 15,5 4 0,-6-4 0,5 3 0,-6-2 16,3-1 0,0 3 0,3-2 0,-3-1 0,0 0 15,3 3 0,0-2 0,0 2 0,0-3 16,0 1 0,-3-2 0,3 3 0,-1-2 16,1 1 0,-5-2 0,5 1 0,-6 2 15,-2-1 0,-14-3 0,21 3 0,-21-3 16,26 1 0,-26-1 0,22 2 0,-22-2 16,15 3 0,-15-3 0,17 0 0,-17 0 15,0 0 0,17 4 0,-17-4 0,0 0 16,0 0 0,19 1 0,-19-1 0,0 0 0,0 0 15,22 0 0,-22 0 0,0 0 0,16 2 16,-16-2 0,0 0 0,0 0 0,0 0 16,17 0 0,-17 0 0,0 0 0,0 0 15,0 0 0,0 0 0,23 0 0,-23 0 16,0 0 0,0 0 0,0 0 0,0 0 16,0 0 0,0 0 0,0 0 0,0 0 15,0 0 0,17 0 0,-17 0 0,0 0 0,0 0 16,0 0 0,0 0 0,0 0 15,0 0 0,0 0 0,0 0 0,0 0 0,0 0 16,17-2 0,-17 2 0,0 0 0,0 0 16,0 0 0,0 0 0,0 0 0,0 0 15,0 0 0,0 0 0,0 0 0,0 0 16,0 0 0,0 0 0,0 0 0,0 0 16,0 0 0,0 0 0,11-8 0,-11 8 15,0 0 0,0 0 0,0 0 0,0 0 16,0 0 0,0 0 0,0 0 0,0 0 0,0 0 15,0 0 0,0 0 0,0 0 0,0 0 16,0 0 0,0 0 0,5-9 16,-5 9 0,0 0 0,0 0 0,0 0 0,0 0 15,0 0 0,0 0 0,3-10 0,-3 10 16,0 0 0,0 0 0,0 0 16,0 0 0,5-10 0,-5 10 0,0 0 0,0 0 15,0 0 0,6-7 0,-6 7 0,0 0 16,0 0 0,0 0 0,14-10 0,-14 10 15,16-5 0,-16 5 0,22-3 0,3 1 16,-3 0 0,-3 2 0,5-3 0,-2 3 0,3 0 16,-5-3 0,3 6 0,-5-3 0,6 0 15,-2 0 0,2-3 0,-4 1 16,-1 2 0,5-2 0,0-1 0,-10 0 0,-14 3 16,37-2 0,-21-3 0,1 2 0,-4 3 15,-13 0 0,25-3 0,-12 0 0,-13 3 16,19-3 0,-19 3 0,23-4 0,-15 1 15,-8 3 0,19-6 0,-19 6 0,17-3 16,-6-1 0,-11 4 0,17-4 0,-17 4 16,21-6 0,-8 4 0,-13 2 0,20-5 15,-10 0 0,-10 5 0,20-5 0,-20 5 0,22-2 16,-22 2 0,21-5 0,-21 5 0,17-3 16,-17 3 0,16-2 0,-16 2 0,17-5 15,-17 5 0,0 0 0,16-3 0,-16 3 16,0 0 0,19 0 0,-19 0 0,0 0 15,16-2 0,-16 2 0,0 0 0,0 0 16,22-2 0,-22 2 0,0 0 0,0 0 16,19-4 0,-19 4 0,0 0 0,0 0 0,0 0 15,17-2 0,-17 2 0,0 0 16,0 0 0,0 0 0,0 0 0,0 0 16,0 0 0,0 0 0,17-1 0,-17 1 0,0 0 15,0 0 0,0 0 0,0 0 0,0 0 16,9-9 0,-9 9 0,0 0 0,0 0 15,0 0 0,0 0 0,0 0 0,0-12 16,0 12 0,0 0 0,0 0 0,0 0 16,-13-14 0,13 14 0,0 0 0,-7-7 15,7 7 0,-9-10 0,9 10 0,-8-6 16,8 6 0,-8-10 0,8 10 0,0 0 0,-9-7 16,9 7 0,0 0 0,-8-5 15,8 5 0,0 0 0,0 0 0,-11-10 0,11 10 16,0 0 0,0 0 0,-7-3 0,7 3 15,0 0 0,0 0 0,0 0 0,0 0 16,-9-12 0,9 12 0,0 0 0,0 0 16,-8-8 0,8 8 0,0 0 0,0 0 15,-10-6 0,10 6 0,-10-7 0,10 7 0,-8-8 16,8 8 0,-8-7 0,8 7 16,0 0 0,-14-11 0,14 11 0,-10-4 0,10 4 15,0 0 0,-8-8 0,8 8 0,0 0 16,-12-7 0,12 7 0,0 0 0,0 0 15,-11-6 0,11 6 0,0 0 0,-8-9 16,8 9 0,0 0 0,0 0 0,0 0 16,-10-7 0,10 7 0,0 0 0,-12-7 15,12-3048 0,0 6110 0,-10-3065 0,10 10 16,-8-7 0,8 7 0,-12-8 0,12 8 0,-8-7 16,8 7 0,-13-10 0,6 2 15,7 8 0,-7-8 0,7 8 0,-8-10 16,8 10 0,-9-7 0,9 7 0,0 0 0,-8-8 15,8 8 0,0 0 0,0 0 0,-8-7 16,8 7 0,0 0 0,0 0 0,0 0 16,-8-7 0,8 7 0,0 0 0,0 0 15,0 0 0,0 0 0,0 0 0,-9-8 16,9 8 0,0 0 0,0 0 0,0 0 0,0 0 16,0 0 0,0 0 0,0 0 15,0 0 0,25 30 0,-14-23 0,3 9 0,5-4 16,0 3 0,6 0 0,-6-4 0,3 4 15,0 0 0,0-2 0,8 12 0,-2-10 16,-5-2 0,-3 0 0,-3 0 0,0-4 16,-4 1 0,-2-4 0,-4-2 0,1 2 15,-8-6 0,17 10 0,-12-6 0,-5-4 16,0 0 0,15 7 0,-15-7 0,5 5 16,-5-5 0,0 0 0,0 0 0,11 6 15,-11-6 0,0 0 0,0 0 0,0 0 0,10 10 16,-10-10 0,0 0 0,0 0 15,0 0 0,0 0 0,0 0 0,0 0 0,-5 14 16,5-14 0,-11 10 0,1-5 0,1 2 16,-10 3 0,2 2 0,-1-1 0,-1 1 15,-4 0 0,2-2 0,-2 0 0,-1 0 16,2-1 0,4 1 0,-5 3 0,1-6 16,3 2 0,0 1 0,0-1 0,2-3 15,7 1 0,-6-1 0,7-1 0,-3 0 16,12-5 0,-18 7 0,6-2 0,12-5 0,-13 5 15,13-5 0,-11 8 0,11-8 0,0 0 16,-13 2 0,13-2 0,0 0 0,0 0 16,-13 6 0,13-6 0,0 0 0,0 0 15,-10 6 0,10-6 0,0 0 0,0 0 16,0 0 0,0 0 0,0 0 0,-14 4 16,14-4 0,0 0 0,0 0 0,0 0 15,0 0 0,0 0 0,0 0 0,-7 6 16,7-6 0,0 0 0,0 0 0,0 0 15,0 0 0,0 0 0,0 0 0,0 0 16,0 0 0,0 0 0,0 0 0,0 0 0,0 0 16,0 0 0</inkml:trace>
  <inkml:trace contextRef="#ctx0" brushRef="#br0">5993 14970 0,'-6'-2'0,"6"2"0,0 0 16,-6-6 0,6 6 0,0 0 0,0 0 0,0 0 15,0 0 0,0 0 0,0 0 0,0 0 16,0 0 0,0 0 0,0 0 16,0 0 0,0 0 0,31 8 0,-7-1 0,-1 1 15,16 7 0,6-8 0,7-1 0,-2 3 16,7-7 0,0 4 0,31-4 0,-23-2 15,20 3 0,-19-2 0,-19-1 0,2-4 16,-5 7 0,-6-2 0,-8 1 0,-2-2 16,-5 3 0,-7 1 0,5-3 0,-5 5 0,-5-6 15,0 2 0</inkml:trace>
  <inkml:trace contextRef="#ctx0" brushRef="#br0">6461 15216 0,'-14'4'0,"3"-2"16,11-2 0,-13 2 0,3 0 0,10-2 16,0 0 0,-12 5 0,12-5 0,0 0 15,0 0 0,0 0 0,0 0 0,0 0 0,0 0 16,0 0 0,0 0 0,19 13 16,5-9 0,14 4 0,9-5 0,6-1 0,4 1 15,0-6 0,0 3 0,4 0 0,-6-7 16,-2 1 0,-5-4 0,-4 1 0,-5 0 15,-2-1 0,-7-3 0,-7-1 0,-4-1 16</inkml:trace>
  <inkml:trace contextRef="#ctx0" brushRef="#br0">6790 14605 0,'-9'-2'0,"5"-4"16,4 6 0,-7-7 0,7 7 0,0 0 15,0 0 0,-8-7 0,8 7 0,0 0 16,0 0 0,0 0 0,0 0 0,45 10 16,-19-6 0,15 9 0,9-1 0,-2 1 15,5 7 0,-2-6 0,-1 7 0,-1 0 0,-8 4 16,1 1 0,-9 2 0,2 2 16,-8 2 0,2-1 0,-6 7 0,-9-4 0,-1 6 15,-10-3 0,-6 5 0,-2 0 0,-6-3 16,-8 1 0,-3 1 0,0 2 0,-8-2 15,8 1 0,-5-3 0,3 1 0,-1 0 16,5-4 0,-2 2 0,6-2 0,2-1 16,6-9 0,6-4 0,4-6 0</inkml:trace>
  <inkml:trace contextRef="#ctx0" brushRef="#br0">9803 14803 0,'0'0'0,"0"0"16,0 0 0,0 0 0,0 0 0,0 0 15,0 0 0,0 0 0,0 0 16,0 0 0,0 0 0,0 0 0,0 0 0,0 0 15,17-18 0,-17 18 0,0 0 0,0 0 16,0 0 0,0 0 0,0 0 0,0 0 16,0 0 0,0 0 0,0 0 0,0 0 15,0 0 0,0 0 0,0 0 0,7-5 0,-7 5 16,0 0 0,0 0 0,0 0 16,0 0 0,0 0 0,0 0 0,0 0 15,0 0 0,0 0 0,0-9 0,0 9 0,0 0 16,0 0 0,0 0 0,0 0 0,4-10 15,-4 10 0,0 0 0,2-9 0,-2 9 16,0 0 0,0 0 0,3-8 0,-3 8 16,0 0 0,3-8 0,-3 8 0,0 0 15,0 0 0,3-10 0,-3 10 0,0 0 16,0 0 0,0 0 0,3-7 0,-3 7 16,0 0 0,0 0 0,0 0 0,0 0 15,0-8 0,0 8 0,0 0 0,0 0 16,0 0 0,0 0 0,0 0 0,0 0 0,0 0 15,0 0 0,0 0 0,3-10 0,-3 10 16,0 0 0,0 0 0,0 0 0,0 0 16,0 0 0,0 0 0,0 0 0,0 0 15,0 0 0,0 0 0,0 0 0,0 0 0,0 0 16,2-10 0,-2 10 0,0 0 16,0 0 0,0 0 0,0 0 0,0 0 15,0 0 0,0 0 0,0 0 0,0 0 0,0 0 16,0 0 0,0 0 0,0 0 0,0 0 15,0 0 0,0 0 0,0 0 0,0 0 16,0-10 0,0 10 0,0 0 0,0 0 16,0 0 0,0 0 0,0 0 0,0 0 0,0 0 15,0 0 0,0 0 0,0 0 16,0 0 0,0 0 0,0 0 0,0 0 16,0 0 0,0 0 0,0 0 0,0 0 0,0 0 15,0 0 0,0 0 0,0 0 16,0 0 0,0 0 0,0 0 0,0 0 0,0 0 15,0 0 0,0 0 0,0 0 0,0 0 16,0 0 0,0 0 0,0 0 0,0 0 16,0-10 0,0 10 0,0 0 0,0 0 15,0 0 0,0 0 0,0 0 0,0 0 16,0 0 0,0 0 0,0 0 0,0 0 16,0 0 0,0 0 0,0 0 0,0 0 15,0 0 0,0 0 0,0 0 0,0 0 0,0 0 16,0 0 0,0 0 0,0 0 0,0 0 15,0 0 0,0 0 0,0 0 0,0 0 16,0 0 0,0 0 0,0 0 0,0 0 16,0 0 0,0 0 0,0 0 0,0 0 15,0 0 0,0 0 0,0 0 0,0 0 16,0 0 0,0 0 0,0 0 0,0 0 16,0 0 0,0 0 0,0 0 0,0 0 0,0 0 15,0 0 0,0 0 0,0 0 16,0 0 0,0 0 0,0 0 0,0 0 0,0 0 15,0 0 0,0 0 0,0 0 0,0 0 16,0 0 0,0 0 0,0 0 0,0 0 16,0 0 0,0 0 0,0 0 0,0 0 15,0-9 0,0 9 0,0 0 0,0 0 16,0 0 0,0 0 0,0 0 0,0 0 0,0 0 16,0 0 0,0 0 0,0 0 15,0-7 0,0 7 0,0 0 0,0 0 0,0 0 16,0 0 0,0 0 0,3-10 0,-3 10 15,0 0 0,0 0 0,0 0 0,0 0 16,0 0 0,3-10 0,-3 10 0,0 0 16,1-7 0,-1 7 0,0 0 0,-1-11 15,1 11 0,0-12 0,0 12 0,-3-8 16,3 8 0,-5-14 0,-1 8 0,0 0 16,6 6 0,-13-10 0,5 5 0,-1 1 15,9 4 0,-16-8 0,5 6 0,11 2 16,-19-4 0,19 4 0,-20 6 0,10-2 15,2 0 0,-1 0 0,1 2 0,3 3 0,-1 1 16,4-1 0,-1 4 0,8 6 0,3 1 16,3 0 0,16 11 0,2 2 0,1 0 15,2-9 0,0 3 0,-2-2 0,1-1 16,-4-3 0,-7-8 0,-3 3 0,1-1 0,-2-3 16,1 0 0,-9-2 0,1 0 15,-1-1 0,-3-1 0,-2 0 0,-3-8 0,2 10 16,-2-10 0,0 10 0,0-10 0,-12 13 15,-3-4 0,-7-3 0,-1 5 0,-17-2 16,-1-1 0,0-3 0,-3 0 0,7 2 16,-6-4 0,13-1 0,4-2 0,3 0 15,0 0 0,7 0 0,-5 0 0,8 0 16,13 0 0,-28 0 0,17 2 0,11-2 16,-19 0 0,19 0 0,0 0 0,-19-2 15,19 2 0,0 0 0,-16-2 0,16 2 16,0 0 0,0 0 0,0 0 0,-18 0 15,18 0 0,0 0 0,0 0 0,0 0 0,0 0 16,0 0 0,-12-3 0,12 3 0,0 0 16,0 0 0,0 0 0,0 0 0,0 0 15,0 0 0,0 0 0,0 0 0,0 0 16,-15-2 0,15 2 0,0 0 0,0 0 16,0 0 0,0 0 0,0 0 0,0 0 15,0 0 0,0 0 0,0 0 0,0 0 16,0 0 0,0 0 0,0 0 0,0 0 0,0 0 15,0 0 0</inkml:trace>
  <inkml:trace contextRef="#ctx0" brushRef="#br0">9856 14774 0,'-3'6'0,"-2"1"15,-1 1 0,0 0 0,1-1 0,-3 0 16,-3 1 0,0-3 0,3 1 0,-6 0 0,4-3 15,-3-2 0,13-1 0,-26 0 0,26 0 16,-20-4 0,12-3 0,0 0 16,6-1 0,-1-5 0,3 1 0,5-6 0,3 0 15,9 1 0,-4-4 0,7 7 16,-3-2 0,4 5 0,16-7 0,-8 11 0,-2-2 16,-5 8 0,-1 1 0,2 5 0,-7 3 15,0 2 0,-2 3 0,-3 5 0,-3 2 16,-5-1 0,-3 4 0,-3-1 0,-2 0 15,-6-2 0,0 1 0,-14 9 0,4-7 16,-4-6 0,5-3 0,-1-2 0,-1-2 0,-4-4 16,5-3 0,0-3 0,-4-3 0,5 0 15,4-7 0,5 1 0,3-3 0,5 2 16,-3-11 0,6-1 0,6-1 0,2 3 16,4-1 0,1 1 0,4 4 0,0-3 15,-4 11 0,0 0 0,2 3 0,-5 3 16,-10 2 0,19 7 0,-10 1 0,-1 0 0,-3 2 15,0 11 0,-5 1 0,-3-2 0,-3 1 16,-1 2 0,-4-3 0,-1-2 16,0-1 0,0 1 0,2-8 0,-4-1 15,4-2 0,-3-5 0,0-2 0,13 0 0,-19 0 16,19 0 0,-19-9 0,10 0 0,7-1 16,-3-8 0,8-2 0,1-3 0,10-13 15,11 1 0,0 2 0,1 4 0,13 0 16,2 1 0,6 2 0,5 6 0,0 5 15,-5 2 0,4 3 0,-1 3 0</inkml:trace>
  <inkml:trace contextRef="#ctx0" brushRef="#br0">11047 14448 0,'0'0'0,"0"0"16,0 0 0,18 21 0,-12 1 0,3 16 0,-9 7 15,0 1 0,7 33 0,-7-1 0,-6 3 16,2-3 0,-2 0 0,-1 5 0,-6-7 16,4-18 0,-3-5 0,7-7 0,-3 1 15,0-5 0,4-9 0,-1-10 0,2-1 16,1-6 0,0-1 0,-2-5 0,2 2 15,2-4 0,-3-1 0,-1-3 0,4-4 16,0 0 0,0 0 0,0 0 0,0 0 0,-17-31 16,8-7 0,-3-1 0,4-3 0,7-5 15,-8-2 0,2-30 0,-1 3 0,8 1 16,0 18 0,3 8 0,2 4 0,2-4 16,3 4 0,3 2 0,-1 3 0,1 1 15,2 3 0,0 1 0,2 0 0,-3 12 16,2 0 0,0 5 0,0 0 0,13-7 15,-11 3 0,8 6 0,-7 3 0,16-4 0,-5 2 16,-2 7 0,-4 1 0,-2 5 0,0-4 16,1 6 0,-3 0 0,-3 3 15,0 0 0,-4 6 0,-2-1 0,5 4 0,-2 4 16,-2 1 0,-10 1 0,4 3 16,-6 3 0,-6 0 0,-5 17 0,-2-9 0,-7 4 15,-4-6 0,0 5 0,-2-3 0,-4 0 16,3-7 0,-3 2 0,4-8 0,6-4 15,3 3 0,0-3 0,4-4 0,-1 4 16,-2-2 0,8-3 0,-4-1 0,7-1 16,-1 4 0,4-4 0,-5 0 0,6 3 0,1 1 15,0 10 0,1-6 0,6 3 16,1 2 0,3 0 0,3-1 0,5 12 0,-3-9 16,3-2 0,-3 0 0,-1-2 0,1-6 15,0 0 0,1 3 0,-3-6 0,-4-1 16,1-1 0,0 0 0,-3-4 0,0 2 15,-8-6 0,12 2 0,-12-2 0,0 0 16</inkml:trace>
  <inkml:trace contextRef="#ctx0" brushRef="#br0">11687 14068 0,'0'0'0,"9"-8"0,-9 8 16,0 0 0,0 0 0,0 0 0,24 13 16,-16 4 0,3 6 0,-3-1 0,4 14 0,-2 0 15,-6 2 0,2 2 0,2-3 0,-4 0 16,2-11 0,-6 2 0,2-9 0,-2 1 15,3-3 0,0-1 0,-3-4 0,0-2 16,0-1 0,0-1 0,0-8 0,0 10 16,0-10 0,0 10 0,0-10 0,0 0 15,0 0 0,0 0 0,0 0 0,0 0 16,12-25 0,-2 6 0,3-19 0,4 1 0,0-3 16,1 3 0,-1 3 0,-4 7 0,7-5 15,-7 7 0,-1 5 0,-1 7 16,-4-3 0,1 6 0,1 3 0,-3-3 0,2 5 15,-3 1 0,-5 4 0,14-3 0,-14 3 16,16-4 0,-16 4 0,20 8 0,-10 0 16,2-3 0,4 10 0,-2 0 0,-4 0 15,4 6 0,-3-4 0,-3 6 0,3-3 16,-1-1 0,-6 6 0,4-2 0,-5-1 16,-2 4 0,3-4 0,-1 16 0,-3-8 15,0 6 0,-3-6 0,-1-3 0,3-5 0,-2 3 16,0-3 0,-2-3 0,1 3 0</inkml:trace>
  <inkml:trace contextRef="#ctx0" brushRef="#br0">12217 14805 0,'0'0'0,"0"0"15,0 0 0,0 0 0,4-28 0,7 25 0,14-3 16,2 0 0,14 3 0,-6-1 0,4 1 16,-6 3 0,-12 0 0,5 0 0</inkml:trace>
  <inkml:trace contextRef="#ctx0" brushRef="#br0">12292 15024 0,'0'0'0,"0"0"0,0 0 0,0 0 0,0 0 16,0 0 0,56 6 0,-35-10 0,16 4 15,6-2 0</inkml:trace>
  <inkml:trace contextRef="#ctx0" brushRef="#br0">13670 14645 0,'10'-10'16,"-2"5"0,4-5 0,-5 5 0,2-5 15,-1 5 0,1-2 0,-5 4 0,2-4 16,-6 7 0,12-9 0,-7 4 0,-5 5 15,7-10 0,-7 10 0,4-11 0,-4 11 0,3-10 16,-3 10 0,0 0 0,-7-12 0,7 12 16,-15-7 0,6 2 0,9 5 0,-19-1 15,19 1 0,-21 1 0,10 4 0,-11 2 16,2 1 0,0 4 0,5 3 0,-1 1 16,4 4 0,1 0 0,7 1 0,4 3 15,2 0 0,6 14 0,9-3 0,4-1 16,-2-10 0,6 7 0,-1-3 0,1 3 15,-1-12 0,-6 0 0,-2-3 0,0 3 16,-2-4 0,-5-5 0,-1-1 0,-1 1 0,-1-2 16,-3-2 0,-3-6 0,7 14 0,-7-14 15,0 0 0,-7 12 0,-2-5 0,-12 1 16,-2-6 0,-3 3 0,-2-2 0,4-1 16,1-2 0,-2 0 0,0 2 0,7-2 15,18 0 0,-30 0 0,30 0 0,-20-2 16,20 2 0,0 0 0,-10-12 0,10 12 15,0 0 0,27-27 0,-7 10 0,15-5 0</inkml:trace>
  <inkml:trace contextRef="#ctx0" brushRef="#br0">14236 14762 0,'0'0'0,"0"0"0,22 6 15,-22-6 0,0 0 0,10 19 0,0-1 16,-5 2 0,0 1 0,-1 19 0,2 4 0,2 3 15,-8 2 0,0 4 0,2 23 16,-9-15 0,12-8 0,-5 18 0,-8-11 16,6-12 0,-2 1 0,3-4 0,1-3 0,-3 0 15,3-3 0,-2-4 0,2-10 16,-3-4 0,3-2 0,0-5 0,0-4 0,0 0 16,0 0 0,-3-3 0,3-7 0,0 10 15,0-10 0,0 0 0,-2 8 0,2-8 16,0 0 0,0 0 0,-12-23 0,7 3 15,-6-19 0,-3 0 0,9-9 0,-6 4 16,6-8 0,-6-20 0,11 11 0,2 10 0,3-27 16,1 23 0,0 4 0,-1 8 15,-2 1 0,7-3 0,2 4 0,1 1 16,-4 2 0,2 7 0,4-1 0,-3 4 0,1 7 16,-4 1 0,7 0 0,1 3 15,-6-1 0,5 1 0,6 0 0,-5 0 0,-2 4 16,5-2 0,2 3 0,-6 0 0,6 5 15,-3-3 0,-2 3 0,-4 1 0,0 4 16,1 2 0,-14 0 0,23 0 0,-23 0 16,22 10 0,-14-4 0,2 6 0,2 4 0,-1 3 15,-4 2 0,0 3 0,-2 13 0,-5 1 16,-3-5 0,-6 2 0,2-7 0,-1-7 16,-4 1 0,-1-1 0,0-1 0,-11 9 15,1-10 0,3-1 0,-4-3 0,1-3 16,2 1 0,2-5 0,1 4 0,-6-5 15,11-3 0,-1 4 0,3-6 0,11-2 16,-19 2 0,19-2 0,0 0 0,0 0 0,0 0 16,-16-13 0,24-5 0,3-2 15,19-7 0</inkml:trace>
  <inkml:trace contextRef="#ctx0" brushRef="#br0">15105 14759 0,'0'0'0,"10"-7"0,-10 7 0,7-8 16,-7 8 0,4-10 0,-4 10 0,0 0 16,0 0 0,0 0 0,0 0 0,-14-13 15,14 13 0,-22 3 0,22-3 0,-47 12 0,26-2 16,-6-1 0,4 4 0,-9 9 16,7-2 0,4 0 0,4-4 0,3 6 0,3-10 15,-2 7 0,1-2 0,4 1 0,3 0 16,2 0 0,-2-3 0,5-3 0,0 4 15,2-5 0,4 0 0,2-5 0,0 5 16,1-4 0,1-2 0,-10-5 0,36 0 16,-14 0 0,0-6 0,-1-7 0,18-8 15,-9-6 0,-6 7 0,-9 1 0,7-13 16,-6 10 0,-5-1 0,0 10 0,-7-3 16,5 6 0,-4-2 0,-1 4 0,1-1 15,-2 3 0,-3 6 0,4-10 0,-4 10 0,0 0 16,7-7 0,-7 7 0,0 0 0,0 0 15,0 0 0,0 0 0,0 0 0,2 25 16,-2-25 0,0 20 0,0-9 0,0 2 16,0 8 0,0-8 0,4 3 0,-4-1 15,5 3 0,-5-2 0,0-1 0,0-3 0,0-2 16,3 2 0,-3-12 0,0 15 16,2-11 0,-2-4 0,0 0 0</inkml:trace>
  <inkml:trace contextRef="#ctx0" brushRef="#br0">15428 14697 0,'7'-11'0,"-2"6"16,2-5 0,-7 10 0,8-3 0,-8 3 15,0 0 0,7-6 0,-7 6 0,0 0 16,0 0 0,0 0 0,20 18 0,-16-12 16,5 17 0,-1-1 0,1-1 0,-1 2 0,-3-1 15,3 16 0,-5-9 0,3-7 16,-3 3 0,0-6 0,-1 3 0,1-4 0,-3-3 15,0 0 0,0-2 0,0-4 0,3 1 16,0-4 0,-3-6 0,0 14 0,0-14 16,0 0 0,0 0 0,0 0 0,0 0 15,0 0 0,0 0 0,30-28 0,-14 11 16,5-15 0,4 2 0,0 1 0,0-4 16,-12 9 0,4 7 0,-4 3 0,-5 1 15,4 5 0,-4 1 0,-3 2 0,-5 5 16,15-5 0,-15 5 0,0 0 0,0 0 0,32 7 15,-24 1 0,0 0 0,1 1 0,2 5 16,-1 2 0,-3 0 0,-2-1 0,-1 6 16,5-1 0,-1-2 0,-5 1 0,3-7 15,-3 2 0,-2-1 0,5 0 0,-6-4 16,3 4 0,1-3 0,-4-10 0,4 9 16</inkml:trace>
  <inkml:trace contextRef="#ctx0" brushRef="#br0">16656 14166 0,'6'-12'0,"-1"4"0,-2 0 16,-1 5 0,-2 3 0,0 0 0,3-10 16,-3 10 0,0 0 0,0 0 0,0 0 15,-26 21 0,11-3 0,-12 11 0,-2 8 16,-1 1 0,2 7 0,-2-2 0,2 1 0,4 4 15,-12 23 0,9-19 0,11-6 0,-1-4 16,4 3 0,7-3 0,3-5 0,6 8 16,3-4 0,-2 4 0,7-1 0,5-5 15,4 0 0,2-1 0,2 2 0,6-6 16,0 1 0,0-8 0,6-1 0,0-1 16,5-2 0,2-6 0,1-2 0,0-8 15,1-5 0,-3-2 0</inkml:trace>
  <inkml:trace contextRef="#ctx0" brushRef="#br0">17363 14475 0,'9'-7'15,"-9"7"0,16-10 0,-11 4 0,-5 6 16,15-12 0,-8 4 0,0 1 0,-3-3 16,1 2 0,0-2 0,1 0 0,0 4 15,-1-4 0,-2 0 0,-3 3 0,5-3 16,-5 10 0,0-13 0,0 13 0,-2-12 0,2 12 16,-3-6 0,3 6 0,0 0 15,-11-6 0,11 6 0,0 0 0,-39 22 0,23-9 16,-14 11 0,8-3 0,5-1 0,-4 13 15,-2-4 0,11-5 0,3 4 0,3-5 16,6 2 0,4 9 0,-2-2 0,12 2 16,2-6 0,-2-6 0,11 7 0,5-3 15,-9-5 0,1-3 0,-2-1 0,-2-5 0,2 1 16,-4-4 0,-2 1 0,2-3 16,-8 1 0,1-4 0,-9-4 0,13 11 0,-13-11 15,8 5 0,-8-5 0,0 0 0,0 0 16,0 0 0,0 0 0,0 0 0,0 0 15,-54-5 0,29 0 0,-14-1 0,-5 2 16,4-2 0,5 4 0,3 2 0,8-1 16,0-3 0,3-1 0,-4 3 0,3 1 15,5 1 0,3-4 0,14 4 0,-22-3 16,22 3 0,-16 0 0,16 0 0,-14-2 16,14 2 0,0 0 0,0 0 0,0 0 15,-20 0 0,20 0 0,0 0 0,0 0 0,0 0 16,0 0 0,0 0 0,-21-1 0,21 1 15,0 0 0,0 0 0</inkml:trace>
  <inkml:trace contextRef="#ctx0" brushRef="#br0">17738 13913 0,'8'-10'0,"0"-3"15,-5 6 0,-3 7 0,6-9 0,-6 9 0,2-10 16,-2 10 0,0 0 0,7-12 0,-7 12 16,0 0 0,0 0 0,0 0 0,14-3 0,-14 3 15,0 0 0,0 0 0,42 21 16,-9-1 0,0 8 0,5 0 0,1 5 15,18 24 0,5-3 0,-4 2 0,-16-9 0,7 15 16,-11-13 0,-5-7 0,-6 5 0,-5 0 16,0 0 0,0 2 0,-6-4 0,0 4 15,-3-2 0,-9-3 0,-4 3 0,-3-2 16,-2 0 0,-12-4 0,-1 2 0,-7-2 16,-5-4 0,-3 2 0,-2-1 0,-6-6 15,2-1 0,1-1 0,-3-4 0,8-1 16,-11-5 0,5 3 0,2-3 0,10-8 0,4 1 15,1-4 0,3 1 0,2-6 0,7 4 16,-1-3 0,-2 2 0,13-7 0,-9 8 16,4-7 0,5-1 0,-16 6 0,16-6 15,-7 3 0,7-3 0,0 0 0,-9 3 16,9-3 0,0 0 0,0 0 0,0 0 16,0 0 0,-15 8 0,15-8 0,0 0 15,0 0 0,0 0 0,0 0 0,0 0 16,0 0 0,-14 6 0,14-6 0,0 0 15,0 0 0,0 0 0,0 0 0,0 0 0,0 0 16,0 0 0,0 0 0,0 0 0,0 0 16,0 0 0,0 0 0,0 0 0,0 0 15,-22-3 0,22 3 0,0 0 0,0 0 16,0 0 0,0 0 0,0 0 0,0 0 16,0 0 0,0 0 0,0 0 0,-8-13 15,8 13 0,0 0 0,0 0 0,0 0 16,0 0 0,-6-6 0,6 6 0,0 0 0,0 0 15,-3-13 0,3 13 0,0 0 0,28-27 16</inkml:trace>
  <inkml:trace contextRef="#ctx0" brushRef="#br0">18992 14729 0,'4'-10'0,"-4"10"15,0 0 0,6-10 0,-6 10 0,9-10 0,-4 8 16,-5 2 0,14-14 0,-9 8 16,10 0 0,-5 3 0,12-6 0,2 8 15,-3-5 0,8 0 0,15 6 0,0 0 0,-12 0 16,0 0 0,10 6 0,-9-3 0,-6 1 16,-2-1 0,-4 3 0,1-3 0,-5 3 15,-1-2 0,-16-4 0,7 5 0</inkml:trace>
  <inkml:trace contextRef="#ctx0" brushRef="#br0">19186 14790 0,'0'0'0,"-19"3"0,19-3 0,0 0 15,-11 2 0,11-2 0,0 0 0,-8 5 16,8-5 0,0 0 0,0 0 0,0 0 16,0 0 0,0 0 0,49 13 0,-25-11 15,15 3 0,3 5 0,3-5 0,0 0 16,3 1 0,7 0 0</inkml:trace>
  <inkml:trace contextRef="#ctx0" brushRef="#br0">20979 14659 0,'25'-7'0,"-9"0"0,-2 0 0,-1-1 0,-1-2 15,1 3 0,-1-1 0,-5 0 16,2 1 0,-1-2 0,1-1 0,4-5 0,-3 3 16,5-3 0,-6 0 0,-2-2 0,1 1 15,-6 3 0,5-3 0,-5-4 0,2 7 16,-4 1 0,-4-2 0,2 2 0,-1 2 16,-3 0 0,1 3 0,-4-1 0,-1 4 15,2-4 0,-4 3 0,-2 2 0,14 3 16,-34 5 0,14-2 0,-2 5 0,4 2 15,-8-1 0,4 4 0,6 4 0,-3-1 0,5 2 16,0 2 0,4 0 0,2-4 16,-2 7 0,10-3 0,3 2 0,4 3 0,3-3 15,7 13 0,4-4 0,9 1 0,-5-2 16,8-3 0,0-1 0,-6-3 16,-4 0 0,7 2 0,-9-9 0,-1-1 0,-7 0 15,1-2 0,-4-1 0,-2-4 0,-1-2 16,-2 0 0,-5-6 0,7 9 0,-7-9 15,6 10 0,-6-10 0,0 0 0,-8 10 16,8-10 0,-22 5 0,-3-5 0,1 0 0,0 0 16,-1 0 0,-3 0 0,6-2 0,-1-4 15,0 5 0,1-5 0,6 3 16,2-4 0,3 4 0,3-1 0,-3 0 0,3-4 16,2 1 0,6 7 0,-8-12 0,6 6 15,2 6 0,0-10 0,0 10 0,0 0 16,2-11 0,-2 11 0,8-9 0,-8 9 15,8-7 0,-8 7 0,6-5 0,-6 5 16,11-4 0,-11 4 0,0 0 0,16-3 0,-16 3 16,22-4 0,-22 4 0,19 0 15,-19 0 0,27 0 0,-27 0 0,37-3 0,-19-2 16,4 0 0,1-2 0,1-4 0,-1 4 16,-2-6 0,4 3 0,-4-3 0,4 0 15,-6 0 0,2-1 0,-1-1 0,0 3 16,-7-2 0,6 2 0,-8 0 0,3 2 15,-1 3 0,-6 0 0,3 0 0,1-1 16,-6 3 0,-5 5 0,14-10 0,-6 2 16,-2 4 0,-6 4 0,13-6 0,-13 6 0,11-4 15,-11 4 0,0 0 0,0 0 0,0 0 16,0 0 0,23 10 0,-18 2 0,-3-5 16,5 16 0,-5 0 0,-2 13 0,-2-4 15,2 6 0,-7 3 0,1 3 0,5 1 16,-11 3 0,7-3 0,2 3 0,-2-4 15,1 2 0,-1-1 0,0-5 0,2 1 16,-2-5 0,2-8 0,0-1 0,1-4 16,2-7 0,-6 6 0,6-6 0,-3-1 15,3-5 0,-3-2 0,1 1 0,-1-1 0,3-8 16,-3 11 0,3-11 0,-2 10 16,2-10 0,0 0 0,0 0 0,-6 7 15,6-7 0,0 0 0,0 0 0,0 0 0,-14-32 16,10 13 0,0-6 0,1 3 0,1-19 15,2-2 0,2-6 0,1-1 0,5 1 16,2 2 0,-3-4 0,4 7 0,-3-4 16,6 3 0,-1 2 0,1 2 0,2-2 0,2 3 15,-2 3 0,0-2 0,6 2 0,-3 3 16,0-4 0,3 4 0,-1 2 16,2 1 0,-1 11 0,-4-1 0,-3 7 0,1-2 15,0 4 0,0-1 0,1 3 0,0 6 16,-6-3 0,2 5 0,-1-1 0,-2 1 15,-10 2 0,22 2 0,-22-2 0,23 3 16,-13 4 0,-2-3 0,0 8 0,-3-2 16,4 11 0,-3-1 0,-6 5 0,0 11 15,-6-1 0,-5 4 0,0-5 0,-6 7 16,1-6 0,-3 1 0,-2-13 0,1 0 16,-6 5 0,2-6 0,0-7 0,5 0 15,-4-2 0,5-5 0,-5 2 0,4 1 0,4-4 16,0-4 0,2 1 0,13-4 0,-22 5 15,22-5 0,-19 0 0,19 0 0,0 0 16,0 0 0,0 0 0,-9-12 0,9 12 16,31-30 0,5 4 0,5-2 0</inkml:trace>
  <inkml:trace contextRef="#ctx0" brushRef="#br0">22433 14509 0,'0'0'0,"0"0"16,0 0 0,0 0 0,0 0 0,-30-6 16,30 6 0,0 0 0,-47 16 0,25-4 15,0 1 0,-7 8 0,1 7 0,4-6 16,-6 5 0,12-7 0,3 4 0,0-6 16,5 2 0,2-2 0,3 1 0,-2 0 15,5-4 0,0 0 0,4-3 0,0 1 0,1-6 16,3 3 0,0-1 0,2-2 0,2-1 15,2 0 0,-12-6 0,18 0 0,-18 0 16,37-9 0,-19-1 0,2 1 0,-1-7 16,-3 0 0,-2-1 0,0-6 0,-1 4 15,-1 0 0,1-2 0,-8 1 0,0 5 0,2 3 16,-2 6 0,-1-4 0,0-2 0,-1 8 16,-3 4 0,8-12 0,-8 12 0,6-8 15,-6 8 0,0 0 0,0 0 0,0 0 16,0 0 0,0 0 0,0 0 0,0 0 15,0 0 0,0 0 0,0 0 0,13 24 16,-10-11 0,-1-4 0,-2-9 0,6 15 16,-4-7 0,-2-8 0,7 10 0</inkml:trace>
  <inkml:trace contextRef="#ctx0" brushRef="#br0">22721 14593 0,'0'0'0,"0"0"15,10-8 0,-10 8 0,0 0 0,0 0 16,0 0 0,0 0 0,0 0 0,0 0 16,0 0 0,14 25 0,-14-15 0,-3 2 15,3 8 0,-5-1 0,2 1 0,0 0 0,-2-2 16,0-3 0,-1 0 0,3-3 16,1-3 0,-1 1 0,0 0 0,3-10 15,-3 15 0,3-15 0,0 10 0,0-10 0,0 0 16,9 7 0,-9-7 0,19 3 0,-19-3 15,0 0 0,46-7 0,-27 1 0,-1 1 16,-6 3 0,-12 2 0,28-5 0,-17 5 16,-11 0 0,19-3 0,-19 3 0,0 0 15,24 6 0,-24-6 0,14 9 0,-5-3 16,-2 1 0,0 3 0,3 0 0,-5-1 16,7 8 0,-5-5 0,2 2 0,-3-5 0,2 1 15,-5 0 0,5-4 0,1 4 16,-9-10 0,13 16 0,-2-9 0,-4 1 0,8-6 15,-15-2 0,32 0 0,-7-10 0</inkml:trace>
  <inkml:trace contextRef="#ctx0" brushRef="#br0">23920 14186 0,'3'-12'16,"-3"12"0,0 0 0,-15-8 0,15 8 15,0 0 0,-34 13 0,11-1 0,-10 11 16,-5 5 0,-3 7 0,-1 1 0,10-1 16,-4 2 0,3 6 0,5-2 0,5-1 15,1 5 0,3-6 0,5 6 0,5-3 16,4 4 0,5 2 0,5-5 0,4-2 16,5 2 0,2-6 0,0 2 0,4-6 0,2-5 15,2 3 0,3-9 0,-2-9 16,-5-6 0,3 1 0</inkml:trace>
  <inkml:trace contextRef="#ctx0" brushRef="#br0">24371 14681 0,'0'0'15,"9"-12"0,-9 12 0,0 0 0,5-10 16,-5 10 0,0 0 0,0 0 0,0 0 0,0 0 15,0 0 0,0 0 0,0 0 0,0 0 16,0 0 0,0 0 0,0 0 0,0 0 16,0 0 0,11 27 0,-6-16 0,-5-11 15,17 12 0,-6-5 0,8 3 0,3-5 16,0-2 0,2-3 0,17-8 0,-11 6 16,8-11 0,-6 1 0,-9-1 0,-1-2 15,-2 2 0,-7-3 0,7 2 0,-9-1 16,-4 5 0,-3-3 0,-4 4 0,0 9 15,0-16 0,0 16 0,0 0 0,-17-9 0,17 9 16,-25 0 0,25 0 0,-33 9 0,9 0 16,5 0 0,-2 5 0,-2-1 0,5 2 15,-2 0 0,7 3 0,-2-2 0,5 1 16,-2 3 0,8 0 0,4 1 0,0-2 16,4 0 0,2 4 0,5-4 0,2 1 15,4-3 0,6-3 0,-3 0 0,3-2 16,2-2 0,-1-5 0,-2 0 0,2-5 0,1-5 15,-3-3 0</inkml:trace>
  <inkml:trace contextRef="#ctx0" brushRef="#br0">24914 14855 0,'17'-13'0,"-4"3"0,-5 0 16,0 3 0,-1 2 0,-7 5 0,12-10 15,-12 10 0,8-7 0,-8 7 0,6-6 16,-6 6 0,0 0 0,0 0 0,0 0 16,0 0 0,0 0 0,0 0 0,0 0 15,0 0 0,6 30 0,-10-19 0,-1 7 16,2 5 0,-2-3 0,-1-2 0,4-1 15,-9 1 0,8-2 0,-4-1 0,0-3 16,2 6 0,1-1 0,-6-5 0,6-6 0,0 8 16,4-14 0,-3 12 0</inkml:trace>
  <inkml:trace contextRef="#ctx0" brushRef="#br0">25270 14942 0,'0'0'0,"11"-6"15,-11 6 0,6-6 0,-6 6 0,0 0 0,16-6 16,-16 6 0,0 0 0,8-8 16,-8 8 0,0 0 0,0 0 0,26 0 0,-26 0 15,31 0 0,-6 5 0,-1-7 0,21 4 16</inkml:trace>
  <inkml:trace contextRef="#ctx0" brushRef="#br0">26063 14938 0,'17'-4'0,"-4"-1"0,-13 5 0,28-8 16,-14 6 0,7-3 0,4 0 0,0-3 0,16 0 16,0 4 0,3-4 0,-12 3 0,9-2 15,4-1 0,-2 5 0,-5-3 0</inkml:trace>
  <inkml:trace contextRef="#ctx0" brushRef="#br0">26910 14800 0,'14'0'0,"-14"0"16,17-5 0,-17 5 0,20-2 0,-20 2 15,19-3 0,-19 3 0,25-3 0,-2 1 16,-3 0 0,3 2 0,4 2 0,-2-2 16,16 2 0,-8 1 0,7 0 0,2-1 15,-1 3 0,0-2 0,-2-3 0,-4 0 0,-5 0 16,-5 2 0,0-2 0,-4 0 0,1 0 16,3 0 0,-1-2 0,-2 4 15,3-4 0,-2 2 0,0 0 0,-1 0 0,1-3 16,-5-2 0,4 3 0,-2-4 0</inkml:trace>
  <inkml:trace contextRef="#ctx0" brushRef="#br0">28111 14724 0,'0'0'0,"0"0"16,0 0 0,0 0 0,0 0 0,0 0 15,0 0 0,8-3 0,-8 3 0,0 0 16,0 0 0,0 0 0,0 0 0,0 0 16,0 0 0,20 0 0,-20 0 0,0 0 15,30 3 0,-17-1 0,10-2 0,1 5 16,-2-5 0,2 3 0,-1-3 0,4-3 16,-2 3 0,-2-2 0,3-1 0,-2-4 0,0 2 15,-1-2 0,-4-1 0,3-5 16,-3 1 0,3 0 0,-5 0 0,-4 0 0,-2 4 15,0-5 0,-5 6 0,2 0 0,-6 1 16,1-6 0,-3 12 0,-5-14 0,-3 5 16,0 3 0,-12-4 0,-2 0 0,-3 5 15,1 0 0,-3 3 0,2-1 0,-1 3 16,4 0 0,-6 5 0,3 0 0,3 2 16,2 1 0,-1 0 0,1 0 0,5 1 15,3 1 0,4-1 0,0-2 0,3 3 0,5 0 16,-4 3 0,4-1 0,6 8 0,1-2 15,5 1 0,2-2 0,3 1 0,2 0 16,3-8 0,-1 2 0,1-1 0,0-1 16,0-5 0,0 0 0,3-3 0,-4 1 15,1-6 0,0 1 0,1-3 0,-2-2 16,-2-3 0,1 1 0,1-3 0,-2 5 16,1-2 0,-7 1 0,1 1 0,0 0 15,-4 2 0,-1 0 0,-9 5 0,19-7 16,-19 7 0,17-8 0,-9 8 0,-8 0 0,13 0 15,-13 0 0,0 0 0,0 0 0,22 2 16,-13 6 0,-1 2 0,-3-3 0,-2 3 16,0 2 0,2 8 0,-5-1 0,0 1 15,0 1 0,0-4 0,0 6 0,0-5 16,0 0 0,-3-6 0,3 2 0,-2-2 16,2-12 0,-3 16 0,3-9 0,0-7 15,0 0 0,0 18 0,0-18 0,0 10 0,0-10 16,0 0 0,0 0 0,0 0 0,0 0 15,8 4 0,-8-4 0,0 0 0,25-14 16,-3 1 0,-3-2 0,0-2 0,4 5 16,-8 0 0,7-1 0,-2 1 0,-7 4 15,0 1 0,-2 2 0,0 0 0,-3 0 16,1 4 0,-9 1 0,16-3 0,-16 3 16,0 0 0,20 4 0,-11 1 0,-5 2 0,5 2 15,-4-3 0,1 5 0,0-1 0,-5-1 16,2 4 0,0-4 0,-1 5 15,2-5 0,-4 0 0,3 6 0,-1-5 0,-2 0 16,0-1 0,0 1 0,0-10 0,0 14 16,0-14 0,0 20 0,0-14 0,0-6 15,0 7 0,0-7 0,0 0 0,0 0 16</inkml:trace>
  <inkml:trace contextRef="#ctx0" brushRef="#br0">29335 13834 0,'16'-20'0,"-5"5"16,3 5 0,-6 1 0,3 0 0,3 5 15,-6 4 0,-8 0 0,38 4 0,-16 5 16,16 8 0,1 2 0,-6 11 0,3 1 16,2 7 0,-3 5 0,15 19 0,-20-9 15,-2-6 0,10 22 0,-14-16 0,-2-5 16,-3-2 0,-6 3 0,0 1 0,-3 2 15,-1 23 0,-9-20 0,-9-7 0,1 1 0,-3-4 16,-8-1 0,-4 1 0,-7 0 0,-16 20 16,12-20 0,-6-10 0,-21 16 0,17-14 15,2-8 0,-3 1 0,1-2 0,0-5 16,-2 0 0,8 2 0,-2-5 0,6-4 16,10-4 0,2-2 0,1 0 0,9-2 15,-2-3 0,3 0 0,2-3 0,9-2 16,-16 8 0,16-8 0,-10 5 0,10-5 0,0 0 15,0 0 0,0 0 0,0 0 0,0 0 16,0 0 0,0 0 0</inkml:trace>
  <inkml:trace contextRef="#ctx0" brushRef="#br0">30126 14926 0,'0'0'15,"0"0"0,12-7 0,-12 7 0,0 0 16,8-8 0,-8 8 0,0 0 0,0 0 0,2-10 16,-2 10 0,0 0 0,0 0 0,0 0 15,-2-12 0,2 12 0</inkml:trace>
  <inkml:trace contextRef="#ctx0" brushRef="#br0">12793 9864 0,'0'0'0,"0"0"0,0 0 0,0 0 15,0 0 0,0 0 0,0 0 0,0 0 16,-5 3 0,5-3 0,0 0 0,0 0 15,0 0 0,0 0 0,0 0 0,0 0 16,16 13 0,-8-10 0,3 1 0,11 2 16,3 1 0,0-2 0,16 2 0,-4 3 0,5-2 15,-1 0 0,3-4 0,0 3 0,-1-1 16,-1 0 0,4-1 0,1 0 0,-2 1 16,3-2 0,1 2 0,3-2 0,0-1 15,0 2 0,1 0 0,-4-3 0,3 1 16,-1-3 0,2 0 0,-3 0 0,1 0 15,-5 0 0,4 0 0,-7 2 0,0-2 16,2 0 0,-4 0 0,0-2 0,-3 2 16,4 0 0,-10-3 0,-2 6 0,13-6 15,-9 3 0,4 3 0,-5-3 0,-3 0 16,-4 0 0,14 0 0,-7 0 0,-2 0 16,-4 0 0,-3 2 0,1-2 0,2 0 15,1 3 0,-3-1 0,1-2 0,-4 2 0,3 0 16,-1-2 0,2 4 0,-2-4 0,0 2 15,1-2 0,3 0 0,-1 0 0,-2 2 16,-2-2 0,22 4 0,-12-4 0,5 4 16,-5-1 0,-3-3 0,-2 0 0,12 2 15,2-2 0,-9 0 0,-6 0 0,14 1 0,-8-1 16,-6 3 0,1-3 0,13 0 0,-9 3 16,-1-3 0,-7 0 0,1 0 15,0 3 0,-1-3 0,2 3 0,-3-3 0,1 0 16,2 1 0,-2 1 0,1-2 0,-3 3 15,6 1 0,-4-4 0,-2 1 0,5 1 16,1-4 0,-1 7 0,2-2 0,10-3 16,-9 2 0,2-2 0,7 0 0,3 0 15,-5 2 0,-3 1 0,7 0 0,-8-3 16,-3 0 0,11 2 0,-5 0 0,-6-2 16,11 3 0,-9-3 0,13 5 0,-12-5 15,-3 5 0,0-5 0,-5 2 0,15 4 16,0-4 0,-6 0 0,-7 1 0,1 0 15,13-1 0,-9 0 0,0-2 0,-6 3 0,16 0 16,-4-3 0,2 4 0,-2-1 0,-12-3 16,15 3 0,3-2 0,-6-1 0,6 0 15,-12 2 0,11-2 0,0 0 0,-10 0 16,-3 0 0,11 0 0,-1 0 0,-6-2 16,-7 2 0,-5 0 0,5 0 0,1 0 15,13 0 0,-1-1 0,-10 1 0,-2 0 16,2-3 0,-2 3 0,-4 3 0,4-3 15,-1 0 0,1 0 0,-8 1 0,24 1 16,-10-2 0,7 0 0,-6 0 0,7 7 0,-12-7 16,11 0 0,2 1 0,-1-1 0,-4 2 15,6-2 0,0 0 0,-1 0 0,2 3 16,-2-1 0,2-2 0,-2 0 16,3 0 0,4 0 0,-5 0 0,3 0 0,-2 0 15,1 0 0,5 0 0,-3 0 0,1 0 16,-1 0 0,0 0 0,0 0 0,3-2 15,-2-1 0,-3 3 0,1 0 0,1-2 16,1 2 0,1 0 0,-3 0 0,3 0 0,2 2 16,0-2 0,-5 0 0,5 3 0,1-3 15,-3 0 0,5 2 0,-2-2 0,-4 4 16,4-3 0,-2-2 0,-2 2 0,6-1 16,-1 0 0,6 3 0,-5-1 0,36 1 15,-3-3 0,-28-3 0,-6 3 0,3 0 16,26 5 0,-24-5 0,-5 2 0,0 2 15,3-2 0,-7 0 0,7 1 0,30 2 16,-21-3 0,-8 3 0,28 0 0,-21 0 0,-9-1 16,1-4 0,-5 6 0,1-6 15,-2 0 0,-2 2 0,1-2 0,-7-2 16,1 4 0,-5-4 0,-7 0 0,8-2 16,-3 0 0,-5 4 0,-8-2 0,18-3 0,-1 0 15,-12 0 0,8 0 0,3 0 0,-2-1 16,2 2 0,-3-4 0,6 3 0,-3 0 15,1 2 0,2-1 0,-4 1 0,-2 1 16,6-2 0,-1-3 0,2 7 0,-2-2 16,2 2 0,-5 0 0,-7-1 0,8-2 0,-8 3 15,-6 0 0,-2 0 0,-4-2 0,-4 0 16,0 2 0,-4 0 0,4-3 0,-17 3 16,21 0 0,-9-3 0,-12 3 0,21 0 15,-21 0 0,19-2 0,-19 2 0,17-2 16,-17 2 0,16-3 0,-16 3 0,0 0 15,17-3 0,-17 3 0,0 0 0,13 0 16,-13 0 0,0 0 0,17-2 0,-17 2 16,0 0 0,0 0 0,14-3 0,-14 3 15,0 0 0,0 0 0,0 0 0,0 0 16,13-2 0,-13 2 0,0 0 0,0 0 0,0 0 16,0 0 0</inkml:trace>
  <inkml:trace contextRef="#ctx0" brushRef="#br0">29781 11069 0,'0'0'0,"0"0"0,0 0 0,0 0 16,0 0 0,0 0 0,0 0 0,0 0 0,0 0 16,0 0 0,0 0 0,0 0 0,0 0 15,0 0 0,0 0 0,0 0 0,0 0 16,0 0 0,0 0 0,0 0 0,0 0 16,0 0 0,0 0 0,0 0 0,0 0 15,0 0 0,0 0 0,0 0 0,0 0 16,0 0 0,0 0 0,0 0 0,0 0 15,-23 0 0,23 0 0,-16 0 0,16 0 0,-26 0 16,4 0 0,-1 2 0,7 0 0,-5 2 16,4-4 0,4 2 0,13-2 0,-22 2 15,13 0 0,9-2 0,-16 4 0,16-4 16,-11 2 0,11-2 0,-11 2 0,11-2 16,0 0 0,-11 5 0,11-5 0,-6 5 15,6-5 0,-8 8 0,3 1 0,-1-1 16,-1-2 0,0 4 0,2 2 0,0-3 15,-1 1 0,-3 10 0,1-1 0,1 4 16,1-4 0,-1 3 0,-3-1 0,5 2 0,-3 12 16,1-5 0,-3-6 0,8 1 0,-4-3 15,6 3 0,-2-3 0,-1 3 0,0-3 16,3-1 0,-2 4 0,-4-2 0,6 2 16,0 0 0,0-4 0,-10 17 0,10-8 15,-4-7 0,4 0 0,-3-1 0,3 1 16,-2-2 0,-1-1 0,3 2 0,-2 1 15,0 1 0,2 0 0,-4 13 0,-2-9 0,2-3 16,4-1 0,-1-1 0,-2 2 0,0-4 16,1 4 0,-1 0 0,0-3 15,1 0 0,-1 3 0,0-4 0,3-1 0,-7 0 16,5 0 0,2 1 0,-2 1 0,2-3 16,0-2 0,0 3 0,-3-5 0,3-1 15,0 1 0,0-5 0,0-1 0,0 1 16,0 1 0,0-1 0,3 0 0,-6-4 15,6 6 0,-3-6 0,2 1 0,-2 2 16,2-6 0,2 5 0,-1 0 0,5-1 16,-2 3 0,2-5 0,3 3 0,-3-3 0,4-1 15,14 0 0,-4-1 0,6 3 0,11-6 16,1-6 0,1-3 0,-13-4 16,7-4 0</inkml:trace>
  <inkml:trace contextRef="#ctx0" brushRef="#br0">30140 11208 0,'0'0'0,"6"-5"0,-6 5 0,0 0 16,0 0 0,0 0 0,0 0 0,0 0 15,0 0 0,0 0 0,0 0 0,8-8 16,-8 8 0,0 0 0,0 0 0,0 0 15,0 0 0,0 0 0,0 0 0,2 27 0,-4-17 16,2 2 0,-6 5 0,4 3 0,2 0 16,-6-1 0,4 1 0,-8 0 0,4 1 15,5-8 0,-2 2 0,0 1 0,-2 3 16,5-4 0,-5-3 0,1 0 0,1-1 16,1-5 0,2-6 0,-2 18 0,-1-11 15,3-7 0,-3 13 0,3-13 0,0 0 16,0 12 0,0-12 0,-3 8 0,3-8 0,0 0 15,0 0 0,-2 12 0,2-12 0,0 0 16,0 0 0,0 7 0,0-7 0,0 0 16,0 0 0</inkml:trace>
  <inkml:trace contextRef="#ctx0" brushRef="#br0">30677 11338 0,'0'7'0,"0"-7"0,2 15 0,-2-8 0,0-7 16,8 10 0,-5-6 0,-3-4 0,11 9 16,-11-9 0,14 4 0,-2-1 0,-12-3 15,18 0 0,-4 0 0,-14 0 0,21-3 16,-10 2 0,-11 1 0,19-8 0,-8 4 15,2 0 0,-7-3 0,3 2 0,0-3 16,-2 3 0,-1-5 0,0 6 0,-1-2 16,1-4 0,-4 4 0,-2 6 0,5-12 15,-5 12 0,6-10 0,-6 10 0,2-13 16,-2 13 0,0-10 0,0 10 0,4-10 0,-4 10 16,-4-10 0,4 10 0,-2-9 0,2 9 15,-3-10 0,3 10 0,-3-12 0,3 12 16,-5-10 0,5 10 0,-2-7 0,2 7 15,-6-10 0,6 10 0,-5-8 0,5 8 16,-9-8 0,9 8 0,-8-7 0,8 7 16,-9-5 0,9 5 0,-11-5 0,11 5 15,-10-6 0,10 6 0,-11-4 0,11 4 0,-11-5 16,11 5 0,-11-3 0,11 3 16,0 0 0,-12-7 0,12 7 0,0 0 15,0 0 0,-15 0 0,15 0 0,0 0 0,0 0 16,0 0 0</inkml:trace>
  <inkml:trace contextRef="#ctx0" brushRef="#br0">30690 11248 0,'0'0'0,"-8"6"0,8-6 15,-8 7 0,8-7 0,-3 8 0,3-8 16,0 0 0,-4 7 0,4-7 0,0 0 0,0 13 16,0-13 0,2 8 0,-2-8 0,2 9 15,-2-9 0,6 10 0,-4-6 0,-2-4 16</inkml:trace>
  <inkml:trace contextRef="#ctx0" brushRef="#br0">31400 11259 0,'0'0'0,"0"0"0,0 0 16,-5 22 0,5-22 0,-6 16 0,3-7 0,3 1 15,-4-1 0,4-2 0,0 3 0,4 0 16,-4-10 0,0 15 0,5-9 0,-5-6 15,5 8 0,1-2 0,-6-6 0,14 7 16,-7-4 0,-7-3 0,23 0 0,-23 0 16,19-3 0,-19 3 0,16-7 0,-6 1 0,-3 0 15,1-2 0,-3 1 0,-3-1 0,5-2 16,-4 6 0,1-6 0,-4 10 0,0-16 16,0 16 0,0-11 0,0 11 0,-7-10 15,7 10 0,-9-12 0,4 6 0,-3 2 16,3-1 0,5 5 0,-12-10 0,12 10 15,-10-5 0,10 5 0,-11-5 0,11 5 16,-7-5 0,7 5 0,0 0 0,0 0 0,-10-4 16,10 4 0,0 0 0,0 0 15,0 0 0</inkml:trace>
  <inkml:trace contextRef="#ctx0" brushRef="#br0">31859 11208 0,'0'0'16,"11"-4"0,-11 4 0,0 0 0,0 0 15,0 0 0,0 0 0,16 0 0,-16 0 0,0 0 16,0 0 0,0 0 0,12 8 0,-12-8 15,0 0 0,5 8 0,-5-8 0,8 8 16,-8-1 0,9 0 0,-9-7 0,11 9 16,-6-4 0,3 3 0,3-3 0,0-1 15,0 2 0,3-4 0,-3 0 0,2 2 16,1-2 0,-14-2 0,29 0 0,-20-2 16,6-2 0,6 2 0,-8 0 0,4-1 15,-4 0 0,-13 3 0,17-4 0,-17 4 0,17-3 16,-7 1 0,-10 2 0,15-5 15,-15 5 0,0 0 0,16-3 0,-16 3 0,0 0 16,14-2 0,-14 2 0,10-3 0,-10 3 16,17-2 0,-9 2 0,-8 0 0,22-1 15,-11 1 0</inkml:trace>
  <inkml:trace contextRef="#ctx0" brushRef="#br0">32782 11203 0,'0'0'0,"0"0"0,0 0 16,0 0 0,8-6 0,-8 6 0,0 0 15,0 0 0,0 0 0,0 0 0,0 0 16,0 0 0,0 0 0,0 0 0,0 0 16,-5 23 0,5-23 0,-3 8 0,3-8 15,0 14 0,0-14 0,0 12 0,0-12 16,8 12 0,-5-2 0,5-5 0,-1 3 15,3-3 0,3-2 0,9 4 0,3-2 0,-1-5 16,4 1 0,-4-2 0,-2 1 0,-3-3 16,1-2 0,-3 0 0,-4 3 15,-3-5 0,2 1 0,-4 1 0,1-2 0,-5-1 16,3 3 0,-7 5 0,6-12 16,-6 7 0,0 5 0,0-13 0,0 13 15,0 0 0,-6-14 0,6 14 0,-9-9 0,3 3 16,6 6 0,-10-7 0,10 7 0,-8-7 15,8 7 0,-12-6 0,12 6 0,-7-4 16,7 4 0,-9-8 0,9 8 0,-11-2 16,11 2 0,0 0 0,-8-8 0,8 8 0,0 0 15,0 0 0,-11-5 0,11 5 0,0 0 16,0 0 0,0 0 0,-14 0 0,14 0 16,0 0 0,0 0 0,0 0 0</inkml:trace>
  <inkml:trace contextRef="#ctx0" brushRef="#br0">33165 10906 0,'9'-10'0,"-9"10"16,7-9 0,0 2 0,1 0 0,-8 7 0,15-9 15,-3 4 0,-1 1 0,-11 4 0,24-6 16,-10 5 0,-14 1 0,25-3 0,-25 3 16,35 4 0,-18-1 0,-4 2 0,2-1 15,-2 2 0,-3-2 0,3 5 0,-6-6 16,10 13 0,-4-6 0,-3 2 0,-1-1 16,6 2 0,-8 2 0,2-2 0,-4-1 15,4 6 0,-5-3 0,5 3 0,-5 0 0,3 1 16,-1 2 0,-2-1 0,3-2 0,-2 4 15,0-3 0,0 3 0,1-2 0,-1 4 16,-1-4 0,1 2 0,0 1 0,1-2 16,-1-1 0,0 2 0,1-2 15,-3-1 0,2 3 0,-2-1 0,5-4 0,-6 4 16,5 1 0,-4-3 0,2 3 0,-2-2 16,2 0 0,0 1 0,-2 2 0,-1-3 15,-2 6 0,9 9 0,-3-1 0,2-3 16,-8-5 0,8 10 0,-2-8 0,-4-1 15,6 8 0,-10 3 0,7-9 0,0-4 16,2 11 0,3-6 0,-4 6 0,-1-6 0,3-3 16,-7-1 0,9 7 0,-2 5 0,-2-12 15,-4 2 0,4-8 0,-2 5 0,4 11 16,-6-6 0,-2-2 0,0-7 0,4 4 16,-4 0 0,-4-4 0,4 4 0,0 0 15,0-2 0,-2 2 0,-1-5 0,-2 1 16,5 3 0,-2-3 0,2-3 0,-2 2 15,-4-7 0,6 0 0,0 2 0,0-3 0,0 0 16,0-3 0,0 4 0,-2 0 0,2-1 16,0 0 0,0 1 0,-3-1 0,3-3 15,-3 4 0,1 6 0,2-3 0,-6 1 16,6-5 0,-3-2 0,0 0 16,-2 2 0,0-2 0,-1 0 0,1-3 0,-4 5 15,1-4 0,-8 7 0,2-3 0,-10 2 16,-15-4 0,9-2 0,-8 2 0,1-5 15,0-3 0,-7 1 0,3 0 0,2-3 16,-2 0 0,1-6 0,-1 2 0,-1-4 16,-1-7 0,1 3 0</inkml:trace>
  <inkml:trace contextRef="#ctx0" brushRef="#br0">30004 12154 0,'0'12'0,"-4"-5"16,4-7 0,0 18 0,0-18 16,4 13 0,-4-13 0,2 10 0,-2-10 0,8 6 15,-8-6 0,7 8 0,-7-8 0,15 4 16,-15-4 0,22 0 0,-22 0 0,30-7 15,-10 1 0,-6-3 0,7-4 0,-6 5 16,5-5 0,-6-2 0,-3 3 0,3-5 16,-1 5 0,-4-1 0,-4 3 0,0-2 0,1 2 15,-6 10 0,11-17 0,-8 7 0,-3 10 16,5-16 0,-2 8 0,-3 8 16,0-18 0,0 18 0,0-12 0,0 12 0,0 0 15,-6-21 0,6 21 0,0 0 0,-2-12 16,2 12 0,0 0 0,-3-10 0,3 10 15,0 0 0,0 0 0,-9-9 0,9 9 16,0 0 0,0 0 0,0 0 0,-16-7 16,16 7 0,0 0 0,0 0 0,0 0 15,-22 0 0,22 0 0,0 0 0,0 0 16,0 0 0,-33 3 0,33-3 0,-13 10 0,13-10 16,0 0 0,-17 3 0,17-3 0,-10 8 15,10-8 0,0 0 0,-6 7 0,6-7 16</inkml:trace>
  <inkml:trace contextRef="#ctx0" brushRef="#br0">30683 11897 0,'0'0'0,"0"0"0,0 0 15,14-7 0,-14 7 0,0 0 0,0 0 16,0 0 0,0 0 0,0 0 0,0 0 16,0 0 0,0 0 0,0 0 0,0 0 15,0 0 0,10 25 0,-10-12 0,0 7 16,0 2 0,-3 2 0,3 1 0,-3-2 16,-1 15 0,-3-8 0,4-5 0,-2-4 15,2 2 0,1-1 0,-1-3 0,0 3 16,1-1 0,2-1 0,-2-3 0,-2-1 15,1 0 0,3-4 0,0-2 0,0-10 0,-3 19 16,3-9 0,0-10 0,0 14 0,0-14 16,-4 13 0,4-13 0,0 10 0,0-10 15,0 0 0,0 12 0,0-12 0,0 0 16,0 8 0,0-8 0,0 0 0,0 0 16</inkml:trace>
  <inkml:trace contextRef="#ctx0" brushRef="#br0">31290 11994 0,'0'0'0,"0"0"0,0 0 15,0 0 0,0 0 0,0 0 0,0 0 16,-2 25 0,2-25 0,-6 19 0,6-9 15,-3 2 0,1-2 0,2 3 0,0-1 16,0-2 0,0-10 0,5 21 0,-2-11 0,2 2 16,0-4 0,3 0 0,1 1 15,1-1 0,5-2 0,-4-2 0,2-1 16,-13-3 0,25 3 0,-25-3 0,24 0 0,-24 0 16,23-8 0,-13 2 0,-2-1 15,1 0 0,2-3 0,-9 0 0,1 3 0,0-7 16,-3 14 0,2-21 0,-7 11 0,2 0 15,-2 0 0,2 0 0,-2 1 0,-2-1 16,0 4 0,2-4 0,5 10 0,-15-13 16,10 8 0,5 5 0,-11-13 0,11 13 15,-10-7 0,10 7 0,-5-11 0,5 11 0,0 0 16,-9-7 0,9 7 0,0 0 0,0 0 16,0 0 0,0 0 0,0 0 0,0 0 15,0 0 0</inkml:trace>
  <inkml:trace contextRef="#ctx0" brushRef="#br0">32002 12032 0,'0'0'15,"0"0"0,0 0 0,16 0 0,-16 0 16,0 0 0,0 0 0,0 0 0,14-6 0,-14 6 15,0 0 0,22 0 0,-22 0 0</inkml:trace>
  <inkml:trace contextRef="#ctx0" brushRef="#br0">33193 11870 0,'0'0'0,"0"0"16,0 0 0,0 0 0,0 0 0,0 0 15,0 0 0,0 0 0,0 0 0,0 0 16,0 0 0,0 0 0,0 0 0,0 0 16,-25 23 0,20-16 0,-1 3 0,4 0 15,-5 0 0,3 2 0,4-3 0,0 4 16,0-13 0,0 23 0,0-13 0,4 2 0,3-2 15,1-3 0,-3 3 0,3-1 0,1-3 16,2 1 0,-1-1 0,2-3 0,-12-3 16,20 0 0,-20 0 0,26-2 0,-26 2 15,19-5 0,-8 0 0,-3-5 0,0 3 16,1-3 0,-7 2 0,4-3 0,-4 1 16,-2 10 0,6-20 0,-9 7 0,0 5 15,3 8 0,0-22 0,0 14 0,0 8 16,-5-16 0,5 16 0,-5-12 0,5 12 15,-6-7 0,6 7 0,-16-3 0,16 3 16,-39 5 0</inkml:trace>
  <inkml:trace contextRef="#ctx0" brushRef="#br0">30380 12874 0,'0'0'16,"0"0"0,0 0 0,-13-3 0,13 3 16,0 0 0,0 0 0,0 0 0,0 0 0,-25 12 15,20-4 0,5-8 0,-10 13 16,2-6 0,8-7 0,-1 13 0,1-13 16,-3 10 0,3-10 0,0 0 0,0 0 15,9 11 0,-9-11 0,9 6 0,-9-6 16,0 0 0,0 0 0,24 0 0,-24 0 0,0 0 15,15-9 0,-15 9 0,8-16 0,-4 6 16,-1 3 0,-3 7 0,2-18 0,-2 8 16,0 10 0,0-14 0,0 14 0,0-12 15,0 12 0,0 0 0,-2-15 0,2 15 16,0 0 0,0-10 0,0 10 0,0 0 0,0 0 16,2-12 0,-2 12 0,0 0 15,8-3 0,-8 3 0,0 0 0,24 0 0</inkml:trace>
  <inkml:trace contextRef="#ctx0" brushRef="#br0">30892 12805 0,'0'0'0,"18"-2"0,-18 2 16,21 0 0,-21 0 0</inkml:trace>
  <inkml:trace contextRef="#ctx0" brushRef="#br0">31352 12822 0,'23'-4'0,"-3"1"0,1 3 15,-4-2 0,-1-1 0,0 3 0,2-3 16,5 3 0</inkml:trace>
  <inkml:trace contextRef="#ctx0" brushRef="#br0">31859 12800 0,'14'-3'16,"-14"3"0,13-2 0,-13 2 0,17-5 0</inkml:trace>
  <inkml:trace contextRef="#ctx0" brushRef="#br0">32623 12848 0,'0'0'0,"0"0"0,0 0 16,0 0 0,0 0 0,0 0 0,0 0 15,0 0 0,20-3 0,-20 3 0,0 0 16,0 0 0,0 0 0,0 0 0,0 0 15,0 0 0,0 0 0,10-3 0,-10 3 16,0 0 0,0 0 0,0 0 0,22 3 16,-22-3 0,22 0 0,-14 3 0,-8-3 15,25 0 0,-25 0 0,36-3 0,-20 3 0</inkml:trace>
  <inkml:trace contextRef="#ctx0" brushRef="#br0">33291 12706 0,'0'0'0,"6"-7"0,-6 7 16,5-8 0,-5 8 0,3-8 0,-3 8 16,5-9 0,-5 9 0,3-4 0,-3 4 15,0 0 0,8-7 0,-8 7 0,0 0 16,0 0 0,0 0 0,0 0 0,0 0 16,0 0 0,0 0 0,0 0 0,16 17 15,-16-7 0,3 1 0,1 7 0,-2 1 0,1-2 16,-3 2 0,4 0 0,-4-2 0,0 1 15,1 2 0,-1-4 0,3 0 0,-3 1 16,0 2 0,2-5 0,1 1 0,0 0 16,-3-2 0,2 7 0,-2-3 0,3-2 15,1-4 0,-4 2 0,3-3 0,-3 0 16,2 0 0,2 0 0,-3-6 0,-1-4 16,0 16 0,0-16 0,3 7 0,-3-7 15,0 0 0,0 12 0,0-12 0,3 7 16,-3-7 0,0 0 0,0 7 0,0-7 15,0 0 0,0 0 0,0 0 0,0 0 0,0 0 16,0 0 0,0 0 0,0 0 0,0 0 16,0 0 0,0 0 0,0 0 0,0 0 15,0 0 0,0 0 0,0 0 0,0 0 16</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10848 12898 0,'0'0'0,"0"34"125,0 65 16,0 0 0,33 0 16,-33 33 0,33 1 15,-33 65 0,66-66 16,-66 34 0,33-1 15,-33-66 0,33 1 16,0 65 0,-33-132 16,0 66 0,34 1 15,-34-67 0,0 66 16,33-33 0,-33 33 16,0-33 0,0 34 15,33-34 0,-33-33 16,0 0 0,33 33 15,0-66 0,-33 33 16,0 0 16,66-33 62,33 0 0,0 0 16,133-33 0,-34 0 15,133-33 0,-66 0 16,-1 33 16,100 0 0,-66-1 15,32-32 0,-65 33 16,99 0 0,-100 33 16,1-33 0,0-33 15,32 66 0,-65-33 16,-1 33 0,34-33 15,66 0 0,-34 0 16,-65 0 0,-1 0 16,1-1 0,-67 34 15,100 0 0,-34 0 16,34 0 0,-34 0 16,34 0 0,-67 0 15,133 0 0,-33 0 16,-1 0 0,-65 0 15,32 0 0,-32 0 16,33 0 0,-1 0 16,-32 0 0,-34 0 15,0-33 0,34 33 16,-34-66 0,-98 66 16,-1 0 0,66 0 15,-32 0 0,-67 0 16,132 0 15,-132 0 0,33 0 16,34 0 0,-34 0 16,0 0 0,-33 0 15,1 0 0,-34 0 16,33 0 31,-33-33 31,-33-33 16,0 33 16,0-33 0,0-33 15,0-1 0,0 34 16,0 0 0,-33 0 16,33-66 0,-33 65 15,33 34 0,-66-66 16,66 33 0,-34-66 15,1 33 0,0-67 16,0 100 0,0 0 16,0-33 0,0-1 15,-33 67 0,66-33 16,0 33 16,-66 0 0,66 0 15,0 0 0,-33 0 31,33 0 47,-67 33 47,-32 0 16,66 0 0,-66 0 15,0 0 0,-67 0 16,34 0 0,-99 33 16,98 0 0,-98 0 15,32-33 0,-32 33 16,-34 0 0,100-33 16,-67 0 0,1 0 15,32 0 0,-32 66 16,66-66 0,-1 0 15,1 0 0,-1 0 16,34 0 16,33 0 0,-33 0 15,-1 0 0,34 0 16,33 0 0,-66 0 16,-133-33 0,133 33 15,-67 0 0,-65 0 16,98 0 0,34 0 15,-33 0 0,-1 0 16,34 0 0,0 0 16,33 0 0,-1 0 15,-32-66 0,66 33 16,-33 33 0,0 0 16,32 0 0,-65 0 15,33 0 0,0 0 16,66 0 0,-100 0 15,67 0 0,0 0 16,-33 0 0,33 0 16,33-33 0,-67 33 15,1-66 0,0 66 16,-33-66 0,-1 66 16,1 0 0,-99-33 15,98 33 16,-98 0 0,65 0 15,-65 0 0,65 0 16,-65 0 0,-34 0 16,34 0 0,-34 0 15,133 0 0,-100 0 16,34 0 0,-33-67 16,-1 34 0,34 33 15,-1 0 0,34 0 16,33-33 0,32 33 15,-32 0 0,99 0 16,-66 0 0,33 0 16,66 33 218,66 67 16,-66-67 0,33 33 16,-33-33 0,0 66 15,0-66 0,33 0 16,0 33 0,0 1 16,-33-34 0,0 0 15,33 33 0,-33-33 16,0 0 47,0 0 15</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1912 5086 0,'0'0'0,"0"0"15,0 0 0,0 0 0,0 0 0,0 0 16,0 0 0,0 0 0,0 0 0,0 0 16,0 0 0,0 0 0,0 0 0,0 0 15,0 0 0,0 0 0,0 0 0,0 0 16,0 0 0,0 0 0,0 0 0,0 0 15,0 0 0,6 33 0,-3-13 0,0-2 16,0 5 0,3-1 0,-4 4 0,1 10 0,1 0 16,-4 4 0,4-13 0,-8-2 15,8 12 0,-2-7 0,-2-5 0,0-1 16,-6-4 0,6-1 0,0-1 0,0-3 0,-1 3 16,-2-1 0,3-6 0,0-1 0,-3 0 15,3-10 0,0 13 0,0-13 0,0 0 16,0 15 0,0-15 0,0 0 0,0 12 15,0-12 0,0 0 0,0 0 0,0 0 16,0 0 0,0 0 0,0 0 0,0 0 16,0 0 0,0 0 0,0-40 0,0 28 15,0-7 0,3-1 0,0 0 0,-2-2 16,5-1 0,-3 1 0,-3 8 0,0-9 16,9 5 0,-6-1 0,2 0 0,-2 4 15,2 0 0,0 0 0,-1 2 0,1 1 0,-2 2 16,2-3 0,3-3 0,4-1 0,-2-1 15,1 4 0,-3-2 0,3 3 0,0 0 16,0 3 0,-2 0 0,1 0 0,-2 2 16,4 1 0,-2 4 0,-2-7 0,-8 10 15,20-10 0,-10 7 0,0-2 0,-10 5 16,15-8 0,-15 8 0,17-2 0,-17 2 16,13-3 0,-13 3 0,0 0 0,0 0 0,26 5 15,-26-5 0,7 10 0,-7-10 0,12 9 16,-7-2 0,-2 3 0,0-2 0,-1 5 15,-2-13 0,0 20 0,0-8 0,-2-1 16,2 2 0,-6 4 0,-6-2 0,6 3 16,-3 0 0,1-8 0,-4 3 0,1-3 15,1 0 0,1-2 0,-2-1 0,4 0 16,-3-1 0,10-6 0,-18 9 0,18-9 16,-12 6 0,12-6 0,-16 2 0,16-2 15,0 0 0,-19 0 0,19 0 0,0 0 16,0 0 0,0 0 0,0 0 0,-25 0 15,25 0 0,0 0 0,0 0 0,0 0 0,0 0 16,0 0 0,-21-5 0,21 5 0,0 0 16,0 0 0,0 0 0,0 0 0,0 0 15,0 0 0,0 0 0,0 0 0,0 0 16,0 0 0,-20 5 0,20-5 0,0 0 16,0 0 0,0 0 0,0 0 0,0 0 15,0 12 0,0-12 0,6 16 0,-6-16 0,5 11 16,4-1 0,-4-2 0,0 2 15,1 2 0,5 5 0,5 2 0,-6 0 0,2 0 16,-1-5 0,1 3 0,-5 4 0,4-7 16,4 3 0,-8-4 0,-1-1 0,2-2 15,-2-1 0,-1 1 0,-3-2 0,4-1 16,-1 3 0,-5-10 0,6 10 0,-6-10 16,6 12 0,-6-12 0,5 6 0,-5-6 15,0 0 0,0 0 0,9 10 0,-9-10 16,0 0 0,0 0 0,0 0 0</inkml:trace>
  <inkml:trace contextRef="#ctx0" brushRef="#br0">2327 5535 0,'0'0'0,"0"0"0,0 0 0,8-10 15,-8 10 0,0 0 0,0 0 0,0 0 16,0 0 0,7-3 0,-7 3 0,0 0 15,0 0 0,0 0 0,0 0 0,0 0 16,15 18 0,-9-8 0,-4 0 0,3 3 0,-3-3 16,5 2 0,-1 8 0,2-4 0,-6-1 15,5 0 0,-3-2 0,-1-3 0,3 1 16,-5-1 0,3 0 0,-1 0 0,-1 2 16,1-2 0,0-2 0,-3-8 0,5 18 15,-2-8 0,-3-10 0,4 12 0,-4-12 16,4 9 0,-4-9 0,6 8 0,-6-8 15,0 0 0,5 7 0</inkml:trace>
  <inkml:trace contextRef="#ctx0" brushRef="#br0">2823 5370 0,'13'13'0,"-13"-13"16,0 0 0,7 9 0,-7-9 0,0 0 16,12 10 0,-12-10 0,16 4 0,-16-4 0,20 6 15,-20-6 0,26 0 0,-26 0 0,20-7 16,-20 7 0,22-10 0,-11 3 15,0-1 0,-3-2 0,-3 3 0,1-3 0,-1 1 16,-1-1 0,-4 10 0,2-18 0,-2 18 16,-9-16 0,7 10 0,2 6 0,-14-8 15,14 8 0,-19-5 0,19 5 0,0 0 16,-43 13 0,26-3 0,1 5 0,-2-3 16,3 2 0,-2 4 0,4 2 0,0-3 15,4 2 0,-2 1 0,6 2 0,1-2 16,1 1 0,1 2 0,4-3 0,1-2 0,3 2 15,2-1 0,1-3 0,-2-5 0,2 1 16,-1-2 0,-2 0 0,5-2 16,0-3 0,7 7 0,2-6 0,2 0 0,-3-4 15,3 0 0,0-4 0,-1 0 0,-1-6 16,3-2 0</inkml:trace>
  <inkml:trace contextRef="#ctx0" brushRef="#br0">3263 5502 0,'0'0'0,"0"0"0,0 0 0,0 0 16,0 0 0,10 26 0,-7-17 0,-3 1 15,3 13 0,1-3 0,-4 5 0,0-4 16,2 2 0,1-5 0,-3 5 0,0-3 16,0-3 0,2 3 0,4 3 0,-6-8 15,1-4 0,5 2 0,-6-1 0,0-12 16,10 13 0</inkml:trace>
  <inkml:trace contextRef="#ctx0" brushRef="#br0">3499 5525 0,'10'-7'15,"-10"7"0,11-6 0,-11 6 0,0 0 16,20-4 0,-20 4 0,24 0 0,-24 0 16,46 0 0,-23 0 0,1 0 0,4 0 0,-7 4 15,4-4 0,-3 0 0,3 3 0,-6 0 16,-19-3 0,31 4 0,-5-4 16,-26 0 0,28 0 0,-28 0 0,22-4 0,-22 4 15,13-6 0,-13 6 0,0 0 0</inkml:trace>
  <inkml:trace contextRef="#ctx0" brushRef="#br0">3887 5408 0,'0'0'0,"0"0"0,0 0 16,-30 17 0,30-17 0,-5 11 0,-1 2 15,2-3 0,-6 10 0,5-3 0,2-1 16,-2 6 0,2-3 0,0 1 0,3-3 15,0 5 0,3-3 0,2 1 0,-2-2 16,5 2 0,2-4 0,-3 4 0,1-5 16,1-2 0,-1-1 0,0-4 0,0 2 15,-8-10 0,14 9 0</inkml:trace>
  <inkml:trace contextRef="#ctx0" brushRef="#br0">4511 5205 0,'0'0'0,"0"0"16,19 32 0,-19-12 0,0 17 0,4-9 15,-8 13 0,8-2 0,-4-2 0,-4 5 16,1-11 0,1-6 0,-2-2 0,3 1 15,1-3 0,-3-2 0,1 1 0,-2-5 16,1 0 0,1-5 0,2-10 0,-2 18 0,2-8 16,0-10 0,0 10 0,0-10 0,0 0 15,-4 10 0,4-10 0,0 0 0,0 0 16,0 0 0,0 0 0,4-48 0,3 10 16,7 4 0,2-3 0,4-3 0,-4 5 15,3 4 0,3-2 0,-6 12 0,4-2 16,-2 8 0,-4 1 0,3 1 0,-1 0 15,-2 4 0,-3 2 0,2 2 0,-4 1 16,-9 4 0,21-4 0,-21 4 0,17 0 16,-17 0 0,0 0 0,23 8 0,-23-8 15,13 12 0,-13-12 0,10 12 0,-10-2 0,0-10 16,0 30 0,-5-10 0,-3-1 0,-2 1 16,-7 2 0,-11 7 0,12-7 15,-1 1 0,1-5 0,0-4 0,2 2 0,0-3 16,3-1 0,1-1 0,0-1 0,3-3 15,4-2 0,3-5 0,-10 16 0,10-16 16,-7 10 0,7-10 0,-3 10 0,3-10 16,0 0 0,3 15 0,6-7 0,-9-8 0,16 12 15,-7-4 0,4-3 0,-2 0 0,9 5 16,1-5 0,-4 3 0,-4-4 16,9-1 0,0-2 0,1-1 0,0-1 0,-6-2 15</inkml:trace>
  <inkml:trace contextRef="#ctx0" brushRef="#br0">5061 5530 0,'25'4'0,"-25"-4"0,0 0 0,30 13 15,-21-7 0,5 8 0,-4 2 0,-6-3 16,3-1 0,-1 9 0,-3-4 0,-3 4 15,-3 1 0,0 1 0,3-3 0,-6 1 16,-2-1 0,0-1 0,3 1 0,-4-1 16,1-6 0,3 0 0,-1-3 0,6-10 15,-5 16 0,2-9 0,3-7 0,-5 10 16,5-10 0,0 0 0,0 0 0,0 0 16,13 15 0,-13-15 0,22 3 0,-22-3 15,47-13 0,-25 0 0,16-5 0</inkml:trace>
  <inkml:trace contextRef="#ctx0" brushRef="#br0">5426 5573 0,'0'0'0,"0"0"15,0 0 0,0 0 0,65-6 0,-40 4 16,-3 0 0,3-1 0,-5-2 0,1 0 16,-2 0 0,3-3 0,-6 1 0,3-1 15,-5-2 0,-3-2 0,-2 6 0,-2-7 16,0 6 0,-7 7 0,4-21 0,-4 12 16,0 9 0,-4-15 0,4 15 0,-7-11 15,7 11 0,-14-12 0,14 12 0,-22-6 16,22 6 0,-18 0 0,18 0 0,-28 6 0,6 3 15,2 4 0,-1-2 0,5 3 16,0 2 0,-1 4 0,3-3 0,1-1 16,2 7 0,3-3 0,0-2 0,2 1 0,4-2 15,4-5 0,-2 3 0,3-2 0,2 4 16,2-7 0,9 6 0,-1-3 0,2-3 16,4 0 0,-1-5 0,2 0 0,-2-5 15,-20 0 0,44-8 0,-24-1 0</inkml:trace>
  <inkml:trace contextRef="#ctx0" brushRef="#br0">5889 5451 0,'41'16'0,"-33"-9"16,0 3 0,-1 0 0,3-2 0,0 12 15,0 1 0,5-1 0,-4-3 0,-3 5 0,2-2 16,-9 2 0,5-3 0,-1-2 0,-5 1 16,0 2 0,0-6 0,0-1 0,0 2 15,0-15 0,3 20 0,-3-20 0,-3 15 16,3-15 0,0 11 0,0-11 0,0 0 16,0 13 0,0-13 0,0 0 0,0 0 15,0 0 0,0 0 0,0 0 0,0 0 16,0 0 0,0 0 0,0 0 0,0 0 15,0 0 0,0 0 0,0 0 0,0 0 16,0 0 0,0 0 0,0 0 0,0 0 16,0 0 0,0 0 0,0 0 0,0 0 0,0 0 15,0 0 0,0 0 0,0 0 0,0 0 16,0 0 0,11-36 0,-11 36 16,0 0 0,0 0 0,0 0 0,-3-18 0,3 18 15,0 0 0,-3-12 0,3 12 0,0 0 16,-2-16 0,2 16 0,0 0 0,0-17 15,0 17 0,-3-8 0,3 8 0,0 0 16,-5-17 0,5 17 0,0 0 0,0-18 0,0 18 16,0-14 0,0 14 0,0-14 15,0 14 0,0 0 0,-3-13 0,3 13 16,0 0 0,0 0 0,3-12 0,-3 12 0,0 0 16,0 0 0,0-18 0,0 18 0,0 0 15,0 0 0,0-11 0,0 11 0,0 0 16,0 0 0,0 0 0,-3-12 0,3 12 15,0 0 0,0 0 0,0 0 0,-3-13 16,3 13 0,0 0 0,0 0 0,0 0 16,0 0 0,-1-13 0,1 13 0,0 0 15,0 0 0,0 0 0,-15-10 0,15 10 0,0 0 16,0 0 0,-15-4 0,15 4 16,0 0 0,-18-8 0,18 8 0,0 0 0,-14-7 15,14 7 0,0 0 0,-14-6 0,14 6 16,0 0 0,-8-10 0,8 10 0,0 0 15,0 0 0,-10-10 0,10 10 0,0 0 16,0 0 0,-7-12 0,7 12 0,0 0 16,0 0 0,0 0 0,0 0 0,0 0 15,0 0 0,0 0 0,0 0 0,17-11 16,-17 11 0,0 0 0,0 0 0,0 0 16,44 21 0,-33-13 0,-5-1 0,2 3 0,-8-10 15,16 28 0,-5-11 0,-8-3 16,2-2 0,-2 4 0,-3-4 0,0-12 0,-3 20 15,-2-7 0,2-3 0,-2-1 0,-9 7 16,-2 0 0,-1-4 0,3-2 0,-6 0 16,5 0 0,3-5 0,-1-3 0,13-2 15,-18 4 0,18-4 0,0 0 0,-32-4 16,32 4 0,-15-12 0,7 4 0,1-4 16,7 12 0,-8-20 0,5 1 0,3 0 15,0 3 0,0 1 0,3 3 0,3-4 0,-4 6 16,5 2 0,-2-5 0,-2 3 0,-3 10 15,13-20 0,-11 16 0,-2 4 0,15-15 16,-7 9 0,-8 6 0,10-10 0,-10 10 16,20-4 0,-20 4 0,0 0 0,27 4 15,-27-4 0,20 13 0,-10-4 0,4 4 16,0 7 0,-6 1 0,0-3 0,2 2 16,-9 3 0,5-1 0,-1 2 0,-2 1 0,-3-2 15,0-1 0,-3-1 0,3 1 0,-5 1 16,-1-5 0,-2 3 0,-3 1 15,0-2 0,-14 11 0,3-13 0,6 0 0,0-3 16,0-3 0,2 1 0,3-3 0,3 0 16,-3-5 0,2 2 0,9-7 0,-19 6 15,19-6 0,0 0 0,-19 3 0,19-3 16,0 0 0,0 0 0,0 0 0,-14-13 16,14 13 0,0 0 0,0 0 0,0-13 15,0 13 0,0 0 0,17-12 0,-10 4 16,4 2 0,-11 6 0,28-7 0,-17 4 0,3 1 15,8-3 0,-7 3 0,8 2 0,-1-5 16,-7 4 0,-15 1 0,30 0 16,-30 0 0,29 1 0,-14-1 0,-15 0 0,23-1 15,-9-3 0,-14 4 0</inkml:trace>
  <inkml:trace contextRef="#ctx0" brushRef="#br0">6368 5641 0,'0'0'0,"0"0"0,15-7 16,-15 7 0,34-5 0,-7 2 0,14 1 16,0-3 0,-2-2 0,1 3 0,-3 2 15,-13 1 0,3-2 0,-5-3 0,0 2 16,0 2 0,-5-4 0,-3 2 0,-14 4 15,16-7 0,-16 7 0,0 0 0,5-10 0,-5 10 16,0 0 0,0 0 0,-21-20 0,8 14 16,13 6 0,-30-15 0,15 8 15,2 0 0,-4 1 0,17 6 0,-22-6 0,22 6 16,-21-2 0,21 2 0,-17-4 0,17 4 16,0 0 0,0 0 0,0 0 0,-33 6 15,33-6 0,-12 16 0,7-6 0,1-2 16,-5 9 0,6 6 0,-3-3 0,6 2 15,0 0 0,0 1 0,6-4 0,-6 3 16,3-2 0,6-1 0,-5 1 0,4-1 16,4-3 0,-2-2 0,-2-6 0,4 0 0</inkml:trace>
  <inkml:trace contextRef="#ctx0" brushRef="#br0">7072 5577 0,'0'0'0,"18"-10"0,-18 10 0,0 0 0,25-12 16,-25 12 0,22-2 0,-22 2 15,33-6 0,-33 6 0,46 0 0,-25 0 16,5 3 0,-4-6 0</inkml:trace>
  <inkml:trace contextRef="#ctx0" brushRef="#br0">8670 5537 0,'0'0'0,"0"0"0,22-9 0,-22 9 16,0 0 0,30-6 0,-30 6 0,33-7 16,-8 4 0,-4-1 0,-21 4 0</inkml:trace>
  <inkml:trace contextRef="#ctx0" brushRef="#br0">9169 5535 0,'0'0'0,"0"0"0,0 0 0,0 0 0,0 0 16,0 0 0,0 0 0,39-7 0,-32 1 15,-7 6 0,25-7 0</inkml:trace>
  <inkml:trace contextRef="#ctx0" brushRef="#br0">9672 5608 0,'0'0'0,"0"0"0,0 0 15,0 0 0,0 0 0,0 0 0,0 0 16,0 0 0,0 0 0,0 0 0,-3 14 15,3-14 0,11 2 0,-2 3 0,4-3 16,11 6 0,2-6 0,21 8 0,-1-4 16,2-2 0,5 4 0,-4-6 0,0 1 15,6-3 0,-5 2 0,0-2 0,-7 1 0,0 2 16,-11-3 0,-9 0 0,-1 0 16,-5 0 0,-17 0 0,24 4 0,-24-4 0,0 0 15,21-4 0,-21 4 0,0 0 0,0 0 16,0 0 0,0 0 0,0 0 0</inkml:trace>
  <inkml:trace contextRef="#ctx0" brushRef="#br0">10137 5596 0,'0'-8'0,"0"8"0,-2-13 15,2 13 0,0 0 0,-3-12 0,3 12 16,3-10 0,-3 10 0,0 0 0,0-10 15,0 10 0,0 0 0,0 0 0,0-9 16,0 9 0,0 0 0,0 0 0,0 0 16,0 0 0,0 0 0,0 0 0,0 0 15,0 0 0,0 39 0,-3-20 0,3 7 16,3-5 0,-3 1 0,2 3 0,-4 1 16,4 7 0,-2-4 0,0-7 0,0 1 15,0-3 0,3-2 0,-3 2 0,5-5 0,-1 1 16,1-6 0,-3 0 0,7-6 0,-1-1 15</inkml:trace>
  <inkml:trace contextRef="#ctx0" brushRef="#br0">10877 5215 0,'2'-10'0,"-2"10"16,6-13 0,3 9 0,-9 4 0,2-8 15,-2 8 0,0 0 0,5-10 0,-5 10 16,0 0 0,0 0 0,0 0 0,0 0 16,0 0 0,0 0 0,0 0 0,16 38 15,-7-17 0,-1 19 0,0-1 0,-3 3 16,-2 0 0,6 2 0,-1-1 0,-5 0 16,2-2 0,0 1 0,-1-3 0,-1-6 15,-1 5 0,-2-8 0,0-5 0,4-3 0,-2-6 16,-4 2 0,4-5 0,-2-1 0,0-2 15,0-10 0,2 16 0,-2-16 0,-2 13 16,2-13 0,0 8 0,0-8 0,0 0 16,-2 7 0,2-7 0,0 0 0,0 0 15,0 0 0,0 0 0,7-28 0,-2 8 16,-2-3 0,-2 1 0,9-14 0,1 0 16,1 8 0,-3 2 0,4 3 0,-6 4 15,3-3 0,3 2 0,-3 2 0,4-1 16,-1 1 0,1 6 0,-1-5 0,4 5 15,-4-4 0,2 7 0,-2-1 0,-1 2 0,1-2 16,-2 6 0,-3-1 0,3 0 0,0 0 16,-3 2 0,-8 3 0,19-3 0,-19 3 15,14 0 0,-14 0 0,0 0 0,0 0 16,0 0 0,27 6 0,-27-6 0,7 5 16,-7-5 0,2 12 0,-2-12 0,0 18 15,-2-8 0,-1 1 0,-9 7 0,1-1 16,0 1 0,-3-1 0,1-2 0,-4 5 0,-1-3 15,-12 7 0,5-7 0,4 1 0,4-3 16,-3-3 0,3 2 0,7-6 0,-1 0 16,0 1 0,2-6 0,9-3 0,-10 13 15,10-13 0,-12 4 0,12-4 0,0 0 16,-8 10 0,8-10 0,0 0 0,0 0 16,-6 9 0,6-9 0,0 0 0,0 0 15,-2 8 0,2-8 0,0 0 0,0 0 16,11 11 0,-6-5 0,4-1 0,-2 3 0,-1-3 15,3 2 0,-1 1 0,-1-3 16,2 2 0,-1 0 0,1 1 0,-1-2 0,1 4 16,-2-2 0,2 2 0,-4-3 0,2 3 15,2-2 0,-2 2 0,0-1 0,-1-1 16,-1-4 0,0 5 0</inkml:trace>
  <inkml:trace contextRef="#ctx0" brushRef="#br0">11537 5829 0,'0'0'0,"13"15"16,-13-15 0,4 19 0,-4 1 0,0-1 15,-4 1 0,2 3 0,-1-5 0,-1 3 16,3-1 0,-2 0 0,-1-3 0,-1-1 16,2-3 0,3 0 0,-1-4 0,1 1 0,-6-2 15,6 2 0,0-10 0,-8 12 16,8-12 0,-3 9 0,3-9 0,-6 9 0,6-9 16,-7 3 0,7-3 0,0 0 0,0 0 15,0 0 0,0 0 0,0 0 0,0 0 16,-15-21 0,17 11 0,2-2 0,-4 0 15,9-6 0,-2-2 0,2 4 0,-1-2 16,-1 0 0,8 1 0,-10 2 0,4 6 0,-2-1 16,2 0 0,-1 0 0,5-5 15,4 5 0,0 0 0,-1 3 0,-2 1 0,2 0 16,6 0 0,-6-1 0,1 4 0,-4 3 16,-13 0 0,28-4 0,-28 4 0,24 4 15,-13-4 0,1 7 0,-2-4 0,-2 3 16,4 1 0,-5 3 0,2 0 0,-1 8 15,-1-3 0,6 3 0,-11 0 0,3 1 16,-5 2 0,3-1 0,-3-2 0,0 2 16,0 1 0,-3-3 0,0-2 0,1-1 0,0-2 15,-5-2 0,5 2 0,-3-3 0,-1 0 16,3 0 0,0-2 0,1 4 16,-1-9 0,-3 5 0,6-8 0,-7 12 0,7-12 15</inkml:trace>
  <inkml:trace contextRef="#ctx0" brushRef="#br0">12358 5547 0,'0'0'0,"9"10"0,-9-10 0,11 13 15,-7-8 0,-4-5 0,20 9 16,-12-3 0,5-4 0,-1 2 0,9 2 15,2-3 0,-4-3 0,3 0 0,-22 0 0,29-3 16,-7-3 0,0 2 0,-2-4 0,-7 1 16,-5 0 0,3 0 0,-2-3 0,-1 0 15,-3 2 0,-2-2 0,-1-3 0,-2 13 16,-5-16 0,2 6 0,-5 3 0,3-5 16,-3 6 0,-1-2 0,-1 1 0,10 7 15,-23-10 0,2 8 0,-1 2 0,0 2 16,-1 1 0,0 7 0,-2 0 0,2 0 0,4 5 15,-11 13 0,4-3 0,3-2 0,9-3 16,2 2 0,3-2 0,0 2 16,4 1 0,2-1 0,3-3 0,3 3 0,2-2 15,-1 0 0,3-1 0,7-2 0,0 1 16,2-3 0,1-1 0,1 0 0,2-5 16,2 0 0,-3-2 0,3-1 0,3-4 15,0 0 0,-5-2 0,-2-4 0,4-2 16</inkml:trace>
  <inkml:trace contextRef="#ctx0" brushRef="#br0">12820 5753 0,'20'8'0,"-11"-2"15,-2 7 0,-1-4 0,7 8 0,-2 1 0,-2 4 16,-1-1 0,-2 1 0,-2-1 0,3 1 16,-5-3 0,4 3 0,-4-4 15,-2-1 0,0-1 0,0-4 0,-2-3 0,-1 3 16,3-12 0,-3 16 0,-3-9 0,6-7 16,-5 12 0,5-12 0,-11 6 0,11-6 15,0 0 0,0 0 0,0 0 0,0 0 16,0 0 0,0 0 0,-8-31 0,16 15 15,1-4 0,2-3 0,2 4 0,5 0 16,2-12 0,-3 10 0,-1 1 0,-2 5 16,-1-1 0,4 2 0,-4 5 0,7-4 15,-1 6 0,-3-1 0,0 0 0,7 6 0,-2 0 16,-2-1 0,1 3 0,1 3 0,2 1 16,-7 2 0,-3-1 0,4 7 0,0-2 15,-6 2 0,-1 2 0,2 2 16,-4 3 0,0-1 0,-6-3 0,1 0 0,1 8 15,-4-10 0,0 7 0,-4 0 0,1-2 16,1-5 0,-4 0 0,4-3 0,-1 2 0,1-2 16,-4 0 0,0-2 0,6-8 15,-5 17 0,1-10 0,2-1 0,2-6 0,0 0 16</inkml:trace>
  <inkml:trace contextRef="#ctx0" brushRef="#br0">13942 5686 0,'4'-10'0,"-4"10"0,8-5 16,-8 5 0,0 0 0,14-10 0,-14 10 15,0 0 0,13-4 0,-13 4 0,17-4 16,-17 4 0,16-2 0,-16 2 0,36-5 15,-13 5 0,-2 0 0,3 0 0,1 0 16,-1-2 0,0 2 0,5 0 0,-4 2 16,-2-2 0,1 3 0,2-1 0,-6 0 15,-4-2 0,0 4 0,-16-4 0,25 4 16,-25-4 0,0 0 0,22 2 0</inkml:trace>
  <inkml:trace contextRef="#ctx0" brushRef="#br0">14089 5861 0,'0'0'0,"0"0"16,-12 6 0,12-6 0,0 0 0,0 0 15,0 0 0,0 0 0,0 0 0,0 0 0,0 0 16,-2 9 0,2-9 0,0 0 15,0 0 0,0 0 0,28 13 0,-7-10 0,-2 0 16,5 2 0,0 0 0,19 0 0,-2-3 16,-8 1 0,-6 0 0,0-1 0,0-2 15,1 0 0,-4-2 0,2-1 0</inkml:trace>
  <inkml:trace contextRef="#ctx0" brushRef="#br0">15047 5377 0,'5'-4'0,"-5"4"0,10-6 0,-7 2 15,-3 4 0,6-6 0,-4 4 0,-2 2 16,7-2 0,-7 2 0,0 0 0,2-6 16,-2 6 0,0 0 0,0 0 0,0 0 15,0 0 0,0 0 0,0 0 0,0 0 0,0 0 16,0 0 0,0 0 0,-24 16 0,13-9 15,-6 6 0,-5 2 0,5-1 0,-2 3 16,-8 15 0,-1-7 0,2 4 0,6-4 16,-2 8 0,0-4 0,1 5 0,7 1 15,3-1 0,3 1 0,5-5 0,1-4 16,7 12 0,0-2 0,1-6 0,5 5 16,0 0 0,2-9 0,-2 0 0,6-7 15,-1 0 0,0-2 0,12 11 0,-4-5 0,-1-7 16,-5-7 0,1-1 0</inkml:trace>
  <inkml:trace contextRef="#ctx0" brushRef="#br0">15449 5712 0,'0'0'0,"0"0"15,0 0 0,0 0 0,-19 25 0,17-15 16,-2-2 0,4-8 0,-2 12 0,-1-3 16,3-9 0,0 10 0,0 0 0,3 0 15,3-2 0,-2 0 0,2 1 0,5-1 0,0-3 16,8 4 0,0-5 0,3 2 15,-6-6 0,7 0 0,-7 0 0,-2-2 16,0 2 0,-4-4 0,0-2 0,0 1 0,-10 5 16,10-7 0,-10 7 0,6-10 0,-6 10 15,0-10 0,0 10 0,-11-18 0,6 9 16,-5 1 0,3 4 0,-1-6 0,-4 5 16,5-5 0,-7-2 0,0 1 0,3 4 15,3 0 0,-1 1 0,1 2 0,3-2 16,5 6 0,-13-7 0,13 7 0,-9-6 15,9 6 0,-8-5 0,8 5 0,0 0 0,-8-7 16,8 7 0,0 0 0,0 0 16,-12-3 0,12 3 0,0 0 0,0 0 15,-8-5 0,8 5 0,0 0 0,0 0 0,0 0 16,0 0 0,0 0 0,0 0 0,0 0 16,0 0 0,0 0 0,0 0 0</inkml:trace>
  <inkml:trace contextRef="#ctx0" brushRef="#br0">15996 5998 0,'-5'18'0,"3"-3"0,-4-1 16,1 1 0,-1-2 0,-3-3 0,1-1 16,-1 1 0,2 0 0,-2-2 0,1 1 15,-2-1 0,-2-1 0,2 0 0,2 2 16,-4-2 0,4-3 0,-2 1 0,-2 0 0,12-5 16</inkml:trace>
  <inkml:trace contextRef="#ctx0" brushRef="#br0">16407 5822 0,'0'0'0,"-9"17"0,7-10 0,-1 4 16,1-1 0,0 0 0,-2-2 0,4 5 15,0-3 0,0 0 0,0 2 0,6 1 16,-1-5 0,4 11 0,1-3 0,6-4 16,-7-2 0,2-2 0,0 0 0,0-3 0,-3 0 15,4 0 0,-2-3 0,1-2 0,-11 0 16,0 0 0,22-2 0,-22 2 15,11-10 0,-11 5 0,5-3 0,-2-2 0,-3 0 16,0 10 0,-8-20 0,5 7 0,-2 5 16,-3-10 0,-3 1 0,-2 2 0,4 2 15,1 1 0,-1 2 0,1 3 0,3 1 16,-3-2 0,1 0 0,-1 1 0,3 2 16,0-2 0,5 7 0,-12-10 0,12 10 15,-6-8 0,6 8 0,-7-6 0,7 6 16,0 0 0,0 0 0,-12-3 0,12 3 15,0 0 0,0 0 0,0 0 0</inkml:trace>
  <inkml:trace contextRef="#ctx0" brushRef="#br0">16805 5943 0,'8'12'16,"-1"-4"0,-1 3 0,0 1 0,-3-2 0,-1 2 16,1-1 0,-3 1 0,3 1 0,-3-4 15,0 5 0,0-4 0,-3 1 0,0-1 16,1-3 0,-1 4 0,-1-2 0,-1-2 16,-3 2 0,0 0 0,-1-3 0,1 1 15,1 1 0,-4-5 0</inkml:trace>
  <inkml:trace contextRef="#ctx0" brushRef="#br0">17442 5947 0,'0'0'0,"17"-2"16,-17 2 0,0 0 0,0 0 0,27 2 0,-19-2 16,5 3 0,-1-2 0,9 8 15,1-6 0,3 7 0,-3-4 0,3-1 16,-1 2 0</inkml:trace>
  <inkml:trace contextRef="#ctx0" brushRef="#br0">18887 5839 0,'8'-5'0,"1"0"16,-9 5 0,16-7 0,-7 4 0,-9 3 16,0 0 0,21-3 0,-21 3 0</inkml:trace>
  <inkml:trace contextRef="#ctx0" brushRef="#br0">19704 5596 0,'-22'0'0,"-3"2"0,-13 8 15,5-3 0,4 0 0,-10 5 0,3 5 16,6-1 0,8-3 0,1 2 15,6 2 0,-2-1 0,6 1 0,0 3 0,3-2 16,6 5 0,2-3 0,2 0 0,10 1 16,-7-3 0,11 2 0,0 0 0,18 5 15,-9-8 0,2-5 0,-6-2 0,7-3 16,-2-5 0,13 4 0,-8-9 0,-1 0 16,-8-1 0,-3-4 0,3-2 0,-3-3 15,-3 0 0,1-2 0,0-2 0,-3-1 16,-4-2 0,1 1 0,-2-3 0,-5 2 0,2 2 15,-4-3 0,1 2 0,-3 1 0,-3 0 16,3 5 0,0-1 0,-2 2 0,2 2 16,-6-3 0,6 13 0,-4-17 0,-3 7 15,7 3 0,0 7 0,-11-11 0,11 11 16,-5-13 0,5 13 0,-7-9 0,7 9 16,0 0 0,-13-4 0,13 4 0,0 0 15,0 0 0,0 0 0,0 0 0,0 0 0</inkml:trace>
  <inkml:trace contextRef="#ctx0" brushRef="#br0">19920 5170 0,'-5'-10'16,"5"10"0,-3-10 0,3 10 0,0 0 15,0 0 0,8-9 0,-8 9 0,0 0 0,27 6 16,1 7 0,13 7 0,8 2 16,0 5 0,22 11 0,-13-7 0,7 16 0,-16-15 15,-5-3 0,-5 4 0,-1-1 0,-2 3 16,-1-1 0,-5 1 0,-5-2 0,0 3 16,-4 4 0,-8-4 0,-6 1 0,-2 2 15,-8-1 0,-2 4 0,-8 0 0,1-3 16,-6 2 0,-3 2 0,-5-4 0,-2 1 15,-3-4 0,5 4 0,-2-5 0,-1-1 16,-5-1 0,4-2 0,0-4 0,1 1 0,1-6 16,7-6 0,1-3 0,1 2 0,2-5 15,-1 3 0,6-3 0,1-3 0,3-1 16,-1-2 0,2 1 0,7-5 0,-14 3 16,14-3 0,-11 7 0,11-7 0,0 0 15,0 0 0,-14 0 0,14 0 0,0 0 16,0 0 0,0 0 0,0 0 0,-16-10 15,16 10 0,-3-5 0,3 5 0,-5-10 16,5 10 0,-3-10 0</inkml:trace>
  <inkml:trace contextRef="#ctx0" brushRef="#br0">1738 7841 0,'0'0'0,"0"0"16,0 0 0,0 0 0,0 0 16,0 0 0,0 0 0,0 0 0,0 0 15,0 0 0,0 0 0,0 0 0,0 0 0,0 0 16,0 0 0,11-30 0,-11 30 0,0 0 15,4-12 0,-3 6 0,-1 6 0,3-16 16,-3 16 0,0-17 0,0 7 0,0 10 16,5-15 0,-2 5 0,-3 10 0,0-17 15,5 8 0,-5 9 0,0-22 0,4 16 16,-4 6 0,0-17 0,0 7 0,0 10 16,0-20 0,0 20 0,3-18 0,-3 11 0,0 7 15,-3-16 0,3 16 0,0-16 0,0 16 16,0-14 0,0 14 0,3-13 15,-3 13 0,0-12 0,0 12 0,0-10 0,0 10 16,0 0 0,0-16 0,0 16 0,0 0 16,2-12 0,-2 12 0,0 0 0,0 0 15,-2-11 0,2 11 0,0 0 0,0 0 16,0 0 0,0 0 0,0-12 0,0 12 16,0 0 0,0 0 0,0 0 0,0 0 15,0 0 0,0 0 0,4 33 0,-4-11 16,0-1 0,0-1 0,0 4 0,0 13 0,-2 0 15,2 2 0,-5-1 0,1 1 16,4-2 0,-5 0 0,0 1 0,2-12 0,0-2 16,-2-2 0,3 1 0,-4-1 0,0-2 15,3 1 0,-2-1 0,2-2 0,3-1 16,-5-4 0,5-3 0,-2 0 0,2-10 16,0 14 0,0-14 0,-7 12 0,7-12 15,0 10 0,0-10 0,0 0 0,-3 13 0,3-13 16,0 0 0,0 0 0,0 10 15,0-10 0,0 0 0,0 0 0,0 0 16,0 0 0,0 0 0,0 0 0,0 0 0,-10-27 16,7 14 0,2 0 0,1-3 0,-4-7 15,4-2 0,0 3 0,4-1 0,-8-3 16,8 4 0,-3-1 0,-1 1 0,3 3 16,-1-3 0,1 1 0,0 1 0,-1 7 15,5-7 0,-2 4 0,0 2 0,-2 3 16,5-1 0,-2 2 0,-3 2 0,2 0 15,0 1 0,-5 7 0,8-18 0,-5 10 0,-3 8 16,9-12 0,-9 12 0,7-10 0,-7 10 16,6-6 0,-6 6 0,0 0 0,8-7 15,-8 7 0,0 0 0,0 0 0,0 0 16,14-6 0,-14 6 0,0 0 0,0 0 16,0 0 0,15 22 0,-14-15 0,-1 5 15,3 1 0,-3 0 0,0 6 0,0 1 16,-3-1 0,3 1 0,-1 0 0,-3-2 15,1-2 0,-3-1 0,2-2 0,1-1 16,-3 0 0,2-2 0,0 0 0,-5-1 16,7 0 0,-7 1 0,1-3 0,8-7 0,-13 14 15,5-9 0,-1 3 0,9-8 0,-15 10 16,3-6 0,12-4 0,-16 6 0,16-6 16,-12 5 0,12-5 0,0 0 0,-13 7 15,13-7 0,0 0 0,0 0 0,0 0 16,-14 3 0,14-3 0,0 0 0,0 0 15,0 0 0,0 0 0,0 0 0,0 0 16,0 0 0,0 0 0,0 0 0,0 0 0,0 0 16,0 0 0,0 0 0,0 0 15,17 15 0,-17-15 0,17 9 0,-8-5 16,-9-4 0,17 6 0,-3-2 0,-14-4 0,17 8 16,-9-3 0,3-2 0,-11-3 0,14 9 15,-7-6 0,-7-3 0,17 7 0,-17-7 16,9 4 0,-9-4 0,10 9 0,-10-9 15,0 0 0,11 4 0,-11-4 0,0 0 16,0 0 0,0 0 0</inkml:trace>
  <inkml:trace contextRef="#ctx0" brushRef="#br0">1902 8095 0,'0'0'0,"0"0"16,0 0 0,0 0 0,16-2 0,-16 2 15,0 0 0,0 0 0,9 15 0,-9-15 16,8 17 0,-5-10 0,1 5 0,2 0 16,-3-1 0,3 1 0,-6-12 0,8 22 0,-5-13 15,1 3 0,0-2 0,1 2 0,-1-1 16,-4-11 0,5 18 0,-2-8 15,2 0 0,-5-10 0,6 17 0,-4-11 0,1 6 16,-3-12 0,0 0 0</inkml:trace>
  <inkml:trace contextRef="#ctx0" brushRef="#br0">2710 7350 0,'0'0'0,"0"0"16,0 0 0,0 0 0,-50 25 0,24 5 16,-3 6 0,1 4 0,-6 1 0,4 4 15,8-1 0,0 1 0,3-1 0,5-2 0,6 2 16,0-4 0,8 1 0,3-8 0,2-3 15,3-5 0,-1-3 0,6 0 0,8 8 16,5-4 0,0-4 0,7 1 0,-3-7 16,3 3 0,-6-7 0,-1 1 0,-5-10 15,-2 3 0,-1-8 0,11 2 0,-8-7 16</inkml:trace>
  <inkml:trace contextRef="#ctx0" brushRef="#br0">3150 7560 0,'9'-10'16,"-9"10"0,0 0 0,0 0 0,6-12 15,-6 12 0,0 0 0,5-10 0,-5 10 16,2-13 0,-2 13 0,3-13 0,-3 13 16,4-13 0,-2 5 0,-2 8 0,2-10 0,-2 10 15,3-10 0,-3 10 0,0 0 0,3-10 16,-3 10 0,0 0 0,0 0 0,0 0 15,0 0 0,0 0 0,0 0 0,0 0 16,0 0 0,6 43 0,-9-22 0,3-1 16,0 5 0,0-1 0,-6 10 0,3-6 15,1 0 0,0-6 0,-2 2 0,1-2 16,1 1 0,-2-2 0,3-1 0,-5 3 16,3-3 0,-4 1 0,0-1 0,0-2 15,-5-4 0</inkml:trace>
  <inkml:trace contextRef="#ctx0" brushRef="#br0">3572 7708 0,'0'0'15,"17"-6"0,-17 6 0,0 0 0,0 0 0,0 0 16,0 0 0,11 16 0,-11-16 0,0 17 16,0-10 0,0-7 0,-4 23 0,4-5 15,-4-2 0,1 3 0,-6-1 0,1 0 16,2-2 0,-5 4 0,1-2 0,-3-1 16,1 0 0,-4-2 0,2-1 0,2 1 15,-6-2 0,4-4 0,0-1 0,4-2 16</inkml:trace>
  <inkml:trace contextRef="#ctx0" brushRef="#br0">3959 7543 0,'0'0'0,"0"0"0,0 0 0,0 0 16,-23 41 0,16-23 0,-2 2 0,1-3 0,0 3 15,-1-2 0,4 4 0,-1-9 0,1 0 16,5 2 0,0-2 0,0-5 0,0 5 16,3-3 0,2 0 0,-5 0 0,8 0 15,1-6 0,-1 7 0,0-6 0,-8-5 16,27 5 0,-15-3 0,-12-2 0,33-7 15,-10 2 0,-3-6 0,-3-1 0,-2-1 16,5-3 0,-6-1 0,0-3 0,-6 0 0,5 2 16,-4 0 0,-4 1 0,-2-1 15,2 5 0,-2 1 0,-3-1 0,0 13 0,-3-17 16,3 7 0,0 10 0,-8-17 0,-1 10 16,9 7 0,-14-17 0,7 9 0,7 8 15,-23-10 0,16 3 0,7 7 0,-25-8 16,25 8 0,-22-4 0,12-2 0,10 6 15,-20-1 0,20 1 0,-19-5 0,19 5 16,0 0 0,0 0 0,-30 5 0,30-5 16,-14 3 0,14-3 0</inkml:trace>
  <inkml:trace contextRef="#ctx0" brushRef="#br0">4714 7693 0,'0'0'0,"14"6"0,-14-6 0,5 9 0,-5-9 15,3 14 0,-6-4 0,3-10 0,-8 33 16,-3-15 0,-1 0 0,-4-1 0,2 1 16,-7 0 0,4 2 0,-1-4 0,-4-1 15,3 2 0,2-4 0,0-1 0,1-2 16,2 0 0,3-6 0,2-2 0</inkml:trace>
  <inkml:trace contextRef="#ctx0" brushRef="#br0">5122 7545 0,'0'0'0,"0"0"16,0 0 0,0 0 0,0 0 0,3 22 16,-6-9 0,3-13 0,-3 22 0,0-9 0,3-2 15,0 2 0,0-1 0,3-2 0,-3 3 16,3-1 0,2-2 0,1-1 16,0 1 0,1 0 0,0 0 0,6-5 0,-2 2 15,-11-7 0,22 8 0,-22-8 0,25 2 16,-25-2 0,0 0 0,0 0 0,33-7 15,-33 7 0,10-12 0,-10 12 0,5-13 16,-5 13 0,0-13 0,0 13 0,-2-16 16,2 16 0,-9-19 0,5 13 0,-6 2 15,10 4 0,-13-16 0,12 11 0,1 5 16,-16-10 0,16 10 0,-8-7 0,8 7 0,-8-7 16,8 7 0,0 0 0,0 0 0</inkml:trace>
  <inkml:trace contextRef="#ctx0" brushRef="#br0">5574 7634 0,'0'0'15,"0"0"0,23-3 0,-23 3 0,0 0 0,15-2 16,-15 2 0,0 0 0,33 2 0,-19-2 15,7 3 0,1-3 0,0-3 0</inkml:trace>
  <inkml:trace contextRef="#ctx0" brushRef="#br0">6850 7467 0,'0'0'0,"0"0"0,0 0 16,11-4 0,-11 4 0,0 0 15,0 0 0,0 0 0,0 0 0,0 0 16,-20 27 0,12-11 0,-5 3 0,4-1 0,-2 4 16,1-4 0,-3 4 0,9-3 0,-4-2 15,2 3 0,3-4 0,0 3 0,3-3 16,3-3 0,0 2 0,3-5 0,-1 1 16,1-1 0,4 2 0,4 1 0,2-3 15,1 0 0,-6-2 0,6-3 0,-7-5 16,-10 0 0,25 0 0,-25 0 0,26-7 15,-16 1 0,10-6 0,-2-3 0,-4 0 0,-6-4 16,0 2 0,1-3 0,-4 1 16,0-3 0,-2 4 0,-6 0 0,3 1 0,-5-1 15,5 4 0,-2 2 0,-5 2 0,2-3 16,2 6 0,-2-5 0,-3 4 0,6 0 16,-8-2 0,2 0 0,0 4 0,4-1 15,4 7 0,-15-10 0,15 10 0,-13-10 16,13 10 0,-17-6 0,17 6 0,0 0 15,-14-4 0,14 4 0,0 0 0,0 0 16</inkml:trace>
  <inkml:trace contextRef="#ctx0" brushRef="#br0">6861 7063 0,'0'0'15,"0"0"0,0 0 0,0 0 0,0 0 16,46 26 0,-21 1 0,7 2 0,1 3 0,9 3 16,-7 3 0,6-4 0,-6 4 15,5-3 0,-5 6 0,-2-5 0,-3-1 0,-3 2 16,-4 0 0,0-3 0,0 4 0,-13-4 16,-2-6 0,-2 0 0,-6-5 0,-3 2 15,0-1 0,-10 10 0,-1-1 0,3-7 16,-5-1 0,2-5 0,2 0 0,-4 0 15,-8 8 0,2-10 0,8-1 0,1-3 16,5-5 0,-3 4 0,0-4 0,3-5 16,3 4 0,5-8 0,-15 10 0,15-10 15,-8 10 0,8-10 0,0 0 0,-14 10 16,14-10 0,0 0 0,0 0 0</inkml:trace>
  <inkml:trace contextRef="#ctx0" brushRef="#br0">7562 7626 0,'5'-10'0,"-5"10"0,0 0 0,0 0 16,0 0 0,0 0 0,0 0 0,4-5 15,-4 5 0,0 0 0,0 0 0,26 0 16,-26 0 0,36 0 0,5 0 0,-1 0 15,-2 4 0,-12-4 0,12-4 0,-1 1 16,-7 1 0,-6 2 0,3-1 0,1 1 16,-10-3 0,3 3 0,-21 0 0,37-3 15,-37 3 0,22-3 0,-22 3 0,16-2 16,-16 2 0,0 0 0,17-2 0,-17 2 16,0 0 0</inkml:trace>
  <inkml:trace contextRef="#ctx0" brushRef="#br0">8027 7538 0,'-9'-6'0,"-4"-1"0,13 7 15,-14-10 0,14 10 0,-14-5 0,14 5 16,0 0 0,0 0 0,-15-8 0,15 8 16,0 0 0,0 0 0,-9-3 0,9 3 15,0 0 0,0 0 0,0 0 0,0 0 16,0 0 0,0 0 0,0 0 0,0 0 16,0 0 0,0 0 0,0 0 0,-16 19 0,16-9 15,-6 2 0,3 5 0,-3 6 0,1-1 16,2 2 0,3 1 0,-1 13 15,-3-9 0,8-2 0,-8-2 0,4-1 0,0 0 16,4 2 0,0-3 0,-1-1 0,-1 1 16,4 0 0,0-9 0,-1 7 0,3-7 15</inkml:trace>
  <inkml:trace contextRef="#ctx0" brushRef="#br0">8605 7279 0,'0'0'0,"0"0"0,0 0 15,0 0 0,0 0 0,0 0 16,0 0 0,0 0 0,0 0 0,21 33 0,-15-13 16,-1 5 0,1 16 0,-1 0 0,1-1 15,-6 6 0,2-1 0,-2 0 0,0-1 16,-2-1 0,2 0 0,-6-2 0,1 2 16,-1-5 0,6-12 0,-4-1 0,3-5 15,-2-1 0,0 1 0,1-8 0,2 0 16,-3 1 0,3-13 0,0 15 0,0-15 15,-3 10 0,3-10 0,0 0 0,0 12 0,0-12 16,0 0 0,0 0 0,0 0 16,0 0 0,0 0 0,11-45 0,-3 10 15,3-4 0,0-3 0,7-2 0,-2-3 0,2 1 16,5-2 0,-2 6 0,1 3 0,-5 2 16,-7 3 0,10 6 0,-6 5 0,-4 2 15,4 3 0,-1 1 0,-1 0 0,-1 4 16,-1 2 0,2 0 0,-4 2 0,-8 9 15,15-15 0,-6 10 0,-9 5 0,19-12 16,-7 6 0,-12 6 0,22-7 0,-22 7 16,21-2 0,-21 2 0,0 0 0,33 6 0,-33-6 15,19 9 0,-11-2 0,-1 3 0,0 0 16,0 0 0,-3 0 0,1 12 16,-2-5 0,-3 3 0,0 2 0,-8-3 0,0 3 15,-3 1 0,-14 9 0,6-3 0,-3-6 16,1-6 0,4-2 0,-5 1 0,-1-3 15,5-1 0,-7 1 0,6-3 0,3 3 16,-1-9 0,4 4 0,2-3 0,2 0 0,9-5 16,-20 7 0,20-7 0,-10 7 15,10-7 0,-11 6 0,11-6 0,0 0 16,-10 6 0,10-6 0,0 0 0,0 0 0,-9 7 16,9-7 0,0 0 0,0 0 0,-6 8 15,6-8 0,0 0 0,0 0 0,8 17 16,-1-9 0,-7-8 0,16 15 0,-6-7 15,1-2 0,6 6 0,-4-2 0,6-2 16,-1 0 0,-5-1 0,-2 1 0,-1-4 16,5 2 0,-15-6 0,29 12 0,-13-7 15,-3 2 0,-13-7 0,24 3 0,-24-3 0,27 0 16</inkml:trace>
  <inkml:trace contextRef="#ctx0" brushRef="#br0">9253 7777 0,'0'0'0,"0"0"16,6-12 0,-6 12 0,0 0 0,0 0 15,5-10 0,-5 10 0,0 0 0,0 0 16,0 0 0,0 0 0,0 0 0,8-8 16,-8 8 0,0 0 0,0 0 0,0 0 0,0 0 15,0 0 0,0 0 0,0 0 0,0 0 16,36 20 0,-31-10 0,-5-10 0,12 17 15,-7-7 0,-3 2 0,5 8 0,-7-1 16,0 3 0,0-4 0,-7-1 0,5 3 16,-6-1 0,3-3 0,-7 1 0,3-5 15,-4 6 0,5-6 0,3-2 0,-3 1 16,8-11 0,-9 16 0,9-16 0,-5 12 16,5-12 0,-6 8 0,6-8 0,0 0 15,-4 10 0,4-10 0,0 0 0,0 0 16,0 0 0,0 0 0,0 0 0,7 15 0,-7-15 15,19 4 0,-19-4 0,32-2 16,-32 2 0,47-8 0,-25 1 0,1 2 0,1-8 16,-5 3 0,3-3 0,8-12 0,0-3 15</inkml:trace>
  <inkml:trace contextRef="#ctx0" brushRef="#br0">10036 7200 0,'0'0'0,"0"0"0,0 0 0,0 0 16,6-8 0,-6 8 0,0 0 0,0 0 15,0 0 0,-33 43 0,5-15 0,1 8 16,-3 0 0,6 4 0,-4 1 0,4 2 15,-4-2 0,7-1 0,-2 3 0,7-2 0,-1 4 16,4-6 0,2 3 0,2 1 0,9-2 16,0-1 0,0-2 0,3-3 0,3-5 15,1-6 0,6-1 0,-3-2 0,1 1 16,5-4 0,1 2 0,0-3 0,-4-4 16,9-1 0</inkml:trace>
  <inkml:trace contextRef="#ctx0" brushRef="#br0">10533 7474 0,'0'0'0,"0"0"0,0 0 16,4-11 0,-4 11 0,0 0 15,0 0 0,0 0 0,0 0 0,0 0 0,8-7 16,-8 7 0,0 0 0,0 0 0,0 0 16,0 0 0,0 0 0,0 0 0,0 0 15,4-7 0,-4 7 0,0 0 0,0 0 16,0 0 0,0 0 0,0 0 0,0 0 16,0 0 0,0 0 0,0 0 0,0 0 15,0 0 0,0 0 0,0 0 0,0 0 16,0 0 0,0 0 0,0 0 0,0 0 0,0 0 15,0 0 0,0 0 0,0 0 0,0 0 16,-14 37 0,5-17 0,2 2 0,-5 3 16,9-3 0,-5-1 0,4 1 0,0-1 15,-2 1 0,4 1 0,2-7 0,0 2 16,2-4 0,4-1 0,-2-1 0,0-4 16,-1 4 0,5-5 0,-3 2 0,3-3 15,5-1 0,-6 2 0,-7-7 0,19 3 0,-19-3 16,0 0 0,25-8 0,-25 8 0,19-12 15,-2-2 0,-4-1 0,1-3 16,-4-4 0,1-1 0,-4 1 0,1 1 0,-6-2 16,0 2 0,1-2 0,-3 2 0,0 5 15,-5-1 0,5 1 0,-2 0 0,-4 4 16,4-1 0,-5 6 0,2-6 0,-3 3 16,3 0 0,-1 3 0,6 7 0,-14-18 15,4 14 0,2-6 0,-1 6 0,9 4 16,-16-13 0,7 8 0,9 5 0,-13-7 15,13 7 0,-16-8 0,16 8 0,0 0 0,-20-2 16,20 2 0,0 0 0,-25 2 0,25-2 16,-16 5 0,16-5 0,-16 7 0,10 1 15,6-8 0,-11 13 0,8-6 0,3-7 16,-8 11 0,8-11 0</inkml:trace>
  <inkml:trace contextRef="#ctx0" brushRef="#br0">10786 7587 0,'14'5'0,"0"-1"0,-14-4 16,22 12 0,-14-2 0,-6-2 0,7 2 16,-2 0 0,0 0 0,-5 1 0,6 8 15,-5-3 0,3 4 0,0 0 0,-4 3 16,3-4 0,-2 1 0,0 2 0,-3-2 15,0 1 0,-6-3 0,4 2 0,-1-5 16,1 0 0,-7-1 0,3-3 0,-2 6 16,-1-3 0,2-4 0,-2 3 0,-1-3 15,2-5 0,-9 7 0,4-2 0,-7-4 16,0 0 0,7-2 0,-1 4 0,14-8 0,-24 2 16,24-2 0,-22-2 0,22 2 0,-19-8 15</inkml:trace>
  <inkml:trace contextRef="#ctx0" brushRef="#br0">11248 7512 0,'4'-6'16,"-4"6"0,0 0 0,0 0 0,6-12 15,-6 12 0,0 0 0,0 0 0,2-8 16,-2 8 0,0 0 0,0 0 0,0 0 16,0 0 0,0 0 0,0 0 0,0 0 0,6-9 15,-6 9 0,0 0 0,0 0 0,0 0 16,0 0 0,2 31 0,-4-17 0,4 4 15,-4 5 0,2-3 0,-3-1 0,0 1 16,3-1 0,-2 1 0,2 3 0,-3-8 16,0 1 0,-1 4 0,4-2 0,0-4 15,-2-1 0,0 0 0,2-2 0,-3-1 16,3 2 0,-3 1 0,3-3 0,-2 2 16,2-12 0,0 16 0,0-16 0</inkml:trace>
  <inkml:trace contextRef="#ctx0" brushRef="#br0">11668 7757 0,'0'0'0,"0"0"0,25 8 0,-25-8 0,11 12 16,-6-3 0,-2-1 0,2 2 0,-2 2 16,0 8 0,2-2 0,-5-5 0,0 3 15,0-4 0,0-2 0,0 3 0,0-3 16,-5 1 0,2-1 0,-5 1 0,2-1 16,-4-1 0,-1 8 0,-9-5 0,-3 4 15,6-4 0,0-4 0,-3 2 0,7-4 16,-4-3 0,9 1 0</inkml:trace>
  <inkml:trace contextRef="#ctx0" brushRef="#br0">12243 7583 0,'0'0'0,"0"0"0,0 0 16,0 0 0,-3 33 0,0-15 0,-5 4 15,0-1 0,4 2 0,-3-1 0,4 1 16,-2-1 0,2 0 0,0 0 0,1 1 15,4-3 0,-2 0 0,3-5 0,0-2 16,2 3 0,1-6 0,2 0 0,0-3 0,8 5 16,1-6 0,-4 1 0,-13-7 15,29 1 0,-29-1 0,24-8 0,-24 8 0,30-16 16,-16 1 0,-1-5 0,1 1 0,-7-4 16,-1 2 0,-3-2 0,3 1 0,-6 1 15,0-1 0,-2 1 0,-2 6 0,4-5 16,-9 4 0,5 1 0,-5 2 0,4 1 15,-3 2 0,3 2 0,-1-1 0,6 9 16,-11-16 0,5 9 0,6 7 0,-8-12 16,8 12 0,-2-7 0,2 7 0,-7-10 0,7 10 15,0 0 0,0 0 0,0 0 0,0 0 16,-5-10 0,5 10 0,0 0 16,0 0 0,0 0 0</inkml:trace>
  <inkml:trace contextRef="#ctx0" brushRef="#br0">12617 7631 0,'0'0'0,"0"0"0,17 3 0,-17-3 16,11 7 0,-11-7 0,14 10 0,-6-2 15,-3 2 0,2-2 0,-2 4 0,3 4 16,-3-1 0,-2 3 0,6-1 0,-9 2 15,3 0 0,-3-8 0,0 3 0,-3-1 16,-6 7 0,6-4 0,-2-6 0,1 3 16,-3-3 0,7-10 0,-11 18 0,5-11 15,6-7 0,-5 10 0</inkml:trace>
  <inkml:trace contextRef="#ctx0" brushRef="#br0">12832 7799 0,'4'-10'0,"-4"10"0,6-6 0,-6 6 16,0 0 0,0 0 0,8-12 0,-8 12 15,0 0 0,0 0 0,12-6 0</inkml:trace>
  <inkml:trace contextRef="#ctx0" brushRef="#br0">13256 7747 0,'0'0'0,"10"-7"0,-10 7 16,0 0 0,20-8 0,-20 8 0,19-4 15,-8 1 0,-11 3 0,21-3 0,-6 1 16,-15 2 0,36-2 0,-14 2 0,-1 0 16,1 0 0</inkml:trace>
  <inkml:trace contextRef="#ctx0" brushRef="#br0">13716 7738 0,'0'0'0,"0"0"16,0 0 0,0 0 0,0 0 0,17-8 15,-17 8 0,0 0 0,0 0 0,15-5 16,-15 5 0,0 0 0,23-7 0</inkml:trace>
  <inkml:trace contextRef="#ctx0" brushRef="#br0">14131 7659 0,'0'0'0,"0"0"0,0 0 0,0 0 16,0 0 0,0 0 0,0 0 0,0 0 16,0 0 0,-49 8 0,40-1 0,-12 3 15,5 5 0,2-2 0,5 0 0,-6 2 16,6 0 0,-1 4 0,3 0 0,0-8 15,4 9 0,3-3 0,3-3 0,0-2 0,3-2 16,1 2 0,7 1 0,5-3 0,1 0 16,-2-2 0,7-3 0,1-1 15,-5-4 0,0-1 0,-1-5 0,-4 2 0,-6-2 16,-1-1 0,-1-3 0,1 0 0,-3-2 16,-6-1 0,5-3 0,-10-4 0,2 4 15,-6-3 0,-2 0 0,-2 4 0,0-3 16,-4 3 0,0 3 0,4 2 0,-1-1 15,4 2 0,-4 3 0,5-1 0,9 7 16,-20-8 0,12 6 0,8 2 0,-13-6 16,13 6 0,0 0 0,0 0 0,0 0 0,-19-2 15,19 2 0,0 0 0,0 0 0</inkml:trace>
  <inkml:trace contextRef="#ctx0" brushRef="#br0">14137 7253 0,'0'0'0,"0"-12"0,0 12 0,6-10 0,-6 10 16,0 0 0,0 0 0,27 0 15,-27 0 0,27 19 0,-4-6 0,10 18 16,5 0 0,-3 4 0,1 3 0,-6-2 0,3 7 16,-3-5 0,-3 4 0,1-3 0,-3 1 15,-10-2 0,5 0 0,-3 0 0,-4-5 16,-9-5 0,0 0 0,-4 10 0,-4-10 15,-5 9 0,1-8 0,-4-4 0,-6 11 16,1-13 0,4-1 0,1-4 0,0 2 16,-6-3 0,10-5 0,-2 0 0,0 1 15,2-3 0,0-3 0,1 1 0,0-1 0,7-7 16,-10 13 0,10-13 0,-8 8 16,8-8 0,0 0 0,-9 10 0,9-10 15,0 0 0,-5 9 0,5-9 0,0 0 0</inkml:trace>
  <inkml:trace contextRef="#ctx0" brushRef="#br0">15271 7708 0,'-4'-6'0,"4"6"16,0 0 0,-8-3 0,8 3 0,0 0 16,0 0 0,-6-6 0,6 6 0,0 0 15,0 0 0,0 0 0,0 0 0,0 0 16,0 0 0,0 0 0,0 0 0,0 0 16,0 0 0,0 0 0,44 7 0,-21-2 15,-1 0 0,21 3 0,-9-4 0,7 2 16,-9-2 0,-4-1 0,-3 0 0,-4-3 15,-4 2 0,0-2 0,-6 0 0,-1 0 0,-10 0 16,0 0 0,25 0 0,-25 0 0,0 0 16,17-2 0,-12-1 0,-5 3 0,6-7 15,-6 7 0,5-8 0,-5 8 0</inkml:trace>
  <inkml:trace contextRef="#ctx0" brushRef="#br0">15613 7571 0,'-5'-8'0,"2"-2"0,-2 2 16,5 8 0,-9-10 0,9 10 16,-2-7 0,-4 4 0,6 3 0,-3-7 0,3 7 15,0 0 0,-5-6 0,5 6 0,0 0 16,0 0 0,0 0 0,0 0 0,0 0 16,0 0 0,0 0 0,0 0 0,-14 13 15,14-6 0,-2 4 0,2-1 0,-3 12 16,0-3 0,0-2 0,1 3 0,-1 0 15,3 0 0,0-1 0,-3 1 0,3 0 16,0 0 0,0-3 0,0 2 0,0 1 0,0 0 16,0-2 0,0 1 0,0 1 0,0-1 15,0-1 0,0 4 0,0-4 0,0-1 16,0-3 0,3-1 0,0-3 0</inkml:trace>
  <inkml:trace contextRef="#ctx0" brushRef="#br0">16232 7935 0,'0'0'0,"3"-5"0,-3 5 0,0 0 16,0 0 0,0 0 0,0 0 0,0 0 15,0 0 0,5-5 0,-5 5 0,0 0 16,0 0 0,0 0 0,0 0 0,0 0 16,9-3 0,-9 3 0,0 0 0,0 0 0,0 0 15,10-2 0,-10 2 0,20 0 16,-20 0 0,35 2 0,-10 1 0,2 2 0,-2-7 16,1 2 0</inkml:trace>
  <inkml:trace contextRef="#ctx0" brushRef="#br0">16798 7925 0,'0'0'0,"9"-3"16,-9 3 0,0 0 0,8-4 15,-8 4 0,5-6 0,-5 6 0,8-4 16,4-2 0,-7 4 0,-5 2 0,13-7 0,-6 7 16,-7 0 0,12-4 0,1 0 0,-5 2 15,5-1 0,-13 3 0,25 0 0,-13 0 16,0 3 0,12-1 0,0 3 0,-1 0 15,0-2 0,-2-1 0,4 0 0,-1 1 16</inkml:trace>
  <inkml:trace contextRef="#ctx0" brushRef="#br0">17439 7874 0,'0'0'0,"0"0"0,0 0 0,0 0 15,0 0 0,0 0 0,14 0 0,-14 0 16,0 0 0,0 0 0,0 0 0,0 0 16,0 0 0,0 0 0,14 0 0,-14 0 15,0 0 0,0 0 0,0 0 0,0 0 16,19 3 0,-19-3 0,16 6 0,-8-4 0,5 2 16,-13-4 0</inkml:trace>
  <inkml:trace contextRef="#ctx0" brushRef="#br0">18004 7851 0,'0'0'0,"0"0"0,0 0 16,10 3 0,-10-3 0,0 0 0,8 0 15,-8 0 0,15 3 0,-5 1 0,3-4 16,-2 6 0,12-3 0,-2 1 0,4 2 16,13 4 0,-7-2 0,10 2 0,-3-3 15,3 3 0,-3-3 0,4-1 0,-2 1 16,4-1 0,-10-2 0,7 1 0,-11-4 16,-6 1 0,-1 2 0,-8-1 0,1-3 15,-16 0 0,20 0 0,-20 0 0,14-3 0,-14 3 16,0 0 0,5-7 0,-5 7 15,0 0 0</inkml:trace>
  <inkml:trace contextRef="#ctx0" brushRef="#br0">18269 7740 0,'0'0'0,"0"0"0,-6-5 15,6 5 0,0 0 0,0 0 0,-8-7 16,8 7 0,0 0 0,0 0 0,0 0 15,0 0 0,0 0 0,0 0 0,0 0 0,0 0 16,0 0 0,0 0 0,0 0 0,-9 22 16,9-11 0,0-1 0,0 12 0,4-4 15,-4 2 0,0 0 0,0 6 0,0-5 16,-4 1 0,3-3 0,-3 5 0,4-1 16</inkml:trace>
  <inkml:trace contextRef="#ctx0" brushRef="#br0">19377 7398 0,'19'-15'16,"-2"2"0,0-4 0,-1 8 0,1-4 15,-4 4 0,-2-1 0,-1 6 0,-1 0 16,-9 4 0,14-5 0,-14 5 0,0 0 15,0 0 0,16 17 0,-16-5 0,0 13 16,-3 14 0,-4 3 0,-7 5 0,5 4 0,-4 0 16,-12 20 0,6-15 0,-2-6 15,1-6 0,-2 3 0,3-3 0,-3-1 0,6-4 16,-2-2 0,0-10 0,4-5 0,7 0 16,-2-5 0,1-3 0,0-1 0,2-3 15,3-2 0,0-1 0,-2-1 0,2 1 16,3-7 0,-8 4 0,8-4 0,0 0 15,0 0 0,0 0 0,0 0 0,0 0 16,3-27 0,2 11 0,6-7 0,3-15 16,6 0 0,-5-2 0,10-2 0,4 0 0,-1 0 15,6-3 0,-1 10 0,-3-6 0,2 4 16,-1 3 0,0 4 0,-2 4 16,-7 5 0,-6 2 0,1 7 0,0-1 0,-1 1 15,2-1 0,-1 6 0,-1-5 0,1 5 16,5-2 0,-3 3 0,3 1 0,-5 3 15,-2 2 0,2-6 0,-17 6 0,24 3 16,-24-3 0,22 0 0,-10 3 0,-4-1 0,-1 3 16,-1 1 0,1 3 0,-2-2 15,-3 2 0,-2 4 0,-2-1 0,-3 5 0,-2 6 16,-3-1 0,-1 0 0,-8 10 0,2-8 16,-7 6 0,-2-10 0,7 0 0,1-5 15,-2 3 0,-2-7 0,0 1 0,1 0 16,-1-1 0,-3-4 0,0 1 0,4-3 15,-3 0 0,3-4 0,3 1 0,1-2 16,6 4 0,2-8 0,9 4 0,-21 0 16,21 0 0,-12-2 0,12 2 0,-9-1 0,9 1 15,0 0 0,0 0 0,-13-3 0,13 3 16,0 0 0,0 0 0,0 0 16,0 0 0,0 0 0,4 16 0,-4-16 0,9 10 15,-2 2 0,-5-6 0,5 1 0,3 13 16,-2-7 0,7 1 0,-6 4 0,6-2 15,-4 0 0,0-4 0,3 3 0,-5-2 16,4-1 0,-2-3 0,5 4 0,-2-3 16,-6-3 0,1 1 0,1-1 0,-4-2 15,2 0 0,-2 0 0,-6-5 0,10 8 16,-10-8 0,8 4 0,-8-4 0,0 0 0</inkml:trace>
  <inkml:trace contextRef="#ctx0" brushRef="#br0">19903 7979 0,'12'-6'0,"-12"6"16,8-2 0,-8 2 0,0 0 0,17 2 0,-17-2 15,7 6 0,-1-2 0,2 2 0,-3 1 16,0 5 0,-1-2 0,7 11 0,-6-5 15,-2 6 0,-1-4 0,2 3 0,-4 1 16,0-4 0,-4 3 0,2-4 0,-1-3 16,-1 0 0,3 2 0,-2-7 0,0 4 15,1-6 0,-1 3 0,-1-4 0,3-2 16,-3 4 0,4-8 0,-5 7 0,5-7 0,-6 4 16,6-4 0,0 0 0,0 0 0,0 0 15,0 0 0,0 0 0,9-19 0,-2 9 16,5-7 0,5 1 0,-4-6 0,16-9 15,-3 3 0,2 0 0,-6 8 0,7-8 16,-7 8 0,-2 4 0,-2 1 0,-1 3 16,-1 4 0,-2 0 0,-1 4 0,2-1 15,-4 5 0,-1-3 0,1 3 0,-11 0 0,20 3 16,-13 2 0,2-1 0,-2 4 16,0 0 0,-3 0 0,3 4 0,-2-2 0,-2 3 15,-1-3 0,1 3 0,-3-3 0,0 2 16,-3 1 0,3 0 0,-2-4 0,-1 4 15,0-4 0,1 3 0,-7-2 0,3 0 16,3-1 0,-4-1 0,2 3 0,-2-5 16,3 3 0,-3-3 0,5-1 0,2-5 0</inkml:trace>
  <inkml:trace contextRef="#ctx0" brushRef="#br0">21245 7263 0,'7'-4'0,"2"-4"0,-9 8 15,6-7 0,-6 7 0,0 0 0,0 0 0,0 0 16,0 0 0,0 0 0,0 0 16,0 0 0,-34 30 0,13-13 0,-6 8 15,-7 6 0,7 2 0,-3 2 0,0 1 0,-3 3 16,3 1 0,3 1 0,2 4 0,6-2 15,0 0 0,6 5 0,-3-4 0,12 6 16,4-9 0,-3 2 0,9-1 0,1-1 16,5-5 0,2-3 0,-3-5 0,0-7 15,-1-3 0,4 2 0,2-6 0,1 4 16,-3-11 0,6 5 0,-2-1 0,0-5 16,-4 0 0,0-3 0,-3-3 0,-11 0 0,22-3 15,1-6 0,-5-5 0,-6 2 16</inkml:trace>
  <inkml:trace contextRef="#ctx0" brushRef="#br0">22153 7308 0,'0'0'0,"0"0"0,-2-7 0,2 7 0,0 0 15,0 0 0,0 0 0,0 0 0,-16 7 16,4 1 0,-1 7 0,-6 1 0,-9 10 16,-2 1 0,1 2 0,-2 1 0,2 5 15,4-7 0,0 3 0,8-7 0,1-2 16,5-5 0,0 1 0,6-1 0,-1-5 15,1 2 0,1-5 0,4 1 0,0-4 16,0 2 0,0 0 0,4-4 0,0 2 0,-3-4 16,-1-2 0,13 5 0,-4-2 0,-9-3 15,22-3 0,-11-4 0,0 1 0,8-6 16,0 1 0,-6-4 0,7-2 0,-10 1 16,5 1 0,-5 1 0,2-2 0,-4 2 15,-3 2 0,3 2 0,-2 0 0,-3 0 16,1 3 0,-4-4 0,6 1 0,0 0 15,-4 0 0,1 2 0,-3 0 0,4-1 0,-4-1 16,0 2 0,0 0 0,0-2 0,0 10 16,0-7 0,0 7 0,0-9 15,0 9 0,-4-9 0,4 9 0,0 0 0,0 0 16,0 0 0,-11-1 0,11 1 0,0 0 16</inkml:trace>
  <inkml:trace contextRef="#ctx0" brushRef="#br0">22822 7718 0,'-6'7'0,"-1"6"15,-8 2 0,-1 2 0,-14 6 0,-3 0 16,1 0 0,-8-1 0,3-3 0,-2-1 16,4-1 0,-4-2 0,1 0 0,1-5 15,3 2 0,4-6 0,5 5 0,3-4 16,0-2 0,0 0 0,2-2 0</inkml:trace>
  <inkml:trace contextRef="#ctx0" brushRef="#br0">23074 7602 0,'0'0'0,"0"0"0,0 0 0,0 0 15,0 0 0,7 13 0,-7-13 0,-5 14 0,3-4 16,-5 10 0,3-2 0,-4 1 0,3 0 15,-4 1 0,3 0 0,6-4 0,-2 6 16,2-7 0,-3 3 0,6-3 0,-3 5 16,4-4 0,3-4 0,0-1 0,0-1 15,1 0 0,0-2 0,-1-1 0,5-3 16,-1 2 0,0-4 0,-11-2 0,21 0 16,-21 0 0,20-5 0,-9-2 0,0 0 0,0-9 15,-3 2 0,3-4 0,-3 1 16,3-2 0,-9 4 0,4 0 0,-3 0 0,1 2 15,-4 4 0,0-3 0,-4 0 0,1 1 16,3 1 0,-6 0 0,4 0 0,-1 0 16,1 4 0,-4-4 0,2 1 0,4 9 15,-10-10 0,5 4 0,5 6 0,-3-7 16,3 7 0,-5-8 0,5 8 0,0 0 16,0 0 0,0 0 0,-3-10 0,3 10 15,0 0 0,0 0 0,0 0 0,0 0 0</inkml:trace>
  <inkml:trace contextRef="#ctx0" brushRef="#br0">23665 7730 0,'22'0'0,"-22"0"0,13 5 16,-13-5 0,14 5 0,-14-5 15,3 10 0,0-5 0,-1 5 0,-2-1 0,0-9 16,-5 19 0,2-1 0,-5 2 0,2-2 16,-4 0 0,-1 4 0,-3-9 0,0 5 15,-2-3 0,-6-1 0,3 0 0,1 0 16,-5 0 0,-15 3 0,13-1 0,0-8 16,8 1 0,-1 1 0,1-6 0,4 1 15,-2-2 0,5-3 0,10 0 0</inkml:trace>
  <inkml:trace contextRef="#ctx0" brushRef="#br0">23870 7750 0,'0'0'0,"0"0"0,0 0 0,0 0 16,15 3 0,-15-3 0,0 0 0,8 4 15,-8-4 0,2 4 0,-2-4 0,9 10 0,-5-7 16,5 6 0,-1 1 0,-1-4 0,11 6 16,-2 1 0,4-1 0,2 1 0,2-5 15,14 9 0,3-2 0,-13-9 0,2-3 16</inkml:trace>
  <inkml:trace contextRef="#ctx0" brushRef="#br0">24385 7898 0,'23'-5'0,"-9"2"0,4-2 15,-4 0 0,-5 2 0,4 0 0,-13 3 16,17-7 0,-3 3 0,-10 2 0,4-2 0,-4 1 15,6 0 0,-10 3 0,16-7 0,-8 4 16,2-2 0,-10 5 0,18-5 16,-9 3 0,-9 2 0,23-3 0,-11 1 0,-12 2 15,36 0 0,-14-6 0</inkml:trace>
  <inkml:trace contextRef="#ctx0" brushRef="#br0">24953 7824 0,'0'0'0,"16"2"0,-16-2 0,10 3 16,-2-3 0,-8 0 0,17 5 0,-17-5 0</inkml:trace>
  <inkml:trace contextRef="#ctx0" brushRef="#br0">25287 7857 0,'0'0'15,"12"-2"0,-12 2 0,0 0 0,9-1 0,-9 1 16,0 0 0,0 0 0,11-3 0,-11 3 16,0 0 0,0 0 0,8-2 0,-8 2 15,0 0 0,24 2 0,-12 1 0,1-3 16,-2 0 0,0 1 0,3-1 0,-4 2 16,6-2 0,-16 0 0,21 0 0,-8 0 15,-5 0 0,-8 0 0,25 0 0,-11 4 16,-3-4 0,2-4 0,-2 8 0,4-4 15,-2 2 0,8-2 0,-1 4 0,-1-4 16,0 7 0,6-4 0,-6 0 0,2 2 0,0-1 16,3 0 0,-3 1 0,-4-1 0,5 2 15,-6-2 0,-1-1 0,-3 0 0,0 1 16,1-1 0,-2 0 0,3-3 0,-3 2 16,-11-2 0</inkml:trace>
  <inkml:trace contextRef="#ctx0" brushRef="#br0">26184 7550 0,'0'0'0,"2"-7"16,-2 7 0,6-8 0,-6 8 0,0 0 0,3-7 15,-3 7 0,0 0 0,0 0 0,0 0 16,0 0 0,0 0 0,0 0 0,0 0 16,0 0 0,11 22 0,-14-9 0,6 8 15,-6 3 0,3 2 0,-2 9 0,-1 1 16,3-6 0,0-4 0,-3-1 0,3 13 15,-3-8 0,3-7 0,-2 0 0,-2 2 16,2-3 0,-1 1 0,3-2 0,-3-1 0,3 1 16,0-6 0,-2 1 0,-1-4 15,3 0 0,0-4 0,-3 2 0,3 0 0,0-5 16,0-5 0,0 0 0</inkml:trace>
  <inkml:trace contextRef="#ctx0" brushRef="#br0">26130 7050 0,'0'0'0,"16"0"0,-16 0 0,0 0 16,40 13 0,-17-2 0,0 1 0,11 14 15,7-6 0,-6 8 0,2 4 0,-2 1 16,-2 1 0,0 1 0,-3-1 0,0 3 16,0 0 0,0 0 0,-5 5 0,-4-1 15,4 0 0,-3 1 0,-11-3 0,7 3 16,-3-3 0,-4 1 0,0-4 0,-3 2 0,-3 0 16,-2 0 0,-1 2 0,-2-11 0,0 11 15,-2-4 0,-3-6 0,-1 5 0,5-9 16,-6 0 0,-1-4 0,-1-3 0,-1 1 15,-7-1 0,9-1 0,-8 2 0,-1-5 16,0-3 0,-1 4 0,-2-5 0,-1-4 16,-1 4 0,-4-7 0,10 2 0,2-2 15,-1-1 0,3-3 0,12 0 0,-22-3 16,9-1 0,13 4 0,-11-10 0,2 2 16,7-2 0,4-1 0</inkml:trace>
  <inkml:trace contextRef="#ctx0" brushRef="#br0">27340 7644 0,'8'-3'0,"-8"3"0,10-5 0,-4 3 16,-6 2 0,11-5 0,-11 5 0,11-3 16,-11 3 0,14-4 0,-4 0 0,1 2 15,3 2 0,8-1 0,0 1 0,-3-4 16,1 4 0,1 0 0,1-3 0,4 3 16,-4 3 0,1-3 0,2 0 0,-1 4 15,-1-3 0,1-1 0,0 2 0,4-2 0,-3 4 16,-3-2 0,-1 3 0,-4-5 0,-1 2 15,-2-2 0,-3 0 0,-1 3 0,-10-3 16,17 0 0,-17 0 0,8 2 0</inkml:trace>
  <inkml:trace contextRef="#ctx0" brushRef="#br0">27341 7755 0,'0'0'0,"0"0"16,0 0 0,0 0 0,0 0 0,-4 6 15,4-6 0,0 0 0,0 0 0,0 0 16,11 9 0,-1-8 0,12 8 0,0-5 16,6 5 0,13-6 0,-1 2 0,-1-2 15,2 1 0,0-1 0,-8 0 0,-3-3 16,-3 0 0,-1 0 0,-2 0 0,1 0 0,-7 0 15,-1-3 0,-1 3 0,-2-3 0,-14 3 16,19-4 0,-7 4 0,-12 0 0,13-8 16</inkml:trace>
  <inkml:trace contextRef="#ctx0" brushRef="#br0">28623 7345 0,'-30'15'0,"2"2"0,-5 4 0,3 6 16,-2-3 0,-1 4 0,3-3 15,2 1 0,2 3 0,3 1 0,4-6 0,6 1 16,-2-2 0,4 11 0,4-5 0,2-4 16,5-1 0,5-1 0,-4 1 0,8-1 15,14 10 0,-5-12 0,2-4 0,-1 1 16,-3-6 0,6-3 0,3 0 0,4-8 15,-6-2 0,16-4 0</inkml:trace>
  <inkml:trace contextRef="#ctx0" brushRef="#br0">28957 7532 0,'0'0'0,"0"0"0,0 0 0,0 0 16,-25 25 0,20-15 0,-3 0 0,3 0 16,-4-1 0,1 10 0,-3-3 0,6-1 15,-3 2 0,-1-3 0,6 2 0,1-4 0,2 1 16,0-3 0,0 0 0,2 2 0,4-2 16,-3 0 0,5 0 0,-3-1 0,6-2 15,0 1 0,0-6 0,0 3 0,4 0 16,7-5 0,1 0 0,-8-5 0,0 0 15,-3 3 0,-5-3 0,4-1 0,-3-4 16,1 4 0,-3-1 0,-3-2 0,3 1 16,-6-3 0,0 4 0,0 7 0,-4-20 0,4 10 15,-5 4 0,1-3 0,0 3 0,1-4 16,-3 3 0,6 7 0,-8-13 16,8 8 0,0 5 0,-6-10 0,6 10 0,0 0 15,-3-8 0,3 8 0,0 0 0,0 0 16,0 0 0,0 0 0,0 0 0,0 0 15,0 0 0,0 0 0,0 0 0</inkml:trace>
  <inkml:trace contextRef="#ctx0" brushRef="#br0">29354 7712 0,'14'6'0,"-14"-6"0,11 4 16,-11-4 0,8 6 0,-8-6 0,8 12 15,-1-2 0,-5 0 0,3 0 0,-5 0 16,0 3 0,0-2 0,-5 7 0,-1 1 16,0 1 0,-2-4 0,0-3 0,0 2 15,-2 2 0,-4-1 0,2-5 0,1 0 0,1-1 16,-10 3 0,7-5 0,-4 5 16,1-6 0,2 0 0,1 1 0,1-2 15,3-2 0,0-1 0,9-3 0</inkml:trace>
  <inkml:trace contextRef="#ctx0" brushRef="#br0">29880 7555 0,'0'0'0,"0"0"0,0 0 16,0 0 0,0 0 0,0 0 0,0 0 16,0 0 0,-20 22 0,12-12 0,3-1 15,0 1 0,-1 0 0,-8 8 0,6-3 16,0-3 0,4 7 0,-3-3 0,0-2 16,3-2 0,1-2 0,3 0 0,0 3 15,0-3 0,0-1 0,3 0 0,0 1 0,-2-2 16,9 2 0,-2-5 0,0 3 0,3-3 15,0 0 0,3-3 0,-4 1 0,-10-3 16,25 0 0,-25 0 0,25-5 0,-15 0 16,3 0 0,-3-1 0,1 2 0,0-2 15,-1 2 0,-3-1 0,1-1 0,-1-1 16,-4 1 0,-3 6 0,8-13 0,-2 11 16,-6 2 0,6-12 0,-6 12 0,5-11 0,-5 7 15,0 4 0,5-10 0,-5 10 0,4-10 16,-4 10 0,0-10 0,0 10 15,0-9 0,0 9 0,0-10 0,0 10 0,0-12 16,0 12 0,-4-10 0,4 10 0,-5-11 16,5 11 0,-4-10 0,4 10 0,-7-7 15,7 7 0,-6-5 0,6 5 0,-11-5 16,11 5 0,0 0 0,-22-3 0,22 3 16,0 0 0,-21 5 0,21-5 0,-11 5 15</inkml:trace>
  <inkml:trace contextRef="#ctx0" brushRef="#br0">30151 7725 0,'0'0'0,"0"0"16,0 0 0,0 0 0,17 5 0,-17-5 15,0 0 0,5 8 0,-5-8 0,3 12 16,-3-2 0,0-10 0,-3 14 0,0-4 0,-2-1 15,2 2 0,-5-1 0,2 0 0,1 0 16,-10 5 0,2-1 0,3 0 0,1-2 16,-2-3 0,1-2 0,-1 3 0,2-3 15,-5-1 0,3-2 0</inkml:trace>
  <inkml:trace contextRef="#ctx0" brushRef="#br0">30257 7760 0,'9'-5'0,"-4"0"0,1-3 15,-6 8 0,8-4 0,-8 4 0,9-8 16,-9 8 0,0 0 0,9-8 0,-9 8 16,0 0 0,0 0 0,0 0 0</inkml:trace>
  <inkml:trace contextRef="#ctx0" brushRef="#br0">30477 7753 0,'0'0'0,"11"-3"15,-11 3 0,0 0 0,10-8 0,-10 8 16,0 0 0,9-4 0,-9 4 0,0 0 16,14-6 0,-14 6 0,15-2 0,-15 2 15,0 0 0,16 0 0,-16 0 0</inkml:trace>
  <inkml:trace contextRef="#ctx0" brushRef="#br0">30660 7730 0,'22'0'0,"-22"0"0,0 0 16,0 0 0,11-5 0,-11 5 0,0 0 15,6-3 0,-6 3 0,0 0 0,0 0 0,8-4 16,-8 4 0,0 0 0,0 0 0,14-3 16,-14 3 0,0 0 0,24 5 0,-12-3 15,1 1 0,-3 0 0,4-1 0</inkml:trace>
  <inkml:trace contextRef="#ctx0" brushRef="#br0">30978 7777 0,'0'0'16,"0"0"0,17 0 0,-17 0 0,0 0 0,0 0 15,21-3 0,-21 3 0,14-4 0,-14 4 16,19-5 0,-19 5 0,22 0 0,-11 0 16,4-4 0,5 3 0,2 1 0</inkml:trace>
  <inkml:trace contextRef="#ctx0" brushRef="#br0">31386 7770 0,'0'0'0,"9"-5"0,-9 5 15,0 0 0,13-5 0,-13 5 0,8-5 0,-8 5 16,10-5 0,-10 5 0,12-5 0,-12 5 16,13-5 0,-13 5 0,17-2 0,-17 2 15,25 0 0,-25 0 0,24 0 0</inkml:trace>
  <inkml:trace contextRef="#ctx0" brushRef="#br0">32223 7570 0,'0'0'15,"0"0"0,5-10 0,-5 10 0,0 0 16,0 0 0,0 0 0,0 0 0,0 0 16,0 0 0,0 0 0,0 0 0,0 0 15,0 0 0,-29 27 0,26-20 0,-3 5 16,5 8 0,-3-2 0,2 5 0,4-4 0,2 5 16,0-4 0,5 3 0,-1 1 0,1-7 15,0 5 0,6-4 0,3-1 0,-4-1 16,3-3 0,2 0 0,3-6 0,-5 1 15,2-4 0,-3-1 0,0 0 0,-2-6 16,-14 3 0,33-7 0,-11-1 0,-6-2 16,0 3 0,1-2 0,-1-4 0,2-2 15,-2 0 0,-2 0 0,-2 0 0,3-2 0,-6 3 16,0 1 0,-3 3 0,0-2 16,-1 2 0,0 0 0,-2 3 0,2-2 0,-1 0 15,-1 3 0,-1-4 0,1-1 0,-3 11 16,0-14 0,0 6 0,0 8 0,-5-17 15,-2 9 0,5-2 0,-4 3 0,3 0 16,3 7 0,-7-9 0,1 3 0,6 6 16,-6-10 0,6 10 0,-8-7 0,8 7 15,0 0 0,-7-7 0,7 7 0,0 0 16,0 0 0,-11-3 0,11 3 0</inkml:trace>
  <inkml:trace contextRef="#ctx0" brushRef="#br0">32705 7079 0,'0'0'0,"0"0"0,0 0 0,2-10 15,-2 10 0,0 0 0,0 0 0,0 0 0,0 0 16,0 0 0,0 0 0,0 0 0,53 27 15,-35-11 0,12 4 0,-4 1 0,1 6 16,3 1 0,1-5 0,-4 5 0,0-1 16,-3-1 0,4 6 0,-6-3 0,5 0 15,-9-2 0,3 11 0,-2-5 0,1 2 16,-4 0 0,1 0 0,-4 1 0,0 0 16,-1 2 0,-7-8 0,6 5 0,-5-7 0,-4 0 15,4-7 0,-6 2 0,2-1 0,1 1 16,-3-1 0,0-2 0,-3-1 15,1-1 0,2 2 0,-6 0 0,1-4 0,-2 1 16,3-4 0,-2-1 0,1 1 0,0-3 16,-5-3 0,4 5 0,2-2 0,-1-1 15,0-1 0,-2 2 0,2-2 0,0-1 16,5-7 0,-8 10 0,8-10 0,-6 10 16,6-10 0,-6 6 0,6-6 0,-3 7 15,3-7 0,0 0 0,-4 6 0,4-6 16,0 0 0,0 0 0,-3 9 0,3-9 0,0 0 15,-6 3 0,6-3 0,0 0 0,0 0 16,0 8 0,0-8 0,0 0 0,0 0 16,0 0 0,0 0 0,-5 5 0,5-5 15,0 0 0,0 0 0,0 0 0,0 0 16,-3 5 0,3-5 0,0 0 0,0 0 16,0 0 0,0 0 0,0 0 0,0 0 15,0 0 0,0 0 0,0 0 0,0 0 0,0 0 16,0 0 0,0 0 0,0 0 15,0 0 0,0 0 0,-22 0 0</inkml:trace>
  <inkml:trace contextRef="#ctx0" brushRef="#br0">2420 10260 0,'0'0'0,"5"-22"0,-5 22 0,0 0 15,0 0 0,0-10 0,0 10 0,0 0 16,3-8 0,-3 8 0,0 0 0,0-10 16,0 10 0,0 0 0,3-9 0,-3 9 15,0-7 0,0 7 0,0-7 0,0 7 16,2-8 0,-2 8 0,3-8 0,-3 8 15,0-5 0,0 5 0,0 0 0,0 0 16,3-10 0,-3 10 0,0 0 0,0 0 0,0 0 16,0 0 0,0 0 0,0 0 15,0 0 0,8 31 0,-5-12 0,0 7 0,0-6 16,-6 5 0,3 14 0,-3-1 0,3-8 16,-3-4 0,3-1 0,-4 10 0,2-9 15,0-1 0,2-4 0,-3-7 0,3 1 16,0-3 0,-3 1 0,1-6 0,2 2 15,-3-1 0,3 0 0,-3-4 0,3 4 16,0-8 0,-2 10 0,2-10 0,-3 9 16,3-9 0,0 8 0,0-8 0,0 6 0,0-6 15,0 0 0,0 0 0,0 0 16,0 0 0,0 0 0,0 0 0,0 0 16,0 0 0,0 0 0,0 0 0,0 0 0,0 0 15,0 0 0,0 0 0,0 0 0,0 0 16,11-31 0,-9 21 0,1 0 0,2-9 15,1 3 0,0-2 0,-3 3 0,-1-5 16,4 2 0,-4 2 0,1 1 0,-1 0 16,4 8 0,-3-6 0,0 1 0,2 6 15,1-8 0,-4 6 0,4-2 0,-6 1 16,1-1 0,5 2 0,-2 1 0,1 0 0,-2-3 16,-3 10 0,5-11 0,-2 5 0,-3 6 15,8-7 0,-8 7 0,12-7 0,-12 7 16,8-3 0,-8 3 0,0 0 0,0 0 15,20 1 0,-20-1 0,0 0 0,18 9 16,-13-2 0,0-1 0,1-3 0,-6-3 16,11 13 0,-8-6 0,2-2 0,-5-5 15,5 11 0,-1-1 0,-4-3 0,0-7 16,0 16 0,-4-8 0,-1 6 0,0-8 16,-9 11 0,3-5 0,0 1 0,1-3 15,-7 3 0,6-7 0,-3 3 0,3-1 0,-2-2 16,3 1 0,1-2 0,2 0 0,-7-3 15,7 3 0,7-5 0,-16 8 0,5-7 16,11-1 0,-14 6 0,14-6 0,-10 2 16,10-2 0,0 0 0,0 0 0,-14 0 15,14 0 0,0 0 0,0 0 0,0 0 16,0 0 0,0 0 0,0 0 0,0 0 16,0 0 0,0 0 0,0 0 0,0 0 0,0 0 15,0 0 0,0 0 0,-16-8 0,16 8 16,0 0 0,0 0 0,0 0 0,0 0 15,0 0 0,0 0 0,0 0 0,0 0 16,0 0 0,0 0 0,0 0 0,0 0 16,0 0 0,0 0 0,0 0 0,0 0 15,0 0 0,46 12 0,-41-6 0,0 1 16,4 2 0,-1 1 0,-2-4 0,1 4 16,2 0 0,-2 3 0,0-6 0,2 11 15,6-1 0,-7-6 0,-1 2 0,3-1 0,-2 1 16,0-3 0,-2-4 0,2 6 0,0-2 15,-2 0 0,-1-2 0,0 2 0,2 0 16,-6 0 0,3-3 0,-4-7 0</inkml:trace>
  <inkml:trace contextRef="#ctx0" brushRef="#br0">2803 10800 0,'0'0'0,"0"0"0,0 0 15,0 0 0,0 0 0,0 0 0,0 0 16,0 0 0,0 0 0,0 0 0,0 0 0,0 0 15,0 0 0,20 8 0,-20-8 0,2 12 16,-2-12 0,3 15 0,-3-5 0,2 0 16,-2 2 0,3 1 0,-3-2 0,0-1 15,3 13 0,0-5 0,-3-3 0,2 1 16,-2-4 0,0 0 0,0-1 0,0 1 16,0 0 0,0-12 0,-2 22 0,-1-12 15,-3 3 0,1-7 0,-4 5 0,-1-4 0</inkml:trace>
  <inkml:trace contextRef="#ctx0" brushRef="#br0">2179 10009 0,'0'0'0,"0"0"0,0 0 0,8-10 16,-8 10 0,0 0 0,0 0 0,0 0 15,0 0 0,0 0 0,-13 40 0,-2-19 16,0 19 0,-5 4 0,1 3 0,-9 0 16,4 25 0,5-18 0,5-6 0,3 0 0,0-2 15,1 2 0,7-2 0,-1-1 0,4-3 16,9-1 0,-1 2 0,5-4 0,4 0 15,8-1 0,2-7 0,6 5 0,3-5 16,2-1 0,0-3 0,-3-3 0,7 1 16,-4-5 0,1-3 0,-3 0 0,-8-7 15,-2-5 0</inkml:trace>
  <inkml:trace contextRef="#ctx0" brushRef="#br0">3276 10671 0,'7'19'0,"-2"0"0,-5 0 0,0-1 16,0 0 0,0-5 0,-3 7 15,-3 1 0,3-1 0,-2-6 0,0 1 16,2-2 0,0-2 0,1-1 0,-4 0 0,4 0 16,-5 1 0,3-4 0,1-1 0,3-6 15,-6 15 0,6-15 0,0 0 0,-10 4 16</inkml:trace>
  <inkml:trace contextRef="#ctx0" brushRef="#br0">3641 10457 0,'0'0'0,"0"0"0,0 0 16,0 30 0,-2-21 0,2-9 0,-6 22 15,6-12 0,-3 11 0,3-1 0,0-2 16,0-6 0,-3 1 0,6-3 0,0 3 16,-1-3 0,2 0 0,0 0 0,1-2 0,4-1 15,1 3 0,-1-6 0,3 1 0,-12-5 16,22 5 0,-6-3 0,-16-2 0,25-2 16,-25 2 0,24-8 0,-16 5 0,0-7 15,3 4 0,-2-4 0,-1 2 0,-3-1 16,-1-1 0,3 0 0,-7 10 0,7-15 15,-7 9 0,0 6 0,2-19 0,-2 19 16,0-17 0,-2 9 0,2 8 0,-4-11 0,4 11 16,-6-10 0,6 10 0,-8-12 0,8 12 15,-11-11 0,11 11 0,-8-9 16,8 9 0,-8-8 0,8 8 0,0 0 0,-11-8 16,11 8 0,-11-3 0,11 3 0,0 0 15,-14-8 0,14 8 0,-16-4 0,16 4 16,0 0 0,0 0 0,-22 0 0,22 0 15,0 0 0</inkml:trace>
  <inkml:trace contextRef="#ctx0" brushRef="#br0">4015 10820 0,'-5'20'16,"0"-1"0,-4-5 0,2 4 0,-2-5 16,-2-1 0,2 0 0,2-1 0,-7 4 0,4-4 15,-2 1 0,1-2 0,0-2 0,3-3 16,0 3 0,-3-1 0,0-2 0,11-5 15,-19 6 0,19-6 0,0 0 0</inkml:trace>
  <inkml:trace contextRef="#ctx0" brushRef="#br0">4302 10551 0,'0'0'0,"0"0"0,0 0 16,-15 32 0,15-32 0,-3 7 0,3-7 16,-5 9 0,5-9 0,0 0 0,-3 10 15,3-10 0,0 0 0,0 0 0,0 13 0,0-13 16,3 10 0,-3-10 0,5 13 15,-1-3 0,3-2 0,0 0 0,0 1 16,-7-9 0,8 13 0,-3-7 0,-5-6 0,8 10 16,-8-10 0,9 7 0,-9-7 0,5 8 15,-5-8 0,0 0 0,6 8 0,-6-8 16,0 0 0,0 0 0,0 0 0,0 0 16,0 0 0,0 0 0,0 0 0,0 0 15,0 0 0,14-26 0,-14 16 0,2 1 16,-2 9 0,3-20 0,-3 10 0,4 1 15,-4 9 0,1-20 0,-1 12 0</inkml:trace>
  <inkml:trace contextRef="#ctx0" brushRef="#br0">4473 10554 0,'0'0'0,"0"0"0,0 0 0,0 0 16,14-3 0,-14 3 0,0 0 0,0 0 0,0 0 15,0 0 0,0 0 0,0 0 0,0 0 16,24 0 0,-24 0 0,0 0 0,27 3 16,-12-1 0,-15-2 0,24 0 0</inkml:trace>
  <inkml:trace contextRef="#ctx0" brushRef="#br0">5166 10544 0,'0'0'0,"0"0"0,11-2 15,-11 2 0,0 0 0,0 0 0,0 0 0,0 0 16,13-8 0,-13 8 0</inkml:trace>
  <inkml:trace contextRef="#ctx0" brushRef="#br0">5653 10432 0,'0'0'16,"0"0"0,0 0 0,0 0 0,0 0 0,0 0 15,0 0 0,0 0 0,0 0 0,-24 31 16,22-27 0,2-4 0,-14 13 0,13-6 16,1-7 0,-8 9 0,8-9 0,-5 13 15,3-6 0,2-7 0,0 18 0,-4-8 16,4-10 0,4 20 0,-2-11 0,0 5 16,3 2 0,1-1 0,-1-1 0,-1-4 15,2 0 0,-2 1 0,-1-3 0,-3-8 16,8 16 0,-5-10 0,-3-6 0,8 11 0,-8-11 15,11 7 0,-11-7 0,0 0 0,16 3 16,-16-3 0,0 0 0,35-10 0,-26 7 16,10-11 0,-2 0 0,0 0 0,-2-3 15,0 0 0,0 2 0,-4 1 0,4 1 16,-7 1 0,-1 5 0,0-3 0,-5 0 16,-2 10 0,8-12 0,-8 4 0,0 8 15,6-9 0,-6 9 0,3-11 0,-3 11 0,0 0 16,6-11 0,-6 11 0,0 0 15,-4-16 0,4 16 0,-5-12 0,5 12 0,-6-8 16,6 8 0,-10-15 0,10 15 0,-11-7 16,11 7 0,-11-10 0,3 3 0,8 7 15,-22-6 0,11 3 0,11 3 0,-25-5 16,5 1 0,-2-2 0,10 3 0,-2-1 16,14 4 0,-29 0 0,29 0 0,-16-6 15,16 6 0,-16-2 0,16 2 0,0 0 16,-16-2 0,16 2 0,0 0 0,0 0 15,0 0 0,0 0 0,0 0 0,-25 0 0,25 0 16,0 0 0,0 0 0,0 0 0</inkml:trace>
  <inkml:trace contextRef="#ctx0" brushRef="#br0">5719 10057 0,'0'0'0,"5"-6"0,-5 6 0,0 0 16,6-10 0,-6 10 0,0 0 0,0 0 15,25 0 0,-25 0 0,43 14 16,-4-2 0,-1 4 0,3 1 0,0 1 0,-1 3 16,-1 4 0,-3 0 0,-1 0 0,1 2 15,-5 2 0,4 1 0,-7-2 0,-6 5 16,-11-7 0,2-3 0,-3 2 0,-3-3 15,1 15 0,-3 1 0,-8-1 0,-5 3 16,-1-7 0,-4 2 0,-6 2 0,0 0 0,-3-1 16,-3-5 0,0-1 0,0-5 15,8-2 0,-4-5 0,12-4 0,-6 0 0,6-7 16,1 1 0,1 0 0,1 0 0,6-8 16,-11 7 0,8-2 0,3-5 0,0 0 15,-11 10 0,11-10 0,0 0 0,0 0 16,0 0 0,0 0 0,0 0 0,0 0 15</inkml:trace>
  <inkml:trace contextRef="#ctx0" brushRef="#br0">6765 10477 0,'0'0'0,"0"0"0,0 0 0,0 0 16,0 0 0,0 0 0,0 0 0,0 0 0,0 0 16,0 0 0,0 0 0,0 0 0,0 0 15,0 0 0,27 0 0,-27 0 0,22 0 16,0 0 0,5-2 0,17-3 0,1 2 15,0-1 0,-3-4 0,4 5 0,-5-1 16,0-2 0,-8 6 0,-8-2 0,-9 2 16,3 0 0,-19 0 0,31-2 0,-31 2 15,17 0 0,-17 0 0,0 0 0,23-3 0,-23 3 16,0 0 0,0 0 0,0 0 16,22-3 0,-22 3 0,0 0 0,0 0 15,0 0 0,0 0 0,0 0 0,0 0 0,0 0 16,0 0 0,0 0 0,0 0 0</inkml:trace>
  <inkml:trace contextRef="#ctx0" brushRef="#br0">7255 10387 0,'-11'-3'0,"0"-2"0,11 5 16,-19-8 0,19 8 0,-17-10 0,17 10 15,-14-7 0,14 7 0,0 0 0,-16-5 16,16 5 0,0 0 0,-17-3 0,17 3 16,0 0 0,0 0 0,0 0 0,-22-5 0,22 5 15,0 0 0,0 0 0,0 0 0,-15-2 16,15 2 0,0 0 0,-15 10 15,15-10 0,-9 17 0,3-6 0,-3 8 0,0 0 16,4 1 0,0 0 0,-1 2 0,3 1 16,-3 1 0,5-2 0,-8 15 0,4-8 15,-1-3 0,6-1 0,-5-1 0,5 0 16,0-3 0,0-2 0,0 1 0</inkml:trace>
  <inkml:trace contextRef="#ctx0" brushRef="#br0">8659 9628 0,'0'0'0,"-3"-10"0,3 10 15,0 0 0,0 0 0,0 0 0,0 0 16,0 0 0,0 0 0,0 0 0,-35 31 16,6 0 0,3-1 0,-2 8 0,-4 1 0,2 0 15,2 2 0,1 0 0,5-1 0,-2-4 16,9-2 0,2 2 0,5-13 16,3 2 0,-2-1 0,10-2 0,1-1 0,3 1 15,2 1 0,5-2 0,10 11 0,2-2 16,0-2 0,4-4 0,0 0 0,2-3 15,-3-5 0,-5-4 0,1-2 0,-6-2 16,3-6 0,0 4 0</inkml:trace>
  <inkml:trace contextRef="#ctx0" brushRef="#br0">9097 9865 0,'0'0'0,"0"0"0,0 0 0,0 0 15,0 0 0,0 0 0,0 0 0,0 0 0,0 0 16,0 0 0,0 0 0,0 0 16,-16 22 0,12-9 0,-6 7 0,4-1 15,-2 2 0,0-4 0,6 5 0,-4-7 0,2-1 16,2 6 0,2-3 0,0-5 0,2 1 15,-2-3 0,7 0 0,-4-2 0,-3-8 16,5 10 0,-5-10 0,8 13 0,-8-13 16,5 8 0,-5-8 0,0 0 0,0 0 0,17-1 15,-17 1 0,15-13 0,-8 4 16,0 1 0,0 0 0,-2-5 0,3-7 16,2 7 0,-3-9 0,-2 8 0,3 0 0,-8 1 15,3 3 0,0 0 0,3 0 16,-6 0 0,2 0 0,-2 10 0,7-13 0,-6 5 15,-1 8 0,3-10 0,-3 10 0,3-10 16,-3 10 0,0 0 0,0-13 0,0 13 16,0 0 0,0 0 0,-3-10 0,3 10 15,-8-4 0,8 4 0,-9-6 0,9 6 16,-13-4 0,13 4 0,-15-6 0,5 4 16,10 2 0,-24-1 0,24 1 0,-19-3 15,8-1 0,11 4 0,-20-2 0,20 2 0,-13 0 16,13 0 0,0 0 0,-17-1 0,17 1 15,0 0 0,0 0 0,-18 0 0,18 0 16,0 0 0,0 0 0</inkml:trace>
  <inkml:trace contextRef="#ctx0" brushRef="#br0">9365 10020 0,'0'0'16,"15"4"0,-15-4 0,0 0 0,16 4 16,-16-4 0,7 8 0,2-3 0,-3 5 15,-1-1 0,3 8 0,-3-1 0,-1 1 16,1 1 0,-5 3 0,0-1 0,0 0 16,-2 1 0,-1 1 0,-4-4 0,3-1 15,-5 6 0,1-3 0,-3-4 0,-2 4 16,1-5 0,-2 3 0,4-1 0,-1-4 0,0-4 15,3 1 0,-1-3 0,1 0 0,8-7 16,-16 10 0,16-10 0,-14 5 16</inkml:trace>
  <inkml:trace contextRef="#ctx0" brushRef="#br0">10186 9738 0,'4'-3'0,"-4"3"0,0 0 0,10-10 16,-10 10 0,0 0 0,3-5 0,-3 5 15,0 0 0,0 0 0,0 0 0,0 0 16,0 0 0,14 15 0,-14-2 0,3 6 15,-6 3 0,1 0 0,-5 18 0,-1-4 16,-6 5 0,3-8 0,1 0 0,1 1 16,-2-7 0,3-7 0,0 0 0,3-3 0,0-3 15,1-1 0,-1-3 0,2-3 0,3 3 16,0-10 0,-5 13 0,5-13 0,-3 8 16,3-8 0,-5 7 0,5-7 0,0 0 15,0 0 0,0 0 0,0 0 0,0 0 16,0 0 0,13-28 0,-5 11 0,3-4 15,0 3 0,1-5 0,9-9 0,-1 3 16,-4 4 0,-2 5 0,-4 5 0,5-2 0,-7 6 16,2-2 0,-1 3 0,-1 0 15,-3 2 0,4 1 0,-2 0 0,2 1 0,-2-4 16,2 7 0,-4-6 0,-5 9 0,12-9 16,-4 4 0,-1 0 0,6 1 0,-13 4 15,13-8 0,-5 6 0,-8 2 0,14-6 16,-14 6 0,12-5 0,-12 5 0,14-2 15,-14 2 0,12-3 0,-12 3 0,0 0 16,0 0 0,22 3 0,-22-3 0,0 0 16,11 5 0,-11-5 0,8 8 0,-8-8 0,3 4 15,-3-4 0,0 0 0,0 10 0,0-10 16,0 13 0,0-13 0,-8 8 16,2 0 0,-13 4 0,3-2 0,-1 0 0,-2 1 15,2-4 0,-1 0 0,1 1 0,4-3 16,1-1 0,-1 2 0,5-3 0,8-3 15,-11 3 0,11-3 0,-14 6 0,14-6 16,-8 4 0,8-4 0,0 0 0,-9 5 16,9-5 0,0 0 0,0 0 0,-13 5 15,13-5 0,0 0 0,0 0 0,-5 6 16,5-6 0,0 0 0,0 0 0,-3 10 0,3-10 16,0 0 0,3 9 0,-3-9 0,5 10 15,0-2 0,1-2 0,-1 2 16,-5-8 0,12 13 0,-5-6 0,-5 0 0,7 2 15,-4-6 0,2 5 0,-7-8 0,8 8 16,-7-4 0,-1-4 0,13 8 0,-13-8 16,10 7 0,-10-7 0,8 8 0,-8-8 15,14 8 0,-14-8 0,11 8 0,-11-8 0,8 6 16,-8-6 0,11 7 0,-11-7 16,14 9 0,-9-6 0,-5-3 0,0 0 15,21 9 0</inkml:trace>
  <inkml:trace contextRef="#ctx0" brushRef="#br0">10620 10024 0,'10'-6'0,"-10"6"0,0 0 0,0 0 16,0 0 0,0 0 0,0 0 0,0 0 15,12-7 0,-12 7 0,0 0 0,0 0 16,0 0 0,0 0 0,0 0 0,0 0 16,0 0 0,0 0 0,0 0 0,0 0 15,0 0 0,0 0 0,26 9 0,-26-9 16,0 0 0,7 12 0,-7-12 0,2 10 16,-2-10 0,0 12 0,0-12 0,0 19 15,-2-9 0,2-10 0,-3 12 0,3-12 16,-4 13 0,4-13 0,-2 10 0,2-10 0,-6 8 15,6-8 0,-5 12 0,5-12 0,0 0 16,-4 10 0,4-10 0,0 0 0,0 0 16,-4 8 0,4-8 0,0 0 0,0 0 15,0 0 0,0 0 0,0 0 0,0 0 16,0 0 0,0 0 0,0 0 0,0 0 16,0 0 0,0 0 0,0 0 0,0 0 15,0 0 0,0 0 0,0 0 0,0 0 0,0 0 16,0 0 0,0 0 0,0 0 15,19 5 0,-19-5 0,0 0 0,0 0 0,17 3 16,-17-3 0,0 0 0,0 0 0,13 5 16,-13-5 0,11 4 0,-11-4 0,0 0 15,8 6 0,-8-6 0,0 0 0,9 10 16,-9-10 0,0 0 0,7 10 0,-7-10 16,0 10 0,0-10 0,0 13 0,0-13 15,-5 20 0,0-12 0,-1 2 0,-2-3 16,-1 3 0,7 0 0,-7-2 0,5 0 0,4-8 15,-15 12 0,7-5 0,8-7 0,-10 12 16,4-7 0,6-5 0,-8 10 0,8-10 16,0 0 0,-11 7 0,11-7 0,0 0 15,0 0 0,-8 5 0,8-5 0,0 0 16,0 0 0,-5 10 0,5-10 0,0 0 16,0 0 0,0 0 0,0 0 0,0 0 15,0 0 0,0 0 0,-12 6 0,12-6 0,0 0 16,0 0 0,0 0 0,0 0 15,0 0 0,0 0 0,0 0 0,0 0 16,0 0 0,0 0 0,0 0 0,0 0 0,0 0 16,0 0 0,0 0 0,20-28 0,-20 28 15,10-5 0,-10 5 0,14-5 0,-14 5 16,13-5 0,-13 5 0,11-6 0,-11 6 16,17-3 0,-17 3 0,20-3 0,-20 3 15,19 0 0,-19 0 0,34 0 0,-16 0 16,4 0 0,-6 0 0,-16 0 0,38-4 15,-21 4 0,-1-2 0,-16 2 0,24-1 16,-24 1 0,25-3 0,-25 3 0,22-2 0,-11-2 16,-11 4 0,17-3 0,-17 3 0,16-8 15,-16 8 0,8-10 0,-8 10 0</inkml:trace>
  <inkml:trace contextRef="#ctx0" brushRef="#br0">11248 10054 0,'10'-3'0,"-10"3"0,10-9 0,-10 9 16,8-3 0,-8 3 0,9-7 0,-9 7 15,0 0 0,11-4 0,-11 4 0,0 0 16,0 0 0,0 0 0,0 0 0,19 13 15,-19-6 0,0-7 0,8 17 0,-8-7 16,0 2 0,3-2 0,-3 3 0,0-3 16,0-10 0,-3 21 0,0-8 0,-5 4 15,2 1 0,-1-3 0,-2-1 0,1 0 0,0-5 16,-3 7 0,-4-3 0,8-6 0,-4-1 16,11-6 0,-14 7 0</inkml:trace>
  <inkml:trace contextRef="#ctx0" brushRef="#br0">11723 10001 0,'0'0'0,"0"0"0,0 0 16,0 0 0,0 0 0,11-2 0,-11 2 15,0 0 0,0 0 0,0 0 0,0 0 16,0 0 0,0 0 0,0 0 0,0 0 15,0 15 0,0-15 0,-3 14 0,0-3 16,3-2 0,0 0 0,0 1 0,0-10 0,0 20 16,3-12 0,0 2 0,-1 0 15,4 0 0,-1 0 0,5-1 0,-3-4 16,1 2 0,-8-7 0,15 8 0,-8-3 0,1-3 16,-8-2 0,15 6 0,-15-6 0,0 0 15,15 0 0,-15 0 0,0 0 0,0 0 16,12-11 0,-12 11 0,5-15 0,-3 8 15,-2-2 0,0-1 0,-2 0 0,-7-3 16,4 4 0,-3-1 0,0 2 0,-6-7 16,-2 3 0,0 0 0,4 2 0,1 0 15,3 5 0,0 0 0,0-2 0,8 7 0,-14-5 16,11-2 0,3 7 0,-11-6 16,11 6 0,0 0 0,-11-4 0,11 4 0,0 0 15,0 0 0,0 0 0,0 0 0,0 0 16,0 0 0</inkml:trace>
  <inkml:trace contextRef="#ctx0" brushRef="#br0">12139 10057 0,'19'-3'0,"-19"3"0,19-3 16,-8 3 0,0-3 0,-11 3 0,25-6 0,-12 5 15,-1-1 0,1-1 0,-1-1 0,-12 4 16,21 0 0,-21 0 0,25-4 0,-1 4 15,-8 4 0,6-4 0,1 4 0,-5-1 16,8 3 0,-5-3 0,-1 3 0,6-3 16</inkml:trace>
  <inkml:trace contextRef="#ctx0" brushRef="#br0">12766 10083 0,'16'0'0,"-16"0"16,13 0 0,-13 0 0,0 0 0,17-3 15,-17 3 0,11-5 0,-11 5 0,0 0 0,17-2 16,-17 2 0,13-6 0,-13 6 0,17-3 15,-8-1 0</inkml:trace>
  <inkml:trace contextRef="#ctx0" brushRef="#br0">13330 10048 0,'0'0'0,"0"0"15,0 0 0,20-3 0,-20 3 0,0 0 16,10-4 0,-10 4 0,0 0 15,0 0 0,28-2 0,-28 2 0,25 2 0,-2-4 16,0 2 0</inkml:trace>
  <inkml:trace contextRef="#ctx0" brushRef="#br0">14414 9964 0,'13'0'0,"-13"0"0,0 0 0,0 0 16,0 0 0,0 0 0,0 0 0,0 0 0,0 0 15,0 0 0,0 0 0,0 0 0,0 0 16,0 0 0,0 0 0,0 0 0,0 0 16,0 0 0,0 0 0,0 0 0,-43 13 15,35-9 0,0 2 0,-1 1 0,4-2 16,-3 2 0,0-2 0,8-5 0,-10 15 16,6-5 0,1 2 0,0-3 0,3 4 15,0 0 0,0-3 0,3 2 0,0-2 16,1 1 0,0 1 0,2-6 0,-1 4 0,0-3 15,3 1 0,1 0 0,-9-8 0,19 7 16,-11-4 0,6-1 0,-14-2 0,24-2 16,-24 2 0,22-6 0,-7 4 0,3-8 15,4 1 0,-2-3 0,-2 2 0,-6-3 16,6 0 0,-6 1 0,-1 2 0,-1-3 16,-1 9 0,-6-4 0,2 0 0,0 2 15,-1 3 0,-2-4 0,-2 7 0,0-9 16,0 9 0,0-12 0,0 12 0,0 0 15,0-11 0,0 11 0,-2-8 0,2 3 16,0 5 0,0 0 0,-6-12 0,6 12 0,-3-5 16,3 5 0,0 0 0,0 0 0,-8-9 15,8 9 0,0 0 0,-6-6 0,6 6 16,0 0 0,0 0 0,-7-4 0,7 4 16,0 0 0</inkml:trace>
  <inkml:trace contextRef="#ctx0" brushRef="#br0">14548 9525 0,'0'-7'0,"0"7"0,0 0 0,0-9 15,0 9 0,0 0 0,0 0 0,0 0 16,6-9 0,-6 9 0,0 0 0,0 0 0,37 22 15,-14-12 0,13 11 0,-1 1 16,6 2 0,-2 5 0,2 4 0,-3-1 16,3 0 0,-2 0 0,-4 0 0,1 1 0,-3-4 15,-3 3 0,-6-5 0,-5-2 0,-5-3 16,-3 2 0,-2-4 0,-4-1 0,0 2 16,-5 3 0,3-2 0,-6-1 0,1-1 15,-6 0 0,-1 1 0,-2-1 0,1 1 16,-7-3 0,2 2 0,0-1 0,0-1 15,2 0 0,0-5 0,4-1 0,-1-1 16,-1-1 0,8 0 0,-6-5 0,4 2 0,5-7 16,-9 8 0,9-8 0,-7 8 0,7-8 15,-4 7 0,4-7 0,0 0 0,0 0 16</inkml:trace>
  <inkml:trace contextRef="#ctx0" brushRef="#br0">16035 10006 0,'0'0'0,"0"0"0,0 0 16,0 0 0,0 0 0,0 0 0,0 0 15,0 0 0,0 0 0,0 0 16,0 0 0,0 0 0,58 12 0,-34-6 0,23 2 15,-4-1 0,2-5 0,-2 5 0,6-1 16,-2-3 0,-3 0 0,-11 1 0,-3-4 16,-6 0 0,-2 0 0,-3-4 0,-5 1 15,-3 0 0,-11 3 0,16-9 0</inkml:trace>
  <inkml:trace contextRef="#ctx0" brushRef="#br0">16363 9918 0,'0'0'16,"0"0"0,0 0 0,0 0 0,0 0 16,0 0 0,0 0 0,0 0 0,-10 0 15,10 0 0,0 0 0,0 0 0,0 0 16,0 0 0,0 0 0,-3 20 0,3-20 16,3 19 0,-3-10 0,0 4 0,2-1 0,2 8 15,-3 1 0,5 1 0,0-1 0,-1 4 16,3 10 0,0-9 0,4 12 0,-4-12 15,5 9 0,6 0 0,4-5 0,-7-6 16,0-4 0,17 7 0</inkml:trace>
  <inkml:trace contextRef="#ctx0" brushRef="#br0">17452 10154 0,'4'-10'16,"-4"10"0,0 0 0,5-9 0,-5 9 15,0 0 0,0 0 0,6-9 0,-6 9 16,0 0 0,0 0 0,0 0 0,11-4 16,-11 4 0,0 0 0,0 0 0,11-4 15,-11 4 0,0 0 0,38 0 0,-11-3 16,14 3 0,3 0 0,5 3 0,-2-3 0,4 4 15,-1-1 0,5-3 0,1 1 0,-6-2 16,-3 1 0,-6 0 0,-8 1 0,-6-1 16,-2 0 0,-8 0 0,-2 2 0,-15-2 15,26-2 0,-26 2 0,18 0 0,-18 0 16,17-1 0,-17 1 0,12 0 0,-12 0 16,0 0 0,19-3 0,-19 3 0,0 0 15,19-2 0,-19 2 0,0 0 0,24 0 16,-24 0 0,36 2 0,-14-2 0,2 0 0,1 3 15,0-2 0,5 1 0,-6-2 0,1 0 16,-1 0 0,-6 0 0,3 0 0,-4 4 16,-17-4 0,25-4 0,-15 4 0,-10 0 15,0 0 0,22-2 0,-22 2 0,16 0 16,-16 0 0,0 0 0,14 0 0,-14 0 16,0 0 0,0 0 0,0 0 0,0 0 15,18-1 0,-18 1 0,0 0 0,0 0 16</inkml:trace>
  <inkml:trace contextRef="#ctx0" brushRef="#br0">19175 10135 0,'0'0'15,"0"0"0,16-7 0,-16 7 0,0 0 0,12-3 16,-12 3 0,0 0 0,0 0 0,0 0 16,13-5 0,-13 5 0,0 0 0,0 0 15,19-2 0,-19 2 0,0 0 0,0 0 16,27 0 0,-27 0 0,37 0 0,-14 0 15,5 4 0,14-4 0,-1 3 0,4 0 16,0-3 0,-2 4 0,-9-1 0,9-3 16,-4 4 0,1-4 0,-3 0 0,-11 2 0,-1-2 15,0 0 0,-8 0 0,0 0 0,-17 0 16,24-2 0,-24 2 0,15 0 0,-15 0 16,0 0 0,0 0 0,19-1 0,-19 1 15,0 0 0,0 0 0,0 0 0,0 0 16,0 0 0,0 0 0,0 0 0,0 0 15,0 0 0,0 0 0,-30-18 0,30 18 16,-15-8 0,15 8 0,-17-10 0,9 1 0,-4 3 16,4-4 0,1 0 0,-1 3 15,-1-5 0,3 3 0,-2 2 0,3-5 16,0 3 0,-4-1 0,4 3 0,5 7 0,-13-15 16,6 7 0,7 8 0,-8-11 0,8 11 15,-8-9 0,8 9 0,-5-6 0,5 6 16,0 0 0,0 0 0,-12-7 0,12 7 15,0 0 0,0 0 0,0 0 0,-18 19 16,12-6 0,2-2 0,-2 7 0,0 3 16,-2 1 0,6 1 0,-5 14 0,-1 0 15,2 1 0,1-1 0,0-9 0,-1 0 0,3-3 16,3-5 0,-5 3 0,2-5 16,0-3 0,3-5 0</inkml:trace>
  <inkml:trace contextRef="#ctx0" brushRef="#br0">20990 9309 0,'19'-5'0,"-1"-3"15,-6 3 0,-2 3 0,-2-3 0,-1 0 0,-7 5 16,11-8 0,-11 8 0,9-2 15,-9 2 0,0 0 0,5-6 0,-5 6 0,0 0 16,0 0 0,0 0 0,0 0 0,0 0 16,-30 28 0,-2 3 0,-2 2 0,-1 5 15,-23 15 0,-2 3 0,14-10 0,9-10 16,1 4 0,2-1 0,10-2 0,-5 1 16,7-3 0,6-2 0,-1 2 0,9-6 15,0 9 0,5-8 0,6 3 0,3-3 16,2-7 0,5 13 0,6-6 0,1 2 0,8-3 15,-7-9 0,1-2 0,-1-8 0,13 11 16,-9-9 0,2-9 0,-8 0 0,6-6 16,2 0 0,-5-9 0,16-7 0</inkml:trace>
  <inkml:trace contextRef="#ctx0" brushRef="#br0">21404 9656 0,'0'0'0,"0"0"0,0 0 15,0 0 0,0 0 0,0 0 0,0 0 16,-23 21 0,18-11 0,-3-1 0,3 0 16,-3 1 0,2 0 0,-5 7 0,8-2 15,-2-2 0,1-2 0,4 1 0,-1-1 16,1-11 0,1 20 0,-1-10 0,7-3 15,1 1 0,-3 0 0,0-1 0,4-1 0,5-3 16,-7 1 0,-7-4 0,20 0 0,-20 0 16,22-4 0,-22 4 0,13-8 0,-7 4 15,-1-3 0,1-1 0,-2 1 0,0-4 16,-4 5 0,3-5 0,-3 11 0,0-15 16,-3 8 0,1-2 0,2 9 0,-2-15 15,2 10 0,0 5 0,-6-11 0,6 11 16,-4-11 0,4 11 0,-4-10 0,4 10 0,-1-8 15,1 8 0,-3-8 0,3 8 16,0 0 0,-3-7 0,3 7 0,0 0 0,0 0 16,0 0 0,0 0 0,0 0 0,0 0 15,0 0 0,0 0 0,0 0 0</inkml:trace>
  <inkml:trace contextRef="#ctx0" brushRef="#br0">21756 9849 0,'0'16'15,"0"-4"0,-3 1 0,-1 7 0,-7 2 16,-2 1 0,-4 9 0,0 1 0,-2-5 16,5-6 0,-2-2 0,2 0 0,1-4 15,-4 2 0,3-1 0,-2-1 0,2 1 16,-5-5 0,8 0 0,1-2 0,-2-3 15,4 0 0,1 3 0,7-10 0,-12 11 16</inkml:trace>
  <inkml:trace contextRef="#ctx0" brushRef="#br0">22072 9796 0,'0'0'0,"0"0"16,0 0 0,0 0 0,0 0 0,0 0 16,0 0 0,0 0 0,0 0 15,-12 30 0,7-22 0,2 4 0,-3-3 0,5 3 16,1-2 0,-6 10 0,4 1 0,2-4 16,2-4 0,-2-1 0,6-1 0,-5-1 15,5 0 0,0 0 0,3-2 0,-4-1 16,5-3 0,-1 2 0,2 0 0,2-6 15,2 4 0,6-4 0,-4-4 0,-2-2 16,8 0 0,-4-5 0,-5 3 0,-3 1 16,0-3 0,-6 3 0,3 0 0,-2-2 0,-6 9 15,3-13 0,-3 7 0,0 6 0,0-12 16,0 12 0,-6-12 0,3 4 0,-2 0 16,-1 1 0,6 7 0,-8-10 0,8 10 15,-8-8 0,8 8 0,-6-7 0,6 7 16,0 0 0,-8-5 0,8 5 0,0 0 15,0 0 0,0 0 0,0 0 0,0 0 16</inkml:trace>
  <inkml:trace contextRef="#ctx0" brushRef="#br0">22613 9973 0,'0'0'0,"15"8"0,-15-8 0,0 0 15,0 0 0,0 0 0,2 8 0,-2-8 16,0 0 0,-8 20 0,-1-9 0,2-3 16,-7 12 0,-3-4 0,2 0 0,4-1 0,-3 2 15,-2-3 0,7-1 0,1-3 16,2 2 0,0-4 0,1 0 0,5-8 0,-5 14 16,5-14 0,0 10 0,0-10 0,0 0 15,10 9 0,-10-9 0</inkml:trace>
  <inkml:trace contextRef="#ctx0" brushRef="#br0">23205 10090 0,'0'0'0,"0"0"0,0 0 16,27-3 0,-27 3 0,0 0 0,20 0 0,-20 0 15,18 3 0,-4 0 0,8 1 0,0-1 16,3 2 0,2 0 0,0 3 16</inkml:trace>
  <inkml:trace contextRef="#ctx0" brushRef="#br0">23598 10151 0,'29'3'0,"-7"-6"0,-4 3 0,-1 3 16,-17-3 0,33 0 0,-20 0 0,-13 0 0,28-3 15,-28 3 0,22-2 0,-10 2 0,-12 0 16,18-5 0,-7 5 0,-11 0 0,23-5 0,-16 4 16,-7 1 0,23-6 0,-12 2 15,2 2 0,-3 1 0,13-2 0,-4 1 16,2 0 0,-1 2 0,2 0 0,5 0 0,-2 0 16,-1 4 0,1-4 0,0-2 0,-3 4 15</inkml:trace>
  <inkml:trace contextRef="#ctx0" brushRef="#br0">25001 10028 0,'0'0'16,"0"0"0,6-4 0,-6 4 0,0 0 16,0 0 0,0 0 0,2-6 0,-2 6 15,0 0 0,0 0 0,6-7 0,-6 7 0,0 0 16,0 0 0,2-5 0,-2 5 0,3-7 15,-3 7 0,0 0 0,5-8 0,-1 4 16,-2-2 0,1 2 0,1-3 0,0-2 16,1-1 0,-2 1 0,2 2 0,1-3 15,1 0 0,0-3 0,-2 4 0,0-1 16,4-8 0,2 4 0,-3 2 0,4-3 16,1 2 0,-8 3 0,1 2 0,0-1 0,-5 2 15,5 1 0,1 2 0,-7 4 0,4-7 16,-4 7 0,3-7 0,-3 7 0,0 0 15,0 0 0,0 0 0,0 0 0,0 0 16,0 0 0,6 24 0,-15-5 0,5 3 16,-5 1 0,4 0 0,-3 13 0,-4-8 15,2-5 0,2-1 0,1 1 0,5-1 16,-8-1 0,4 4 0,-3-6 0,4 0 16,2-1 0,-2-3 0,-1-2 0,3-5 15,1 2 0,-2-3 0,3 1 0,1-8 16,-7 13 0,7-13 0,-2 7 0,2-7 0,0 0 15,-6 8 0,6-8 0,0 0 0,0 0 16,0 9 0,0-9 0,0 0 0,0 0 16,0 0 0,0 0 0,0 0 0,0 0 15,0 0 0,0 0 0,0 0 0,16-19 16,-7 9 0,5-6 0,0-1 0,-1 0 16,4-4 0,-1 3 0,8-12 0,-4 8 0,-1 2 15,-2 3 0,-2 0 0,5-4 0,-3 5 16,0 1 0,7 1 0,-5-4 15,11-5 0,0 6 0,-8 1 0,4 3 0,-5 0 16,0 3 0,-2 1 0,4 1 0,-5 0 16,2-1 0,-1 2 0,-6 3 0,1 2 15,-4 1 0,3-4 0,-6 1 0,-7 4 16,17-1 0,-17 1 0,13 0 0,-13 0 16,0 0 0,17 1 0,-17-1 0,8 6 15,-8-6 0,2 4 0,-2-4 0,0 0 0,0 16 16,-2-7 0,-3 1 0,2 0 0,-5 0 15,-4 5 0,-4-1 0,2 1 0,-4-2 16,2 1 0,-4-1 0,-5-3 0,6 2 16,-3-2 0,-2-1 0,3-3 0,-5 1 15,1 0 0,9-1 0,-1-4 0,4 0 16,2 4 0,11-6 0,-22 2 0,11 0 16,11-2 0,-16 3 0,16-3 0,-15 2 0,15-2 15,0 0 0,-18 0 0,18 0 0,0 0 16,0 0 0,0 0 0,-19 0 15,19 0 0,0 0 0,0 0 0,-17-2 0,17 2 16,0 0 0,-11-3 0,11 3 0,0 0 16,0 0 0,0 0 0,-19 0 0,19 0 15,0 0 0,0 0 0,0 0 0,0 0 16,0 0 0,0 0 0,-17 3 0,17-3 16,0 0 0,0 0 0,-9 5 0,9-5 15,-4 7 0,4-7 0,-2 10 0,-2-2 16,1 0 0,1 1 0,2-9 0,-6 19 0,6-9 15,0-3 0,0 6 0,0-13 0,4 22 16,-2-12 0,7 7 0,-4 0 0,0-4 16,0-1 0,1-2 0,-1 0 0,-1-1 15,1 1 0,-2-2 0,-3-8 0,11 14 16,-9-4 0,-2-10 0,5 11 0,-5-11 16,9 12 0,-9-12 0,0 0 0</inkml:trace>
  <inkml:trace contextRef="#ctx0" brushRef="#br0">25554 10093 0,'15'9'15,"-14"-1"0,5 0 0,-3 0 0,-3-8 16,6 22 0,-6-14 0,0 5 0,-3 7 16,0 0 0,-3-1 0,2 1 0,-3-1 15,-1 4 0,3-3 0,-1-2 0,-2 3 0,-3-4 16,3-2 0,2-2 0,-2-1 15,4 0 0,-5-2 0,3 0 0,3 0 16,-5-3 0,5 3 0,-2-5 0,0 5 0,1-5 16,4-5 0,-8 9 0,8-9 0,-3 6 15,3-6 0,-5 6 0,5-6 0,0 0 16,0 0 0,0 0 0,0 0 0,0 0 16,0 0 0,0 0 0,0 0 0,0-31 15,5 21 0,3-7 0,4-3 0,-1-2 16,3 3 0,-4 3 0,4-1 0,-3 1 0,3 0 15,-7 0 0,4 5 0,-2-1 0,-1 4 16,1 0 0,-1 1 0,1-1 0,-2 1 16,2 0 0,-1 1 0,2-1 0,-3 2 15,0 1 0,5-2 0,-5 2 0,-7 4 16,17-10 0,-9 8 0,-8 2 0,14-7 16,-14 7 0,11-6 0,-11 6 0,14-2 15,-14 2 0,0 0 0,11-2 0,-11 2 0,0 0 16,0 0 0,0 0 0,24 7 15,-24-7 0,8 7 0,-2 1 0,-1-3 16,-2 5 0,2-2 0,-2 2 0,5 10 0,-5 1 16,-3 1 0,3-5 0,-3 5 0,-3-2 15,0-1 0,3 2 0,-2 0 0,-1-1 16,0 0 0,-2 0 0,5-1 0,-6-1 16,1-4 0,-1-1 0,4 2 0,-4-5 15,4-1 0,-1-1 0,-3 1 0,3 1 16,-1-5 0,4-5 0,-6 13 0,3-9 0,3-4 15,-5 10 0,5-10 0,-3 10 0,3-10 16,0 0 0,-7 8 0,7-8 16,0 0 0,-2 7 0,2-7 0,0 0 0,0 0 15,0 0 0,0 0 0,0 0 0,0 0 16,0 0 0,-8-35 0</inkml:trace>
  <inkml:trace contextRef="#ctx0" brushRef="#br0">26310 9487 0,'0'0'0,"0"0"0,0-14 15,0 14 0,0 0 0,0 0 0,0 0 0,0 0 16,0 0 0,0 0 0,0 0 0,0 0 16,0 0 0,24 33 0,-13-14 15,3 4 0,13 6 0,-1 5 0,-8 1 0,7 3 16,-3-7 0,-1 2 0,-2 0 0,-5-5 16,6 5 0,-3 2 0,1 0 0,-4-2 15,0 1 0,-7-4 0,5 6 0,-7-6 16,3 7 0,-2-8 0,-4 9 0,2-7 15,-8-3 0,8 9 0,-4 0 0,-4-8 16,-2-4 0,4-4 0,-6 17 0,0-13 0,-1 0 16,2-4 0,-1-1 0,-3 3 0,0-3 15,-3-2 0,-2 1 0,-1-3 0,4 0 16,-4-2 0,3-1 0,6-1 0,-5-6 16,4 2 0,-1 1 0,1 0 0,0-4 15,1 2 0,0-2 0,1 0 0,7-5 16,-9 7 0,9-7 0,-10 8 0,10-8 15,0 0 0,0 0 0,0 0 0</inkml:trace>
  <inkml:trace contextRef="#ctx0" brushRef="#br0">27150 10144 0,'3'-9'0,"-3"9"0,0 0 0,0 0 0,0 0 15,3-7 0,-3 7 0,0 0 0,0 0 16,11 0 0,-11 0 0,17 0 0,-17 0 16,21 0 0,1 7 0,-2-4 0,3 0 15,2 0 0,4 4 0,-5-2 0,-2-1 16,1 0 0,0-2 0,-1 3 0,-3-3 15,-4 2 0,1-2 0,-6 0 0,-10-2 16,22 3 0,-14 0 0,-8-3 0,17 2 0</inkml:trace>
  <inkml:trace contextRef="#ctx0" brushRef="#br0">27217 10306 0,'0'0'0,"0"0"0,0 0 0,0 0 15,0 0 0,13 16 0,-6-13 0,5-2 16,1 5 0,6 0 0,4-3 16,1 2 0,-2 0 0,-1-2 0,1 4 0,1-7 15,2 5 0,-3 0 0,3-3 0,-4 2 16,1-2 0</inkml:trace>
  <inkml:trace contextRef="#ctx0" brushRef="#br0">29006 9816 0,'14'-7'0,"0"-1"0,-3 3 16,-3 2 0,-2-3 0,-6 6 0,7-7 0,-7 7 15,0 0 0,9-7 0,-9 7 0,0 0 16,0 0 0,0 0 0,0 0 0,0 0 15,0 0 0,-30 23 0,10-8 0,-1 0 16,-19 13 0,3 1 0,-1 3 0,2 1 16,1-4 0,7 3 0,-2 0 0,3 0 15,5 0 0,0 4 0,8 0 0,4-3 16,10 7 0,1-3 0,8 2 0,5-4 16,6 3 0,6-5 0,5 0 0,0-4 15,6-5 0,4 2 0,0-9 0,0-7 16</inkml:trace>
  <inkml:trace contextRef="#ctx0" brushRef="#br0">29540 10148 0,'0'0'0,"6"-10"0,-6 10 15,0 0 0,0 0 0,0 0 0,0 0 16,0 0 0,0 0 0,0 0 0,0 0 15,-3 33 0,3-20 0,-3 7 0,6 1 16,0-1 0,-1 0 0,4 2 0,-3-3 16,5 0 0,-3 2 0,3-6 0,4 1 15,-7-6 0,4 2 0,-1-5 0,0-1 16,-1 0 0,-7-6 0,18 7 0,-18-7 16,0 0 0,19 0 0,-19 0 0,0 0 15,19-13 0,-14 7 0,-5 6 0,8-15 16,-6 8 0,-2 7 0,7-15 0,-4 7 0,-3 8 15,0-12 0,0 12 0,-3-10 0,3 10 16,0 0 0,0-14 0,0 14 0,0-9 16,0 9 0,0 0 0,0 0 0,0 0 15,0-13 0,0 13 0,0 0 0,0 0 16,0 0 0,0 0 0,0 0 0,0 0 16,0 0 0,0 0 0</inkml:trace>
  <inkml:trace contextRef="#ctx0" brushRef="#br0">30244 10322 0,'11'4'0,"-2"8"0,-4-6 0,3 1 15,-3 3 0,0-2 0,-2 2 0,1 2 16,-4 7 0,-4 3 0,-1-4 0,-3 2 16,0 4 0,-14 6 0,3-5 0,-7 3 15,-6-5 0,2-1 0,0-4 0,5-3 16,4-3 0,-13 8 0,4-6 0,3-4 15,8-5 0,-2 5 0,3-8 0,6 4 0,-3-4 16,15-2 0</inkml:trace>
  <inkml:trace contextRef="#ctx0" brushRef="#br0">30817 10141 0,'11'-3'16,"-11"3"0,0 0 0,0 0 0,0 0 0,0 0 16,0 0 0,0 0 0,0 0 0,7 13 15,-7-13 0,-1 22 0,-3-1 0,-1 1 16,1-3 0,2 6 0,2-5 0,-2 3 16,2 0 0,2 0 0,-2-1 0,6-6 15,-1 6 0,3-3 0,-2-7 0,1 0 16,0-1 0,0-7 0,1 4 0,-1-6 15,-7-2 0,12 3 0,-12-3 0,0 0 0,28-10 16,-17 3 0,0-8 0,3-1 0,-5-4 16,-1 2 0,0-3 0,0 2 0,-2-1 15,-5 1 0,3 4 0,-1 0 0,-1 3 16,-2 2 0,0-1 0,0 1 0,0 10 16,0-10 0,0 10 0,0-14 0,0 14 15,0-8 0,0 8 0,0 0 0,0 0 16,0 0 0,0 0 0,0 0 0,0 0 15,0 0 0</inkml:trace>
  <inkml:trace contextRef="#ctx0" brushRef="#br0">31544 10422 0,'-2'20'16,"-1"1"0,-2-7 0,-2 2 0,-3 3 15,2 1 0,-4-1 0,-6-1 0,-5 12 16,2-9 0,2-1 0,3-3 0,-4-1 16,1 1 0,3-6 0,-7 4 0,8-3 15,-2 2 0,0-5 0,6-5 0,1 6 0,-2-4 16,2 0 0,10-6 0,-16 0 0,16 0 16</inkml:trace>
  <inkml:trace contextRef="#ctx0" brushRef="#br0">31964 10232 0,'0'0'16,"0"0"0,10-7 0,-10 7 0,0 0 0,0 0 15,0 0 0,0 0 0,0 0 0,0 0 16,0 0 0,0 0 0,-3 32 0,1-22 15,-1 3 0,-2 0 0,5 4 0,-6 5 16,1-3 0,2 7 0,3-9 0,0-1 0,3 6 16,-3-4 0,3-3 0,-3 0 15,0-2 0,2-6 0,4 2 0,-6-9 16,8 9 0,0-3 0,-8-6 0,19 2 0,-19-2 16,0 0 0,30-8 0,-19 5 0,1-6 15,-3 3 0,0-4 0,6-5 0,0 0 16,-3 3 0,-2 2 0,1 0 0,-6-3 15,4 8 0,-3-1 0,-6 6 0,13-17 16,-7 17 0,-6 0 0,11-14 0,-6 7 16,-5 7 0,8-7 0,-8 7 0,0 0 15,9-10 0,-9 10 0,0 0 0,8-8 0,-8 8 16,0 0 0,0 0 0,18-2 16,-18 2 0,17-1 0</inkml:trace>
  <inkml:trace contextRef="#ctx0" brushRef="#br0">32486 10315 0,'0'0'0,"16"-3"0,-16 3 0,0 0 15,17-2 0,-17 2 0,0 0 0,20-4 16,-20 4 0,0 0 0,26 0 0,-26 0 16,22 0 0,-22 0 0,33 4 0,-10-4 0</inkml:trace>
  <inkml:trace contextRef="#ctx0" brushRef="#br0">32891 10316 0,'0'0'0,"0"0"0,0 0 16,23 0 0,-23 0 0,0 0 0,0 0 15,0 0 0,10-4 0,-10 4 16,0 0 0,0 0 0,0 0 0,25 0 0</inkml:trace>
  <inkml:trace contextRef="#ctx0" brushRef="#br0">33316 10304 0,'11'-7'0,"-11"7"0,0 0 15,0 0 0,0 0 0,0 0 0,0 0 16,0 0 0,0 0 0,0 0 0,0 0 16,0 0 0,0 0 0,0 0 0,0 0 0,-28 28 15,18-12 0,-7 2 0,3 0 0,4 1 16,-4 0 0,6-2 0,0 3 15,-2-2 0,4-1 0,5-1 0,1-3 0,0-1 16,1 2 0,8 5 0,-2-7 0,3 2 16,-2-5 0,1-2 0,2-1 0,-3-5 15,3 1 0,-11-2 0,27-2 0,-8-5 16,4 0 0,-8-2 0,5-5 0,-4-3 16,2 0 0,-6-4 0,2 6 0,-3-7 15,-3 4 0,1-3 0,-1 1 0,-3 2 16,-1 1 0,-3 3 0,-1 2 0,0-3 0,0 7 15,0-4 0,0 12 0,-1-20 0,1 20 16,-9-11 0,9 1 0,0 10 0,-15-10 16,13 5 0,2 5 0,-13-13 0,7 6 15</inkml:trace>
  <inkml:trace contextRef="#ctx0" brushRef="#br0">33551 9770 0,'9'-13'0,"1"1"0,-4 2 15,3 3 0,-7 1 0,-2 6 0,11-10 0,-11 10 16,10-2 0,-10 2 0,0 0 0,33 20 16,-13-5 0,10 13 0,0 3 0,-2 11 15,-4-3 0,-2 6 0,0 2 0,-9 4 16,7 23 0,-12 5 0,1 0 0,-12-1 16,3-4 0,-9-11 0,-5 11 0,3-18 15,0-6 0,-9-1 0,2-2 0,4-1 16,-10-1 0,-1-6 0,6 1 0,-9-6 0,13-6 15,-3-8 0,5-3 0,-1-1 0,4 2 16,-1-6 0,2-1 0,2-7 0,1 6 16,-1-5 0,7-5 0,-6 10 0,6-10 15,-11 8 0,11-8 0,-6 4 0,6-4 16,0 0 0,-7 8 0,7-8 0,0 0 16,0 0 0,-7 6 0,7-6 0,0 0 15,0 0 0,0 0 0,0 0 0,0 0 16,-10 0 0,10 0 0,0 0 0,0 0 15,0 0 0,0 0 0,-37 0 0,13 0 16,-20-6 0,-8-4 0</inkml:trace>
  <inkml:trace contextRef="#ctx0" brushRef="#br0">2903 12114 0,'-2'-11'0,"2"11"0,0 0 0,2-10 0,-2 10 15,0 0 0,4-8 0,-4 8 0,0 0 16,0-10 0,0 10 0,0 0 0,0 0 15,4-11 0,-4 11 0,0 0 0,0 0 16,0 0 0,0 0 0,0 0 0,-4-12 16,4 12 0,0 0 0,0 0 0,0 0 15,-38 21 0,8 1 0,-6 8 0,3 1 16,-1 7 0,3 0 0,-16 27 0,14-11 0,8-8 16,-16 24 0,15-13 0,11-12 15,-1 4 0,2-2 0,3 2 0,3 1 0,8-4 16,2-1 0,7-1 0,-1-5 0,13 0 15,-4-2 0,8 1 0,1-9 0,1 4 16,-1-5 0,4-5 0,0 2 0,3-5 16,4 1 0,-14-4 0,5-4 0,-9 0 15,4-4 0,-3 1 0,3-6 0,-2 6 16,-7-4 0,3 0 0,-3-3 0,-6 0 16,3 0 0,-11-3 0,19 7 0,-14-4 0,-5-3 15,14 2 0,-14-2 0,0 0 0,11 2 16,-11-2 0,0 0 0,0 0 15,14 6 0,-14-6 0,0 0 0,0 0 0,0 0 16,11 4 0,-11-4 0,0 0 0,0 0 16,0 0 0,0 0 0,0 0 0,0 0 15,0 0 0,0 0 0</inkml:trace>
  <inkml:trace contextRef="#ctx0" brushRef="#br0">3263 12432 0,'0'-17'0,"0"17"0,0-9 16,0 9 0,3-15 0,-3 5 0,0 10 0,1-17 16,3 4 0,-4 6 0,2-3 0,-2 1 15,3-2 0,0 3 0,-3-1 0,0 9 16,4-14 0,-4 8 0,0 6 0,5-10 15,-5 10 0,0 0 0,0-12 0,0 12 0,0 0 16,0-7 0,0 7 0,0 0 0,0 0 16,0 0 0,0 0 0,0 0 15,8 27 0,-7-7 0,5 4 0,-6 16 0,-2-2 16,2 7 0,-4 0 0,0-1 0,-1 2 16,-4-1 0,1 4 0,0-9 0,-3 4 15,0-2 0,-2 1 0,1-7 0,5-6 16,-6 6 0,6-8 0,-3-5 0,3-3 15,1-1 0,-1 1 0,4-6 0,-3-1 16,5-3 0,-3 0 0,1-3 0,3-7 16,-2 13 0,2-13 0,0 7 0,0-7 0,-5 6 15,5-6 0,0 0 0,0 0 0,0 0 16,0 0 0,0 0 0,0 0 0,0 0 16,0 0 0,0 0 0,0 0 0,21-28 15,-18 5 0,8 3 0,-6-5 0,3-11 16,4 0 0,-2 0 0,1-1 0,6 1 15,-7-1 0,2-1 0,0 7 0,4-7 16,-3 4 0,-3 7 0,5-1 0,-5 9 0,4-3 16,-3 2 0,3 1 0,-3-2 15,2 4 0,1 0 0,0 0 0,3 2 16,-2 0 0,5 0 0,-4 2 0,3 1 0,-3 6 16,-1-1 0,0 1 0,-6 1 0,-9 5 15,19-5 0,-19 5 0,17-2 0,-17 2 16,0 0 0,0 0 0,25 4 0,-25-4 15,8 10 0,-2 1 0,-4-5 0,0 4 16,-4 2 0,2 8 0,-6 1 0,1 1 16,-3-3 0,-4 3 0,2-2 0,-1-1 15,-3 3 0,-2-4 0,2 2 0,1-3 0,-7 0 16,1-5 0,4 4 0,-6-2 16,3-1 0,-2-1 0,3-2 0,1-2 15,3-1 0,-1 1 0,-5-2 0,0-4 0,4 6 16,2-6 0,-1 1 0,14-3 0,-16 7 15,8-4 0,8-3 0,-14 5 0,14-5 16,-11 2 0,11-2 0,-8 6 0,8-6 16,0 0 0,-9 4 0,9-4 0,0 0 15,0 0 0,-4 8 0,4-8 0,0 0 16,0 10 0,0-10 0,4 10 0,-1 0 0,1-3 16,1 2 0,-2 1 0,2 0 0,1 0 15,5 5 0,-3 0 0,0-2 0,-1-2 16,-1-1 0,3 0 0,-4 0 0,-1 0 15,5 0 0,-2-2 0,1 2 0,-3-1 16,-2-1 0,5 0 0,-5 2 0,2-4 16,1 4 0,-4-5 0,4 2 0,-1-2 15,1 3 0,-6-8 0,5 10 0,-5-10 16,6 10 0,-6-10 0,8 10 0,-8-10 16,5 3 0,-5-3 0</inkml:trace>
  <inkml:trace contextRef="#ctx0" brushRef="#br0">3504 12951 0,'2'-15'0,"-2"15"0,0 0 0,0 0 15,0 0 0,6-8 0,-6 8 0,0 0 16,0 0 0,0 0 0,0 0 0,0 0 15,0 0 0,0 0 0,20 23 0,-20-23 16,4 16 0,0-6 0,-4 3 0,5 7 16,3 0 0,-6-1 0,-2 1 0,7 0 15,-7 2 0,2-7 0,-2 1 0,0-6 16,0 3 0,0-1 0,0-2 0,0 3 16,0-3 0,0-10 0,-2 18 0,4-8 15,-2-10 0,-2 21 0,2-21 0,0 12 16,0-12 0,0 0 0,-7 8 0</inkml:trace>
  <inkml:trace contextRef="#ctx0" brushRef="#br0">3992 12764 0,'11'-9'0,"-11"9"0,0 0 15,0 0 0,0 0 0,0 0 0,0 0 16,24 6 0,-14 0 0,1 2 0,-2 0 15,1 9 0,5 1 0,-2 0 0,-5 1 16,1 0 0,-1 1 0,-1 5 0,-3-2 0,1-5 16,-5 5 0,-2-3 0,-1 2 0,-1 1 15,0-7 0,-4 1 0,-4 3 0,-1-2 16,-1-2 0,-2 4 0,-1-2 0,-2-4 16,4 2 0,-2-9 0,0-3 0,6 2 15,-11-4 0,22-2 0,-30-8 0</inkml:trace>
  <inkml:trace contextRef="#ctx0" brushRef="#br0">5305 12485 0,'0'0'16,"0"-12"0,0 12 0,0-10 0,0 10 16,0-13 0,0 13 0,0-12 0,0 6 15,0 6 0,-3-13 0,3 13 0,3-13 16,-3 7 0,0 6 0,0-17 0,3 10 16,-3 7 0,0-15 0,0 3 0,0 5 15,0-3 0,2 0 0,-2 10 0,0-18 0,0 9 16,4-1 0,-4 2 0,0 8 0,3-14 15,-3 14 0,0-11 0,0 11 0,0 0 16,0-10 0,0 10 0,0 0 0,0 0 16,0 0 0,0 0 0,0 0 0,0 0 15,0 0 0,0 0 0,-12 48 0,4-6 16,0-1 0,-3 6 0,-3 0 0,4 0 16,-4 3 0,7-4 0,-11 3 0,4-7 15,0 3 0,4-4 0,-1 0 0,-2-8 16,4 5 0,6-11 0,-5-2 0,2-6 0,1-4 15,2-3 0,0 1 0,1-5 16,-1 0 0,3 1 0,-3-2 0,3-7 0,-5 10 16,5-10 0,0 9 0,0-9 0,0 0 15,-3 8 0,3-8 0,0 0 0,0 0 16,0 0 0,0 0 0,0 0 0,0 0 16,0 0 0,0 0 0,8-31 0,-5 19 15,2-9 0,1 1 0,2 0 0,3-3 0,-3 2 16,9-11 0,-6 4 0,-1 7 0,0-1 15,2-1 0,3-8 0,1 3 16,-6 6 0,4-1 0,0 3 0,-1 1 0,1-1 16,0 0 0,-3 5 0,0-5 0,-1 4 15,4-1 0,-2 1 0,-1 4 0,-1 0 16,2 2 0,-7 3 0,0 0 0,6 0 16,-2-1 0,-9 8 0,10-10 0,-10 10 15,17-7 0,-11 1 0,-6 6 0,0 0 16,16-2 0,-16 2 0,0 0 0,0 0 15,0 0 0,22 12 0,-22-12 0,5 15 0,-2-7 16,-3 2 0,0 2 0,0-3 0,-6 13 16,4-1 0,-6-1 0,3-2 0,-7 0 15,1 2 0,3-3 0,-7 0 0,6-2 16,-8 2 0,3-4 0,-3 4 0,2-4 16,-1-1 0,1-3 0,1 0 0,0-2 15,3-1 0,3 0 0,-5-2 0,4 2 16,9-6 0,-19 7 0,15-4 0,4-3 15,-15 4 0,15-4 0,-8 6 0,8-6 16,0 0 0,-10 5 0,10-5 0,0 0 0,0 0 16,-9 4 0,9-4 0,0 0 0,0 0 15,0 0 0,0 0 0,-8 6 0,8-6 16,0 0 0,0 0 0,0 0 0,-6 7 16,6-7 0,0 0 0,0 0 0,6 14 15,-6-14 0,2 10 0,4 1 0,-4-5 16,5 5 0,2-1 0,-8 2 0,7-2 15,-3-1 0,9 8 0,-3-2 0,-3 0 0,9 0 16,-6 0 0,6 0 0,-4 0 16,0-5 0,0-1 0,3 3 0,-6-2 15,3 1 0,-4-5 0,5 2 0,-5-5 0,-9-3 16,15 7 0,-15-7 0,23 3 0,-23-3 16</inkml:trace>
  <inkml:trace contextRef="#ctx0" brushRef="#br0">5653 12901 0,'0'0'0,"0"0"0,0 0 15,0 0 0,0 0 0,8-7 0,-8 7 16,0 0 0,0 0 0,0 0 0,16-5 15,-16 5 0,23 0 0,-9 0 0,-14 0 16,33 5 0,-15 0 0,2 0 0,2 5 16,-4 0 0,-1-4 0,-3 6 0,-7-3 15,2 0 0,-1 4 0,3 4 0,-7-2 16,-3 2 0,3-1 0,-4 5 0,-5-1 0,-1 0 16,-3-3 0,-1 2 0,1-4 0,0-3 15,5-1 0,-4-1 0,-1-3 0,3 0 16,6-7 0,-5 13 0,3-9 0,2-4 15,-3 8 0,3-8 0,0 0 0,-6 6 16,6-6 0,0 0 0,0 0 0,0 0 16,0 0 0,54-12 0,-12 0 0,-4 1 15,6-2 0,-4 0 0,-1 1 0,0-1 0,-9 6 16,-3-2 0,-1 2 0,-2-1 16,1 1 0,-1-4 0,-2 5 0</inkml:trace>
  <inkml:trace contextRef="#ctx0" brushRef="#br0">6690 12701 0,'9'13'0,"-3"4"0,-5-2 16,3 0 0,-1-1 0,-3 6 0,0 0 16,-3 1 0,-1 1 0,0 0 0,-5-3 15,5 1 0,-9-1 0,3 1 0,-4-1 16,4-1 0,-3 0 0,-2-1 0,1-5 0,6-2 15,-2-1 0,-2-4 0,7 3 0,5-8 16,-13 2 0,13-2 0,0 0 0</inkml:trace>
  <inkml:trace contextRef="#ctx0" brushRef="#br0">7113 12397 0,'6'-10'0,"-6"10"0,7-8 16,-7 8 0,9-8 0,-9 8 16,8-10 0,-8 10 0,10-10 0,-10 10 0,9-7 15,-9 7 0,0 0 0,8-10 0,-8 10 16,0 0 0,0 0 0,0 0 0,0 0 16,13 17 0,-10 5 0,3 2 0,-6 14 15,8 2 0,-8 1 0,-3 4 0,1-1 16,-3-4 0,-4 2 0,3-5 0,1 0 15,2-1 0,-6-5 0,7-7 0,-1-5 16,0 1 0,0-5 0,1 0 0,0-6 0,2 3 16,0-3 0,-3-2 0,3-7 0,0 12 15,0-12 0,-3 10 0,3-10 0,0 0 16,0 0 0,0 0 0,0 0 0,0 0 16,0 0 0,0 0 0,0 0 0,0 0 15,10-28 0,-4 18 0,-1-8 0,4-2 16,-1-1 0,0-1 0,9-9 0,-1 4 15,-2-9 0,-3 3 0,-1 3 0,2 7 0,10-8 16,-6 6 0,-5 3 0,0 2 0,3 2 16,-3 2 0,2-2 0,-6 1 15,7 3 0,-4-5 0,0 5 0,4 2 0,-6-1 16,3 3 0,-2 3 0,1-3 0,-2 4 16,0-3 0,1 3 0,-1-1 0,-2 3 15,3-3 0,-9 7 0,11-5 0,-11 5 16,10-2 0,-10 2 0,0 0 0,0 0 0,0 0 15,20 12 0,-16-6 0,-4 7 16,3-3 0,0 8 0,-1 4 0,-7 1 16,2 10 0,-7-5 0,1-1 0,-4 5 0,0-5 15,-2-2 0,4-7 0,-5 0 0,0 2 16,-1 0 0,-8 5 0,5-6 0,-1-4 16,2-5 0,3 3 0,-2-3 0,3-5 15,4 2 0,-3-4 0,6 1 0,8-4 16,-19 8 0,11-8 0,8 0 0,-19 2 15,19-2 0,-14 3 0,14-3 0,0 0 16,0 0 0,-17-3 0,17 3 0,0 0 0,0 0 16,0 0 0,0 0 0,0 0 15,0 0 0,0 0 0,0 0 0,0 0 0,0 0 16,0 0 0,0 0 0,50 7 0,-33-4 16,-9 0 0,12 3 0,-2 3 0,4-3 15,-6 1 0,2 1 0,-2 2 0,2-2 16,-2-1 0,-4 1 0,-2-4 0,1 4 15,-2-2 0,0 1 0,-2-4 0,-7-3 16,16 15 0,-7-9 0,-4 1 0,-5-7 16,14 13 0,-11-9 0,3 2 0,-6-6 0,0 0 15</inkml:trace>
  <inkml:trace contextRef="#ctx0" brushRef="#br0">7688 12861 0,'0'0'0,"2"-6"0,-2 6 16,0 0 0,0 0 0,3-10 0,-3 10 15,0 0 0,0 0 0,0 0 0,0-13 16,0 13 0,0 0 0,0 0 0,0 0 15,3-12 0,-3 12 0,0-5 0,0 5 16,0 0 0,8-10 0,-4 5 0,2 0 16,6-3 0,-2 1 0,10 1 0,2-3 15,-1 3 0,-4-1 0,-1 6 0,-2-1 0,0 2 16,-14 0 0,19 2 0,-19-2 16,11 4 0,-6 2 0,-5-6 0,5 14 15,-5-2 0,-2-4 0,-1 4 0,-2 9 0,-2-7 16,1 5 0,-1-4 0,2 0 15,2-5 0,1 3 0,-1-3 0,6 0 0,-3-2 16,5 1 0,-3 0 0,8 1 0,0-3 16,7 9 0,-1-4 0,1 1 0,4-1 0,-4 0 15,2 0 0,-3-2 0,-2 2 16,0-5 0,-4 1 0,-1 2 0,-3-2 16,-1-3 0,1 1 0,-4 2 0,-2-8 0,0 14 15,0-14 0,-2 10 0,-4-2 0,1-1 16,-3 1 0,-3 0 0,-2-4 0,0 4 15,-4 0 0,0-1 0,2-3 0,-1-2 16,16-2 0,-22 6 0,22-6 0,-22-6 16,22 6 0,-11-12 0</inkml:trace>
  <inkml:trace contextRef="#ctx0" brushRef="#br0">8490 12701 0,'0'0'16,"8"-2"0,-8 2 0,0 0 0,8-9 15,-8 9 0,0 0 0,17-3 0,-17 3 16,0 0 0,22-6 0,-22 6 0,26 0 16,-5 0 0,8 0 0,-10-4 0,8 4 15</inkml:trace>
  <inkml:trace contextRef="#ctx0" brushRef="#br0">8985 12681 0,'0'0'0,"0"0"15,21-4 0,-21 4 0,0 0 0,0 0 16,25-6 0,-13 6 0,8-1 0,-2 1 16,4-5 0,2 3 0</inkml:trace>
  <inkml:trace contextRef="#ctx0" brushRef="#br0">9456 12635 0,'0'0'0,"0"0"0,0 0 0,17-3 0,-17 3 15,0 0 0,16-4 0,-5 4 0,-11 0 16,24-6 0,-11 6 0</inkml:trace>
  <inkml:trace contextRef="#ctx0" brushRef="#br0">9831 12622 0,'19'-2'0,"-19"2"0,0 0 0,0 0 16,0 0 0,0 0 0,0 0 0,22-2 15,-22 2 0,0 0 0,24 0 0,-24 0 16,21-3 0</inkml:trace>
  <inkml:trace contextRef="#ctx0" brushRef="#br0">10371 12600 0,'0'0'16,"0"0"0,0 0 0,10-7 0,-10 7 0,0 0 15,0 0 0,5-6 0,-5 6 0,0 0 16,0 0 0,0 0 0,9-10 0,-9 10 16,0 0 0,0 0 0,0 0 0,8-6 15</inkml:trace>
  <inkml:trace contextRef="#ctx0" brushRef="#br0">10808 12326 0,'3'-4'0,"2"-2"0,-5 6 16,6-10 0,-2 8 0,-4 2 0,7-9 16,-4 4 0,-3 5 0,5-10 0,-2 5 15,-1 0 0,-2 5 0,6-5 0,-6 5 16,3-7 0,-3 7 0,7-8 0,-6 3 16,-1 5 0,6-3 0,-6 3 0,0-10 15,0 10 0,0 0 0,8-7 0,-8 7 0,2-3 16,-2 3 0,0 0 0,6-6 15,-6 6 0,0 0 0,0 0 0,0-6 0,0 6 16,0 0 0,0 0 0,3 15 0,-3-2 16,-3 9 0,-5 18 0,-6 2 0,3 3 15,-5 0 0,2 4 0,-2-2 0,-4-1 16,7-2 0,-6-3 0,5-1 0,0-1 16,1-3 0,-2-3 0,4-8 0,1-2 15,1-7 0,4 0 0,-3-2 0,3-1 16,-1-3 0,0 0 0,1-2 0,-1 1 15,4 0 0,0 1 0,-4-5 0,3 3 0,1-4 16,2-4 0,-4 10 0,4-10 0,-3 6 16,3-6 0,-2 7 0,2-7 0,0 0 15,-3 4 0,3-4 0,0 0 0,0 0 16,0 0 0,0 0 0,0 0 0,0 0 16,0 0 0,0 0 0,0 0 0,0 0 15,8-27 0,1 10 0,-1-4 0,-3 0 0,9-13 16,-1 1 0,5-3 0,-8 1 0,3 0 15,2 8 0,-4 0 0,3 7 0,-7 2 16,6 0 0,-3-5 0,-2 6 0,4-1 16,0 5 0,2-2 0,-6 0 0,3-1 15,0 2 0,0 4 0,-3 0 0,0 3 16,0 0 0,3 0 0,0-1 0,-5 3 16,2 0 0,1 0 0,-7 3 0,9-4 15,-11 6 0,10-2 0,-10 2 0,0 0 16,17 5 0,-17-5 0,14 7 0,-8 1 0,-1-1 15,1 3 0,-1 0 0,0 3 0,-2-4 16,3 13 0,-3-4 0,-1-2 0,2 0 16,-4-4 0,0 0 0,-4 1 0,2 7 15,-7-3 0,-2-1 0,3 3 0,-6-5 16,-2 1 0,-1-6 0,1 5 0,-3-4 16,6 2 0,-4-9 0,6 4 0,0-4 15,2 3 0,4-2 0,5-4 0,-15 3 0,7 0 16,8-3 0,-7 2 0,7-2 15,-8 2 0,8-2 0,0 0 0,0 0 0,-12 3 16,12-3 0,0 0 0,-7 5 0,7-5 16,0 0 0,0 0 0,-6 2 0,6-2 15,0 0 0,0 0 0,0 0 0,-2 8 16,2-8 0,0 0 0,5 10 0,-5-10 16,5 10 0,0-5 0,2 3 0,1-1 15,2 2 0,2-2 0,1 9 0,4-6 16,2 2 0,3 0 0,-4-3 0,7 3 0,-4-3 15,-4 0 0,3 1 0,-6-5 0,-3 5 16,-1-5 0,2 2 0,-2-4 0,4 2 16,-5 0 0,-2-2 0</inkml:trace>
  <inkml:trace contextRef="#ctx0" brushRef="#br0">11188 12952 0,'6'-7'0,"-6"7"0,9-11 0,-4 5 15,-1 2 0,-4 4 0,16-10 0,-8 5 16,0 0 0,0 0 0,3 3 0,-11 2 16,19-3 0,-19 3 0,19 0 0,-19 0 15,19 5 0,-10 0 0,-1 2 0,0 1 16,-3 1 0,2 1 0,-3 3 0,2 6 15,-1-2 0,-5 1 0,3-5 0,-3 1 0,0-1 16,0 0 0,-3-5 0,3 5 0,0-3 16,0-2 0,-5 1 0,5-9 0,-3 13 15,3-13 0,-5 9 0,5-9 0,-2 7 16,2-7 0,0 0 0,0 0 0,0 0 16,0 0 0,0 0 0,0 0 0,0 0 15,4-29 0,2 16 0,2-4 0,4-1 16,-2-2 0,4 4 0,-6 1 0,0 1 0,0 4 15,1 0 0,-2 2 0,2 1 16,-1-2 0,1 2 0,1-1 0,1 0 0,1 3 16,-4 0 0,2 3 0,3-1 0,0 1 15,0 2 0,-13 0 0,21 2 0,-6 1 16,-6 2 0,4 0 0,4 7 0,-4 1 16,-3-2 0,-3 2 0,2 4 0,-3-2 15,3 2 0,-7-7 0,4 3 0,-6-4 16,5 3 0,-5-2 0,0 1 0,-3-1 15,1 2 0,-1-2 0,-2-3 0,2-1 0,-3 4 16,-2-4 0,1-2 0,7-4 0,-17 8 16,8-8 0,9 0 0,-19-8 15</inkml:trace>
  <inkml:trace contextRef="#ctx0" brushRef="#br0">11671 11770 0,'0'0'0,"0"-15"0,0 15 15,1-10 0,-1 10 0,7-7 0,-7 7 16,6-6 0,-6 6 0,0 0 0,0 0 16,27 8 0,-5 4 0,-3 3 0,17 15 15,2 1 0,0 5 0,-5 0 0,6 2 16,-4 3 0,20 18 0,-14-10 0,-8-8 15,-3 2 0,0 2 0,0-3 0,-8 4 16,2-1 0,1 3 0,-8-3 0,-1 3 0,-6-4 16,-4 3 0,-3-3 0,3 1 15,-8-4 0,-7-1 0,4 4 0,-7-4 0,-5-1 16,-4 1 0,-4-3 0,-5-3 0,0 1 16,0-3 0,2-1 0,2-3 0,1-9 15,7-4 0,3 0 0,0 0 0,0 0 16,3-2 0,-1-6 0,2-1 0,0 3 15,0-6 0,2 5 0,-1-2 0,1 0 16,9-6 0,-13 6 0,7-1 0,6-5 0,0 0 16,-11 5 0,11-5 0,0 0 0,-7 5 0,7-5 15,0 0 0,0 0 0,0 0 16,-12 2 0,12-2 0,0 0 0,0 0 0,0 0 16,0 0 0,0 0 0,0 0 0,0 0 0,-22-7 15,22 7 0,-8-10 0,-3 4 16</inkml:trace>
  <inkml:trace contextRef="#ctx0" brushRef="#br0">13092 12638 0,'0'0'0,"0"0"0,0 0 0,0 0 0,0 0 16,0 0 0,0 0 0,0 0 0,0 0 15,0 0 0,0 0 0,-11-6 0,11 6 0,0 0 16,0 0 0,0 0 16,0 0 0,0 0 0,0 0 0,24-12 0,-24 12 0,39-5 15,2 0 0,6 0 16,-4 5 0,7-5 0,-4 5 0,1 0 0,-4 5 0,4-5 16,-9 0 0,-5 0 0,-6 4 0,-4-3 0,1 1 15,-7 1 0,5 0 0,-7 1 16,-4-1 0,4 2 0,-8-3 15,1 4 0,-8-6 0,0 0 0,15 10 16</inkml:trace>
  <inkml:trace contextRef="#ctx0" brushRef="#br0">13162 12861 0,'0'0'0,"0"0"0,0 0 15,-10 3 0,10-3 0,0 0 0,0 0 0,0 0 0,0 0 16,0 0 0,0 0 16,0 0 0,35 3 0,3-6 0,12 3 0,0 0 0,1-3 15,7 6 0,-1-3 16,1 3 0,-3-3 0,-1 3 0,-2-12 16,1 3 0,2 0 0</inkml:trace>
  <inkml:trace contextRef="#ctx0" brushRef="#br0">15055 12048 0,'0'0'0,"0"0"0,0 0 15,0 0 0,-47 10 0,6 7 0,-2 8 0,-10-3 0,-15 22 16,-7-1 0,9 6 0,8-1 15,8-5 0,8-5 0,-15 17 0,19-6 0,8-12 0,11 4 16,-3-1 0,4-1 16,8 3 0,2-4 0,8 1 0,3 1 0,10-2 15,7-2 0,2-6 0,10 1 16,2-6 0,5 1 0,-5-5 0,9 1 0,2-6 16,-4-4 0,6 0 0,1-7 0,-3-5 0,6 0 0,-1-7 15,2-6 0,-1-3 16,-1-7 0,0-6 0,-8-4 0</inkml:trace>
  <inkml:trace contextRef="#ctx0" brushRef="#br0">15687 12485 0,'6'-5'0,"-1"0"0,-5 5 0,11-8 16,-11 8 0,5-2 0,-5 2 0,0 0 0,0 0 0,0 0 16,0 0 0,0 0 15,0 0 0,0 0 0,-10 22 0,-1-3 0,1 3 16,3 1 0,-1 0 0,3 0 15,3 2 0,4 1 0,2-3 0,0 0 0,6-1 16,13 11 0,-7-8 0,6-6 16,-3-5 0,2-1 0,4-1 0,-3-4 0,19 1 15,4-3 0,-5-3 0,1-6 16,-14-3 0,1-1 0,-6-5 0,-2 0 16,-2-6 0,-4 1 0,-3-2 0,-3-7 0,-2 4 0,-6 0 15,0-1 0,-9 2 0,-1-1 16,-4 3 0,-2-3 0,-4 9 0,4-5 0,-16-2 15,4 0 0,8 8 16,-2 2 0,9 3 0,2 0 0,-3 2 0,4 0 0,1 0 16,9 5 0,-14-7 0,6 4 15,8 3 0,-11-5 0,11 5 0,0 0 0,0 0 16,0 0 0,0 0 0,0 0 0,0 0 0,0 0 16,-11 13 0,11-13 0,0 0 15</inkml:trace>
  <inkml:trace contextRef="#ctx0" brushRef="#br0">16368 12659 0,'15'15'0,"-13"2"0,4 3 0,-4-3 0,3 6 15,-7 0 0,-1-2 0,1 4 16,-12 13 0,0-5 0,-5 0 0,4 1 15,-11-5 0,9-3 0,-2-9 16,1-2 0,-2-1 0,3 1 0,4-6 0,-1 1 0,3-2 16,1 0 0,1-3 0,9-5 15,-14 2 0,14-2 0,0 0 0</inkml:trace>
  <inkml:trace contextRef="#ctx0" brushRef="#br0">17237 12546 0,'0'0'0,"13"-2"0,-13 2 16,8-2 0,-8 2 0,0 0 0,0 0 0,0 0 0,0 0 0,17 7 15,-17-7 0,-5 16 0,0-4 16,-4 8 0,-6 1 0,-6 11 0,3-8 0,3 1 15,2-8 0,-1 5 16,1-1 0,-4-3 0,6 0 0,1 2 0,-2-3 0,4 0 16,3-2 0,1 1 0,2-5 15,2-1 0,0 0 0,6 0 0,-6-10 16,13 13 0,-5-11 0</inkml:trace>
  <inkml:trace contextRef="#ctx0" brushRef="#br0">17574 12734 0,'0'0'0,"9"-8"0,-9 8 0,4-7 15,-4 7 0,0 0 0,5-5 0,-5 5 16,0 0 0,0 0 0,0 0 0,0 0 0,19-5 0,-19 5 16,0 0 0,36 5 0,-12 0 0,2-3 0,15 3 15,-3 0 0,-6-2 16,10 1 0,-1 0 0,0-2 0,-11 3 0,-5-5 15,-3 2 0,-6-2 0,0 1 16,1-1 0,-17 0 0,36 0 0,-20 0 0,6 0 0,-1 0 16,2 0 0,-1 3 15,-4-3 0,-2 0 0,7 4 0,2-2 0,-4-2 16,2 3 0,1 0 0,1-3 0,2 7 0,12-4 16,0 3 0</inkml:trace>
  <inkml:trace contextRef="#ctx0" brushRef="#br0">18865 12813 0,'14'0'0,"-14"0"0,25-3 0,-17 0 0,3 1 16,-11 2 0,25-5 16,-11 2 0,7 1 0,5 0 0,-5-1 15,4 3 0,2 0 0,11 0 0,-5-3 16,-3 3 0</inkml:trace>
  <inkml:trace contextRef="#ctx0" brushRef="#br0">19550 12797 0,'0'0'0,"25"-2"15,-25 2 0,16-2 16,-16 2 0,25 0 0,-3 0 0,5 2 0,14 0 16,0-2 0,6 0 0,2-2 15</inkml:trace>
  <inkml:trace contextRef="#ctx0" brushRef="#br0">20936 12681 0,'5'-10'0,"-5"10"0,0 0 16,0 0 0,-13-12 0,13 12 16,-20 0 0,-2 4 0,2-2 0,-6 3 0,1-1 15,0 5 0,0 2 0,4-1 16,2 5 0,-1 2 0,2-2 0,6-1 0,1 4 16,6-1 0,0 3 0,5-4 0,5 6 0,6-6 0,3 4 15,12 7 0,8-6 16,-1 1 0,5-3 0,3-5 0,1-4 0,-10-3 15,12-3 0,-1-4 0,-13-4 16,10-3 0,-13 0 0,-6-8 0,-1 3 0,-4-6 16,1-1 0,-4-1 0,-2-16 15,2 4 0,-13-1 0,0-2 0,-5 4 0,-3 6 16,-3 2 0,-2-1 0,-1 5 0,0-4 0,1 6 0,-2-1 16,2 5 0,-1 0 15,3 3 0,1 2 0,1 1 0,-2 2 0,11 5 16,-17-6 0,17 6 0,-13 0 15,13 0 0,0 0 0,0 0 0,0 0 0</inkml:trace>
  <inkml:trace contextRef="#ctx0" brushRef="#br0">21333 11989 0,'8'-8'0,"-8"8"16,19-8 0,-5 8 0,13 3 0,15 8 0,4 6 15,0 5 0,28 16 0,3 10 16,-7 6 0,-7 2 0,5 5 0,-11 5 0,-4 0 16,-5 6 0,-8-8 0,-4 5 15,-11-15 0,-6-7 0,-5-1 0,-7 2 0,-3-2 16,-8 2 0,-3-2 0,-10-4 0,-5-1 0,1 2 16,-9-4 0,-4-1 0,-7-1 15,6-4 0,-7 0 0,1-3 0,-2-2 0,7-2 16,0-1 0,8-8 0,-6 2 15,6-4 0,9-8 0,2 7 0,4-7 0,-4 0 16,10-2 0,-4 0 0,11-5 16,-17 8 0,11-3 0,6-5 0,-16 4 0,16-4 15,0 0 0,-14 7 0,14-7 16,0 0 0,-9 7 0,9-7 0,0 0 0,0 0 16,-13 3 0,13-3 0,0 0 0,0 0 0,0 0 15,0 0 0,0 0 0,0 0 16,0 0 0,0 0 0,0 0 0,0 0 0,0 0 15,0 0 0,-25-10 16,25 10 0,0 0 0,-8-7 0,8 7 0,-24-19 0,6 4 16</inkml:trace>
  <inkml:trace contextRef="#ctx0" brushRef="#br0">3183 13728 0,'0'0'0,"-8"-10"15,8 10 0,-9-11 0,9 11 0,-7-7 0,7 7 16,-9-10 0,4 3 0,5 7 0,-9-8 0,9 8 0,-9-6 16,9 6 0,-9-4 15,9 4 0,-8-6 0,8 6 0,-14-7 0,14 7 0,-11-8 16,11 8 0,-13-6 15,13 6 0,-12-2 0,12 2 0,-8-5 0,8 5 16,0 0 0,-11-5 0,11 5 16,0 0 0,-9-5 0,9 5 0,0 0 0,0 0 15,0 0 0,-7-7 0,7 7 16,0 0 0,0 0 0,0 0 0,0 0 0,0 0 16,16-10 0,-16 10 0,22-5 0,-13 3 0,4-2 0,-2 1 15,13 0 0,-2-1 16,1 1 0,-2-6 0,2 5 0,4-1 0,13-2 15,-10 0 0,12-1 0,-9 3 16,-6-2 0,0-1 0,-2 3 0,0 0 0,-4 1 16,-4 1 0,0 0 0,-7 0 15,-10 3 0,22 0 0,-22 0 0,17-4 0,-17 4 16,0 0 0,20-3 0,-20 3 0,0 0 0,0 0 0,0 0 16,-4 13 0,4-13 15,-16 12 0</inkml:trace>
  <inkml:trace contextRef="#ctx0" brushRef="#br0">3129 13718 0,'-11'2'15,"11"-2"0,0 0 0,-8 8 16,8-8 0,0 0 0,0 0 0,-8 4 0,8-4 15,0 0 0,0 0 0,0 0 16,0 0 0,0 0 0,25 8 0,-25-8 0,32-2 16,-10 2 0,0-3 0,3 3 15,-7-3 0,2 1 0,-3 2 0,-4-2 16,4 2 0,-17 0 0,24 0 0,-24 0 0,16-3 0,-16 3 16,20 0 0,-20 0 0,11-3 15,-11 3 0,0 0 0,16 0 0,-16 0 0,0 0 16,0 0 0,16-2 0,-16 2 15,16 0 0,-16 0 0,22-2 0,2-1 0,0-5 16</inkml:trace>
  <inkml:trace contextRef="#ctx0" brushRef="#br0">15384 13244 0,'0'0'0,"0"0"0,0 0 0,14-6 16,-14 6 0,7-2 0,-7 2 15,8-1 0,-8 1 0,15-7 0,-15 7 0,0 0 16,15-3 0,-15 3 0,15-5 0,-5 5 0,1-6 0,-11 6 16,22-4 0,2 4 15,17-3 0,1-1 0,11 1 0,-5 3 0,4-3 16,6 3 0,-4 3 0,3-3 15,-4-3 0,-1 6 0,-1-6 0,-9 6 0,4-3 16,-18 0 0,-2 0 0,-8 3 16,-5-3 0,-2 0 0,-11 0 0,0 0 0,20 1 15,-20-1 0,0 0 0,0 0 16,0 0 0,-44 3 0</inkml:trace>
  <inkml:trace contextRef="#ctx0" brushRef="#br0">15651 13332 0,'28'3'0,"-3"0"0,2-1 0,-3-2 0,3 2 16,19 4 0,-1-4 0,4 0 0,1-2 0,-1 3 16,-5 2 0,-6 0 0,-7-3 15,-7 4 0,-8-2 0,2-4 0,-18 0 0,12 4 16</inkml:trace>
  <inkml:trace contextRef="#ctx0" brushRef="#br0">3887 14491 0,'0'-6'0,"0"6"0,0-12 0,0 12 15,0-8 0,0 8 16,0 0 0,0 0 0,0 0 0,0 0 0,0 0 15,0 0 0,0 0 0,0 0 16,0 0 0,-8 39 0,3-5 0,-7 5 0,4 6 16,-2 4 0,1 1 0,-2 0 15,-2-1 0,0 24 0,6-14 0,-1-18 0,-3 1 16,5-1 0,1-10 0,1 4 0,0-7 0,2-3 0,-1-6 16,3 2 0,-3-8 15,1 0 0,2 0 0,-3-3 16,3-1 0,-4-5 0,4-4 0,0 13 0,0-13 15,4 13 0,-4-13 0,0 0 0,0 7 0,0-7 16,0 0 0,0 0 0,0 0 16,0 0 0,0 0 0,26-29 0,-17 9 0,2 0 15,8-15 0,-3-4 0,5 2 16,-5-2 0,5-3 0,-1-1 0,1 2 0,-5 1 16,-2 2 0,5 0 0,1 4 0,-9 6 0,-1 4 15,2 6 0,-1-1 0,-1-1 16,-1 8 0,-4-3 0,3 7 0,0-2 0,1 0 15,-1 1 0,3 5 16,-2-8 0,1 8 0,-3-6 0,6 8 0,-3-6 0,1 3 16,-1 3 0,2 0 0,-12 2 15,25-6 0,-15 6 0,-10 0 0,24 3 0,-15 2 16,-2-3 0,3 6 0,-2-3 0,-3 5 0,-2-4 16,0 7 0,-2-3 0,-2 2 15,-2-2 0,-5 10 0,0-5 0,-2 5 0,-5-5 16,-2-1 0,3 4 0,-7-4 15,5-1 0,-3-1 0,-1-2 0,1 0 0,-1-1 16,1 1 0,4-5 0,0 0 16,4-3 0,1 1 0,-2 0 0,12-3 0,-19 4 15,12 0 0,7-4 0,0 0 16,-20 2 0,20-2 0,0 0 0,-10 2 0,10-2 16,0 0 0,0 0 0,-17 3 0,17-3 0,0 0 15,0 0 0,0 0 0,-8 5 16,8-5 0,0 0 0,-9 7 0,9-7 0,-3 13 15,1-6 0,2 5 16,0-2 0,0 2 0,0 8 0,2-3 0,5-2 0,-2 1 16,-3 7 0,7-5 0,-4 2 15,0-5 0,4 3 0,0 0 0,1-6 0,-1 1 16,2 5 0,-4-4 0,1-5 0,4 4 0,-5-4 16,4-1 0,-4 2 15,1-5 0,-4 5 0,5-5 0,-3 3 16,-6-8 0,13 1 0,-13-1 0</inkml:trace>
  <inkml:trace contextRef="#ctx0" brushRef="#br0">4205 15213 0,'0'0'0,"7"-6"0,-7 6 0,0 0 0,0 0 0,12-7 15,-12 7 0,0 0 0,0 0 16,0 0 0,0 0 0,14 16 0,-9-8 0,-5 4 15,6 8 0,-6 3 16,2-1 0,-2 2 0,0 1 0,3 12 0,-3 0 0,3-7 16,-2-3 0,-1-1 0,4-5 15,-4 1 0,6-3 0,-6 2 0,4-2 0,-4-4 16,4-1 0,-4-4 0,3 4 0,-3-11 0,5 6 16,-5-3 0,0-6 0,0 0 15,0 0 0,18 4 0</inkml:trace>
  <inkml:trace contextRef="#ctx0" brushRef="#br0">4511 15058 0,'4'-12'0,"-4"12"0,0 0 0,2-10 16,-2 10 0,0 0 0,0 0 0,4-10 0,-4 10 15,0 0 0,0 0 16,15-6 0,-15 6 0,19-6 0,-19 6 0,22 0 0,-22 0 16,36-1 0,-15-2 15,1 3 0,-2 0 0,-20 0 0,33-3 0,-20 3 16,-13 0 0,25 3 0,-25-3 0</inkml:trace>
  <inkml:trace contextRef="#ctx0" brushRef="#br0">4553 15142 0,'0'0'16,"0"0"0,0 0 0,0 0 0,0 0 0,0 0 0,13 18 15,-2-13 0,0 0 16,11 5 0,-1-3 0,6-4 0,13 7 0,3-6 0,-2 2 15,4-6 0,-7 3 16,2-6 0,-10-6 0,10 1 0</inkml:trace>
  <inkml:trace contextRef="#ctx0" brushRef="#br0">5287 14891 0,'0'0'0,"0"0"16,0 0 0,0 0 0,0 0 16,-30 45 0,18-23 0,1 0 0,6 1 0,-3 12 15,-1-4 0,6-3 0,1-5 16,2-1 0,2-2 0,6 1 0,-1 0 0,3-3 16,1-5 0,5 0 0,3 0 0,1-3 0,-3-7 15,4 2 0,5-3 0,-10-2 16,-16 0 0,30-7 0,-20 2 0,10-5 0,-4-3 15,-2-2 0,-3 0 0,-3-8 16,-6 5 0,-2-2 0,0 0 0,-2 1 0,-5 2 16,3-3 0,-4 2 0,-3 2 15,0 3 0,0 3 0,2 1 0,1-1 0,0 2 16,-1 0 0,1 4 0,8 4 0,-15-13 0,8 5 16,7 8 0,-9-4 0,9 4 15,-13-6 0,13 6 0,0 0 0,0 0 16,0 0 0,-16-7 0,16 7 0,0 0 15,0 0 0,0 0 0</inkml:trace>
  <inkml:trace contextRef="#ctx0" brushRef="#br0">5916 15207 0,'17'17'0,"-9"0"16,0 3 0,-4-2 0,6 0 0,-5 5 0,0-3 0,-2 5 16,0-3 0,-1 4 0,-4-5 15,-1 1 0,-2 3 0,-1-3 0,-6-2 16,2-1 0,0-1 0,-4-3 0,0 1 0,-5-4 0,-4 1 16,5 0 0,-5-6 0,8-2 15,-7 0 0,2-3 0,20-2 0,-35-12 0,20 0 16</inkml:trace>
  <inkml:trace contextRef="#ctx0" brushRef="#br0">5259 13052 0,'0'0'0,"0"0"0,0 0 16,0 0 0,0 0 0,0 0 0,0 0 0,0 0 15,0 0 0,0 0 0,0 0 16,-26-7 0,26 7 0,0 0 0,0 0 0,0 0 16,0 0 0,0 0 0,0 0 0,0 0 0,0 0 15,0 0 0</inkml:trace>
  <inkml:trace contextRef="#ctx0" brushRef="#br0">5738 12064 0,'0'0'0,"0"0"0,0 0 15,0 0 0,0 0 0,0 0 16,0 0 0,0 0 0,-6 43 0,4-36 0,2-7 15,-2 24 0,2-14 0,0-10 16,-4 18 0,4-18 0,4 15 0,-4-15 0,2 16 16,-2-16 0,5 9 15,-5-9 0,12 10 0,-12-10 0,18 3 16,-18-3 0,36 0 0,-12-5 0,1-3 16,14-7 0,-2-3 0,2 1 0,0-1 0,-1-2 0,-3-3 15,2 5 0,-6-4 0,-2 9 0,-8-3 16,-1 6 0,-7 0 0,1 1 0,-1 3 15,-13 6 0,20-10 0,-12 5 0,-8 5 0,22-10 16,-22 10 0,25-5 16,-6 3 0,3 2 0,-22 0 0,49 2 0</inkml:trace>
  <inkml:trace contextRef="#ctx0" brushRef="#br0">17358 12699 0,'0'0'0,"8"-9"0,-8 9 0,0 0 15,6-9 0,-6 9 16,0 0 0,6-10 0,-6 10 0,8-4 0,-8 4 0,0 0 16,2-8 0,-2 8 0,0 0 15,0 0 0,0 0 0,0 0 16,0 0 0,0 0 0,0 0 0,-25-1 0,0 8 0,3 2 0,-3 4 16,-10 4 0,2 3 0,0 2 15,0-3 0,6 3 0,7-9 0,4 2 16,2 2 0,1-1 0,5-5 0,1 1 15,-3 0 0,6-1 0,4-1 0,0 0 0,4 0 16,-1 0 0,6 1 0,6 2 16,5 2 0,1-3 0,4-4 0,17 4 0,-12-4 15,-3-7 0,-5 3 16,2-4 0,-1-4 0,-1 3 0,-6-7 0,3 0 16,-1-4 0,-6 0 0,-1-1 0,-6 2 0,1-10 0,-3 2 15,0-1 0,-6-2 0,0 3 16,-3-1 0,-2-1 0,3 1 0,-7 0 0,2 4 15,-3-1 0,3 4 16,3 1 0,-1 4 0,2-2 0,-3 2 0,5 2 16,-2-1 0,6 7 0,-8-11 15,-1 4 0,9 7 0,-7-7 0,7 7 0,-7-7 16,7 7 0,-6-6 0,6 6 0,0 0 0,-4-7 16,4 7 0,0 0 0,0 0 0,0 0 15,-11-5 0,11 5 0,0 0 16,0 0 0,0 0 0,-15 18 0,14-11 15,1-7 0,-8 20 0</inkml:trace>
  <inkml:trace contextRef="#ctx0" brushRef="#br0">16645 13025 0,'0'0'15,"0"0"0,0 0 16,0 0 0,0 0 0,0 0 0,0 0 0,0 0 0,-11 13 15,-11 1 0,-2-5 16,-12 11 0,-5 0 0,6-1 0,2 3 0,0-2 0,6-2 16,4-1 0,7-4 0,-3 3 15,-1 2 0,5-1 0,-2-2 0,3 2 16,7 0 0,4-2 0</inkml:trace>
  <inkml:trace contextRef="#ctx0" brushRef="#br0">17537 13130 0,'0'0'0,"23"-2"0,-23 2 15,0 0 0,0 0 0,0 0 16,0 0 0,0 0 0,0 0 0,-31 27 0,12-15 15,-16 6 0,5-6 16,-9 4 0,11-4 0,5-2 0,1-3 0,0 0 0</inkml:trace>
  <inkml:trace contextRef="#ctx0" brushRef="#br0">29929 11365 0,'0'-13'0,"0"3"0,0 0 16,4 0 0,0 0 15,-4 4 0,0 6 0,6-15 0,-1 11 0,-1-7 0,4 4 16,-1-1 0,13-4 15,1 2 0,5-1 0,15-1 0,5 0 0,3 5 0,6-3 16,30 0 0,2 8 16,1 2 0,3 2 0,7 1 0,6 4 0,6 3 15,85 5 0,-59-2 0,47 11 16,-54-7 0,-25-2 0,87 14 0,-64-11 0,-28-4 16,8 4 0,-1 2 0,81 6 0,-63-11 0,-27 0 0,4-2 15,0-1 0,3 0 16,-6 2 0,1-4 0,-9-4 0,3 3 0,-7-1 15,-24-6 0,-14 1 0,-2-3 16,3 0 0,-13 0 0,-9 0 0,14 0 0,-11-3 16,-5 3 0,-7-2 0,2 2 15,-3-2 0,-7 2 0,-10 0 0,0 0 0</inkml:trace>
  <inkml:trace contextRef="#ctx0" brushRef="#br0">7571 14697 0,'0'-14'0,"4"11"0,-2-6 0,-2 9 0,3-12 16,-3 8 0,0 4 16,4-10 0,-4 3 0,0 7 0,0-8 0,0 8 0,0-10 15,0 10 0,2-5 16,-2 5 0,0 0 0,0 0 0,0 0 0,0 0 0,0 0 16,0 0 0,0 0 0,-15 40 0,2-2 0,2 5 15,-4 1 0,-2 6 0,4 0 16,-4-4 0,-3 1 0,1-6 0,5 4 0,1-7 15,6-5 0,-5-5 16,1-3 0,6-8 0,-1-1 0,6-3 0,-6-4 0,2 1 16,0-2 0,4 0 15,0-8 0,-3 10 0,3-10 0,0 0 0,-2 10 16,2-10 0,0 0 0,0 0 0,0 0 0,9-28 0,1 8 16,1-16 0,8-2 0,-3-4 15,4 1 0,1-3 0,4-1 0,-2 0 16,1 1 0,-3 2 0,5 3 15,-3 4 0,0 5 0,2-1 0,-6 6 0,-5 7 0,-1 5 16,4-3 0,-4-1 16,2 4 0,-2 6 0,-4-3 0,5 2 0,-5 4 0,2-2 15,0 2 0,-3 2 16,-8 2 0,23-6 0,-23 6 0,16 2 0,-16-2 0,19 8 16,-14-3 0,1 2 0,-4 3 0,1 0 0,0 1 15,-3-1 0,0 11 16,-8 0 0,2-2 0,-4 3 0,-10 9 0,1-6 0,-3 5 15,0-9 0,3-4 16,0-1 0,2-1 0,4 0 0,-2-7 0,-3 4 0,4-4 16,1 3 0,1-3 15,-1-4 0,5 2 0,8-6 0,-12 10 0,4-6 16,8-4 0,-10 11 0,2-4 0,8-7 0,-12 7 0,12-7 16,-5 10 0,5-10 15,-4 13 0,4-13 0,-1 10 0,1-10 0,1 15 16,-1-5 0,4-7 0,-4-3 15,5 18 0,3-10 0,-4-1 0,1 3 0,3-2 0,1 0 16,2-1 0,-3-1 16,3 3 0,0-3 0,-1 1 0,1-1 0,1 1 0,-2-4 15,0 1 0,5-4 16,-15 0 0,36-2 0</inkml:trace>
  <inkml:trace contextRef="#ctx0" brushRef="#br0">7994 15038 0,'7'-8'0,"8"2"15,-7-1 0,3 0 16,0 0 0,0 1 0,0 2 0,-1-4 0,2 6 16,-12 2 0,21-10 0,-7 7 15,-14 3 0,23-2 0,-23 2 0,21 2 0,-21-2 16,11 7 0,-3 1 0,-8 4 0,3-2 0,-6 15 0,-5-5 16,-6 19 0,-2-4 15,-3-1 0,-6-1 0,4-4 0,1-5 0,6-1 0,1-8 16,2-2 0,5 0 15,1-4 0,-4-3 0,3 4 0,5-5 0,1-5 16,-6 10 0,6-10 0,-3 8 16,3-8 0,0 0 0,0 0 0,0 0 0,27 0 15,-27 0 0,50-16 0,-12 4 16,4-8 0,-4 7 0,-3-13 0,1-1 0,-4-4 16</inkml:trace>
  <inkml:trace contextRef="#ctx0" brushRef="#br0">8476 14893 0,'0'0'0,"2"-12"0,-2 12 0,0 0 0,0 0 0,3-10 16,-3 10 0,0 0 0,0 0 0,9-7 0,-9 7 0,10-6 16,-10 6 0,23-10 15,-5 4 0,-1 0 0,5 0 0,-1 1 0,4-3 16,0 1 0,1 2 0,-2-3 15,0 1 0,0 2 0,-2 0 0,2 2 0,-1 1 16,-6 1 0,-2-2 16,-15 3 0,25-3 0</inkml:trace>
  <inkml:trace contextRef="#ctx0" brushRef="#br0">8717 14930 0,'-10'6'15,"0"0"0,-1 0 16,4 1 0,7-7 0,-12 10 0,7-2 0,5-8 0,-6 12 16,4-2 0,2-10 0,0 18 15,2-9 0,-2-9 0,17 23 0,-6-10 0,6-2 16,4-1 0,-2 2 0,4-6 0,0-2 0,5 2 16,14-6 0,-9 0 0,-6-8 15,14-2 0,-3-3 0,-11 1 0,-5 0 0,0-4 16,-8 2 0,2 2 0,-5-1 15,3 3 0,-9 3 0,5-3 0,-10 10 0,10-9 16,-10 9 0,7-9 0,-7 9 16,0 0 0,6-7 0,-6 7 0,0 0 0,0 0 15,0 0 0,0 0 0,0 0 16,0 0 0,-8 35 0,8-22 0,0-3 0,2 1 16,1 1 0,5 8 0,1-7 0,2 4 0,8-4 15,-3-3 0,-2-2 0,0-4 16,6 4 0,1-7 0,-5 1 0,-16-2 0,27-2 15,-27 2 0,23-9 16,-13 5 0,-2-6 0,-1-1 0,1 1 0,-8-8 0,0-4 16,-8 3 0,-1-1 0,0 3 15,-1-1 0,-3 4 0,-1 2 0,2 2 16,-1 0 0,5 5 0,8 5 0,-20-14 0,10 10 0,10 4 16,-17-2 0,17 2 0,0 0 15,0 0 0</inkml:trace>
  <inkml:trace contextRef="#ctx0" brushRef="#br0">9735 15079 0,'14'12'0,"-11"-4"0,1 0 0,0 5 15,-1-1 0,-3 8 0,-3 1 16,-1 1 0,0-1 0,-13 17 0,-3-3 0,5 1 15,-5-3 0,8-4 16,-9 0 0,3-1 0,1-10 0,6 1 0,-3-3 0,3 2 16,0-5 0,3-1 0,3-2 15,2-2 0,3-8 0,0 0 0</inkml:trace>
  <inkml:trace contextRef="#ctx0" brushRef="#br0">10698 14603 0,'9'-6'0,"-9"6"0,8-7 0,-8 7 0,9-7 0,-9 7 15,0 0 0,0 0 0,0 0 16,16 20 0,-13-8 0,-1 8 0,1 16 0,-6 4 15,-2 1 0,0 0 16,-6-2 0,-6 3 0,4 0 0,-1 3 0,0-9 0,-5 3 16,5-1 0,1-5 15,-2-2 0,5-9 0,2-5 0,3 1 0,-7-6 16,9 1 0,-1-4 0,-3-2 0,7-7 0,-7 12 0,7-12 16,-7 8 0,7-8 0,0 0 15,0 0 0,0 0 0,0 0 0,25-40 16,-5 4 0,5-6 0,1 1 0,2-4 15,2 3 0,4-6 0,-10 10 0,3 0 0,3 4 16,-8 4 0,-3 8 16,6 5 0,-8-1 0,-4 5 0,6 5 0,-8-2 0,-1 2 15,2 1 0,-1 2 16,-11 5 0,17-7 0,-17 7 0,15-3 0,-15 3 0,0 0 16,28 5 0,-28-5 0,8 7 0,-8-7 0,9 10 15,-7-2 0,4 2 16,-6-10 0,0 18 0,0-5 0,-6-3 0,1 10 15,-6 0 0,-8 13 0,2-8 16,-2-4 0,-9 5 0,2 6 0,-4-7 0,5-2 0,4-7 16,6-4 0,-2 4 15,4-4 0,1-2 0,5 0 0,-1-3 0,0 4 16,-2-4 0,8 1 0,-6 2 0,8-10 0,-5 13 16,2-3 0,3-10 0,-2 18 15,2-11 0,0-7 0,2 18 0,3-12 0,-2 6 16,5-5 0,1 2 0,-4-2 15,6 3 0,-4 0 0,3-2 0,-2-1 0,-8-7 0,10 10 16,2-7 0</inkml:trace>
  <inkml:trace contextRef="#ctx0" brushRef="#br0">11212 15013 0,'0'0'0,"0"0"16,0 0 0,6-13 0,-6 13 15,0 0 0,0 0 0,0 0 0,0 0 0,0 0 16,0 0 0,7-13 0,-7 13 0,0 0 0,0 0 0,0 0 16,0 0 0,30 0 15,-17 0 0,-13 0 0,28 0 0,-28 0 0,24 6 16,-24-6 0,19 4 0,-4 2 15,-8-2 0,-7-4 0,14 15 0,-10-7 0,-4 0 0,0 6 16,-4 3 0,-4 5 16,-2-2 0,-2-2 0,-2 1 0,6-2 0,0 3 15,-3-4 0,3-1 0,2-2 16,4 2 0,-4-3 0,6 1 0,-3-3 0,6 2 16,3 7 0,2-4 0,-3 5 0,6-7 0,-3-1 15,1-1 0,-1-1 0,-3 3 16,0-4 0,2-1 0,-2 2 0,0 0 0,-2-3 15,2 1 0,-2-2 0,-3-6 16,0 13 0,0-13 0,-6 10 0,1-2 0,-2-4 16,-13 6 0,3-4 0,1-2 15,-3-1 0,0 2 0,1-5 0,18 0 0,-27 0 16,9-8 0,3 1 0,2-3 0</inkml:trace>
  <inkml:trace contextRef="#ctx0" brushRef="#br0">11757 14858 0,'15'-6'0,"2"-1"0,-1 2 0,0 0 0,3 2 16,1-4 0,1-1 0,2 4 0,1-2 0,0 4 15,17 0 0,1-1 0,-9 3 16,-3 0 0,-5 3 0,-1-6 0,-24 3 0,34 3 15</inkml:trace>
  <inkml:trace contextRef="#ctx0" brushRef="#br0">11875 15024 0,'0'0'0,"0"0"0,-10 8 0,10-8 16,0 0 0,0 0 0,0 0 15,0 0 0,0 0 0,0 0 0,16 14 0,10-8 16,-3 0 0,19-5 0,-4 1 16,8 3 0,-1-5 0,1 0 0,-2-5 0,-1 3 15,4-5 0,-6-7 16,0 2 0,-2-1 0,1-3 0,-9 2 0,-6 1 0,-3 4 16,-1 0 0,-4-1 0,-2 2 0,-1 0 0,-5 3 15,-2 0 0,-7 5 16,15-9 0,-15 9 0,8-3 0,-8 3 0,0 0 0,0 0 15,0 0 0,0 0 16,0 0 0,0 0 0,0 0 0,0 0 0,0 0 0,-9 30 16,5-22 0,1 5 0,3-3 15,0 0 0,3 2 0,2 8 0,1-3 16,-1-5 0,0-2 0,4 2 0,2-6 0,-1 1 0,1-2 16,3-2 0,9 4 0,-8-4 15,-15-3 0,30-5 0,-18-3 0,-1 1 0,2-4 16,-2-2 0,-3-6 0,0 6 15,1-3 0,-9 4 0,3-5 0,0 1 0,-3 2 16,-3 0 0,0 6 0,3 8 16,0-19 0,0 19 0,-6-14 0,6 14 0,-3-7 15,3 7 0</inkml:trace>
  <inkml:trace contextRef="#ctx0" brushRef="#br0">13536 15003 0,'18'-8'16,"-12"0"0,-1 6 0,4-3 0,-9 5 0,16-10 16,-16 10 0,9-9 0,-9 9 15,7-6 0,-7 6 0,9-7 0,-9 7 0,0 0 16,14-6 0,-14 6 0,10 0 15,-10 0 0,23-6 0,-23 6 0,23 2 0,2 2 16,0-1 0,0 4 0,0-4 16,21 4 0</inkml:trace>
  <inkml:trace contextRef="#ctx0" brushRef="#br0">14591 14970 0,'13'-5'0,"-13"5"0,10-4 16,-10 4 0,11-6 0,-11 6 0,0 0 0,16-7 0,-7 4 16,-9 3 0,33-3 15,-9-3 0,0 6 0,18 0 0,-1 0 0,2 2 0,-1 2 16,-4-4 0,5 3 0</inkml:trace>
  <inkml:trace contextRef="#ctx0" brushRef="#br0">15635 15038 0,'16'-2'16,"-16"2"0,20-4 0,-20 4 0,22 0 0,-22 0 0,35-6 15,-13 6 0,3-2 16,-1 2 0,17 0 0,-11 0 0</inkml:trace>
  <inkml:trace contextRef="#ctx0" brushRef="#br0">16490 15038 0,'21'-3'0,"-1"-8"0,1 11 16,-2-4 0,6-3 0,1 1 0</inkml:trace>
  <inkml:trace contextRef="#ctx0" brushRef="#br0">18639 14516 0,'14'-7'15,"-7"1"0,2 0 0,-9 6 0,7-4 0,-7 4 16,0 0 0,0 0 0,15 11 15,-15-11 0,2 20 0,-4 2 0,-4 17 0,-8 4 16,6 0 0,-5 7 0,-5 0 16,-3-4 0,-3 26 0,-1-19 0,3-2 0,2-8 15,-1 0 0,4-2 0,0-1 16,4-5 0,0-8 0,4-5 0,1-5 0,3-2 16,-1-2 0,4-5 0,-4 2 0,3-4 0,0 1 15,3-7 0,0 0 0,-5 10 16,5-10 0,0 0 0,0 0 0,0 0 0,25-29 15,-12 9 0,14-17 0,1-6 16,10 2 0,20-22 0,-3-2 0,2 3 0,4 8 16,-21 7 0,-4 13 0,-1 2 15,-1 4 0,-4 1 0,-6 5 0,2 7 0,-9 3 16,3-1 0,5 4 0,-6 1 0,3 1 0,-5 3 16,-3 1 0,-1 0 0,2 1 15,-15 2 0,20 8 0,-11-7 0,4 8 0,-5-6 16,1 7 0,-4 0 0,1-2 15,-3 4 0,-1 1 0,-2 7 0,-2-2 0,-1 3 16,-5-1 0,-4-1 0,-1 1 16,2-3 0,-8 0 0,2 0 0,-11 11 0,7-7 15,-1-2 0,3-3 0,0-3 16,-1-3 0,1 3 0,6-2 0,0-3 0,1-2 16,1 1 0,1-4 0,3 7 0,0-9 0,7-1 15,-15 10 0,7-8 0,8-2 16,0 0 0,-13 10 0,10-5 0,3-5 0,-9 7 15,9-7 0,-7 8 16,1-2 0,6-6 0,-5 9 0,5-9 0,-9 14 0,7-4 16,-1 0 0,0-2 0,3 4 15,0 1 0,3 5 0,0 3 0,3-2 0,3 1 16,-2 3 0,0-6 0,5 2 0,1-1 0,2-4 16,0 4 0,-3-1 0,4-4 15,1 0 0,-4-5 0,1 0 0,-3-3 0,5-3 16,-7-2 0,-9 0 0,33-10 15</inkml:trace>
  <inkml:trace contextRef="#ctx0" brushRef="#br0">19440 15074 0,'0'0'0,"9"-8"0,-9 8 16,0 0 0,0 0 0,14-5 0,-14 5 0,0 0 15,0 0 0,0 0 16,10 18 0,-7-8 0,-1 8 0,-2 5 0,4-3 0,-4 3 15,0-1 0,-4 3 16,4-4 0,0 2 0,-2-2 0,-1 1 0,1-6 0,2-1 16,-6-3 0,4-2 0,2 0 15,-3 0 0,3-10 0,-4 11 0,4-11 0,0 9 16,0-9 0,0 0 0,0 0 0,0 0 0,0 0 16,0 0 0,0 0 0,20-42 15,-9 22 0,-3-2 0,15-10 0,1-4 0,-2 8 16,-6 1 0,-2 7 0,-3 5 15,0-1 0,3 9 0,-9-2 0,6 2 0,0 4 16,-11 3 0,0 0 0,17-9 16,-17 9 0,0 0 0,28 12 0,-18-9 0,-2 5 15,1 2 0,1 8 0,1-3 16,1 5 0,-8-6 0,2-1 0,-1 2 0,1 2 16,0 0 0,-5-5 15,5 0 0,-6-1 0,3-2 0,-3 3 0,4-5 0,-4 3 16,0 0 0,0 3 0,-4-6 0,4-7 15,-3 19 0,1-9 0,-2 2 16,4-4 0,0-8 0,-1 15 0,1-15 0,0 0 16,0 0 0</inkml:trace>
  <inkml:trace contextRef="#ctx0" brushRef="#br0">20233 15014 0,'7'-9'0,"-4"-1"0,2 2 0,-3-2 15,5 3 0,-5-2 0,4 3 0,-6-4 0,0 10 16,10-11 0,-3 3 16,-7 8 0,5-10 0,-5 10 0,10-9 0,-2 6 0,4 0 15,-2-1 0,14 4 16,5-4 0,12 8 0,6-2 0,1 0 0,-1 4 0,5-6 16,-3 4 0,-3 1 0,-1 0 0,-2 3 0,-10-7 15,-6 3 0,-4-4 0</inkml:trace>
  <inkml:trace contextRef="#ctx0" brushRef="#br0">20544 15074 0,'-11'5'0,"11"-5"16,-17 5 0,17-5 0,-13 5 0,13-5 0,0 0 0,-11 4 16,11-4 0,0 0 0,0 0 15,0 0 0,-6 11 0,6-11 0,0 0 16,22 15 0,-2-4 0,1-1 15,15 5 0,8 0 0,2-2 0,4-1 0,-1-3 0,1-3 16,7-3 0,0-6 16</inkml:trace>
  <inkml:trace contextRef="#ctx0" brushRef="#br0">21700 14934 0,'5'-10'15,"0"5"0,-5 5 0,6-10 0,-6 10 0,0 0 16,0 0 0,0 0 0,0 0 0,0 0 0,0 0 0,0 0 15,0 0 0,-20 27 16,15-8 0,-4 1 0,5 0 0,-2-1 0,4 3 0,2-4 16,-3-1 0,8 3 15,-2-4 0,2 3 0,8-3 0,2 2 0,3-3 16,2-3 0,5-2 0,-3 0 0,2-4 0,2-3 16,0-3 0,1-3 0,12-3 15,-9-6 0,-5 0 0,-6-1 0,2 3 0,-1 0 16,-3-2 0,-8 0 0,4 0 15,-9 2 0,2-1 0,-3 2 0,-3-1 0,-3-3 0,-5 4 16,2-2 0,-7-4 16,-4 2 0,-5 0 0,1-2 0,-3 5 0,1-3 15,-18 3 0,11 0 0,5-2 16,-1 8 0,2-3 0,8 2 0,-6 0 0,4 0 16,-7 2 0,8-1 0,1 0 0,16 4 0,-23-4 15,23 4 0,-24-3 0,24 3 16,-25-3 0,1 3 0,3 0 0,-7-2 0,3 1 15,-19-8 0,0 2 0</inkml:trace>
  <inkml:trace contextRef="#ctx0" brushRef="#br0">3542 16242 0,'30'8'0,"3"-8"16,8 0 0,6 2 0,3-4 0,-2 2 0,7 0 0,33-8 16,-4 6 0,4-3 15,0-1 0,-1 0 0,-2 0 0,-3-1 0,6 0 16,0 1 0,2 2 0,-22 0 0,23 1 0,-6-2 0,0-2 16,2 4 0,-2-2 15,-16 3 0,15 2 0,4-2 0,-23-1 0,-7 3 16,32-3 0,-24 1 0,-11-4 15,33-1 0,-23 4 0,20 0 0,-22-3 0,-11 3 16,3 0 0,-3-3 0,0 3 16,-3-4 0,-2 1 0,2 5 0,0-6 0,-3 1 15,-4 2 0,4-7 0,-1 7 16,3-4 0,-1 0 0,3 1 0,4-2 0,-2-1 16,34-5 0,-22 5 0,-8 0 0,28-5 0,-18 3 0,-11 7 15,2-6 0,2 5 16,-5 2 0,3 1 0,0-2 0,3 3 0,-5-2 15,3 3 0,27-2 0,-19 0 16,-14 1 0,2 0 0,3 2 0,-1 0 0,-1 0 16,3 0 0,-1-3 0,-3 3 15,3 0 0,0-3 0,-1 1 0,2 0 0,23-4 16,-21 4 0,-5-3 0,31 0 0,-18 3 0,-19-4 16,5-1 0,-4 7 0,5-2 15,-6-4 0,3 6 0,3-7 0,-5 7 0,1-3 16,-1 3 0,2 0 0,-3 0 15,7 3 0,-5 4 0,3-7 0,-2 3 0,3 2 16,0-1 0,-3-3 0,3 4 16,-3-2 0,3-3 0,-1 2 0,3 0 0,0 1 15,-1 0 0,3-3 0,-3 0 16,5 2 0,-5 0 0,2 1 0,-4 0 0,32 4 16,-26-4 0,-8-1 0,0 0 15,-2 1 0,-2 0 0,4-3 0,1 5 0,5-3 16,-8 3 0,6-4 0,-3 1 0,4-2 0,-1 4 15,2-1 0,0-2 16,27-1 0,-22 2 0,-6-2 0,1 4 0,-3-4 0,2 3 16,0 1 0,31-1 0,-22-1 15,-9 0 0,-2 1 0,3 2 0,-1-3 16,30 3 0,-24 0 0,-9-2 0,2-1 0,3 6 0,-3-4 16,-1-4 0,29 8 0,-17-3 15,-13-4 0,31 6 0,-19-1 0,-8-4 0,26 4 16,-15-2 0,18-1 0,-24 4 15,-3-7 0,26 6 0,-21-2 0,19-1 0,-17 0 16,-13-1 0,4 0 0,-1 3 16,26-2 0,-15 2 0,-13-3 15,30 4 0,-19-4 0,20 3 0,-19 2 16,-9-1 0,25 1 0,3-1 0,-3 4 0,-21-1 0,-4-2 16,-2 0 0,0-2 0,1 2 0,3 1 0,23 4 15,1-2 0,-20-4 16,-8 3 0,-3 0 0,4-2 0,28 3 0,-19 0 0,-8 0 15,-1-4 0,30 3 16,-2-3 0,-16 1 0,-12-6 0,31 3 0,0-2 0,-1 1 16,1-2 0,-4-2 0,1-8 15,1 9 0,-22 0 0,25 0 0,-26 0 16,-3 0 0,21 0 0,-17-1 0,-12-2 0,3 6 0,-3-3 16,-3 0 0,3 0 15,-2 0 0,-2 0 0,7 0 0,-2 0 0,1 0 16,-2-3 0,0 3 0,7-4 15,-2-2 0,-3 6 0,3-5 0,30-2 0,-4 0 0,-1 1 16,-12 4 0,16-8 16,-20 8 0,-9-6 0,30 3 0,-20 0 0,-13 1 0,4-2 15,-6 3 0,-3-3 16,-2 2 0,-4 0 0,2-3 0,-2 5 0,-10-3 0,-6 0 16,-2 0 0,1 0 0,-6-3 15,3 0 0,-4 1 0,2 1 0,1-3 0,1 6 16,2-6 0,-1 2 0,3 0 0,-2 0 0,14-3 15,-13 2 0,2 1 16,-6 1 0,3 2 0,-8-2 0,7-1 0,-2 0 0,-4-1 16,-1 7 0,-1-4 15,-5-2 0,-11 7 0,23-6 0,-16 2 0,2-2 16,-9 6 0,14-10 0,-14 10 0,14-10 0,-10 5 0,-4 5 16,8-10 0,1 3 15,-9 7 0,11-14 0,-6 5 0,1 1 0,0-3 16,-3 1 0,9-7 0,-3 1 15,0-3 0,-1 0 0,0-1 0,3-3 0,0-1 16,2-7 0,1-4 0,0-3 16,-3 7 0,2-6 0,-3 0 0,4 2 15,-2 0 0,-1 6 0,3-6 0,-6 9 16,1-2 0,4-6 0,-4 3 0,1-5 0,1 9 16,-3-1 0,7-5 0,-3-5 0,-1 7 0,0 1 0,3-6 15,2 2 0,1 0 16,3-1 0,-8 9 0,3-7 0,9-5 0,-8 3 0,4-1 15,1 1 0,-4 0 16,5-3 0,-4 1 0,2 2 0,0-3 0,-4 0 16,6 2 0,-6 3 0,1 1 15,-1-3 0,-2 9 0,-4 3 0,-2 6 0,1-2 16,2 2 0,-6 2 0,3-1 0,-4 6 0,1 0 0,-1 0 16,0 2 0,-4 8 15,5-17 0,-2 9 0,2 0 0,-5 8 0,4-10 16,-4 10 0,5-12 0,-5 12 15,4-10 0,-4 10 0,0 0 0,1-13 0,-1 13 16,0 0 0,0 0 0,-5-14 16,5 14 0,-9-5 0,9 5 0,-21-7 0,9 4 15,12 3 0,-35-10 0,13 8 16,-2 0 0,-4-1 0,1 0 0,2 1 0,-5 2 16,-11-2 0,1-1 0,-5 3 0,-1 0 15,-1 0 0,-2-3 0,-3 1 0,0 2 16,-2-2 0,-1-1 0,-5 1 0,5-2 0,-3-2 15,3 0 0,-35-1 0,5 0 16,3 1 0,-6-6 0,3 6 0,1-2 0,-4-1 16,-1 3 0,3-2 0,-5 4 15,1-4 0,0 6 0,-1-3 0,10 2 0,-7 1 16,0 1 0,-1 1 0,-1 0 0,-2-3 0,-1 6 16,2-3 0,-3 0 0,2 0 15,-5 0 0,-8-3 0,5 0 0,-1 3 0,3 0 16,3 0 0,3 0 0,-2-3 15,6 3 0,-3 3 0,1-3 0,0 3 0,-2 0 16,-2-2 0,6 1 0,-3 3 16,-4-5 0,5 3 0,-4-1 0,1 6 15,0-6 0,0 0 0,2-2 16,-6 3 0,0-3 0,-1-3 0,0 3 0,-3-2 0,-4 0 16,-5-1 0,6 1 0,6-1 0,-12 1 0,3-1 15,-2 1 0,2-1 0,-2 0 16,-1-3 0,3 3 0,-3-4 0,1 3 0,-2 2 15,6-2 0,4 2 16,4 0 0,-1-1 0,5-2 0,2 0 0,-3 5 0,5-2 16,-1-4 0,0 4 0,-4 0 15,-2-1 0,-6 3 0,-5-3 0,-2 3 16,4-2 0,-5 2 0,3-2 0,8 2 0,4 0 0,1 0 16,1-3 0,6 3 0,-4 0 15,7 3 0,15-3 0,11 2 0,-26-2 0,-4 2 16,4 1 0,15 0 0,11 1 15,-2-1 0,-30 5 0,1-4 0,3 2 0,-2-2 16,-2 0 0,8 5 0,-6-5 16,-3 2 0,7-3 0,-3 3 0,-1-1 0,0 2 15,20-4 0,-20 1 0,20 2 16,-20-4 0,6 4 0,0-4 0,15 0 0,11 1 16,-27-1 0,13-2 0,-13 5 15,1-2 0,13-1 0,14-2 0,0 3 0,-1-2 16,-29-1 0,19 6 0,11-6 0,-3 3 0,4-2 15,-7 1 0,4 2 16,-25 2 0,14-3 0,16 4 0,-6-4 0,4 0 0,-5-1 16,10 3 0,-5 0 15,0-2 0,1 4 0,-2-2 0,6 3 0,-4-4 16,5 4 0,-7-3 0,2-1 0,3 4 0,-1-4 0,3 2 16,-2-2 0,3-2 0,-3 5 15,3-6 0,-3 5 0,3-4 0,-3 0 16,-1 1 0,1-1 0,-2 1 0,3-1 15,-2 3 0,1-2 0,-1 2 0,-5-3 16,4 3 0,3 0 0,-6 1 16,9-2 0,-6 1 0,2 3 0,1-2 15,-6 3 0,6 0 0,1-2 0,-3 0 16,5 1 0,-4 2 0,3 0 0,2 1 0,-3-2 0,2-2 16,-3 2 0,8-1 0,0-1 0,-1 4 0,2-7 15,-1 4 0,-3-3 16,12 0 0,-11 2 0,6-2 0,-7 4 0,7-3 0,-6 0 15,2 4 0,10-7 16,-9 6 0,2-6 0,5 3 0,3 1 0,4-2 16,-13 0 0,2 0 0,-1 3 15,5-4 0,3 2 0,4-1 0,0-1 0,-12 4 16,2-2 0,9 0 0,2 0 0,1-5 0,-1 4 16,-2-1 0,7-1 0,-5 0 15,4-1 0,0 3 0,-5-2 0,1-1 0,5 1 16,-8-1 0,3 0 0,0 2 15,-2 0 0,0-2 0,0 4 0,2-4 0,0 1 0,-3-1 16,-12 2 0,10 2 16,5-6 0,2 3 0,5-2 0,4-1 0,-2 2 15,16-2 0,-25 4 0,25-4 16,-25 0 0,25 0 0,-25 2 0,25-2 0,-19 2 16,19-2 0,-16 0 0,16 0 0,0 0 0,-19 0 15,19 0 0,0 0 0,0 0 16,0 0 0,-25 0 0,25 0 0,0 0 0,0 0 15,0 0 0,0 0 0,0 0 16,-19 2 0,19-2 0,0 0 0,0 0 0,0 0 16,0 0 0,0 0 0,0 16 15,0-16 0,8 22 0,-2-2 0,7 15 0,-5-1 16,1 4 0,-1 3 0,0 6 0,-3-4 0,1 8 16,-3 0 0,-1 0 0,4 24 15,-6-16 0,-3-5 0,0 23 0,-2 2 0,-3 0 16,-6 2 0,-8-2 0,3-21 15</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1811 3257 0,'0'0'0,"6"-7"0,-6 7 0,0 0 16,0 0 0,7-9 0,-7 9 0,0 0 16,4-4 0,-4 4 0,0 0 0,0 0 15,0 0 0,9-6 0,-9 6 0,0 0 0,0 0 0,0 0 16,0 0 0,8-6 0,-8 6 0,0 0 16,0 0 0,10-7 0,-10 7 0,12-10 15,-4 4 0,1-1 0,-2-3 0,4 5 16,-3-8 0,3 3 0,6-8 0,-7 0 15,2 3 0,-1 0 0,-6 3 0,4 2 0,-9 4 16,0 6 0,8-16 0,-8 16 16,0-10 0,0 10 0,-8-7 0,8 7 15,-25 3 0,25-3 0,-44 7 0,19 3 0,-12 3 16,7 0 0,4-1 0,5-2 0,1 1 16,1 4 0,5-5 0,-3 6 0,4-6 15,3 8 0,-2-6 0,7 3 0,-1-5 16,6 2 0,-2-2 0,4 0 0,1 2 15,5 5 0,4 3 0,-2-4 0,3 3 16,4 0 0,0-2 0,-1 1 0,1-1 16,-1 0 0,-2 0 0,2-2 0,-5 3 0,-1-3 15,-1-1 0,-1-3 0,1 1 16,-6-3 0,-2-2 0,3 3 0,-4-10 16,-4 20 0,0-12 0,-2 5 0,-7 1 0,-4-1 15,1-2 0,-4 2 0,-1-3 0,1 2 16,-2-4 0,4-1 0,-3 1 0,-3-3 15,5-2 0,0 0 0,3 0 0,2-3 16,14 0 0,-25 0 0,12 0 0,13 0 16,-25-3 0,12 0 0,13 3 0,-20-2 15,10 1 0,10 1 0,-17-3 0,17 3 16,-13-7 0,13 7 0,-11-3 0,11 3 0,-9-5 16,9 5 0,0 0 0,-10-5 0,10 5 15,0 0 0,0 0 0,0 0 0,-11-7 16,11 7 0,0 0 0</inkml:trace>
  <inkml:trace contextRef="#ctx0" brushRef="#br0">1848 3419 0,'0'0'0,"0"0"0,0 0 0,10-7 16,-10 7 0,20-6 0,-1 2 0,2-3 15,3 2 0,-1 0 0,2 2 0,0 1 16,-4 0 0,-1 2 0</inkml:trace>
  <inkml:trace contextRef="#ctx0" brushRef="#br0">1900 3612 0,'0'0'0,"0"0"16,0 0 0,0 0 0,0 0 0,0 0 16,60-10 0,-19 4 0,-11 0 0,0 1 15,8-2 0,-8 2 0,-2-1 0,-8 2 16,1-4 0</inkml:trace>
  <inkml:trace contextRef="#ctx0" brushRef="#br0">2559 3081 0,'6'-12'0,"-6"12"0,2-9 0,-2 9 15,10-13 0,-8 3 0,6 3 0,0-3 16,1 2 0,-2-2 0,7-2 0,2 1 16,-2-2 0,-2 4 0,-1-1 0,-4 2 15,1 0 0,-8 8 0,12-10 0,-12 10 16,5-9 0,-5 9 0,0 0 0,0 0 15,0 0 0,0 0 0,-25-6 0,25 6 0,0 0 16,-44 10 0,23-5 0,1-2 16,7 4 0,3-2 0,0 0 0,10-5 15,-16 10 0,14-4 0,2-6 0,-6 16 0,6-16 16,6 17 0,2-7 0,2 8 0,7-1 16,3-1 0,-4 2 0,3-2 0,-3 3 15,1-2 0,-1 3 0,-5-4 0,0 5 16,-3-4 0,-3 3 0,-1 0 0,-4-2 15,-4 0 0,2-1 0,-4-3 0,3-4 16,-4 3 0,1-3 0,4 2 0,-5-4 16,5 2 0,-4-2 0,6-8 0,-8 17 0,6-9 15,2-8 0,-3 11 0,1-1 16,2-10 0,0 15 0,0-6 0,0-9 16,0 18 0,2-5 0,-2-13 0,0 20 0,0-8 15,-2 0 0,-2-3 0,-1 4 0,2 7 16,-2-5 0,-1 0 0,3-3 0,-4 5 15,0-2 0,2-6 0,1 5 0,-3-5 16,5 1 0,2-10 0,-5 16 0,5-6 16,0-10 0,5 13 0,-3-6 0,-2-7 15,14 13 0,-5-8 0,1 0 0,-10-5 16</inkml:trace>
  <inkml:trace contextRef="#ctx0" brushRef="#br0">3025 3116 0,'5'-7'0,"-5"7"15,0 0 0,0 0 0,0 0 0,0 0 16,22 25 0,-19-16 0,5 8 0,-2 3 15,-1-5 0,1 0 0,-1 4 0,0-5 16,-2 2 0,0 4 0,3-3 0,2-1 16,-6-3 0,4 5 0,3-4 0,-7-1 15,4-1 0,-5-2 0,3-2 0,-2 1 0,-2-9 16,8 18 0,-5-16 0,-3-2 0,6 11 16,-6-11 0,0 0 0,0 0 0,13 1 15,-13-1 0</inkml:trace>
  <inkml:trace contextRef="#ctx0" brushRef="#br0">3313 3263 0,'5'-20'0,"0"8"0,1 1 16,-4 1 0,1-2 0,3 4 0,-6 8 16,5-17 0,-2 11 0,-3 6 0,3-14 15,-3 14 0,2-10 0,-2 10 0,0 0 16,8-9 0,-8 9 0,0 0 0,0 0 16,0 0 0,0 0 0,0 0 0,0 0 0,0 0 15,9 23 0,-6-10 0,-3 9 16,0-2 0,-3 3 0,3-1 0,-3-3 0,3 3 15,-3 1 0,0-1 0,3 0 0,-5 1 16,2-2 0,1-1 0,-4 0 0,6 0 16,-5-5 0,2-1 0,3-3 0,-3 1 15,3-12 0,-5 14 0</inkml:trace>
  <inkml:trace contextRef="#ctx0" brushRef="#br0">3370 3453 0,'0'0'0,"3"-10"0,-3 10 15,0 0 0,0 0 0,5-7 0,-5 7 16,0 0 0,0 0 0,0 0 0,0 0 16,0 0 0,0-9 0,0 9 0,0 0 15,0 0 0,0 0 0,0 0 0,0 0 0,0 0 16,0 0 0,0 0 0,0 0 15,0 0 0,0 0 0,0 0 0,0 0 0,0 0 16,0 0 0,0 0 0,0 0 0,0 32 16,0-22 0,0 2 0,0 1 0,0-1 15,3 6 0,-3 3 0,0-3 0,3 4 16,-1-2 0,1-1 0,-3-4 0,5 5 16,-2-5 0,0 0 0,2 1 0,1 1 15,-6-4 0,3-5 0</inkml:trace>
  <inkml:trace contextRef="#ctx0" brushRef="#br0">3078 3202 0,'0'-12'0,"0"12"0,-4-15 16,4 15 0,-2-18 0,2 11 0,0 7 16,0-16 0,0 16 0,0-15 0,0 15 15,-3-17 0,3 17 0,0-14 0,0 14 16,0-12 0,0 12 0,0-10 0,0 10 16,0 0 0,0 0 0,-4-13 0,4 13 15,0 0 0,0 0 0,0 0 0,0 0 16,0 0 0,0 0 0,0 0 0,13 51 15,-13-26 0,2-4 0,3 14 0,3 2 0,1-6 16,-7-5 0,4-1 0,-1-4 0,0 1 16,2 1 0,1-1 0,-1-2 0,1 2 15,1-3 0,-3-3 0,-1-4 0,-3 3 16,7-5 0,-4-4 0,-2 6 0,0-6 16,1 1 0,-4-7 0,7 13 0,-7-13 15,6 7 0,-6-7 0,0 0 0,7 6 16,-7-6 0,0 0 0,20 2 0,-20-2 0,0 0 15,24-5 0,-24 5 0,19-7 0,-10 1 16,-9 6 0,18-10 0,-6 8 0,-12 2 16,16-11 0,-7 5 0,-4 0 0,3 0 15,-8 6 0,17-12 0,-12 2 0,1 5 16,1-5 0,-7 10 0,11-18 0,-8 8 16,3 0 0,-1 0 0,-2-2 0,0 1 15,2-7 0,0 3 0,-2-3 0,1-2 16,-1 5 0,-1-3 0,0-5 0,-2 2 15,3 2 0,-3 0 0,3-1 0,-1 6 16,-4-4 0,2 8 0,2-1 0,1-2 0,-3 3 16,0 10 0,3-22 0,-3 13 0,0 9 15,0-21 0,0 10 0,0 11 0,0-13 16,0 3 0,0 10 0,2-12 0,-2 12 16,0 0 0,2-16 0,-2 16 0,0 0 15,0-10 0,0 10 0,0 0 0,0 0 16,0-12 0,0 12 0,0 0 0,0 0 15,0 0 0,0 0 0,0 0 0,-4-10 16,4 10 0,0 0 0,0 0 0,0 0 0,0 0 16,0 0 0,0 0 0,0 0 15,0 0 0,0 0 0</inkml:trace>
  <inkml:trace contextRef="#ctx0" brushRef="#br0">3469 3466 0,'0'0'0,"0"0"0,0 0 0,0 0 16,0 0 0,0 0 0,0 0 0,0 0 15,0 0 0,0 0 0,18 3 0,-18-3 16,3 15 0,-3-15 0,-5 22 0,7-13 16,-4 3 0,2 8 0,-3 0 0,3 1 0,-3 0 15,2-1 0,1-3 0,0 1 0,-4-6 16,4 7 0,0-2 0,-2-4 0,-1 2 16,3-15 0,-5 20 0,5-10 0,0-10 15,0 19 0,0-19 0,0 17 0,0-7 16,0-10 0,0 0 0,5 10 0</inkml:trace>
  <inkml:trace contextRef="#ctx0" brushRef="#br0">3838 3271 0,'0'0'16,"0"0"0,0 0 0,0 0 0,0 0 15,0 0 0,0 0 0,0 0 0,0 0 16,0 0 0,0 0 0,0 0 0,0 0 0,14 31 16,-12-21 0,-2 12 0,0-3 0,-2 1 15,4-1 0,-2-2 0,0 1 0,-5 2 16,0-1 0,-1-1 0,-5 0 0,0 4 15,-7-3 0,-2 11 0,-7-5 0,2-4 16,9-1 0,-4-6 0,1-1 0,5 0 16,3-2 0,-2-3 0,5-4 0,8-4 15,-16 3 0</inkml:trace>
  <inkml:trace contextRef="#ctx0" brushRef="#br0">4035 3041 0,'0'0'0,"0"0"0,0 0 0,0 0 0,0 0 16,13 33 0,-9-13 0,1 2 0,3 12 31,0-2 0,1-6 0,-6-3 0,2 3 15,-2-4 0,1 3 0,0-4 0,1 1 0,1 1 0,-3-3 0,5-1 0,0 1 32,-3-6 0,-1 0 0,1-2 0,-2-2 15,2-3 0,-5-7 0,3 16 0,-3-16 0,5 7 16,-5-7 0,0 0 0,0 0 0,0 0 16,0 0 0,30-23 0,-19 6 0,3-9 15,4-8 0,-1 0 0,0 2 0,-9 5 16,0 5 0,0 2 0,2-1 0,-6 5 15,2-1 0,-1 5 0,-3-1 0,1 3 16,0 0 0,-3 10 0,5-15 0,-5 15 16,4-10 0,-4 10 0,0 0 0,0-9 0,0 9 15,0 0 0,0 0 0,0 0 16,0 0 0,0 0 0,0 0 0,-30 26 16,18-11 0,-4 5 0,6 0 0,-5-1 0,2 3 15,-1-1 0,3-1 0,-4 1 0,5 1 16,0 1 0,2-1 0,-4-2 0,2 2 15,3-3 0,2 2 0,-4-1 0,7-5 16,0 0 0,2-5 0,0-10 0,0 13 16</inkml:trace>
  <inkml:trace contextRef="#ctx0" brushRef="#br0">4360 3427 0,'6'-12'16,"-6"12"0,7-9 0,-7 9 0,0 0 16,0 0 0,7-8 0,-7 8 0,0 0 15,10-8 0,-10 8 0,17-2 0,-17 2 16,22-6 0,-8 6 0,-14 0 0,24 0 16,-24 0 0,24 6 0,-11-2 0,-6 2 15,3 1 0,-1 0 0,-1 0 0,-1 3 0,-2 2 16,-2 0 0,-3 1 0,-3 5 0,0 0 15,-6 4 0,1-3 0,-5 1 0,0-3 16,-1-1 0,-1 3 0,3-5 0,-3-2 16,7-2 0,1-2 0,1-1 0,6-7 15,-12 13 0,12-13 0,-5 7 0,5-7 16,0 0 0,0 0 0,0 0 0,17 9 16,-17-9 0,36-5 0,-9 1 0,13-6 0,5-2 15,-2-6 0,-5 1 0,4 0 16</inkml:trace>
  <inkml:trace contextRef="#ctx0" brushRef="#br0">5078 3279 0,'0'0'0,"25"15"16,-20-7 0,-2 2 0,0 2 0,-3-1 15,0 9 0,0 0 0,-3 0 0,-5 0 16,5-1 0,-6 0 0,2 2 0,-1-1 16,-3-5 0,-2 3 0,6 0 0,-1-6 15,-3 1 0,0-1 0,6-4 0,-4-2 0,4 3 16,5-9 0,-13 10 0,13-10 0,0 0 16</inkml:trace>
  <inkml:trace contextRef="#ctx0" brushRef="#br0">5190 3053 0,'0'0'0,"7"-8"0,-7 8 0,4-10 0,-4 10 16,0 0 0,0 0 0,3-8 0,-3 8 15,0 0 0,0 0 0,0 0 0,11 23 16,-9-10 0,5 3 0,-2 3 0,0 2 15,1 1 0,1-6 0,3 7 0,-3-3 16,-1 0 0,2-3 0,1 3 0,-2-1 16,1-1 0,4 0 0,-5-3 0,2 1 15,2-6 0,-3 0 0,1-3 0,1 1 0,-10-8 16,20 10 0,-20-10 0,19 2 16,-19-2 0,0 0 0,28-10 0,-28 10 15,15-3068 0,-6 6113 0,-1-3065 0,6 2 0,-6-5 16,1 1 0,-4-2 0,3 1 0,-3 1 15,6-16 0,-5 12 0,-1 4 0,-2 5 16,0 0 0,-1 1 0,1 4 0,-1 2 16,0 0 0,-2 0 0,0 10 0,4-15 15,-4 15 0,0-12 0,0 12 0,0 0 16,0-10 0,0 10 0,0 0 0,0 0 16,0 0 0,0 0 0,0 0 0,-19 47 0,11-27 15,-1 2 0,1 3 0,-5 10 0,2-4 16,-3 7 0,0-5 0,-2 0 15,6 2 0,-5-9 0,7-1 0,6-5 0,-5 0 16,2-1 0,-1-7 0,4 0 0</inkml:trace>
  <inkml:trace contextRef="#ctx0" brushRef="#br0">5694 3327 0,'0'0'0,"6"-6"16,-6 6 0,0 0 0,0 0 0,0 0 16,0 0 0,0 0 0,2-9 0,-2 9 15,0 0 0,0 0 0,0 0 0,0 0 16,0 0 0,0 0 0,0 0 0,8-10 15,-8 10 0,0 0 0,0 0 0,0 0 16,11-8 0,-11 8 0,7-6 0,-7 6 0,0 0 16,10-7 0,-10 7 0,0 0 0,11-7 15,-11 7 0,0 0 0,0 0 0,9-8 16,-9 8 0,0 0 0,0 0 0,0 0 16,0 0 0,10-3 0,-10 3 0,0 0 15,0 0 0,0 0 0,0 0 0,0 0 16,0 0 0,9-10 0,-9 10 0,0 0 15,0 0 0,0 0 0,0 0 0,0 0 16,0 0 0,0 0 0,0 0 0,0 0 16,8-6 0,-8 6 0,0 0 0,0 0 15,0 0 0,0 0 0,0 0 0,0 0 0,0 0 16,0 0 0,0 0 0,0 0 0,0 0 16,13-7 0,-13 7 0,0 0 0,0 0 15,17-3 0,-17 3 0,0 0 0,16-2 16,-16 2 0,0 0 0,19 0 0,-19 0 15,0 0 0,0 0 0,0 0 0,0 0 16,22 2 0,-22-2 0,0 0 0,3 10 16,-3-10 0,0 0 0,-5 17 0,5-17 15,-11 15 0,4-10 0,7-5 0,-12 12 0,12-12 16,-9 10 0,9-10 0,-6 6 16,6-6 0,0 0 0,-3 9 0,3-9 0,0 0 15,0 0 0,0 0 0,0 0 0,3 14 16,-3-14 0,15 12 0,-15-12 0,12 8 15,-1-3 0,-2 0 0,-1 3 0,3-1 16,-2 1 0,-1-1 0,-3 0 0,3 0 16,-6 2 0,5 0 0,-7-9 0,5 20 15,-5-10 0,0-1 0,-2 4 0,-5-6 16,2 5 0,-3-1 0,0-2 0,-1 0 0,-5 7 16,2-4 0,-2-2 0,-2 3 0,-2-3 15,3-6 0,3 2 0,2 2 16,10-8 0,-17 12 0,17-12 0,-13 3 0,13-3 15,0 0 0,-15 8 0,15-8 0,0 0 16,0 0 0</inkml:trace>
  <inkml:trace contextRef="#ctx0" brushRef="#br0">6316 2906 0,'-8'-8'15,"8"8"0,0 0 0,-3-7 0,3 7 0,0 0 16,0 0 0,0 0 0,0 0 0,8-15 16,-8 15 0,19-3 0,-8 0 0,-1 0 15,2-1 0,0 1 0,-12 3 0,21-3 16,-21 3 0,15 3 0,-15-3 0,15 4 16,-15-4 0,8 9 0,-3 0 0,-2-3 0,0 4 15,-3 1 0,0 1 0,0 10 0,-3-1 16,-2 0 0,2 2 0,-2-1 0,2-1 15,0 2 0,1-1 0,-4 3 0,2-3 16,0 2 0,1-1 0,3-3 0,0 5 16,-3-3 0,1 0 0,-1 1 0,3-1 15,0 1 0,-3-3 0,1 3 0,2-4 16,-2 3 0,-3 0 0,2-4 0,1 5 16,-2-5 0,3 4 0,-4-3 0,2 1 15,3-1 0,0-5 0,0 6 0,0 0 16,3-5 0,-1 3 0,6 1 0,2-5 0,0 7 15,2-7 0,3 6 0,-2-5 0,1 5 16,0-3 0,-3 0 0,3 0 0,-4 4 16,5-6 0,-5 1 0,3 1 0,-3 4 15,-3-4 0,1-3 0,1-2 0,-6 0 16,2 2 0,-5-2 0,5-2 0,-2 1 16,-3 1 0,0 1 0,0 5 0,0 2 15,-3-6 0,-2-1 0,0-1 0,-4-2 0,4 0 16,-2-1 0,-6 9 0,0-8 15,-4 2 0,1 1 0,-1-1 0,-4-3 16,4-2 0,-2 3 0,3-2 0,5-3 0,-1-5 16,12 0 0,0 0 0</inkml:trace>
  <inkml:trace contextRef="#ctx0" brushRef="#br0">2723 6789 0,'0'0'0,"0"0"15,0 0 0,0 0 0,0 0 0,0 0 0,0 0 16,0 0 0,0 0 0,0 0 0,0 0 15,0 0 0,0 0 0,0 0 0,0 0 16,0 0 0,0 0 0,0 0 0,0 0 16,0 0 0,0 0 0,0 0 0,0 0 15,0 0 0,0 0 0,0 0 0,-13-18 16,13 18 0,0 0 0,0 0 0,2-16 16,-2 16 0,0-11 0,0 11 0,3-13 0,0 6 15,-3 7 0,3-18 0,-1 8 16,-2 4 0,6-4 0,-6 3 0,6-3 0,-5 0 15,-1 2 0,0 8 0,6-13 0,-6 13 16,3-12 0,-3 12 0,3-8 0,-3 8 16,3-7 0,-3 7 0,0 0 0,0 0 15,2-6 0,-2 6 0,0 0 0,0 0 16,0 0 0,0 0 0,0 0 0,7 31 16,-5-11 0,-4 4 0,-5 14 0,5 1 15,-1 2 0,-3 2 0,-1 2 0,-1-1 0,2 2 16,-3-1 0,5-3 0,1-3 15,-3 4 0,-3-7 0,7 4 0,-4-14 16,4 2 0,2-6 0,-6-1 0,4-2 0,-1 0 16,1-4 0,-2-3 0,1 1 0,1-3 15,2-10 0,-3 15 0,3-15 0,0 13 16,0-13 0,0 0 0,0 11 0,0-11 16,0 0 0,-3 10 0,3-10 0,0 0 15,-2 7 0,2-7 0,0 0 0,0 0 16,0 0 0,0 0 0,0 0 0,0 0 15,-6-31 0,3 11 0,3 2 0,0-4 0,3 1 16,1-1 0,-2-14 0,3 6 0,-2 3 16,-1 6 0,5-4 0,-2-1 0,3-5 15,0 1 0,1 7 0,-7 0 0,4 3 16,1 0 0,2 2 0,-7 3 0,7-2 16,-5 2 0,2 1 0,3 1 0,-7 3 15,7 1 0,-1-1 0,1 1 0,-5-1 16,5 0 0,-3 0 0,2 0 0,1 2 15,-1 1 0,-3-3 0,3 5 0,-8 5 16,17-11 0,-12 4 0,-5 7 0,15-6 16,-15 6 0,10-6 0,-10 6 0,13-3 0,-13 3 15,0 0 0,0 0 0,0 0 0,0 0 16,25 0 0,-25 0 0,0 0 0,10 9 16,-10-9 0,9 9 0,-9-9 0,7 10 15,-6-3 0,-1-7 0,3 13 0,0-3 16,-3-10 0,-6 20 0,6-14 0,-5 7 15,2-3 0,-6 0 0,-1 8 0,0-4 16,-5 5 0,2-1 0,-1-8 0,-2 4 0,4-1 16,1-3 0,1-2 0,-1-1 0,2 0 15,1-1 0,8-6 0,-17 12 16,10-11 0,7-1 0,-17 9 0,6-6 0,11-3 16,-11 6 0,11-6 0,0 0 0,-17 4 15,17-4 0,0 0 0,-13 4 0,13-4 16,0 0 0,0 0 0,0 0 0,-14 4 15,14-4 0,0 0 0,0 0 0,0 0 16,0 0 0,0 0 0,0 0 0,-16 3 16,16-3 0,0 0 0,0 0 0,0 0 15,0 0 0,0 0 0,0 0 0,0 0 0,-14 2 16,14-2 0,0 0 0,0 0 0,0 0 16,0 0 0,0 0 0,0 0 15,-7 10 0,7-10 0,0 0 0,4 16 0,-4-16 16,6 20 0,-1 1 0,-1-1 0,3-1 15,1 5 0,0-1 0,10 12 0,-8-8 16,1-3 0,-4-2 0,8 1 0,-6-3 0,1-2 16,-1 2 0,2-2 0,-6-3 0,3-2 15,-2-3 0,0 0 0,-1-2 0,-2-2 16,-1 1 0,-2-7 0,3 10 0,-3-10 16,5 10 0,-5-10 0,3 8 0,-3-8 15,0 0 0,3 7 0,-3-7 0,0 0 16,2 7 0,-2-7 0,0 0 0,0 0 0,0 0 15,0 0 0,0 0 0,0 0 16,0 0 0,0 0 0,0 0 0,0 0 16,0 0 0,0 0 0,0 0 0,0 0 0,0 0 15</inkml:trace>
  <inkml:trace contextRef="#ctx0" brushRef="#br0">3060 7355 0,'0'0'0,"5"-8"16,-5 8 0,0 0 0,0 0 0,0 0 15,0 0 0,0 0 0,0 0 0,7-9 16,-7 9 0,0 0 0,0 0 0,0 0 15,0 0 0,0 0 0,0 0 0,0 0 16,13 32 0,-13-19 0,0-2 0,5 10 16,-2 0 0,-3-3 0,0 5 0,0-1 15,3-3 0,-3 1 0,0-3 0,0-1 0,0 5 16,0-5 0,0-2 0,0-2 0,0-2 16,0-10 0,-3 19 0,3-8 0,0-11 15,0 15 0,0-15 0,0 10 0,0-10 16,0 6 0,0-6 0,0 0 0,0 10 15,0-10 0,0 0 0,-3 7 0,3-7 16,0 0 0,0 0 0,-3 10 0,3-10 16,0 0 0,0 0 0,0 0 0,0 0 0,0 8 15,0-8 0,0 0 0,0 0 16,0 0 0,0 0 0,0 0 0,0 0 16,-2 10 0,2-10 0,0 0 0,0 0 0</inkml:trace>
  <inkml:trace contextRef="#ctx0" brushRef="#br0">3402 6899 0,'0'0'0,"0"0"16,0-13 0,0 13 0,0 0 0,0 0 15,3-9 0,-3 9 0,0 0 0,0 0 16,0 0 0,0-16 0,0 16 0,0 0 0,0 0 16,3-8 0,-3 8 0,0 0 0,0 0 15,0 0 0,0 0 0,0 0 16,0 0 0,0 0 0,0 0 0,0 0 0,0 0 16,16 30 0,-10-12 0,3 5 0,-4 2 15,0 9 0,3 3 0,-1-7 0,1-3 16,-2-5 0,1-3 0,-2 4 0,4-1 15,-6-5 0,1 3 0,5-5 0,-4-1 16,4-4 0,-6 1 0,-3-11 0,8 17 16,-1-10 0,-7-7 0,12 10 0,-12-10 15,0 0 0,16 2 0,-16-2 0,0 0 0,28-15 16,-15 0 0,1-2 0,-5 0 0,0-3 16,3-2 0,-5-1 0,2 5 15,0-5 0,-1 1 0,0 1 0,-3-5 0,1 7 16,0-1 0,-1-1 0,3 4 0,1-2 15,-1 4 0,-5 3 0,2 0 0,-4 1 16,3 1 0,-1 2 0,-1-2 0,-2 10 16,6-18 0,-6 10 0,0 8 0,3-15 15,-3 15 0,3-12 0,-3 12 0,3-10 16,-3 10 0,0 0 0,0 0 0,0-11 16,0 11 0,0 0 0,0 0 0,0 0 0,0 0 15,0 0 0,0 0 0,0 0 0,0 0 16,0 0 0,0 0 0,-11 41 0,7-21 15,-1 3 0,1-2 0,-2 1 0,-2 3 16,-1 14 0,1-1 0,0-9 0,5-2 16,-6-5 0,4 16 0,0-12 0,-1-4 15,1 1 0,2-3 0,-3-2 0,3-2 16,1-1 0,-2-3 0,0 0 0,1-2 0,3 0 16,-3 0 0,3-10 0,-2 19 15,2-19 0,-3 18 0,3-8 0,0-10 16,-4 15 0,4-15 0,0 0 0</inkml:trace>
  <inkml:trace contextRef="#ctx0" brushRef="#br0">3989 7192 0,'0'0'0,"0"0"0,0 0 0,0 0 0,0 0 16,0 0 0,0 0 0,0 0 0,16 23 15,-16-23 0,0 23 0,0-11 0,0 7 16,4-2 0,-8 3 0,4-4 0,-2-3 16,-1 9 0,-1-6 0,4 3 0,-2-5 15,0 5 0,2-8 0,0 4 0,0-15 0,-3 20 16,-1-7 0,2-3 0,2 2 0,-3-3 15,3-9 0</inkml:trace>
  <inkml:trace contextRef="#ctx0" brushRef="#br0">4418 6992 0,'0'0'0,"9"-12"15,-9 12 0,0 0 0,0 0 0,6-7 16,-6 7 0,0 0 0,0 0 0,0 0 16,7-6 0,-7 6 0,0 0 0,0 0 15,0 0 0,23 0 0,-23 0 0,19 0 0,-19 0 16,43 0 0,-18 3 0,2-6 0,1 6 15,-2 0 0,-1-3 0,0 0 0,0 4 16,2-8 0,-5 8 0,-3-4 0,-3 0 16,-16 0 0,25 0 0,-25 0 0,0 0 15,27 0 0,-27 0 0,0 0 0,0 0 16,17 0 0,-17 0 0,0 0 0,0 0 16,0 0 0,0 0 0,0 0 0,0 0 0,-25-24 15</inkml:trace>
  <inkml:trace contextRef="#ctx0" brushRef="#br0">4736 6912 0,'-22'-11'16,"0"1"0,8 5 0,1-1 0,-1 0 15,6 2 0,8 4 0,-19-10 0,19 10 16,-11-7 0,11 7 0,-12-6 0,12 6 16,0 0 0,-13-7 0,13 7 0,0 0 15,-8-8 0,8 8 0,0 0 0,0 0 16,0 0 0,0 0 0,0 0 0,0 0 16,0 0 0,0 0 0,0 0 0,-22 23 15,19-11 0,1-2 0,2 2 0,-3 13 16,0-3 0,3-1 0,-6 17 0,6-11 0,-3 1 15,3 8 0,0-6 0,-2-2 0,0-5 16,2 12 0,0-8 0,0-3 0,0 0 16,2-2 0,-2-3 0,2-2 0,1-2 15,3-5 0</inkml:trace>
  <inkml:trace contextRef="#ctx0" brushRef="#br0">5247 6655 0,'0'0'0,"10"-10"15,-10 10 0,0 0 0,7-10 0,-7 10 16,0 0 0,0 0 0,0 0 0,0 0 15,8 22 0,-8 1 0,-2 2 0,2 14 16,-6 3 0,-1 4 0,-3-1 0,10 2 0,-5 2 16,-13 25 0,3-17 0,10-14 0,-2-3 15,-5 2 0,6-4 0,-2-9 0,6-3 16,-4-8 0,0 2 0,2-5 0,4 0 16,-1-5 0,1 2 0,-3-2 0,3-10 15,0 12 0,0-12 0,-3 10 0,3-10 16,0 0 0,0 0 0,0 0 0,0 0 15,0 0 0,0 0 0,0 0 0,0 0 0,11-42 16,-2 5 0,-6-3 0,2-1 16,0-2 0,1 0 0,6-2 0,-8 6 15,2-2 0,4 0 0,-3 4 0,-2 9 0,0 2 16,1 3 0,1 4 0,3-3 16,-3 2 0,1 1 0,7 1 0,-8-2 0,7 6 15,-1-1 0,0 3 0,-3-1 0,4 3 16,-7 5 0,5-4 0,-12 9 0,18-10 15,-6 4 0,-12 6 0,19-1 0,-19 1 16,0 0 0,24 0 0,-24 0 0,17 11 0,-9-5 16,-8-6 0,7 19 0,0-7 0,-5 9 15,-2 0 0,0-1 0,-9 3 0,8-1 16,-7-2 0,-6 1 0,-8 14 0,3-11 0,2-1 16,-4 4 0,-1-5 0,2-4 0,1-5 15,0 3 0,-1-1 0,1-5 0,3 0 16,5-2 0,1-1 0,10-7 0,-17 12 15,9-8 0,8-4 0,-12 8 0,12-8 16,0 0 0,-13 7 0,13-7 0,0 0 16,-5 7 0,5-7 0,0 0 0,0 0 15,0 0 0,-12 8 0,12-8 0,0 0 16,0 0 0,6 17 0,-3-7 0,2 0 16,1-2 0,2 1 0,-3 1 0,4 1 15,-1-5 0,0 7 0,1-5 0,7 6 0,-6 1 16,1-3 0,0-2 0,1 0 0,-2-3 15,1 1 0,1-1 0,-4 0 16,-8-7 0,19 13 0,-12-8 0,-7-5 0,20 5 0</inkml:trace>
  <inkml:trace contextRef="#ctx0" brushRef="#br0">5593 7118 0,'4'-10'0,"-4"10"0,0 0 0,0 0 15,0 0 0,0 0 16,0 0 0,0 0 0,0 0 0,7-9 16,-7 9 0,0 0 0,0 0 0,0 0 15,0 0 0,0 0 0,0 0 0,0 0 16,0 0 0,0 0 0,41 13 0,-41-13 15,16 14 0,-8-8 0,-2 6 0,-1-3 16,0 11 0,4-3 0,-9 1 0,0 2 16,-3-1 0,-3 1 0,-2-1 0,0 3 0,-2 1 15,-4-4 0,-2-2 0,0 1 0,4-3 16,-2 0 0,3-2 0,2-2 16,-1-4 0,4-2 0,6-5 0,-10 16 0,10-16 15,-5 7 0,5-7 0,0 0 0,-6 7 16,6-7 0,0 0 0,0 0 0,0 0 15,0 0 0,21 8 0,2-8 0,-23 0 16,47-5 0,-26 2 0,1 3 0,-1-2 16,-21 2 0,39-2 0,-23 2 0,-1-3 15,-15 3 0,18-3 0,-18 3 0,22-4 16</inkml:trace>
  <inkml:trace contextRef="#ctx0" brushRef="#br0">6091 6931 0,'0'-13'0,"3"1"16,-3 12 0,4-15 0,-4 15 0,1-11 15,-1 11 0,3-10 0,-3 10 0,0 0 16,0 0 0,0 0 0,0 0 0,0 0 0,0 0 16,0 0 0,0 0 0,0 0 0,13 34 15,-7-14 0,-3 0 0,-3 3 0,0 0 16,0-1 0,4 4 0,-4 10 0,0-6 16,0-5 0,1-1 0,2-4 0,-3-1 15,5 1 0,-2-4 0,0-5 0,-1 1 16,2-2 0,-4-10 0,5 13 0,-5-13 15,6 10 0,-6-10 0,0 0 0,0 0 16,0 0 0,0 0 0</inkml:trace>
  <inkml:trace contextRef="#ctx0" brushRef="#br0">6252 7112 0,'9'-28'15,"0"1"0,-3 2 0,1 1 0,-1 1 0,-2-2 16,5-9 0,-1 7 0,-2 5 0,1 5 16,0 0 0,-2 4 0,-2 1 0,-1 2 15,1 1 0,-3 9 0,6-16 0,-6 16 16,2-12 0,-2 12 0,2-10 0,-2 10 15,0 0 0,3-10 0,-3 10 0,0 0 16,0 0 0,0 0 0,0 0 0,0 0 16,0 0 0,0 0 0,-13 48 0,5-29 0,-1 3 15,4-1 0,-3 2 0,0 11 16,-4-3 0,4-7 0,-2 11 0,-4 2 16,3-5 0,-2-3 0,4-3 0,1-5 0,3 1 15,-3-2 0,1 0 0,2 0 0,0-2 16,3-2 0,-4-6 0,-2 0 0</inkml:trace>
  <inkml:trace contextRef="#ctx0" brushRef="#br0">6340 7170 0,'0'0'0,"0"0"0,0 0 0,0 0 15,11-10 0,-11 10 0,0 0 0,0 0 16,0 0 0,0 0 0,0 0 0,12-7 16,-12 7 0,0 0 0,0 0 0,0 0 15,0 0 0,0 0 0,18-3 0,-18 3 16,0 0 0,0 0 0,32 7 0,-32-7 16,23 10 0,-15-4 0,-8-6 0,17 12 15,-9-5 0,-3 6 0,1-3 0,-4 0 0,1 3 16,-3-13 0,0 31 0,-3-11 0,-5-1 15,0 4 0,3-7 0,-3 2 16,-1 2 0,-2-7 0,3-3 0,0 0 0,4 0 16,4-10 0,-7 13 0,2-5 0,5-8 15,-3 10 0,3-10 0,0 0 0,-3 10 16,3-10 0,0 0 0,0 0 0,18 8 16,-18-8 0,40-3 0,-16 0 0,21-5 15,-5-4 0,-2-3 0,1 4 0,-3-9 16</inkml:trace>
  <inkml:trace contextRef="#ctx0" brushRef="#br0">6882 7114 0,'0'0'16,"0"0"0,9-13 0,-9 13 0,0 0 15,0 0 0,13-5 0,-13 5 0,25-10 0,-2 8 16,0-5 0,18-1 0,-11 0 16,0 7 0,-2-6 0,15 1 0,-13 4 0,0-4 15,-4 6 0,-1-1 0,-7 1 0,4-6 16,-22 6 0,28-2 0,-28 2 0,20 0 16,-20 0 0,0 0 0,0 0 0,15-5 15,-15 5 0,0 0 0,0 0 0</inkml:trace>
  <inkml:trace contextRef="#ctx0" brushRef="#br0">7137 6922 0,'-14'-8'0,"10"0"16,4 8 0,-17-12 0,17 12 0,-9-8 0,9 8 15,0 0 0,-8-9 0,8 9 0,0 0 16,0 0 0,0 0 0,0 0 0,0 0 16,0 0 0,0 0 0,0 0 0,0 0 15,0 0 0,-22 29 0,19-17 0,3 11 16,0-1 0,-5 0 0,5 1 0,0 1 15,-2 13 0,2-10 0,0-1 0,0-4 16,0 1 0,-4 0 0,1 2 0,10 13 16,-5-2 0,0-7 0,1-3 0,0-7 15,3 3 0</inkml:trace>
  <inkml:trace contextRef="#ctx0" brushRef="#br0">7789 6618 0,'0'0'16,"0"0"0,0 0 0,0 0 0,0 0 15,0 0 0,0 0 0,-3 27 0,0 8 16,-5 1 0,1 7 0,-2-2 0,2 6 16,-7-3 0,2 4 0,-3 0 0,2 0 15,3-4 0,-2-1 0,-1-5 0,5-3 0,-3-8 16,2-5 0,4-5 0,2-1 0,-3-7 15,3 1 0,1 0 0,0-4 0,2-6 16,0 10 0,0-10 0,-4 9 0,4-9 16,0 0 0,0 0 0,0 0 0,0 0 15,0 0 0,0 0 0,8-25 0,1 5 16,-1-5 0,7-11 0,-2-2 0,-5 1 16,6 3 0,-3 4 0,-1 5 0,2 9 15,-4-4 0,2 0 0,0 0 0,3 2 0,-6 2 16,5 4 0,-4-1 0,3 3 0,-3 0 15,0 3 0,-2-1 0,-1 1 0,3 3 16,-3-2 0,-5 6 0,9-7 0,-9 7 16,11-6 0,-11 6 0,0 0 0,10-1 15,-10 1 0,0 0 0,0 0 0,17 13 16,-11-6 0,-1-1 0,-2 4 0,-1 0 16,-2 0 0,0 3 0,-2 7 0,-1-2 15,-2 0 0,-2 2 0,-2-3 0,0 0 16,-2 4 0,-3-4 0,3-5 0,3-2 15,0 3 0,0-3 0,2-6 0,-2 5 0,0-3 16,0 0 0,-1 0 0,4 1 0,5-7 16,-8 7 0,8-7 0,-7 8 0,7-8 15,-8 5 0,8-5 0,-4 7 0,4-7 16,0 0 0,-6 5 0,6-5 0,0 0 16,-5 10 0,5-10 0,0 0 0,-3 8 15,3-8 0,0 0 0,0 12 0,0-12 16,6 13 0,2-7 0,0 3 0,11 2 0,3 2 15,3-1 0,11 3 0,-3-4 16,4-1 0,2 3 0,-7-4 0,-1-3 0,-7-3 16,-1-3 0</inkml:trace>
  <inkml:trace contextRef="#ctx0" brushRef="#br0">8188 7180 0,'-8'-5'0,"8"5"15,0 0 0,0 0 0,-5-8 0,5 8 16,-4-7 0,4 7 0,0 0 0,-5-7 15,5 7 0,0 0 0,-2-8 0,2 8 16,0 0 0,0 0 0,2-13 0,-2 13 16,14-10 0,-6 4 0,14 2 0,-6 0 15,-2 0 0,3-1 0,-4 5 0,-13 0 0,19-3 16,-19 3 0,0 0 0,24 0 0,-24 0 16,0 0 0,7 5 0,-7-5 0,0 13 15,0-13 0,-6 18 0,5-6 0,-8-3 16,2 5 0,2-6 0,0 2 0,-1-3 15,4 6 0,-3-2 0,1 1 0,4-1 16,4 1 0,-1 0 0,1-1 0,4 9 16,0-2 0,4 1 0,-1-6 0,-4 0 15,0 0 0,-2-6 0,0 1 0,1 1 16,-4-3 0,1 0 0,-3-6 0,3 10 16,-3-10 0,0 9 0,0-9 0,0 0 0,-11 14 15,1-9 0,-10 5 0,-5-1 0,3-1 16,-2-2 0,2-2 0,0 4 0,0-7 15,8-1 0,-2 0 0,16 0 0,-22-4 16,14-3 0,-1-1 0</inkml:trace>
  <inkml:trace contextRef="#ctx0" brushRef="#br0">8547 6908 0,'0'0'0,"6"-7"16,-6 7 0,2-7 0,-2 7 0,0 0 16,6-8 0,-6 8 0,0 0 0,0 0 15,0 0 0,0 0 0,0 0 0,0 0 0,38 18 16,-30-8 0,3 7 0,-3 3 0,3 2 15,6 10 0,-8-5 0,5-2 0,-7-1 16,6 9 0,-1-6 0,-4-1 0,0-8 16,1 5 0,-2-6 0,-1-3 0,2 0 15,-3-4 0,0-2 0,1 0 0,-6-8 16,9 12 0,-9-12 0,7 5 0,-7-5 16,0 0 0,0 0 0,23-15 0,-9 1 15,-3-3 0,-4-5 0,10-14 0,-4-3 16,2 0 0,-4-1 0,-1 1 0,-1-1 15,2 5 0,-3 6 0,-1 4 0,0 5 0,-2 4 16,0-1 0,1 4 0,-3 1 0,-1 4 16,-2-2 0,0 10 0,5-11 0,-1 4 15,-4 7 0,3-9 0,-3 9 0,0 0 16,0 0 0,0 0 0,0 0 0,0 0 16,0 0 0,0 0 0,0 0 0,0 0 15,-8 45 0,8-33 0,-9 11 0,1 0 16,0 3 0,-1-2 0,0 13 0,-3-2 15,0 2 0,2-8 0,4-4 0,-3-2 16,1 0 0,3-1 0,0 1 0,2-3 0,-2-1 16,-2-1 0,5-6 0,2-2 0</inkml:trace>
  <inkml:trace contextRef="#ctx0" brushRef="#br0">9116 7139 0,'3'-10'0,"0"3"15,-3 7 0,5-14 0,-5 14 0,0 0 0,3-12 16,-3 12 0,0 0 0,0-12 0,0 12 16,0 0 0,0 0 0,0 0 0,0-10 15,0 10 0,0 0 0,0 0 0,0 0 16,7-11 0,-7 11 0,0 0 0,12-3 15,-12 3 0,16-3 0,-16 3 0,17-7 16,-17 7 0,19-3 0,-19 3 0,14 0 16,-14 0 0,0 0 0,0 0 0,23 4 15,-23-4 0,4 9 0,-4-9 0,3 14 16,-3-4 0,0-10 0,-3 17 0,-1-4 16,0-1 0,-1 1 0,-1 3 0,0 2 0,1-6 15,2 1 0,2-1 0,1-2 0,0 1 16,4 9 0,1 0 0,3 0 0,1 1 15,2-2 0,3-3 0,-1 7 0,4-8 16,-1 2 0,1-1 0,-4 2 0,-2-5 16,-1-1 0,-4-2 0,3-2 0,-4-1 15,-1 1 0,-4-8 0,8 8 0,-8-8 16,0 8 0,0-8 0,-8 8 0,-1-1 0,-10-2 16,-3 3 0,-3-3 0,-5-3 15,3 0 0,4-2 0,-1 0 0,1 0 16,-3-2 0,11 0 0,-3-3 0,2 2 0,5-2 15,3-3 0,-3 1 0,1-2 0</inkml:trace>
  <inkml:trace contextRef="#ctx0" brushRef="#br0">9842 7032 0,'6'-7'0,"-6"7"0,0 0 15,0 0 0,2-7 0,-2 7 0,0 0 16,0 0 0,0 0 0,6-8 0,-6 8 16,0 0 0,7-5 0,-7 5 0,20-7 0,8 4 15,12-5 0,7 1 0,-1 4 16,6 3 0,-5-4 0,0 4 0,-4-3 15,2 6 0,1-3 0,-8 4 0,-5-4 0,-6 0 16,-5 6 0,3-4 0,-6 3 0,-5-3 16</inkml:trace>
  <inkml:trace contextRef="#ctx0" brushRef="#br0">9930 7153 0,'0'0'0,"0"0"16,0 0 0,-9 10 0,9-10 0,0 0 0,0 0 15,0 0 0,0 0 0,25 10 0,-3-6 16,19 4 0,-3-3 0,9-3 0,2 6 16,8-6 0,-4-2 0,4-2 0,1 4 15,-2-4 0,2 0 0,0-6 0,27-5 16,-27 3 0,-6 0 0,-1-2 0,2-2 0</inkml:trace>
  <inkml:trace contextRef="#ctx0" brushRef="#br0">11414 6904 0,'30'-13'0,"-4"5"0,-2-2 0,-3 0 15,-5 4 0,-2-1 0,-1 2 0,-1 0 16,-4 0 0,-8 5 0,18-10 0,-18 10 16,12-7 0,-12 7 0,4-6 0,-4 6 15,0 0 0,0 0 0,6-12 0,-6 12 16,0 0 0,0 0 0,0 0 0,0 0 15,-27-1 0,27 1 0,-35 9 0,12-2 16,5 6 0,-18 6 0,4 4 0,-1-2 0,3 6 16,0 4 0,2-3 0,3 3 0,0 0 15,15-3 0,-4-6 0,6 1 0,2 0 16,1-1 0,5 1 0,3-1 0,-1-2 16,8-1 0,2 1 0,7-2 0,14 7 15,2-7 0,7-2 0,1-7 0,4 1 16,5-7 0,-3 0 0,1-6 0,-1-4 15,-8-1 0,0-6 0,-5-5 0,-1-4 16,-10 1 0,-8 2 0,-1 1 0,-2-1 16,-3-1 0,-6 1 0,0-2 0,-2 3 0,-6-3 15,-2 2 0,0 5 0,-3-3 0,-7 5 16,2-5 0,-1 6 0,-2-4 0,2 7 16,-2-4 0,-4 3 0,8 3 0,-3-1 15,4 2 0,-3-1 0,6 6 0,-3-4 16,3 1 0,8 4 0,-16-8 0,8 6 15,8 2 0,-9-6 0,9 6 0,-8-5 0,8 5 16,0 0 0,-14-5 0,14 5 0,0 0 16,0 0 0,0 0 0,-10-7 0,10 7 15,0 0 0,0 0 0,-22 0 0,22 0 16,0 0 0,-47 5 0,19-5 0</inkml:trace>
  <inkml:trace contextRef="#ctx0" brushRef="#br0">11701 6857 0,'0'0'0,"0"0"0,0 0 0,0 0 15,0 0 0,-3-10 0,3 10 0,0 0 16,0 0 0,0 0 0,0 0 0,0 0 15,0 0 0,-2-7 0,2 7 0,0 0 16,0 0 0,0 0 0,0 0 0,-3-10 0,3 10 16,0 0 0,-8-5 0,8 5 15,-14-10 0,14 10 0,-13-3 0,13 3 16,-16-4 0,16 4 0,-12-3 0,12 3 0,0 0 16,-18-3 0,18 3 0,-21 3 0,21-3 15,-21 3 0,9-1 0,2 0 0,-5 6 16,6-6 0,-5 4 0,2 1 0,-7 1 15,2-1 0,4 0 0,-1-3 0,0 2 16,4 0 0,-1-2 0,0 2 0,1-3 16,3 2 0,-4 0 0,4 0 0,-5 0 15,4 3 0,0-4 0,-1 4 0,1-2 0,0 3 16,3-1 0,-3-2 0,-1 2 16,4-1 0,-1 3 0,1-3 0,0 1 0,-1 2 15,6-10 0,-8 17 0,2-7 0,4-1 16,-4 1 0,1 0 0,1 2 0,-1-1 15,1-1 0,3-3 0,-5 4 0,4-1 16,-1-3 0,1 3 0,2-10 0,-4 16 16,1-4 0,3-6 0,0 4 0,0-1 15,0-9 0,0 20 0,7-10 0,-5-3 16,1 3 0,-1 1 0,4-2 0,-5 1 16,5-2 0,-3 1 0,4-1 0,-5-1 0,4 0 15,-1 1 0,-2-2 0,-3-6 16,8 10 0,-2-4 0,-6-6 0,8 9 0,-8-9 15,2 8 0,-2-8 0,11 8 0,-11-8 16,11 7 0,-5-2 0,2 0 0,-8-5 16,19 7 0,-11-2 0,6 1 0,-2-4 15,-2 3 0,2-2 0,2 1 0,7 0 16,-5 2 0,-2-3 0,2 0 0,-6-2 16,1 1 0,-11-2 0,23 3 0,-12-1 15,-11-2 0,18 0 0,-18 0 0,23 0 0,-23 0 16,22-2 0,-12-3 0,5 4 0,3-2 15,7-6 0,-8 8 0,5-6 0,-6 1 16,3 2 0,4 0 0,1-3 0,-8 5 16,-2 0 0,-1-6 0,1 6 0,-6-1 15,4-2 0,-12 5 0,21-5 0,-21 5 16,16-3 0,-7-1 0,-9 4 0,10-6 16,-10 6 0,9-3 0,-9 3 0,9-6 0,-9 6 15,7-6 0,-7 6 0,8-7 16,-8 7 0,9-9 0,-9 9 0,6-8 0,-2 4 15,-4 4 0,9-13 0,-3 6 0,-3 0 16,2-3 0,-2 2 0,1-1 0,-1-2 16,3 1 0,-4 1 0,2-1 0,-1 0 15,-1-3 0,1 3 0,0 0 0,-1-4 16,-2 6 0,2-2 0,2-3 0,-4 3 16,0-1 0,0 1 0,0 3 0,0-4 15,0-1 0,-4 2 0,2 0 0,0-1 0,2 3 16,-3-2 0,0 0 0,1 3 0,-1-3 15,-3 2 0,3 1 0,0-3 0,0 3 16,-1-1 0,1 2 0,0-2 0,-2 3 16,-1-3 0,3 2 0,-3 0 0,2-1 15,-2 2 0,1-3 0,-4 2 0,3 0 16,2 5 0,-3-9 0,0 7 0,-2-2 16,-2 0 0,1 0 0,1 0 0,1-3 0,-5 4 15,1 1 0,-1-2 0,1 0 16,-1 2 0,-8-1 0,5-2 0,-2 3 15,-1-1 0,5-1 0,1 4 0,-1-2 0,3 0 16,-2 0 0,-1 0 0,3 3 0,-3 0 16,3-3 0,-3 3 0,-5-3 0,1 3 15,1 0 0,4 0 0,-1 0 0,-2 0 16,3 0 0,0 3 0,13-3 0,-24 0 16,10 3 0,3-3 0,11 0 0,-19 0 15,8 0 0,11 0 0,-17 3 0,17-3 16,-11 3 0,11-3 0,-14 3 15,14-3 0,-8 0 0,8 0 16,-10 3 0,10-3 0,-14 3 0,14-3 0,-11 3 16,11-3 0,-11 4 0,6-3 0,5-1 15,-14 8 0,14-8 0,-14 4 0,6 2 16,8-6 0,-11 7 0,6-2 0,-3 0 16,8-5 0,-12 10 0,7-2 0,-1-4 15,1 0 0,5-4 0,-12 12 0,10-8 16,2-4 0,-8 12 0,0-2 0,3-3 15,1-1 0,4-6 0,-5 12 0,0-7 0,5-5 16,-6 15 0,4-8 0,-4 2 0,4-2 16,-5 3 0,7-10 0,-2 10 0,2-5 15,0-5 0,-6 13 0,6-13 0,0 15 16,-2-5 0,2-2 0,-3 4 0,3-12 16,-4 13 0,8-3 0,-4 1 0,0-1 15,3-3 0,-6 4 0,6-1 0,-3-1 16,2 1 0,-2 2 0,4-5 0,-2 3 0,-2-3 15,2 3 0,-2-2 0,0 2 16,7-3 0,-7-7 0,2 13 0,-2-7 16,0-6 0,6 13 0,-6-13 0,2 9 0,7-1 15,-7 0 0,3 0 0,-1-4 0,-4-4 16,8 13 0,-6-8 0,5 2 0,-3-1 16,-4-6 0,12 6 0,-7-2 0,-5-4 15,13 9 0,-8-5 0,4 1 0,-1-1 16,-8-4 0,17 6 0,-17-6 0,13 5 15,-13-5 0,14 5 0,-14-5 0,14 5 0,-14-5 16,13 5 0,-13-5 0,20 0 0,-20 0 16,16 0 0,-16 0 0,19 3 0,-19-3 15,20 0 0,-20 0 0,18 0 0,-18 0 16,19 0 0,-19 0 0,19 2 0,-19-2 16,20-2 0,-20 2 0,19-3 0,-19 3 15,22 0 0,-8 0 0,-14 0 0,25-3 16,-11 3 0,-14 0 0,21-4 0,-8 1 0,-1 0 15,0 3 0,14-2 0,-9-3 16,-7 2 0,1 1 0,0 1 0,3-3 16,-14 4 0,19-9 0,-11 3 0,3 3 0,-3-3 15,2-2 0,-3 4 0,1-1 0,3-3 16,-3 1 0,0 2 0,0-3 0,-1 0 16,0 4 0,1-5 0,-2 3 0,-1 1 15,-5 5 0,11-11 0,-5 3 0,-1 0 0,-5 8 16,8-10 0,-4 6 0,-4 4 15,5-11 0,-3 4 0,-2 7 0,9-5 16,-9 5 0,0-8 0,5-2 0,-5 10 0,0-12 16,0 12 0,0-13 0,0 13 0,0-10 15,0 10 0,0-10 0,0 10 0,-5-11 16,5 11 0,0-12 0,-2 7 0,2 5 16,-7-15 0,7 7 0,-2 4 0,2 4 15,-4-12 0,4 12 0,-1-7 0,1 1 16,0 6 0,-6-10 0,6 10 0,-3-7 15,3 7 0,0-7 0,0 7 0,-5-6 16,5 6 0,0 0 0,-3-10 0,3 10 16,0-7 0,0 7 0,-6-8 0,6 8 0,-2-4 15,2 4 0,0 0 0,-5-10 0,5 10 16,0 0 0,-4-8 0,4 8 0,0 0 16,-13-10 0,3 6 0,0 2 0</inkml:trace>
  <inkml:trace contextRef="#ctx0" brushRef="#br0">2447 8840 0,'0'-10'0,"0"10"0,3-10 0,-3 10 16,3-10 0,-3 10 0,0-10 0,0 10 16,3-7 0,-3 7 0,0 0 0,2-13 15,-2 13 0,0 0 0,0-7 0,0 7 16,0 0 0,0 0 0,0 0 0,0 0 15,0 0 0,0 0 0,0 0 0,0 0 16,3 29 0,-6-9 0,1 3 0,-1 12 0,-3-6 16,0-2 0,4 10 0,-4 0 0,1 1 15,0-7 0,2-6 0,-1-3 16,3 2 0,-3-1 0,2-1 0,-5-1 0,6 1 16,-2-6 0,0-1 0,1-3 0,2 1 15,-3-3 0,-1-4 0,4 6 0,0-12 16,-1 10 0,1-10 0,-4 12 0,4-12 15,0 0 0,0 6 0,0-6 0,0 0 16,0 10 0,0-10 0,0 0 0,0 0 16,0 0 0,0 0 0,0 0 0,0 0 15,0 0 0,0 0 0,5-28 0,-1 12 0,1-6 16,-5-1 0,6 1 0,-5-1 0,6-1 16,-5 2 0,3-3 0,-1 2 0,1 2 15,1 4 0,-4-6 0,4 3 0,-4 1 16,4 2 0,-3-3 0,3 5 0,-1 0 15,0 4 0,-2 1 0,1-2 0,3 6 16,0-4 0,-7 10 0,7-15 0,1 10 16,-8 5 0,16-7 0,-16 7 0,15-6 0,-15 6 15,18 0 0,-18 0 0,0 0 16,28 6 0,-18-1 0,-2 0 0,-8-5 16,17 10 0,-9-3 0,-3-1 0,2 1 0,-7-7 15,10 12 0,-6-8 0,-4-4 0,4 10 16,-4-2 0,0-8 0,0 14 0,0-14 15,-4 16 0,-5-7 0,-8 4 0,0 2 16,1-4 0,-6 2 0,6-1 0,-2-5 16,3 4 0,0-4 0,6-2 0,-5 0 15,5 0 0,9-5 0,-10 5 0,2 0 16,8-5 0,0 0 0,-14 6 0,14-6 0,0 0 16,-8 0 0,8 0 0,0 0 15,0 0 0,-11 10 0,11-10 0,0 0 0,0 0 16,0 0 0,0 0 0,-9 3 0,9-3 15,0 0 0,0 0 0,0 0 0,0 0 16,-9 4 0,9-4 0,0 0 0,0 0 16,0 0 0,0 0 0,0 0 0,0 0 15,-4 6 0,4-6 0,0 0 0,0 0 16,0 0 0,4 12 0,-4-12 0,13 13 16,-5-6 0,-3 1 0,3 2 0,-1-1 0,3-1 15,-2 2 0,4 6 0,2-5 0,-7 1 16,2-2 0,1 0 0,-2-2 15,0 2 0,3 0 0,-2-3 0,-1 2 0,5 4 16,4 4 0,-7-5 0,2-2 0,-3-2 16,-2 1 0</inkml:trace>
  <inkml:trace contextRef="#ctx0" brushRef="#br0">2779 9387 0,'0'0'15,"0"0"0,0 0 0,11-4 0,-11 4 16,0 0 0,0 0 0,0 0 0,0 0 0,0 0 16,0 0 0,0 0 0,0 0 0,0 0 15,0 0 0,0 0 0,0 0 0,16 17 16,-16-8 0,0-9 0,3 23 0,-3-11 15,2 0 0,2 5 0,-4 4 0,1-3 16,3 2 0,-4-4 0,3-1 0,-3-1 16,2-1 0,-2-4 0,3 3 0,-3-1 15,2-1 0,-2-1 0,0-9 0,3 22 0,-3-12 16,3-3 0,-3-7 0,5 19 16,-5-19 0</inkml:trace>
  <inkml:trace contextRef="#ctx0" brushRef="#br0">3391 8726 0,'0'0'0,"-5"-12"15,5 12 0,0 0 0,-5-13 0,5 13 16,0 0 0,-11-7 0,11 7 0,0 0 15,0 0 0,0 0 0,-49 22 0,21 6 16,1-1 0,2 4 0,4 7 0,-7-1 0,8 8 16,-2 0 0,7 6 0,3-8 0,1 5 15,9-3 0,-4 1 0,12-2 16,-4-4 0,9-2 0,2 3 0,1-7 0,2-6 16,1-7 0,3-4 0,-3 1 0,2 0 15,2-5 0,-2 0 0,5 0 0,-1-3 16,2-3 0,-6 1 0,2-1 0,-1-2 15,-4 0 0,-4-2 0,1-2 0,-13-1 16,22 3 0,-22-3 0,0 0 0,30 0 16,-30 0 0,0 0 0,19-4 0,-19 4 15,0 0 0</inkml:trace>
  <inkml:trace contextRef="#ctx0" brushRef="#br0">4238 8884 0,'0'0'0,"0"0"0,0 0 15,0 0 0,0 0 0,-6-7 0,6 7 16,0 0 0,0 0 0,0 0 0,0 0 0,0 0 16,0 0 0,0 0 0,-6-10 0,6 10 15,0 0 0,0 0 0,0 0 0,-2-10 16,2 10 0,0-12 0,0 2 0,0 0 16,0-3 0,2 3 0,-2-2 0,2-1 15,2 1 0,2-7 0,-2 5 0,-3 0 16,-1 2 0,0 2 0,0 4 0,0 6 15,3-17 0,-3 17 0,0-10 0,0 10 0,0 0 16,0 0 0,0 0 0,0 0 0,0 0 16,0 0 0,0 0 0,-4 48 0,-4-25 15,2-2 0,4 17 0,-6-9 0,6 9 16,-2-2 0,-3-6 0,4-2 0,-3 8 16,4-6 0,-4 7 0,1-10 0,0 0 15,2-6 0,-1 2 0,4-1 0,-1-2 16,-3 3 0,2-4 0,-1-4 0,3 4 15,-3-3 0,3-1 0,-2-3 0,-1-6 16</inkml:trace>
  <inkml:trace contextRef="#ctx0" brushRef="#br0">4703 9045 0,'0'9'0,"3"0"0,-3 5 0,0 5 16,0 1 0,-3 3 0,-2 1 0,2-4 15,-3 1 0,1 1 0,-3 1 0,0-1 16,-4-2 0,4 1 0,0-1 0,-1-4 15,-1 3 0,-1-6 0,2 0 0,2-2 16,-4-3 0,-4 5 0,2-2 0,3-3 16,-1-3 0,-2 0 0,13-5 0,-21 2 15,21-2 0</inkml:trace>
  <inkml:trace contextRef="#ctx0" brushRef="#br0">5133 8973 0,'0'0'15,"0"0"0,0 0 0,0 0 0,0 0 16,0 0 0,0 0 0,0 0 0,0 0 0,0 0 16,0 0 0,-3 7 0,3-7 0,0 0 15,0 0 0,0 0 0,0 0 16,0 0 0,0 0 0,0 0 0,0 0 0,0 0 15,0 0 0,0 0 0,0 0 0,14 3 16,-14-3 0,0 0 0,0 0 0,27-6 16,-16 6 0,-11 0 0,22-4 0,-22 4 15,23-3 0,-23 3 0,18-3 0,-18 3 16,19 0 0,-19 0 0,25-2 0,-25 2 16,19 2 0,-19-2 0,20 3 0,-20-3 15</inkml:trace>
  <inkml:trace contextRef="#ctx0" brushRef="#br0">5551 8759 0,'0'0'0,"0"0"16,0 0 0,0 0 0,0 0 0,0-10 15,0 10 0,0 0 0,0 0 0,0 0 0,0 0 16,0 0 0,16-8 0,-7 6 0,14-3 16,-1 3 0,2-1 0,-2 3 0,-5 0 15,-17 0 0,26 0 0,-15 3 0,-11-3 16,19 12 0,-10-7 0,-3 1 0,-1 6 16,-3-2 0,-2 12 0,-4-1 0,-2 4 15,-11 7 0,-3 2 0,-1-1 0,2 0 16,-6-2 0,9-9 0,3-4 0,-4-5 15,0 3 0,9-7 0,-3 1 0,6 0 16,-5-2 0,3-4 0,7-4 0,-5 11 16,5-11 0,-5 6 0,5-6 0,-3 9 0,3-9 15,0 0 0,0 0 0,0 0 0,0 0 16,18 11 0,-6-11 0,-12 0 0,34 0 16,-10 0 0,-8 0 0,0 0 0,-2 0 15,-14 0 0,24 2 0,-24-2 0,24 0 16,-24 0 0,25 0 0,-13 0 0,-12 0 15,21-2 0</inkml:trace>
  <inkml:trace contextRef="#ctx0" brushRef="#br0">6105 9008 0,'0'0'0,"9"7"15,-9-7 0,7 11 0,-4 1 0,2-2 16,-5 11 0,0 1 0,0-2 0,-1 4 16,-6-2 0,1-2 0,-2 3 0,0-1 15,3-3 0,0 1 0,-4-2 0,1-1 0,2-3 16,1-2 0,3-2 0,0 2 0,-2-6 16,4-6 0,-6 13 0,6-13 0</inkml:trace>
  <inkml:trace contextRef="#ctx0" brushRef="#br0">6646 8777 0,'0'0'0,"0"0"0,0 0 0,0 0 0,0 0 16,0 0 0,-13-16 0,13 16 15,0 0 0,-3-12 0,3 12 0,-1-10 0,1 10 16,0-17 0,0 17 0,1-17 0,-1 6 16,3 1 0,6-1 0,-1 5 0,8-8 15,1 1 0,-1 1 0,0 2 0,1 2 16,2 0 0,-5 2 0,-2 3 0,3 0 15,-15 3 0,24-3 0,-24 3 0,0 0 16,20 6 0,-12 1 0,-8-7 0,9 10 16,-9-10 0,0 12 0,0-12 0,-3 20 0,-3-9 15,-1-1 0,3-2 0,-1 4 0,2-5 16,-2 4 0,-1-3 0,6-8 0,-8 13 16,8-13 0,-3 10 0,3-10 0,3 14 15,-3-14 0,8 19 0,-2-7 0,7 4 16,-2 1 0,6-2 0,-1 5 0,-2-4 15,-1 0 0,-2-2 0,0 1 0,-3-3 16,-4 2 0,2-5 0,-2 1 0,0 2 16,-2-2 0,0 2 0,-2 5 0,-2 1 15,-8 1 0,3 2 0,-6-2 0,-12 11 16,6-7 0,0-7 0,2-1 0,1-1 0,-1-1 16,1 1 0,2-3 0,3-4 0,0-1 15,3 4 0,0-7 0,-3 4 0,2-4 16,1 2 0,-1 0 0,9-5 0,-17 5 15,17-5 0,-17 0 0,17 0 0,-22-7 16,11-1 0</inkml:trace>
  <inkml:trace contextRef="#ctx0" brushRef="#br0">6841 8408 0,'0'0'15,"0"0"0,20 14 0,-1 2 0,-3-4 0,3 5 16,-2 1 0,10 13 0,8-1 0,1 1 16,3 1 0,-10 1 0,8-2 0,3 2 15,-4 2 0,-1-5 0,-3 4 0,-2-1 16,0-4 0,0 5 0,-1-3 0,-10 2 15,-3-5 0,-4-3 0,-2 8 0,-2-3 16,-5-5 0,-3 1 0,0-4 0,-8 14 0,-3-1 0,-8 1 16,-3 2 0,-5-5 0,2 2 0,-5-5 15,-2-2 0,4-2 0,6-4 0,1-5 16,4-1 0,-3-4 0,10 0 0,-5-4 16,4 2 0,4-3 0,2-2 0,-4 0 15,3 0 0,6-5 0,-10 10 0,10-10 16,-8 7 0,8-7 0,-9 6 0,9-6 0,-4 3 15,4-3 0,0 0 0,-9 6 16,9-6 0,0 0 0,-8 4 0,8-4 0,0 0 16,0 0 0,-12 9 0,12-9 0,0 0 15,0 0 0,-11 3 0,11-3 0,0 0 16,0 0 0,0 0 0,0 0 0,0 0 16,-10 4 0,10-4 0,0 0 0,0 0 15</inkml:trace>
  <inkml:trace contextRef="#ctx0" brushRef="#br0">7879 9081 0,'0'0'16,"0"0"0,0 0 0,0 0 0,0 0 15,0 0 0,0 0 0,0 0 0,0 0 16,0 0 0,0 0 0,0 0 0,0 0 16,46 3 0,-18-3 0,-4 2 0,4-4 15,-3 4 0,2 1 0,-3-3 0,1 0 16,0-3 0,-6 3 0,6 3 0,-4-3 0,4 2 16,0-2 0,-1 3 0,-2-3 0,-1 0 15,-4 0 0,-17 0 0,28 2 0,-28-2 16,19 0 0,-19 0 0,0 0 0,22-2 15,-22 2 0,0 0 0,0 0 0,16 0 16,-16 0 0,0 0 0,0 0 0,0 0 16,0 0 0,0 0 0,0 0 0,0 0 15,0 0 0</inkml:trace>
  <inkml:trace contextRef="#ctx0" brushRef="#br0">8205 9020 0,'0'0'0,"-17"-8"0,17 8 15,-17-7 0,17 7 0,-7-5 0,7 5 0,0 0 16,-8-10 0,8 10 0,0 0 0,-8-7 15,8 7 0,0 0 0,0 0 0,-7-10 16,7 10 0,0 0 0,0 0 0,7-18 16,-7 18 0,0-10 0,0 10 0,2-9 15,-2 9 0,3-12 0,-3 12 0,0 0 16,3-15 0,-3 15 0,0-8 0,0 8 16,0 0 0,2-10 0,-2 10 0,0 0 0,0 0 15,0 0 0,0 0 0,0-11 0,0 11 16,0 0 0,0 0 0,0 0 0,0 0 15,0 0 0,-2 31 0,-1-13 0,-2 4 16,5 0 0,-7 13 0,-2 2 0,8-1 16,-5 1 0,1 0 0,3 1 0,-5-9 15,2 5 0,0-1 0,2-6 0,0-8 16,-2 1 0,5-2 0,-3-4 0,3 3 16,-2-6 0,2-1 0,-4-1 0,4-9 15,-3 12 0,3-7 0,0-5 0,0 10 16,0-10 0,0 0 0,0 0 0,-2 12 0,2-12 15,0 0 0,0 0 0,0 0 0,0 0 16</inkml:trace>
  <inkml:trace contextRef="#ctx0" brushRef="#br0">8868 8599 0,'0'0'15,"2"-13"0,-2 13 0,0 0 0,2-9 16,-2 9 0,0 0 0,0 0 0,0 0 15,0 0 0,6 25 0,-6 1 0,0 13 0,-3 3 16,6 4 0,-6-2 0,0 4 0,1 1 16,0 0 0,-9-1 0,4-3 0,2-2 15,0-2 0,0-13 0,5-5 0,-4-3 16,4-3 0,-2-5 0,2 1 0,-2-4 16,2 1 0,0-3 0,0-7 0,-7 10 15,7-4 0,0-6 0,0 10 0,0-10 16,0 0 0,0 0 0,0 0 0,0 0 0,0 0 15,0 0 0,0 0 0,-2-39 16,4 16 0,2-15 0,1 1 0,-3-2 16,5-1 0,-3 4 0,2-6 0,3 4 0,-1-1 15,-1 6 0,2-5 0,2 8 0,2-5 16,-5 9 0,1 1 0,-3 5 0,2 1 16,-1 0 0,2 1 0,1 0 0,3-2 15,-3 4 0,4-2 0,-3 0 0,2 4 16,4-1 0,2-1 0,0 3 0,0 1 15,-2 2 0,-1-3 0,1 8 0,-4-3 16,1 6 0,-6 0 0,4-4 0,-12 6 0,0 0 16,21 6 0,-13-2 0,-2 4 0,-1 0 15,-1-1 0,-4 6 0,2 2 0,-4 11 16,-4-4 0,-3 3 0,-5 9 0,-10 4 16,8-1 0,-6-5 0,-3 1 0,0-2 15,-3-2 0,10-6 0,-2-4 0,2-5 16,-4-1 0,6 2 0,-1-3 0,2-1 15,0-1 0,0-6 0,0 1 0,4-1 16,2 2 0,9-6 0,-13 4 0,13-4 16,-12 5 0,12-5 0,-8 5 0,8-5 0,0 0 15,-7 8 0,7-8 0,0 0 0,0 0 16,-7 4 0,7-4 0,0 0 0,0 0 16,0 0 0,0 0 0,-4 8 0,4-8 15,0 0 0,0 0 0,0 0 0,11 12 16,-11-12 0,7 13 0,-2-5 0,2 0 15,-2 1 0,8 10 0,-5-4 0,-4 0 16,7 2 0,-4 4 0,1 1 0,-1-3 0,-2 3 16,2 1 0,2-3 0,-4 3 0,-1-3 15,1 3 0,0-1 0,1-6 16,-1 2 0,0-1 0,2-4 0,-5 0 0,4-6 16,-1 2 0,-2-3 0,3 1 0,-6-7 15,5 12 0,-5-12 0,5 10 0,-5-10 16,3 7 0,-3-7 0,0 0 0,3 8 15,-3-8 0,0 0 0,0 0 0,0 0 16,0 0 0,0 0 0,0 0 0</inkml:trace>
  <inkml:trace contextRef="#ctx0" brushRef="#br0">9272 9289 0,'0'0'0,"0"0"0,0 0 16,0 0 0,0 0 0,0 0 0,0 0 16,0 0 0,0 0 0,0 0 0,0 0 15,0 0 0,0 0 0,0 0 0,0 0 16,-13-16 0,13 16 0,0 0 0,0 0 15,0 0 0,0 0 0,0 0 0,0 0 0,0 0 16,0 0 0,16-12 0,-16 12 0,0 0 16,25 0 0,-25 0 0,0 0 0,22 8 15,-12-4 0,-1 2 0,-4 2 0,4-1 16,-9 3 0,5 2 0,-3-3 0,-2 4 16,0 6 0,-2 4 0,-6-3 0,-3 2 15,-8 12 0,2-11 0,4-2 0,-1-3 16,4-6 0,1 0 0,0-1 0,4-1 0,-2-3 15,1-2 0,-1 3 0,7-8 16,-5 10 0,5-10 0,-5 6 0,5-6 16,0 0 0,-6 10 0,6-10 0,0 0 0,0 0 15,0 0 0,0 0 0,8 9 0,4-5 16,-12-4 0,21 0 0,-7 0 0,-3 0 16,1 0 0,-12 0 0,18 2 0,-6-2 15,-12 0 0,22 0 0,-22 0 0,13 0 16,-13 0 0,10 0 0,-10 0 0,0 0 15,18 2 0,-18-2 0,0 0 0,8 0 16,-8 0 0,0 0 0,0 0 0,15 0 0,-15 0 16,0 0 0,0 0 0,23-2 0,-23 2 15,17 0 0,-17 0 0,20-8 0,-8 7 16,10-8 0</inkml:trace>
  <inkml:trace contextRef="#ctx0" brushRef="#br0">10275 8483 0,'8'-10'0,"-8"10"0,2-8 0,-2 8 0,6-8 16,-6 8 0,0 0 0,5-7 0,-5 7 16,0 0 0,0 0 0,5-5 0,-5 5 15,0 0 0,0 0 0,4-7 0,-4 7 16,0 0 0,0 0 0,0 0 0,5-6 15,-5 6 0,0 0 0,0 0 0,0 0 16,6-10 0,-6 10 0,0 0 0,8-7 16,-8 7 0,2-9 0,-2 9 0,9-10 15,-4 5 0,1-2 0,-1 0 0,2-1 0,0 2 16,-4-1 0,-3 7 0,8-10 0,-8 10 16,3-7 0,-3 7 0,0 0 0,0 0 15,0 0 0,0 0 0,0 0 0,-36 10 16,1 18 0,-10 5 0,-19 22 0,-6-2 15,5 6 0,7 4 0,6-2 0,14-11 16,9-6 0,5 3 0,3 0 0,6 3 16,11-2 0,1 0 0,6 1 0,5-1 0,6-3 15,4-2 0,6-2 0,5-3 16,1-5 0,3-2 0,2-4 0,1-2 16,-1-6 0,4-2 0,-7 1 0,-2-6 0,-1-6 15,-8 3 0,-4-5 0,0 2 0,-7-3 16,1-2 0,-11-1 0,17 5 0,-17-5 15,13 0 0,-13 0 0,0 0 0,0 0 16,17 0 0,-17 0 0,0 0 0,0 0 16,10-5 0,-10 5 0,0 0 0,0 0 15,-5-11 0,5 11 0</inkml:trace>
  <inkml:trace contextRef="#ctx0" brushRef="#br0">8890 8384 0,'2'-7'0,"-2"7"0,3-10 15,0 4 0,-3 6 0,0-10 0,0 10 16,0-10 0,0 10 0,0 0 0,2-9 16,-2 9 0,0 0 0,2-10 0,-2 10 15,6-7 0,-6 7 0,3-9 0,-3 9 16,6-8 0,-6 8 0,8-8 0,-5 3 16,-3 5 0,4-8 0,-4 8 0,9-10 15,-9 10 0,2-4 0,-2 4 0,0 0 16,7-8 0,-7 8 0,0 0 0,5-8 15,-5 8 0,0 0 0,0 0 0,0 0 0,0 0 16,0 0 0,0 0 0,0 0 0,0 0 16,0 0 0,11 23 0,-11-3 0,0 2 15,-4 4 0,2 13 0,0-1 0,-6 0 16,-1-1 0,9-9 0,-9 10 0,2-10 16,2-3 0,-4-2 0,6 2 0,-3-2 15,-1-2 0,2 4 0,-2-5 0,2 1 16,-3 5 0,6-7 0,-7 1 0,3-3 0,1 1 15,-1-5 0,4-2 0,0 2 16,-1-6 0,-1 6 0,2-5 0,2 4 16,-2-5 0,-1 2 0,3-2 0,0-1 0,-4 1 15,4-7 0,-2 10 0,-1-5 0,3-5 16,-3 10 0,3-10 0,0 10 0,0-10 16,-2 5 0,2-5 0,0 6 0,0-6 15,0 0 0,0 9 0,0-9 0,0 0 16,-2 6 0,2-6 0,0 0 0,0 0 15,-4 8 0,4-8 0,0 0 0,0 0 16,0 0 0,0 8 0,0-8 0,0 0 0,0 0 16,0 0 0</inkml:trace>
  <inkml:trace contextRef="#ctx0" brushRef="#br0">10871 8883 0,'0'0'0,"0"0"16,23-10 0,-23 10 0,0 0 0,0 0 15,0 0 0,5-6 0,-5 6 0,0 0 16,2-10 0,-2 10 0,6-8 0,-6 8 15,2-9 0,-2 9 0,6-8 0,-6 8 16,2-10 0,-2 10 0,3-7 0,-3 7 16,0 0 0,6-10 0,-6 10 0,0 0 0,0 0 15,3-6 0,-3 6 0,0 0 0,0 0 16,0 0 0,0 0 0,0 0 0,0 0 16,0 0 0,0 0 0,-5 31 0,5-21 15,0-1 0,2 2 0,-2 0 0,0 1 16,7-1 0,-6 1 0,2 0 0,2-1 15,3 5 0,5 2 0,-4 2 0,-3-6 16,5 4 0,-3-1 0,3 5 0,-5-7 16,5 2 0,-6-2 0,-2-5 0,-1 5 15,1-2 0,1-4 0,-2 0 0,-2 1 16,0 0 0,0 0 0,-2-2 0,-5 1 0,2 2 16,-8 2 0,-4 0 0,4 0 0,-10-4 15,1 5 0,4-4 0,-10-1 16,6-1 0,0-3 0,2 2 0,-1-5 0,5 2 15,2-4 0,3 0 0,11 0 0,-25-4 16,18-2 0,-1-2 0,-1 0 0,3-9 16</inkml:trace>
  <inkml:trace contextRef="#ctx0" brushRef="#br0">11005 8759 0,'9'-10'0,"-4"5"0,-5 5 16,8-10 0,-8 10 0,6-8 0,-1 4 16,4-4 0,-1 0 0,1 3 0,-5-2 0,5 3 15,1-3 0,1 1 0,11-1 0,1 0 16,1-1 0,3 3 0,15-3 0,-2 4 16,4 1 0,-3 3 0,-2 3 0,-7-1 15,-4 0 0,-7 1 0,-1 2 0</inkml:trace>
  <inkml:trace contextRef="#ctx0" brushRef="#br0">11802 8973 0,'15'4'0,"-15"-4"0,10 0 0,-10 0 15,8 6 0,-8-6 0,5 10 0,-1-3 16,-1 1 0,-3 2 0,-7 2 0,-1 6 16,-3 3 0,-3-4 0,-10 15 0,2-11 15,-5 5 0,-3 2 0,5-9 0,-5 7 0,6-10 16,2 1 0,1-4 0,6-1 0,4-2 16,-4 0 0,5-4 0,4 0 0,-1-2 15,4 2 0,3-6 0,0 0 0,0 0 16,0 0 0</inkml:trace>
  <inkml:trace contextRef="#ctx0" brushRef="#br0">12473 8714 0,'10'-13'15,"2"6"0,-1 3 0,-4-6 0,-7 10 16,12-9 0,-12 9 0,6-6 0,-6 6 15,0 0 0,0 0 0,0 0 0,0 0 16,0 0 0,0 0 0,0 0 0,0 0 16,0 0 0,-33 28 0,16-15 0,1 3 15,0 1 0,-1-1 0,4 6 0,-4-4 16,0 2 0,7 0 0,-7 2 0,7-2 0,-3-1 16,3 1 0,-1 0 0,2 1 0,4-1 15,0 3 0,5-3 0,0 1 0,0-1 16,0 3 0,5-6 0,4 4 0,-7-8 0,5 2 15,-5-2 0,6-3 0,-6-3 16,3 0 0,-1 1 0,-4-8 0,5 9 0,-5-9 16,4 8 0,-4-8 0,0 0 0,0 0 15,10 3 0,-10-3 0,0 0 0,0 0 16,0 0 0,5-20 0,-5 20 0,-3-12 16,3 12 0,-2-18 0,2 13 0,0 5 0,-6-12 15,6 12 0,-2-9 0,2 9 16,-2-10 0,2 10 0,-6-7 0,6 7 15,-3-11 0,3 11 0,-6-5 0,6 5 0,0 0 16,-15-10 0,8 8 0,7 2 0,0 0 16,-22-8 0,22 8 0,-14-2 0</inkml:trace>
  <inkml:trace contextRef="#ctx0" brushRef="#br0">12853 9057 0,'3'6'0,"-3"-6"0,3 18 16,-6-10 0,3-1 0,-3 3 0,0 2 15,-2-4 0,2 5 0,-3-4 0,2 3 16,-8 5 0,4 1 0,0-3 0,-6 1 16,4-3 0,-4 2 0,-3 0 0,2 0 15,6-5 0,2 2 0,-2-6 0,0 0 16,9-6 0</inkml:trace>
  <inkml:trace contextRef="#ctx0" brushRef="#br0">13292 8983 0,'0'0'0,"8"-6"16,-8 6 0,0 0 16,5-7 0,-5 7 0,0 0 0,0 0 0,0 0 15,8-5 0,-8 5 0,0 0 16,0 0 0,0 0 0,0 0 0,9-8 0,-9 8 16,0 0 0,0 0 0,0 0 0,0 0 15,0 0 0,0 0 0,0 0 0,8-3 16,-8 3 0,0 0 0,0 0 0,0 0 15,0 0 0,0 0 0,0 0 0,0 0 0,7-5 16,-7 5 0,0 0 0,0 0 0,0 0 16,0 0 0,9-8 0,-9 8 0,0 0 15,9-5 0,-9 5 0,8-4 0,-8 4 16,13-6 0,-1 2 0,-3 0 0,4 2 16,0-3 0,9 0 0,1-2 0,0 4 15,2-2 0,3 3 0,-4-1 0,3 1 16,0-2 0,-2 4 0,1 0 0,-5 0 0,-5-3 0,1 6 15,-4 0 0,-13-3 0,20 0 0,-20 0 16</inkml:trace>
  <inkml:trace contextRef="#ctx0" brushRef="#br0">13995 8618 0,'9'-8'0,"-9"8"0,9-5 15,-9 5 0,0 0 0,7-5 0,-7 5 16,0 0 0,0 0 0,0 0 0,0 0 16,0 0 0,10 18 0,-10-8 0,0-10 0,-1 22 15,1-2 0,-4 3 0,-1-2 0,2 1 16,0 1 0,-2-2 0,2 4 15,1 0 0,2-2 0,-6 1 0,3 0 0,3-1 16,0 2 0,0-7 0,0 2 0,0-5 16,0-2 0</inkml:trace>
  <inkml:trace contextRef="#ctx0" brushRef="#br0">12569 8496 0,'11'-6'0,"-11"6"0,0 0 0,13-7 16,-13 7 0,0 0 0,17-6 0,-17 6 15,0 0 0,8-4 0,-8 4 0,0 0 16,0 0 0,0 0 0,0 0 0,0 0 15,0 0 0,0 0 0,0 0 0,0 0 16,0 0 0,-1 29 0,-17-13 0,-1 2 16,-6 15 0,-2-6 0,-3-1 0,5 7 0,-6 2 15,4-7 0,0 5 0,2-1 16,-3 0 0,4-2 0,5-8 0,-3 7 0,3-7 16,0-1 0,8-3 0,-3-2 0,3 1 15,2 1 0,-5 0 0,5-3 0,2 1 16,0-4 0,-2 0 0,7 1 0,-1-3 15,-2-3 0,2 4 0,2-1 0,1-3 16,0 4 0,0-4 0,1 3 0,4 0 16,1-2 0,-2 0 0,6 1 0,-2-1 15,0-2 0,4 0 0,-6 0 0,1-2 16,2 2 0,5-5 0,-14-1 0,20 2 0,-20-2 16,25-2 0,-3 1 0,-11-5 0,3-1 15,-1-2 0,4-3 0,2 1 0,-2-5 16,1-1 0,-5 2 0,7-1 0,-4-2 15,2 1 0,-5-4 0,-3 8 0,5-2 16,-2 0 0,-4 3 0,-1 2 0,-3-1 16,1 1 0,-2 0 0,-1 3 0,-3 7 15,9-15 0,-9 5 0,0 10 0,3-13 16,-3 13 0,-5-10 0,5 10 0,-10-13 16,3 5 0,-1-2 0,0 5 0,-3-1 0,0-1 15,-1 1 0,-1 0 0,5 0 0,-6 0 16,14 6 0,-19-7 0,10 3 0,1-2 15,8 6 0,-16-7 0,16 7 0,-11-5 16,11 5 0,0 0 0,-13-5 0,13 5 16,0 0 0,0 0 0,0 0 0,0 0 15,0 0 0,0 0 0,0 0 0</inkml:trace>
  <inkml:trace contextRef="#ctx0" brushRef="#br0">13713 8184 0,'0'0'0,"20"0"15,-20 0 0,41 0 0,3 0 0,-1 5 16,8-3 0,-6 3 0,2 3 0,-1 2 16,1 1 0,1 5 0,2 3 0,0 6 0,21 15 15,-17-6 0,-10-2 0,-6 5 0,1 0 16,14 22 0,-19-10 0,-4-10 15,-4 9 0,-8-2 0,1 2 0,1-3 0,-6 3 16,-1-4 0,0 1 0,-4-4 0,-3 2 16,-1-3 0,0-1 0,-5-6 0,0-10 15,-5-1 0,0 1 0,-1-1 0,-3-3 16,-4 1 16,0 0 0,-1 0 0,-3 1 0,-2-8 0,0 2 15,0 0 0,-3-3 0,1-2 0,-3 3 16,5-4 0,-5-2 0,2 2 0,1-2 15,-2-3 0,7-1 0,2 2 0,0-3 16,14-2 0,-21 3 0,21-3 0,-17 2 16,17-2 0,-16-5 0,16 5 0</inkml:trace>
  <inkml:trace contextRef="#ctx0" brushRef="#br0">15440 8830 0,'0'0'0,"0"0"0,0 0 16,0 0 0,0 0 0,0 0 0,3-8 0,-3 8 16,0 0 0,0 0 0,0 0 0,0 0 15,0 0 0,12-4 0,-12 4 0,22 0 16,-1-3 0,23 0 0,0 3 0,5-2 16,-3 0 0,1-1 0,2 0 0,3 0 15,-19 3 0,11-4 0,-11 2 0,-2 2 16,-12 0 0,0 0 0,-19 0 0,27 2 0,-27-2 15,21 0 0,-21 0 0,0 0 0,20-2 16,-20 2 0,0 0 0,0 0 0,0 0 16,19 0 0,-19 0 0,0 0 0,0 0 15,0 0 0,0 0 0,0 0 0,0 0 16</inkml:trace>
  <inkml:trace contextRef="#ctx0" brushRef="#br0">15950 8696 0,'-5'-16'16,"-1"6"0,-3-5 0,4 5 0,2-3 0,-4 6 15,4-3 0,3 10 0,-9-15 0,5 11 16,4 4 0,-4-12 0,-1 5 0,5 7 16,-6-8 0,6 8 0,-5-8 0,5 8 15,0 0 0,-6-7 0,6 7 0,0 0 16,0 0 0,0 0 0,0 0 0,-11-5 16,11 5 0,0 0 0,-13 14 0,7-6 15,-8 11 0,4 1 0,1 5 0,-7 10 16,2 1 0,3 2 0,1-11 0,1 1 15,3 5 0,-2 5 0,3-4 0,2-2 0,3-8 16,0 13 0,3-8 0,0-1 0,-1-9 16,1 4 0,2 3 0,3-7 0,1 0 15,-1 1 0,0-3 0,0-2 0,5-7 16,-1-2 0</inkml:trace>
  <inkml:trace contextRef="#ctx0" brushRef="#br0">16716 8394 0,'9'-7'0,"-1"-1"0,1 0 0,-5 4 0,5-2 15,-9 6 0,8-10 0,-8 10 16,11-7 0,-11 7 0,6-5 0,-6 5 0,0 0 16,0 0 0,7-5 0,-7 5 0,0 0 15,0 0 0,6 20 0,-6-11 0,0 14 16,-3-1 0,0 20 0,-1 2 0,1-2 16,-3 3 0,0-1 0,-2-2 0,3 0 15,0 3 0,-1 0 0,4-6 0,-5-4 0,5 3 31,-4-10 0,6-4 0,-2-4 0,2-3 0,0-2 16,0-4 0,0 1 0,0-5 0,0 2 0,-6-2 16,6-7 0,-3 12 0,3-12 0,0 11 15,3-6 0,-3-5 0,0 0 0,0 0 16,0 0 0,0 12 0,0-12 0,0 0 16,0 0 0,0 0 0,0 0 0,6-30 15,2 10 0,1-1 0,4-16 0,-3-1 16,8-1 0,-5 3 0,4 1 0,-4 8 15,6-5 0,-6 5 0,2 7 0,-7-1 0,2 4 16,2 0 0,-1 0 0,3 5 0,-6 2 16,2 0 0,2 0 0,-4 3 0,2-1 15,-2 0 0,4 2 0,-1-3 0,0 3 16,0 2 0,-2-2 0,5 2 0,-5-2 16,2 4 0,1-3 0,-12 5 0,21-5 15,-21 5 0,18 0 0,-18 0 0,0 0 16,30 2 0,-30-2 0,10 8 0,-10-8 0,14 12 15,-12-2 0,4-1 0,-6 1 0,0-10 16,0 20 0,-2-10 0,-2 2 0,-5 6 16,2-7 0,-3 8 0,-8-4 0,6-2 15,-6 1 0,-1 0 0,0-5 0,0 3 16,-3-2 0,0-1 0,2 0 0,-4-5 16,8-1 0,2 3 0,4-4 0,1 3 15,9-5 0,-21 3 0,21-3 0,-15 2 0,15-2 16,0 0 0,-13 5 0,13-5 0,0 0 15,0 0 0,0 0 0,-17 3 0,17-3 16,0 0 0,0 0 0,0 0 0,0 0 16,0 0 0,-10 4 0,10-4 0,0 0 15,-3 8 0,3-8 0,0 0 0,0 9 16,0-9 0,3 14 0,2-4 0,0 3 16,6 2 0,3 2 0,0 1 0,5-3 0,-2 1 15,-1 0 0,0-4 0,0 1 16,4-1 0,-1 0 0,-3-3 0,3 1 0,-7-1 15,1-3 0,-2-1 0,0 3 0,-11-8 16,13 7 0,-6-2 0,-7-5 0,0 0 16,14 5 0,-14-5 0</inkml:trace>
  <inkml:trace contextRef="#ctx0" brushRef="#br0">17378 9057 0,'-12'-12'0,"12"12"16,0 0 0,0 0 0,0 0 0,0 0 15,0 0 0,-8-10 0,8 10 0,0 0 16,0 0 0,0 0 0,0 0 0,0 0 15,0 0 0,0-13 0,0 13 0,0 0 0,0 0 16,0 0 0,0 0 0,0 0 0,8-12 16,-8 12 0,0 0 0,15-5 0,-15 5 15,23-3 0,-1-2 0,-6 5 0,1-2 16,-17 2 0,27-2 0,-27 2 0,16 0 16,-16 0 0,21 0 0,-21 0 0,0 0 15,17 2 0,-17-2 0,0 0 0,0 0 16,9 7 0,-9-7 0,0 0 0,0 0 0,-5 13 15,5-13 0,0 15 0,0-15 0,-9 19 16,9-8 0,0-2 0,-3 6 16,3-3 0,3 8 0,-3-1 0,5 3 0,-1-2 15,-1 0 0,-1-2 0,3 2 0,-2-1 16,0 0 0,2-3 0,-5-4 0,3-1 16,-3-1 0,1 0 0,-1-2 0,0-8 15,0 15 0,0-15 0,0 10 0,0-10 16,-1 10 0,1-10 0,-8 10 0,1-2 15,-14-1 0,-6-3 0,-22-2 0,-9-4 16,-32-8 0,-8-14 0,-83-14 0,63 0 0</inkml:trace>
  <inkml:trace contextRef="#ctx0" brushRef="#br0">18448 8218 0,'0'0'16,"0"0"0,4 4 0,-4-4 0,0 0 16,0 0 0,0 0 0,0 0 0,0 0 15,0 7 0,0-7 0,0 0 0,0 0 16,0 0 16,0 0 0,-11 16 0,-5 2 0,-12 12 15,-7 2 0,-3 6 0,-23 21 0,18-16 16,-15 21 0,1-6 0,21-10 0,4-10 15,2 5 0,12-4 0,0 1 0,4-3 0,0 2 16,8-1 0,4 2 0,7-2 0,6 1 16,9 1 0,-2 0 0,7-2 0,5-5 15,6 2 0,2-3 0,1-3 0,4-1 16,-2-7 0,-7 1 0,4-3 0,0-7 16,-5-4 0,-3-6 0,-5-2 0</inkml:trace>
  <inkml:trace contextRef="#ctx0" brushRef="#br0">18924 8508 0,'0'-6'0,"0"6"0,0-12 15,0 12 0,0-13 0,0 13 0,0-10 16,0 10 0,0-10 0,0 10 0,5-7 16,-5 7 0,13-10 0,-5 5 0,4 2 0,1 3 15,8-7 0,2 4 0,1-1 0,4 4 16,-3 0 0,2 4 0,-2-4 0,0 6 15,-4-2 0,-1 2 0,-2 1 0,-6-5 16,-2 6 0,-2-3 0,-8-5 0,12 15 16,-10-5 0,-2-10 0,-2 20 0,-3-10 15,-2-1 0,-3 11 0,-4-3 0,3-1 16,0 3 0,0-3 0,0 2 0,3-6 0,3 9 16,-1-7 0,4 2 0,2-4 15,2 9 0,1-1 0,0-1 0,5 3 0,0-1 16,0-1 0,3 1 0,-3 0 0,0-7 15,4 6 0,-4-2 0,-3-4 0,0-1 16,2-2 0,-7-1 0,3 0 0,-3 0 16,0 0 0,0-10 0,-3 18 0,-6-10 15,1 4 0,-6 1 0,-5-1 0,0 2 16,-3-5 0,-13 9 0,-5-4 0,10-6 0,3 1 16,3-5 0,2 1 0,1-1 0,4-2 0,3 3 15,0-3 0,14-2 0,-22-2 0,22 2 16</inkml:trace>
  <inkml:trace contextRef="#ctx0" brushRef="#br0">19638 8771 0,'13'6'15,"-13"-6"0,7 13 0,-7-13 0,4 15 0,-8-5 16,4-10 0,-7 30 0,-1-14 0,-3 6 15,-2-1 0,-10 7 0,5-5 0,1-1 16,-8 9 0,1-9 0,-1 5 0,3-11 16,3 2 0,3-5 0,-1 1 0,4 0 15,2-5 0,-1 0 0,1-2 0,7-1 16,4-6 0</inkml:trace>
  <inkml:trace contextRef="#ctx0" brushRef="#br0">20051 8445 0,'17'-5'0,"-6"0"0,6 2 0,-2 3 16,6 0 0,-1 0 0,2 0 0,0 6 0,6-4 16,-4 5 0,-2 3 0,3 3 0,-3 0 15,-3 0 0,-4 6 0,0 0 0,-4 3 16,-3-1 0,-2 2 0,-3-1 0,-3 3 16,-6-2 0,-7 12 0,-2-8 0,0-5 15,-10 7 0,-2-2 0,1-7 0,2-5 16,5 0 0,2-2 0,-1 0 0,1-3 15,7 0 0,-3-2 0,6-4 0,-1 2 0,2 2 16,6-8 0,-14 7 0,14-7 0,-5 5 16,5-5 0,0 0 0,0 0 0,0 0 15,0 0 0,25 7 0,-1-4 0,0-6 16,18 3 0,1 0 0,2-2 0,-6 2 16,4-5 0,-2 2 0,-8-2 0,-5 1 15,-6 1 0</inkml:trace>
  <inkml:trace contextRef="#ctx0" brushRef="#br0">20831 8870 0,'0'13'15,"0"-7"0,0-6 0,-7 27 0,-2-7 16,-5-1 0,1 3 0,-11 6 0,-2-1 15,-2 2 0,5-6 0,6-1 0,1-6 0,-1 1 16,0-2 0,4-4 0,0 1 0,1-2 16,1 0 0,3 1 0,3-4 0,-1-2 15,6-5 0,-3 6 0</inkml:trace>
  <inkml:trace contextRef="#ctx0" brushRef="#br0">21507 8384 0,'0'0'0,"8"-7"16,-8 7 0,0 0 0,0 0 0,0 0 16,0 0 0,0 0 0,12-6 0,-12 6 15,0 0 0,0 0 0,0 0 0,10 20 16,-7-11 0,1 9 0,-3 2 0,3 2 15,-8 1 0,3 12 0,-3 6 0,4-1 16,-5-4 0,0 2 0,2 0 0,-3 0 16,4-1 0,-2-1 0,3-9 0,1-3 0,0-3 15,0-1 0,1-2 0,3-5 0,-2-1 16,1-2 0,-3-10 0,8 10 0</inkml:trace>
  <inkml:trace contextRef="#ctx0" brushRef="#br0">21795 8067 0,'16'-4'0,"-16"4"0,36 4 15,-17 4 0,6 0 0,-3 4 0,14 13 16,-1-1 0,1 9 0,-4-4 0,-2 9 16,-6-2 0,0 2 0,-1 3 0,-3 0 15,-7 4 0,2-5 0,-9 9 0,0-6 0,-6 2 16,-6 0 0,0 2 0,-2 0 0,-6 0 16,-5 0 0,-3-3 0,-1-2 0,-1-3 15,0-1 0,-4 1 0,-2-5 0,5-3 16,-1 2 0,0-5 0,1-9 0,7 1 15,-2-3 0,1-5 0,3 0 0,-1 4 16,3-6 0,1-3 0,4 1 0,1-2 16,-2 0 0,0 0 0,10-6 0,-10 6 0,10-6 15,-10 4 0,10-4 0,0 0 0,0 0 16,0 0 0,0 0 0,0 0 0,0 0 16</inkml:trace>
  <inkml:trace contextRef="#ctx0" brushRef="#br0">23276 8610 0,'0'0'0,"7"-10"0,-7 10 16,0 0 0,4-10 0,-4 10 0,0 0 16,3-6 0,-3 6 0,0 0 0,0 0 15,9-11 0,-9 11 0,0 0 0,0 0 0,7-4 16,-7 4 0,14-2 0,-14 2 0,33 0 16,-6 0 0,18 2 0,4-2 0,-3 4 15,2 0 0,-3 0 0,-4-1 0,-8-1 16,-6-1 0,-2 2 0,-3 3 0,-3-3 15,-2-2 0,-4 4 0</inkml:trace>
  <inkml:trace contextRef="#ctx0" brushRef="#br0">23148 8906 0,'-6'8'0,"6"-8"15,0 0 0,0 0 0,0 0 0,0 0 16,0 0 0,0 0 0,0 0 0,0 0 16,0 0 0,0 0 0,22 8 0,3-8 15,21 0 0,2-4 0,-3 4 0,7-2 0,3 0 16,3 4 0,27-2 0,-20-5 0,-8-2 16,1-1 0,-2-5 0</inkml:trace>
  <inkml:trace contextRef="#ctx0" brushRef="#br0">25498 7867 0,'0'-6'15,"1"0"0,2 2 0,-3 4 0,3-10 0,-3 5 16,0 5 0,5-10 0,-5 10 0,0-8 15,0 8 0,3-7 0,-3 7 16,0 0 0,0 0 0,0 0 0,0 0 0,0 0 16,0 0 0,-38 28 0,7-4 0,-4 8 15,-3 5 0,0 1 0,-25 18 0,19-9 16,10-12 0,-3 4 0,4-2 0,-4 1 16,11 0 0,1-3 0,8 4 0,1-4 0,2 2 15,-2 2 0,8 3 0,2 0 0,9-2 16,0 1 0,10-1 0,-5 3 15,7-4 0,1 0 0,3-2 0,2 0 0,2-5 16,1 0 0,4-2 0,-6-6 0,8 3 16,0-2 0,-2-10 0,-2-4 0,-5-3 15</inkml:trace>
  <inkml:trace contextRef="#ctx0" brushRef="#br0">25924 8415 0,'0'-9'0,"0"9"0,0 0 16,0 0 0,0 0 0,0 0 0,0 0 15,0 0 0,0 0 0,-17 26 0,12-11 0,-3 8 16,0-3 0,-1 2 0,1 15 0,3-9 15,3-6 0,2-3 0,-4 3 0,4-5 16,4 3 0,-4-4 0,0-4 0,2-3 16,-2 1 0,5-2 0,-5-8 0,3 12 15,-1-7 0,-2-5 0,6 6 0,-6-6 16,0 0 0,22 0 0,-22 0 0,22-11 16,-6-4 0,0 0 0,1-3 0,-4-1 15,1-1 0,-2 1 0,-4-1 0,2 2 16,-4 2 0,0 3 0,-3 1 0,-1-1 0,-2 3 15,0 3 0,0 0 0,3 0 0,-3 7 16,0-13 0,0 13 0,-3-9 0,3 9 16,0-8 0,0 8 0,-2-8 0,2 8 15,-3-4 0,3 4 0,0 0 0,-4-8 16,4 8 0,0 0 0,0 0 0,0 0 16,-13-8 0,13 8 0,0 0 0,-22 0 15,22 0 0,-21 8 0,9-6 0,4 1 0</inkml:trace>
  <inkml:trace contextRef="#ctx0" brushRef="#br0">26581 8483 0,'0'0'0,"10"2"16,-10-2 0,0 0 0,4 20 0,-4-10 16,0 9 0,-4 1 0,1 3 0,1-1 15,-3-3 0,2 3 0,-5-5 0,3 3 16,0-4 0,-4 2 0,1-3 0,2-2 0,0-1 16,1-2 0,-6 0 0,3-1 15,-9 4 0,-5 2 0,1-5 0,-14 7 0,-5-3 16,10-3 0,0-4 0,10-1 0,-6 4 15,7-9 0,0 1 0,7-4 0</inkml:trace>
  <inkml:trace contextRef="#ctx0" brushRef="#br0">27172 8442 0,'5'-2'16,"-5"2"0,0 0 0,0 0 0,0 0 15,0 0 0,0 0 0,0 0 0,0 0 16,-16 30 0,8-20 0,0 6 0,-6 3 16,3 0 0,0 1 0,3-1 0,0 1 15,0-1 0,1-3 0,3 3 0,-2-3 16,4 4 0,-1-9 0,3 4 0,0-2 0,0-3 15,5-1 0,-5-1 0,6 2 0,-4-4 16,4 0 0,2 0 0,-8-6 0,19 6 16,-8-6 0,-11 0 0,33-6 0,-17 0 15,6-4 0,-6-2 0,0 2 0,-7 0 16,6-1 0,-8 7 0,1-5 0,-2-2 16,0 3 0,-1-1 0,1-1 0,-4 3 15,-2 0 0,0 7 0,0-18 16,0 11 0,0 7 0,-6-16 0,2 9 15,-3-2 0,5 0 0,-4 3 0,6 6 16,-5-3067 0,2 6116 0,3-3049 0,-7-9 0,7 9 16,-6-8 0,6 8 0,0 0 0,-4-10 15,4 10 0,0 0 0,0 0 0,-5-7 0,5 7 16</inkml:trace>
  <inkml:trace contextRef="#ctx0" brushRef="#br0">27657 8556 0,'8'5'0,"-8"-5"15,0 0 0,9 6 0,-9-6 0,3 6 16,-3-6 0,4 14 0,-1-2 0,-3 7 0,0-2 16,-5 3 0,3-2 0,-5 5 15,2-3 0,-3 0 16,-2-1 0,0-1 0,2 2 0,0-1 0,-4-3 15,-1 1 0,6-5 0,-5 1 0,1 1 16,1 1 0,-1-3 0,2-1 0,-1-4 16,2 0 0,-4 2 0,4-3 0,0 0 15,3 2 0,5-8 0</inkml:trace>
  <inkml:trace contextRef="#ctx0" brushRef="#br0">28411 8432 0,'6'-4'0,"-6"4"16,0 0 0,0 0 0,0 0 0,0 0 16,-18 25 0,7-15 0,-1 10 0,2-1 0,-3 1 15,-1-1 0,-3 13 0,6-9 0,-2-1 16,5-2 0,-1-1 0,0 1 0,3-3 15,5 3 0,2-2 0,-2-4 0,2 5 16,-1-4 0,0-2 0,6-1 0,-3-5 16,5 3 0,1-2 0,-3-3 0,-6-5 15,11 7 0,-11-7 0,19 0 0,-19 0 0,0 0 16,38-14 0,-21 1 0,-7-2 0,4-2 16,0-1 0,-6-1 0,0 2 0,-2-3 15,-1 4 0,1-4 0,-6 10 0,0-6 16,2 4 0,-2-1 0,-2 6 0,2-6 15,-6 1 0,5 3 0,-6-1 0,-2-2 16,1 4 0,-2-9 0,-4 5 0,0-2 16,0 6 0,4-2 0,2 3 0,-2-1 0,3 3 15,7 5 0,-14-5 0,14 5 16,-11-5 0,11 5 0</inkml:trace>
  <inkml:trace contextRef="#ctx0" brushRef="#br0">28785 7735 0,'0'0'0,"0"0"0,0-5 15,0 5 0,0 0 0,0 0 0,21 35 16,2-4 0,1 7 0,1 2 0,2 4 15,3-1 0,14 22 0,-11-14 0,-9-3 16,2-2 0,-5-1 0,-4 4 0,-1-2 16,-5 2 0,5 28 0,-4-21 0,-10-9 15,-2 2 0,-2-4 0,-5 3 0,-1-2 16,-2-2 0,-2 1 0,-6-3 0,1-3 16,-4 3 0,-2-6 0,-1 2 0,-1-8 0,-1-2 15,-3 3 0,10-9 0,0-3 0,3-4 16,-1 0 0,1 0 0,-1-3 15,4-2 0,1 0 0,2-4 0,2 4 0,-1-4 16,6-1 0,-6 0 0,5-3 0,4-2 16,-8 7 0,5-4 0,3-3 0,0 0 15,-11 7 0,11-7 0,0 0 0,-15 4 16,15-4 0,-31-11 0,-8-6 0</inkml:trace>
  <inkml:trace contextRef="#ctx0" brushRef="#br0">2237 11005 0,'0'0'0,"0"0"16,0 0 0,0 0 0,0 0 0,0 0 15,0 0 0,0 0 0,0 0 0,0 0 16,21-15 0,-21 15 0,0 0 0,0 0 0,2-7 16,-2 7 0,0 0 0,0 0 15,0 0 0,7-10 0,-7 10 0,0 0 0,5-6 16,-5 6 0,0 0 0,0 0 0,3-7 15,-3 7 0,0 0 0,0 0 0,5-11 16,-5 11 0,4-7 0,-4 7 0,0 0 16,1-8 0,-1 8 0,0 0 0,6-8 15,-6 8 0,0 0 0,0 0 0,0-8 16,0 8 0,0 0 0,0 0 0,0 0 16,0 0 0,0 0 0,0 0 0,0 0 0,0 0 15,-37 31 0,17-15 0,-5 16 0,-5 3 16,5-3 0,-2 5 0,5-3 0,-3 6 15,3 0 0,3-4 0,0 0 0,3-3 16,2-3 0,5-3 0,4-4 0,0-2 16,2 4 0,3 0 0,0 0 0,4-3 15,5 0 0,0 1 0,-1-5 0,3 5 16,3-1 0,-1-4 0,1 3 0,13 7 16,-5-6 0,-4-5 0,0-1 0,1-3 15,-6-1 0,7 2 0,-3-2 0,-1 0 16,-2-4 0,0 1 0,-4-3 0,4-2 0,-6 0 15,-8-4 0,22 12 0,-14-11 0,3 5 16,-11-6 0,17 4 0,-17-4 0,17 2 16,-17-2 0,10 6 0,-10-6 0,0 0 15,14 2 0,-14-2 0,0 0 0,0 0 16,14 5 0,-14-5 0,0 0 0,0 0 16,0 0 0,0 0 0,13 5 0,-13-5 15,0 0 0,0 0 0,0 0 0,0 0 0,0 0 16,0 0 0</inkml:trace>
  <inkml:trace contextRef="#ctx0" brushRef="#br0">2866 11061 0,'0'0'0,"3"-13"0,1 1 0,0 2 16,2 2 0,-4-2 0,4 2 0,-4-2 0,4 0 15,-6 3 0,2-2 0,4 0 0,0-1 16,-1 1 0,1 1 0,-4 1 0,1 0 16,-1-3 0,-2 10 0,9-13 0,-6 9 15,-3 4 0,5-7 0,-5 7 0,6-9 16,-6 9 0,0 0 0,2-10 0,-2 10 15,0 0 0,6-6 0,-6 6 0,0 0 16,0 0 0,2-10 0,-2 10 0,0 0 16,0 0 0,0 0 0,6-5 0,-6 5 15,0 0 0,0 0 0,0 0 0,0 0 16,5-8 0,-5 8 0,0 0 0,0 0 16,0 0 0,0 0 0,0 0 0,0 0 0,0 0 15,4-10 0,-4 10 0,0 0 0,0 0 16,0 0 0,0 0 0,0 0 0,0 0 15,0 0 0,0 0 0,0 0 0,0 0 16,0 0 0,0 0 0,0 0 0,0 37 16,-4-19 0,-1 4 0,2 0 0,-2-1 15,-3 17 0,1-3 0,0-5 0,-2 4 16,2-4 0,0-4 0,-3-4 0,4 4 16,1-5 0,0 1 0,-1 1 0,-2-1 15,4 1 0,0-5 0,-2 5 0,1-3 16,2 0 0,-2-1 0,1-4 0,1-3 0,-1 3 15,1-5 0,0 3 0,3-1 0,-3-4 16,1 0 0,-1 2 0,1 3 0,2-3 16,-3 0 0,-1-2 0,3 2 0,1-10 15,-4 17 0,2-11 0,2 3 0,0-9 16,-6 13 0,6-13 0,0 11 0,0-11 16,0 0 0,-3 15 0,1-10 0,2-5 15,0 10 0,0-10 0,0 0 0,0 0 0,-6 12 16,6-12 0,0 0 0,-2 8 15,2-8 0,0 0 0,0 0 0,0 0 16,-4 11 0,4-11 0,0 0 0,0 0 0,0 0 16,0 8 0,0-8 0,0 0 0,0 0 15,0 0 0,0 0 0,0 0 0,0 0 16,0 0 0,0 0 0,0 0 0,0 0 16,0 0 0,12-24 0,-7 14 0,1-10 15,0 4 0,2-6 0,-1 4 0,2-3 16,-5-1 0,6 2 0,-2-1 0,0 1 15,-4-3 0,6 6 0,-2-5 0,0 2 0,0 0 16,3 3 16,-3-3 0,-1 1 0,3 1 0,1 1 15,-6 2 0,3 3 0,-2-1 0,2 3 0,-3 2 16,3-3 0,-2 1 0,3 3 0,-4-3 16,3 3 0,0-2 0,1 0 0,0 3 15,-5-1 0,4 1 0,1 0 0,-9 6 16,9-9 0,-9 9 0,7-7 0,-7 7 15,0 0 0,8-5 0,-8 5 0,0 0 0,0 0 16,11-3 0,-11 3 0,0 0 0,0 0 16,0 0 0,0 0 0,0 0 0,19 10 15,-19-10 0,4 8 0,-4-8 0,5 8 16,-2-2 0,-3-6 0,1 14 0,-1-6 16,0 2 0,-1 0 0,1 0 0,-3-3 15,0 3 0,-3 1 0,1-3 0,-3 2 16,2 0 0,-2-2 0,-3 2 0,-5 5 15,2-5 0,0 0 0,0 2 0,-2-1 0,5-4 16,0 2 0,1-5 0,1 2 0,-5-2 16,6 4 0,0-6 0,8-2 0,-14 8 15,14-8 0,-9 5 0,9-5 0,-10 5 16,10-5 0,-8 5 0,8-5 0,0 0 16,0 0 0,-8 5 0,8-5 0,0 0 15,0 0 0,0 0 0,-8 5 0,8-5 16,0 0 0,0 0 0,0 0 0,0 0 0,0 0 15,-10 5 0,10-5 0,0 0 0,0 0 16,0 0 0,0 0 0,0 0 0,0 0 16,0 0 0,0 0 0,-7 4 0,7-4 15,0 0 0,0 0 0,0 0 0,5 12 16,-5-12 0,6 10 0,0-5 0,-4 6 16,4-1 0,2-3 0,-6 5 0,4-2 15,4 0 0,-6-1 0,4 4 0,3 2 16,-3-1 0,0-1 0,-2-3 0,-1 0 15,1 0 0,0-4 0,-1 3 0,-3-3 16,4 2 0,-1-1 0,-5-7 0,8 13 0,-8-13 16,6 10 0,-6-10 0,7 8 0,-7-8 15,1 7 0,-1-7 0,6 7 0,-6-7 16,5 5 0,-5-5 0,0 0 0</inkml:trace>
  <inkml:trace contextRef="#ctx0" brushRef="#br0">3156 11587 0,'0'0'16,"0"0"0,3-10 0,-3 10 16,0 0 0,0 0 0,7-6 0,-7 6 0,0 0 15,0 0 0,0 0 0,0 0 0,6-6 16,-6 6 0,0 0 0,0 0 0,0 0 15,0 0 0,0 0 0,0 0 0,0 0 16,0 0 0,14 28 0,-14-18 0,3 1 16,0 1 0,-3-4 0,3 4 0,-3 1 0,1-1 15,-1-3 0,0 4 0,0-1 0,4-2 16,-4-10 0,0 20 0,3-7 0,-3-13 16,0 13 0,0-13 0,0 12 0,0-12 15,0 14 0,0-14 0,0 0 0,0 12 16,0-12 0,0 0 0,0 12 0,0-12 15,0 0 0,0 0 0,0 10 0,0-10 16,0 0 0,0 0 0,0 0 0,0 0 0</inkml:trace>
  <inkml:trace contextRef="#ctx0" brushRef="#br0">3718 11436 0,'0'0'0,"0"0"15,0 0 0,0 0 0,0 0 0,0 0 0,0 0 16,0 0 0,0 0 0,0 0 0,0 0 16,0 0 0,0 0 0,0 0 0,0 0 15,0 0 0,0 0 0,0 0 0,0 0 16,0 0 0,0 0 0,0 0 0,0 0 15,0 0 0,0 0 0,0 0 0,0 0 16,0 0 0,0 0 0,0 0 0,0 0 16,0 0 0,0 0 0,0 0 0,0 0 15,0 0 0,0 0 0,0 0 0,0 0 16,0 0 0,0 0 0,0 0 0,0 0 16,0 0 0,0 0 0,0 0 0,0 0 0,0 0 15,0 0 0,0 0 0,0 0 0,0 0 16,5 20 0,-5-20 0,0 0 0,0 0 15,0 0 0,0 0 0,0 0 0,11 5 16,-11-5 0,0 0 0,0 0 0,0 0 16,0 0 0,0 0 0,0 0 0,0 0 15,0 0 0,0 0 0,9 3 0,-9-3 16,0 0 0,0 0 0,0 0 0,0 0 16,0 0 0,0 0 0,0 0 0,0 0 15,0 0 0,0 0 0,0 0 0,0 0 16,0 0 0,0 0 0,0 0 0,0 0 0,0 0 15,8 5 0,-8-5 0,0 0 16,0 0 0,0 0 0,0 0 0,0 0 0,0 0 16,0 0 0,0 0 0,0 0 0,0 0 15,0 0 0,0 0 0,0 0 0,0 0 16,0 0 0,0 0 0,0 0 0,0 0 16,0 6 0,0-6 0,0 0 0,0 0 15,0 0 0,-8 12 0,8-12 0,0 0 0,-9 7 16,9-7 0,0 0 0,-8 6 0,8-6 15,-8 6 0,8-6 0,0 0 0,0 0 16,-12 3 0,12-3 0,0 0 0,0 0 16,0 0 0,0 0 0,0 0 0,0 0 15,0 0 0,0 0 0,-16-12 0,16 12 16,0 0 0,0 0 0,-2-10 0,2 10 16,0 0 0,0-8 0,0 8 0,0 0 15,0 0 0,0 0 0,0 0 0,5-13 16,-5 13 0,0 0 0,0 0 0,0 0 15,0 0 0,0 0 0,0 0 0,0 0 16,0 0 0,0 0 0,0 0 0,0 0 0,0 0 16,-8-7 0,8 7 0,0 0 0,0 0 15,0 0 0,0 0 0,0 0 0,0 0 16,0 0 0,-12-5 0,12 5 0,0 0 16,0 0 0,0 0 0,0 0 0,0 0 15,0 0 0,0 0 0,0 0 0,0 0 16,-2-8 0,2 8 0,0 0 0,0 0 15,0 0 0,0 0 0,0 0 0,0 0 16,0 0 0,0 0 0,0 0 0,0 0 0,-8-7 16,8 7 0,0 0 0,0 0 0,0 0 15,0 0 0,0 0 0,0 0 0,-15-3 16,15 3 0,0 0 0,0 0 0,0 0 16,0 0 0,0 0 0,0 0 0,-9-2 15,9 2 0,0 0 0,0 0 0,0 0 16,0 0 0,0 0 0,0 0 0,0 0 15,0 0 0,18-15 0,-18 15 0,0 0 16,10-3 0,-10 3 0,0 0 0,0 0 0,0 0 16,14-1 0,-14 1 0,0 0 15,0 0 0,0 0 0,0 0 0,0 0 0,0 0 16,0 0 0,0 0 0,0 0 0,0 0 16,0 0 0,0 0 0,0 0 0,0 0 15,0 0 0,0 0 0,0 0 0,0 0 0,0 0 16,0 0 0,-18 19 0,18-19 0,0 0 15,0 0 0,0 0 0,0 0 0,0 0 0,0 0 16,0 0 0,0 0 0,0 0 0,0 0 16,0 0 0,0 0 0,0 0 0,0 0 15,47-8 0,-47 8 0,0 0 0,26 2 16,-26-2 0,17 6 0,-9-4 0,-8-2 16,17 13 0,-12-6 0,1 1 0,-1-1 15,-5-7 0,3 19 0,-3-6 0,-3 6 16,0-1 0,-2 2 0,-3-3 0,0 0 0,-1 0 15,1-2 0,0-2 0,3-1 0,-1-2 16,-2 0 0,0-1 0,0 1 0,-1-4 16,1 1 0,0 0 0,-1 1 0,0-4 15,9-4 0,-21 13 0,21-13 0,-19 0 16</inkml:trace>
  <inkml:trace contextRef="#ctx0" brushRef="#br0">4065 11370 0,'0'0'0,"0"0"0,0 0 0,0 0 0,0 0 16,0 0 0,0 0 0,0 0 0,0 0 16,0 0 0,0 0 0,0 0 0,17 0 15,-17 0 0,0 0 0,0 0 0,24 0 16,-10-3 0,11 3 0,1 0 0,19-7 15,-3 4 0,-8-2 0,-7 3 0,1 0 16,-2-1 0,-5 0 0,-2 1 0,-3 0 16,0 2 0,-4-3 0,-12 3 0,21 0 0,-21 0 15,13-3 0,-13 3 0,0 0 0,0 0 16,15 0 0,-15 0 0,0 0 16,0 0 0,0 0 0,0 0 0,0 0 0,0 0 15,0 0 0,0 0 0</inkml:trace>
  <inkml:trace contextRef="#ctx0" brushRef="#br0">4859 11155 0,'0'0'0,"11"-5"31,-11 5 0,0 0 0,0 0 0,0 0 16,0 0 0,0 0 0,0 0 0,0 0 0,-28 20 15,19-15 0,-5 0 0,5 0 0,-4 0 16,1-2 0,-7 4 0,0-4 0,5 2 16,-2-5 0,2 2 0,14-2 0,-22 0 15,22 0 0,-23-2 0,23 2 0,-15-8 16,10 3 0,5 5 0,-10-10 0,8 5 15,2 5 0,-2-15 0,2 5 0,4 0 16,-1 0 0,4 3 0,-2-3 0,0 3 16,3 0 0,1-1 0,-6 3 0,7-3 0,-10 8 15,11-6 0,-11 6 0,17-6 16,-17 6 0,16 0 0,-16 0 0,17 10 0,-9-8 16,0 9 0,-3-4 0,4 1 0,-1 1 15,-3 5 0,7 2 0,-7 1 0,3-2 16,-3 0 0,-2-2 0,1-1 0,1 0 15,-2 0 0,-3 8 0,0-3 0,0 3 16,0-1 0,-3-1 0,-3-1 0,-2 1 16,-3 2 0,-1-4 0,-1 0 0,3 1 0,-5-3 15,-1 1 0,2-5 0,-3 3 0,-1-1 0,-1 0 16,2-2 0,0 0 0,4-3 0,0-2 16,2 0 0,2 0 0,1 0 15,8-5 0,-16 5 0,16-5 0,-14 1 0,14-1 16,0 0 0,0 0 0,0 0 0,0 0 15,0 0 0,0 0 0,0 0 0,0 0 16,-9-11 0,9 11 0,0 0 0,0 0 16,23-15 0,-23 15 0,14-7 0,-4 1 0,-1 2 15,-9 4 0,16-8 0,-8 6 0,0-4 16,-8 6 0,14-6 0,-14 6 0,11-6 16,-11 6 0,11-4 0,-11 4 0,11-2 15,-11 2 0,0 0 0,13-4 0,-13 4 16,0 0 0,0 0 0,0 0 0,25 6 15,-25-6 0,11 4 0,-5 2 0,-1-2 16,3 4 0,0-1 0,-2 0 0,-1 1 16,4 2 0,-1-2 0,0-1 0,-3-1 15,4 3 0,-4-2 0,-5-7 0,11 12 16,-7-7 0,-4-5 0,10 7 0,-10-7 0,5 8 16,-5-8 0,8 5 0,-8-5 15,0 0 0,0 0 0</inkml:trace>
  <inkml:trace contextRef="#ctx0" brushRef="#br0">5114 11094 0,'0'0'15,"2"-5"0,-2 5 0,0 0 0,0 0 16,6-10 0,-6 10 0,0 0 0,0 0 16,0 0 0,0 0 0,0 0 0,0 0 15,0 0 0,0 0 0,14 22 0,-11-12 16,-1 11 0,-2 2 0,0 15 0,-2-11 16,-1 9 0,3 2 0,-9-4 0,4-5 15,2-1 0,-2 8 0,2-8 0,-2-4 0,-1-1 16,1-4 0,-1 4 0,3-6 0,-2 5 15,2-6 0,3-5 0,-2 1 0,-1 0 16,3-1 0,0-11 0,-3 15 0,3-15 16,0 10 0,0-10 0,0 0 0,0 0 15,0 0 0,0 0 0,0 0 0,0 0 16,0 0 0,41-38 0,-27 16 0,5-12 16,0-1 0,0 0 0,0 1 0,-3 2 15,1 4 0,-4 3 0,-3 7 0,3-3 16,-3 4 0,-1 1 0,2-2 0,-3 3 15,1 5 0,-1 0 0,-3 2 0,3-1 0,-2 2 16,-6 7 0,11-12 0,-8 7 0,-3 5 16,7-11 0,-7 11 0,0 0 0,6-9 15,-6 9 0,0 0 0,0 0 0,0 0 16,9-8 0,-9 8 0,0 0 0,0 0 16,0 0 0,0 0 0,0 0 0,10 23 15,-10-23 0,2 10 0,-2-10 0,0 12 16,3-2 0,-3-10 0,-3 17 0,3-7 15,0-10 0,-4 18 0,-2-8 0,4-1 16,-7 1 0,3-1 0,-10 6 0,1-3 16,-2 3 0,-3-2 0,1-3 0,-2 0 0,4-4 15,1 4 0,-1-5 0,0 0 0,6 1 16,-2-4 0,4 0 0,9-2 0,-16 8 16,16-8 0,-11 5 0,11-5 0,-11 0 15,11 0 0,0 0 0,-11 5 0,11-5 16,0 0 0,0 0 0,0 0 0,-5 7 15,5-7 0,0 0 0,0 0 0,0 0 16,0 0 0,0 10 0,0-10 0,0 0 0,11 10 16,-11-10 0,5 9 0,-5-9 15,11 16 0,-2-12 0,-4 6 0,0-2 0,-1-1 16,3 3 0,-1 0 0,-1 0 0,1-4 16,-1 4 0,0 2 0,-2-2 15,4-2 0,-3 2 0,2 1 0,-1 1 0,0-2 16,2 1 0,-2-3 0,0 2 0,1 3 15,-4-4 0,1 1 0,2 0 0,2 0 16,-7-10 0,7 14 0,-1-4 0,-1-2 16,0-2 0,-5-6 0,9 10 0,-9-10 15,0 0 0</inkml:trace>
  <inkml:trace contextRef="#ctx0" brushRef="#br0">5412 11535 0,'0'0'0,"0"0"15,0 0 0,0 0 0,0 0 0,0 0 0,0 0 16,0 0 0,0 0 0,0 0 16,0 0 0,23 25 0,-21-15 0,1 0 0,0 3 15,-1-3 0,9 8 0,-8 0 0,-1-1 16,-2-4 0,6-2 0,-6 2 0,3 1 15,-3-14 0,3 23 0,-3-11 0,0-2 16,0-10 0,2 21 0,-2-11 0,0-10 0,6 18 16,-6-18 0,1 20 0,-2-13 15,2 3 0,-1-10 0,0 13 0,0-13 16</inkml:trace>
  <inkml:trace contextRef="#ctx0" brushRef="#br0">6195 11416 0,'0'0'0,"0"0"15,0 0 0,0 0 16,0 0 0,0 0 0,0 0 0,0 0 16,14-1 0,-14 1 0,0 0 0,0 0 0,0 0 15,0 0 0,6 13 0,-6-13 0,1 16 16,3-6 0,-4-10 0,0 19 15,0-9 0,0 3 0,0 0 0,0-2 0,-4-1 16,3 2 0,1-2 0,-3 1 0,0 1 16,-3-4 0,3 3 0,-2-1 0,-2 0 15,1 0 0,-3 0 0,1-2 0,1 1 16,-6-4 0,5 4 0,0-3 0,-2 0 16,10-6 0,-20 6 0,20-6 0,0 0 15</inkml:trace>
  <inkml:trace contextRef="#ctx0" brushRef="#br0">6595 11185 0,'0'0'0,"-11"-8"0,11 8 0,-5-7 16,5 7 0,-9-10 0,9 10 0,-3-10 0,3 10 16,0-15 0,3 8 0,-3 7 0,14-14 15,-6 4 0,0 2 0,14-1 0,-5-1 16,3 2 0,-4-2 0,-2 5 0,-1 2 16,-13 3 0,19-3 0,-19 3 0,16 0 15,-16 0 0,0 0 0,0 0 0,19 9 16,-19-9 0,3 14 0,-3-2 0,-3 1 15,0 0 0,-3 4 0,-1 2 0,-1-1 0,2-1 16,1-2 0,-1 0 0,4-5 16,-1 2 0,-1-5 0,4-7 0,0 17 15,0-7 0,0-10 0,9 21 0,2-7 0,-2 1 16,-1-3 0,5 2 0,1 1 0,-3 1 16,3-4 0,-6-3 0,0 3 0,1-3 15,-1-3 0,-3 5 0,3-1 0,-5-3 16,3 3 0,-6-10 0,3 16 0,-3-16 15,0 15 0,-3-5 0,-1 0 0,4-10 16,-10 18 0,5-11 0,-1 0 0,-3 1 16,-4 0 0,-4 4 0,1-1 0,2-5 0,1 1 15,0 2 0,2-8 0,11-1 0,-20 7 16,10-4 0,10-3 0,-17 0 16,17 0 0,-17-5 0,12-1 0,5 6 0</inkml:trace>
  <inkml:trace contextRef="#ctx0" brushRef="#br0">7102 10983 0,'0'0'0,"0"0"0,11-6 15,-11 6 0,0 0 0,0 0 0,0 0 16,13 23 0,-7-11 0,-3 6 0,-3 3 15,0 5 0,2 11 0,1-1 0,-3 1 16,3 1 0,-3-2 0,0 0 0,-3-5 0,3-4 16,0-5 0,-3 1 0,1-2 0,2 0 15,-3-4 0,3 3 0,0-3 0,-4-4 16,4-4 0,0-9 0,0 17 0,0-17 16,0 13 0,0-13 0,4 10 0,-4-10 15,0 0 0,0 0 0,0 12 0,0-12 16,0 0 0,0 0 0,0 0 0,0 0 15,8-40 0,-1 19 0,8-13 0,-2 1 0,-2-5 16,3 1 0,2 2 0,-7 9 0,2 1 16,-3 5 0,3 1 0,-3 3 15,3-2 0,0 5 0,-3 1 0,0 2 0,-3 0 16,4 2 0,-2 1 0,-7 7 0,9-13 16,-3 10 0,-6 3 0,11-10 0,-11 10 15,11-4 0,-11 4 0,0 0 0,0 0 16,16-2 0,-16 2 0,0 0 0,0 0 15,11 16 0,-11-16 0,0 13 0,0-13 16,-8 18 0,-2-8 0,1 7 0,-8-3 16,4 2 0,-4-4 0,1 4 0,2-8 0,3 0 15,-2-1 0,5 1 0,-1-4 0,9-4 16,-20 11 0,10-8 0,10-3 0,-16 9 16,16-9 0,-9 6 0,9-6 0,-11 7 15,11-7 0,0 0 0,-8 6 0,8-6 16,0 0 0,0 0 0,0 0 0,-5 10 15,5-10 0,0 0 0,0 0 0,3 15 16,-3-15 0,2 10 0,-2-10 0,8 17 0,-2-9 16,-1 0 0,1-1 0,-1 2 0,1-2 15,-2 2 0,5 0 0,0-1 16,-4-1 0,2 0 0,2 1 0,0-1 0,-9-7 16,13 12 0,-3-8 0</inkml:trace>
  <inkml:trace contextRef="#ctx0" brushRef="#br0">7487 11444 0,'0'0'0,"0"0"16,0 0 0,0 0 0,0 0 0,0 0 15,0 0 0,20 20 0,-14-13 0,-2 3 16,-1-4 0,2 4 0,-2 2 0,1-1 15,-2 1 0,1 1 0,0 7 0,0-4 0,-1 2 16,0-3 0,-2 5 0,3-5 0,-3 0 16,0-6 0,0-9 0,0 20 0,0-8 15,0-2 0,0-10 0,-3 13 0,3-13 16,0 14 0,0-14 0</inkml:trace>
  <inkml:trace contextRef="#ctx0" brushRef="#br0">7723 10526 0,'0'0'0,"0"0"0,0 0 16,5 38 0,1-15 0,12 15 0,-4 2 0,9-1 16,1 6 0,3-4 0,0 4 0,20 19 15,-8-12 0,-7-13 0,1 3 0,-3-3 16,-2 4 0,-2-3 0,0-4 0,-6 0 15,1 2 0,-4-1 0,-7 0 0,2-8 16,-7-3 0,-2-3 0,-3 3 0,-3-2 16,-2 0 0,-1-2 0,-5 1 0,-2 9 15,-7-5 0,0 5 0,0-9 0,3-3 0,1-2 16,1-2 0,0 1 0,0-5 16,5 1 0,-2-3 0,4 0 0,-1-2 0,5 0 15,-5 0 0,5 0 0,4-8 0,-13 12 16,9-7 0,4-5 0,-5 14 0,5-14 15,0 14 0,0-14 0,0 0 0,7 12 16</inkml:trace>
  <inkml:trace contextRef="#ctx0" brushRef="#br0">8853 11406 0,'0'0'0,"0"0"0,0 0 0,0 0 15,0 0 0,0 0 0,0 0 0,34 3 16,-34-3 0,38 0 0,3 0 0,3 0 0,2 0 15,6-3 0,-3 3 0,2-2 0,-11 1 16,1-2 0,-5 0 0,-9 3 0,-8-3 16,3 3 0,-3 0 0,-19 0 0,24 0 15,-24 0 0,20-1 0,-20 1 0,0 0 16,19 0 0,-19 0 0,0 0 0,0 0 16,8-8 0</inkml:trace>
  <inkml:trace contextRef="#ctx0" brushRef="#br0">9330 11183 0,'0'0'15,"0"0"16,0 0 0,0 0 0,0 0 0,0 0 0,0 0 16,0 0 0,0 0 0,0 0 0,-17 29 15,14-16 0,1 6 0,-4 1 0,4 3 0,-2-1 16,3 1 0,1 0 0,-3 15 0,3-10 15,3 10 0,-3-10 0,1-3 0,-1 1 16,4 11 0,1-1 0,-5 2 0,-3-4 16,1-2 0</inkml:trace>
  <inkml:trace contextRef="#ctx0" brushRef="#br0">10698 10924 0,'0'0'0,"3"-6"0,-3 6 0,0 0 16,0 0 15,0 0 0,0 0 0,0 0 0,0 0 16,0 0 0,0 0 0,0 0 0,0 0 16,0 0 0,-18 14 0,18-14 0,-8 10 0,1-7 15,5 6 0,2 1 0,-6-1 0,6-2 16,0 6 0,0-1 0,8 8 15,-1 0 0,5 1 0,-1 0 0,-2-2 0,8 1 16,-3-1 0,-1 1 0,1 0 0,-1 3 16,-3-3 0,5 1 0,-7-1 0,3-2 15,-1 4 0,-3-3 0,-2-2 0,-3-2 16,0 2 0,-2-4 0,0 0 0,0-4 16,0 0 0,-2 2 0,0-1 0,-1-3 15,1 3 0,-4-3 0,-5 2 0,3-3 16,-8 7 0,-4-4 0,-2 0 0,1-3 0,-1 1 15,-1-2 0,8-3 0,-10 1 0,8 0 16,1-3 0,2-3 0,0 0 0,7-4 16,-5 2 0</inkml:trace>
  <inkml:trace contextRef="#ctx0" brushRef="#br0">10758 10932 0,'15'-6'15,"0"1"0,0 2 0,-2-1 0,3 1 16,-7 1 0,8-1 0,4 1 0,1-1 16,3 1 0,-4 2 0,4 0 0,-2 0 0,-1 0 15,3 2 0,-3 3 0,-5 0 16,0-2 0,-4-1 0</inkml:trace>
  <inkml:trace contextRef="#ctx0" brushRef="#br0">11306 10942 0,'9'-8'0,"-9"8"15,5-6 0,-5 6 0,11 0 0,-11 0 0,0 0 16,0 0 0,19 14 0,-10-5 16,1 7 0,-2 4 0,2 5 0,0 11 15,-2-1 0,1 4 0,-6 4 0,-1 0 0,-4-3 0,2-1 16,0-1 0,-6 2 0,3-11 0,0-4 15,0-5 0,1 0 0,2-4 0,-3-1 16,0-2 0,3-4 0,-1-1 0,1 0 16,-4-1 0,4 0 0,0-7 0,-2 10 0,2-10 15,0 8 0,0-8 0,0 0 0,0 0 16,0 0 0,0 0 0,0 0 0,0 0 16,0 0 0,6-22 0,-2 2 0,1-2 15,7-13 0,-5-1 0,4-4 0,1 3 0,4-1 16,-8 1 0,9 3 0,-8 7 0,-2 2 15,7 3 0,-5 2 0,0 1 0,3 2 16,1 2 0,-1 0 0,-2 5 0,-2-2 16,4 4 0,-4 1 0,2 0 0,-1-2 15,2 5 0,-3-3 0,4 4 0,-5-1 16,0 1 0,6 1 0,-13 2 0,16 2 0,-16-2 16,11 7 0,-3-4 0,-2 2 15,-1 1 0,0 4 0,1-1 0,-1 0 0,-2 1 16,0 3 0,1-3 0,-2-1 0,-2 4 15,0-2 0,-2 1 0,-2-2 0,1 3 16,-4-1 0,6-2 0,-5 3 0,-2-3 16,0 0 0,-6 5 0,1-1 0,-4-2 15,4-2 0,-4-2 0,9-1 0,-5 0 16,0-1 0,6 1 16,-2-2 0,-1-2 0,2 2 0,2-2 15,6-3 0,-14 7 0,10-6 0,4-1 16,-9 5 0,9-5 0,-5 3 0,5-3 15,-7 4 0,7-4 0,0 0 0,-8 6 16,8-6 0,0 0 0,-7 4 0,7-4 16,0 0 0,-7 10 0,7-10 0,-1 5 15,1-5 0,-3 10 0,0-4 0,3-6 16,-3 12 0,3-7 0,0-5 0,3 16 16,0-7 0,0 1 0,2-1 0,-2 1 0,4-3 15,1 3 0,4 0 0,4 6 0,1-6 16,1 3 0,-6-3 0,1-2 0,1-1 15,-3 0 0,1-1 0,1-2 0,-3-1 16,-10-3 0,23 3 0</inkml:trace>
  <inkml:trace contextRef="#ctx0" brushRef="#br0">11827 11436 0,'0'0'0,"0"0"16,0-8 0,0 8 0,0 0 0,0 0 15,0 0 0,0 0 0,0 0 0,0 0 16,0 0 0,0 0 0,5-7 0,-5 7 16,0 0 0,0 0 0,0 0 0,0 0 15,0 0 0,8 0 0,-8 0 0,0 0 0,17 0 0,-17 0 16,13 4 0,-2-4 0,-2 1 0,5 1 15,-3 4 0,-4-4 0,4 4 0,-2-2 16,1-1 0,-1 4 0,0-2 0,-1 3 16,-1-2 0,-1 2 0,-4 3 0,5-5 15,-5 6 0,-4-2 0,2 3 0,-3-3 16,-1 3 0,2-4 0,-1 4 0,-3-3 16,4-1 0,0 3 0,-1-4 0,0 1 0,3-9 15,-2 14 0,2-12 0,0-2 16,-3 12 0,3-12 0,0 5 0,0-5 15,0 0 0,0 10 0,0-10 0,0 0 0,11 6 16,-1-3 0,4-3 0,11 3 0,3-3 16,-2 0 0,20-3 0,-7 0 0,5-1 15,0 2 0,-3-8 0,-8 3 0,-6-1 16</inkml:trace>
  <inkml:trace contextRef="#ctx0" brushRef="#br0">12976 11254 0,'0'0'0,"0"0"0,0 0 0,0 0 16,0 0 0,9 5 0,-9-5 0,0 0 15,6 10 0,-4 0 0,4 0 0,-6-2 16,2 4 0,3 7 0,-5-2 0,0-2 16,0 5 0,-5-6 0,5 8 0,-2-2 0,-4-2 15,1 1 0,0-2 0,-5-1 0,4-2 16,2-2 0,-4 1 0,4-3 0,-4 0 16,1 0 0,-1-4 0,2 3 0,-3-3 15,5 4 0,4-10 0,-14 10 0,14-10 16</inkml:trace>
  <inkml:trace contextRef="#ctx0" brushRef="#br0">14069 10891 0,'8'-10'16,"-3"2"0,-5 8 0,7-12 0,3 6 15,-4 0 0,-6 6 0,10-14 0,-3 9 16,-7 5 0,13-12 0,-8 4 0,3 1 16,1-3 0,-1 4 0,1-1 0,-9 7 0,13-15 15,-9 11 0,-4 4 0,13-10 16,-13 10 0,4-7 0,-4 7 0,0 0 0,0 0 15,0 0 0,0 0 0,0 0 0,0 0 16,-32 51 0,8-18 0,-4 0 0,3 5 16,-1-1 0,-3 0 0,2-2 0,5 2 0,6-1 15,-1-8 0,9-2 0,0 9 0,4-5 16,0-5 0,8-1 0,-3 0 0,5 0 16,2-1 0,3-1 0,0-1 0,-1-3 15,5-2 0,-6 2 0,-2-12 0,2 5 0,-4-7 16,-3 4 0,-2-8 0,8 5 0,-8-5 15,0 0 0,0 0 0,0 0 0,0 0 16,16-21 0,-16 12 0,-2-4 0,-4-6 16,-2-1 0,0 1 0,2-1 0,1 4 15,-3 5 0,4-1 0,-3 2 0,5 0 16,-4 2 0,3 1 0,3 7 0,-6-12 16,6 12 0,-2-10 0,2 10 0,-6-7 0,6 7 15,0 0 0,0 0 0,-2-9 0,2 9 16,0 0 0</inkml:trace>
  <inkml:trace contextRef="#ctx0" brushRef="#br0">14504 10899 0,'6'-8'0,"-6"8"0,5-8 16,-5 8 0,0 0 0,5-3 0,-5 3 15,0 0 0,0 0 0,0 0 0,0 0 16,0 0 0,17 24 0,-14-7 0,1 4 16,-3 4 0,-1 11 0,3 3 0,-6 0 15,2-2 0,-6 0 0,5-2 0,-4 1 0,1-1 16,1-7 0,-4-5 0,3-3 15,1-4 0,0-1 0,2-3 0,-1-2 0,0-1 16,-3 1 0,3-2 0,1-1 0,2-7 16,0 13 0,0-13 0,-6 7 0,6-7 15,0 7 0,0-7 0,0 0 0,0 0 16,0 0 0,0 0 0,0 0 0,0 0 16,8-25 0,4 7 0,-2-5 0,13-15 15,-2 2 0,-2-1 0,1 3 0,1-1 16,5 5 0,-10 5 0,0 2 0,-2 7 0,-2 1 15,6 3 0,-2-3 0,-2 5 0,-2 1 16,4 3 0,-6-1 0,1 5 16,-3-2 0,1 3 0,-1-2 0,-8 3 0,0 0 15,16 4 0,-16-4 0,0 0 0,9 13 16,-9-13 0,-2 15 0,-5-5 0,-7 7 16,1-2 0,-1 3 0,-2 0 0,-1-5 15,1 2 0,-2-2 0,9-1 0,-6-2 16,5-2 0,-1-1 0,2-1 0,1 0 15,8-6 0,-10 10 0,5-7 0,5-3 16,-9 7 0,9-7 0,0 0 0,-8 7 0,8-7 16,-7 5 0,7-5 0,0 0 0,0 0 15,-4 10 0,4-10 0,0 0 0,0 7 16,0-7 0,0 10 0,0-10 0,3 13 16,2-3 0,-2-2 0,5 0 0,-3 4 15,9 6 0,-1-3 0,2 1 0,-2 0 16,1 2 0,-2-5 0,4 3 0,-6-4 15,1 1 0,0-7 0,-3 2 0,0-1 0,-2-3 16</inkml:trace>
  <inkml:trace contextRef="#ctx0" brushRef="#br0">14879 11415 0,'6'-6'0,"-6"6"15,12-5 0,-12 5 0,10-7 0,-10 7 16,10-3 0,-10 3 0,14-1 0,-14 1 16,0 0 0,19-3 0,-19 3 0,0 0 0,17 7 15,-17-7 0,11 12 0,-5-5 0,-3 2 16,1 0 0,0 1 0,-1 0 0,-3 2 16,-3-3 0,3 3 0,-4 7 0,4-3 15,0-3 0,0 0 0,0-3 0,-2-1 16,0-1 0,2-8 0,0 15 0,0-15 15,0 13 0,0-13 0,2 8 0,-2-8 16,2 8 0,-2-8 0,7 7 0,-7-7 0,10 8 16,4-3 0,7 0 0,4-3 15,-1 1 0,19-1 0,0-2 0,-2-5 0,-1-2 16,0-6 0,-8 1 0</inkml:trace>
  <inkml:trace contextRef="#ctx0" brushRef="#br0">14288 10780 0,'10'-7'0,"-10"7"15,0 0 0,15-8 0,-15 8 0,0 0 16,8-6 0,-8 6 0,0 0 0,11-8 15,-11 8 0,0 0 0,8-7 0,-8 7 0,0 0 16,0 0 0,0 0 0,6-8 0,-6 8 16,0 0 0,0 0 0,0 0 0,0 0 15,0 0 0,0 0 0,0 0 0,0 0 16,0 0 0,0 0 0,0 0 0,-40 28 0,20-15 16,-11 13 0,7-7 0,4 4 0,-7 3 15,-3 4 0,3-3 0,-1 0 0,6 5 16,3-1 0,0-7 0,5 0 0,3-1 15,3-3 0,-3 3 0,3 0 0,0-3 16,5 2 0,-1 3 0,-3-5 0,7 2 16,-3 1 0,6-6 0,-3 1 0,0 0 15,3-6 0,-3 1 0,0-3 0,4-4 16,-2 6 0,3-2 0,-5-4 0,0-6 0,2 10 16,-2-10 0,6 9 0,-6-9 0,0 0 15,5 6 0,-5-6 0,0 0 0,0 0 16,0 0 0,28-6 0,-19-1 0,1 2 15,1-2 0,-3 2 0,3-5 0,5 1 0,-2-3 16,-3 4 0,1-2 0,-3 3 16,0-1 0,-1 3 0,-2-2 0,1 1 15,-7 6 0,15-12 0,-10 8 0,1-1 0,-6 5 16,8-7 0,-8 7 0,5-11 0,-5 11 16,6-7 0,-6 7 0,2-7 0,-2 7 15,7-8 0,-7 8 0,0-12 0,0 12 16,0-10 0,0 10 0,-4-17 0,1 10 15,3 7 0,-2-18 0,-7 11 0,9-3 16,-6 0 0,5 3 0,-8-2 0,4-3 16,-1 5 0,-3 0 0,2-3 0,1 1 15,1 1 0,-1 1 0,-1 2 0,1-3 16,6 8 0,-9-12 0,4 7 0,5 5 0,-3-7 16,3 7 0,0 0 0,-8-8 0,8 8 15,0 0 0,0 0 0,0 0 0,0 0 16,0 0 0</inkml:trace>
  <inkml:trace contextRef="#ctx0" brushRef="#br0">15522 11239 0,'20'-4'16,"-20"4"0,0 0 0,3-7 0,-3 7 15,0 0 0,0 0 0,0 0 0,5-3 16,-5 3 0,0 0 0,0 0 0,0 0 16,0 0 0,6-5 0,-6 5 0,0 0 15,0 0 0,0 0 0,0 0 0,5-5 16,-5 5 0,0 0 0,0 0 0,0 0 0,0 0 16,0 0 0,0 0 0,0 0 0,0 0 15,0 0 0,0 0 0,0 0 0,0 0 16,14 11 0,-14-5 0,3 4 0,-1-1 15,-4 4 0,-1-4 0,3 5 0,0 5 16,-5-3 0,1 0 0,-1 1 0,0 1 16,2-6 0,-5-3 0,5 3 0,-3-2 15,3-1 0,-5 0 0,3 1 0,-3-5 0,3 5 16,-4-3 0,3 0 0,-4 1 0,1-2 16,-2 1 0,-2-1 0,-4 4 15,2 0 0,3-2 0,-2-1 0,3-2 0,0 0 16,1 0 0</inkml:trace>
  <inkml:trace contextRef="#ctx0" brushRef="#br0">16098 11157 0,'0'0'15,"0"0"0,0 0 0,0 0 0,0 0 16,-5-7 0,5 7 0,0 0 0,0 0 15,0 0 0,0 0 0,0 0 0,0 0 16,0 0 0,2-8 0,-2 8 0,16-7 0,9 7 16,21-3 0,1 3 0,-1 0 15,8 0 0,-6 3 0,-2-3 0,-1 7 16,-7-7 0,-8 0 0,-5 0 0,-8 0 0,-1 3 16,-3-3 0,-2 3 0,-3-1 0,0 2 15,-8-4 0,0 0 0</inkml:trace>
  <inkml:trace contextRef="#ctx0" brushRef="#br0">16656 10822 0,'3'-10'0,"2"3"0,-5 7 0,8-12 15,-5 6 0,-3 6 0,7-10 0,-7 10 16,7-13 0,-4 4 0,0 5 0,-3 4 16,5-12 0,-5 12 0,2-11 0,-2 11 15,7-10 0,-7 10 0,1-7 0,-1 7 16,4-7 0,-4 7 0,0 0 0,5-8 0,-5 8 16,4-3 0,-4 3 0,0 0 0,0 0 15,4-12 0,-4 12 0,0 0 16,0 0 0,6-4 15,-6 4 0,0 0 0,0 0 0,13-6 16,-13 6 0,0 0 0,11-4 0,-3 2 16,-8 2 0,18-2 0,-18 2 0,22-4 15,-14 4 0,-8 0 0,19-2 0,-19 2 16,19 0 0,-19 0 0,22 2 0,-22-2 0,22 4 16,-14 0 0,3 2 0,5 11 15,-2-3 0,-3 3 0,0 4 0,-1 14 0,-2-4 16,-4 6 0,1-1 0,-5 1 0,0 0 15,-1-5 0,-7 6 0,0-4 0,6-2 16,-4-7 0,4 1 0,-4-5 0,1 1 16,2-3 0,-1 2 0,0-7 0,1 1 15,-2-3 0,5-2 0,0 1 0,-3-4 16,0 0 0,3-7 0,-2 15 0,2-15 16,0 12 0,0-12 0,-3 7 0,3-7 0,0 0 15,-4 10 0,4-10 0,-1 10 0,1-10 16,0 0 0,0 0 0,0 8 15,0-8 0,0 0 0,0 0 0,0 0 0,0 0 16,0 0 0,0 0 0,0 0 0,0 0 16,0 0 0,0 0 0,16-25 0,-6 6 15,2 1 0,-2-4 0,14-9 0,-4-2 16,2 1 0,3-3 0,-4 3 0,1-3 16,6 5 0,-3 4 0,-10-2 0,8 8 15,-6 3 0,-4-1 0,4 0 0,-1 3 16,-2 0 0,0 4 0,2-2 0,-2 2 15,-3 4 0,2 0 0,-5 2 0,4 0 0,-4 0 16,-8 5 0,15-5 0,-8 2 0,-7 3 0,0 0 16,0 0 0,0 0 0,24 6 15,-24-6 0,10 12 0,-9-3 0,-1 1 16,0 2 0,-1-2 0,-3 10 0,-8-3 0,4 4 16,0-6 0,-10 4 0,4-5 0,-3 2 15,-6 1 0,5-5 0,-5 5 0,2-7 16,-1 2 0,1-2 0,1 0 0,4-5 15,2 3 0,4-3 0,-3-3 0,13-2 16,-16 5 0,16-5 0,-10 6 0,10-6 16,-9 6 0,9-6 0,0 0 0,-8 4 15,8-4 0,0 0 0,0 0 0,-8 10 16,8-10 0,0 0 0,0 8 0,0-8 16,0 0 0,5 15 0,-2-7 0,0 2 0,2 0 15,0 1 0,1 0 0,2 6 0,6 0 16,-5 0 0,1 0 0,-2-3 0,1-1 15,0-1 0,-2-2 0,1 10 0,4-7 16,-5-1 0,-1-2 0,3 0 0,-4-1 16,-1-3 0,-4-6 0</inkml:trace>
  <inkml:trace contextRef="#ctx0" brushRef="#br0">17378 11387 0,'8'-7'16,"-8"7"0,0 0 0,7-13 0,-7 13 16,3-2 0,-3 2 0,0 0 0,2-10 15,-2 10 0,0 0 0,6-5 0,-6 5 16,0 0 0,0 0 0,4-10 0,-4 10 0,0 0 16,0 0 0,7-5 0,-7 5 0,0 0 0,0 0 15,0 0 0,13-3 0,-13 3 0,0 0 16,28 6 0,-17-4 0,0 3 0,-3 2 15,3-2 0,-3 5 0,-3 0 0,4 0 16,-4 0 0,0 2 0,-2 0 0,0-1 16,-3 11 0,0-7 0,-3-3 0,0 1 15,1-1 0,-2-3 0,0-2 0,-1 3 16,1 0 0,1 0 0,1-2 0,2-8 16,-3 15 0,3-10 0,0-5 0,3 16 0,2-8 15,4-1 0,7 3 0,9 1 16,-6-4 0,9 0 0,10 1 0,5-6 0,-1-2 15,-1-5 0,-4-10 0,3 0 0,-5-2 16</inkml:trace>
  <inkml:trace contextRef="#ctx0" brushRef="#br0">18000 10270 0,'0'0'0,"-5"-10"0,5 10 0,0 0 16,0 0 0,0 0 0,0 0 0,0 0 15,0 0 0,22 37 0,-2 4 0,3 2 0,14 26 16,1 2 0,3 1 0,-2 0 15,-4 5 0,1-4 0,4 1 0,-7 1 0,-3-4 16,-8-15 0,-8-5 0,-4 0 0,-1 25 16,-5-17 0,-4-7 0,-7 0 0,-7 25 15,-2-5 0,0-17 0,-6-8 0,0 0 16,0-1 0,-4 2 16,0-5 0,-1 2 0,-3-2 0,0-7 0,-3 5 15,3-6 0,-3-2 0,-1-1 0,2-3 16,1 1 0,1-7 0,6-2 15,2-6 0,0 0 0,6 0 0,-6-4 0,9-2 16,-3 1 0,-1-1 0,3-3 0,0 3 16,3-7 0,3 4 0,-3-2 0,0-1 15,11-3 0,-16 7 0,11-4 0,5-3 16,-11 5 0,11-5 0,-9 5 0,9-5 16,-14 4 0,14-4 0,-16 3 0,2 0 15,14-3 0,-46 2 0,8 0 0,-4-4 16,-7-6 0,-1-1 0,2-4 0</inkml:trace>
  <inkml:trace contextRef="#ctx0" brushRef="#br0">10683 10306 0,'4'-21'0,"-4"21"0,0 0 15,0 0 0,0 0 0,3-10 0,-3 10 16,0 0 0,0 0 0,0 0 0,0 0 15,0 0 0,-35 35 0,5-4 0,-2 15 16,-19 24 0,-3 7 0,-2 1 0,0 9 16,-35 62 0,33-55 0,17-21 0,4 1 15,12-3 0,3-11 0,9-14 0,4 4 0,6-1 16,6-2 0,2 0 0,4 0 0,7-5 16,3 0 0,6 0 0,7-1 0,5-2 15,1-3 0,2-8 0,7 5 0,0-6 16,-1-5 0,-2-3 0,0 4 0,-3-5 15,-6-1 0,-4-7 0,-10 0 0,2-1 16,-5-3 0,-3 0 0,-4-1 0,0 1 16,-1 1 0,-1-4 0,2 1 0,-3 1 15,-3 0 0,-5-5 0,17 8 0,-12-3 0,-5-5 16,8 8 0,-2-4 0,-6-4 16,8 9 0,-4-6 0,2 7 0,-2-1 0,1-1 15,-2 0 0,5-4 0</inkml:trace>
  <inkml:trace contextRef="#ctx0" brushRef="#br0">19377 11532 0,'0'0'0,"0"0"0,0-7 16,0 7 0,0 0 0,3-10 0,-3 10 15,5-6 0,6 0 0,-2 0 0,16 3 16,16-4 0,-1-1 0,2 4 0,5-2 0,-6 1 16,2 5 0,5-3 0,-16 3 15,-6 0 0,-1 0 0,3 0 0,-8 0 0,2 3 16,-7-3 0,0 0 0,-5 0 0,1 2 0,0-2 16,-11 0 0,19 3 0,-19-3 0,14 0 15,-14 0 0,11 2 0,-11-2 0,0 0 16,0 0 0,14 4 0,-14-4 0,5 4 15,-5-4 0,0 0 0,0 0 0,0 0 16,0 0 0,0 0 0</inkml:trace>
  <inkml:trace contextRef="#ctx0" brushRef="#br0">19747 11228 0,'-8'-12'0,"3"4"0,0 0 15,1 1 0,-1-1 0,5 8 0,-8-12 16,2 4 0,6 8 0,-2-8 0,2 8 15,-6-7 0,6 7 0,0 0 0,0 0 16,0 0 0,-11-2 0,11 2 0,0 0 16,0 0 0,-8 25 0,3-5 0,-1-1 15,0 4 0,2 15 0,3-7 0,-5 5 0,6-3 16,-2 3 0,2 1 0,0-8 0,2 8 16,4-1 0,-5-1 0,3-2 15,-1 5 0,4-9 0,-5-2 0,8 12 0,0-1 16,0-4 0,-5 3 0,0-8 0,1-6 15,-1-3 0</inkml:trace>
  <inkml:trace contextRef="#ctx0" brushRef="#br0">20637 10852 0,'-25'9'0,"-2"7"0,5-2 0,-13 11 15,3 1 0,-6 9 0,6-4 0,0 6 16,4-1 0,3 3 0,1 1 0,4 4 15,7 0 0,4-3 0,7 5 0,2-1 16,9 1 0,4-1 0,4 2 0,7 0 0,17 20 16,-5-19 0,-6-8 0,3-1 0,2-1 15,1-7 0,-4 2 0,4-4 0,-1-4 16,-1-2 0,-10-3 0,-5-7 0,-2-3 16,-4 0 0,1-4 0,-4-6 0,3 0 15</inkml:trace>
  <inkml:trace contextRef="#ctx0" brushRef="#br0">21210 11352 0,'0'-7'0,"0"7"0,2-13 0,-2 13 16,-5-13 0,5 6 0,0 7 0,-4-16 16,4 9 0,0-3 0,0 10 0,0-13 15,0 13 0,0-10 0,0 10 0,7-8 0,1 2 16,2 0 0,4 5 0,11-6 0,-6 5 15,7 1 0,17 1 0,-11 1 0,-6 1 16,0 2 0,-1 0 0,-9-1 0,1 6 16,-7-6 0,2 2 0,-7 3 0,3-1 15,-3 1 0,-2 0 0,-6 1 0,1 1 16,-6 0 0,2-1 0,-8 6 0,-4 0 16,4-3 0,-2 2 0,4-2 0,4-2 15,-2-4 0,4 1 0,-4-2 0,9 6 16,-5-7 0,6 6 0,0-10 0,0 20 0,3-11 15,8 12 0,-2-5 0,-2 4 0,4 0 16,3 3 0,-6-4 0,3 1 0,-2-2 16,1-1 0,-4-1 0,-1-4 0,-1 1 15,-3 0 0,-1-4 0,0 1 0,0 0 16,-1 0 0,-3-3 0,1 3 0,-2 1 16,-3-1 0,1-3 0,-5-5 0,-6 10 15,-3-4 0,5-3 0,-6 0 0,0 0 0,-3-3 16,4 0 0,-4-2 0,0 0 15,-3-2 0,9 0 0,-2-1 0,3-2 0,3 3 16,1-1 0,0 1 0,14 2 0,-16-8 16,16 8 0,-8-7 0,8 7 0,-3-11 15,3 11 0</inkml:trace>
  <inkml:trace contextRef="#ctx0" brushRef="#br0">21902 11281 0,'0'0'0,"0"0"0,0 0 0,0 0 0,0 0 15,0 0 0,13 20 0,-13-11 0,0 9 16,4 6 0,-4 1 0,0 13 0,-6-4 16,-3 7 0,4-3 0,0 1 0,0-2 15,-4 1 0,1-3 0,2-7 0,1-1 16,2-4 0,-2 2 0,2-6 0,-4 1 16,5 3 0,2-10 0,-5-1 0,5 1 15,-2-3 0,2-3 0,0-7 0,-3 13 16,3-13 0,0 12 0,0-12 0,0 0 15,-3 8 0,3-8 0,0 0 0,0 0 0,0 0 16,0 0 0,0 0 0,25-37 0,-14 19 16,-2-3 0,9-12 0,1 1 0,0-2 15,3-1 0,0-2 0,2 8 0,-1-6 16,-6 10 0,-2 6 0,2-1 0,-4 5 16,4-3 0,-1 6 0,4-1 0,-4 3 15,1-2 0,-9 3 0,2 4 0,5-2 16,-9 2 0,8 2 0,-4 1 0,0 0 0,4-4 15,-6 6 0,-8 0 0,20 3 0,-9 0 16,-11-3 0,16 4 0,-11-1 0,1 2 16,-1 0 0,-2 2 0,-3-7 0,3 13 15,-3-2 0,-3-1 0,0 0 0,1 0 16,-7 0 0,1 0 0,-5 5 0,-1 0 16,-5-2 0,-1 0 0,4 0 0,-8-3 15,2-3 0,-4 1 0,5 2 0,1-5 16,4 2 0,0-2 0,3-1 0,1-4 15,12 0 0,-16 6 0,16-6 0,-17 4 0,13-2 16,4-2 0,-14 3 0,14-3 0,0 0 16,0 0 0,-9 7 0,9-7 0,0 0 15,0 0 0,-11 3 0,11-3 0,0 0 16,0 0 0,-5 6 0,5-6 0,0 0 16,-6 7 0,6-7 0,0 0 0,-3 9 15,3-9 0,3 13 0,-3-3 0,2 0 16,2 0 0,-1 0 0,5-2 0,-3 6 0,4 3 15,5-2 0,-7 0 0,5 0 0,-3-3 16,0 0 0,-1-5 0,1 3 0,-5-3 16,5 1 0,-3-1 0,-1 1 0,4 0 15,-4-1 0,0-4 0,-5-3 0,8 13 16,-5-9 0,-3-4 0,9 6 0</inkml:trace>
  <inkml:trace contextRef="#ctx0" brushRef="#br0">22349 11970 0,'0'0'0,"0"0"0,0 0 0,0 0 15,0 0 0,0 0 0,5-9 0,-5 9 16,0 0 0,0 0 0,0 0 0,0 0 16,0 0 0,5-3 0,-5 3 0,0 0 15,0 0 16,0 0 0,5-9 0,-5 9 0,0 0 16,15-4 0,-15 4 0,16-3 0,-16 3 15,17-4 0,-7 4 0,-10 0 0,22-2 16,-22 2 0,19-1 0,-19 1 0,13 0 0,-13 0 15,0 0 0,17 3 0,-17-3 0,0 0 16,6 7 0,-6-7 0,0 0 0,0 0 16,0 10 0,0-10 0,0 0 0,-9 15 15,9-15 0,-5 13 0,2-2 0,3-4 16,-2 1 0,2 2 0,0-1 0,0 1 16,2 0 0,5 2 0,-6 1 0,8 7 15,-3-3 0,2 1 0,-2 2 0,1-4 0,-1-4 16,-2 1 0,0-5 0,-1 4 0,3-5 15,-6-1 0,0 4 0,0-7 16,0-3 0,0 10 0,0-10 0,-6 10 0,3-7 16,-8 2 0,2-1 0,-5 2 0,4-4 15,-1 0 0,-2 1 0,1 0 0,-9-1 16,1-2 0,4 0 0,16 0 0,-28 0 16,15-2 0,0-1 0,1-2 0,1 0 15</inkml:trace>
  <inkml:trace contextRef="#ctx0" brushRef="#br0">24005 11415 0,'-7'-9'0,"0"6"16,7 3 0,-20-10 0,11 2 0,-3 3 16,3 0 0,0 0 0,9 5 0,-12-5 15,7 0 0,5 5 0,-11-5 0,11 5 16,-6-7 0,6 7 0,-5-6 0,5 6 0,0 0 16,7-10 0,-7 10 0,15-7 15,-5 1 0,1 3 0,3-1 0,-2 2 0,9 1 16,1-2 0,2 6 0,-2-3 0,3 0 15,-6 3 0,3 4 0,-2-1 0,0 4 16,0 0 0,0 5 0,-2 0 0,2 3 16,-7-2 0,-2 3 0,8 14 0,-10-7 15,-4-1 0,1-2 0,-6 2 0,-8 9 16,-1 4 0,-2-9 0,-5 6 0,-7-1 16,7-9 0,-5 7 0,-4-13 0,0 1 15,6-4 0,-3-4 0,3-1 0,0 1 16,0-2 0,-3-2 0,3 0 0,2-4 15,0-4 0,4 3 0,13-3 0,-26 0 0,26 0 16,-15-3 0,15 3 0,-13-10 0,9 6 16,4 4 0,-2-16 0,2 6 0,0 10 15,6-16 0,-2 7 0,5-1 0,-1-1 16,8-4 0,-2 6 0,-1-1 0,2 3 16,-4 0 0,0 1 0,2 0 0,-2 6 15,-11 0 0,36-2 0,-14 4 0,-6-2 16,0 6 0,2-3 0,2 3 0,0 1 0,2 3 15,-3 1 0,3-4 0,-5 6 0,1-5 16,5-2 0,-8 2 0,0 0 0,-5-4 31,5 2 0,-8-3 0,1 0 0,-8-3 16,23 5 0,-23-5 0</inkml:trace>
  <inkml:trace contextRef="#ctx0" brushRef="#br0">24788 11355 0,'0'0'0,"4"-7"0,-4 7 0,0 0 16,9-8 0,-9 8 0,0 0 0,0 0 16,0 0 0,0 0 0,9 17 0,-9-7 15,0 10 0,-4 2 0,3-3 0,-5 7 16,-1 10 0,3 2 0,-4-8 0,1-7 15,2 0 0,5-1 0,-2 3 0,-4-1 16,4-2 0,-4 1 0,4 2 0,2-5 16,-7 2 0,7-5 0,0-2 0,0 0 0,0-7 15,-2 4 0,2-2 0,0-4 16,0-6 0,0 0 0,2 15 0,-2-15 16,0 0 0,0 0 0,0 0 0,0 0 0,25-21 15,-11 3 0,-4-2 0,4 0 0,6-15 16,5 2 0,-3 2 0,-2 1 0,1 7 15,-8 3 0,4 2 0,-1 1 0,-2 5 16,-1 0 0,-1 2 0,-2 3 0,-2-1 16,0 0 0,1 4 0,-1-2 0,0 2 15,-8 4 0,11-8 0,-11 8 0,14-2 16,-14 2 0,0 0 0,0 0 0,0 0 0,0 0 16,0 0 0,0 0 0,0 0 15,-20 22 0,4-12 0,-6-2 0,4 1 0,-2 1 16,-6-4 0,4 4 0,-1-4 0,6-1 15,1-3 0,4 3 0,2 0 0,0-2 16,-2-1 0,12-2 0,-16 7 0,7-1 16,2-1 0,7-5 0,-11 7 0,8 1 15,3-8 0,-3 7 0,3-7 0,0 14 16,0-6 0,6 2 0,-4 2 0,9 5 16,1-1 0,-2 1 0,3-1 0,2 2 0,-3-1 15,6-2 0,-6 0 0,3 0 0,-4-2 16,1-2 0,-5-1 0,1 0 0,-2-2 15,-1-1 0,1 1 0,2-1 0,-3 0 16,-5-7 0</inkml:trace>
  <inkml:trace contextRef="#ctx0" brushRef="#br0">25253 11893 0,'0'0'15,"0"0"0,0 0 0,0-10 0,0 10 16,0 0 0,0 0 0,0 0 0,0 0 16,6-8 0,-6 8 0,0 0 0,0 0 0,0 0 15,19-2 0,-19 2 0,0 0 0,18 7 16,-18-7 0,15 5 0,-15-5 15,12 10 0,-8-5 0,2 2 0,-2 4 0,-4-11 16,4 14 0,-4-4 0,0-1 0,-4-1 16,4 3 0,-10-2 0,6-1 0,-3 2 15,-1-1 0,3 1 0,-5-6 0,3 8 16,2-12 0,-3 10 0,8-10 0,-10 9 0,6-5 16,4-4 0,-6 9 0,3-6 15,3-3 0,-5 6 0,5-6 0,-3 4 16,3-4 0,0 0 0,-6 6 0,6-6 0,0 0 15,-3 4 0,3-4 0,0 0 0,0 0 16,0 0 0,-4 8 0,4-8 0,0 0 16,0 0 0,0 0 0,-6 5 0,6-5 15,0 0 0,0 0 0,0 0 0,0 0 16,0 0 0,6 12 0,-6-12 0,13 10 16,-7-7 0,5 0 0,-4 4 0,5 0 15,-4-4 0,-3 1 0,3 1 0,-2-3 0,2 3 16,-2 0 0,-6-5 0,8 5 15,-8-5 0,6 5 0,-6-5 0,4 5 0,-4-5 16,0 8 0,0-8 0,-10 12 0,6-4 16,0 2 0,-7-4 0,2 1 0,-3 3 15,3-2 0,-8 5 0,1-3 0,0 0 16,-3-3 0,-5 0 0,7 0 0,-5-1 16,5-4 0,-5 2 0,-1-4 0,6 3 0,3-6 15,14 3 0,-25-2 0,13-2 16,12 4 0,-18-6 0,12 5 0,-5-7 0,11 8 15,-11-10 0,7 5 0,0-5 0,-6 3 16,10-1 0,0-2 0,0 10 0,0-17 16,0 9 0,0 8 0,10-19 0</inkml:trace>
  <inkml:trace contextRef="#ctx0" brushRef="#br0">26734 11212 0,'11'-4'0,"-6"-4"16,4 3 0,-5 3 0,-4 2 0,4-6 15,-4 6 0,0 0 0,0 0 0,0 0 16,8 17 0,-6-5 0,-2 7 0,-2 2 0,4 14 16,-7 2 0,3 0 0,-1-8 15,0 9 0,-2 1 0,0 0 0,-7 1 0,4-3 16,3-8 0,-2 9 0,-3-12 0,10-3 15,-3-6 0,-2 3 0,2-2 0,1-6 16,-1-1 0,3 1 0,-3-6 0,2 1 16,1-7 0,-4 10 0,4-10 0,-3 8 15,3-8 0,0 0 0,0 0 0,0 0 16,0 0 0,0 0 0,0 0 0,27-31 16,-13 9 0,10-7 0,-2-3 0,3-3 0,1 2 15,-5 0 0,7-5 0,-7 7 0,6 0 16,-2 1 0,3 0 0,-6 7 0,-3 3 15,-3 7 0,0 0 0,6-2 0,-5 2 16,-4 1 0,7 4 0,-7-4 0,-2 4 16,-3 2 0,3 1 0,-5 0 0,-6 5 15,13-7 0,-13 7 0,9-6 0,-9 6 16,8-4 0,-8 4 0,0 0 0,0 0 0,0 0 16,0 0 0,0 0 0,0 0 15,0 0 0,0 0 0,-13 27 0,6-21 16,-1 2 0,0 0 0,-3-1 0,3 0 0,-3 1 15,0-3 0,0 5 0,3-5 0,-3 2 16,3-3 0,0 2 0,-3 0 0,11-6 16,-15 10 0,9-9 0,6-1 0,-12 5 15,12-5 0,-9 6 0,9-6 0,0 0 16,-10 6 0,10-6 0,-8 4 0,8-4 16,0 0 0,-8 3 0,8-3 0,0 0 15,-9 8 0,9-8 0,0 0 0,-8 10 0,8-10 16,-5 8 0,5-8 0,-6 15 0,4-9 15,-2 0 0,1 3 0,1 1 0,2-1 16,-2 0 0,2 1 0,0 0 0,2 2 16,0 1 0,1 4 0,3 2 0,2-2 15,3 3 0,-2-2 0,1-1 0,3 5 16,-1-5 0,0-2 0,6 2 0,-4 0 16,5-3 0,-3 2 0,6-4 0,-3 1 15,0-1 0,-2-2 0,-1 0 0,-4-2 16,1-4 0,-3 2 0,0-3 0,-3 0 0,-7-3 15,14 7 0,-14-7 0,0 0 0,17 6 16,-17-6 0,0 0 0,10 4 0,-10-4 16,0 0 0,0 0 0</inkml:trace>
  <inkml:trace contextRef="#ctx0" brushRef="#br0">27325 11838 0,'12'-4'0,"-12"4"16,0 0 0,0 0 0,0 0 0,0 0 0,0 0 0,0 0 16,0 0 0,0 0 0,0 0 0,0 0 15,8 20 0,-8-10 0,0-10 0,-4 31 16,3-11 0,-2 0 0,3 3 0,-3-8 15,0 9 0,0-5 0,0 1 0,-2-1 0,5 1 16,-3 0 0,3-3 0,-2-1 0,2-2 16,0-2 0,0 0 0,0-2 0,0 1 15,0-1 0,0-3 0,0-7 0,2 16 16,-4-8 0,2-8 0,2 14 0,-2-14 16,0 6 0,0-6 0,0 10 0,0-10 15,0 0 0,0 0 0,0 9 0,0-9 0,0 0 16,0 0 0,0 0 0,0 0 0,0 0 15</inkml:trace>
  <inkml:trace contextRef="#ctx0" brushRef="#br0">23013 11656 0,'0'0'0,"0"0"15,14 3 0,-14-3 0,0 0 0,0 0 16,14 5 0,-14-5 0,0 0 0,9 1 15,-9-1 0,0 0 0,0 0 0,8 8 16,-8-8 0,0 0 0,0 0 0,0 0 16,0 7 0,0-7 0,0 0 0,0 0 15,0 0 0,0 0 0,0 0 0,0 0 16,0 0 0,0 13 0,0-13 0,0 0 0,0 0 16,0 0 0,0 0 0,0 0 0,0 0 15,2 7 0,-2-7 0,0 0 0,0 0 16,0 0 0,7 5 0,-7-5 0,0 0 15,0 0 0,7 5 0,-7-5 0,0 0 16,0 0 0,0 0 0,0 0 0,7 8 16,-7-8 0,0 0 0,0 0 0,0 0 15,0 0 0,0 0 0,0 0 0,0 0 16,0 0 0,0 0 0,0 0 0,0 0 0,0 0 16,0 0 0,7 4 0,-7-4 15,0 0 0,0 0 0,0 0 0,0 0 0,0 0 16,0 0 0,0 0 0,0 0 0,0 0 15,0 0 0,0 0 0,0 0 0,0 0 16,0 0 0,0 0 0,0 0 0,13 3 16,-13-3 0,0 0 0,0 0 0,0 0 15,0 0 0,0 0 0,0 0 0,0 0 16,0 0 0,0 0 0,0 0 0,0 0 16,0 0 0,0 0 0,0 0 0,0 0 0,0 0 15,0 0 0,0 0 0,0 0 0,0 0 16,0 0 0,11-15 0,-11 15 0,0 0 15,11-3 0,-11 3 0,8-4 0,-8 4 16,11-6 0,-11 6 0,0 0 0,17 0 16,-17 0 0,0 0 0,0 0 0,19 6 15,-19-6 0,8 4 0,-8-4 0,8 3 16,-8-3 0,0 0 0,4 8 0,-4-8 0,0 0 16,7 7 0,-7-7 0,0 0 15,0 0 0,0 0 0,0 10 0,0-10 0,0 0 16,0 0 0,0 0 0,0 0 0,-8 10 15,8-10 0,0 0 0,0 0 0,0 0 16,0 0 0,0 0 0,0 0 0,0 0 16,0 0 0,0 0 0,0 0 0,0 0 15,0 0 0,0 0 0,0 0 0,0 0 16,17-23 0,-17 23 0,0 0 0,8-4 16,-8 4 0,0 0 0,0 0 0,10-3 0,-10 3 15,0 0 0,0 0 0,0 0 0,0 0 16,0 0 0,22 7 0,-22-7 15,6 6 0,-6-6 0,0 0 0,5 7 0,-5-7 16,4 7 0,-4-7 0,0 0 0,0 0 16,5 7 0,-5-7 0,0 0 0,0 0 15,0 0 0,0 0 0,0 0 0,0 0 0,0 0 0,0 0 16,0 0 0,0 0 0,0 0 0,0 0 16,0 0 0,0 0 0,0 0 0,0 0 15,0 0 0,0 0 0,0 0 0,0 0 16,0 0 0,0 0 0,9-17 0,-9 17 15,4-2 0,-4 2 0,0 0 0,0 0 0,30 2 16,-30-2 0,20 6 0,-10-2 0,1 2 16,-2-5 0,-1 8 0,0-2 0,-3-2 15,4 1 0,-5 1 0,2 3 0,-3-4 16,3 1 0,-6-7 0,2 10 0,-2-10 16,4 10 0,-4-10 0,-4 10 0,4-10 15,-5 6 0,5-6 0,0 0 0,-13 7 16,13-7 0,-17 2 0,17-2 0,-16 3 0,16-3 15,0 0 0,-22 0 0,22 0 0,0 0 16,-15-5 0,15 5 0,-7-7 0,7 7 16,0 0 0,-8-8 0,8 8 0,-2-6 15,2 6 0,-7-4 0,7 4 0,0 0 16,0-10 0,0 10 0,0 0 0,0-8 16,0 8 0,0 0 0,0 0 0,7-7 15,-7 7 0,0 0 0,7-2 0,-7 2 16,0 0 0,23 0 0,-23 0 0,15 0 15,-15 0 0,17 4 0,-7 1 0,-3 0 16,1-2 0,-1 4 0,2 0 0,0 1 0,-7 2 16,4-1 0,-4 1 0,-2 2 0,0-2 15,-2 3 0,-4-3 0,-8 8 0,-2-1 16,-14 9 0,0-3 0,-8-1 0,-9-2 16,7 4 0,-5-4 0,1 3 0,2-12 15,5 7 0,6-5 0</inkml:trace>
  <inkml:trace contextRef="#ctx0" brushRef="#br0">25872 11834 0,'8'-8'0,"-8"8"0,9-2 0,-9 2 16,13-5 0,-13 5 0,8-3 0,-8 3 15,9-2 0,-9 2 0,0 0 0,0 0 0,7-5 16,-7 5 0,0 0 0,0 0 0,0 0 16,0 0 0,0 0 0,0 0 0,0 0 15,0 0 0,0 0 0,0 0 0,-16-8 16,16 8 0,-8-4 0,8 4 0,0 0 15,0 0 0,-13-3 0,13 3 0,0 0 16,0 0 0,0 0 0,0 0 0,0 0 16,0 0 0,0 0 0,0 0 0,0 0 15,0 0 0,0 0 0,0 0 0,0 0 0,0 0 16,0 0 0,0 0 0,0 0 16,0 0 0,0 0 0,0 0 0,0 0 0,0 0 15,0 0 0,0 0 0,0 0 0,0 0 16,0 0 0,0 0 0,0 0 0,0 0 15,-12 10 0,12-10 0,0 0 0,-15 2 16,15-2 0,0 0 0,-10 0 0,10 0 16,0 0 0,0 0 0,0 0 0,0 0 15,-13-5 0,13 5 0,0 0 0,0 0 16,0 0 0,-3-7 0,3 7 0,0 0 0,0 0 16,0 0 0,0 0 0,0 0 0,0 0 15,0 0 0,12-11 0,-12 11 0,14 0 16,-14 0 0,7-2 0,-7 2 0,0 0 15,20 0 0,-20 0 0,18 0 0,-18 0 16,15 2 0,-15-2 0,10 0 0,-10 0 16,0 0 0,11 6 0,-11-6 0,6 4 15,-6-4 0,0 0 0,0 0 0,0 0 0,0 6 16,0-6 0,0 0 0,-17 10 16,7-8 0,-2 3 0,4-5 0,-5 3 0,13-3 15,-17 2 0,17-2 0,-14 0 0,14 0 16,-11 3 0,11-3 0,0 0 0,-11 0 15,11 0 0,0 0 0,0 0 0,0 0 16,0 0 0,0 0 0,0 0 0,0 0 16,0 0 0,0 0 0,0 0 0,0 0 15,0 0 0,0 0 0,0 0 0,0 0 16,0 0 0,0 0 0,0 0 0,0 0 0,0 0 16,0 0 0,0 0 0,0 0 0,0 0 15,-14 0 0,14 0 0,0 0 16,-13 2 0,13-2 0,0 0 0,-17 2 0,17-2 15,0 0 0,-11 4 0,11-4 0,0 0 16,0 0 0,0 0 0,0 0 0,0 0 16,-13-4 0,13 4 0,0 0 0,0 0 15,0 0 0,0 0 0,0 0 0,0 0 0,0 0 16,0 0 0,0 0 0,0 0 16,0 0 0,0 0 0,0 0 0,0 0 15,0 0 0,0 0 0,0 0 0,22-9 0,-22 9 16,0 0 0,0 0 0,0 0 0,0 0 15,0 0 0,0 0 0,0 0 0,0 0 16,0 0 0,0 0 0,0 0 0,0 0 16,0 0 0,0 0 0,0 0 0,0 0 15,0 0 0,5-8 0,-5 8 0,11-2 16,-3-3 0,0 0 0,1 3 0,2-2 16,-1 0 0,0 2 0,-3-2 0,4 4 0,-11 0 15,19-2 0,-19 2 0,16 2 0,-7 2 16,2-2 0,-3 2 0,3 2 0,-3-1 15,-3 2 0,3 1 0,-1 1 0,-3 1 16,0 3 0,5 6 0,-8 1 0,-1 0 16,-1 2 0,-5 4 0,-5 10 0,-6-4 15,-5 0 0,-6-5 0,-1 2 0,-5-1 0,-7-1 16,1-2 0,2 0 0,-2-2 16,0-7 0,7 1 0</inkml:trace>
  <inkml:trace contextRef="#ctx0" brushRef="#br0">27074 12051 0,'0'-9'16,"0"9"0,0 0 0,-3-10 0,3 10 16,0-12 15,0 12 0,0 0 0,3-11 0,-3 11 16,0-10 0,0 10 0,2-5 0,-2 5 15,2-11 0,-2 11 0,7-10 0,-7 10 0,5-7 16,-5 7 0,11-8 0,-6 1 16,4 4 0,-9 3 0,14-10 0,-7 8 15,-7 2 0,20-6 0,-9 4 0,-1 2 0,-10 0 16,22-6 0,-7 6 0,-15 0 0,18-2 16,-18 2 0,21-2 0,-21 2 0,17 0 15,-17 0 0,17 2 0,-17-2 0,13 0 16,-13 0 0,11 5 0,-11-5 0,0 0 15,14 5 0,-14-5 0,9 6 0,-9-6 16,11 12 0,-6-9 0,-1 7 0,0-1 16,-1 0 0,0 3 0,0-4 0,0 4 0,-3-3 15,1 3 0,-2 1 0,1 0 0,-3-4 16,0 4 0,0-3 0,-3 3 0,-1 4 16,-4-2 0,2-2 0,1-5 0,-8 7 15,2-3 0,1-1 0,1-4 0,-6 2 16,3 1 0,0-5 0,0 2 0,4-4 15,0 0 0,0 1 0,-2-4 0,2 3 16,-3-3 0,14 0 0,-22 0 0,22 0 0,-21-3 16,9 3 0,4-4 0,0 1 0,8 3 15,-19-7 0,11 4 0,8 3 0,-8-5 16,8 5 0,0 0 0,-9-4 0,9 4 16,0 0 0,0 0 0,0 0 0,0 0 15,0 0 0,0 0 0,25-2 0,-25 2 16,19 2 0,-11 1 0,6 0 0,-3 0 15,-3 0 0,6 1 0,-3-1 0,-3 4 16,3-4 0,-3 2 0,3 3 0,-6-1 16,3 1 0,1-1 0,-1 4 0,-3-2 0,1 1 15,-4 2 0,5 0 0,-4-2 0,3 7 16,-6 3 0,1-4 0,-1 2 0,-1-5 16,1 1 0,-4-1 0,-1 7 0,-4-5 15,3-2 0,-2-2 0,1-1 0,-2-3 16,1 0 0,-3 1 0,-6 5 0,-4-8 15,-1 2 0,0-3 0,-1 2 0,-7-6 16,-7 2 0,-6-4 0,13-2 0,-9 1 0,6-2 16,2 0 0,9-3 0,-1 1 0,-3 2 15,4-5 0,0 0 0,0 0 0,5-1 16</inkml:trace>
  <inkml:trace contextRef="#ctx0" brushRef="#br0">27424 10709 0,'0'0'0,"0"0"0,0 0 0,0 0 15,0 0 0,0 0 0,0 0 0,0 0 16,0 0 0,0 0 0,31 15 0,-21-11 15,6 10 0,5-5 0,13 13 0,2 2 16,-1 1 0,7 1 0,-1 3 0,-1 3 0,5 1 16,20 15 0,-15-8 0,16 11 15,-26-6 0,-4-8 0,2 3 0,-8 1 0,-3 2 16,-2-2 0,-3 6 0,1-1 0,-10-1 16,-5 1 0,1 2 0,-9 3 15,-4 3 0,-7 26 0,1-6 0,-7-16 0,1-10 16,2 3 0,-2-1 0,-14 21 0,5-20 15,5-12 0,3-4 0,-6 3 0,-2-1 16,3-8 0,-2 4 0,2-11 0,-7 6 16,-1-5 0,4-5 0,1-3 0,-12 5 0,-2-8 15,8 0 0,1-5 0,5-2 0,1 2 16,-2-1 0,4-4 0,-4 4 0,10-6 16,-1 2 0,7-2 0,10 0 0,-23 0 15,23 0 0,-16 0 0,16 0 0,0 0 16,-16-2 0,16 2 0,0 0 0,-12-6 15,12 6 0,0 0 0,-3-8 0,3 8 16,0 0 0,9-19 0</inkml:trace>
  <inkml:trace contextRef="#ctx0" brushRef="#br0">28672 11722 0,'11'-2'0,"-11"2"0,9-5 0,-9 5 16,0 0 0,11-5 0,-11 5 15,0 0 0,17-3 0,-17 3 0,21 3 0,1-3 16,5 5 0,17 2 0,0-1 0,-3 1 15,0-4 0,-11 4 0,0-3 0,-8 2 16,0-3 0,0 0 0,-5 3 0,-2-2 16,-3-2 0,-2-2 0,-10 0 0,12 7 15</inkml:trace>
  <inkml:trace contextRef="#ctx0" brushRef="#br0">28542 11955 0,'0'0'0,"0"0"16,0 0 0,21 11 0,-10-6 0,11 5 15,0 0 0,16-2 0,-5 2 0,11 1 16,-4 1 0,2-6 0,2 4 0,-1-3 16,1-2 0,-11-1 0,-3-1 0,8-3 15,-5-7 0,9-1 0,-12-2 0,11-4 0,0 2 0</inkml:trace>
  <inkml:trace contextRef="#ctx0" brushRef="#br0">29967 11370 0,'23'-13'0,"-13"4"16,4 1 0,-3 0 0,-2 4 0,-5-4 16,-4 8 0,9-8 0,-9 8 0,0 0 15,0 0 0,0 0 0,0 0 0,0 0 16,0 0 0,-50 20 0,13 0 0,-11 1 15,5 3 0,-4 4 0,1-2 0,2 6 16,3-3 0,-2 4 0,7-1 0,2 2 16,-1 4 0,10 0 0,6 3 0,0 1 0,5-1 15,7 3 0,3 1 0,4-3 0,5-1 16,8 0 0,3-1 0,0-4 0,3-4 0,9-3 0,-7 1 16,3-11 0,-1-4 0,2-5 0,-4-3 15,4-1 0,2-6 0,-2-6 0,16-4 16,-3-13 0,6-3 0</inkml:trace>
  <inkml:trace contextRef="#ctx0" brushRef="#br0">30589 11540 0,'0'0'0,"0"0"0,-46 30 0,24-17 0,-5 13 16,-3 4 0,-4-4 0,9-4 0,9-2 15,2 1 0,4 0 0,-1 0 0,2 2 16,1 0 0,4-1 0,0 1 0,4-1 16,4 0 0,-3-2 0,5 0 0,2-4 0,1-1 15,1-2 0,1-5 0,-2-1 16,1-2 0,1-3 0,-11-2 0,26-2 16,-26 2 0,21-12 0,-5-4 0,-2 1 0,-3-6 15,6-12 0,-8 4 0,0 1 0,-4 5 16,-4 0 0,-1 1 0,3 2 0,-6 1 15,2 3 0,-4 2 0,2 3 0,1 0 16,2 2 0,0-1 0,0 10 0,-5-12 16,5 12 0,0-9 0,0 9 0,-3-10 15,3 10 0,0 0 0,0 0 0,0-7 16,0 7 0,0 0 0,0 0 0,0 0 0,0 0 16,0 0 0,0 0 0,0 0 15,0 0 0</inkml:trace>
  <inkml:trace contextRef="#ctx0" brushRef="#br0">30817 11781 0,'8'12'0,"-3"-6"0,0 4 0,-5 2 15,3 9 0,-3-2 0,-3 3 0,-2-2 0,-4 5 16,-2-5 0,1 3 0,-5 0 0,-3 7 15,-2-6 0,2-2 0,1-5 0,2-1 16,-3-1 0,2-1 0,-3 2 0,2-5 16,4-1 0,-1-3 0,0 0 0,4-1 15,2-1 0,1-2 0,7-3 0,0 0 0</inkml:trace>
  <inkml:trace contextRef="#ctx0" brushRef="#br0">31337 11732 0,'0'0'0,"3"10"0,-3 0 0,0-10 16,-3 21 0,3 0 0,-4 1 0,-1 0 15,5-2 0,0 2 0,0 3 0,0-2 16,0-2 0,9 0 0,-9-8 0,8 8 15,-1-6 0,0-2 0,0 0 0,2-3 16,2-1 0,5 2 0,1-1 0,5-2 16,-7-4 0,5 2 0,-5-6 0,-15 0 15,36-10 0,-16 2 0,2-4 0,-2-3 0,3-1 16,-6 0 0,12-11 0,-14 7 0,4-1 16,-8 5 0,2-1 0,-4 2 15,-1 2 0,-2 1 0,0 2 0,-5 0 0,-1 0 16,4 4 0,-4 6 0,0-17 0,-4 9 15,4 8 0,-4-13 0,4 13 0,-9-7 16,9 7 0,-8-5 0,8 5 0,-16-5 16,16 5 0,0 0 0,-21 3 0,21-3 0,0 0 15,-18 7 0,15-2 0,3-5 16,0 0 0,0 0 0</inkml:trace>
  <inkml:trace contextRef="#ctx0" brushRef="#br0">32105 12004 0,'4'22'0,"-4"0"0,-4 0 0,4-2 16,-5 2 0,2 1 0,1-2 0,-4 2 0,1-5 16,0 5 0,-4-5 0,1-1 0,4-2 15,-5 0 0,2-5 0,-1 1 0,0-1 16,-6 2 0,-2-2 0,-3 3 0,6-3 15,-1-2 0,-8-4 0,5-1 0,-3 0 16,-1-3 0,2-6 0,6 2 0</inkml:trace>
  <inkml:trace contextRef="#ctx0" brushRef="#br0">32525 11680 0,'0'0'15,"0"0"0,0 0 0,-28 25 0,23-15 16,-8 7 0,4 3 0,-5 1 0,6 3 16,-3 13 0,3-7 0,3-7 0,3 15 15,-2-8 0,8 6 0,0-7 0,1-1 16,2-6 0,7-2 0,-2 0 0,6-4 0,-3 0 15,2-4 0,-1-2 0,-2-5 0,2-3 16,-4 0 0,-12-2 0,21-4 0,-7-1 16,-6-5 0,11-2 0,-6-5 0,-2-3 15,6-12 0,-4 4 0,-4 3 0,-6 4 16,2 1 0,-3 0 0,5-1 0,-5 3 16,2 3 0,-4 0 0,1 5 0,-1 0 15,0 1 0,0 9 0,0-15 0,-1 7 0,1 8 16,-6-10 0,6 10 0,-9-9 0,9 9 15,-17-8 0,10 3 0,-4 3 16,11 2 0,-23-7 0,13 3 0</inkml:trace>
  <inkml:trace contextRef="#ctx0" brushRef="#br0">32489 11281 0,'0'0'0,"16"0"0,-16 0 0,22 8 15,0 4 0,-2-1 0,9 17 0,-1-1 0,4 9 16,2-3 0,-5 4 0,5 2 0,-4 4 16,-3 1 0,14 26 0,-10-17 0,-13-4 15,4-1 0,3 26 0,-9-18 0,-2-4 16,-6-5 0,-3 5 0,-2-3 0,-6-1 15,-2 0 0,-3-2 0,-6-1 0,-2-5 16,-3-1 0,-3 1 0,-2-5 0,-7-4 16,1 2 0,-3-4 0,3-3 0,-2-3 0,-4 3 15,0-3 0,3-3 0,-3 0 16,9-5 0,2 0 0,4-2 0,1-3 0,-2-4 16,2 4 0,2-3 0,6-1 0,-2-2 15,5 2 0,1-1 0,-5-3 0,4 3 16,9-5 0,-14 5 0,14-5 0,-14 5 15,14-5 0,-8 5 0,8-5 0,0 0 16,-8 2 0,8-2 0,0 0 0,0 0 16,0 0 0,-14 6 0,14-6 0,0 0 15,0 0 0,0 0 0,0 0 0,0 0 0,0 0 16,0 0 0,0 0 0,-28-13 0,15 8 16,-6-5 0</inkml:trace>
  <inkml:trace contextRef="#ctx0" brushRef="#br0">2820 11948 0,'0'0'0,"-11"-10"16,11 10 0,0 0 0,-6-3 0,6 3 16,0 0 0,-5-3 0,5 3 0,0 0 15,0 0 0,0 0 0,-8-4 0,8 4 0,0 0 16,0 0 0,0 0 0,-9-3 0,9 3 15,0 0 0,0 0 0,0 0 16,0 0 0,0 0 0,0 0 0,0 0 0,0 0 16,0 0 0,0 0 0,0 0 0,0 0 15,34-5 0,-13 5 0,6 0 0,11-2 16,8 4 0,-7-2 0,2 2 0,-8 1 16,-3 2 0,-5-3 0,-4 1 0,2 0 15,-1 1 0,-7-4 0,5 3 0,-6 0 16,-3-2 0,-11-1 0,25 2 0,-15-2 15,-10 0 0,20 4 0,-13-4 0,-7 0 0,18 0 16,-18 0 0,10 3 0,-10-3 0,9 1 16,-9-1 0,0 0 0</inkml:trace>
  <inkml:trace contextRef="#ctx0" brushRef="#br0">2745 12122 0,'0'0'0,"0"0"0,0 0 0,0 0 16,0 0 0,0 0 0,0 0 0,0 0 15,0 0 0,0 0 0,0 0 0,0 0 16,41-8 0,-16 4 0,19-3 0,-3-1 15,10 0 0,-6 4 0,4-2 0,3 2 16,-3 4 0,1-3 0,-1 0 0,6 3 0</inkml:trace>
  <inkml:trace contextRef="#ctx0" brushRef="#br0">1910 13358 0,'0'0'0,"8"-6"0,-8 6 15,6-2 0,-6 2 0,0 0 0,6-8 16,-6 8 0,0 0 0,5-4 0,-5 4 0,0 0 16,0 0 0,7-6 0,-7 6 15,0 0 0,0 0 0,0 0 0,0 0 16,0 0 0,0 0 0,0 0 0,0 0 0,0 0 16,0 0 0,4 16 0,-4-16 0,-11 22 15,3-5 0,-1-1 0,-4 2 0,5-1 16,-1-1 0,5-4 0,-5-3 0,4 3 15,-1-6 0,0 1 0,3 0 0,2-1 16,1-6 0,0 9 0,0-9 0,1 8 16,-1-8 0,15 5 0,-7-2 0,5-3 15,8 4 0,-3-4 0,3 3 0,-4 0 0,0-3 16,4 7 0,-4-4 0,-1-1 16,1 0 0,-4 1 0,-2 1 0,8 4 0,-1-2 15,2 4 0,-6 1 0,-3-1 0,1-3 16,-2 0 0,-2 1 0,0 0 0,1 0 15,2 4 0,-6-5 0,0 2 0,2 1 16,-3 0 0,3-3 0,-1 4 0,-5-1 16,2-3 0,-1 3 0,-2-3 0,3 0 15,-3 1 0,0-1 0,-3 2 0,1-1 16,-1 2 0,-2-2 0,0-1 0,-3 3 0,-1-2 16,-2 0 0,5-1 0,-1-4 0,-13 9 15,6-6 0,1 1 0,3-1 0,-5-2 16,4 2 0,3-2 0,8-4 0,-22 6 15,14-4 0,-2 3 0,3-2 0,-1-1 0,8-2 16,-13 3 0,13-3 0,-9 2 0,9-2 16,0 0 0,-13 5 0,13-5 0,0 0 15,0 0 0,-12 0 0,12 0 0,0 0 16,0 0 0,0 0 0,-7 3 0,7-3 16,0 0 0,0 0 0,0 0 0,0 0 0,0 0 15,0 0 0,0 0 0,0 0 16,-14 0 0,14 0 0,0 0 0,0 0 0,0 0 15,0 0 0,0 0 0,0 0 0,0 0 16,0 0 0,0 0 0,0 0 0,0 0 16,0 0 0,0 0 0,0 0 0,-14-8 15,14 8 0,0 0 0,0 0 0,0 0 16,0 0 0,0 0 0,0 0 0,0 0 16,-8-7 0,8 7 0,0 0 0,0 0 15,0 0 0,0 0 0,0 0 0,0 0 16,0 0 0,0 0 0,0 0 0,0 0 0,0 0 15,0 0 0,-8-6 0,8 6 0</inkml:trace>
  <inkml:trace contextRef="#ctx0" brushRef="#br0">778 13530 0,'0'0'0,"16"-5"0,-16 5 0,0 0 16,0 0 0,0 0 0,0 0 0,5-7 16,-5 7 0,0 0 0,0 0 0,0-11 15,0 11 0,0 0 0,3-10 0,-3 10 0,2-10 16,-2 10 0,3-6 0,-3 6 16,3-10 0,-3 10 0,5-7 0,-5 7 15,4-8 0,-4 8 0,0 0 0,0-10 0,0 10 16,0 0 0,0 0 0,0 0 0,0 0 15,0 0 0,0 0 0,0 0 0,10 41 16,-10-21 0,-3 18 0,1 0 0,-3 5 16,1 0 0,-1 1 0,-1-2 0,4 0 15,2-5 0,-6-1 0,4-6 0,0-5 16,-2-5 0,2-1 0,2-2 0,-4-5 16,0 1 0,3-3 0,1 0 0,0-10 0,-3 10 15,0-4 0,3-6 0,-2 10 16,2-10 0,0 0 0,0 8 0,0-8 0,0 0 15,0 0 0,0 0 0,0 0 0,0 0 16,0 0 0,0 0 0,0 0 0,0 0 16,0 0 0,5-24 0,-2 17 0,-2-6 15,7 3 0,-2-13 0,1 6 0,-2-4 16,1 1 0,3-5 0,4-10 0,4 0 16,-7 9 0,6-9 0,-5 1 0,0 6 15,0 4 0,-5 2 0,5-1 0,-3 1 0,9-11 16,-4 8 0,-4 2 0,-1 3 0,-1 5 15,2-2 0,0 3 0,-4-1 0,2 5 16,0-3 0,-5 3 0,3 3 0,1-3 16,2-1 0,-2 5 0,3-1 0,-1 0 15,-3-1 0,-5 8 0,15-10 0,-5 5 16,-10 5 0,16-8 0,-16 8 0,0 0 16,19 3 0,-19-3 0,0 0 0,19 7 0,-19-7 15,14 15 0,-9-5 0,-2-2 16,0 0 0,-3-8 0,5 21 0,-5-9 15,3-2 0,-3 3 0,-3-1 0,3-2 0,-4 2 16,-5 5 0,-2 1 0,-3-1 0,3-2 16,-6 2 0,-1-3 0,1-2 0,1 1 15,-6-3 0,3 0 0,0 0 0,-3-2 16,5 0 0,4-4 0,-2-1 0,15-3 16,-18 6 0,10-2 0,8-4 0,-15 5 15,15-5 0,0 0 0,-17 3 0,17-3 16,0 0 0,-13 3 0,13-3 0,0 0 0,0 0 15,0 0 0,-17 7 0,17-7 0,0 0 16,0 0 0,0 0 0,0 0 0,0 0 16,-10 6 0,10-6 0,0 0 0,0 0 15,0 7 0,0-7 0,0 0 0,5 13 16,-1-6 0,-3 3 0,3 0 0,1 0 16,1 1 0,2 8 0,-1-2 0,-1 0 15,3 3 0,-4-5 0,0 0 0,4 1 16,-3 4 0,-1-5 0,3-2 0,-3-5 15,-5 8 0,9-9 0,-6 3 0,0 0 0,-1 0 16,0 0 0,-2-3 0,6 3 0,-3 0 16,3-4 0,-6 4 0,5-4 0,-5-6 15,10 17 0,-4-9 0,-3-1 0,6-2 16,-9-5 0,5 5 0,-5-5 0</inkml:trace>
  <inkml:trace contextRef="#ctx0" brushRef="#br0">1158 13806 0,'0'0'0,"0"0"0,0 0 0,0 0 15,8-7 0,-8 7 0,0 0 0,0 0 16,0 0 0,0 0 0,8 27 0,-8-17 15,4 0 0,0 2 0,2 5 0,-2 3 16,-3 0 0,2 0 0,0 0 0,-3-1 0,0-2 16,0 3 0,2-2 0,1-5 0,-3 3 15,0-6 0,0 2 0,0 1 0,0-3 16,0 0 0,0-1 0,0 1 0,0 3 16,0-4 0,0-2 0,0-7 0,0 20 15,0-12 0,0 0 0,0-8 0,0 10 16,0-10 0,0 12 0,0-12 0</inkml:trace>
  <inkml:trace contextRef="#ctx0" brushRef="#br0">1335 13793 0,'0'0'0,"0"0"16,0 0 0,0 0 0,0 0 0,0 0 16,0 0 0,0 0 0,0 0 0,0 0 0,0 0 15,0 0 0,0 0 0,0 0 0,0 0 16,3-10 0,-3 10 0,0 0 15,0 0 0,0 0 0,0 0 0,0 0 0,0 0 16,0 0 0,0 0 0,0 0 0,0 0 16,22 0 0,-22 0 0,0 0 0,27 3 15,-27-3 0,23 0 0,-23 0 0,35 3 16,-15-1 0,-4-2 0,-16 0 0,22 2 16,-22-2 0,25 0 0,-15 4 0,-10-4 15,22 0 0,-22 0 0,18 2 0,-18-2 16,23 0 0,-23 0 0,22 0 0,-22 0 0,0 0 15,27-2 0,-27 2 0,0 0 16,17-6 0,-17 6 0,0 0 0,13-2 16,-13 2 0,0 0 0,0 0 0,9-9 0,-9 9 15,0 0 0,0 0 0,0 0 0,0 0 16,0-11 0,0 11 0,0 0 0,0 0 16,-12-11 0,12 11 0,0 0 0,-8-12 15,8 12 0,-8-6 0,8 6 0,-5-8 16,5 8 0,0 0 0,-9-12 0,9 12 15,-5-10 0,5 10 0,-5-10 0,5 10 16,-6-7 0,6 7 0,-5-13 0,5 13 0,-3-9 16,3 9 0,-5-12 0,5 12 0,-3-7 0,3 7 0,-6-14 15,6 14 0,-3-10 0,3 10 0,0 0 16,-5-14 0,5 14 0,0-10 0,0 10 16,-5-11 0,5 11 0,0 0 0,-3-10 0,3 10 15,-1-8 0,1 8 0,0 0 16,0 0 0,-7-13 0,7 13 0,0 0 15,0 0 0,-7-10 0,7 10 0,0 0 0,0 0 16,0 0 0,0 0 0,0 0 0,0 0 16,0 0 0,0 0 0,0 0 0,0 0 15,-10 31 0,5-10 0,2 1 0,-1 4 16,-1-7 0,2 3 0,1 3 0,-3-1 16,5 1 0,-3-3 0,3 0 0,-5 1 15,2-2 0,3-1 0,-5 0 0,5 0 16,-4 0 0,4-3 0,0-5 0,0 3 0,0-3 15,0-2 0,0 3 0,0-7 16,0 3 0</inkml:trace>
  <inkml:trace contextRef="#ctx0" brushRef="#br0">1871 13222 0,'0'0'0,"0"0"0,0 0 16,0 0 0,0 0 0,0 0 0,-4-9 15,4 9 0,0 0 0,0 0 0,0 0 16,0 0 0,0 0 0,0 0 0,0 0 16,0 0 0,0 0 0,0 0 0,51 9 15,-31-6 0,2-3 0,3 1 16,1-2 0,2 1 0,16 0 0,-6 0 16,-5 1 0,-8-2 0,-4-2 0,1 3 15,-5 0 0,-17 0 0,24-2 0,-24 2 16,21 0 0,-21 0 0,0 0 0,16-4 15,-16 4 0,0 0 0,0 0 0,0 0 16,0 0 0,0 0 0,21 4 0,-21-4 16,0 0 0,0 0 0,0 0 0,0 0 15,0 0 0</inkml:trace>
  <inkml:trace contextRef="#ctx0" brushRef="#br0">2518 13352 0,'0'0'0,"0"0"0,15 0 16,-15 0 0,0 0 0,0 0 0,0 0 0,10 15 16,-4 8 0,-4 0 0,4-2 15,-4 20 0,1 2 0,0 1 0,-3 3 16,-3-4 0,6 2 0,-6 0 0,0-4 0,3 0 16,0-13 0,0 0 0,0-8 0,0 0 15,0-2 0,0-4 0,0-2 0,0-2 16,-2-3 0,2 3 0,0-10 0,-3 13 15,3-13 0,0 0 0,0 7 0,0-7 16,0 0 0,0 0 0,0 0 0,0 0 16,0 0 0,13-47 0,-3 21 0,-3-9 15,4-4 0,-2 1 0,5-5 0,-5 5 0,5 0 16,-5 11 0,-1-1 0,1 12 16,2-6 0,-1-1 0,1 3 0,2 4 15,2-4 0,-2 5 0,0-2 0,4 1 0,-1 4 16,1 1 0,-4-1 0,1 4 0,-3 0 15,-2 3 0,2 0 0,-3 0 0,-8 5 16,19-7 0,-19 7 0,11-1 0,-11 1 16,0 0 0,0 0 0,0 0 0,22 6 15,-22-6 0,5 17 0,-2-9 0,-3-8 16,0 22 0,0-13 0,-5 3 0,5 1 16,-7 5 0,-3 2 0,2-3 0,0-1 0,-10-4 15,8 4 0,2-6 0,-4-3 0,2 3 16,2-5 0,-2 2 0,1 1 0,9-8 15,-20 10 0,13-2 0,-2-7 0,9-1 16,-17 10 0,17-10 0,-8 5 0,8-5 16,-10 7 0,10-7 0,0 0 0,-12 6 15,12-6 0,0 0 0,-8 7 0,8-7 16,0 0 0,0 0 0,-7 7 0,7-7 0,0 0 16,-3 11 0,3-11 0,3 12 0,-3-12 15,4 15 0,-1-8 0,3 0 0,2 3 16,-1-3 0,2 3 0,-1-3 0,9 9 15,3-6 0,-7 1 0,7 1 0,-2-2 16,2 2 0,-2-2 0,-4-4 0,4 1 0,-5 1 16,3-6 0,3 6 0,-3-6 0</inkml:trace>
  <inkml:trace contextRef="#ctx0" brushRef="#br0">3205 13735 0,'0'0'16,"0"0"0,0 0 0,0 0 0,0-13 15,0 13 0,0 0 0,0 0 0,0 0 16,0 0 0,0 0 0,0 0 0,0 0 15,20-2 0,-20 2 0,0 0 0,27 15 0,-16-8 16,-3 3 0,4 5 0,-2 1 16,0 2 0,-7 2 0,4 1 0,-7-2 15,2 3 0,-4-2 0,-1-1 0,-4 1 0,7-3 16,-6 0 0,5-2 0,-5-2 0,4-3 16,-3-4 0,1 6 0,-2-6 0,6-6 15,-2 14 0,2-14 0,-5 8 0,5-8 16,0 8 0,0-8 0,0 0 0,0 0 15,0 0 0,0 0 0,5 7 0,-5-7 16,0 0 0,25-5 0,-25 5 0,38-10 16,-21 5 0,5-2 0,-1 1 0,-4 6 15,-4-6 0,2 0 0,-2 5 0,-13 1 16,26-9 0,-19 8 0,-7 1 0</inkml:trace>
  <inkml:trace contextRef="#ctx0" brushRef="#br0">3917 13715 0,'0'0'16,"0"0"0,0 0 0,0 0 0,0 0 15,0 0 0,0 0 0,0 0 0,0 0 16,0 0 0,0 0 0,0 0 0,0 0 16,0 0 0,0 0 0,0 0 0,0 0 15,0 0 0,0 0 0,17 17 0,-4-17 0,-13 0 16,26 3 0,-26-3 0,23 0 0,-10 0 15,-13 0 0,24 5 0,-24-5 0,22 2 16,-12 1 0,-10-3 0,17 0 0,-17 0 16,0 0 0,24 1 0,-24-1 0,17 0 15,-17 0 0,0 0 0,0 0 0,22 4 16,-22-4 0,0 0 0,0 0 0,19 0 16,-19 0 0,0 0 0,0 0 0,27-4 0,-27 4 15,17 4 0,-17-4 0,0 0 16,26-4 0,-26 4 0,17 0 0,-17 0 0,0 0 15,0 0 0,25 0 0,-25 0 0,0 0 16,0 0 0,16 0 0,-16 0 0,0 0 16,0 0 0,0 0 0,0 0 0,22-1 15,-22 1 0,0 0 0,0 0 0,0 0 16,0 0 0,22 0 0,-22 0 0,0 0 16,0 0 0,0 0 0,23 0 0,-23 0 15,0 0 0,0 0 0,0 0 0,15 0 16,-15 0 0,0 0 0,0 0 0,0 0 0,0 0 15,23 0 0,-23 0 0,0 0 16,0 0 0,0 0 0,0 0 0,0 0 0,16 0 16,-16 0 0,0 0 0,0 0 0,0 0 15,0 0 0,0 0 0,0 0 0,20 1 16,-20-1 0,0 0 0,0 0 0,0 0 16,0 0 0,0 0 0,0 0 0,0 0 15,0 0 0,0 0 0,0 0 0,0 0 16,0 0 0,0 0 0,0 0 0,0 0 15,0 0 0,0 0 0,21-1 0,-21 1 0,0 0 16,0 0 0,0 0 0,0 0 0,0 0 16,0 0 0,0 0 0,0 0 15,0 0 0,0 0 0,0 0 0</inkml:trace>
  <inkml:trace contextRef="#ctx0" brushRef="#br0">4123 13507 0,'-3'-10'0,"3"10"0,0 0 16,0 0 0,0-16 0,0 16 0,0 0 16,0 0 0,0 0 0,0 0 0,0 0 15,0 0 0,0 0 0,0 0 0,0 0 16,0 0 0,21 29 0,-12-11 0,-6 4 15,0 3 0,2-1 0,-2 13 0,-3-8 16,2 11 0,-2-3 0,-2-3 0,2 4 0,-3-10 16,0 0 0,3-5 0,-2 2 15,2-5 0,-3 6 0,3-7 0,0 4 0,0 0 16,0-7 0,0-1 0,0 2 0,0-7 16,0 3 0,0-13 0,0 13 0</inkml:trace>
  <inkml:trace contextRef="#ctx0" brushRef="#br0">4463 13571 0,'0'0'0,"0"0"0,0 0 0,-6-9 16,6 9 0,0 0 0,0 0 0,0 0 15,0 0 0,0 0 0,3-14 0,-3 14 16,10-8 0,-10 8 0,17-12 0,-9 6 0,1-1 16,4 2 0,6 1 0,0-2 0,-3 3 15,-4-1 0,-12 4 0,0 0 0,33 4 16,-23 2 0,-2-2 0,1 7 0,-4-4 15,1 3 0,-4 3 0,-2 8 0,0 1 16,-2-2 0,-4 5 0,4-2 0,-4-2 16,-3-1 0,4 0 0,0 0 0,0-1 15,2-7 0,0 3 0,1-4 0,-1-2 16,3 1 0,0 0 0,3 0 0,-1-4 0,1 4 16,2-1 0,1 0 0,1-2 0,2 1 15,2 2 0,-4-2 0,7 2 0,-8-3 16,2 3 0,1-4 0,-1 4 0,-2-1 15,-1-3 0,-2 2 0,2 2 0,-5-10 16,3 12 0,-3-6 0,-3 3 0,3-9 16,-8 18 0,3-12 0,-2 6 0,-11-2 15,6-2 0,-9 5 0,1-3 0,2 0 16,3-6 0,0 2 0,0-2 0,5 2 16,10-6 0,-22 0 0,22 0 0,0 0 0,-25-10 15,25 2 0,-3-2 0,6-10 0</inkml:trace>
  <inkml:trace contextRef="#ctx0" brushRef="#br0">4985 13419 0,'0'0'0,"9"-13"0,-9 13 15,0 0 0,0 0 0,0 0 0,0 0 16,0 0 0,0 0 0,0 0 0,21 28 16,-14-8 0,-1 1 0,6 17 0,-4-1 15,-4 0 0,0 0 0,1 3 0,-5-1 16,9-2 0,-9-6 0,6-5 0,-6 11 16,2-10 0,-2-3 0,0-6 0,0 4 15,0-11 0,0 5 0,0-7 0,0-1 0,0 2 16,0-10 0,0 12 0,0-12 0,0 10 15,0-10 0,0 0 0,0 0 16,0 0 0,0 0 0,0 0 0,0 0 0,0 0 16,13-46 0,-6 21 0,3-15 0,1 2 15,0-5 0,3 1 0,-1 3 0,1-2 16,2 6 0,-6 7 0,0 3 0,0 7 16,6-1 0,-7 2 0,6 0 0,-2 2 15,-3-1 0,-1 6 0,-1 2 0,-3-2 16,-5 10 0,15-10 0,-15 10 0,8-7 15,-8 7 0,0 0 0,0 0 0,0 0 0,0 0 16,0 0 0,0 0 0,16 17 0,-13-7 16,-3-10 0,-14 28 0,12-13 0,-12 5 15,0 0 0,1-2 0,-4-1 0,4 0 16,-2-3 0,6 0 0,-3-4 0,0 2 16,2-5 0,1-1 0,1 4 0,0-4 15,8-6 0,-14 12 0,7-10 0,7-2 16,-9 13 0,9-13 0,-8 8 0,8-8 0,-6 4 15,6-4 0,0 0 0,0 0 16,-8 10 0,8-10 0,0 0 0,-6 13 0,6-13 16,-2 10 0,2-10 0,2 15 0,-2-15 15,6 17 0,-1-10 0,1 3 0,2 0 16,-3-4 0,6 6 0,3 1 0,0-3 16,2 2 0,-2-2 0,4 3 0,-1-3 15,-3 0 0,0-2 0,-1-4 0,-2 2 16,1 1 0,-12-7 0,16 7 0,-11-1 15,-5-6 0,0 0 0</inkml:trace>
  <inkml:trace contextRef="#ctx0" brushRef="#br0">5459 13797 0,'0'0'0,"0"0"0,0 0 0,0 0 0,0 0 16,0 0 0,0 0 0,0 0 0,-11-16 16,11 16 0,0 0 0,0 0 0,0 0 15,0 0 0,0 0 0,0 0 0,11-14 16,-11 14 0,11-8 0,-11 8 0,12-4 0,-12 4 16,0 0 0,21-9 0,-21 9 0,0 0 15,0 0 0,0 0 0,0 0 0,0 0 16,30 15 0,-27-9 0,-3-6 0,2 19 15,-2-8 0,0 1 0,-2-2 0,-1 9 16,-3-5 0,4 1 0,-2-2 0,-1-3 16,5 3 0,-3-6 0,3-7 0,-2 20 15,2-14 0,0-6 0,0 16 0,0-16 16,5 7 0,-5-7 0,9 15 0,-9-15 0,11 12 16,-6-7 0,3 5 0,0-5 15,3 3 0,-5-2 0,3 3 0,-3-2 0,2-1 16,-1 4 0,1-2 0,-3 0 0,1 1 15,0 1 0,-4 0 0,1 0 0,0 0 16,-3-10 0,0 18 0,-3-8 0,3-10 16,-3 16 0,1-6 0,-4 0 0,-4 0 15,3-4 0,0 4 0,-3-1 0,3-3 16,-4 1 0,0-4 0,-3 3 0,4-2 16,-13 4 0,10-6 0,-6 1 0,19-3 0,-31-3 0,31 3 15,-30-10 0,13 0 0,-1-3 0,4-5 16</inkml:trace>
  <inkml:trace contextRef="#ctx0" brushRef="#br0">5792 13687 0,'0'0'0,"0"0"15,0 0 0,0 0 0,0 0 0,17-4 16,-17 4 0,19 0 0,-19 0 0,35-3 0,-9 3 15,-5-3 0,4 0 0,-3 0 0,-3 1 16,-2-2 0,-17 4 0,27-1 0,-13 1 16,-14 0 0,23-3 0,-23 3 0,15 0 15,-15 0 0,0 0 0,0 0 0,22 3 16</inkml:trace>
  <inkml:trace contextRef="#ctx0" brushRef="#br0">5785 13893 0,'0'0'0,"0"0"16,-8 7 0,8-7 0,0 0 0,0 0 15,0 0 0,0 0 0,0 0 0,21 7 16,-21-7 0,24 0 0,4 0 0,-3-2 15,3 2 0,-5-2 0,2 2 0,0 0 0,0 0 16,1 0 0,-3-3 0,-1 3 0,0 3 16,-2-3 0,-2 0 0,-18 0 0,33-3 15,-24 0 0,-9 3 0,26-4 0</inkml:trace>
  <inkml:trace contextRef="#ctx0" brushRef="#br0">6642 13619 0,'0'0'0,"0"0"0,0 0 15,0 0 0,0 0 0,0 0 0,0 0 16,0 0 0,0 0 0,0 0 0,0 0 15,0 0 0,0 0 0,0 0 0,0 0 16,0 0 0,0 0 0,0 0 0,0 0 0,0 0 16,0 0 0,-53 7 0,43-2 0,1 6 15,-7-1 0,2 3 0,0 5 16,3-4 0,-2 4 0,5-3 0,-4 1 0,7 3 16,0-8 0,-3 2 0,5-1 0,3 1 15,-3-1 0,6-2 0,0 3 0,-3-4 16,2 3 0,4-2 0,4 7 0,4-1 15,-3-4 0,1-1 0,-5-2 0,1-2 16,0 0 0,4 0 0,-1 3 0,0-5 16,1 3 0,0-6 0,-3 4 0,4 1 15,-2-5 0,6 1 0,-8-1 0,-9-2 0,24 3 16,-14-1 0,-10-2 0,22-2 0,-22 2 16,0 0 0,30-3 0,-19-2 0,-2 5 15,-1-5 0,-8 5 0,22-12 0,-14 4 16,0 1 0,1-1 0,-1 1 0,-3 0 15,-1-3 0,3 3 0,2-3 0,-4 3 16,0-4 0,3 4 0,-2-3 0,-3 0 16,2 4 0,-5 6 0,8-19 0,-2 13 0,-4-1 15,-2 7 0,6-18 0,-5 8 16,-1 10 0,4-15 0,-1 7 0,-3 8 16,3-11 0,-3 11 0,0-13 0,0 13 0,0-15 15,0 15 0,-3-14 0,3 14 0,0-13 16,0 13 0,-7-10 0,7 10 0,-1-10 15,1 10 0,0 0 0,-6-15 0,6 15 16,-2-7 0,2 7 0,0 0 0,-8-14 16,8 14 0,-6-5 0,6 5 0,0 0 15,-8-12 0,8 12 0,0 0 0,-8-8 16,8 8 0,0 0 0,-8-8 0,8 8 0,-11-8 16,11 8 0,0 0 0,-17-4 0,17 4 15,-13-5 0,13 5 0,-17-5 0,17 5 16,-17-8 0,17 8 0,-13-2 0,13 2 15,0 0 0,-17-1 0,17 1 0,0 0 16,-16-6 0,16 6 0,0 0 0,0 0 16,-14-6 0,14 6 0,0 0 0,0 0 15,0 0 0,0 0 0,-20-1 0,20 1 16,0 0 0,0 0 0,0 0 0,-16-3 16,16 3 0,0 0 0,0 0 0,0 0 15,-14-4 0,14 4 0,0 0 0,0 0 0,0 0 16,0 0 0,-17-3 0,17 3 15,0 0 0,0 0 0,0 0 0,0 0 0,0 0 16,0 0 0,0 0 0,-17-3 0,17 3 16,0 0 0,0 0 0,0 0 0,0 0 15,0 0 0,0 0 0,-13-6 0,13 6 16,0 0 0,0 0 0,0 0 0,0 0 16,0 0 0,-13-4 0,13 4 0,0 0 0,0 0 15,0 0 0,0 0 0,0 0 16</inkml:trace>
  <inkml:trace contextRef="#ctx0" brushRef="#br0">550 15193 0,'0'0'0,"0"0"0,-5-10 0,5 10 16,0 0 0,-3-6 0,3 6 0,0 0 15,0 0 0,-9-7 0,9 7 0,0 0 16,0 0 0,0 0 0,-10-8 0,10 8 16,0 0 0,0 0 0,0 0 0,-17-2 15,17 2 0,0 0 0,0 0 0,0 0 16,-16 0 0,16 0 0,0 0 0,0 0 16,0 0 0,0 0 0,0 0 0,-11-2 0,11 2 15,0 0 0,0 0 0,0 0 0,0 0 16,0 0 0,0 0 0,0 0 0,57-8 15,-32 3 0,1 0 0,3 3 0,-5-1 16,1 0 0,0 3 0,-1-2 0,-2 1 16,4 1 0,-6-3 0,2-1 0,-2 4 15,-2-2 0,2 1 0,-7 1 0,-13 0 16,25-3 0,-13 3 0,-12 0 0,18-2 0,-18 2 16,17 2 0,-17-2 0,0 0 0,16 0 15</inkml:trace>
  <inkml:trace contextRef="#ctx0" brushRef="#br0">1248 14914 0,'0'0'0,"0"0"16,0 0 0,0 0 0,0 0 0,0 0 16,0 0 0,0 0 0,-3 20 0,3-20 15,-13 11 0,7-4 0,-5-1 0,3-2 0,0 2 16,1-1 0,7-5 0,-21 7 16,13-2 0,-3-5 0,11 0 0,-16 5 0,16-5 15,-18 3 0,18-3 0,0 0 0,-15 0 16,15 0 0,0 0 0,-15-8 0,15 8 15,0 0 0,-7-8 0,7 8 0,0 0 16,-3-9 0,3 9 0,3-10 0,-3 10 16,7-16 0,3 10 0,-5 0 0,3 0 15,3-2 0,0 3 0,-3-2 0,3 2 16,0-1 0,0 4 0,0 0 0,-11 2 16,19-6 0,-19 6 0,22 3 0,-22-3 0,16 5 15,-4-3 0,-7 4 0,-5-6 0,8 10 16,-8-10 0,3 10 0,-1-3 0,-2-7 15,-2 16 0,2-10 0,-6 4 0,1 0 16,-6-3 0,2 3 0,2 0 0,-3-5 16,-3 5 0,3-6 0,3 4 0,-7-4 15,2 2 0,4-3 0,-4-2 0,12-1 16,-18 0 0,18 0 0,0 0 0,-22-4 16,16-4 0,6 8 0,-9-11 0,4 3 15,5 0 0,-2-4 0,2 2 0,0 10 0,2-17 16,0 4 0,1 4 0,1 2 0,1-3 15,1 0 0,-1 2 0,2-2 0,3 2 16,-2 1 0,2 2 0,2-2 0,-4 2 16,4 4 0,2-5 0,-2 6 0,-12 0 15,25-4 0,-12 8 0,1-1 0,9 3 16,-8 2 0,-1-1 0,5 6 0,-7 2 16,4-3 0,-3 6 0,-1 3 0,-5-3 15,4 6 0,1 11 0,-7-6 0,0 9 16,-5-2 0,-3-9 0,-3 1 0,-3 8 15,0-1 0,-3 1 0,5-10 0,-7-4 0,1-2 16,1-4 0,0 3 0,-1-3 0,3-1 16,-4 0 0,3-5 0,3 3 0,-3-7 15,5 0 0,-2-2 0,3 1 0,5-5 16,-11 7 0,11-7 0,0 0 0,0 0 16,0 0 0,0 0 0,0 0 0,-25-12 15,25 12 0,-2-10 0,2 10 0,2-9 16,-2 9 0,3-12 0,-3 12 0,8-13 0,-5 8 15,-3 5 0,9-10 0,-4 5 0,-5 5 16,10-5 0,-10 5 0,17-2 16,-17 2 0,19-1 0,-19 1 0,22 0 0,-22 0 15,22 3 0,-11 0 0,3 2 0,-5-3 16,3 1 0,0 2 0,9 2 0,-2-2 16,-1 3 0,-6-3 0,-1-3 0,-11-2 15,23 8 0,-23-8 0,14 5 0,-14-5 16,10 1 0,-10-1 0,11 4 0,-11-4 15,0 0 0,0 0 0</inkml:trace>
  <inkml:trace contextRef="#ctx0" brushRef="#br0">1686 14945 0,'7'-15'0,"-7"15"0,1-6 0,-1 6 16,0 0 0,0 0 0,0 0 16,5-10 0,-5 10 0,0 0 0,0 0 15,0 0 0,0 0 0,0 0 0,0 0 0,0 0 16,0 0 0,8 34 0,-5-12 0,4-5 16,-5 9 0,3 9 0,-2-4 0,-3-3 15,3 5 0,-1-3 0,-2-3 0,0-2 16,3-1 0,0 1 0,-3 1 0,-3-4 15,3-1 0,0-1 0,-3 0 0,6-3 16,-3 0 0,-3-5 0,3 0 0,3-4 0,-3-8 16,0 15 0,0-15 0,0 13 0,0-13 0,0 7 15,0-7 0,0 0 0,0 0 0,0 0 16,0 0 0,0 0 0,0 0 0,22-29 16,-14 6 0,1 1 0,2-13 0,-1-2 15,-1 3 0,7-3 0,-5 9 0,-1 5 16,-1 0 0,2 1 0,-1 2 0,16-8 15,-13 5 0,-5 2 0,7 4 0,-6 3 16,6 4 0,-9-1 0,-1 1 0,-5 10 0,13-11 16,-13 11 0,9-8 0,-9 8 0,0 0 15,0 0 0,11-8 0,-11 8 0,0 0 16,0 0 0,0 0 0,0 0 0,14 23 16,-14-23 0,0 22 0,0-13 0,0 2 15,-4 1 0,2 10 0,-9-1 0,-2-2 16,0 0 0,1-2 0,-6 4 0,3-4 15,-2-1 0,-5-1 0,4 0 0,-2-2 16,4-1 0,2-2 0,3-6 0,0 4 16,11-8 0,-17 8 0,15-2 0,2-6 15,-11 6 0,11-6 0,-8 3 0,8-3 0,0 0 16,0 0 0,-11 7 0,11-7 0,0 0 16,0 0 0,0 0 0,0 0 0,0 7 15,0-7 0,0 0 0,0 0 0,5 15 16,-5-15 0,6 7 0,-6-7 0,5 10 15,4 0 0,-4-2 0,3-1 0,-1 3 16,3 0 0,3 2 0,1 0 0,0 1 16,-4-1 0,6 1 0,-3-1 0,0 0 0,-5-2 15,8 4 0,-2-1 0,2 2 16,-7-2 0,3-2 0,1-3 0,-5 2 0,0 0 16,-3-6 0,4 4 0,-4-1 0,3 1 15,-8-8 0,11 10 0,-11-10 0,8 4 16,-8-4 0</inkml:trace>
  <inkml:trace contextRef="#ctx0" brushRef="#br0">2167 15413 0,'3'8'0,"1"2"0,1 11 0,0-2 0,-2 3 16,0 0 0,2-2 0,-2 3 15,-1-4 0,5 3 0,-5-2 0,0-1 16,4-5 0,-6-1 0,3-1 0,-3 4 0,2-6 16,1 0 0,-3 0 0,3-1 0,-1-1 15,2 2 0,-1-2 0,-3-8 0,0 11 16,0-4 0,0-7 0,2 10 0,-2-10 15,0 0 0,2 11 0,-2-11 0,0 0 16,0 0 0,4 10 0,-4-10 0,0 0 16,0 0 0,0 0 0</inkml:trace>
  <inkml:trace contextRef="#ctx0" brushRef="#br0">2682 15448 0,'0'0'0,"-2"-10"0,2 10 15,0 0 0,0 0 0,0 0 0,0 0 16,0 0 0,0 0 0,0 0 0,0 0 16,0 0 0,0 0 0,10-12 0,-10 12 0,0 0 15,31-2 0,-10 2 0,5 0 16,17-3 0,1 1 0,4-3 0,3 0 0,-5 0 16,3-2 0,-2 1 0,-3 2 0,-3-3 15,-9 7 0,-4 0 0,-3-3 0,-3 1 16,-4-1 0,2 3 0,-20 0 0,27-2 15,-27 2 0,20-2 0,-20 2 0,0 0 16,21 0 0,-21 0 0,0 0 0,0 0 16,0 0 0,0 0 0,17-3 0</inkml:trace>
  <inkml:trace contextRef="#ctx0" brushRef="#br0">3082 15155 0,'0'0'0,"0"0"0,0 0 15,0 0 0,-4-10 0,4 10 0,0 0 0,0 0 0,0 0 16,0 0 0,0 0 0,0 0 0,0 0 16,-9 28 0,9-8 0,0 3 0,-4 13 15,2 1 0,2 3 0,0-4 0,2 3 16,2 1 0,-4-3 0,0 2 0,0 1 15,9-1 0,-9-2 0,2-2 0,3-6 16,-5-1 0,2-6 0,1-1 0,0 1 16,0 1 0,3-1 0,-4-2 0,2-3 15,-2-2 0,0-2 0,4-1 0,-6-3 16,5 3 0,-1-2 0,1-1 0,-2 0 16,2-4 0,-5-5 0</inkml:trace>
  <inkml:trace contextRef="#ctx0" brushRef="#br0">3783 14846 0,'0'0'0,"0"0"0,0 0 15,-30 23 0,13-3 0,-4 10 0,-4 3 16,0 10 0,-1-2 0,-3 2 0,2 4 15,6-3 0,-5-1 0,5 0 0,5-2 16,-1-3 0,9-1 0,-4-2 0,7-1 16,0-4 0,5-8 0,0 0 0,0 1 15,5-3 0,2-1 0,7 1 0,-2-3 16,4 0 0,1 0 0,5-3 0,-3 1 16,6-2 0,-5-3 0,-2-3 0,3 3 15,2-4 0,-1-1 0,0-5 0,-3 2 0,-19-2 16,27-2 0,-16-1 0,-11 3 0,17-8 15,-9 4 0,0-4 0,-8 8 0,8-15 16,-5 2 0,0 5 0,-3-5 0,0 3 16,-3-12 0,-2 1 0,-8 5 0,6-3 15,2 3 0,-6-4 0,2 3 16,0 5 0,0-1 0,1 4 0,-1-1 16,4 1 0,5 9 0,-20-8 0,10 0 15,-1 6 0,11 2 0,-22-8 0,7 3 16,15 5 0,-21-2 0,21 2 0,-18-5 15,18 5 0,-17 0 0,17 0 0,0 0 0,-22-3 16,22 3 0,0 0 0,0 0 0,-20-2 16,20 2 0,0 0 0,0 0 0,0 0 15,0 0 0,0 0 0,0 0 0,0 0 16,0 0 0,0 0 0</inkml:trace>
  <inkml:trace contextRef="#ctx0" brushRef="#br0">4164 15000 0,'0'0'0,"6"-13"0,-6 13 16,0 0 0,0 0 0,1-10 0,-1 10 15,0 0 0,0 0 0,0 0 0,0 0 16,0 0 0,12 43 0,-7-11 0,1 7 0,-4 0 16,0 6 0,2-4 0,-1 4 0,-6-2 15,6 1 0,-3-2 0,-3 2 0,3-7 16,-4-1 0,2-5 0,0-4 0,2-5 16,-3 0 0,3-5 0,0 3 0,0-4 15,-3-3 0,1-3 0,2-2 0,-3-1 16,3-7 0,0 15 0,0-15 0,0 8 15,0-8 0,0 0 0,0 0 0,0 0 0,0 0 16,0 0 0,0 0 0,0 0 0,3-30 16,-3 30 0,2-31 0,4 10 0,-4 1 15,4-4 0,0 2 0,-2-1 0,2 1 16,0-1 0,-2 3 0,6 2 0,-2-5 16,4 6 0,-2 1 0,6-6 0,-2 8 15,-3-3 0,2-3 0,4 5 0,-4 0 16,4 2 0,-4 1 0,2 1 0,1 1 0,-2 0 15,-4 2 0,1 0 0,-2 5 16,-9 3 0,13-9 0,-13 9 0,14-6 16,-14 6 0,7-6 0,-7 6 0,0 0 0,0 0 15,0 0 0,0 0 0,0 0 0,0 0 16,20 12 0,-20-12 0,-3 12 0,3-12 16,-4 21 0,0-9 0,-1 1 0,1 4 15,-5 2 0,-3-1 0,2 2 0,-5-3 16,3-1 0,-3 2 0,4-3 0,-2 2 15,-1-4 0,3-5 0,1 1 0,1-1 16,1-2 0,0-1 0,-1 2 0,9-7 0,-13 6 16,13-6 0,-10 4 0,10-4 0,-10 6 15,10-6 0,0 0 0,-8 2 16,8-2 0,0 0 0,0 0 0,0 0 0,-12 5 16,12-5 0,0 0 0,0 0 0,0 0 15,-10 5 0,10-5 0,0 0 0,0 0 16,0 0 0,0 0 0,-8 5 0,8-5 15,0 0 0,0 0 0,-3 10 0,3-10 16,-2 8 0,2-8 0,2 12 0,-2-3 16,3 1 0,1-2 0,0 4 0,2-2 15,5 10 0,-2-8 0,1-1 0,-2 2 0,3-1 16,-6-4 0,7 4 0,-4-4 0,0 2 16,1-2 0,-2 1 0,0-3 0,0 1 15,-2 0 0,4-1 0,-4-2 0,-5-4 16,0 0 0,8 9 0,-8-9 0,0 0 15,0 0 0,0 0 0,0 0 0</inkml:trace>
  <inkml:trace contextRef="#ctx0" brushRef="#br0">4530 15466 0,'0'0'0,"0"0"0,0 0 15,0 0 0,0 0 0,8-7 0,-8 7 16,0 0 0,0 0 0,0 0 0,0 0 16,26 0 0,-26 0 0,0 0 0,32 7 15,-20-4 0,-12-3 0,18 6 0,-6 0 16,-2-2 0,0 4 0,0-1 0,0 0 16,-2 1 0,1 2 0,-1 0 0,-2 0 15,2 7 0,-3 0 0,-2-3 0,-3 2 0,-3 1 16,0 3 0,-5-1 0,3 0 15,-3 0 0,-1 1 0,-2-5 0,5-1 16,-1-1 0,-2-7 0,4 4 0,2-2 0,-2-4 16,5-4 0,-3 14 0,3-14 0,-6 7 15,6-7 0,0 0 0,0 10 0,0-10 16,0 0 0,17 5 0,-17-5 0,33-3 16,-11 1 0,2-1 0,-2-2 0,0 0 15,3 1 0,0-4 0,1 2 0,-1-1 16,-3-3 0,1 2 0,-2-2 0,-2-2 15</inkml:trace>
  <inkml:trace contextRef="#ctx0" brushRef="#br0">5070 15452 0,'0'0'0,"0"0"0,0 0 16,0 0 0,0 0 0,0 0 0,8-6 0,-8 6 15,0 0 0,0 0 0,0 0 16,36 6 0,-36-6 0,22 2 0,-9 0 0,-13-2 16,36 3 0,-20-3 0,-2 2 0,-14-2 15,30 1 0,-11 3 16,-5-4 0,-14 0 0,24 3 0,-24-3 0,17 0 15,-17 0 0,0 0 0,0 0 0,0 0 16,25 0 0,-25 0 0,0 0 0,0 0 0,0 0 16,0 0 0,0 0 0,0 0 15,0 0 0,0 0 0,0 0 0,-9-17 16,9 17 0,-14-14 0,7 7 0,1 0 0,-2-3 16,8 10 0,-13-14 0,4 4 0,9 10 15,-14-15 0,11 8 0,3 7 0,-11-13 16,11 13 0,-8-7 0,8 7 0,0 0 15,-8-8 0,8 8 0,0 0 0,0 0 16,0 0 0,0 0 0,0 0 0,-13 25 16,9-15 0,-1 6 0,0 7 0,2-6 15,-2 6 0,5-2 0,0 1 0,0 1 0,-2 2 16,4-1 0,3-2 0,-2 1 0,5-1 16,-2 1 0,6-8 0,-3 4 0,10-5 15,-5 2 0,5-7 0,4 1 0,18 0 16</inkml:trace>
  <inkml:trace contextRef="#ctx0" brushRef="#br0">5773 15229 0,'-8'15'0,"8"-15"0,0 0 0,-18 8 16,18-8 0,-15 2 0,15-2 0,-11 2 15,11-2 0,0 0 0,-19-2 0,19 2 0,-13-6 16,13 6 0,-14-10 0,6 3 0,2-2 16,-2 3 0,2 0 0,4-3 0,-4 1 15,4 0 0,2 8 0,-8-12 16,8 4 0,0 8 0,0-13 0,0 13 16,2-7 0,-2 7 0,14-10 0,-6 5 0,3 4 15,2-2 0,-1-1 0,1 4 16,13 4 0,-7-1 0,4 0 0,-3 7 0,-1-2 15,0 4 0,1 1 0,-5-1 0,2 2 16,3 5 0,-7-3 0,-3 4 0,0 5 16,-2-5 0,0 4 0,-8-1 0,2 1 15,4 11 0,-10-4 0,-3-7 0,-1 11 16,-7-4 0,-3 1 0,4-8 0,1-5 16,-2 2 0,4-7 0,-1 0 0,-3-1 15,8-1 0,-4-2 0,2 0 0,-4-4 0,5-2 16,-1 2 0,1-2 0,8-4 15,-17 3 0,17-3 0,-11 3 0,11-3 16,0 0 0,0 0 0,0 0 0,-11-13 0,11 13 16,0-10 0,0 10 0,3-13 0,3 3 15,-1 4 0,3-3 0,1-1 0,7-1 16,1-1 0,-1 2 0,5 0 0,-1 0 16,-1 4 0,-2 0 0,0 0 0,-4 2 15,-2 4 0,0-2 0,2 2 0,-13 0 16,22 2 0,-11 2 0,0-1 0,3 3 15,-6-3 0,3 1 0,-3 0 0,6 4 0,-6-3 16,1 5 0,-2-5 0,1 2 0,1-2 16,-9-5 0,16 11 0,-10-4 0,-6-7 15,10 3 0,-10-3 0,0 0 0,0 0 16</inkml:trace>
  <inkml:trace contextRef="#ctx0" brushRef="#br0">6391 15066 0,'0'0'15,"0"0"0,4-8 0,-4 8 0,0 0 16,3-10 0,-3 10 0,0 0 0,0 0 16,0 0 0,0 0 0,0 0 0,0 0 15,0 0 0,25 26 0,-20-3 0,-2 0 16,5 15 0,-3-1 0,-5 4 0,0-1 15,3 4 0,-6-6 0,-2 1 0,5 0 16,-8-4 0,8-6 0,-6-4 0,4-2 0,-4-3 16,2-4 0,2 1 0,0-2 0,2-5 15,-3 0 0,3-2 0,0-8 16,0 12 0,0-12 0,0 0 0,3 6 0,-3-6 16,0 0 0,0 0 0,19-16 0,-8-6 15,11-9 0,-1-2 0,1-7 0,-2 4 16,5-4 0,-7 0 0,3 6 0,-4 2 15,0 4 0,-4 9 0,-2 2 0,2-1 16,-6 3 0,3 5 0,-1 1 0,-1 0 16,1-3 0,-6 6 0,5-2 0,-8 8 15,10-10 0,-10 10 0,9-9 0,-9 9 0,0 0 16,5-8 0,-5 8 0,0 0 0,0 0 16,0 0 0,0 0 0,0 0 0,0 0 15,0 0 0,0 0 0,-18 41 0,4-26 16,-6 4 0,4-2 0,-3-3 0,-1 4 15,2-5 0,1-3 0,-2 6 0,1-4 16,0-2 0,4-3 0,0 3 0,4-2 16,-1-3 0,2 0 0,4 0 0,5-5 0,-13 5 15,13-5 0,-9 3 0,9-3 16,0 0 0,-8 8 0,8-8 0,0 0 16,-3 8 0,3-8 0,0 0 0,0 0 0,9 12 15,-9-12 0,11 10 0,-3-5 16,-3 5 0,3-2 0,1-1 0,7 7 0,-4-2 15,0 4 0,3-4 0,-2 3 0,-2 0 16,4 2 0,-6-2 0,3-1 0,4 4 16,-2-3 0,-3-1 0,2 0 0,-1-1 15,-4-3 0,-2 0 0,1 2 0,2-6 16,-4 4 0,4-3 0,-7 1 0,3-1 0,1-2 16,-6-5 0,5 6 0,-5-6 15</inkml:trace>
  <inkml:trace contextRef="#ctx0" brushRef="#br0">6850 15517 0,'3'-7'0,"-3"7"16,0 0 0,0 0 0,0 0 0,0 0 0,0 0 15,0 0 0,0 0 0,0 0 0,0 0 16,0 0 0,0 0 0,0 0 0,0 0 16,-3-13 0,3 13 0,0 0 0,0 0 15,0 0 0,0 0 0,0 0 0,0 0 16,0 0 0,0 0 0,0 0 0,5-12 16,-5 12 0,0 0 0,16-6 0,-7 2 0,-9 4 15,24-4 0,-24 4 0,25-2 16,-16-1 0,-9 3 0,26 0 0,-26 0 15,22 3 0,-11 2 0,-11-5 0,15 7 0,-11-3 16,-4-4 0,6 18 0,-3-6 0,-6-2 16,3 10 0,-3-3 0,-2 2 0,-4-1 15,1 2 0,3-5 0,-1-3 0,2 1 16,4-7 0,-3 4 0,-1 0 0,1-2 16,6 2 0,1 0 0,-1 0 0,4-1 15,1-1 0,0 2 0,6 8 0,2-5 16,2-1 0,-2 2 0,-5-2 0,4-1 15,-3 1 0,0-2 0,-5 0 0,-1-4 16,2 1 0,-3 1 0,-3-4 0,-2-4 0,6 13 16,-6-13 0,0 10 0,0-10 0,0 0 15,-8 14 0,-2-6 0,1-4 0,-10 6 16,5-4 0,1 0 0,-4-2 0,7-2 16,-4 0 0,14-2 0,-23 0 0,23 0 15,-19-2 0,19 2 0,-22-9 0,17 0 16,-1 1 0,4-2 0,-4-11 0,9-1 15</inkml:trace>
  <inkml:trace contextRef="#ctx0" brushRef="#br0">7532 15338 0,'0'0'0,"0"0"0,0 0 0,0 0 16,0 0 0,0 0 0,0 0 0,0 0 15,0 0 0,0 0 0,0 0 0,0 0 16,0 0 0,2-6 0,-2 6 0,0 0 15,0 0 0,0 0 0,0 0 0,0 0 16,21-3 0,-21 3 0,31-4 0,-7 4 16,1-2 0,0 2 0,0-3 0,-4 2 0,4-2 15,-8 3 0,-17 0 0,27 0 0,-27 0 16,24 0 0,-24 0 0,17 4 0,-17-4 16,0 0 0,21 0 0,-21 0 0,0 0 15,0 0 0,16 9 0,-16-9 0,0 0 16,0 0 0,0 0 0,0 9 0</inkml:trace>
  <inkml:trace contextRef="#ctx0" brushRef="#br0">7386 15530 0,'0'0'0,"0"0"0,28 8 16,-15-6 0,9 0 0,-1 1 0,2 0 15,1-1 0,-1-2 0,-1 0 0,0 0 16,1 0 0,3 2 0,-2-2 0,-5 0 16,6 0 0,-3 0 0,-3 0 0,-19 0 15,26 3 0,-11-3 0,-15 0 0,25 0 0,-25 0 16,24-5 0</inkml:trace>
  <inkml:trace contextRef="#ctx0" brushRef="#br0">8925 15079 0,'0'0'0,"0"0"16,0 0 0,0 0 0,-60 28 0,40-13 16,-1 3 0,-13 10 0,8 1 0,-4 0 15,7-7 0,5 1 0,6-1 0,1-5 16,3 5 0,0-2 0,1 3 0,0-5 16,7 3 0,0-1 0,8 0 0,0-3 15,6-1 0,2 0 0,1-2 0,7-1 16,1-3 0,10 8 0,7-7 0,-3-5 0,-9-4 15,0-2 0,-3-2 0,1-2 16,-5 1 0,16-10 0,-11 3 0,-4-5 0,-5 0 16,2 3 0,-6-6 0,-7 2 0,3-5 15,-4 2 0,0-1 0,-2 1 0,-1-1 16,-4 0 0,0 2 0,0 6 0,-4-1 16,-1 3 0,5 10 0,-7-21 0,7 14 15,0 7 0,-13-21 0,8 14 0,5 7 16,-8-15 0,8 15 0,-13-12 0,4 5 15,9 7 0,-19-10 0,19 10 0,-22-7 16,11 4 0,11 3 0,-25-7 0,25 7 0,-24-5 16,24 5 0,-24-2 0,24 2 15,-25-3 0,25 3 0,-22-2 0,22 2 0,-22-3 16,22 3 0,0 0 0,-25-3 0,25 3 16,0 0 0,-16-2 0,16 2 0,0 0 15,0 0 0,0 0 0,0 0 0,-20-2 16,20 2 0,0 0 0,0 0 0,0 0 15,0 0 0,0 0 0,0 0 0,0 0 16,-18-6 0,18 6 0,0 0 0,-15-10 16,15 10 0,-15-12 0</inkml:trace>
  <inkml:trace contextRef="#ctx0" brushRef="#br0">7102 11932 0,'24'0'16,"0"3"0,-4-3 0,2 0 0,2 0 15,-7 0 0,8 0 0,-7-3 0,4 6 16,-2-3 0,0 0 0,-2 0 0,-6 0 16,6 0 0,-10 1 0,-8-1 0,20-1 15,-20 1 0,18 0 0,-18 0 0,17 0 16,-17 0 0,13 1 0,-6 1 0,-7-2 0,0 0 15,0 0 0</inkml:trace>
  <inkml:trace contextRef="#ctx0" brushRef="#br0">6929 12085 0,'0'0'0,"0"0"0,0 0 0,0 0 16,0 0 0,0 0 0,0 0 0,0 0 15,0 0 0,0 0 0,0 0 0,0 0 16,35 5 0,-24-2 0,-11-3 0,22 2 15,-7-2 0,-5 2 0,14 1 0,-1-3 0,-2 3 16,2-1 0,1 0 0,-3 1 0,2-3 16,-4 2 0,2-2 0,-5 0 0,2 0 15,-18 0 0,27 0 0,-16 0 0,-11 0 16,19 0 0,-19 0 0,19 0 0,-19 0 16,21-2 0,-21 2 0,0 0 0,16-3 15,-16 3 0,10-2 0,-10 2 0,0 0 16,0 0 0,16-2 0,-16 2 0,0 0 0,0 0 15,0 0 0</inkml:trace>
  <inkml:trace contextRef="#ctx0" brushRef="#br0">1002 16548 0,'0'0'0,"0"0"0,0 0 0,0 0 0,-9 6 15,9-6 0,0 0 0,0 0 0,0 0 16,0 0 0,0 0 0,0 0 0,0 0 15,0 0 0,-21 2 0,21-2 0,0 0 16,0 0 0,0 0 0,0 0 0,0 0 0,0 0 16,-15-8 0,15 8 0,0 0 0,-2-7 15,2 7 0,0 0 0,0 0 16,8-20 0,1 13 0,-1-4 0,8-1 0,1 0 16,1 2 0,-2-1 0,-2 1 0,1 2 15,-3 3 0,0 0 0,-4 0 0,2 3 16,-10 2 0,23-3 0,-23 3 0,21 3 15,-21-3 0,15 5 0,-10-1 0,5 2 16,-6 1 0,1 3 0,1 0 0,-6 0 16,0 2 0,0 8 0,0-1 0,-6-4 15,4 0 0,-4 4 0,5-7 0,-3 4 0,-2-6 16,6 0 0,-4-3 0,0 3 0,4-10 16,0 6 0,0-6 0,0 10 0,0-10 15,0 0 0,0 12 0,0-12 0,8 10 16,3-9 0,3 4 0,8 4 0,-3 1 15,-3-4 0,4 1 0,-4-2 0,-2 3 16,-1-3 0,-5 1 0,4 2 0,-4-4 16,2 6 0,-1-4 0,-6 1 0,5 1 15,-3 2 0,-2-3 0,-1 3 0,-2-10 16,0 15 0,-2-6 0,-1-1 0,-2-2 16,5-6 0,-11 20 0,2-14 0,-1 1 0,-1 1 15,2-4 0,-3 4 0,12-8 0,-21 8 16,12-6 0,9-2 0,-21 6 0,21-6 15,-13 0 0,13 0 0,0 0 0,-22 0 16,22 0 0,0 0 0,0 0 0,-22 0 16,22 0 0,0 0 0,0 0 0,0 0 15,-16-6 0,16 6 0,0 0 0,0 0 16,0 0 0,-7-10 0,7 10 0,0 0 0,9-22 16</inkml:trace>
  <inkml:trace contextRef="#ctx0" brushRef="#br0">1645 16393 0,'8'-12'0,"-8"12"0,8-10 15,-8 10 0,0 0 0,6-12 0,-6 12 16,0 0 0,0 0 0,2-13 0,-2 13 16,0 0 0,0 0 0,0 0 0,0 0 15,0 0 0,0 0 0,0 0 0,6-10 0,-6 10 0,0 0 16,0 0 0,0 0 0,0 0 15,0 0 0,0 0 0,0 0 0,11 35 0,-11-13 16,3 2 0,-3-1 0,5 14 0,-5 0 16,0-7 0,3-3 0,-6-5 0,3 2 15,0 1 0,0-2 0,0-2 0,0 2 16,0-3 0,0-3 0,0-1 0,0-3 16,0-1 0,-1-2 0,1 0 0,0-10 15,0 23 0,0-17 0,0-6 0,-4 16 16,4-16 0,0 10 0,0-10 0,0 0 0,4 12 15,-4-12 0,0 0 0,0 0 0,0 10 16,0-10 0,0 0 0,0 0 0,0 0 16,0 0 0,0 0 0,0 0 0,0 0 15,26-28 0,-13 14 0,-4-3 0,4-3 16,-2 0 0,3 0 0,-3 1 0,-1-1 16,5 1 0,-5 2 0,5-4 0,-5 4 15,1 3 0,-1-4 0,3 3 0,-2 3 16,2 3 0,-9 0 0,-4 9 0,12-13 15,-12 13 0,11-6 0,-11 6 0,0 0 16,7-10 0,-7 10 0,0 0 0,13-7 0,-13 7 16,0 0 0,0 0 0,0 0 0,0 0 15,0 0 0,0 0 0,0 0 0,0 0 16,0 0 0,0 0 0,0 0 0,2 30 16,-2-30 0,0 0 0,0 0 0,-11 18 15,11-18 0,-11 16 0,6-12 0,5-4 16,-9 10 0,9-10 0,-11 13 0,11-13 15,-8 8 0,8-8 0,-14 7 0,14-7 0,0 0 16,-13 7 0,13-7 0,0 0 0,-11 4 16,11-4 0,0 0 0,0 0 0,-10 9 15,10-9 0,0 0 0,0 0 0,0 0 16,0 0 0,0 0 0,-14 6 0,14-6 16,0 0 0,0 0 0,0 0 0,0 13 15,0-13 0,0 0 0,5 23 0,-5-23 16,9 19 0,-5-9 0,5 0 0,-5-1 15,3 4 0,6 4 0,-2 1 0,-5-4 16,-2-1 0,8 3 0,-1 0 0,0 1 0,-2-5 0,-4 0 16,0 2 0,2-5 0,-1 1 0,1-1 15,1 1 0,-3 3 0,3-3 0,-8-10 16,9 17 0,-1-9 0,-3-1 0,-5-7 16,8 13 0,-8-13 0,0 0 0,11 3 15,-11-3 0,0 0 0,0 0 0,0 0 0,26-16 16,-19 6 0,2 0 0,-1-10 15,0 2 0,-4-5 0,4 3 0,-1 0 0,-2 0 16,3-1 0,-1 7 0,-4 0 0,4 1 16,-4 3 0,-3 10 0,5-14 0,-5 14 15,5-9 0,-5 9 0,0 0 0,3-15 16,-3 15 0,0 0 0,0 0 0,0 0 16,0 0 0,0 0 0,0 0 0,0 0 15,22 28 0,-14-5 0,-4-3 0,3 2 16,-1 2 0,-1 1 0,1 10 0,-4-3 15,2-7 0,3-4 0,-3 1 0,-1 4 0,3-4 16,-5-3 0,2-2 0,-3 2 16,2-8 0,-2 1 0,3-2 0,1 1 0,-4-1 15,0-10 0,2 17 0,-2-17 0,3 13 16,-3-13 0,0 8 0,0-8 0,0 0 16,3 10 0,-3-10 0,0 0 0,0 0 15,0 0 0,10 5 0</inkml:trace>
  <inkml:trace contextRef="#ctx0" brushRef="#br0">2597 16862 0,'0'0'16,"0"0"0,0 0 0,0 0 0,0 0 15,0 0 0,0 0 0,0 0 0,0 0 16,0 0 0,0 0 0,0 0 0,0 0 0,0 0 16,3-14 0,-3 14 0,0 0 15,0 0 0,14-2 0,-14 2 0,34-1 0,-15-4 16,2 1 0,3 2 0,0 2 0,8-2 16,-5 2 0,-2-2 0,-2 4 0,3 0 15,1-2 0,-5 6 0,0-6 0,0 5 16,0-4 0,-6 1 0,-2 2 0,-1-1 15,-13-3 0,22 1 0,-22-1 0,20 6 16,-20-6 0,16 0 0,-16 0 0,0 0 16,19 2 0,-19-2 0,0 0 0,23-2 0,-23 2 15,0 0 0,15-6 0,-15 6 0,0 0 16,14-4 0,-14 4 0,0 0 0,0 0 16,14-6 0,-14 6 0,0 0 0,0 0 15,0 0 0,0 0 0,9-6 0,-9 6 16,0 0 0,0 0 0,0 0 0,0 0 15,0 0 0,0 0 0,0 0 0,0 0 16,0 0 0,-44-6 0,44 6 0,-25-2 16,25 2 0,-20-7 0,20 7 0,-21-5 15,7 0 0,14 5 0,-16-10 0,4 5 16,12 5 0,-13-10 0,13 10 0,-14-10 0,14 10 16</inkml:trace>
  <inkml:trace contextRef="#ctx0" brushRef="#br0">3276 16617 0,'0'0'0,"12"-4"0,-12 4 0,0 0 16,0 0 0,0 0 0,0 0 0,0 0 16,0 0 0,0 0 0,0 0 0,0 0 15,0 0 0,0 0 0,0 0 0,0 0 16,0 0 0,0 0 0,0 0 0,0 0 16,0 0 0,0 0 0,0 0 0,0 0 15,0 0 0,0 0 0,0 0 0,0 0 16,0 0 0,0 0 0,0 0 0,0 0 15,0 0 0,0 0 0,0 0 0,0 0 16,9-10 0,-9 10 0,0 0 0,0 0 0,0 0 16,0 0 0,0 0 0,0 0 0,0 0 15,0 0 0,0-13 0,0 13 0,0 0 16,0 0 16,0 0 0,0 0 0,0 0 0,0 0 15,0 0 0,0 0 0,0 0 0,0 0 16,0-15 0,0 15 0,0 0 0,0 0 15,0 0 0,0 0 0,0 0 0,0 0 16,0 0 0,0 0 0,0 0 0,0 0 16,0 0 0,0 0 0,0 0 0,0 0 15,6-9 0,-6 9 0,0 0 0,0 0 16,0 0 0,0 0 0,0 0 0,12-10 0,-12 10 16,0 0 0,14-8 0,-14 8 15,0 0 0,8-7 0,-8 7 0,0 0 0,16-7 16,-16 7 0,17-5 0,-17 5 0,11-8 15,-11 8 0,0 0 0,13-5 0,-13 5 16,0 0 0,17-3 0,-17 3 0,0 0 16,0 0 0,16-6 0,-16 6 0,0 0 15,0 0 0,0 0 0,0 0 0,19-4 16,-19 4 0,0 0 0,0 0 0,0 0 16,0 0 0,0 0 0,28 10 0,-28-10 0,0 0 15,0 0 0,11 8 0,-11-8 0,8 8 16,-8-8 0,0 0 0,9 15 0,-9-15 15,4 10 0,-4-10 0,6 17 0,-3-7 16,-1-1 0,4 14 0,-6-4 0,6 4 16,-3 0 0,-3-5 0,2 5 0,0-2 15,2 1 0,-4-1 0,2-1 0,1 0 16,-1-1 0,-2 3 0,6-2 0,-4-3 16,2-1 0,-1 3 0,-1-3 0,0-6 15,-2 3 0,0-3 0,4 2 0,-4-2 16,0-10 0,2 16 0,-2-7 0,0-9 0,3 13 15,-3-13 0,4 9 0,-4-9 0,0 0 0,0 12 16,0-12 0,0 0 0,0 0 0,1 10 0,-1-10 16,0 0 0,0 0 0,0 0 0,0 13 15,0-13 0,0 0 0,0 0 0,0 0 16,0 0 0,0 0 0,0 0 0,0 0 16,0 0 0,0 0 0,0 0 0,0 0 15,0 0 0,0 0 0,0 0 0,0 0 16,0 0 0,0 0 0,0 0 0,0 0 15,12-41 0,-9 32 0,-3 9 0,1-29 0,3 9 16,1-2 0,0-1 0,1-1 16,5-13 0,-5 9 0,2-8 0,-3 6 0,4 2 15,-1-5 0,-4 5 0,5 6 0,0-1 16,-4 5 0,1-3 0,-1 7 0,0-2 0,-1 7 0,4 0 16,-8 9 0,8-17 0,-3 6 0,0 4 15,-5 7 0,9-18 0,-9 18 0,8-13 0,-8 13 16,11-12 0,-3 8 0,-8 4 0,17-10 15,-17 10 0,9-8 0,-9 8 16,0 0 0,21-1 0,-21 1 0,0 0 0,0 0 16,0 0 0,27 9 0,-27-9 0,8 10 15,-8-10 0,8 13 0,-4-4 0,-4-9 16,8 15 0,-6-5 0,-2-10 0,0 22 16,0-12 0,0-10 0,-2 21 0,0-8 15,2-13 0,-10 17 0,0 4 0,4-7 16,-2-4 0,-2-1 0,3 4 0,-1-6 15,-3 9 0,0-4 0,-2-2 0,1 0 0,3-3 16,9-7 0,-14 13 0,14-13 0,-16 9 16,9-3 0,7-6 0,-8 6 0,8-6 15,0 0 0,-15 10 0,15-10 0,0 0 16,0 0 0,-9 5 0,9-5 0,0 0 16,0 0 0,0 0 0,0 0 0,0 0 15,-12 8 0,12-8 0,0 0 0,0 0 16,0 0 0,0 0 0,0 0 0,0 0 0,0 0 15,0 0 0,-9 10 0,9-10 16,0 0 0,0 0 0,0 0 0,0 0 16,0 0 0,0 0 0,0 0 0,0 0 0,0 12 15,0-12 0,0 0 0,14 15 0,-14-15 16,9 18 0,-3-7 0,8 4 0,-4 2 16,4-1 0,-3 3 0,0-7 0,-3 2 15,6 2 0,-6-4 0,0 1 0,-4-6 16,6 6 0,-2-4 0,-5-5 0,5 6 15,-8-10 0,11 16 0,-7-12 0,3 4 16,-7-8 0,5 12 0,-5-12 0,8 9 0,-8-9 16,4 8 0,-4-8 0,8 11 15,-8-11 0,8 9 0,-8-9 0,5 9 0,-5-9 16,0 0 0,15 10 0,-15-10 0,7 8 16,-7-8 0,0 0 0,0 0 0,11 0 15</inkml:trace>
  <inkml:trace contextRef="#ctx0" brushRef="#br0">4048 16800 0,'0'0'0,"0"0"0,12-5 0,-12 5 0,0 0 15,0 0 0,0 0 0,0 0 0,0 0 16,0 0 0,0 0 0,22 20 0,-22-20 15,3 10 0,-3-10 0,0 15 0,0-15 16,-3 16 0,3-16 0,-6 15 0,6-15 16,-6 18 0,6-18 0,-5 12 0,5-12 15,-8 8 0,8-8 0,0 0 0,-11 8 16,11-8 0,0 0 0,0 0 0,0 0 16,0 0 0,0 0 0,0 0 0,0 0 0,0 0 15,0 0 0,-28-26 0,28 26 0,4-12 16,-4 12 0,0 0 0,0 0 0,11-21 15,-11 21 0,10-6 0,-10 6 0,14-10 16,-14 10 0,13-6 0,-13 6 0,20-2 16,-20 2 0,0 0 0,0 0 0,41 8 15,-31-4 0,-10-4 0,29 18 0,-13-6 16,0 1 0,-2 1 0,-2 0 0,3-1 0,-7 2 16,7 2 0,-8-1 0,-1-4 0,-1 1 15,3-2 0,-8-1 0,6 2 0,-6 0 0,0 9 16,-3-6 0,0 0 0,-1-3 0,0 7 15,-4-4 0,0-2 0,-2 4 0,-5 1 16,4-8 0,-5 7 0,-2-6 0,3 2 16,3-1 0,2-4 0,-1-1 0,1-2 15,10-5 0,-17 8 0,17-8 0,-11 5 16,11-5 0,0 0 0,-17 2 0,17-2 16,0 0 0,0 0 0,0 0 0,0 0 0,-22-12 15,22 12 0,0 0 0,0-13 16,0 13 0,0 0 0,5-20 0,2 13 15,-7 7 0,10-13 0,-2 7 0,1-1 0,-1-3 16,-8 10 0,16-8 0,-7 3 0,-9 5 16,21-5 0,-9 3 0,-12 2 0,20 0 15,-20 0 0,23 0 0,-23 0 0,22 4 16,-22-4 0,25 3 0,-14 2 0,2 0 16,-3-4 0,2 5 0,-12-6 0,25 7 15,-14-4 0,3 3 0,-4-3 0,13 2 16,-5 0 0,2 0 0,2 0 0,-4-3 0,-2 4 15,-16-6 0,36 2 0,-16-2 16,-1-2 0,3-6 0,0 3 0</inkml:trace>
  <inkml:trace contextRef="#ctx0" brushRef="#br0">5233 16817 0,'-16'-2'0,"16"2"0,0 0 0,0 0 15,0 0 0,0 0 0,-13 0 0,13 0 16,0 0 0,0 0 0,0 0 0,0 0 15,0 0 0,0 0 0,0 0 0,-14-2 0,14 2 0,0 0 16,0 0 0,0 0 0,0 0 0,0 0 16,0 0 0,0 0 0,0 0 0,37-8 15,-37 8 0,34 0 0,-6 0 0,-3 2 16,12 4 0,-3-2 0,-4-1 0,11 2 16,-8 0 0,-6-1 0,-2 4 0,2-4 15,-2 2 0,3 4 0,-4-4 0,-2 0 0,2-1 16,-5 0 0,3 0 0,-2-3 15,-7 0 0,-1 1 0,-1 2 0,-11-5 0,19 2 16,-19-2 0,0 0 0,0 0 0,0 0 16,0 0 0,0 0 0,0 0 0,8-12 15,-8 12 0,0 0 0,-23-20 0,13 13 16,-2-2 0,-3-4 0,-2-4 0,-2 2 16,5 0 0,-2 0 0,2 0 0,0 2 15,3-5 0,-2 0 0,3 5 0,4 3 16,-2-2 0,1 2 0,7 10 0,-5-15 15,3 5 0,-4 4 0,6 6 0,-6-13 0,6 13 16,-4-10 0,4 10 0,0 0 16,-1-12 0,1 12 0,0 0 0,-3-10 0,3 10 15,0 0 0,0 0 0,0 0 0,-5-8 16,5 8 0,0 0 0,0 0 0,0 0 16,0 0 0,0 0 0,0 0 0,0 0 15,0 0 0,8 53 0,-7-28 0,3 13 16,6-1 0,-3 8 0,-7 0 0,0-1 15,2 3 0,4 4 0,-6-3 0,1 1 16,3-1 0,0-3 0,-2 0 0,4-4 0,-4 2 16,4-14 0,-1-4 0,-2-2 0,2-1 15,-2-3 0,3-4 0,-4-3 0,-2-2 16,6-2 0,-4-4 0,-2-4 0,0 0 16</inkml:trace>
  <inkml:trace contextRef="#ctx0" brushRef="#br0">6346 16593 0,'0'0'0,"0"0"0,0 0 0,0 0 15,13 32 0,-7-12 0,2 19 0,-5-2 16,2 4 0,-3-3 0,-2 4 0,3 0 16,2 0 0,-5-3 0,-5-1 0,2-2 15,11 4 0,-8-2 0,0-15 0,0 5 16,2-9 0,-2-3 0,2 5 0,-2-4 15,3-4 0,-3-5 0,0 1 0,0 1 16,0-10 0,0 12 0,0-12 0,0 8 0,0-8 16,0 0 0,0 0 0,0 0 0,0 0 15,0 0 0,0 0 0,0 0 16,0 0 0,0-45 0,0 23 0,3 2 0,-3-4 16,5-14 0,0 3 0,1-1 0,0 1 15,2-1 0,5-2 0,-2 6 0,3 3 16,-3 4 0,0 3 0,2 0 0,9-7 15,1 6 0,-2-5 0,1 5 0,-2 5 16,-2 4 0,-2 0 0,1 0 0,0 3 16,-1-2 0,-2 3 0,2 5 0,-5-5 15,-11 10 0,19-5 0,-19 5 0,14-5 0,-14 5 16,0 0 0,0 0 0,0 0 0,22 12 16,-22-12 0,3 20 0,-3-7 0,-9 6 15,0 0 0,2 4 0,-7-1 0,-2 10 16,-5-2 0,-2 0 0,-4-2 0,4-5 15,7-5 0,-2-1 0,-2-3 0,4 1 16,-2-2 0,0-3 0,2-1 0,2 1 16,3-4 0,0 1 0,3-4 0,8-3 0,-16 10 15,16-10 0,-11 7 0,11-7 16,-9 4 0,9-4 0,0 0 0,0 0 0,-8 11 16,8-11 0,0 0 0,0 0 0,0 0 15,11 17 0,0-10 0,0 0 0,8 8 16,0-3 0,0 2 0,13 9 0,-6-3 15,2 3 0,-7-5 0,1 4 0,-5-9 16,1 7 0,2-2 0,-4 1 0,1-2 16,-1 2 0,2-3 0,-3 1 0,-1 0 15,0-5 0,-6 0 0,1-4 0,0-2 16</inkml:trace>
  <inkml:trace contextRef="#ctx0" brushRef="#br0">7158 17036 0,'0'-12'0,"0"12"0,0 0 0,0 0 16,0 0 0,0 0 0,0 0 0,0 0 15,0 0 0,0 0 0,0 0 0,0 0 0,4-11 16,-4 11 0,0 0 0,0 0 0,24-6 16,-24 6 0,35-4 0,-19 1 0,-16 3 15,26-3 0,-26 3 0,25 3 0,-25-3 16,18 5 0,-18-5 0,17 9 0,-11 0 16,-1 0 0,-1 0 0,0 4 0,-4 7 15,0-1 0,-5 2 0,2 0 0,0-1 16,1 0 0,2 2 0,-6-5 0,5 0 15,-3-2 0,4-3 0,4-1 0,-3 1 16,5 0 0,7 2 0,1 2 0,2 1 16,6 1 0,-4-1 0,-3-1 0,7 0 0,-6 1 15,4-2 0,-3 0 0,-4-3 0,6 3 16,-3-2 0,-8 0 0,1-5 0,-1 2 16,-6-3 0,1 1 0,-3-8 0,4 15 15,-4-15 0,0 0 0,-17 13 0,5-10 16,2 4 0,10-7 0,-38 3 0,16-3 15,-3 0 0,0-2 0,2-6 0,3 5 16,-4-9 0,9 4 0,-4-10 0,8-2 0,0-3 16</inkml:trace>
  <inkml:trace contextRef="#ctx0" brushRef="#br0">8219 16744 0,'7'-13'0,"-7"13"16,0 0 0,7-5 0,-7 5 0,0 0 16,21-7 0,-21 7 0,20-5 0,-20 5 15,35-5 0,-10-1 0,-4 4 0,4-3 16,16 5 0,3-5 0,-11 0 0,7 3 15,0-1 0,-8 3 0,-5 0 0,-5 3 16,0-3 0,0 6 0,-3-5 0</inkml:trace>
  <inkml:trace contextRef="#ctx0" brushRef="#br0">8297 16983 0,'0'0'0,"0"0"0,-5 7 0,5-7 0,0 0 16,0 0 0,0 0 0,0 0 0,0 0 16,22 15 0,-11-13 0,14 1 0,0 0 15,-1 1 0,15-1 0,1-3 0,5 3 16,-6-3 0,4-6 0,-15 2 0,1-2 0</inkml:trace>
  <inkml:trace contextRef="#ctx0" brushRef="#br0">9199 16719 0,'0'0'16,"0"0"0,0 0 0,0 0 0,0 0 15,0 0 0,0 0 0,0 0 0,-12 33 16,10-20 0,-1 5 0,-1 2 0,4 2 16,0-2 0,0-1 0,4 1 0,-1-3 15,6-1 0,5 1 0,-2-3 0,6 0 16,-2-4 0,5 1 0,-1-4 0,4-2 15,0-3 0,-2-2 0,1-2 0,1-6 0,-3 1 16,-1-3 0,2-5 0,-6 2 0,0-3 16,-4-3 0,-1 1 0,-4-2 15,-3-1 0,-4 3 0,0 3 0,-3-3 0,-2 1 16,-9 2 0,2-2 0,-6 0 0,2 0 16,-4 2 0,3-3 0,-1 6 0,-1-1 15,0 2 0,4 6 0,5-5 0,-4 5 16,14 5 0,-19-12 0,19 12 0,-14-8 0,14 8 15,0 0 0</inkml:trace>
  <inkml:trace contextRef="#ctx0" brushRef="#br0">10428 13352 0,'0'0'0,"0"0"0,0 0 15,0 0 0,0 0 0,0 0 0,-10-2 16,10 2 0,0 0 0,0 0 0,34-5 16,8 0 0,1-5 0,9 8 0,-3-4 15,9 6 0,0-3 0,27 0 0,-4 0 16,-14 3 0,-19 0 0,4 0 0,-2 3 0,1 3 15,-3 0 0,-5-2 0,1 4 16,-6-3 0,-5 2 0,-6-1 0,-4 1 0,-5 1 16,-1-1 0,-1-6 0,-1 8 0,-7-6 15,2 4 0,2-3 0,-4 5 0,0-3 16,-1 1 0,2 1 0,-3 4 0,-2-2 16,10 13 0,-13-2 0,7 21 0,-8-1 15,0 7 0,0 4 0,-5 26 0,1-1 16,-10 5 0,7 2 0,-5-3 0,-1 5 15,3-2 0,-6 5 0,2-3 0,5 3 0,-2-1 16,-2 4 0,4-4 0,1 6 0,3 0 16,1-3 0,-3 3 0,10-6 0,-6 2 15,6 3 0,1 1 0,0-5 0,1-6 16,3 1 0,-6-3 0,5-5 0,-3 3 16,0 1 0,1-18 0,0 14 0,-5-21 15,6-6 0,-6-1 0,6 3 0,-3-2 16,2 0 0,-2 30 0,3-23 0,-5-6 15,5-3 0,-4 2 0,2-4 0,-1-4 16,-2-2 0,3 2 0,-1-11 0,-1-4 0,-2-3 16,0-4 0,4 1 0,-4-4 0,0-1 15,0-2 0,0 0 0,0-3 0,0-3 16,2 3 0,-2-10 0,-2 15 0,2-8 16,0-7 0,0 10 0,0-10 0,-4 9 15,4-9 0,-9 8 0,9-8 0,-13 7 16,5-4 0,8-3 0,-19 2 0,19-2 15,-24 0 0,4 0 0,-2-2 0,-2-1 0,0-2 16,-4 0 0,-11-2 0,9 0 0,0 0 16,6-2 0,-4 1 0,2 0 15,2-2 0,1 3 0,3-3 0,1 0 0,3-3 16,0 4 0,-4 0 0,9-1 0,1-4 16,1 5 0,4-4 0,-4-4 0,9-3 15,5 3 0,-1-22 0,12 1 0,3-1 16</inkml:trace>
  <inkml:trace contextRef="#ctx0" brushRef="#br0">12060 15525 0,'0'0'0,"0"0"0,-5-12 0,5 12 0,0 0 16,-9-10 0,9 10 0,0 0 0,-8-6 15,8 6 0,0 0 0,-17-12 0,17 12 16,-11-6 0,11 6 0,-10-5 0,10 5 16,0 0 0,-12-5 0,12 5 0,0 0 15,-10-8 0,10 8 0,0 0 0,0 0 16,-11-5 0,11 5 0,0 0 0,0 0 15,0 0 0,0 0 0,0 0 0,0 0 0,0 0 16,38-2 0,3 2 0,11 0 0,0 0 16,41 2 0,-8-2 0,6-4 15,1 6 0,7-4 0,5 2 0,2-6 0,84 1 16,-58-2 0,-29 2 0,4 0 0,0 2 16,-6-2 0,9 2 0,-17-6 0,-6 9 15,1-7 0,-28 1 0,-8 5 0,-5-2 16,-1 1 0,-5-3 0,-8 5 0,-5 0 15,-7 0 0,-4-3 0,-17 3 0,25 0 16,-25 0 0,16-2 0,-16 2 0,0 0 16,22 0 0,-22 0 0,0 0 0,0 0 0,16 0 15,-16 0 0,0 0 0,0 0 0,0 0 16,0 0 0,0 0 0,0 0 0,0 0 16,0 0 0,0 0 0,0 0 0,0 0 15,-24-27 0,24 27 0,-20-13 0,10 7 16,0-3 0,0-1 0,-7 1 0,1-3 15,-1-3 0,4 0 0,-4 2 0,0-2 16,7 4 0,-4-5 0,4 7 0,-2-1 0,4 2 16,8 8 0,-10-12 0,10 12 0,-5-10 15,5 10 0,0 0 0,-12-13 0,12 13 16,0 0 0,0 0 0,0 0 0,0 0 16,0 0 0,0 0 0,0 0 0,0 0 15,55 31 0,-39-14 0,0 0 0,2 2 16,3 11 0,-2-1 0,-6 2 0,-3-7 15,-8-2 0,-2 1 0,0 1 0,-2 1 16,-5-3 0,-3 15 0,-4-10 0,3-2 16,-2-2 0,1-4 0,-2 3 0,7-5 0,-7 5 15,5-5 0,2-2 0,4 2 0,-2-7 16,5 3 0,0-3 0,0-10 16,9 10 0</inkml:trace>
  <inkml:trace contextRef="#ctx0" brushRef="#br0">15274 15017 0,'13'-10'0,"-1"6"0,-4-2 16,-8 6 0,10-4 0,-10 4 0,0 0 16,0 0 0,0 0 0,0 0 0,20 20 15,-18-1 0,-2 18 0,0 5 0,-2 2 16,-4 5 0,-2 3 0,-6 24 0,4-17 15,-2-6 0,-1-4 0,2 0 0,0 2 0,0-6 16,3-3 0,-4-5 0,7-8 0,0-6 16,2-3 0,-2-6 0,2-1 0,0-3 15,-1 0 0,4-10 0,-2 12 0,2-12 16,0 7 0,0-7 0,0 0 0,0 0 16,0 0 0,0 0 0,9-36 0,2-2 0,1-1 0,6-3 0,0 1 15,2-7 0,0-1 0,10-23 0,-9 16 16,1 7 0,-3 2 0,3-2 0,0 6 15,-5 4 0,-1 2 0,-2 9 0,-6 6 16,3 3 0,-2 7 0,-4-1 0,0 1 16,0 6 0,-5 6 0,8-13 0,-8 13 0,9-9 15,-9 9 0,0 0 0,0 0 0,17-4 16,-17 4 0,0 0 0,32 20 0,-15-6 16,-2 4 0,13 9 0,-3 2 0,3 1 15,-4-3 0,-5 0 0,9 3 0,-9 0 0,-3-4 16,3-4 0,-8-2 0,1 3 0,-2-7 15,-2 6 0,1-6 0,-6 3 0,-1 2 16,-2-6 0,-5 4 0,-4-5 0,-7 4 16,-3-8 0,-6 3 0,-16-2 0</inkml:trace>
  <inkml:trace contextRef="#ctx0" brushRef="#br0">15110 15515 0,'-20'-2'0,"20"2"16,0 0 0,0 0 0,0 0 0,0 0 15,0 0 0,0 0 0,0 0 0,0 0 16,62 0 0,-21 2 0,7 3 0,1-5 16,6 3 0,0-3 0,3 0 0,-1 2 15,-2-2 0,1-2 0,30-8 0,4 0 16,-24-6 0,16-9 0,1-6 0,-10-9 0,-2-1 16,-8-12 0,-19 8 0,-8 6 15,7-32 0,-13 15 0,-13 8 0,-6-3 16,-6-2 0,-8 0 0,-15-21 0,-7 19 0,-2 10 15,-29-12 0,-12 7 0,-11 9 0,-11 8 16,-7 7 0,-6 11 0,-7 7 0,3 11 16,6 8 0,-1 11 0,4 9 0,13 8 15,1 10 0,1 10 0,12 11 0,-47 62 16,54-35 0,16-13 0,10 7 0,-15 69 16,35-49 0,15-27 0,14 5 0,8-5 15,12-3 0,12-7 0,13 1 0,4-14 0,10-7 16,1-9 0,13-8 0,2-11 0,3-6 15,3-5 0,4-12 0,-6-11 0,6-9 16,-6-7 0,3-14 0,-2-7 0,59-48 16,-57 21 0,-32 9 0,-5-11 0,-1-11 15,-5 1 0,-17-4 0,-8-1 0,-12 1 16,-8-2 0,-5 6 0,-16 3 0,-14 5 16,-3 2 0,-15 8 0,-6 4 0,-5 10 15,-10 7 0,12 17 0,10 2 0,3 9 16,4-1 0,-3 6 0,12 4 0,6 5 0,3-2 15,0 1 0,5 1 0,17 3 0,-30 3 16,30-3 0,-19 6 0,8-2 0,11-4 16,-10 10 0,3-2 0,7-8 0,0 14 15,0-14 0,0 15 0,0-15 0,3 18 16,3-12 0,-6-6 0,8 22 0,-5-16 16,-3-6 0,5 12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1659 1553 0,'0'0'0,"0"0"0,13-3 15,-13 3 0,0 0 0,0 0 0,0 0 16,0 0 0,12-7 0,-12 7 0,0 0 16,0 0 0,0 0 0,0 0 0,0 0 0,0 0 15,0 0 0,-28-8 0,28 8 16,-36 0 0,14 2 0,0-2 0,2 0 15,-3 3 0,4 0 0,2-1 0,1-2 0,16 0 16,-25 2 0,14-2 0,11 0 0,-19 3 16,19-3 0,-16 3 0,16-3 0,-17 4 15,17-4 0,-8 3 0,8-3 0,-11 5 16,11-5 0,-9 7 0,9-7 0,-8 8 16,4 0 0,-2-1 0,-3 3 0,6-4 15,-2 4 0,2 0 0,-1 2 0,-5 6 16,0 1 0,4 3 0,-1-1 0,1 1 0,0 3 15,-4 13 0,1 1 0,-3-4 16,3 6 0,-1-4 0,4 1 0,-3 0 0,-3 1 16,5 4 0,1-1 0,-3 0 0,0-3 15,-2 5 0,6 1 0,1-1 0,-5 3 16,-1-1 0,3 5 0,2-8 0,-4 5 16,0-2 0,5 1 0,-4 2 0,3 2 15,-4 2 0,5-6 0,-5 0 0,1 2 16,0 0 0,2 2 0,-3-2 0,1 2 15,2 1 0,-4-6 0,5 1 0,-2 0 16,-3 3 0,7-4 0,-3 2 0,1-2 0,-3-2 16,2 1 0,2-2 0,-1 0 0,2-2 15,-4 2 0,1 3 0,3-1 0,-1-1 16,-5-4 0,2 3 0,3-5 0,0 2 16,-2-1 0,3-11 0,-4-1 0,6-3 15,-3 0 0,1-1 0,2 2 0,0-4 16,-4 4 0,8 0 0,-8 0 0,8-6 15,-4 4 0,2-9 0,-2 1 0,3-2 16,0-3 0,2-1 0,0 1 0,3-3 0,4 1 16,6 0 0,8-4 0,15-1 0,0-8 0,5-5 15,1-3 0,2-5 0,0-5 0,26-15 16,-27 2 0,-7-1 0,1-1 16</inkml:trace>
  <inkml:trace contextRef="#ctx0" brushRef="#br0">2360 1718 0,'10'-7'16,"-4"-2"0,3 2 0,-1 4 0,-8 3 16,9-12 0,-9 12 0,13-4 0,-13-3051 15,0 6110 0,8-3062 0,-8 7 0,0 0 16,0 0 0,0 0 0,0 0 0,0 0 16,0 0 0,0 0 0,16 15 0,-16-7 15,2 5 0,-2 9 0,0 4 0,-2 7 0,-1 5 16,0-1 0,1-6 0,-4-8 0,-3 15 15,2-5 0,-1 5 0,0-11 0,0-3 16,2-4 0,-3 3 0,4-1 0,3 1 16,2-5 0,-3 3 0,0-7 0,6-1 15,0-5 0,-1-2 0,-2-6 0</inkml:trace>
  <inkml:trace contextRef="#ctx0" brushRef="#br0">3616 1643 0,'14'-4'0,"-14"4"0,0 0 0,0 0 15,0 0 0,0 0 0,0 0 0,0 0 16,0 0 0,0 0 0,9 15 0,-9-15 15,-9 20 0,9-20 0,-8 18 0,2-5 16,-1-3 0,3 0 0,-1 2 0,0-2 16,2 0 0,0 0 0,3-10 0,0 19 15,0-9 0,3 2 0,-3-12 0,13 13 16,-5-5 0,14 2 0,-2 2 0,1 1 0,-4-3 16,2-2 0,3 2 0,-5 0 0,-2 0 15,2 1 0,-3-4 0,2 6 0,-2-3 16,-3 1 0,-3-1 0,-2 1 0,-4-2 15,2-1 0,-4-8 0,4 19 0,-9-11 16,2 2 0,-5-2 0,-6 11 0,-5-5 16,0-2 0,3-2 0,-6 3 0,0-5 15,0 2 0,0-3 0,3 0 0,5-4 0,0 1 16,4 2 0,10-6 0,-23 3 0,23-3 16,-21 0 0,21 0 0,0 0 0,-17-12 15,17 12 0,-6-8 0,6 8 0,4-16 16,-4 16 0,5-27 0,3 7 0,1-3 15,-1-1 0</inkml:trace>
  <inkml:trace contextRef="#ctx0" brushRef="#br0">3781 1578 0,'0'0'0,"0"0"16,0 0 0,0 0 0,0 0 0,0 0 0,0 0 0,0 0 0,0 0 15,8-6 0,-8 6 0,0 0 0,0 0 16,0 0 0,9-7 0,-9 7 0,10-8 16,-2 1 0,0 2 0,3-3 0,8-2 15,1 4 0,1-6 0,4 2 0,0-1 0,10-3 16,3 4 0,-4 2 0,9-1 0,-7-2 15,-3 6 0,-3 1 0</inkml:trace>
  <inkml:trace contextRef="#ctx0" brushRef="#br0">5098 1565 0,'0'0'0,"0"0"0,0 0 15,-7-15 0,7 15 0,0 0 16,0 0 0,-5-13 0,5 13 0,-2-4 15,2 4 0,0 0 0,-6-9 0,6 9 0,0 0 16,-2-10 0,2 10 0,2-12 0,-2 12 16,17-8 0,4-2 0,2 0 0,15-3 15,-8 6 0,13-4 0,-9 4 0,-4 2 16,-6 1 0,3 2 0,-2-2 0,-3 2 16,3 2 0,-6 0 0,-19 0 0,25 0 15,-25 0 0,17 6 0,-17-6 0,7 6 16,-7-6 0,0 10 0,0-10 0,-7 20 0,-9-5 15,1 3 0,-4-1 0,-1-4 0,4 0 16,2 3 0,-2-2 0,7-1 16,1-1 0,3-2 0,3-1 0,2 1 0,0-10 15,2 20 0,2-7 0,5 2 0,6 4 16,0-2 0,13 11 0,2-1 0,-9-7 16,5-4 0,4 9 0,-1-7 0,-9-3 15,-3 0 0,0-2 0,-1 0 0,-6-3 16,2 0 0,-4 0 0,-3 0 0,0-2 15,-5-8 0,7 17 0,-7-11 0,0-6 16,-7 16 0,-1-10 0,8-6 0,-16 14 0,8-7 16,-3-2 0,0 2 0,0-2 0,11-5 15,-23 10 0,13-7 0,-1 1 16,-4 0 0,15-4 0,-28 10 0,11-3 0,4-2 16,13-5 0,-22 1 0</inkml:trace>
  <inkml:trace contextRef="#ctx0" brushRef="#br0">1861 3250 0,'0'0'15,"0"0"0,-7-13 0,7 13 0,0 0 0,-6-6 16,6 6 0,0 0 0,-7-4 0,7 4 16,0 0 0,0 0 0,-7-7 0,7 7 15,0 0 0,0 0 0,0 0 0,0 0 16,-10-5 0,10 5 0,0 0 0,0 0 15,0 0 0,0 0 0,0 0 0,0 0 0,0 0 16,0 0 0,0 0 0,0 0 0,0 0 16,0 0 0,0 0 0,0 0 0,0 0 15,0 0 0,0 0 0,67 5 0,-40-5 16,18-2 0,-4 2 0,0-3 0,-9 3 16,-4-3 0,-4 1 0,1 2 0,0 0 15,-4 0 0,-4-2 0,0 2 0,-17 0 16,24 0 0,-24 0 0,17 0 0,-17 0 15,13 0 0,-13 0 0,0 0 0,14 2 16,-14-2 0,0 0 0,8 5 0,-8-5 0</inkml:trace>
  <inkml:trace contextRef="#ctx0" brushRef="#br0">2589 3041 0,'0'0'0,"0"0"0,0 0 0,0 0 0,0 0 16,0 0 0,0 0 0,0 0 0,0 0 16,0 0 0,0 0 0,0 0 0,0 0 15,0 0 0,-42 19 0,42-19 0,-18 3 16,18-3 0,-16 1 0,16-1 0,0 0 15,0 0 0,-22 0 0,22 0 0,0 0 16,0 0 0,-18-7 0,18 7 0,0 0 16,-9-12 0,9 12 0,-3-8 0,3 8 15,-3-12 0,3 12 0,3-13 0,-3 13 0,3-12 16,-3 12 0,7-12 0,-1 4 16,-6 8 0,14-14 0,-3 8 0,-4 3 0,8-3 15,4-2 0,3 1 0,0 2 0,0 3 16,-1-1 0,4 3 0,0 0 0,3 5 15,-4-2 0,-3 4 0,5 1 0,-5 0 16,-1 5 0,-1 2 0,-3 2 0,-5 3 16,-4 3 0,3 1 0,-8 1 0,-2 10 15,0 2 0,-8-1 0,-6-3 0,1 3 16,-7-3 0,-1 0 0,-5 0 0,5-3 16,1-5 0,-7 3 0,2-2 0,4-9 15,4-1 0,0-3 0,2-1 0,0 1 0,5-6 16,2 1 0,0 0 0,8-8 0,-12 7 15,12-7 0,0 0 0,0 0 0,0 0 16,0 0 0,0 0 0,-20-15 0,20 15 16,2-18 0,0 6 0,-2 12 0,6-20 15,2 3 0,0 0 0,3 0 0,0 0 16,3 4 0,-3 0 0,3 1 0,0 3 16,1-1 0,2 2 0,-7 4 0,5-1 15,-5 2 0,11-2 0,0 5 0,1-2 0,-3 2 16,-19 0 0,30 0 0,-17 2 0,-13-2 15,25 5 0,-12 0 0,1-2 0,10 4 16,-4 0 0,2-1 0,0 1 0,-1 0 16,2-1 0,-4 1 0,6-3 0,-4 3 15,4-2 0,0-5 0,1 0 0</inkml:trace>
  <inkml:trace contextRef="#ctx0" brushRef="#br0">4103 2711 0,'0'0'0,"-27"0"0,27 0 0,0 0 16,-46 13 0,25-3 0,-15 7 0,10 6 15,-9-5 0,2 8 0,3 1 0,2 4 0,1 2 16,3-1 0,-1 3 0,3-3 0,2 0 16,5 2 0,0 1 0,7-9 0,6-1 15,2-3 0,4 4 0,0-7 0,7 1 16,0-3 0,6 0 0,0-2 0,7-2 16,-5-1 0,0-2 0,3-6 0,-1 1 15,1-2 0,-2-3 0,1-3 0,1 0 16,-3 0 0,0-6 0,-8 3 0,0-1 15,1-1 0,-7 0 0,1-2 0,-6 10 16,3-17 0,-3 11 0,0 6 0,-9-20 16,4 12 0,-4 0 0,-5 3 0,-5-7 0,4 7 15,-3-2 0,6 4 0,-3 0 0,15 3 16,-21-7 0,9 4 0,12 3 0,-19-4 16,19 4 0,0 0 0,-22 0 0,22 0 15,0 0 0,0 0 0,0 0 0,0 0 16</inkml:trace>
  <inkml:trace contextRef="#ctx0" brushRef="#br0">5645 2843 0,'0'0'0,"0"0"0,0 0 0,0 0 0,0 0 16,12 12 0,-12-12 0,0 0 0,0 0 15,-28 21 0,8-12 0,0 1 0,-1-3 16,-1-3 0,1 4 0,-4-3 0,3-3 16,3 1 0,5-1 0,14-2 0,-25 0 15,25 0 0,0 0 0,-22-5 0,22 5 16,-8-7 0,8 7 0,0 0 0,2-18 16,-2 18 0,15-17 0,-10 8 0,-5 9 15,23-15 0,-8 5 0,2-2 0,2 1 0,3 4 16,-5-3 0,2 7 0,-3-7 15,-2 8 0,-14 2 0,19-2 0,-19 2 0,19 0 16,-19 0 0,19 2 0,-11 6 0,-8-8 16,14 14 0,-6-6 0,-5 5 0,5 7 15,-3 0 0,-2 3 0,1 15 0,-3-8 16,-2 6 0,-3-6 0,1-7 0,-2 3 16,-3 9 0,-3-6 0,0-5 0,0-1 15,1-3 0,1 1 0,-6-2 0,0 0 16,0 0 0,-6-1 0,2-3 0,-3-1 0,-1 1 15,2-2 0,0-3 0,-1-1 0,2-1 16,-1 0 0,4-6 0,1 0 0,16-2 16,-25-2 0,25 2 0,-22-5 0,14 0 15,8 5 0,-17-12 0,15 4 0,-4 1 16,6 7 0,-7-16 0,4 4 0,3 12 16,3-14 0,-3 14 0,2-17 0,3 9 15,-5 8 0,6-12 0,-6 12 0,8-8 16,-8 8 0,9-5 0,-9 5 0,13-5 15,-13 5 0,21 0 0,-21 0 0,34 3 16,-16 2 0,-3-3 0,9 3 0,-5 2 0,0 1 16,-2-2 0,7 1 0,-2 0 0,-5 1 15,2-1 0,0-3 0,-4 4 0,3-4 16,-6 2 0,4-4 0,-16-2 0,18 8 16,-18-8 0,14 7 0,-14-7 0,14 5 15,-14-5 0,10 3 0,-10-3 0,0 0 16,0 0 0</inkml:trace>
  <inkml:trace contextRef="#ctx0" brushRef="#br0">2312 1698 0,'0'0'0,"0"0"0,0 0 0,0 0 16,0 0 0,0 0 0,0 0 0,0 0 0,0 0 16,-2-10 0,2 10 0,0 0 0,0 0 15,0 0 0,0 0 0,0 0 16,0 0 0,0 0 0,17-8 0,-17 8 0,0 0 15,19-4 0,-19 4 0,0 0 0,17-5 16,-17 5 0,9-2 0,-9 2 0,0 0 16,14-5 0,-14 5 0,0 0 0,0 0 15,0 0 0,16-3 0,-16 3 0,0 0 16,0 0 0,0 0 0,0 0 0,0 0 0,0 0 16,0 0 0,0 0 0,0 0 0,0 0 15,0 0 0,23 5 0,-23-5 0,0 0 16,0 0 0,3 13 0,-3-13 0,0 0 15,-8 19 0,3-9 0,-1 0 0,-5 5 16,-1-1 0,-2 2 0,5-3 0,-3-3 16,1 2 0,3-1 0,-6 1 0,-2 3 15,-2-2 0,1 2 0,4-5 0,-4 1 16,2-1 0,2-3 0,2 1 0,3-3 16,8-5 0,-13 10 0,3-5 0,10-5 15,-8 5 0,8-5 0,0 0 0,-8 8 0,8-8 16,0 0 0,0 0 0,0 0 0,0 0 15,0 0 0,0 0 0,0 0 0,0 0 16,0 0 0,0 0 0,0 0 0,-22-3 16,22 3 0,0 0 0,0 0 0,0 0 15,0 0 0,0 0 0,0 0 0,0 0 16,-16 7 0,16-7 0,0 0 0</inkml:trace>
  <inkml:trace contextRef="#ctx0" brushRef="#br0">1942 2371 0,'0'0'0,"0"0"16,0 0 0,0 0 0,0 0 0,0 0 0,0 0 15,0 0 0,0 0 0,0 0 0,0 0 16,0 0 0,0 0 0,0 0 0,0 0 16,0 0 0,-12 8 0,12-8 0,0 0 15,0 0 0,0 0 0,35 7 0,-35-7 16,39 2 0,-15 4 0,17-2 0,-1 4 16,5-5 0,-4-1 0,3 2 0,-3 2 15,2-2 0,-1 2 0,-1-10 0,0 8 16,0-1 0,-8-2 0,5-1 0,-5 2 15,-3-2 0,-8 3 0,1-6 0,-8 3 16,-15 0 0,30 0 0,-30 0 0,23-2 0,-23 2 16,18 0 0,-18 0 0,0 0 0,22-1 15,-22 1 0,0 0 0,0 0 0,17 0 16,-17 0 0,0 0 0,0 0 0,0 0 16,0 0 0,19-3 0,-19 3 0,0 0 15,0 0 0,0 0 0,0 0 0,0 0 16,0 0 0,19 3 0,-19-3 0,0 0 15,0 0 0,0 0 0,9 9 0,-9-9 16,0 0 0,0 0 0</inkml:trace>
  <inkml:trace contextRef="#ctx0" brushRef="#br0">2269 4235 0,'0'0'0,"0"0"16,-11-4 0,11 4 0,0 0 0,0 0 15,0 0 0,0 0 0,0 0 0,0 0 16,0 0 0,-10-6 0,10 6 0,0 0 0,0 0 16,0 0 0,0 0 0,0 0 0,0 0 15,0 0 0,-7-6 0,7 6 0,0 0 16,0 0 0,0 0 0,0-13 0,0 13 15,0 0 0,4-12 0,-4 12 0,5-10 16,-5 10 0,5-10 0,-5 10 0,5-7 0,-5 7 16,9-7 0,-9 7 0,15-9 0,-8 5 15,4 0 0,-11 4 0,21-3 0,-9 3 16,-12 0 0,22 0 0,-22 0 0,19 3 16,-9 1 0,-10-4 0,12 4 0,-4 2 15,-8-6 0,9 7 0,-9-7 0,5 10 16,-2-5 0,-3-5 0,0 15 0,0-7 15,0 2 0,0-10 0,0 12 0,0-12 0,0 11 16,0-11 0,0 10 0,0-10 0,0 12 16,5-4 0,-2 0 0,2 1 0,9 9 15,-3 0 0,5-5 0,1 6 0,-2-2 16,9 12 0,0-4 0,-8-9 0,-2 4 16,3-2 0,-7-1 0,1 3 0,-2-4 15,-8-3 0,5 3 0,-3 1 0,-3-1 16,0-1 0,-9 5 0,4-5 0,-5 2 15,-5 0 0,-1 1 0,-3-4 0,0 1 16,1-2 0,-2-1 0,1 1 0,-2-5 16,9 1 0,-6-3 0,6-2 0,-3 0 0,15-4 15,-18 8 0,18-8 0,-19 4 0,19-4 16,-22 0 0,22 0 0,0 0 16,-19-7 0,19 7 0,-11-5 0,11 5 0,0 0 15,-15-8 0,15 8 0,0 0 0,-10-8 16,10 8 0,0 0 0,-11-7 0,11 7 15,0 0 0,-16-6 0</inkml:trace>
  <inkml:trace contextRef="#ctx0" brushRef="#br0">3542 4453 0,'0'0'0,"0"0"15,0 0 0,0 0 0,0 0 0,0 0 0,0 0 16,0 0 0,-27-13 0,27 13 0,0 0 15,0 0 0,0 0 0,0 0 0,0 0 16,0 0 0,0 0 0,0 0 0,0 0 16,0 0 0,0 0 0,0 0 0,0 0 15,60-6 0,-35 6 0,0 0 0,2 0 16,14 0 0,0 0 0,-11 0 0,-8 0 16,0 0 0,-6 0 0,-16 0 0,28 0 0,-28 0 15,0 0 0,30 0 0,-30 0 0,13 0 16,-13 0 0,0 0 0,0 0 0,0 0 15</inkml:trace>
  <inkml:trace contextRef="#ctx0" brushRef="#br0">4024 4157 0,'9'-14'0,"-9"14"16,0 0 0,7-8 0,-7 8 0,0 0 0,0 0 16,0 0 0,0 0 0,8-10 15,-8 10 0,0 0 0,0 0 0,0 0 0,0 0 16,0 0 0,0 0 0,17 22 0,-15-9 16,4 3 0,-1 2 0,2 0 0,-2 4 15,0-3 0,-3 1 0,7 2 0,-3-2 16,-3 2 0,-1-2 0,4-1 0,-2 1 15,0-1 0,-1 0 0,-1-8 0,-2 4 16,5-2 0,-5-4 0,0 4 0,4-3 16,-4 3 0,3-2 0,-1 9 0,4-5 15,-9-3 0,6 1 0</inkml:trace>
  <inkml:trace contextRef="#ctx0" brushRef="#br0">5606 4141 0,'0'0'0,"0"0"16,0 0 0,6-8 0,-6 8 0,0 0 16,0 0 0,0 0 0,1-13 0,-1 13 15,0 0 0,0 0 0,0 0 0,0 0 0,0 0 16,0 0 0,0 0 0,10-10 15,-10 10 0,0 0 0,0 0 0,0 0 0,0 0 16,0 0 0,0 50 0,-2-31 0,2 4 16,-9 16 0,3-5 0,-1-4 0,1 8 15,2-7 0,2 7 0,-2-13 0,4 3 16,-4-5 0,1-3 0,3 1 0,-2 1 16,-1-2 0,3-1 0,3-4 0,-6-2 15,3-1 0,0-2 0,0-10 0,0 17 16,0-17 15,0 13 0,0-13 0,3 10 0,-3-10 0,0 0 16,0 12 0,0-12 0,0 0 0,0 0 16,0 13 0,0-13 0,0 0 0,0 0 15,0 0 0,0 0 0,0 0 0,0 14 16,0-14 0,0 0 0,0 0 0,0 0 16,0 0 0,-11 10 0</inkml:trace>
  <inkml:trace contextRef="#ctx0" brushRef="#br0">6850 1476 0,'3'-10'0,"-3"10"0,0-7 0,0 7 16,0 0 0,2-10 0,-2 10 0,3-8 15,-3 8 0,3-11 0,-3 11 0,0-11 16,0 11 0,5-11 0,-5 11 0,3-10 0,-1 0 16,1 2 0,-3-2 0,6 3 0,-6-1 15,0 8 0,8-12 0,-8 4 0,0 8 16,3-8 0,-3 8 0,0 0 0,2-8 15,-2 8 0,0 0 0,0 0 0,0 0 16,0 0 0,0 0 0,0 0 0,0 0 16,6 21 0,-6 2 0,0 14 0,-6 3 15,1 4 0,-1 2 0,1 4 0,-6 0 16,3-1 0,-6 25 0,6-13 0,0-11 16,-4 1 0,-1 26 0,-4-3 0,4 0 15,5-16 0,-6 16 0,6-15 0,2-6 0,-5 26 16,0 1 0,1-5 0,-2-15 0,4-12 15,-2 31 0,-6 1 0,7-5 0,-6-17 16,9-10 0,-1 0 0,-1-2 0,3 2 16,-4-3 0,1 4 0,0-4 0,3 0 15,2-3 0,-6 3 0,4 3 0,2-5 16,-2-1 0,0-3 0,1-1 0,1-2 16,3-6 0,0 10 0,-2-4 0,2-6 15,0-6 0,0-1 0,0-1 0,2-1 0,-2 1 16,0-6 0,3-1 0,-3-3 15,0 1 0,0-3 0,0-10 0,4 18 0,-4-9 16,0-9 0,0 9 0,0-9 0,3 10 16,-3-10 0,0 0 0,0 0 0,0 0 15,0 0 0,0 0 0,0 0 0,0 0 16</inkml:trace>
  <inkml:trace contextRef="#ctx0" brushRef="#br0">7808 1560 0,'-11'22'0,"-3"1"0,6-4 16,-1 0 0,4-1 0,3-3 0,-1 1 0,0-6 16,2 3 0,1-3 0,0-10 15,1 20 0,-1-10 0,6 0 0,-6-10 0,9 15 16,1-10 0,1-2 0,-1 4 0,1-7 16,-11 0 0,36 0 0,-15-7 0,2 4 15,-4-8 0,3 2 0,0-3 0,-4-4 16,2 2 0,-4-1 0,1-1 0,-1 3 15,-1-5 0,-2 4 0,-3-3 0,-1 5 16,-1-1 0,-2 0 0,-1 1 0,0 2 16,2 0 0,-5-3 0,1 3 0,-1-2 15,1 1 0,-3-1 0,3 4 0,-6-5 16,0 3 0,3 10 0,0-18 0,-2 6 16,-1 4 0,1 0 0,0 1 0,-3-2 0,5 9 15,-10-11 0,7 5 0,3 6 0,-11-10 16,2 6 0,9 4 0,-13-8 0,13 8 15,-10-7 0,10 7 0,-11-3 0,11 3 16,-17-5 0,17 5 0,-17-2 0,17 2 16,-19 0 0,19 0 0,-20 2 0,20-2 15,0 0 0,-18 5 0,18-5 0,-16 5 16,7 0 0,1 0 0,1 2 0,-2 1 16,-3 2 0</inkml:trace>
  <inkml:trace contextRef="#ctx0" brushRef="#br0">7603 2470 0,'0'0'0,"0"0"15,0 0 0,0 0 0,-11 10 0,11-10 16,0 0 0,-8 10 0,-1 0 0,-2 8 15,2 0 0,-6 3 0,3 1 0,1 1 16,-4 8 0,0-1 0,4-8 0,4 2 16,3-2 0,1 1 0,-2-1 0,8-6 15,-3 7 0,2-8 0,1 0 0,2-3 0,-1 1 16,5-4 0,-5-2 0,2 2 0,3-2 16,-2-3 0,-7-4 0,19 8 0,-19-8 15,22 2 0,-22-2 0,21-2 0,-21 2 16,21-10 0,-10 2 0,7-3 0,2-1 15,-1-1 0,-8 3 0,3 0 0,-3 0 16,-3 0 0,-1 2 0,2-2 0,-1 3 16,0 0 0,-2-2 0,0 1 0,-6 8 15,11-17 0,-9 10 0,3-4 0,-3 4 0,-2 7 16,7-18 0,-4 9 0,-3-1 16,0 10 0,0-19 0,-3 9 0,0 0 0,-1 0 15,4 10 0,-9-18 0,3 8 0,1 4 16,-5-5 0,3 1 0,-10 1 0,4-4 15,0 4 0,1 1 0,4 0 0,-3 3 16,11 5 0,-19-9 0,11 1 0,8 8 16,-25-4 0,17-2 0,-3 2 0,11 4 15,-19-5 0,19 5 0,-20-5 0,20 5 16,0 0 0,0 0 0,0 0 0,-34 7 16,25-1 0,0 1 0,1-1 0,-3 9 15,0 3 0,0-3 0</inkml:trace>
  <inkml:trace contextRef="#ctx0" brushRef="#br0">7177 3534 0,'-4'9'0,"-2"-2"0,-3 6 16,-2 2 0,1 2 0,-1 0 0,0 0 15,3 0 16,3-2 0,-2-2 0,5 2 0,2-2 15,0 5 0,2-3 0,5 0 0,-2-2 16,3-3 0,9 6 0,-4-1 0,7-3 16,-8-4 0,6-1 0,-6-2 0,11 2 15,-3-4 0,-4 0 0,-16-3 0,27 0 16,-27 0 0,19-10 0,-8 5 0,-3-3 0,-1 1 16,1-3 0,-6-3 0,3-3 0,-2-4 15,-6 3 0,3 1 0,0 4 0,0-1 16,-5 1 0,-1 2 0,2 1 0,0-1 15,1 0 0,-2 0 0,1 0 0,-6 3 16,10 7 0,-8-15 0,0 8 0,8 7 16,-8-10 0,8 10 0,-10-7 0,10 7 15,-7-7 0,7 7 0,0 0 0,0 0 0,0 0 16,-13-11 0,13 11 0,0 0 16,0 0 0,-8-7 0,8 7 0,0 0 15,-4-17 0</inkml:trace>
  <inkml:trace contextRef="#ctx0" brushRef="#br0">8431 1350 0,'0'0'0,"-7"-3"0,7 3 0,0 0 0,0 0 15,0 0 0,-16-10 0,16 10 0,0 0 16,0 0 0,-9-4 0,9 4 0,0 0 16,-9-8 0,9 8 0,-8-6 0,8 6 15,-7-5 0,7 5 0,-8-5 0,8 5 0,-9-7 16,9 7 0,-6-8 0,6 8 0,0 0 0,-8-8 15,8 8 0,0 0 0,-3-7 16,3 7 0,0 0 0,0 0 0,-4-10 0,4 10 16,0 0 0,15-10 0,-3 7 0,6-3 15,8-1 0,-3 4 0,6 0 0,9 1 16,-6-6 0,-1 6 0,9 2 0,-12-2 16,-3-4 0,0 6 0,-1 0 0,-2 0 15,-6-2 0,-16 2 0,28-3 0,-28 3 16,18 0 0,-18 0 0,0 0 0,21 0 15,-21 0 0,0 0 0,0 0 0,19 5 0,-19-5 16,8 6 0,-8-6 0,5 12 0,0-6 16,0 6 0,4 9 0,-3-1 0,-6 0 15,5 16 0,-3-1 0,-4 1 0,4 2 16,-4 2 0,2 1 0,0 1 0,-2 2 16,4 1 0,-4 2 0,-1-2 0,3 3 15,-3-2 0,0 7 0,6 0 0,-6-2 16,-3-1 0,3 26 0,-2-14 0,0-17 15,0 8 0,1-2 0,-3 0 0,1 25 16,0 0 0,-2-19 0,-1-11 0,1 2 16,6 1 0,-6 27 0,0 0 0,3-16 0,-4-8 0,1-1 15,5-4 0,-7 4 0,6 2 0,-4-2 16,5-1 0,-2-4 0,0-1 0,-1-4 16,0 2 0,1 4 0,-1-2 0,1-4 15,1-1 0,0-1 0,1 0 0,0 3 16,-2 0 0,-1-3 0,1 1 0,-3-5 15,-2 2 0,9-10 0,-2-5 0,-2 4 16,2-4 0,-2 17 0,-4-6 0,3-3 16,4-5 0,-5-2 0,6-5 0,-5 5 0,4-5 15,-1-1 0,1-3 0,-1-2 0,-3-2 16,6 0 0,-3 3 0,3-13 0,-5 17 16,5-9 0,0-8 0,-6 17 0,4-11 15,2-6 0,-6 9 0,6-9 0,-2 13 16,2-13 0,0 0 0,-7 11 0,7-11 15,-2 5 0,2-5 0,0 0 0,-13 10 16,13-10 0,-12 5 0,12-5 0,-16 8 0,16-8 16,-21 2 0,7-2 0,14 0 15,-33 0 0,11 0 0,-1 0 0,23 0 0,-41 0 16,17 0 0,4 0 0,-3-2 0,0 2 16,1-3 0,-2 3 0,2-3 15,22 3 0,-33-2 0,15 2 0,18 0 0,-26 0 16,26 0 0,-21-2 0,21 2 0,-25 0 15,25 0 0,-20 0 0,20 0 0,0 0 16,-22 0 0,22 0 0,0 0 0,0 0 16,-21 0 0,21 0 0,0 0 0,0 0 15,0 0 0,0 0 0,0 0 0,-20 0 0,20 0 16,0 0 0,0 0 0,0 0 0,0 0 16,0 0 0,0 0 0,0 0 0,-15-3 15,15 3 0,0 0 0,0 0 0,0 0 16,0 0 0,0 0 0,-9-7 0,9 7 15,-16-8 0</inkml:trace>
  <inkml:trace contextRef="#ctx0" brushRef="#br0">6526 3785 0,'8'1'0,"-8"-1"16,0 0 0,0 0 0,0 0 0,0 0 16,0 0 0,0 0 0,0 0 0,6 12 15,-4-4 0,-2 2 0,0 0 0,3 10 16,-3 0 0,0 3 0,0 0 0,0 2 15,0 14 0,-3-1 0,3 1 0,-2-2 16,-1 2 0,0-1 0,1-1 0,-1 2 16,0-2 0,-4 1 0,3-3 0,-4 3 0,3-4 15,-1-2 0,1-7 0,2-2 16,0 0 0,-2-5 0,-3 3 0,5-2 16,-2-3 0,2-3 0,-3 0 0,6-1 0,-2-2 15,2 0 0,-3 0 0,0 0 0,3-4 16,0-6 0,-3 12 0,3-12 0,-5 10 15,5-10 0,0 11 0,0-11 0,0 7 16,0-7 0,0 0 0,-3 10 0,3-10 16,0 0 0,0 10 0,0-10 0,-3 3 15,3-3 0,0 0 0,0 0 0,0 0 16,0 0 0,0 0 0,-2 12 0,2-12 0,0 0 16,0 0 0,0 0 0,0 0 0,0 0 15,0 0 0,0 0 0,0 0 0,0 0 16,0 0 0,0 0 0,0 0 0,0 0 15,0 0 0</inkml:trace>
  <inkml:trace contextRef="#ctx0" brushRef="#br0">12442 2154 0,'3'-4'0,"-3"4"0,6-13 16,-1 11 0,-5 2 0,9-10 0,-4 8 15,-5 2 0,3-11 0,3 9 0,-6 2 16,2-8 0,-2 8 0,0 0 0,5-4 0,-5 4 16,0 0 0,0 0 0,0 0 0,0 0 15,0 22 0,-5-2 0,0 3 16,-6 10 0,2 2 0,-2 4 0,-2 3 0,0-3 15,-1 1 0,2-4 0,4 4 0,-2 1 16,-2-6 0,1 3 0,3-8 0,-3 2 16,6-5 0,-1-5 0,2-5 0,-3-2 15,5-3 0,-3 1 0,5-1 0,-4-4 16,4-1 0,0-1 0,0-6 0,-5 10 16,5-10 0,0 0 0,0 0 0,0 0 15,0 0 0,0 0 0,0 0 0,25-16 0,-12 1 16,-2-5 0,5-2 0,4-11 0,-1 2 15,3 1 0,-3-3 0,-3 10 0,-2 1 16,-1 2 0,2-2 0,0 5 0,0-4 16,-4 4 0,3 1 0,-6 3 0,0 1 15,0 1 0,2 4 0,-6-3 0,4 3 16,0 2 0,-8 5 0,19-12 0,-11 6 16,-8 6 0,20-4 0,-20 4 0,18-4 15,-18 4 0,0 0 0,25 8 0,-20 0 16,2-1 0,-2 3 0,0 0 0,-2 10 0,0-1 15,-6 3 0,0-4 0,2 7 0,-8-6 16,0 3 0,-2 1 0,-3-3 0,6-2 16,-8 2 0,2-2 0,-2-1 0,-4-1 15,2-5 0,-2 0 0,0-1 0,5-3 16,3-1 0,2-3 0,2 0 0,8-3 16,-12 5 0,12-5 0,0 0 0,-13 2 15,13-2 0,0 0 0,0 0 0,0 0 0,0 0 16,0 0 0,0 0 0,0 0 0,0 0 15,0 0 0,0 0 0,0 0 16,33 10 0,-19-5 0,-3 0 0,-1 3 0,2 0 16,-2-4 0,10 9 0,-4 1 0,3 0 15,-5-8 0,5 6 0,-6-2 0,-2 0 16,-2 0 0,-1-5 0,0 3 0,1-4 16</inkml:trace>
  <inkml:trace contextRef="#ctx0" brushRef="#br0">12875 2855 0,'0'0'0,"-5"19"0,1-8 16,0 0 0,4 2 0,-9 7 0,5-2 15,-3 1 0,1-3 0,2 4 0,-5-4 16,6-4 0,3 3 0,-5-7 0,2 3 15,1-1 0</inkml:trace>
  <inkml:trace contextRef="#ctx0" brushRef="#br0">13220 2650 0,'0'0'16,"5"5"0,-5-5 0,9 10 0,-7-2 15,-2-8 0,7 17 0,-7-9 0,0 5 16,0-3 0,0 12 0,0-1 0,-9-5 0,4 6 16,1 1 0,-4-5 0,0 3 15,-2-3 0,-2 4 0,1-5 0,-3 3 0,1-4 16,-2 0 0,5-1 0,-2-3 0</inkml:trace>
  <inkml:trace contextRef="#ctx0" brushRef="#br0">14039 2340 0,'0'0'16,"5"-13"0,-5 13 0,8-8 0,-8 8 15,0 0 0,6-7 0,-6 7 0,0 0 16,0 0 0,0 0 0,0 0 0,0 0 16,0 0 0,11 35 0,-13-13 0,-7 18 15,-5-2 0,6 3 0,-8 1 0,-4-1 16,1 0 0,0 4 0,3-6 0,-4-1 0,7-1 15,-4-3 0,4-9 0,2 0 0,3-10 16,2 0 0,1-4 0,0-1 0,2-2 16,-1 2 0,4-10 0,-5 10 0,5-10 15,-2 7 0,2-7 0,0 0 0,0 0 16,0 0 0,0 0 0,0 0 0,0 0 16,16-35 0,-8 17 0,0-3 0,12-11 15,-4-1 0,3-5 0,-2 5 0,7 0 16,-2 0 0,-2 3 0,5 4 0,-4 1 15,-2 5 0,-6 5 0,4 2 0,-3 1 16,0 3 0,2-4 0,-2 3 0,3 3 0,-7 2 16,3 0 0,-4 0 0,-9 5 0,22-5 15,-22 5 0,22 2 0,-22-2 0,18 5 16,-18-5 0,18 10 0,-12-2 0,0-2 16,2 3 0,-6 4 0,0-4 0,4 3 15,-6 0 0,2 8 0,-4-5 0,-1 1 16,0-6 0,-1 3 0,-6 7 0,0-2 15,2-7 0,-4 1 0,1 0 0,3-1 0,2-2 16,-1-3 0,1 4 0,-2-3 16,3 1 0,-4-3 0,9-5 0,-9 12 15,9-12 0,-7 8 0,7-8 0,0 6 0,0-6 16,0 0 0,-6 12 0,6-12 0,0 0 16,6 18 0,-5-10 0,5 4 0,5 3 15,4 3 0,0-2 0,2 0 0,3-2 16,-4 3 0,1-4 0,-1 1 0,-2-3 15,-1 1 0,-2-6 0</inkml:trace>
  <inkml:trace contextRef="#ctx0" brushRef="#br0">14620 2860 0,'5'7'16,"-2"2"0,-1 0 0,2 2 0,-4-1 15,0 3 0,0 7 0,-6-2 0,-1 1 16,6-3 0,-5 0 0,0-6 0,3 2 0,2-2 16,-3-3 0,-1 3 0,5-3 0,0-7 15,-5 10 0,5-10 0,-3 11 16,3-11 0,0 0 0,0 11 0,0-11 0,8 8 15,1-3 0,1 0 0,4-3 0,8 1 16,2-1 0,0-2 0,0 0 0,5-5 16,-4 3 0,2-3 0</inkml:trace>
  <inkml:trace contextRef="#ctx0" brushRef="#br0">15065 2966 0,'6'-6'0,"-6"6"0,6-9 16,-6 9 0,5-8 0,-5 8 0,6-9 15,-6 9 0,0 0 0,8-10 0,-8 10 16,0 0 0,9-10 0,-9 10 0,0 0 16,5-8 0,-5 8 0,0 0 0,5-8 15,-5 8 0,0 0 0,0 0 0,7-7 16,-7 7 0,0 0 0,7-5 0,-7 5 16,0 0 0,0 0 0</inkml:trace>
  <inkml:trace contextRef="#ctx0" brushRef="#br0">15140 2850 0,'0'0'0,"0"0"15,0 0 0,0 0 0,0 0 0,0 0 0,0 0 16,0 0 0,0 0 0,0 0 15,0 0 0,0 0 0,0 0 0,0 0 16,0 0 0,0 0 0,0 0 0,0 0 0,0 0 16,0 0 0,0 0 0,0 0 0,0 0 15,0 0 0,0 0 0,0 0 0,0 0 16,0 0 0,0 0 0,0 0 0,0 0 16,0 0 0,0 0 0,0 0 0,0 0 15,0 0 0,0 0 0,5-13 0,-5 13 16,0 0 0,0 0 0,0 0 0,0 0 15,0 0 0,0 0 0,0 0 0,0 0 16,0 0 0,0 0 0,0 0 0,0 0 0,0 0 16,0 0 0,0 0 0,0 0 15,0 0 0,0 0 0,0 0 0,0 0 0,0 0 16,0 0 0,0 0 0,0 0 0,0 0 16,0 0 0,0 0 0,0 0 0,0 0 15,0 0 0,0 0 0,0 0 0,0 0 16,0 0 0,0 0 0,0 0 0,0 0 15,0 0 0,0 0 0,0 0 0,0 0 16,0 0 0,0 0 0,0 0 0,0 0 16,0 0 0,3-10 0,-3 10 0,0 0 15,0 0 0,0 0 0,0 0 0,0 0 0,0 0 16,0 0 0,0 0 0,0 0 0,0 0 16,0 0 0,0 0 0,0 0 0,0 0 15,0 0 0,0 0 0,0 0 0,8-7 16,-8 7 0,0 0 0,0 0 0,0 0 15,17-5 0,-17 5 0,18-3 0,-18 3 16,20-4 0,-20 4 0,35-3 0,-18 0 16,-1 3 0,-16 0 0,30 0 0,-30 0 15,33 0 0,-11-4 0,-1 4 0,-4 0 16,-17 0 0,38-3 0,-20 6 0,3-3 0,1 0 16,-5 0 0,-17 0 0,32 4 0,-21-4 15,-11 0 0,22 0 0,-22 0 0,0 0 16,22 0 0,-22 0 0,8 0 0</inkml:trace>
  <inkml:trace contextRef="#ctx0" brushRef="#br0">15263 2873 0,'19'6'16,"-8"-3"0,8 3 0,0 1 0,4-4 15,-2 3 0,2-1 0,-2 0 0,0 0 16,1 0 0,1-3 0,-1 3 0,0-2 16,-1-1 0,-1-2 0</inkml:trace>
  <inkml:trace contextRef="#ctx0" brushRef="#br0">16086 2736 0,'0'0'16,"0"0"0,0 0 0,0 0 0,7 21 15,-7-21 0,-3 19 0,3-7 0,-4 8 16,2 2 0,-1-2 0,-2 0 0,2-2 16,1 3 0,-4-1 0,4-6 0,-5 0 15,4 2 0,1-7 0,-3 4 0,2-3 16,0 3 0,3-13 0,-2 17 0,2-7 15,-5-4 0,5-6 0,0 15 0,0-15 16,-4 10 0,4-10 0,0 0 0</inkml:trace>
  <inkml:trace contextRef="#ctx0" brushRef="#br0">16185 2833 0,'7'-8'15,"-7"8"0,7-10 0,-7 10 0,5-10 0,-5 10 16,0 0 0,3-10 0,-3 10 0,0 0 16,7-7 0,-7 7 0,0 0 15,8-9 0,-8 9 0,0 0 0,0 0 0,6-10 16,-6 10 0,0 0 0,7-5 0,-7 5 16,0 0 0,0 0 0,7-7 0,-7 7 15,0 0 0,0 0 0,0 0 0,12-8 16,-12 8 0,0 0 0,0 0 0,0 0 15,0 0 0,0 0 0,0 0 0,0 0 16,0 0 0,0 0 0,0 0 0,0 0 16,0 0 0,0 0 0,0 0 0,0 0 0,0 0 15,0 0 0,0 0 0,0 0 0,0 0 16,-14 30 0,14-30 0,-5 9 0,5-9 16,-6 7 0,6-7 0</inkml:trace>
  <inkml:trace contextRef="#ctx0" brushRef="#br0">722 6786 0,'0'0'0,"-8"9"0,8-9 0,0 0 16,0 0 0,0 0 0,0 0 0,0 0 15,0 0 0,0 0 0,0 0 0,0 0 16,0 0 0,0 0 0,0 0 0,0 0 15,-8 5 0,8-5 0,0 0 0,0 0 0,0 0 16,-3 12 0,3-12 0,0 0 16,-2 13 0,2 0 0,0-1 0,0 8 15,-3 1 0,3 17 0,-3 0 0,3-3 0,-3 8 16,6-2 0,-6 2 0,3 1 0,-6-2 16,6-1 0,-2 7 0,-1-2 0,0 2 15,1-7 0,-1-3 0,3-9 0,-3-3 16,3-3 0,-2-3 0,2 1 0,0-6 15,0-2 0,0-1 0,0-2 0,0-10 16,0 15 0,0-7 0,0-8 0,0 8 16,0-8 0,0 0 0,0 0 0,0 0 0,0 0 15,0 0 0,0 0 0,0 0 0,-3-43 16,3 20 0,0-13 0,0-1 16,0-1 0,0 1 0,3-1 0,-1-2 0,-2 2 15,0 3 0,3 2 0,-3 5 0,3 6 16,-1-15 0,-2 8 0,3 1 0,2 5 15,-5-3 0,6 3 0,0-1 0,-1 3 16,3-2 0,-1 5 0,7-6 0,-7 3 16,2 3 0,5-2 0,-7 6 0,6-5 15,4 5 0,-1 2 0,1-3 0,-4 5 16,1 0 0,-3 5 0,3 0 0,-3 4 0,-11 1 16,21-3 0,-21 3 0,26 4 0,-13 1 15,-5 0 0,1 3 0,2-1 0,2 10 16,-4 1 0,-4-1 0,0 2 0,1 1 15,-6 0 0,0 5 0,0-6 0,-8 3 16,5-2 0,-5 3 0,-1-1 0,-4-5 16,1 5 0,-1-4 0,0-3 0,-4 1 15,4 2 0,-2-4 0,4-1 0,0-5 16,3-1 0,3 0 0,5-7 0,-12 10 16,12-10 0,-10 6 0,10-6 0,0 0 15,-8 7 0,8-7 0,0 0 0,0 0 0,-8 9 16,8-9 0,0 0 0,-5 12 0,5-12 15,3 21 0,-1-12 0,-2 4 0,5 6 16,0 3 0,1 1 0,-4-1 0,6-2 16,-2 3 0,3-2 0,-4-1 0,4 1 15,-2-1 0,2 0 0,-1 0 0,3 0 16,-2-3 0,1 1 0,-1-1 0,-1-3 16,-1-1 0,8 5 0,-7-8 0,2-1 0,2-5 15,-4 2 0</inkml:trace>
  <inkml:trace contextRef="#ctx0" brushRef="#br0">1393 7402 0,'2'-8'0,"-2"8"15,0 0 0,0 0 0,0 0 0,7-9 16,-7 9 0,0 0 0,0 0 0,0 43 0,-4-22 15,-1 19 0,-3-4 0,-3 4 16,-3-3 0,7 5 0,-11-2 0,2-4 16,2 1 0,-2-1 0,-1-3 0,4-5 0,-1-8 15,3-5 0,1 1 0,1-3 0,1-1 16,2-3 0,1-1 0,-3 0 0,8-8 16,-14 8 0,14-8 0,-11 7 0,11-7 0,-19 1 15,19-1 0,-19 0 0,10 2 0,9-2 16,-16 4 0,16-4 0,-16 2 0,5 3 15,-1 0 0,-6 7 0,-1 3 0,0 1 16,-11 12 0,-3 2 0,5 9 0,-2-1 0,2 1 16,4-1 0,-1-2 0,6 0 15,0 4 0,2-2 0,1 0 0,2-5 0,6-5 16,3-5 0,-1-3 0,4 0 0,-1-3 16,3 0 0,0-2 0,3-2 0,-3-6 15,0-7 0,0 0 0,16 7 0</inkml:trace>
  <inkml:trace contextRef="#ctx0" brushRef="#br0">2370 6576 0,'0'0'0,"-2"-13"16,2 13 0,0 0 0,-17-12 0,6 7 0,11 5 15,-25-7 0,25 7 0,-24-3 0,24 3 16,-37-2 0,13-1 0,3 3 0,-1 0 16,22 0 0,-50 0 0,30 3 0,0-3 15,20 0 0,-28 2 0,28-2 0,-24 3 16,13 2 0,11-5 0,-23 7 0,13-2 16,2 0 0,-4 3 0,3 0 0,-3 7 15,3 1 0,-1 1 0,2 5 0,-1 14 0,-3-7 16,10-2 0,-6 11 0,3 0 0,-1 4 15,1-3 0,3-3 0,-4 5 16,3 1 0,-1 0 0,3-3 0,-2 4 0,0-2 16,0 4 0,-3-3 0,1 3 0,-4 3 15,5 0 0,-5 3 0,5-4 0,-5 2 16,5-2 0,2 2 0,0 0 0,-7 1 16,6-1 0,-5-2 0,2 2 0,-1-2 15,-2 2 0,1-1 0,5 3 0,-2-2 16,-3 3 0,-1 22 15,1-17 0,1 20 0,-3-19 0,5-9 16,-4 31 0,2-1 0,-2-15 0,1-16 16,3 0 0,2 0 0,-2 1 0,2-6 15,3 7 0,0-5 0,-6 1 0,6-2 16,-2 1 0,-1-1 0,6-4 0,-6-1 16,3-2 0,3 2 0,2-7 0,1 5 15,-6 0 0,3-9 0,2-3 0,0-3 0,-2-3 16,2 2 0,2-4 0,-2-3 0,3-1 15,-3-1 0,0-3 0,5 1 0,5 5 16,2-5 0,-1 0 0,9 0 0,0-5 16,14 0 0,4-1 0,2-5 0,3-5 15,-2-4 0,7-7 0,2-2 0</inkml:trace>
  <inkml:trace contextRef="#ctx0" brushRef="#br0">7985 6399 0,'0'0'0,"0"0"16,0 0 0,-10 5 0,10-5 0,0 0 15,0 0 0,0 0 0,0 0 0,0 0 0,0 0 16,0 0 0,0 0 0,0 0 16,0 0 0,0 0 0,0 0 0,0 0 15,0 0 0,0 0 0,0 0 0,0 0 0,0 0 16,0 0 0,0 0 0,0 0 0,0 0 15,0 0 0,0 0 0,0 0 0,0 0 16,0 0 0,0 0 0,0 0 0,0 0 16,0 0 0,0 0 0,0 0 0,0 0 15,0 0 0,0 0 0,0 0 0,0 0 16,0 0 0,0 0 0,0 0 0,0 0 16,0 0 0,0 0 0,0 0 0,0 0 0,0 0 15,0 0 0,0 0 0,0 0 16,0 0 0,0 0 0,0 0 0,0 0 15,0 0 0,0 0 0,0 0 0,0 0 0,0 0 16,0 0 0,0 0 0,0 0 0,0 0 16,0 0 0,0 0 0,0 0 0,0 0 15,0 0 0,0 0 0,0 0 0,0 0 16,0 0 0,0 0 0,0 0 0,0 0 16,0 0 0,0 0 0,0 0 0,0 0 15,0 0 0,0 0 0,0 0 0,0 0 16,0 0 0,0 0 0,0 0 0,0 0 0,0 0 0,0 0 15,0 0 0,0 0 0,0 0 0,49-13 16,-49 13 0,20 0 0,-9-5 0,10 3 16,1-1 0,0 1 0,3 2 0,-4-5 15,1 2 0,-5 1 0,-1 0 0,-16 2 0,30-4 16,-30 4 0,19-2 0,-19 2 0,19 0 16,-19 0 0,20 0 0,-20 0 15,16-2 0,-16 2 0,0 0 0,27 0 0,-27 0 16,0 0 0,23 4 0,-23-4 0,15 6 15,-8-1 0,1 2 0,1 1 0,-9-8 16,15 15 0,-6-7 0,-3 2 0,7 11 16,-5-4 0,3 6 0,-4-1 0,5 12 15,-1 1 0,-1-1 0,-6 5 0,-1 0 16,2-1 0,-5 5 0,0-2 0,2 6 16,-2 4 0,0 26 0,-2-15 0,2-11 0,0 28 15,-5-19 0,2-9 0,6 33 0,-1-3 16,-2 3 0,3-3 0,-3-7 0,2-14 15,0-9 0,2 2 0,-2 28 0,5 2 16,-5-6 0,6-18 0,-2-9 0,-6-4 16,5 4 0,-2 1 0,-3-2 0,6 26 0,2-1 15,-6 2 0,1-24 0,1-5 0,-4-4 16,0 2 0,7 0 0,-10-3 0,6 0 16,-3 0 0,0 0 0,-3 2 0,-1-2 15,4 7 0,-1-5 0,-5 0 0,4-5 16,-1-10 0,3-1 0,0-7 0,0-1 15,-2 4 0,2-8 0,0-2 0,-3-2 16,-1 0 0,2-2 0,2-10 0,0 17 16,-7-7 0,7-10 0,0 15 0,0-15 15,-1 10 0,1-10 0,-8 7 0,8-7 16,-8 8 0,-5-3 0,13-5 0,-24 10 0,14-8 16,-12 6 0,-1-6 0,5 2 0,-3 2 15,-3 0 0,3-5 0,-4 2 0,6 3 16,-7-6 0,8 0 0,-4 1 0,3-1 15,0 2 0,19-2 0,-27 3 0,27-3 16,-23 0 0,23 0 0,-21 0 0,21 0 16,-19 3 0,19-3 0,0 0 0,-23-3 15,23 3 0,0 0 0,-15-3 0,15 3 0,0 0 16,-12-13 0,9 0 0</inkml:trace>
  <inkml:trace contextRef="#ctx0" brushRef="#br0">7072 6857 0,'0'-14'15,"0"14"0,-3-11 0,3 11 0,0 0 16,0-17 0,0 17 0,3-10 0,-3 10 0,2-13 16,-2 13 0,0-15 0,2 5 0,2 2 15,-4 8 0,3-15 0,-1 5 0,2 0 16,-4 10 0,1-10 0,-1 10 0,3-9 16,-3 9 0,0 0 0,0 0 0,5-11 15,-5 11 0,0 0 0,0 0 0,0 0 16,0 0 0,6 40 0,-6 0 0,0 6 15,-2 7 0,-2 29 0,1 8 0,-3-3 16,0 10 0,-12-1 0,2 73 0,6-57 16,-2-22 0,7 0 0,-3 1 0,-1-5 15,1 11 0,3-6 0,2-4 0,-4-3 0,0-7 16,4-3 0,-2-13 0,2-11 0,1-2 16,-4 4 0,4 0 0,-4-1 0,0 2 15,1 1 0,0-7 0,-1-3 0,2 1 16,-3-9 0,0 4 0,3-11 0,1-7 15,-2 1 0,2-3 0,1-5 0,-1-2 16,0-2 0,3-1 0,0-10 0,-3 14 16,3-14 0,0 0 0,0 0 0,0 0 0</inkml:trace>
  <inkml:trace contextRef="#ctx0" brushRef="#br0">7627 6945 0,'-6'28'0,"3"-1"0,3 1 16,-2-6 0,2 14 0,0-6 0,2-1 16,1-7 0,3 3 0,-3-5 0,5-1 15,0 1 0,1-2 0,-1-3 0,3-5 16,-4-3 0,2 0 0,2-3 0,-11-4 16,19 4 0,-19-4 0,0 0 0,39-20 15,-23 5 0,-5-3 0,0-1 0,-3-3 16,-3-2 0,6-17 0,-11 6 0,3 7 15,-3 1 0,0 7 0,0 3 0,-5-1 0,2 6 16,0-1 0,-2 3 0,2 0 0,3 10 16,-6-16 0,4 9 0,2 7 0,-6-13 15,6 13 0,-8-9 0,8 9 0,0 0 16,-8-6 0,8 6 0,0 0 0,0 0 16,0-3055 0,0 6110 0,-29-3040 0,17 5 15,4-8 0,-4 10 0,2-2 0,-4 16 16,0 0 0,1-1 0</inkml:trace>
  <inkml:trace contextRef="#ctx0" brushRef="#br0">7577 8186 0,'-2'22'0,"2"-1"0,-4-5 16,3-4 0,2 1 0,3 0 0,1-3 15,-1-3 0,-4-7 0,4 15 0,5-12 16,-9-3 0,8 10 0,-8-10 0,22 1 16,-22-1 0,36-7 0,-21 1 0,0-4 15,3 2 0,-1-7 0,3-3 0,-7-2 16,1 0 0,-6 1 0,0 2 0,-2-1 16,-4 3 0,-2 3 0,-2-7 0,-4 4 15,1 5 0,-3 0 0,-2 0 0,3 3 0,-2 1 16,-1-1 0,10 7 0,-19-9 15,7 5 0,12 4 0,-15-8 0,15 8 0,-18-3 16,18 3 0,0 0 0,0 0 0,-21 8 16,21-8 0,-7 11 0,-2-3 0,6 4 15</inkml:trace>
  <inkml:trace contextRef="#ctx0" brushRef="#br0">7635 8944 0,'-8'21'0,"2"1"16,-1 1 0,-2-3 0,1-1 0,6 3 0,-5-2 15,7 0 0,-4 1 0,0-5 16,4 1 0,0-2 0,0-2 0,4-4 0,-2 1 16,0-2 0,7-2 0,-9-6 0,17 12 15,-6-11 0,-11-1 0,21 0 0,-21 0 16,22-7 0,-12 1 0,8-5 0,-6-4 15,3 0 0,-4-3 0,-3 1 0,2-1 16,-9 0 0,5 0 0,-4 1 0,-2-2 16,-2 4 0,2 0 0,-6 3 0,5-1 15,-5 5 0,2-2 0,-2 0 0,-2 3 0,3-3 16,5 10 0,-9-15 0,3 11 0,6 4 16,0 0 0,-7-15 0,7 15 0,0 0 15,-5-8 0,5 8 0,0 0 0,0 0 16</inkml:trace>
  <inkml:trace contextRef="#ctx0" brushRef="#br0">9960 7063 0,'0'0'0,"0"0"16,0-12 0,0 12 0,0 0 0,0-6 0,0 6 15,0 0 0,0 0 0,0 0 0,0 0 16,0 0 0,0 0 0,0 0 0,2 36 16,4 5 0,-9 0 0,6 4 0,-9 6 15,4 2 0,-4-2 0,3-2 0,-2 2 16,2-4 0,-2-2 0,0-4 0,2-1 16,3-9 0,-6-8 0,6-1 0,-3 1 15,3-8 0,0 0 0,0-3 0,0-3 16,0-1 0,-4 2 0,4-6 0,0-4 15,-1 10 0,1-10 0,0 0 0,0 0 0,0 0 16,0 0 0,0 0 0,-8-24 0,5 4 16,1-4 0,-1-16 0,-1-1 0,-1-2 15,5 0 0,-4-2 0,4 1 0,0-1 16,0 1 0,4-1 0,-2 3 0,5 1 16,-2 2 0,3 3 0,0 1 0,1-1 15,2 6 0,-1 6 0,1 4 0,-2 1 16,7-1 0,1 0 0,1-1 0,-4 7 15,6 0 0,-4-3 0,4 3 0,-2 2 16,1 5 0,-3-3 0,-1 5 0,-2 4 16,0-2 0,-13 3 0,0 0 0,37 9 0,-30-2 15,8 11 0,-5 0 0,-4 3 0,3 16 16,-7 1 0,-4-3 0,-5 3 0,1 0 16,-1 3 0,-7-6 0,1 1 0,-4-1 15,-3-3 0,4-5 0,0-5 0,-14 9 16,5-4 0,-2-6 0,5-4 0,4-3 15,0-2 0,2-5 0,6-1 0,1 2 16,1-3 0,-1 2 0,1-4 0,8-3 0,-8 5 16,8-5 0,0 0 0,-8 5 0,8-5 15,0 0 0,0 0 0,0 0 16,0 0 0,0 0 0,0 0 0,0 0 0,0 0 16,0 0 0,0 0 0,33 8 0,-23-6 15,-3 3 0,7 0 0,-4 0 0,6 5 16,0 3 0,-1-4 0,0 5 0,3-2 15,-3 4 0,0-4 0,-5 1 0,1-3 16,0-2 0,-2 1 0,-3 1 0,0-6 16,1 6 0,-3-5 0,-4-5 0,9 10 15,-4-7 0,-5-3 0,6 10 0,-6-10 0,6 4 16,-6-4 0,0 0 0,5 8 0,-5-8 16,0 0 0,8 5 0,-8-5 15,0 0 0,5 6 0,-5-6 0,0 0 0,0 0 16,0 0 0,8 4 0,-8-4 0,0 0 15,0 0 0</inkml:trace>
  <inkml:trace contextRef="#ctx0" brushRef="#br0">9302 7267 0,'0'0'0,"8"-8"0,-8 8 15,0 0 0,0 0 0,0 0 0,0 0 16,9-8 0,-9 8 0,0 0 0,0 0 15,0 0 0,0 0 0,0 0 0,0 0 16,0 0 0,0 0 0,0 0 0,0 0 16,0 0 0,0 0 0,6-7 0,-6 7 15,0 0 0,0 0 0,0 0 0,0 0 16,0 0 0,0 0 0,0 0 0,0 0 0,0 0 16,0 0 0,0 0 0,0 0 0,0 0 15,0 0 0,0 0 0,0 0 0,0 0 16,0 0 0,0 0 0,0 0 0,0 0 15,0 0 0,0 0 0,0 0 0,0 0 16,0-13 0,0 13 0,0 0 0,0 0 16,0 0 0,0 0 0,0 0 0,0 0 15,0 0 0,0 0 0,0 0 0,0 0 16,0 0 0,0 0 0,0 0 0,0 0 16,0 0 0,0 0 0,0 0 0,0 0 15,0 0 0,0 0 0,0 0 0,0 0 0,0 0 16</inkml:trace>
  <inkml:trace contextRef="#ctx0" brushRef="#br0">10358 7794 0,'0'0'0,"0"0"16,-4-5 0,4 5 0,0 0 0,0 0 0,0 0 16,0-12 0,0 12 0,0 0 15,0 0 0,0-10 0,0 10 0,0 0 0,2-12 16,-2 12 0,0-8 0,0 8 0,2-9 15,-2 9 0,7-10 0,-7 10 0,3-10 16,-3 10 0,3-8 0,-3 8 0,0 0 16,2-8 0,-2 8 0,0 0 0,0 0 15,6-9 0,-6 9 0,0 0 0,0-7 16,0 7 0,0 0 0,0 0 0,0 0 16,2-9 0,-2 9 0,0 0 0,0 0 0,0 0 15,0 0 0,3-8 0,-3 8 0,0 0 16,0 0 0,0 0 0,0 0 0,4-8 15,-4 8 0,0 0 0,0 0 0,0 0 16,0 0 0,0 0 0,0 0 0,4-7 16,-4 7 0,0 0 0,0 0 0,0 0 15,0 0 0,0 0 0,0 0 0,0 0 16,0 0 0,0 0 0,0 0 0,6-8 16,-6 8 0,0 0 0,0 0 0,0 0 15,0 0 0,0 0 0,0 0 0,0 0 16,0 0 0,0 0 0,0 0 0,0 0 0,5-7 15,-5 7 0,0 0 0,0 0 0,0 0 16,0 0 0,0 0 0,0 0 0,0 0 16,0 0 0,0 0 0,0 0 0,0 0 15,0 0 0,0 0 0,0 0 0,0 0 16,0 0 0,0 0 0,0 0 0,0 0 16,0 0 0,0 0 0,0 0 0,0 0 15,0 0 0,0 0 0,0 0 0,0 0 16,0 0 0,0 0 0,0 0 0,0 0 0,0 0 15,0 0 0,0 0 0,0 0 16,0 0 0,6-8 0,-6 8 0,0 0 0,0 0 16,0 0 0,0 0 0,0 0 0,0 0 15,0 0 0,0 0 0,0 0 0,0 0 16,0 0 0,0 0 0,0 0 0,30 10 16,-30-10 0,0 0 0,8 5 0,-8-5 15,0 0 0,0 0 0,8 8 0,-8-8 16,0 0 0,0 0 0,0 9 0,0-9 15,0 0 0,0 0 0,0 0 0,-7 11 0,7-11 16,0 0 0,0 0 0,0 0 0,-4 10 16,4-10 0,0 0 0,0 0 15,0 0 0,0 0 0,0 0 0,0 0 0,0 0 16,0 0 0,0 0 0,0 0 0,0 0 16,0 0 0,-11-25 0,11 25 0,0 0 15,0-10 0,0 10 0,0 0 0,0 0 16,6-10 0,-6 10 0,0 0 0,5-8 15,-5 8 0,0 0 0,8-5 0,-8 5 16,0 0 0,0 0 0,0 0 0,0 0 16,12-4 0,-12 4 0,0 0 0,0 0 0,0 0 15,0 0 0,0 0 0,0 0 0,0 0 16,0 0 0,0 0 0,0 0 0,0 0 16,0 0 0,0 0 0,0 0 0,-23 19 15,23-19 0,0 0 0,-8 5 0,8-5 16,0 0 0,0 0 0,0 0 0,0 0 15,-15 3 0,15-3 0,0 0 0,0 0 16,0 0 0,0 0 0,0 0 0,0 0 0,0 0 16,0 0 0,0 0 0,0 0 15,0 0 0,0 0 0,0 0 0,0 0 16,0 0 0,0 0 0,0 0 0,0 0 0,0 0 16,0 0 0,0 0 0,0 0 0,0 0 15,0 0 0,0 0 0,0 0 0,0 0 16,0 0 0,0 0 0,0 0 0,0 0 15,0 0 0,-9 5 0,9-5 0,0 0 16,-7 5 0,7-5 0,0 0 0,0 0 16,-10 4 0,10-4 0,0 0 0,0 0 15,0 0 0,0 0 0,0 0 0,0 0 0,0 0 16,0 0 0,0 0 0,0 0 0,0 0 16,0 0 0,0 0 0,0 0 15,0 0 0,0 0 0,0 0 0,0 0 0,0 0 16,0 0 0,0 0 0</inkml:trace>
  <inkml:trace contextRef="#ctx0" brushRef="#br0">10358 7677 0,'18'0'0,"-18"0"0,0 0 0,0 0 16,0 0 0,0 0 0,16 0 0,-16 0 16,0 0 0,0 0 0,0 0 0,0 0 15,0 0 0,0 0 0,0 0 0,0 0 16,0 0 0,0 0 0,0 0 0,0 0 15,0 0 0,0 0 0,0 0 0,0 0 16,0 0 0,0 0 0,0 0 0,0 0 0,0 0 16,0 0 0,0 0 0,0 0 15,0 0 0,0 0 0,0 0 0,0 0 0,0 0 16,0 0 0,0 0 0,0 0 0,0 0 16,0 0 0,0 0 0,0 0 0,0 0 15,0 0 0,0 0 0,0 0 0,0 0 16,0 0 0,0 0 0,0 0 0,-11 16 15,11-16 0,0 0 0,0 0 0,0 0 16,0 0 0,0 0 0,0 0 0,0 0 16,0 0 0,0 0 0,0 0 0,0 0 15,0 0 0,0 0 0,0 0 0,0 0 0,0 0 16,0 0 0,0 0 0,0 0 0,0 0 16,0 0 0,0 0 0,0 0 0,30-16 15,-30 16 0,0 0 0,0 0 16,0 0 0,0 0 0,0 0 0,0 0 0,22 0 15,-22 0 0,0 0 0,0 0 0,11 12 16,-11-12 0,8 13 0,-2-5 0,-2 4 16,-2 1 0,0-3 0,-2 2 0,0 8 15,-2 2 0,0-3 0,-5 4 0,-1-7 16,-3 4 0,-3 1 0,3-1 0,-2-3 16,-4-1 0,1 0 0,-1 0 0,0 0 0,-1-4 15,5 1 0,-2-8 0,8 2 0,-8 1 16,7-5 0,0 1 0,8-4 0,-17 4 15,17-4 0,-13 0 0,13 0 0,0 0 16,0 0 0,-14-11 0,14 11 0,3-12 16,-3 12 0,6-14 0,-1 4 0,3 1 15,0 1 0,1 1 0,6-4 0,6-1 16,-3 6 0,3-4 0,2 4 0,-5-1 16,3 5 0,2 0 0,-8-1 0,1 3 15,-16 0 0,22 0 0,-11 3 0,-11-3 16,22 2 0,-22-2 0,19 5 0,-7-2 15,-12-3 0,18 9 0,-10-7 0,3 4 0,-11-6 16,14 5 0,-14-5 0,17 7 0,-17-7 16,16 6 0,-11-2 0,-5-4 0,12 6 15,-12-6 0,13 1 0,-13-1 0,0 0 16</inkml:trace>
  <inkml:trace contextRef="#ctx0" brushRef="#br0">10818 7481 0,'0'0'0,"0"0"0,0 0 0,0 0 16,0 0 0,0 0 0,8-7 0,-8 7 15,0 0 0,0 0 0,0 0 0,22-5 0,-8 3 16,9 2 0,1-4 0,1 0 0,0 1 16,3 1 0,-6-1 0,4 1 0,-4-1 15,-5-2 0,-1 3 0,-2-1 0,-14 3 16,24-2 0,-24 2 0,15-5 0,-15 5 16,0 0 0,18-4 0,-18 4 0,0 0 15,6-9 0,-6 9 0,0 0 0,0 0 16,0 0 0,0 0 0,-19-18 0,8 10 15,2 3 0,-1-3 0,10 8 0,-22-7 16,13 0 0,9 7 0,-22-8 0,22 8 16,-10-10 0,2 9 0,8 1 0,0 0 0,-14-12 15,14 12 0,-8-7 0,8 7 0,0 0 16,0 0 0,-11-3 0,11 3 0,0 0 16,0 0 0,0 0 0,0 0 0,0 0 15,-9 25 0,9-15 0,3 13 0,-3-3 16,0 5 0,0-1 0,-3 1 0,0 0 15,3-2 0,0 0 0,-2 2 0,-1 11 16,6-6 0,-3-3 0,-3-4 0,1-4 0,2 6 16,-2-5 0,-2 0 0,2-1 15,2-4 0,0-3 0,2 1 0,-2-6 16</inkml:trace>
  <inkml:trace contextRef="#ctx0" brushRef="#br0">11630 7096 0,'0'0'15,"0"0"0,0 0 0,16 18 0,-16-18 16,-4 12 0,4-12 0,-9 15 0,3-6 16,-3-2 0,-4 9 0,-4-9 0,4 3 15,-8 0 0,0 0 0,6-4 0,1 0 16,-3-3 0,7 0 0,10-3 0,-26 1 16,26-1 0,0 0 0,-27-4 0,27 4 0,-13-10 15,13 10 0,-9-15 0,7 7 0,2 8 16,0-17 0,0 5 0,2 2 0,1 1 15,6 0 0,-6 0 0,4-1 0,1 2 16,-2-1 0,7 4 0,-4-3 0,1 3 16,5 1 0,-2 0 0,-13 4 0,26-10 15,-17 10 0,-9 0 0,28 0 0,-28 0 16,35 14 0,-23-7 0,1 5 0,4 4 0,-6-2 16,0 4 0,-3-2 0,-4 4 15,0 2 0,-1 1 0,-3 2 0,-8-1 16,0 14 0,-6-3 0,-2 3 0,-6-7 0,-3 4 15,-3-2 0,-2-5 0,0-2 16,0-1 0,6-5 0,-1-9 0,3 1 0,2-2 16,2 0 0,4-2 0,-2-3 0,2-3 15,14-2 0,-16 3 0,16-3 0,0 0 16,0 0 0,-25-8 0,25 8 0,-8-12 16,5 4 0,3 8 0,3-20 0,-1 11 15,4-1 0,-4 3 0,-2 7 0,14-15 0,-5 5 16,9 3 0,-1-3 0,6 4 15,-5 2 0,7 1 0,-1 6 0,-1-3 0,0 0 16,1 4 0,0-1 0,-2 4 0,-1-1 16,-4-1 0,2-1 0,-4 2 0,0-2 15,-1 2 0,-4-2 0,2 0 0,-12-4 16,16 9 0,-5-6 0,-11-3 0,19 7 16,-11-5 0,-8-2 0,19 2 0,-19-2 15,23-7 0</inkml:trace>
  <inkml:trace contextRef="#ctx0" brushRef="#br0">12191 7000 0,'0'0'0,"0"0"0,0 0 0,0 0 15,-3 51 0,-8-13 0,3 4 0,-4 0 16,-2 5 0,2 0 0,-2-2 0,3 0 15,-2 0 0,1-1 0,-1-4 0,0-4 16,4-3 0,1-8 0,5-6 0,-5 0 16,-1-3 0,3-4 0,4 1 0,0-3 0,-1-2 15,0-1 0,3-7 0,-5 6 0,5-6 16,0 0 0,0 0 0,0 0 0,0 0 16,-15-39 0,15 17 0,0-17 0,9-4 15,-3-2 0,2-3 0,3-1 0,8-28 16,-8 18 0,6 10 0,-4-1 0,4 2 15,1 0 0,-1 4 0,-2 1 0,3 1 16,-2 11 0,3 0 0,-5 3 0,5 5 16,-5 6 0,2 1 0,4 0 0,1 0 15,-1 4 0,2 3 0,3-1 0,-2 5 0,-1-2 16,2 5 0,0 4 0,-3 3 0,1 2 16,-5 3 0,-1 3 0,-3 2 0,-4 3 15,-4 2 0,-2 0 0,-6 3 0,1 2 16,-13 11 0,0-1 0,-10-1 0,-2 1 15,-3-2 0,0-2 0,-7-1 0,3-5 16,-3-1 0,10-7 0,-8 3 0,10-8 16,3 1 0,3-3 0,2-4 0,8 3 15,-7-6 0,8 0 0,8-3 0,-16 7 0,16-7 16,-11 6 0,11-6 0,-8 8 16,8-8 0,0 0 0,0 0 0,0 0 0,-5 9 15,5-9 0,0 0 0,16 22 0,-8-12 16,2-3 0,6 8 0,2 2 0,-6-4 15,6 4 0,-2-2 0,1-2 0,-1 1 16,-2-2 0,2 1 0,-2 0 0,-3-3 16,-2-1 0,-2-1 0,7-2 0,-6 0 15,-2 0 0,-6-6 0,19 10 0,-14-4 16,-5-6 0,0 0 0</inkml:trace>
  <inkml:trace contextRef="#ctx0" brushRef="#br0">12601 7312 0,'0'0'16,"0"0"0,20 19 0,-15-10 0,-5 4 15,0 7 0,0 5 0,0-5 16,0 6 0,0 11 0,-5-8 0,5 8 0,-3-7 16,-2-2 0,2-7 0,3 4 0,-3-2 15,-1-1 0,4-3 0,0 4 0,-2-6 16,-3-1 0,5-1 0,-3 0 0,3-5 15,-2-3 0,2-7 0</inkml:trace>
  <inkml:trace contextRef="#ctx0" brushRef="#br0">13056 7461 0,'0'0'0,"5"-10"16,-5 10 0,0 0 0,0 0 0,3-10 0,-3 10 15,0 0 0,0 0 0,0 0 16,0 0 0</inkml:trace>
  <inkml:trace contextRef="#ctx0" brushRef="#br0">2869 6705 0,'0'0'0,"0"0"0,0 0 16,4-11 0,-4 11 0,0 0 0,0 0 16,0 0 0,0 0 0,0 0 0,10-10 15,-10 10 0,0 0 0,0 0 0,0 0 0,0 0 16,0 0 0,0 0 0,2-4 0,-2 4 16,0 0 0,0 0 0,0 0 15,0 0 0,0 0 0,0 0 0,0 0 0,0 0 16,0 0 0,0 0 0,6-7 0,-6 7 15,0 0 0,0 0 0,0 0 0,0 0 16,0 0 0,0 0 0,0-8 0,0 8 16,0 0 0,0 0 0,8-10 0,-8 10 0,0 0 15,2-8 0,-2 8 0,0 0 16,6-7 0,-6 7 0,0 0 0,0 0 16,0 0 0,0 0 0,0 0 0,0 0 0,6 37 15,-8-15 0,-2 15 0,-4 4 0,2 0 16,4 1 0,-12-6 0,8 7 0,1-5 15,0-7 0,-1 6 0,1-9 0,1-5 16,1-3 0,1-1 0,2 1 0,-2-2 16,-4-6 0,6 1 0,-3-3 0,3-2 15,0-8 0,-5 15 0,5-15 0,0 13 16,0-13 0,-5 7 0,5-7 0,0 0 16,0 0 0</inkml:trace>
  <inkml:trace contextRef="#ctx0" brushRef="#br0">4487 6665 0,'0'0'0,"0"0"0,0 0 0,0 0 16,0 0 0,0 0 0,0 0 0,0 0 15,8-5 0,-8 5 0,0 0 0,0 0 0,0 0 16,0 0 0,0 24 0,0-24 16,0 15 0,0-15 0,2 17 0,1-4 0,1-3 15,3 10 0,7-5 0,-1 1 0,2 2 16,-2-4 0,4 4 0,-2-3 0,3-3 15,-3 4 0,-6-5 0,2 1 0,-4-2 16,3 0 0,-2-4 0,-3 3 0,3 1 16,-5-1 0,3 1 0,-6-10 0,4 17 15,-4-6 0,0 1 0,0-12 0,-7 20 16,1-11 0,-2 2 0,-1 2 0,-7 5 16,6-5 0,-5 1 0,0-4 0,7 1 15,-4-1 0,1-4 0,1-1 0,-1-2 16,11-3 0,0 0 0,-30 0 0</inkml:trace>
  <inkml:trace contextRef="#ctx0" brushRef="#br0">4601 6647 0,'4'-4'16,"-4"4"0,11-11 0,-6 4 0,5 2 0,-1-3 15,13 1 0,0-2 0,3 2 0,15-5 16,1 4 0,3 0 0,-3 0 0,-8 6 16,-3 0 0,-4-3 0,-2 2 0,1 1 15</inkml:trace>
  <inkml:trace contextRef="#ctx0" brushRef="#br0">6132 6674 0,'0'0'0,"0"0"16,-17 0 0,17 0 0,0 0 0,0 0 15,0 0 0,0 0 0,0 0 0,0 0 16,0 0 0,-16-4 0,16 4 0,0 0 15,0 0 0,0 0 0,15-20 0,-8 13 0,4 2 16,9-5 0,1-3 0,1 6 0,3-1 16,-3-2 0,-5 6 0,-1 2 0,-2-1 15,-3-1 0,-11 4 0,19 4 0,-19-4 16,13 8 0,-13-8 0,11 11 0,-8 1 16,0-4 0,-3 2 0,0 3 0,2 7 15,-4-6 0,2 5 0,0-3 0,0-4 16,0 0 0,2 1 0,-2-1 0,5 7 15,2 1 0,1 0 0,-2 0 0,8 1 16,-4 1 0,2-4 0,0 5 0,2-3 16,0-1 0,-3-2 0,-1 1 0,-2 2 0,4-6 15,-7 1 0,0-2 0,-2 0 0,-3-5 16,3 2 0,-3-10 0,0 21 0,-3-11 16,-2-3 0,-1 3 0,-5 4 0,-5 0 15,0-1 0,-6-1 0,0 1 0,-4-3 16,2 0 0,0-6 0,2 2 0,-6-3 15,4-3 0,0 0 0,3-3 0,0-7 16,8-3 0,-2-1 0</inkml:trace>
  <inkml:trace contextRef="#ctx0" brushRef="#br0">2964 7667 0,'0'0'0,"0"0"0,0 0 0,0 0 15,0 0 0,0 0 0,0 0 0,0-11 16,0 11 0,0 0 0,0 0 0,0 0 0,0 0 16,0 0 0,-16 21 0,8 1 0,-14 11 15,5 2 0,1 2 0,2-5 0,4 6 16,-1-4 0,4-7 0,3-2 0,4-6 15,-3 1 0,3-1 0,0-1 0,3-3 0,4 1 16,0 0 0,-2-4 0,3 1 0,-1-5 16,5 1 0,-1-2 0,10 2 15,-5-3 0,5-2 0,4-4 0,-4 0 0,4-4 16,-1-2 0,-4 0 0,1-1 0,1-5 16,1 1 0,-5-4 0,-1 0 0,-1-3 15,3 2 0,-4-1 0,-5-3 0,3 0 16,-4 3 0,2-3 0,-3 5 0,-3-5 15,2 6 0,-5-1 0,1 2 0,-3 4 16,0-1 0,0 0 0,0-2 0,0 1 16,0 11 0,-3-17 0,1 9 0,2-1 0,0 9 15,-4-14 0,-2 9 0,6 5 0,-2-12 16,2 12 0,-4-8 0,4 8 16,-4-7 0,4 7 0,0 0 0,-5-10 0,5 10 15,0 0 0,-8-6 0,8 6 0,0 0 16,-11-7 0,11 7 0,-11-5 0,11 5 15,0 0 0,-15-8 0,15 8 0,-18-6 16,6 0 0,-6 0 0,-5-7 0,4-2 16,-17-10 0</inkml:trace>
  <inkml:trace contextRef="#ctx0" brushRef="#br0">4484 7570 0,'3'-10'0,"-3"10"16,4-17 0,0 6 0,-4 11 0,2-10 15,-2 10 0,7-14 0,-7 14 0,0-8 0,0 8 16,0 0 0,4-11 0,-4 11 0,0 0 16,0-8 0,0 8 0,0 0 0,0 0 15,0 0 0,0 0 0,3-7 0,-3 7 16,0 0 0,0 0 0,0 0 0,0 0 16,0 0 0,0 0 0,0 0 0,0 0 15,-16 41 0,5-6 0,-3 2 0,-2 5 16,-1 3 0,4-4 0,-4 4 0,7-1 15,-5 3 0,2-5 0,3 0 0,-2-4 16,4 3 0,-1-4 0,4-11 0,-1-1 0,4-7 16,-1 3 0,3-6 0,0 0 0,0-2 15,0-3 0,0 0 0,3-4 0,-3-6 16</inkml:trace>
  <inkml:trace contextRef="#ctx0" brushRef="#br0">4794 7631 0,'3'-9'0,"-3"9"16,0 0 0,0 0 0,2-11 0,-2 11 15,0 0 0,0 0 0,0 0 0,0 0 16,0 0 0,0 0 0,0 0 0,0 0 31,0 0 0,-12 35 0,-1 3 0,-1-4 0,-2 8 16,-3-3 0,0 3 0,2 0 0,1-3 15,1 2 0,5 0 0,-4-4 0,6-1 16,3-8 0,2-1 0,3-3 0,0-1 16,3-1 0,0-1 0,7-2 0,2 0 15,-2-2 0,7 1 0,-1-3 0,4-3 16,1 4 0,-2-10 0,1 4 0,-4-3 15,-2-1 0,-1-4 0,2-2 0,-15 0 16,18 0 0,-18 0 0,22-6 0,-14 4 16,-1-5 0,0-1 0,-1 1 0,-1-3 15,-5-1 0,5-1 0,-2 1 0,-3 1 0,-3-2 16,3-1 0,-1 3 0,-3-2 0,1-1 16,-5-4 0,1 3 0,0 1 0,-1 1 15,0 3 0,-1 0 0,-1-1 0,-1 4 16,0 0 0,3-3 0,-3 5 0,-1 0 15,2 0 0,-1 1 0,0-2 0,-3 3 16,14 2 0,-22-5 0,22 5 0,-21-3 16,21 3 0,-25 0 0,25 0 0,-25 0 0,25 0 15,-22 3 0,22-3 0,-21 2 0,21-2 16</inkml:trace>
  <inkml:trace contextRef="#ctx0" brushRef="#br0">4747 7550 0,'0'0'0,"0"0"0,0 0 0,0 0 15,0 0 0,0 0 0,0 0 0,0 0 16,17-7 0,-17 7 0,0 0 0,0 0 0,0 0 15,0 0 0,0 0 0,10-11 0,-10 11 16,0 0 0,5-7 0,-5 7 16,0 0 0,8-7 0,-8 7 0,0 0 0,0 0 15,10-12 0,-10 12 0,0 0 0,6-7 16,-6 7 0,0 0 0,7-5 0,-7 5 16,0 0 0,0 0 0,0 0 0,0 0 15,5-10 0,-5 10 0,0 0 0,0 0 16,0 0 0,12-7 0,-12 7 0,0 0 15,0 0 0,7-6 0,-7 6 0,0 0 16,0 0 0,0 0 0,16-4 0,-16 4 0,0 0 16,0 0 0,0 0 0,15-6 0,-15 6 15,0 0 0,0 0 0,0 0 0,0 0 16,0 0 0,0 0 0,0 0 0,10-5 16,-10 5 0,0 0 0,0 0 0,0 0 15,0 0 0,0 0 0,0 0 0,0 0 16,0 0 0,0 0 0,0 0 0,0 0 15,0 0 0,0 0 0,0 0 0,0 0 16,7 23 0,-7-12 0,-4 1 0,4-12 16,-3 33 0,-5-11 0,2 1 0,4-1 15,-7-2 0,1 2 0,3-3 0,2 4 16,-4-7 0,-1 4 0,4 0 0,-1-5 0,-1-1 16,5 1 0,-5-5 0,3 0 0,-4 0 15,5 0 0,-1 0 0,-2 0 0,2-1 16,2-1 0,1-8 0</inkml:trace>
  <inkml:trace contextRef="#ctx0" brushRef="#br0">6428 7841 0,'0'0'0,"0"0"0,0 10 15,0-10 0,0 0 0,3 10 0,-3-10 16,0 0 0,5 9 0,-5-9 0,0 0 15,3 7 0,-3-7 0,0 0 0,0 0 16,5 6 0,-5-6 0,0 0 0,0 0 0,0 0 16,0 0 0,0 0 0,28-13 0,-20 6 15,0-1 0,0-1 0,3-8 0,-3-1 16,1 0 0,-1-4 0,0 4 0,-3 0 16,2 1 0,-5-1 0,-2 4 0,4 2 15,-4-8 0,-4 5 0,4 5 0,-5-1 16,5 11 0,-12-13 0,4 4 0,8 9 15,-19-6 0,8 3 0,0 0 0,11 3 16,-24 0 0,24 0 0,-25 6 0,11-2 0,2 1 16,0 1 0,2-3 0,-4 5 0,5 0 15,0-3 0,1 2 0,0 1 0,3-1 16,2 1 0,-2 2 0,1-2 0,4-8 16,4 19 0,1-10 0,-2-2 0,12 16 15,0-8 0,12 12 0,-9-5 0,5-3 16,-4-1 0,8 9 0,-5-1 0,-2-7 15,-7-2 0,2 0 0,-2 1 0,1-1 16,-5 2 0,-2-1 0,-2 0 0,-5-5 16,3 2 0,-3-2 0,0 4 0,-6 5 0,1-5 15,-8 1 0,-1 2 0,3-6 0,-6 4 16,2-7 0,-3 4 0,-1-2 0,6-4 16,-1-1 0,0-3 0,3 0 0,1 0 15,-4-2 0,3-1 0,11-2 0,-22 2 16,22-2 0,-20 0 0,20 0 0,-18-4 15,18 4 0,-12-6 0,7 2 0,5 4 16,-11-8 0,9 3 0,2 5 0,-8-12 16,1 6 0,5-4 0,2 10 0,-6-16 0,6 6 15,-2 3 0,2 7 0,0-12 0,0 12 16,-3-14 0,3 14 0,3-9 0,-3 9 16,6-13 0,-4 4 0,-2 9 0,9-16 15,-7 12 0,4-3 0,-1 2 0,-5 5 16,10-10 0,-3 3 0,-7 7 0,16-10 15,-9 4 0,3 2 0,-10 4 0,20-12 16</inkml:trace>
  <inkml:trace contextRef="#ctx0" brushRef="#br0">9836 8684 0,'0'0'0,"0"0"16,0 0 0,0 0 0,0 0 0,0 0 0,0 0 16,0 0 0,0 0 0,0 0 0,0 0 15,0 0 0,0 0 0,0 0 0,0 0 16,0 0 0,0 0 0,0 0 0,0 0 15,0 0 0,0 0 0,0 0 0,0 0 16,0 0 0,0 0 0,0 0 0,0 0 16,0 0 0,0 0 0,0 0 0,0 0 15,0 0 0,0 0 0,0 0 0,0 0 0,0 0 16,0 0 0,0 0 0,0 0 16,0 0 0,0 0 0,0 0 0,0 0 0,6-21 15,-6 21 0,0 0 0,3-6 0,-3 6 16,0 0 0,0 0 0,3-7 0,-3 7 15,0 0 0,0 0 0,0 0 0,0-8 16,0 8 0,0 0 0,0 0 0,0 0 16,5-4 0,-5 4 0,0 0 0,0 0 15,0 0 0,0-8 0,0 8 0,0 0 16,0 0 0,0 0 0,0 0 0,0 0 0,0 0 16,0 0 0,0 0 0,3-8 0,-3 8 15,0 0 0,0 0 0,0 0 0,0 0 16,0 0 0,0 0 0,0 0 0,0 0 15,1-4 0,-1 4 0,0 0 0,0 0 16,0 0 0,0 0 0,0 0 0,0 0 16,0 0 0,0 0 0,0 0 0,4-8 15,-4 8 0,0 0 0,0 0 0,0 0 0,0 0 16,0 0 0,0 0 0,0 0 0,0 0 16,0 0 0,2 20 0,1-10 0,2 0 15,-5 13 0,1 0 0,2 3 0,-6-4 16,9 1 0,-6 3 0,2 11 0,1-12 15,-3 0 0,3-6 0,-3 0 0,1-1 16,-1-3 0,0-3 0,4-2 0,-4 0 16,0-3 0,0 0 0,0-7 0,0 18 15,0-15 0,0-3 0,0 8 0,0-8 16,0 6 0,0-6 0,0 0 0,0 9 0,0-9 16,0 0 0,0 0 0,0 0 15,0 0 0,0 0 0,0 0 0,0 0 16,0 0 0,0-29 0,0 19 0,-4-12 0,8-1 15,-2 2 0,1-4 0,1-13 0,-1 3 16,2-4 0,3 1 0,-3 11 0,0-1 16,-1 6 0,1 1 0,1-4 0,-1 2 15,3 4 0,-2 0 0,2 1 0,-5 0 0,5 1 16,-3 1 0,-1 4 0,3 1 16,0 3 0,-5 1 0,3-3 0,-2 5 15,-1-3 0,-2 8 0,8-7 0,-8-1 0,0 8 16,10-7 0,-6 4 0,-4 3 0,0 0 15,0 0 0,14-4 0,-14 4 0,0 0 16,0 0 0,27 10 0,-19-6 0,1 6 16,-1-2 0,5 9 0,-4-4 0,-1 0 15,0-1 0,-3-2 0,-1-1 0,-1 1 16,1 2 0,-4-2 0,0 3 0,0-5 16,0 5 0,-2-1 0,-3 6 0,-4-3 15,-2 3 0,-3-4 0,1 2 0,-4-5 16,0 1 0,-1 0 0,4-1 0,3-4 0,3 1 15,-3-3 0,7 1 0,-6 0 0,2-2 16,8-4 0,-8 8 0,8-8 0,-8 7 16,8-7 0,0 0 0,-8 6 0,8-6 15,0 0 0,-6 7 0,6-7 0,0 0 16,0 0 0,-3 9 0,3-9 0,0 0 0,3 10 0,-3-10 16,3 10 0,2 0 0,1-2 0,-3-1 15,5 3 0,0 0 0,7 6 0,-3-3 16,2 2 0,2 0 0,2 0 0,-3-1 0,2 1 15,-4 0 0,6-3 0,-5-1 0,0 1 32,2-2 0,-4-1 0,-1 0 0,-1-3 15,-5 0 0,4 0 0,-1-1 0,-8-5 0,11 8 16,-11-8 0,11 5 0,-11-5 0,0 0 16</inkml:trace>
  <inkml:trace contextRef="#ctx0" brushRef="#br0">10358 8941 0,'0'0'16,"7"-5"0,-7 5 0,3-7 0,-3 7 16,0 0 0,0 0 0,3-11 0,-3 11 15,0 0 0,0 0 0,0 0 0,0 0 16,2-7 0,-2 7 0,0 0 0,0 0 15,0 0 0,0 0 0,0 0 0,3-7 16,-3 7 0,0 0 0,0 0 0,0 0 0,8-8 16,-8 8 0,0 0 0,14-5 15,-6 0 0,-8 5 0,18-3 0,-18 3 0,20-3 16,-9 0 0,-11 3 0,0 0 0,19-4 16,-19 4 0,0 0 0,18 4 0,-18-4 15,7 6 0,-7-6 0,5 6 0,-5-6 16,3 10 0,-3 0 0,-3-1 0,3-9 15,-2 18 0,-1-10 0,0 2 0,3-1 16,-2 1 0,0 0 0,-2 0 0,4-1 16,0 1 0,4 0 0,0 0 0,-1 3 15,10 2 0,-1 2 0,4 0 0,-6-2 0,7-2 16,0 4 0,-4-6 0,4 4 0,-6-5 16,0 0 0,-3-2 0,-1-1 0,-1 1 15,0-4 0,-6-4 0,12 13 0,-12-10 16,0-3 0,0 13 0,0-13 0,-7 10 15,7-10 0,-11 12 0,4-6 0,-1-2 16,-1 4 0,-1-2 0,1-4 0,9-2 16,-17 7 0,7-4 0,10-3 0,-14 5 15,14-5 0,0 0 0,0 0 0,-19-8 16,10 3 0,9 5 0,0-20 0</inkml:trace>
  <inkml:trace contextRef="#ctx0" brushRef="#br0">10959 8822 0,'0'0'0,"0"0"16,0 0 0,0 0 0,0 0 0,0 0 15,0 0 0,0 0 0,0 0 0,0 0 0,0 0 16,0 0 0,0 0 0,0 0 16,0 0 0,0 0 0,0 0 0,5-4 15,-5 4 0,0 0 0,20 0 0,-20 0 0,35 0 16,-10 0 0,2 0 0,-2-3 0,3 0 15,-4 3 0,3 0 0,-4 0 0,0-2 16,-6 2 0,0 0 0,-4 0 0,-13 0 16,22-2 0,-22 2 0,16 0 0,-16 0 0,11-3 0,-11 3 15,0 0 0,0 0 0,22 0 0,-22 0 16,0 0 0,0 0 0,0 0 0,0 0 0,15 0 16,-15 0 0,0 0 0,0 0 15,0 0 0,0 0 0,0 0 0,0 0 16,0 0 0,0 0 0,0 0 0,18-3 0,-18 3 15,0 0 0,0 0 0,0 0 0</inkml:trace>
  <inkml:trace contextRef="#ctx0" brushRef="#br0">11558 8500 0,'0'0'0,"0"0"0,3-13 0,-3 13 16,6-7 0,-6 7 0,13-10 0,-2 5 15,1-3 0,6 1 0,7-3 0,-6 2 16,3 1 0,3 0 0,-1 1 0,-1 2 16,-3 2 0,0 0 0,-5 2 0,-2 0 15,-13 0 0,22 2 0,-14 0 0,-8-2 16,11 10 0,-5-6 0,-6 6 0,0-10 0,-6 15 16,3-5 0,-8 10 0,-3-4 15,1 3 0,0-5 0,-4 4 0,-1-3 16,6-3 0,4-2 0,-1 2 0,2-3 0,3-1 15,-1 0 0,-1 2 0,6-10 0,0 12 16,3-5 0,2 3 0,2-2 0,11 4 16,0 1 0,2-2 0,0 2 0,5-1 15,-4-2 0,-5-2 0,10 3 0,-11-1 16,5 2 0,-1-3 0,-5-2 0,-4 2 16,2-1 0,-7 0 0,3-1 0,-6-2 15,2 3 0,-4-8 0,2 11 0,-2-11 0,-8 18 16,3-8 0,-3-3 0,-1 3 0,1-3 15,-2 3 0,-8 3 0,8-5 0,-4 1 16,4-5 0,-1 5 0,2-3 0,-1-1 16,1 0 0,9-5 0,-14 7 0,9 1 15,5-8 0,-11 5 0,11-5 0,-14 5 16,14-5 0,0 0 0,-11 5 0,11-5 16,0 0 0,-19 2 0,19-2 0,-18 0 15,18 0 0,-23 0 0,23 0 0,-22 0 16,22 0 0,-22-5 0,11 5 0,11 0 0,-19-2 15,19 2 0,-18-5 0,18 5 0,-9-3 16,9 3 0,0 0 0,-14-2 16,14 2 0,0 0 0,0 0 0,-11-5 0,11 5 15,0 0 0,0 0 0,0 0 0,0 0 16,3-13 0,-3 13 0</inkml:trace>
  <inkml:trace contextRef="#ctx0" brushRef="#br0">12355 8428 0,'0'0'0,"0"0"0,0 0 16,0 0 0,5-10 0,-5 10 0,0 0 16,0 0 0,0 0 0,15 22 0,-8 3 15,-1-3 0,3 20 0,-7 0 0,1 5 16,1 0 0,-4 2 0,-1-2 0,1-3 0,-3 0 15,0 1 0,1-7 0,-5-3 16,5-7 0,-1-5 0,0-2 0,3-6 0,-2-3 16,4-1 0,-4-4 0,2 3 0,0-10 15,0 12 0,0-12 0,0 0 0,-2 10 16,2-10 0,0 0 0,0 0 0,0 0 16,7-27 0,-4 7 0,2-8 0,4-11 15,1-3 0,4-4 0,0-5 0,6-22 16,-7 17 0,-3 12 0,5-6 0,-2 3 15,4 0 0,-6 7 0,3-1 0,2 4 16,2 0 0,-6 2 0,7 4 0,-5 8 0,-1 4 16,1 3 0,-1 2 0,4-1 15,-4 2 0,3 6 0,-7-3 0,6 6 0,6-1 16,-2-3 0,-2 6 0,-1 2 0,-16 0 16,27 5 0,-16 0 0,1 2 0,-2 1 15,-2 0 0,4 11 0,-2-3 0,-2 4 16,-5-4 0,1 3 0,-8 3 0,1 0 15,-7-1 0,-1-2 0,-15 17 0,0-8 16,-2-1 0,-2 1 0,-4-7 0,5-3 16,7-3 0,0-3 0,1 0 0,4-5 0,-2 3 15,2-2 0,4-4 0,2 2 16,11-6 0,-16 4 0,16-4 0,-15 8 0,15-8 16,0 0 0,-10 5 0,10-5 0,0 0 15,0 0 0,0 0 0,-8 8 0,8-8 16,0 0 0,0 0 0,0 0 0,15 14 15,-5-8 0,-5 4 0,3-3 0,-1-1 16,8 12 0,-2-6 0,3 3 0,-7-2 0,5 0 16,-3 0 0,2 2 0,-2 0 15,3-3 0,-1 6 0,-1-5 0,1 1 16,-1-1 0,1-2 0,4 2 0,-6-1 0,-1-4 16,4 0 0,-3-1 0,10-1 0,-4-6 15,-17 0 0,30 0 0</inkml:trace>
  <inkml:trace contextRef="#ctx0" brushRef="#br0">13174 8810 0,'0'0'0,"0"0"0,8-5 0,-8 5 16,0 0 0,5-5 0,-5 5 0,0 0 16,0 0 0,0 0 0,8 25 0,-4-5 15,-4-2 0,-4 8 0,2 11 0,-4 0 16,4 0 0,-4 2 0,-1-1 0,4 1 15,-1-1 0,-4 1 0,6-4 0,-4 8 16,6-4 0,-1-1 0,2-6 0,-1-12 16,0 2 0,0-8 0,0 1 0,0-3 15,0 2 0,3-4 0,-3-1 0,0-3 16,0-6 0,0 16 0,0-16 0,3 10 0,-3-10 16,2 7 0,-2-7 0,0 0 0,0 0 15,0 0 0,0 0 0,0 0 0,0 0 16</inkml:trace>
  <inkml:trace contextRef="#ctx0" brushRef="#br0">2179 4315 0,'0'0'0,"0"0"0,0 0 0,0 0 16,0 0 0,0 0 0,0 0 0,0 0 15,0 0 0,0 0 0,0 0 0,0 0 16,0 0 0,0 0 0,0 0 0,0 0 16,0 0 0,-9-9 0,9 9 0,0 0 0,0 0 15,0 0 0,0 0 0,0 0 0,0 0 16,0 0 0,0 0 0,0 0 0,0 0 16,0 0 0,0 0 0,9-18 0,-9 18 15,13-13 0,-5 8 0,1-2 0,-1 1 16,-8 6 0,13-14 0,-2 6 0,-2 2 15,1 2 0,-10 4 0,18-11 0,-5 9 16,-13 2 0,19-10 0,-8 6 0,-11 4 0,21-4 16,-21 4 0,23-5 0,-23 5 0,21 0 15,-21 0 0,23 5 0,-23-5 0,19 4 16,-19-4 0,19 6 0,-10-2 0,-1 0 16,-8-4 0,16 9 0,-8-1 0,0-3 15,-1 2 0,7-3 0,-5 4 0,-2-1 16,3 3 0,-2-3 0,3 1 0,-3-1 15,-1 1 0,0-2 0,1 3 0,-3-2 16,-2 0 0,-3-7 0,9 14 0,-4-6 16,-5 2 0,4-2 0,-4 2 0,0-10 15,-7 17 0,5-7 0,-3 3 0,-7 2 0,1 1 16,0 1 0,-2 1 0,-1-3 0,4-3 16,1 0 0,-2-5 0,5 3 0,1-5 15,-3 2 0,2-1 0,6-6 0,-8 10 16,8-10 0,-9 7 0,9-7 0,-5 5 15,5-5 0,0 0 0,0 0 0,-5 8 16,5-8 0,0 0 0,0 0 0,-5 3 16,5-3 0,0 0 0,0 0 0,0 0 15,0 0 0,0 0 0,0 0 0,0 0 16,0 0 0,0 0 0,0 0 0,0 0 16,0 0 0,0 0 0,31-16 0,-24 14 0,1-3 15,-8 5 0,16-5 0,-5 0 0,-11 5 16,22-2 0,0-4 0,-6 6 0,-1 0 15,6 0 0,-5 2 0,-2 4 0,-2-4 16,1 1 0,-5 0 0,-8-3 0,17 7 16,-10-5 0,2 1 0,-9-3 0,15 7 15,-15-7 0,9 4 0,-9-4 0,8 8 16,-8-8 0,0 0 0,7 7 0,-7-7 0,0 10 16,0-10 0,-7 10 0,5-2 15,-7-1 0,3 3 0,-1-3 0,-7 1 16,1 4 0,-1 1 0,0-7 0,0 3 0,4-2 15,1 0 0,-2-2 0,1 2 0,-1-2 16,2 0 0,-2 0 0,3 0 0,8-5 16,-16 8 0,8-6 0,8-2 0,-10 6 15,10-6 0,-14 4 0,14-4 0,0 0 16,-7 5 0,7-5 0,0 0 0,-9 3 16,9-3 0,0 0 0,0 0 0,0 0 15,-14 3 0,14-3 0,0 0 0,0 0 16,0 0 0,0 0 0,-9 4 0,9-4 15,0 0 0,0 0 0,0 0 0,0 0 0,0 0 16,-7 4 0,7-4 0,0 0 0,0 0 16,0 0 0,0 0 0,0 0 0,0 0 15,-21 5 0,11-2 0,10-3 0,-23 4 16</inkml:trace>
  <inkml:trace contextRef="#ctx0" brushRef="#br0">3082 9126 0,'-4'-8'16,"4"8"0,-9-9 0,9 9 0,-9-5 16,9 5 0,-5-8 0,5 8 0,0 0 15,-7-2 0,7 2 0,0 0 0,0 0 16,0 0 0,-29 10 0,21-3 0,-1 4 0,-4 2 16,-1 7 0,3 0 0,-2 0 15,2 0 0,2 0 0,4-1 0,0 0 0,1-1 16,0 0 0,2-5 0,2 0 0,2 0 15,3 6 0,6-1 0,0-1 0,0-3 16,2 4 0,4-3 0,-1-3 0,1 0 16,-4-1 0,1-5 0,-3 3 0,-3-2 15,1-3 0,0 1 0,-9-5 0,7 7 16,-7-7 0,8 3 0,-8-3 0,0 0 16,0 0 0,0 0 0,19-10 0,-13 1 0,3-10 15,-1 1 0,-3-5 0,-3 2 0,6-17 16,-2 1 0,-3 9 0,0 0 0,1 3 15,-4 4 0,0-1 0,4 4 0,-4-3 16,0 7 0,0-2 0,-4 7 0,8 0 16,-4 9 0,-4-17 0,3 11 0,1 6 15,-3-12 0,3 12 0,-3-10 0,3 10 16,0-10 0,0 10 0,-6-11 0,6 11 0,0 0 16,-4-7 0,4 7 0,-7-6 15,7 6 0,0 0 0,-7-6 0,7 6 16,0 0 0,-12-6 0,12 6 0,-8-7 0,8 7 15,-13-2 0,13 2 0,-17-7 0,12 5 16,5 2 0,-17-4 0,17 4 0,-19-4 16,10 2 0,9 2 0,-21-5 0,9 0 15,2 3 0,10 2 0,-36-8 0,20 3 16,-7-3 0,-1 1 0,-14-6 0,8 0 16</inkml:trace>
  <inkml:trace contextRef="#ctx0" brushRef="#br0">4141 9210 0,'0'0'0,"-18"2"0,18-2 16,0 0 0,0 0 0,0 0 0,0 0 0,0 0 15,0 0 0,0 0 0,0 0 0,-11 3 16,11-3 0,0 0 0,0 0 0,0 0 15,0 0 0,0 0 0,0 0 0,0 0 16,0 0 0,0 0 0,0 0 0,0 0 16,0 0 0,0 0 0,0 0 0,0 0 15,0 0 0,0 0 0,0 0 0,0 0 16,0 0 0,0 0 0,52-3 0,-30 3 0,4-2 16,-6 2 0,5 0 0,-3 0 15,-3 2 0,-5-2 0,-1 3 0,1-3 16,-1 1 0,-13-1 0,21 6 0,-14-3 0,3-2 15,-10-1 0,15 6 0,-15-6 0,10 6 16,-10-6 0,9 6 0,-9-6 0,9 5 16,-9-5 0,0 0 0</inkml:trace>
  <inkml:trace contextRef="#ctx0" brushRef="#br0">4689 8812 0,'0'0'15,"0"0"0,0 0 0,0 0 0,0 35 0,-3-12 16,3-2 0,-8 20 0,-2-6 0,7 3 16,-11 2 0,6-1 0,3-1 0,-2-3 15,2 3 0,0-1 0,0-6 0,2-3 16,0-3 0,3-3 0,-2 0 0,2 1 0,0-2 16,0 0 0,0 0 0,0-6 0,0 1 15,2-6 0,-2 2 0,0-2 0,3-7 16,-3-3 0</inkml:trace>
  <inkml:trace contextRef="#ctx0" brushRef="#br0">5028 8845 0,'0'0'0,"0"0"0,0 0 0,0 0 0,0 0 16,0 0 0,-2 41 0,-2-21 0,3 3 15,-5 15 0,-2 0 0,2 5 0,-1 0 16,-4 5 0,-1 0 0,1 3 0,2-2 16,-1 2 0,-1-4 0,6-4 0,-3 0 15,5-4 0,-3-1 0,6-2 0,3-5 16,0-7 0,-3-4 0,6 1 0,-5-2 15,8 0 0,-1-5 0,4 3 0,-2-5 0,1-2 16,1-1 0,-1-2 0,2-1 16,1-6 0,-14 0 0,24 3 0,-24-3 0,23-2 15,-23 2 0,18-7 0,-9 4 0,-1-4 16,0-5 0,-3 4 0,6-11 0,-5 1 16,0-2 0,-1 0 0,-3-1 0,-2 1 15,0-1 0,3 2 0,-3 0 0,0 2 16,0 2 0,-3 2 0,3 0 0,-2 3 15,2 0 0,-3 4 0,3 6 0,-5-12 16,2 5 0,3 7 0,-3-14 0,3 14 16,-8-4 0,8 4 0,-8-8 0,8 8 0,-11-2 15,11 2 0,-17-5 0,7 0 16,10 5 0,-18-3 0,18 3 0,-18-2 0,18 2 16,-19-2 0,11-4 0,8 6 0,-23-4 15,23 4 0,-22-10 0,4 4 0,2-6 16,-10-2 0,0-11 0</inkml:trace>
  <inkml:trace contextRef="#ctx0" brushRef="#br0">5861 9187 0,'0'0'0,"0"0"0,0 0 16,2-10 0,-2 10 0,0 0 0,0 0 15,0 0 0,3-10 0,-3 10 0,0 0 16,0 0 0,0 0 0,0 0 0,0 0 16,0 0 0,4-7 0,-4 7 0,0 0 15,0 0 0,0 0 0,0 0 0,0 0 16,0 0 0,0 0 0,0 0 0,0 0 16,2-6 0,-2 6 0,0 0 0,0 0 15,0 0 0,0 0 0,0 0 0,24-4 16,-24 4 0,23 0 0,1-2 0,1-1 15,4 2 0,13-4 0,-9 1 0,-3 1 0,-4-3 16,-2 2 0,-3 4 0,4-6 0,-3 1 16,-5 0 0,-4-5 0,-2 5 0</inkml:trace>
  <inkml:trace contextRef="#ctx0" brushRef="#br0">6332 8990 0,'0'0'16,"0"0"0,0 0 0,0 0 0,0 0 15,0 0 0,0 0 0,0 0 0,0 0 16,0 0 15,0 0 0,14-7 0,-14 7 0,0 0 0,13-6 16,-1 2 0,-12 4 0,20-10 0,-13 2 16,1 4 0,-1-3 0,0-1 0,1 1 0,0-4 15,-3 4 0,1 0 0,-6 7 16,14-18 0,-11 9 0,-1-1 0,4 0 0,-6 0 16,0 10 0,0-17 0,2 7 0,-2 10 15,-5-18 0,5 9 0,-5-1 0,-1 0 16,1 2 0,5 8 0,-14-11 0,6 3 15,8 8 0,-11-7 0,11 7 0,-19-7 16,19 7 0,-20-3 0,20 3 0,-18 0 16,18 0 0,0 0 0,-28 7 0,28-7 15,-12 8 0,5-3 0,-1 1 0,8-6 16,-15 12 0,7-6 0,8-6 0,-9 13 0,8-4 16,-4 1 0,5-10 0,-7 17 0,5-9 15,2-8 0,5 19 0,-1-8 0,-2-1 16,2 3 0,11 3 0,-4 3 0,0-1 15,6 1 0,2 11 0,3-5 0,-2-5 16,-5-2 0,-1 0 0,-1 0 0,1 2 16,0-2 0,-3-1 0,-1-1 0,2 2 15,-4-6 0,0 3 0,-3-5 0,2 2 16,-3-2 0,-1-1 0,2 1 0,-2 0 16,0-2 0,-1 2 0,-2 0 0,0-3 15,0-7 0,0 14 0,0-14 0,-2 18 0,-1-11 16,-2 2 0,-1-5 0,6-4 0,-14 9 15,6 1 0,0-7 0,3 2 0,-4 3 16,9-8 0,-16 4 0,11 2 0,5-6 16,-14 4 0,14-4 0,-14 0 0,14 0 15,0 0 0,-16 3 0,16-3 0,0 0 16,0 0 0,-19-3 0,19 3 0,-12-4 16,12 4 0,-9-8 0,9 8 0,-6-8 15,6 8 0,-6-10 0,0 0 0,3 3 16,0 1 0,3-6 0,-2 2 0,2-2 0,0 3 15,0-3 0,0 2 0,0-3 0,2 1 16,-2-1 0,6 4 0,-2-11 0,1 3 16,0-3 0,3 2 0,-6 2 0,6 1 15,-1-2 0,-2 2 0,1 2 0,-2 1 16,3 0 0,-2 3 0,1-1 0,-1-2 16,3 1 0,1-7 0,-1-2 0,0-2 15</inkml:trace>
  <inkml:trace contextRef="#ctx0" brushRef="#br0">1363 11525 0,'0'33'0,"-3"3"0,3 2 0,-3 5 16,1 2 0,0-4 0,-4 4 0,3-5 15,-2 1 0,4 0 0,-2-5 0,3-6 16,-2-5 0,2-6 0,-3 1 0,3-3 16,-3-5 0,3 1 0,0-6 0,0-7 15,0 15 0,0-15 0,-2 13 0,2-13 0,0 0 16,0 0 0,-2 7 0,2-7 0,0 0 15,0 0 0,-9-35 0,5 11 0,2-17 16,2-7 0,-3-1 0,3-3 0,3-25 16,-1 16 0,7-14 0,-9 14 0,8 12 15,-5-1 0,6 3 0,-1 2 0,0 4 16,2 2 0,-1 0 0,-2 3 0,-1 5 16,2 5 0,-1 5 0,1-1 0,-3-1 15,0 5 0,3-5 0,4 5 0,-7 4 16,4 1 0,-2 3 0,2 1 0,-4 3 15,1-3 0,1 5 0,-7 4 0,15-6 0,-15 6 16,0 0 0,22 10 0,-14-1 0,5 6 16,1 2 0,-6 1 0,0 2 0,1 3 15,-1 0 0,-5 2 0,2 10 0,-2-2 16,-6-8 0,-2 11 0,-3 0 0,-2 0 16,-5-1 0,-2-2 0,-4 1 0,-1-2 15,3-7 0,2-5 0,0 0 0,2-6 16,-3 1 0,3-3 0,-2-1 0,4-1 0,1-6 15,-1 4 0,4-3 0,1 1 0,8-6 16,-16 6 0,16-6 0,-14 6 16,14-6 0,-7 6 0,7-6 0,-9 7 0,9-7 15,0 0 0,-4 17 0,3-9 0,1 5 16,5 8 0,0-3 0,0 4 0,3 0 16,4 13 0,1-1 0,4-7 0,-1 4 15,-4-3 0,3 5 0,5 0 0,-7-7 16,2-4 0,-3-2 0,2 2 0,0-6 15,-3 2 0,0-8 0,0 0 0</inkml:trace>
  <inkml:trace contextRef="#ctx0" brushRef="#br0">1930 12156 0,'3'10'16,"-3"3"0,-3 12 0,0-7 0,-8 18 15,0-7 0,-3 6 0,-6-1 0,-3-3 0,0 2 16,-2-3 0,-1-3 0,1 0 0,0-7 16,6-6 0,0-1 0,2-3 0,-5 0 15,4-4 0,-2-2 0,-1 2 0,4-6 16,2 0 0,-3 0 0,18 0 0,-22 0 15,22 0 0,-19 0 0,19 0 0,-16 0 16,16 0 0,0 0 0,-20 3 0,20-3 16,-11 3 0,11-3 0,-13 12 0,4-7 0,1 5 15,-2 5 0,-5 2 0,1 1 0,5-1 16,0 2 0,-1-1 0,1 0 0,0 1 16,1-5 0,4 1 0,0-2 0,-5-1 15,7-2 0,-4 1 0,4 11 0,-4-6 16,5 1 0,-3-4 0,1-1 0,3-12 15</inkml:trace>
  <inkml:trace contextRef="#ctx0" brushRef="#br0">3384 10732 0,'0'0'16,"0"0"0,0 0 0,-31-8 0,31 8 15,-24-3 0,-2 0 0,-1 3 0,-16-2 16,2 0 0,-2 2 0,2-3 0,-2 3 16,8-7 0,5 7 0,5 0 0,-2 2 15,3-2 0,1 0 0,5 3 0,-4-1 16,4 1 0,5-1 0,13-2 0,-24 8 0,13-4 15,-5 10 0,-1-2 0,0 5 0,7 2 16,-10 13 0,4 7 0,5 1 0,-3 4 16,7 6 0,-5 3 0,-2 21 0,0 4 15,9-5 0,-3-14 0,-6 18 0,3 1 16,6-17 0,-2 19 0,-3-5 0,5 2 16,-3-3 0,5-13 0,-5-10 0,-2 2 15,3-2 0,2 27 0,2-20 0,-2-9 0,1 2 16,-3 26 0,-1-15 0,5-10 0,-5 0 15,2-1 0,0 1 0,1-3 0,3 2 16,-6 2 0,2-3 0,6 1 0,-3 1 16,3 0 0,-6 27 0,4 5 0,2-5 15,0-3 0,0 0 0,2-14 0,-2 17 16,0 7 0,2 3 0,-2-8 0,0 5 16,4-9 0,-4-5 0,0-13 0,3-16 15,-3 2 0,3-3 0,0-2 0,2-2 16,-2-10 0,-1-3 0,1-2 0,1-5 15,0 5 0,6-5 0,-9 2 0,5-5 0,-4-1 16,4-1 0,-5-4 0,5 1 0,3-3 16,-1 3 0,-1-2 0,3 0 0,9 2 15,0 2 0,0-3 0,3 1 0,0 0 16,16 2 0,3-5 0,-2 6 0,5-6 16,3-3 0,-1 8 0,2-11 0,2 9 15,1-8 0,-3-4 0,12-5 0</inkml:trace>
  <inkml:trace contextRef="#ctx0" brushRef="#br0">3992 11342 0,'0'0'0,"0"0"0,0 0 0,0 0 15,0 0 0,0 0 0,0 0 0,0 0 16,0 0 0,0 0 0,0 0 0,0 0 16,0 0 0,0 0 0,0 0 0,0 0 0,17-17 15,-17 17 0,9-16 0,-3 8 0,0-4 16,-3 4 0,1 0 0,2-1 16,-3-1 0,3 4 0,-1 0 0,-5-1 0,3 0 15,-3 7 0,5-6 0,-5 6 0,2-6 16,-2 6 0,0 0 0,0 0 0,0 0 15,6 40 0,-9-17 0,-2 17 0,3-4 16,-4 6 0,-3 3 0,4-6 0,-1 0 16,-4 1 0,1-1 0,1-2 0,-2-2 15,4-9 0,4-1 0,-1-2 0,-3-1 16,3-2 0,-4-1 0,7 1 0,-4-4 0,1-3 16,1-3 0,-2 0 0,4-2 0,0-8 15,0 0 0,0 0 0</inkml:trace>
  <inkml:trace contextRef="#ctx0" brushRef="#br0">5790 11338 0,'8'-10'0,"-8"10"15,9-9 0,-9 9 0,2-7 0,-2 7 0,6-6 16,-6 6 0,0 0 0,0 0 0,0 0 16,3-10 0,-3 10 0,0 0 0,0 0 15,0 0 0,0 0 0,0 0 0,0 0 16,0 0 0,0 0 0,0 0 0,0 0 16,0 0 0,0 0 0,0 0 0,0 0 15,0 0 0,0 0 0,0 0 0,0 0 16,-11 29 0,13-22 0,4 6 0,-6 7 0,7-4 15,2 7 0,5-2 0,-3 0 0,5 12 16,3-9 0,3 8 0,-2 0 0,-4-5 16,0-5 0,2 11 0,5-2 0,-2 1 15,-12-4 0,5-7 0,0 5 0,-4-7 16,5 3 0,-6-1 0,-2-3 0,-5 2 16,5-2 0,-7-1 0,0-1 0,-4 1 15,-4-1 0,-3 2 0,-6-3 0,0 0 16,-6-2 0,-10 6 0,-5-3 0,8-6 15,2-2 0,5-3 0,2-2 0,-7-1 0,7-2 16,-1-2 0,0-6 0,3-4 0,2-3 16,-8-17 0</inkml:trace>
  <inkml:trace contextRef="#ctx0" brushRef="#br0">5777 11365 0,'2'-8'0,"4"1"0,1-1 0,-1-2 16,3 3 0,-1-2 0,8-6 16,1 3 0,5-1 0,-1 3 0,14-7 0,7 3 15,-1 4 0,3 0 0,1 5 0,2 3 16,3-2 0,0 3 0,1 1 0,-4 0 16</inkml:trace>
  <inkml:trace contextRef="#ctx0" brushRef="#br0">7414 11461 0,'0'0'0,"0"0"0,0 0 0,0 0 16,0 0 0,0 0 0,0 0 0,-9-29 0,9 29 15,7-11 0,3 6 0,-10 5 16,32-13 0,-3 4 0,11-4 0,4 7 16,3-2 0,-4 6 0,-4 2 0,-7 0 0,-1 2 15,-7-2 0,-5 6 0,3-2 0,-6 0 16,-3 8 0,-6-8 0,-2 5 0,0 1 15,-5-10 0,4 20 0,-8-10 0,-1 10 16,-3-3 0,-3 0 0,0 1 0,0 2 16,3-3 0,0-2 0,-1-4 0,4 2 15,2-3 0,1 0 0,-1 0 0,3-10 16,5 30 0,3-11 0,1 1 0,4 2 0,6 11 16,-2-10 0,0 0 0,7 7 0,-8-5 15,-2-7 0,-3-2 0,-5-2 0,4 4 16,-1-3 0,-4-3 0,-3 1 0,2-2 15,-8-4 0,4-7 0,-2 21 0,-3-9 16,-4-2 0,-7 6 0,-3-6 0,-3 0 16,1-2 0,-3-3 0,-2 0 0,4 0 15,0-5 0,-2 0 0,24 0 0,-31-5 16,17 0 0,4-2 0,10 7 0,-11-20 16</inkml:trace>
  <inkml:trace contextRef="#ctx0" brushRef="#br0">8656 10973 0,'11'-8'0,"-5"0"16,-6 8 0,11-8 0,-11 8 0,8-7 15,-8 7 0,1-3 0,-1 3 0,0 0 16,0 0 0,0 0 0,16 26 0,-11-1 16,0 17 0,-2 7 0,-3 27 0,-5 6 15,-5-1 0,4 5 0,-11 2 0,3 5 16,-9 75 0,2-53 0,5-19 0,-11 94 16,2-10 0,3-56 0,-3 44 0,6-52 15,8-24 0,4 8 0,-7 73 0,11-62 0,-1-21 16,8 4 0,-1-1 0,5 1 0,-6 2 15,4-9 0,1 3 0,5-9 0,-5-7 16,-1-16 0,2-10 0,-1-4 0,0-3 16,1 1 0,1-3 0,-3-11 0,2-1 15,0-7 0,-2-1 0,-3-4 0,4-5 16,-1-5 0,-6-5 0,16 4 0</inkml:trace>
  <inkml:trace contextRef="#ctx0" brushRef="#br0">10047 11232 0,'0'0'16,"0"0"0,0 0 0,-25 24 0,12-4 16,-9 14 0,-3 6 0,1 0 0,-1-4 15,5 7 0,2-3 0,0 1 0,3-4 16,0-3 0,8-1 0,2-10 0,2 0 16,1-1 0,-2 1 0,10-3 0,-1 2 15,3-3 0,3-1 0,1-6 0,3 3 16,2-5 0,3-4 0,1 2 0,4-6 0,-3-4 15,-2-3 0,4-7 0,-4 0 16,10-15 0,-3-3 0,-9-1 0,4-5 16,-11 10 0,3-9 0,-8 6 0,-3 6 0,-1 1 15,-2 2 0,0 1 0,0 3 16,0 4 0,0 1 0,0-1 0,-2 2 0,2 2 16,-7-2 0,7 0 0,-2 0 0,-3 3 15,5-1 0,-4-1 0,2 0 0,2 9 16,-3-10 0,0 4 0,3 6 0,-5-10 15,2 5 0,3 5 0,0 0 0,-7-12 16,0 6 0,-1 6 0,-3-7 0,-8 4 0,-6 1 16</inkml:trace>
  <inkml:trace contextRef="#ctx0" brushRef="#br0">11649 11404 0,'0'0'0,"0"0"0,0 0 16,0 0 0,0 0 0,0 0 0,0 0 0,0 0 15,0 0 0,0 0 0,0 0 0,0 0 16,0-24 0,0 24 0,0-7 0,0 7 15,0-8 0,0 8 0,0-10 0,0 10 16,0-5 0,0 5 0,0 0 0,0-10 16,0 10 0,0 0 0,0-8 0,0 8 15,2-7 0,-2 7 0,0 0 0,4-6 0,-4 6 16,5-9 0,-2 5 0,5-1 0,0-2 16,0 2 0,6-1 0,8-4 15,-2 6 0,6-4 0,12-2 0,4 3 0,-1-1 16,-1 4 0,5-2 0,-12 5 0,-3-2 15,-5 1 0,-3-2 0,2 4 0,0 4 16,1-4 0,-2 0 0,-2 0 0,-4 2 16,-2 1 0,0-2 0,-2 1 0,0 5 15,0-3 0,3 6 0,2-3 0,-1 3 16,-1 5 0,-4-2 0,1 5 0,0 2 16,-4 3 0,4 12 0,4 0 0,-7 1 0,-3 3 15,-3 6 0,3 0 0,-5 4 0,4 27 16,-12 2 0,-5-4 0,2-13 0,-1 15 15,1-16 0,1-10 0,-8 27 0,5 5 16,3-4 0,-3-1 0,-3-2 0,1-1 16,1-11 0,4 11 0,-3-14 0,4-12 15,3 4 0,-4 0 0,0-3 0,-1 2 16,4-1 0,-3-4 0,0 5 0,-3-8 16,0 5 0,3-5 0,5 2 0,-5-6 15,5 1 0,-5-2 0,5-10 0,3 10 0,-5 2 16,5-1 0,-3 8 0,3-1 0,0 2 15,3-4 0,-3 3 0,2-3 0,1-2 16,-3 2 0,0-1 0,3-4 0,-3-2 16,0-7 0,5 9 0,-5-2 0,0 0 15,0-10 0,3-5 0,-3-5 0,0 1 16,-3-6 0,3 0 0,0-4 0,-4-1 16,4 3 0,-1-5 0,1-5 0,0 9 0,0-1 15,0-8 0,-3 7 0,3-7 0,-5 7 16,5-7 0,0 0 0,-6 6 0,6-6 15,-11 2 0,0 2 0,-2-4 0,-7 1 16,-4-2 0,5-5 0,-8 3 0,-9-7 16,-9 3 0,5-7 0,-7-4 0,-4 1 15,-21-23 0,-7-4 0,4-2 0</inkml:trace>
  <inkml:trace contextRef="#ctx0" brushRef="#br0">13962 11925 0,'0'0'0,"0"0"0,0 0 0,0 0 0,0 0 15,0 0 0,0 0 0,17-10 0,-17 10 16,0 0 0,0 0 0,0 0 0,0 0 15,2-10 0,-2 10 0,6-8 0,-6 8 16,2-10 0,4 6 0,-3-6 0,3 1 16,-4-1 0,5-2 0,-3 4 0,4-10 15,-3 3 0,1-3 0,2 0 0,0 2 16,-2 5 0,-4-2 0,5 6 0,-5-4 0,2 1 16,0 6 0,-4 4 0,5-13 15,-2 6 0,-3 7 0,3-8 0,-3 8 0,0 0 16,6-6 0,-6 6 0,0 0 0,0 0 15,0 0 0,0 0 0,0 28 0,-6-8 16,0-2 0,-1 18 0,1-4 0,-3-9 16,1 3 0,6-4 0,-4 1 0,1 0 15,0 2 0,0-2 0,5 0 0,-7 2 16,5-5 0,-4 2 0,5 0 0,-3-5 16,1 1 0,3-3 0,-2 3 0,2-2 0,-4-1 15,2-3 0,-1-2 0</inkml:trace>
  <inkml:trace contextRef="#ctx0" brushRef="#br0">13483 12303 0,'0'0'0,"0"0"0,0-6 0,0 6 15,0 0 0,21-6 0,2 6 0,2-4 16,18 2 0,1 2 0,0 0 0,0 0 16,-4 0 0,4 2 0,3 2 0,-1-4 15,1 4 0,-3 1 0,-3-1 0,-8 2 16,-5 0 0,-1 3 0,-3-2 0,-2-3 16,-1 6 0</inkml:trace>
  <inkml:trace contextRef="#ctx0" brushRef="#br0">13938 12677 0,'-10'6'0,"10"-6"0,0 0 0,0 0 0,0 0 16,0 0 0,0 0 0,0 0 0,0 0 15,0 0 0,0 0 0,40 4 0,-40-4 16,21 0 0,-21 0 0,25-4 0,-25 4 16,25-6 0,-12 3 0,-5 0 0,7-3 15,-15 6 0,22-7 0,-14-3 0,0 2 16,1 0 0,-4-2 0,-5 10 0,3-17 16,-3 9 0,0 8 0,-15-16 0,10 9 0,-6-2 15,-3 5 0,4-1 0,10 5 0,-31-7 16,12 4 0,7 1 0,12 2 0,-26 2 15,26-2 0,-19 5 0,10 0 0,9-5 16,-8 9 0,6 0 0,4 0 0,1 5 16,0-6 0,12 12 0,-6 0 0,8-2 15,10 10 0,-2 2 0,-2-5 0,-8-6 16,2-1 0,-4-1 0,0 3 0,-1-4 16,-1-3 0,-4 2 0,-3-3 0,-2 1 15,-2-3 0,0 2 0,-2-2 0,-3 3 0,-10 2 16,-3 0 0,-2-2 0,-2-3 15,-3 3 0,1-3 0,1-2 0,-3-1 16,7-6 0,-3 5 0,2-3 0,7-3 0,-4 0 16,17 0 0,-24-9 0,16 5 0,0-4 15,0 4 0,1-6 0,4 0 0,1-3 16,2 1 0,2-8 0,5 1 0,-2-1 16,3-3 0,2 4 0,2 3 0,-1-4 0,0 2 15,-1 5 0,-3 3 0,0-3 0,-1 4 16,0-1 0,2 4 0,0-1 15,3 1 0,-2-2 0,1 6 0,1-5 0,14-1 16</inkml:trace>
  <inkml:trace contextRef="#ctx0" brushRef="#br0">14671 11938 0,'6'-16'0,"-3"6"0,0 1 15,-3 9 0,5-18 0,-2 8 0,-3 10 0,1-14 16,3 8 0,-4 6 0,2-9 0,-2 9 16,0 0 0,3-10 0,-3 10 0,0 0 15,0 0 0,0 0 0,-5 39 0,1 1 16,0 4 0,-7 6 0,2-1 0,-9 28 15,4-2 0,6-15 0,-3-11 0,2 3 16,-1-3 0,2-4 0,-1-6 0,6 1 16,-1-10 0,0-7 0,-1 0 0,-1-5 0,1 2 15,1-7 0,2-1 0,2-4 0,0 2 16,-3-2 0,3-8 0,0 10 0,0-10 16,0 0 0,0 0 0,0 0 0,0 0 15,0 0 0,0 0 0,0 0 0,9-48 16,2 9 0,-6 0 0,6-3 0,-2-3 15,5-1 0,-1-2 0,-2 5 0,2-7 16,4 4 0,-1-2 0,2 6 0,0 4 16,-2 0 0,1-2 0,1 5 0,-3 7 15,-5 3 0,1 5 0,3-1 0,-3 1 0,4-1 16,-3 1 0,2 1 0,0 3 0,-4-2 16,4 3 0,2-1 0,-2-1 0,-3 2 15,2 3 0,-1 3 0,-4 1 0,1-2 16,-2 6 0,6-2 0,-4 1 0,-9 5 15,17-4 0,-6 1 0,-11 3 0,21 0 16,-21 0 0,20 7 0,-10 1 0,-1-1 16,2 1 0,-1 10 0,4 1 0,-5 1 0,-2-1 15,2 3 0,-5 1 0,-3-4 0,-2 1 16,-3 2 0,4 1 0,-5-3 16,-3 1 0,3 2 0,-3-2 0,-5-3 0,1 4 15,-2-7 0,0 5 0,-6-3 0,1-3 16,1 2 0,1-2 0,-4-1 0,1-1 15,3-2 0,-4 0 0,7-2 0,0-1 16,4-3 0,-4 1 0,6 2 0,-2-4 16,10-3 0,-12 7 0,12-7 0,-10 3 15,10-3 0,-7 5 0,7-5 0,0 0 16,-8 5 0,8-5 0,0 0 0,-8 5 0,8-5 16,0 0 0,0 0 0,-8 5 0,8-5 15,0 0 0,0 0 0,-6 8 0,6-8 16,0 0 0,-3 10 0,3-10 0,0 0 15,6 17 0,-3-11 0,5 4 0,-3 0 16,6 6 0,6 1 0,-1-5 0,3 4 16,3-3 0,11 12 0,-9-5 0,2-5 15,-5 0 0,12 7 0,-9-5 0,1-3 0,-5 2 16,-1-4 0,-3 1 0,0-5 16,1 5 0,-6-6 0,-3 1 0,3-1 0,-6-1 15,1 1 0,-6-7 0,11 10 0,-4-5 16,-7-5 0,4 8 0,-4-8 0,3 10 15,-3-10 0</inkml:trace>
  <inkml:trace contextRef="#ctx0" brushRef="#br0">15410 12561 0,'0'0'0,"0"-10"0,0 10 0,0-9 15,0 9 0,0 0 0,-2-14 0,2 14 16,-3-7 0,3 7 0,0 0 0,0-9 16,0 9 0,0 0 0,0 0 0,0-9 15,0 9 0,0 0 0,-3-12 0,3 12 0,0 0 16,0 0 0,0 0 0,0-10 16,0 10 0,0 0 0,0 0 0,0 0 15,0-8 0,0 8 0,0 0 0,0 0 0,8-10 16,-8 10 0,0 0 0,9-5 0,-9 5 15,9-6 0,-9 6 0,10-4 0,-10 4 16,11-6 0,-11 6 0,0 0 0,11-4 16,-11 4 0,0 0 0,10-6 0,-10 6 15,0 0 0,0 0 0,0 0 0,12-4 16,-12 4 0,0 0 0,0 0 0,0 0 16,0 0 0,0 0 0,0 0 0,21 7 0,-21-7 15,0 0 0,0 0 0,9 5 0,-9-5 16,0 0 0,8 2 0,-8-2 0,0 0 15,0 0 0,9 6 0,-9-6 0,0 0 16,0 0 0,0 0 0,0 0 0,0 0 16,0 0 0,0 0 0,0 0 0,0 0 15,0 0 0,0 0 0,0 0 0,0 0 16,0 0 0,0 0 0,0 0 0,0 0 16,0 0 0,0 0 0,0 0 0,0 0 15,0 0 0,0 0 0,0 0 0,0 0 0,0 0 16,0 0 0,0 0 0,0 0 0,0 0 15,0 0 0,0 0 0,0 0 16,0 0 0,0 0 0,0 0 0,0 0 0,0 0 16,-28-13 0,28 13 0,0 0 0,0 0 15,0 0 0,0 0 0,0 0 0,0 0 16,0 0 0,0 0 0,-9-7 0,9 7 16,0 0 0,0 0 0,0 0 0,0 0 0,0 0 15,0 0 0,0 0 0,-10-3 0,10 3 16,0 0 0,0 0 0,0 0 15,0 0 0,0 0 0,0 0 0,0 0 0,0 0 16,0 0 0,-17 10 0,17-10 0,-7 7 16,7-7 0,-15 10 0,10-2 0,-5-3 15,-1 3 0,-1-4 0,1 0 0,1 2 16,-2-2 0,4 2 0,-6 0 0,6-5 16,8-1 0,-15 5 0,15-5 0,-13 5 15,13-5 0,0 0 0,-13 2 0,13-2 16,0 0 0,0 0 0,0 0 0,0 0 0,0 0 15,-18-10 0,18 10 0,0 0 16,0 0 0,10-15 0,-10 15 0,0 0 0,14-14 16,-9 10 0,3-2 0,-8 6 0,17-7 15,-7 5 0,-10 2 0,17-3 0,-17 3 16,25 3 0,-25-3 0,16 5 0,-2-3 16,-3 3 0,-1 2 0,-1-3 0,2 6 15,-6-1 0,3-3 0,-2 4 0,0 0 0,-1-2 16,-3 2 0,1-3 0,-3 3 15,0-10 0,0 13 0,0-13 0,-3 13 0,3-13 16,-6 6 0,-1 1 0,-2-2 0,1-1 16,8-4 0,-19 3 0,19-3 0,-15 0 15,15 0 0,0 0 0,-23-3 0,23 3 16,-11-9 0,11 9 0,-5-7 0,1 1 16,4 6 0,-5-16 0,5 16 0,4-12 15,-3 4 0,3 1 0,-4 7 0,9-13 16,-5 6 0,2 2 0,-6 5 0,11-7 15,-11 7 0,9-6 0,-9 6 0,0 0 16,12-2 0,-12 2 0,0 0 0,18 8 16,-11-1 0,1 0 0,-2 1 0,1 2 0,5 7 15,-3-3 0,-1 1 0,-1 4 0,2 0 16,0 1 0,-7-1 0,1 1 0,0-1 16,-1 1 0,-2-4 0,-5 1 0,5-5 15,-3 0 0,-3 8 0,-5-3 0,-2-1 16,-1 0 0,-2-4 0,-1 4 0,4-7 15,-7 1 0,7-3 0,-1-2 0,0 0 16,3-2 0,3-1 0,8-2 0,-18 5 0,18-5 16,-15 0 0,15 0 0,0 0 0,0 0 15,0 0 0,-8-10 0,8 10 0,0 0 16,0 0 0,16-17 0,-8 12 0,5 0 16,-1 3 0,-3-2 0,7 2 0,-16 2 15,25 0 0,-6 0 0,0 2 0,-1 2 16,-1 0 0,0 4 0,3-1 0,-1 3 15,-6-2 0,-2-2 0,2 2 0,-1-1 16,-4-1 0,-1 1 0,3-1 0,0 0 16,-4-1 0,2 3 0,-8-8 0,14 4 15,-9 2 0,-5-6 0,7 7 0,-7-7 0,10 5 16,-10-5 0,5 5 0,-5-5 0,8 4 16,-8-4 0,0 0 0,6 8 0,-6-8 15,0 0 0,0 0 0,0 0 0,8 4 16,-8-4 0,0 0 0,0 0 0</inkml:trace>
  <inkml:trace contextRef="#ctx0" brushRef="#br0">3797 12450 0,'0'0'0,"-6"-8"0,6 8 0,0 0 16,0 0 0,0 0 0,0 0 0,0 0 16,0 0 0,0 0 0,0 0 0,-25 13 0,16-3 15,5 0 0,-6 6 0,1 5 0,-2-2 16,6 1 0,-3 0 0,4 2 0,1-3 15,1 4 0,2 0 0,0-7 0,0 4 16,9 0 0,-4-6 0,0 0 0,9 3 16,0-1 0,4-4 0,-1 4 0,2-6 15,0-1 0,4-1 0,-1-2 0,-1-2 16,4 1 0,-5-5 0,-2 0 0,-2 3 0,-2-6 16,0 0 0,-3-3 0,-1 2 15,2 0 0,-4-4 0,9-5 0,-6-1 0,-1-2 16,-1 3 0,-1-9 0,-3 4 0,1-2 15,-1 3 0,-5-3 0,0 3 16,4-1 0,-2-2 0,1 5 0,-6 1 0,6 0 16,-3 1 0,0 3 0,0 0 0,0 0 15,0 0 0,-3-2 0,3 2 0,0 1 16,-2-1 0,-2 2 0,4 8 0,-3-17 16,1 9 0,-2-2 0,4 10 0,-4-12 0,1 7 15,3 5 0,-12-11 0,12 11 0,-5-7 16,5 7 0,-10-6 0,10 6 0,-11-4 15,11 4 0,-15-4 0,15 4 0,-13-2 16,13 2 0,-19-5 0,19 5 0,-13 0 16,13 0 0,0 0 0,-19 0 0,19 0 15,0 0 0,-13 7 0,13-7 0,0 0 16,0 0 0,-1 8 0</inkml:trace>
  <inkml:trace contextRef="#ctx0" brushRef="#br0">6145 12450 0,'0'0'0,"15"-2"0,-15 2 0,0 0 16,0 0 0,0 0 0,14 10 0,-14-10 16,0 7 0,0-7 0,-1 16 0,-2-7 15,-7 7 0,2-1 0,-4-5 0,-4 5 16,-1-2 0,-1-1 0,3 0 0,0-2 0,-2-3 15,3 2 0,3-6 0,-2 3 16,2-4 0,-3 0 0,14-2 0,-22 3 16,22-3 0,-19-5 0,14 0 0,5 5 0,-12-15 15,10 8 0,2-5 0,-3 2 0,6-2 16,-1-1 0,3-5 0,4-1 0,-3 4 16,-1 1 0,2 1 0,0 4 0,1-1 15,3 0 0,3 4 0,2-6 0,2 2 16,-6 6 0,2-2 0,-1 3 0,-2 3 15,3 0 0,-14 0 0,24 0 0,-2 3 16,-1 6 0,-9-6 0,2 0 0,-3 4 16,9 6 0,-7-3 0,5 3 0,-3-4 15,-1 1 0,0 4 0,2 1 0,0-2 0,-2 2 16,-3 0 0,-1 0 0,-1-4 0,-1 1 16,-4-2 0,2 3 0,2 5 0,-1-4 15,-4-4 0,2 3 0,-5-1 0,0 1 16,-3-2 0,1-1 0,-1 3 15,-4 5 0,-1-1 0,1-5 0,2 0 0,-1 0 16,-8 3 0,6 0 0,0-5 0,-1 0 16,2-3 0,-2 0 0,1 1 0,-3-1 0,3-1 15,0 1 0,-1-3 0,9-4 0,-14 10 16,7-7 0,7-3 0,-8 7 16,8-7 0,-15 5 0,15-5 0,0 0 0,-10 5 15,10-5 0,-9 3 0,9-3 0,0 0 16,0 0 0,-11 4 0,11-4 0,0 0 15,0 0 0,0 0 0,0 0 0,-13 2 16,13-2 0,0 0 0,0 0 0,0 0 16,0 0 0,0 0 0,0 0 0,-12 4 15,12-4 0,0 0 0,0 0 0,0 0 16,0 0 0,0 0 0,0 0 0,0 0 0,0 0 16,0 0 0,0 0 0,0 0 0,0 0 15,0 0 0,-9 2 0,9-2 0,0 0 16,0 0 0,0 0 0,0 0 0,0 0 15,0 0 0,0 0 0,0 0 0,0 0 16,0 0 0,0 0 0,0 0 0,0 0 16,0 0 0,0 0 0,0 0 0,0 0 15,0 0 0,0 0 0,-15-8 0,15 8 0,0 0 16,0 0 0,0 0 0,0 0 0,0 0 16,-6-7 0,6 7 0,0 0 0,0 0 15,0 0 0,0 0 0,0 0 0,-2-10 16,2 10 0,0 0 0,0 0 0,0 0 15,-6-7 0,6 7 0,0 0 0,0 0 16,0 0 0,0-13 0,0 13 0,0 0 16,3-10 0,-3 10 0,5-10 0,-2 6 15,6-4 0,-4 4 0,1-3 0,1-1 16,0 0 0,3 1 0,-2 2 0,0-2 0,-1 1 16,1-1 0,-8 7 0,15-7 0,-3 4 15,-4 0 0,-8 3 0,11-7 0,-11 7 16,15-5 0,-15 5 0,13 0 0,-13 0 15,0 0 0,24 0 0,-24 0 0,17 2 16,-17-2 0,13 3 0,-13-3 0,16 7 16,-4-7 0,-2 6 0,0-2 0,-3 4 15,4-3 0,0 3 0,0 2 0,5-2 0,1 8 16,1-7 0,-4 1 0,-3 0 16,1-2 0,-5 0 0,1-1 0,0 0 15,2-2 0,-3 3 0,1-2 0,-2 0 0,0 0 16,-1 1 0,-5-7 0,11 9 0,-6-3 15,-5-6 0,5 9 0,-5-9 0,4 4 16,-4-4 0,5 8 0,-5-8 0,0 0 16,2 8 0,-2-8 0,0 0 0,4 12 15,-4-12 0,-4 8 0,4-8 0,0 0 16,0 12 0</inkml:trace>
  <inkml:trace contextRef="#ctx0" brushRef="#br0">7708 12711 0,'0'0'0,"0"0"0,10-10 0,-10 10 16,0 0 0,0 0 0,0 0 0,0 0 15,0 0 0,0 0 0,5-7 0,-5 7 16,0 0 0,0 0 0,0 0 0,0 0 15,0 0 0,0 0 0,0 0 0,0 0 0,5-7 16,-5 7 0,0 0 0,0 0 16,0 0 0,0 0 0,0 0 0,0 0 15,3-13 0,-3 13 0,0 0 0,0 0 0,5-7 16,-5 7 0,0 0 0,6-9 0,-6 9 16,0 0 0,10-13 0,-10 13 0,1-7 15,-1 7 0,0 0 0,8-13 0,-8 13 16,0 0 0,5-10 0,-5 10 0,0 0 15,2-10 0,-2 10 0,0 0 0,7-8 16,-7 8 0,0 0 0,7-10 0,-7 10 16,0 0 0,4-12 0,-4 12 0,0 0 0,5-10 15,-5 10 0,6-4 0,-6 4 16,0 0 0,0 0 0,2-10 0,-2 10 0,0 0 16,0 0 0,0 0 0,6-5 0,-6 5 15,0 0 0,0 0 0,0 0 0,0 0 16,0 28 0,0-5 0,-6-2 0,4 6 15,-4 8 0,-2-1 0,3 4 0,-1 0 16,0-8 0,1-2 0,3-6 0,-1-1 16,-1-1 0,-2-1 0,2 2 0,-2-2 15,4-4 0,-1 0 0,3-5 0,-3-2 0,3 0 16,-2 1 0,2-9 0,0 13 0,0-13 16,0 0 0,-3 11 0,3-11 0,0 0 15,-3 10 0,3-10 0,0 0 0,0 0 16,0 10 0,0-10 0,0 0 0,0 0 15,-2 8 0,2-8 0,0 0 0</inkml:trace>
  <inkml:trace contextRef="#ctx0" brushRef="#br0">10287 12504 0,'0'0'0,"0"-10"0,0 10 0,0 0 0,0 0 16,-2-13 0,2 13 0,0 0 0,0 0 15,-30 4 0,30-4 0,-32 12 0,9 0 16,2 0 0,-13 11 0,4 2 0,7-7 16,-5 10 0,0-1 0,12-4 0,2-1 0,3-8 15,3 6 0,5-5 0,-2 0 0,5-2 16,0-2 0,2 1 0,1-2 16,8 8 0,3-1 0,2-4 0,3 0 0,5-4 15,-7 0 0,5-2 0,0-1 0,1-1 16,-5-2 0,2-3 0,2-3 0,-9 0 15,9-1 0,-8-3 0,3-2 0,-1-3 16,-2-2 0,-5-1 0,5 0 0,-2-3 16,-1 1 0,-7 2 0,6 1 0,-5 1 15,-2 3 0,0-2 0,-1 2 0,1 1 16,-3-1 0,4 0 0,-4 3 0,4-4 0,-4 11 16,-4-14 0,4 14 0,-4-13 0,1 6 15,3 7 0,-8-13 0,8 13 0,-15-7 16,8 2 0,7 5 0,-25-3 0,0 3 15,-13 3 0,2 0 0,-5-1 0</inkml:trace>
  <inkml:trace contextRef="#ctx0" brushRef="#br0">14143 13425 0,'5'-11'16,"-5"11"0,4-10 0,-4 9 0,0 1 16,5-12 0,-5 8 0,0 4 0,3-7 15,-3 7 0,0 0 0,0-10 0,0 10 16,1-5 0,-1 5 0,0 0 0,0-10 15,0 10 0,4-5 0,-4 5 0,0 0 16,0 0 0,2-10 0,-2 10 0,0 0 16,3-5 0,-3 5 0,0 0 0,4-7 0,-4 7 15,0 0 0,0 0 0,2-6 0,-2 6 16,0 0 0,0 0 0,0 0 0,0 0 16,0 0 0,0 0 0,0 0 0,-2 26 15,2-16 0,-4-1 0,1 11 0,-3-1 16,5 3 0,1-1 0,-3 1 0,-2-3 0,5 4 15,-4-1 0,1-2 0,3 0 0,-2-2 0,2 5 16,-3-3 0,0-4 0,3-3 0,-6-3 16</inkml:trace>
  <inkml:trace contextRef="#ctx0" brushRef="#br0">13793 13791 0,'0'0'0,"-12"-5"0,12 5 0,0 0 16,-7-6 0,7 6 0,0 0 0,-9-6 15,9 6 0,0 0 0,0 0 0,0 0 0,0 0 16,0 0 0,0 0 0,0 0 16,13-13 0,-13 13 0,40-2 0,0 2 0,4-1 15,-3 2 0,3-1 0,-11 0 0,11 2 16,-11 4 0,-3-4 0,10 5 0,-10-3 15,-4 2 0,-2-1 0,-3 1 0,-1 1 16,-2-5 0,-6 3 0,-4 0 0</inkml:trace>
  <inkml:trace contextRef="#ctx0" brushRef="#br0">14110 14032 0,'0'0'0,"0"0"16,0 0 0,0 0 0,0 0 0,0 0 15,0 0 0,0 0 0,0 0 0,0 0 0,0 0 16,-3 10 0,3-10 0,-2 13 16,0-3 0,-2 2 0,2 11 0,-7 13 0,3-6 15,-1 8 0,-8-4 0,7 5 0,0 3 16,-2 0 0,1-6 0,-2 2 0,3-8 15,2-5 0,1-8 0,-1-3 0,4 1 16,2-3 0,-3-1 0,0-5 0,1 3 16,2-9 0,-3 13 0,3-13 0,-2 10 15,2-10 0,-2 6 0,2-6 0,0 0 16,0 0 0,0 0 0,0 0 0,0 0 16,0 0 0,0 0 0,0 0 0,0 0 0,7-32 15,-5 23 0,4 1 0,-6-2 0,0 2 16,2-2 0,4 0 0,-3 1 0,-1-1 15,2 0 0,-2 0 0,-2 1 0,7-1 16,-6 0 0,2 0 0,0 0 0,2 1 16,-1-3 0,-4 2 0,5-4 0,-3 2 15,-2-5 0,8-3 0,-2 2 0,2-1 16,-6-1 0,11 3 0,-9-1 0,1 1 16,2-2 0,3 2 0,1-1 0,-6 3 15,4 4 0,-3-2 0,-1 3 0,0 1 0,0 1 16,2-2 0,-5 2 0,4 1 0,-1 0 15,4-1 0,-7 1 0,3 1 0,-5 6 16,14-10 0,-5 0 0,2 8 0,-3 1 16,-8 1 0,15-10 0,-3 10 0,-12 0 15,18-3 0,-8 1 0,-10 2 0,20-5 16,-8 5 0,-12 0 0,18-3 0,-18 3 16,20 0 0,-20 0 0,20 0 0,-20 0 0,0 0 15,19-2 0,-19 2 0,10 2 16,-10-2 0,17 5 0,-9 0 0,-8-5 15,12 8 0,-5-3 0,-1 2 0,-4 2 0,6 1 16,-5 0 0,4 10 0,-7 0 0,6-5 16,-6 3 0,-4 3 0,2-1 0,-5-2 15,-1 4 0,0-3 0,-2-5 0,1 2 16,-7-1 0,-1-3 0,-2 0 0,0 0 16,-3-2 0,0-3 0,0 1 0,0-6 15,1 4 0,4-2 0,4-4 0,-5 0 16,18 0 0,-21 0 0,21 0 0,-16-2 0,16 2 15,-15-2 0,15 2 0,0 0 0,-10-6 16,10 6 0,0 0 0,0 0 0,0 0 16,0 0 0,0 0 0,0 0 0,0 0 15,0 0 0,41 13 0,-26-8 0,2 2 16,6 1 0,-4-2 0,6 6 0,-4-2 16,1-2 0,0 2 0,-3 3 0,6-3 15,-6 0 0,0 0 0,0-1 0,0 1 16,-2-4 0,-6 1 0,0-4 0</inkml:trace>
  <inkml:trace contextRef="#ctx0" brushRef="#br0">13182 13538 0,'0'0'0,"0"0"0,-8-10 0,8 10 0,0 0 15,0 0 0,0 0 0,0 0 0,-5-8 16,5 8 0,0 0 0,0 0 0,0 0 16,0 0 0,0 0 0,0 0 0,0 0 0,0 0 15,0 0 0,0 0 0,0 0 0,0 0 16,0 0 0,0 0 0,0 0 0,0 0 16,0 0 0,0 0 0,46 12 0,-21-6 15,15 4 0,2 0 0,-1-3 0,0 3 16,0-4 0,3 3 0,-5-2 0,1 0 15,-8 0 0,-2-4 0,-5-3 0,0 2 0,-2-2 16</inkml:trace>
  <inkml:trace contextRef="#ctx0" brushRef="#br0">15055 13725 0,'0'0'0,"0"0"16,0 0 0,18 7 0,-18-7 0,7 14 15,-5-1 0,1 8 0,-3 0 0,-3 16 16,-2 0 0,-1 1 0,0 1 0,-1 0 16,-1-1 0,-1-3 0,-2-6 0,6-5 0,-3-5 15,4 1 0,-1-2 0,2-3 0,2-3 16,-3-3 0,2 1 0,-1-1 0,-1 0 16,4-9 0,-2 10 0,2-10 0,-2 10 15,2-10 0,0 0 0,0 0 0,0 0 16,0 0 0,0 0 0,0 0 0,0 0 15,0-36 0,4 15 0,3-1 0,-1-15 16,0-2 0,6 0 0,-4-1 0,-4-1 0,9 7 16,-2-5 0,-1 3 0,2-2 15,0 8 0,-3 5 0,5 3 0,-7 1 16,7 1 0,-2-5 0,1 7 0,1-5 0,-3 7 16,3-4 0,2 3 0,5 1 0,-5 2 15,7 0 0,0 4 0,-2-3 0,1 6 16,0 0 0,-1-1 0,-4 4 0,0 1 15,-4 0 0,-13 3 0,20-3 0,-20 3 16,0 0 0,30 3 0,-30-3 0,16 6 16,-16-6 0,12 12 0,-7-5 0,0 3 15,-5 0 0,2 3 0,-4-2 0,0 11 0,-4-2 16,-3-3 0,-4 4 0,2-1 0,-3-2 16,-2 2 0,2-2 0,-4-1 0,-1-1 15,1-3 0,-1 2 0,0-2 0,0-3 16,0 2 0,5-4 0,3 1 0,0-5 15,0 6 0,3-10 0,0 9 0,0-5 16,2 1 0,6-5 0,-11 7 0,11-7 16,-8 6 0,8-6 0,-8 7 0,8-7 15,0 0 0,-9 7 0,9-7 0,-5 8 16,5-8 0,0 10 0,0 3 0,0-5 0,0 2 16,5 2 0,-3 6 0,8-1 0,-2 4 15,4-5 0,2 6 0,-2-4 16,2 2 0,2-3 0,-2-2 0,2 1 0,-2 2 15,2 0 0,-1-3 0,-5-3 0,6 3 16,-5-2 0,0-4 0,0-5 0,-2 4 16,-9-8 0</inkml:trace>
  <inkml:trace contextRef="#ctx0" brushRef="#br0">15706 14095 0,'0'-10'15,"0"10"0,0 0 0,0-12 0,0 12 16,0 0 0,0 0 0,-2-13 0,2 13 16,0 0 0,0 0 0,-3-12 0,3 12 0,0 0 15,0 0 0,0 0 0,-4-10 0,4 10 16,0 0 0,0-6 0,0 6 0,0 0 15,0 0 0,0 0 0,0 0 0,1-13 16,-1 13 0,11-8 0,-11 8 0,19-5 16,-19 5 0,22-5 0,-22 5 0,19-2 15,-19 2 0,16 0 0,-16 0 0,0 0 16,0 0 0,20 7 0,-20-7 0,0 0 0,2 13 16,-7-3 0,2-3 0,-4 2 15,-3 4 0,0 2 0,-1 2 0,-3 0 0,3 1 16,3-1 0,0-3 0,2 4 0,4-1 15,-1-2 0,6 4 0,2 1 0,1 0 16,2 0 0,3-1 0,-1-4 0,6 2 16,-7 3 0,8-2 0,-9-7 0,0 1 15,1-2 0,-4 2 0,0-6 0,1 1 16,-6-7 0,8 16 0,-8-12 0,0-4 16,-3 13 0,3-13 0,-8 12 0,0-9 15,-3 2 0,0 1 0,1-4 0,-13 8 16,1-6 0,0-2 0,-2 3 0,-1-3 15,0 1 0,-3-3 0,5 0 0</inkml:trace>
  <inkml:trace contextRef="#ctx0" brushRef="#br0">4106 13966 0,'0'0'0,"0"0"16,0-7 0,0 7 0,0 0 0,0 0 16,0 0 0,0 0 0,0 0 0,0 0 15,0 0 0,0 0 0,0 0 0,6-7 16,-6 7 0,0 0 0,0 0 0,0 0 15,0 0 0,0 0 0,0 0 0,0 0 16,0 0 0,0 0 0,0 0 0,0 0 16,0 0 15,0 0 0,0 0 0,3-10 0,-3 10 16,0 0 0,0 0 0,0 0 0,0 0 16,0 0 0,0 0 0,0 0 0,-30 39 15,18-16 0,-4 5 0,-1 13 0,-1-1 16,-1-1 0,5 0 0,0 0 0,3-1 15,0-2 0,5-6 0,1-3 0,5-5 16,3-1 0,-1 0 0,4-1 0,7 0 0,-4-4 16,5 3 0,2-5 0,3-2 15,-3 0 0,9-2 0,0 1 0,0-5 0,-4 0 16,4-2 0,-3-2 0,-3-2 0,-3 0 16,-2-2 0,0-2 0,-3-2 0,0 2 15,-3-5 0,8-5 0,-6-5 0,-3 3 16,-2-7 0,-2 1 0,2-4 0,-2 4 15,2-17 0,-5-1 0,0 6 0,0 5 0,-2 3 16,-1 4 0,3-1 0,-3 2 16,-2 1 0,2 2 0,-2 0 0,2 3 15,1 0 0,0 2 0,-2 4 0,-2-1 0,2 0 16,0 4 0,1-6 0,-2 6 0,1-2 16,4 8 0,-6-10 0,2 3 0,4 7 15,-8-8 0,8 8 0,-11-10 0,2 5 16,9 5 0,-8-7 0,8 7 0,-10-5 15,10 5 0,-11-6 0,11 6 0,-11-3 16,11 3 0,-8-6 0,8 6 0,0 0 16,-16-4 0,16 4 0,0 0 0,-14-3 15,14 3 0,0 0 0,0 0 0,-20-4 0,20 4 16,0 0 0,0 0 0,0 0 0,0 0 16,-21 7 0</inkml:trace>
  <inkml:trace contextRef="#ctx0" brushRef="#br0">6137 14142 0,'8'-6'0,"-8"6"16,0 0 0,13-7 0,-13 7 0,0 0 0,7-4 15,-7 4 0,0 0 0,0 0 0,0 0 16,5-5 0,-5 5 0,0 0 0,0 0 15,0 0 0,0 0 0,0 0 0,0 0 16,0 0 0,0 0 0,0 0 0,-27-7 16,13 7 0,14 0 0,-24-3 0,10 3 15,-5-3 0,-3 1 0,11-3 0,-5 2 16,2 1 0,6-3 0,8 5 0,-20-7 0,10-1 16,4 1 0,1-1 0,-2-4 0,5 6 15,0-6 0,2-7 0,4-1 0,3-2 16,4 2 0,-1-1 0,2 0 0,1 4 15,1 1 0,0 0 0,2 0 0,-2 4 16,-6 1 0,3 3 0,0 1 0,0 2 16,-1-1 0,3 4 0,-1 0 0,-12 2 15,25 0 0,-2 4 0,-2 2 0,-2 1 0,3 1 16,-2 4 0,1 0 0,-2 5 16,-3 2 0,1-3 0,-1 4 0,-2 0 15,6 14 0,-7-7 0,-2-2 0,0 11 0,-6-8 16,-2-1 0,-3-2 0,-3-1 0,1-1 15,-9 14 0,0-11 0,3 0 0,-2-4 16,-5-2 0,-2-1 0,-4 11 0,2-8 16,-4-6 0,2 0 0,1-1 0,-2-1 15,1-1 0,1-3 0,-2 0 0,1-4 16,1 0 0,5-2 0,0-2 0,-1-2 16,5 4 0,11-4 0,-22-6 0,22 6 0,-16-6 15,9 1 0,0 0 0,7 5 16,-8-13 0,5 9 0,3 4 0,0-13 0,0 13 15,0-10 0,4 3 0,3-2 0,0 0 16,0 3 0,1-1 0,7 3 0,-6-4 16,2 4 0,11-3 0,-2 4 0,1 1 15,-1 2 0,2 0 0,-1 5 0,-2 0 16,4-1 0,-2 4 0,-2-2 0,1 4 16,1-4 0,-1 1 0,-1 3 0,-3-2 15,-4-1 0,1 0 0,-6-1 16,5 1 0,-1-3 0,-3 0 0,-8-4 0,11 7 15,-2-6 0,-9-1 0,8 6 0,-8-6 16,0 0 0,10 4 0,-10-4 0,0 0 16,0 0 0,0 0 0,0 0 0</inkml:trace>
  <inkml:trace contextRef="#ctx0" brushRef="#br0">13130 13631 0,'0'0'15,"9"-7"0,-9 7 0,5-8 0,-5 8 0,8-5 16,-8 5 0,8-7 0,-8 7 0,5-5 16,-5 5 0,0 0 0,9-8 0,-9 8 15,0 0 0,5-4 0,-5 4 0,0 0 16,0 0 0,8-7 0,-8 7 0,0 0 15,0 0 0,8-5 0,-8 5 0,0 0 16,14-8 0,-14 8 0,8-5 0,0 1 16,-8 4 0,18-10 0,-11 7 0,2-2 15,2 0 0,-1 0 0,2 0 0,-4 0 16,-1-2 0,4 1 0,1 2 0,-1-2 16,0-1 0,-3 0 0,3-1 0,-2 2 0,1 1 15,-3-3 0,2 1 0,3 0 0,-2-1 16,-2 2 0,1 3 0,-1-6 0,-2 6 15,-6 3 0,9-9 0,-2 5 0,-7 4 16,11-7 0,-11 7 0,5-3 0,-5 3 16,0 0 0,7-10 0,-7 10 0,0 0 15,0 0 0,6-3 0,-6 3 0,0 0 16,10-7 0,-10 7 0,0 0 0,0 0 16,0 0 0,7-5 0,-7 5 0,0 0 15,0 0 0,0 0 0,6-5 0,-6 5 16,0 0 0,0 0 0,5-5 0,-5 5 0,0 0 15,0 0 0,0 0 0,0 0 0,0 0 16,0 0 0,0 0 0,10-3 0,-10 3 16,0 0 0,0 0 0,0 0 0,0 0 15,0 18 0,-6 3 0,2 1 0,-4 14 16,-4-2 0,-2 5 0,2 1 0,-6-3 16,9 2 0,-8-6 0,1 3 0,-4 2 15,10-12 0,-1 0 0,2-4 0,0 1 0,2-7 16,-1 3 0,2 1 0,1-4 15,1-4 0,0-1 0,-2-2 0,6-2 0,-5 2 16,1-1 0,4-8 0,-5 10 0,5-10 16,-3 10 0,3-10 0,-3 8 0,3-8 15,0 0 0,0 0 0,-2 9 0,2-9 16,0 0 0,0 0 0,0 0 0,0 0 16,0 0 0,0 0 0,0 0 0,0 0 15,0 0 0,8-35 0,1 16 0,-1-1 16,-3 1 0,3-1 0,1-3 0,4 5 0,-2-5 15,1 0 0,1 3 0,-1 1 0,-2-3 16,3-1 0,-1 6 0,1-5 0,-2 3 16,3-1 0,-2 2 0,2 3 0,-5-3 15,2 5 0,1-5 0,-4 6 0,-3 0 16,3 2 0,-1 2 0,-3 1 0,2 0 16,-6 7 0,8-13 0,-8 13 0,5-10 15,-5 10 0,5-8 0,-5 8 0,6-6 0,-6 6 31,3-8 0,-3 8 0,0 0 0,0 0 16,6-7 0,-6 7 0,0 0 0,0 0 0,0 0 16,0 0 0,0 0 0,0 0 0,0 0 15,0 0 0,0 0 0,0 0 0,0 0 16,21 15 0,-21-15 0,3 12 0,-3-12 16,4 16 0</inkml:trace>
  <inkml:trace contextRef="#ctx0" brushRef="#br0">5752 14334 0,'0'0'0,"0"0"15,0 0 0,-22-3 0,22 3 0,0 0 16,0 0 0,0 0 0,0 0 0,0 0 15,0 0 0,-16 0 0,16 0 0,0 0 16,-14-2 0,14 2 0,0 0 0,0 0 0,-25-3 16,25 3 0,0 0 0,0 0 0,0 0 15,-22 0 0,22 0 0,-14 0 0,14 0 16,0 0 0,0 0 0,-16 0 0,16 0 16,0 0 0,0 0 0,0 0 0,-17 3 15,17-3 0,0 0 0,0 0 0,0 0 16,0 0 0,0 0 0,0 0 0,-23 0 15,23 0 0,0 0 0,0 0 0,0 0 16,0 0 0,0 0 0,0 0 0,0 0 0,0 0 16,-15 2 0,15-2 0,0 0 15,0 0 0,0 0 0,0 0 0,0 0 0,0 0 16,0 0 0,0 0 0,0 0 0,0 0 16,0 0 0,0 0 0,0 0 0,0 0 15,53-2 0,-53 2 0,32-3 0,-16 3 16,4 0 0,-4 0 0,-16 0 0,23 0 15,-23 0 0,21 3 0,-21-3 0,16 0 16,-16 0 0,14 0 0,-14 0 0,0 0 16,13 2 0,-13-2 0,0 0 0,15 0 0,-15 0 15,0 0 0,15 3 0,-15-3 0,0 0 16,11 2 0,-11-2 0,0 0 0,0 0 16,0 0 0,15 0 0,-15 0 0,0 0 15,0 0 0,0 0 0,0 0 0,0 0 16,0 0 0,0 0 0,0 0 0,8 8 15,-8-8 0,0 0 0,0 0 0,-28 8 16,28-8 0,-25 4 0,14-1 0,11-3 0,-24 5 16,14-3 0,10-2 0,-20 3 15,20-3 0,-23 5 0,23-5 0,-18 0 16,18 0 0,-13 5 0,13-5 0,0 0 0,-17 2 16,17-2 0,0 0 0,0 0 0,0 0 15,-17 2 0,17-2 0,0 0 0,0 0 16,0 0 0,0 0 0,0 0 0,-13 2 15,13-2 0,0 0 0,0 0 0,0 0 16,0 0 0,0 0 0,0 0 0,0 0 16,0 0 0,0 0 0,0 0 0,38 2 15,-38-2 0,22 4 0,-12-4 0,-10 0 0,25 0 16,-25 0 0,23 0 0,-10 2 16,-13-2 0,22-2 0,-22 2 0,17 0 0,-17 0 15,0 0 0,18 0 0,-18 0 0,0 0 16,20 0 0,-20 0 0,0 0 0,0 0 15,16 0 0,-16 0 0,0 0 0,0 0 16,0 0 0,0 0 0,14-4 0,-14 4 16,0 0 0,0 0 0,0 0 0,0 0 15,0 0 0,0 0 0,0 0 0,16-2 0,-16 2 16,0 0 0,0 0 0,0 0 0,0 0 0,0 0 16,0 0 0,0 0 0</inkml:trace>
  <inkml:trace contextRef="#ctx0" brushRef="#br0">7520 14229 0,'0'0'15,"0"0"0,0 0 0,-13-7 0,13 7 16,0 0 0,0 0 0,0 0 0,0 0 15,0 0 0,-14-3 0,14 3 0,0 0 16,0 0 0,-8-3 0,8 3 0,0 0 0,0 0 0,0 0 0,-9-6 0,9 6 16,0 0 0,0 0 0,0 0 0,0 0 0,0 0 15,0 0 0,0 0 0,0 0 0,0 0 32,0 0 0,0 0 0,31-4 0,-6 4 0,-4 0 0,1 1 0,6-2 0,-6 1 31,-1 0 0,4 1 0,-3-1 0,-9 0 15,4 0 0,-17 0 0,29 0 0,-20 0 16,-9 0 0,22 0 0,-22 0 0,25 0 16,-25 0 0,19 0 0,-19 0 0,17-1 0,-17 1 15,0 0 0,16 0 0,-16 0 16,0 0 0,0 0 0,17 0 0,-17 0 16,0 0 0,0 0 0,0 0 0,0 0 0,0 0 0,15 0 0,-15 0 0,0 0 0</inkml:trace>
  <inkml:trace contextRef="#ctx0" brushRef="#br0">8101 13971 0,'10'-12'0,"-10"12"0,0 0 15,0 0 0,0 0 0,9-4 0,-9 4 0,0 0 16,0 0 0,5-3 0,-5 3 0,0 0 16,0 0 0,0 0 0,0 0 0,0 0 15,0 0 0,0 0 0,13 14 0,-13-1 0,0-1 16,0 13 0,0-5 0,-6 4 0,5 13 16,1-8 0,-6-3 0,4-2 0,-1-3 15,1 4 0,-5-2 0,4 0 0,-3 0 16,5 0 0,-2-6 0,-2 4 0,2-4 15,3-3 0,-3 0 0,3-4 0,0-2 16,-2 5 0,-2-6 0,4-7 0,0 23 16,0-13 0,0-3 0,0-7 0,4 15 15,-2-12 0</inkml:trace>
  <inkml:trace contextRef="#ctx0" brushRef="#br0">10351 13842 0,'7'-6'0,"-7"6"0,0 0 15,0 0 0,0 0 0,0 0 0,7-7 16,-7 7 0,0 0 0,0 0 0,0 0 15,0 0 0,0 0 0,0 0 0,-22 23 16,10-5 0,-2 2 0,-7 10 0,3 2 16,1-5 0,6-2 0,-1-3 0,1-3 0,4 4 15,2-1 0,-2 1 0,7-4 16,0 1 0,4-1 0,-1 1 0,5-5 0,-1-2 16,5 3 0,1-6 0,2 0 0,2 0 15,6-2 0,2-4 0,-2 2 0,0-4 16,-2-2 0,-1-2 0,2-4 0,0-3 15,0-1 0,0-3 0,-3-2 0,15-9 16,-13 1 0,-2 4 0,-8 1 0,2-2 0,-4 4 16,-1-1 0,3-3 0,-9 5 15,1-1 0,0 4 0,-3 1 0,3 1 0,-3 0 16,0 10 0,-6-20 0,1 7 0,1 5 16,0-1 0,-5-4 0,4 7 0,-3-4 15,0 0 0,-1 3 0,1-1 0,8 8 16,-18-15 0,9 10 0,-1 0 0,10 5 15,-26-3 0,4 3 0,-1 3 0,-21 4 16,2 6 0,1-3 0</inkml:trace>
  <inkml:trace contextRef="#ctx0" brushRef="#br0">15452 12618 0,'0'0'16,"0"0"0,0 0 0,6-8 0,-6 8 15,0 0 0,0 0 0,0 0 0,4-5 0,-4 5 16,0 0 0,0 0 0,0 0 0,0 0 16,6-8 0,-6 8 0,0 0 15,0 0 0,0 0 0,0 0 0,5-7 0,-5 7 16,0 0 0,0 0 0,0 0 0,0 0 15,6-7 0,-6 7 0,0 0 0,0 0 16,0 0 0,0 0 0,6-8 0,-6 8 16,0 0 0,0 0 0,0 0 0,0 0 15,0 0 0,5-4 0,-5 4 0,0 0 0,0 0 16,0 0 0,0 0 0,0 0 0,0 0 16,0 0 0,0 0 0,0 0 0,5-7 0,-5 7 15,0 0 0,0 0 0,0 0 0,0 0 16,0 0 0,0 0 0,0 0 0,0 0 15,0 0 0,0 0 0,0 0 0,6-8 16,-6 8 0,0 0 0,0 0 0,0 0 16,0 0 0,0 0 0,0 0 0,0 0 15,0 0 0,0 0 0,0 0 0,0 0 16,0 0 0,0 0 0,0 0 0,0 0 0,0 0 16,6-5 0,-6 5 0,0 0 15,0 0 0,0 0 0,0 0 0,0 0 16,0 0 0,0 0 0,0 0 0,0 0 0,0 0 15,0 0 0,0 0 0,0 0 0,0 0 16,0 0 0,0 0 0,0 0 0,0 0 16,0 0 0,0 0 0,0 0 0,0 0 15,0 0 0,0 0 0,0 0 0,0 0 16,0 0 0,0 0 0,0 0 0,0 0 16,0 0 0,0 0 0,0 0 0,0 0 15,0 0 0,0 0 0</inkml:trace>
  <inkml:trace contextRef="#ctx0" brushRef="#br0">6239 8139 0,'0'0'0,"22"-10"0,-22 10 0,9-4 15,-9 4 0,13-9 0,-13 9 0,13-6 16,-7 1 0,-6 5 0,11-5 0,-11 5 0,10-5 16,-10 5 0,12-5 15,-12 5 0,5-7 0,-5 7 0,0 0 16,11-6 0,-11 6 0,8-4 0,-8 4 0,0 0 15,9-6 0,-9 6 0,0 0 0,5-4 16,-5 4 0,0 0 0,0 0 0,10-8 16,-10 8 0,0 0 0,10-4 0,-10 4 15,0 0 0,10-6 0,-10 6 0,0 0 16,8-6 0,-8 6 0,6-3 0,-6 3 16,11-7 0,-11 7 0,5-5 0,-5 5 15,6-8 0,-6 8 0,8-5 0,-8 5 0,11-7 16,-11 7 0,11-10 0,-3 5 15,-8 5 0,11-10 0,-8 8 0,-3 2 16,11-7 0,-6-2 0,-5 9 0,15-10 0,-11 6 16,-4 4 0,11-9 0,-11 9 0,8-8 15,1 3 0,-9 5 0,8-10 0,-3 5 16,-5 5 0,9-5 0,-9 5 0,6-7 16,-6 7 0,0 0 0,0 0 0,7-8 15,-7 8 0,0 0 0,0 0 0,6-7 16,-6 7 0,0 0 0,0 0 0,5-6 15,-5 6 0,0 0 0,0 0 0,0 0 16,9-3 0,-9 3 0,0 0 0,0 0 16,0 0 0,5-7 0,-5 7 0,0 0 15,0 0 0,0 0 0,6-10 0,-6 10 0,0 0 16,0 0 0,0 0 0,0 0 0,0 0 16</inkml:trace>
  <inkml:trace contextRef="#ctx0" brushRef="#br0">14184 14248 0,'0'0'16,"0"0"0,0 0 0,0 0 0,-3-6 16,3 6 0,0 0 0,0 0 0,0 0 15,0 0 0,0 0 0,0 0 0,-7-10 16,7 10 0,0 0 0,0 0 0,0 0 0,0 0 16,0 0 0,0 0 0,-7-3 0,7 3 15,0 0 0,0 0 0</inkml:trace>
  <inkml:trace contextRef="#ctx0" brushRef="#br0">14167 14229 0,'0'0'0,"0"0"0,0 0 15,0 0 0,0 0 0,0 0 16,-6-9 0,6 9 0,0 0 0,0 0 16,0 0 0,0 0 0,0 0 0,0 0 15,0 0 0,-4-6 0,4 6 0,0 0 0,0 0 16,0 0 0,0 0 0,-5-8 16,5 8 0,0 0 0,0 0 0,-4-9 15,4 9 0,0 0 0,0 0 0,-3-11 0,3 11 16,0 0 0,-2-10 0,2 10 0,0 0 15,0-7 0,0 7 0,0 0 0,0 0 16,0-13 0,0 13 0,0 0 0,0 0 0,0-10 0,0 10 16,0 0 0,0-10 0,0 10 0,0 0 31,2-7 0,-2 7 0,0 0 0,3-12 0,-3 12 0,4-7 0,-4 7 0,2-10 0,-2 10 16,3-7 0,-3 7 0,4-10 15,-4 10 0,4-10 0,-4 10 0,5-5 16,-5 5 0,6-8 0,-6 8 0,5-12 0,-5 12 15,3-6 0,-3 6 0,7-10 0,-7 10 16,6-8 0,-6 8 0,3-8 0,-3 8 16,8-10 0,-8 10 0,9-7 0,-9 7 15,8-8 0,-8 8 0,9-10 0,-9 10 16,11-5 0,-11 5 0,8-10 0,-8 10 16,8-5 0,-8 5 0,14-6 0,-14 6 15,11-3 0,-11 3 0,10-6 0,-10 6 16,12-4 0,-12 4 0,13-4 0,-13 4 15,17-2 0,-17 2 0,13-1 0,-13 1 0,0 0 16,0 0 0,25 1 0,-25-1 0,8 0 16,-8 0 0,0 0 0,19 6 0,-19-6 15,8 7 0,-8-7 0,8 3 0,-8-3 16,8 6 0,-8-6 0,9 6 0,-9-6 16,5 10 0,1-5 0,-6-5 0,8 12 15,-6-2 0,1-2 0,1 2 0,-4 0 16,3 3 0,-1-3 0,-2-2 0,4 5 0,-3-3 15,-1 2 0,0-2 0,0 2 0,0-3 16,-1 3 0,1-1 0,-6 1 0,3-2 16,-1 0 0,-4 10 0,3-7 0,-3-2 15,-6 6 0,3-1 0,-3-4 0,6-2 16,-5 1 0,4 1 0,-2-5 0,-5 5 16,1-3 0,3 4 0,2-5 0,-8 6 15,1-1 0,1-1 0,-3 1 0,0-2 16,2 4 0,-2-3 0,3 4 0,3-5 15,-8 1 0,8-2 0,0 3 0,-4-1 16,6-2 0,1 0 0,-5 2 0,7-4 0,0 1 16,1 0 0,-2 0 0,3-2 0,5 3 15,-8 0 0,3-3 0,0 4 0,1-4 16,2 3 0,0 0 0,3 0 0,-2-1 16,-1 0 0,1 1 0,4 4 0,-2-7 15,3 5 0,-3 0 0,2-2 0,4 1 16,-4-2 0,4 0 0,3 1 0,0-2 15,-2 2 0,2-2 0,6 7 0,1-8 0,-1 3 16,-8-3 0,14 0 0,-2 2 0,-6-6 16,-3 2 0,5-1 0,-15-4 0,24 3 15,-11-3 0,-13 0 0,0 0 0,34-3 16,-20-1 0,-4 2 0,3-3 0,7-3 16,-2-1 0,2-1 0,0 0 0,-4-2 15,1-3 0,-4 5 0,-5 0 0,1-1 16,-1-1 0,9-4 0,-10 4 0,1-1 15,-2 1 0,-1 0 0,-1 1 0,-1-1 16,3 3 0,-6-1 0,1 0 0,-1-3 0,0 13 16,-1-17 0,-3 5 0,2 6 0,-5-6 15,2 1 0,2 2 0,-2 0 0,-1 1 16,-1-2 0,0 1 0,2 1 0,-3 1 16,-3 0 0,3 0 0,2-2 0,-4 3 15,1 1 0,1-2 0,-3-1 0,3 3 16,3-3 0,-5 4 0,3-4 0,-1 3 15,1 0 0,-3-3 0,2 5 0,-2-6 0,0 6 16,0-7 0,5 6 0,-3-4 0,-1 4 16,4-3 0,-3 2 0,8 5 15,-15-10 0,7 5 0,-1-3 0,9 8 0,-15-10 16,9 5 0,-3 3 0,2-5 0,7 7 16,-17-8 0,11 4 0,-1-2 0,7 6 15,-14-13 0,7 9 0,1-3 0,-3 2 16,1-2 0,8 7 0,-13-10 0,6 4 15,2-1 0,5 7 0,-11-7 0,6-1 16,5 8 0,-9-11 0,4 2 0,2 3 16,3 6 0,-5-13 0,1 3 0,4 0 0,-7 0 15,5 1 0,2-1 0,0 0 0,0-2 16,0 2 0,0-3 0,0 3 0,0-4 16,-4 5 0,8-3 0,-2 2 0,-2 0 15,0 2 0,0 8 0,3-18 0,1 13 16,-4 5 0,0-10 0,0 10 0,0-12 15,0 12 0,1-8 0,-1 8 0,0 0 16,8-7 0,-8 7 0,0 0 0,14 0 0,-14 0 16,0 0 0,22 0 0,-22 0 15,17 0 0,-17 0 0,19 2 0,-19-2 16,16 3 0,-16-3 0,17 0 0,-17 0 0,16 2 16,-16-2 0,17 3 0,-17-3 0,14 0 15,-14 0 0,13 2 0,-13-2 0,0 0 16,17 3 0,-17-3 0,13 0 0,-13 0 15,14 4 0,-14-4 0,7 6 0,-7-6 16,9 2 0,-9-2 0,8 6 0,-8-6 16,11 7 0,-11-7 0,9 7 0,-4 1 15,1-3 0,-1 1 0,2 0 0,-7-6 0,10 12 16,-8-5 0,4-2 0,-1 5 0,-2-3 16,1 3 0,3-2 0,-2 0 0,1 2 15,-4-1 0,4-2 0,2 0 0,-2 3 16,-1-2 0,-2 2 0,0-3 0,2 1 15,0 2 0,-2-6 0,-3-4 0,8 13 16,-8-9 0,0-4 0,6 9 0,-6-9 16,5 10 0,-5-10 0,3 3 0,-3-3 15,0 0 0,3 10 0,-3-10 0,0 0 16,0 0 0,2 8 0,-2-8 0,0 0 0,0 0 16,0 0 0,3 8 0,-3-8 0,0 0 15,0 0 0,0 0 0,0 0 0,0 0 16,3 7 0,-3-7 0,0 0 0,0 0 15,0 0 0,0 0 0,0 0 0,0 0 16,0 0 0,0 0 0</inkml:trace>
  <inkml:trace contextRef="#ctx0" brushRef="#br0">18313 886 0,'0'0'0,"0"-4"0,0 4 16,0 0 0,5-10 0,-5 10 0,0 0 15,0 0 0,0 0 0,0 0 0,0 0 16,0 0 0,0 0 0,21 13 0,-13-2 16,1 9 0,8 20 0,-3 2 0,-6 1 15,4 4 0,-2 31 0,-2 3 0,-3 3 16,0-3 0,-6 6 0,-3-1 0,-1 3 15,-1 0 0,4 5 0,-6-1 0,-4 80 16,-6-8 0,10-44 0,-4 46 0,0-53 16,-2-18 0,2 75 0,4-54 0,-6-24 15,3 6 0,0 66 0,3-51 0,0-25 0,2 75 16,6-50 0,0-22 0,6 78 0,-1-54 16,0-20 0,1 3 0,8 66 0,-9-54 15,-2-15 0,11 0 0,-6 2 0,10 82 16,-6-66 0,-7-23 0,2 7 0,3-1 15,4 76 0,-6-7 0,0-46 0,-2-26 16,2 73 0,-6-58 0,-2-23 0,6 6 16,3 1 0,1 75 0,-2-52 0,0-25 0,-3 5 15,10 72 0,-5-59 0,-7-18 0,3 2 16,-1-3 0,-5 6 0,4-7 0,-4 2 16,-4-4 0,4 5 0,0 5 0,-5 81 15,8-59 0,3-27 0,-4-3 0,3 5 16,-5-1 0,8 6 0,1-5 0,-3 2 15,-2 0 0,7 0 0,1 85 0,-5-64 16,-7-20 0,6 71 0,3-62 0,-6-22 16,-6-1 0,-3 7 0,3-2 0,0-2 15,-4 3 0,4-1 0,-3-1 0,-5-1 16,3 13 0,0-3 0,5 3 0,-6-3 0,1-2 16,0-6 0,3-3 0,-4 1 0,1-2 15,4-3 0,0-5 0,-5-2 0,8-14 16,-6-9 0,-1 24 0,0-16 0,6-15 15,-7 5 0,6 0 0,-5-1 0,6 0 16,-4-3 0,2-1 0,-3-1 0,4-2 16,-2-1 0,2-4 0,1-3 0,-1-8 15,3 0 0,0-4 0,3 4 0,-3-3 0,2 0 16,-2-3 0,3 2 0,0-1 16,-1-2 0,-2-5 0,3 2 0,0-5 0,-3-10 15,0 23 0,0-13 0,0-10 0,-3 13 16,3-13 0</inkml:trace>
  <inkml:trace contextRef="#ctx0" brushRef="#br0">19410 2581 0,'-10'31'0,"2"0"0,-4 4 0,4 1 0,-2-7 16,-2 7 0,1-7 0,1-4 0,1-3 15,1-1 0,4-1 0,-2 3 0,-4-8 16,8-2 0,-4-3 0,4 2 0,-1-5 15,0-1 0,1 0 0,2-6 0,-2 10 0,2-10 16,-3 4 0,3-4 0,0 0 16,0 0 0,0 0 0,7-26 0,4 3 15,4-14 0,0-3 0,13-6 0,-3-2 0,1 2 16,-6-4 0,13-18 0,-6 16 0,-8 10 16,4 3 0,-5 1 0,2 2 0,-1 1 15,-7 10 0,4 4 0,-8 1 0,5 5 16,4-5 0,-9 5 0,5-2 0,-1 5 15,-2 0 0,-2 4 0,4-1 0,-4-1 16,2 4 0,2-1 0,-2 2 0,1-3 16,0 5 0,0 0 0,-3-3 0,3 3 0,-11 3 15,0 0 0,26 3 0,-26-3 16,13 6 0,-13-6 0,8 4 0,-6 3 0,5-2 16,-5 7 0,-2-2 0,0 3 0,0 7 15,-2-1 0,-5 1 0,5 0 0,-6 0 16,-3 0 0,-3 0 0,-2-4 0,-1 2 15,4 2 0,-4-5 0,-1 1 0,1-1 16,-3-2 0,4 2 0,-2-3 0,3 0 16,2-3 0,2-1 0,3 0 0,-3-1 15,2 0 0,1 1 0,0 0 0,-6 6 16,1-1 0,-2-1 0,5 4 0,-2 2 0,-4-3 16,3 5 0,2 1 0,0 1 15,0-1 0,1 1 0,1 1 0,-2-2 0,5-1 16,3 5 0,-2-8 0,5 5 0,-5-5 15,5 6 0,0-6 0,2 0 0,5-1 16,3 0 0,1 1 0,2 1 0,7-3 16,-5 0 0,19 8 0,-4-11 0,-11-3 15,6-1 0,-8-4 0</inkml:trace>
  <inkml:trace contextRef="#ctx0" brushRef="#br0">19854 3010 0,'-6'12'0,"-5"7"16,4 3 0,-13 9 0,4 4 0,-9-4 16,3 1 0,-5-2 0,-1-2 0,8-7 15,-1-4 0,2-1 0,3-1 0,-6-3 16,3 0 0,1-2 0,3-3 0,0-2 16,0 0 0,0-2 0,5-3 0,10 0 15,-24 0 0,24 0 0,-24-8 0,10 6 16,2-4 0,4 4 0,-3 0 0,0-1 0,11 3 15,-19-3 0,14-1 0,5 4 0,-14 0 16,14 0 0,-19 4 0,10 4 0,0-3 16,-9 10 0,0 0 0,0 1 0,8 5 15,-7-1 0,-7 12 0,7-5 0,6-3 16,-1-4 0,5 3 0,2-4 0,-1 1 16,4-1 0,0-1 0,2 4 0,2-7 15,0-3 0,6-2 0</inkml:trace>
  <inkml:trace contextRef="#ctx0" brushRef="#br0">21521 1596 0,'3'-8'0,"-3"8"0,0-10 15,0 10 0,0 0 0,0-15 0,0 15 16,-3-10 0,3 10 0,-2-10 0,2 10 0,-5-10 16,1 2 0,-1 1 0,-3 0 15,2-2 0,2 3 0,-6-2 0,2 4 16,0-4 0,-2 1 0,-2 2 0,4 0 0,-14-1 15,6-4 0,4 8 0,-1-6 0,2 6 16,0 1 0,-2-4 0,13 5 0,-21-6 16,12 5 0,9 1 0,-25-3 0,13 0 15,-4 3 0,16 0 0,-22-3 0,9 2 16,13 1 0,-20 0 0,20 0 0,-21 1 16,21-1 0,-19 0 0,19 0 0,-17 9 15,6-8 0,3 1 0,-1 4 0,-1-2 0,1 6 16,2-4 0,-10 8 0,7 1 15,-5 1 0,7 1 0,-6-1 0,6 4 16,-3 0 0,3 0 0,-2 0 0,3 1 0,-1 2 16,3 2 0,0 9 0,-4 3 0,1 0 15,3-3 0,2 7 0,-2-6 0,-2 8 16,0-6 0,1 2 0,4 1 0,-4 1 16,1 2 0,-2-2 0,5 2 0,-6 1 15,3-2 0,2 3 0,-6-7 0,4 5 16,-3 1 0,5-1 0,-2 0 0,-4 1 15,4 1 0,-3 1 0,3 1 0,-1-2 0,0 0 16,-1 4 0,1-5 0,-2 3 0,2-2 16,0-3 0,2 2 0,-3-1 15,1 0 0,5-4 0,-8-2 0,3 3 0,-4 1 16,2-3 0,1-2 0,2 4 0,-9 1 16,10-3 0,-11 4 0,6 0 0,0-2 15,-8 1 0,9 4 0,-1 0 0,-2-6 16,5 1 0,-7-2 0,5-3 0,3 2 15,-1-9 0,4-4 0,-4-3 0,3 2 16,1-3 0,-1 0 0,3-3 0,-3 3 16,0-8 0,3 3 0,-2-5 0,2 2 0,0-2 15,0 3 0,0-1 0,0-3 0,0-9 16,0 20 0,2-8 0,-2-2 0,6 0 16,-3 0 0,5 0 0,0-3 0,8 7 15,3 0 0,5-4 0,13 2 0,10-5 16,-7-7 0,10-7 0</inkml:trace>
  <inkml:trace contextRef="#ctx0" brushRef="#br0">22392 1747 0,'0'0'0,"8"-10"0,-8 10 15,0 0 0,0 0 0,4-4 0,-4 4 16,0 0 0,0 0 0,0 0 0,8-8 16,-8 8 0,0 0 0,0 0 0,0 0 0,0 0 15,0 0 0,6-5 0,-6 5 16,0 0 0,0 0 0,0 0 0,0 0 0,0 0 15,0 0 0,-15 47 0,9-28 0,1 4 16,-3-3 0,3 2 0,-4 1 0,1 1 16,5-4 0,-2 5 0,-4-2 0,1-1 15,3 1 0,2-3 0,-2 0 0,2-1 16,-3 1 0,3 0 0,1-5 0,2-3 16,0 1 0,-3 0 0,3-5 0,0-8 15,-3 17 0,3-17 0,-2 16 0,2-16 16,0 12 0,0-12 0,-3 9 0,3-9 0,0 0 15,0 16 0,0-16 0,0 0 16,0 16 0,0-16 0,3 8 0,-3-8 0,0 0 16,0 0 0</inkml:trace>
  <inkml:trace contextRef="#ctx0" brushRef="#br0">24687 1643 0,'2'-10'16,"-2"10"0,0 0 0,6-7 0,-6 7 0,0 0 16,0 0 0,0 0 0,3-7 15,-3 7 0,0 0 0,0 0 0,0 0 0,0 0 16,0 0 0,0 0 0,0 0 0,0 0 16,0 0 0,0 0 0,0 0 0,0 0 15,0 0 0,0 0 0,0 0 0,0 0 16,-28 20 0,28-20 0,2 12 0,-2-12 15,6 20 0,-1-11 0,7 13 0,-2-4 0,4-1 16,-1 3 0,-2-1 0,4 1 0,-5-2 16,2-1 0,4 1 0,-6-1 0,2-1 15,-4 4 0,2-4 0,-3 1 0,-2-5 16,0 1 0,1-1 0,-4-2 0,0 2 16,2-2 0,-4 2 0,0 1 0,0-1 15,0-2 0,0-10 0,-6 19 0,4-9 16,-1-2 0,0 2 0,-2 0 0,-7-3 15,7 1 0,-11 4 0,6-4 0,-3 0 0,1 1 16,12-9 0,-20 3 0,20-3 0,0 0 16</inkml:trace>
  <inkml:trace contextRef="#ctx0" brushRef="#br0">24826 1695 0,'5'-15'0,"-1"9"0,-4-4 0,1 3 16,-1 7 0,4-14 0,-4 14 0,5-10 15,-5 10 0,8-9 0,-2 4 0,2-3 16,6 2 0,8-1 0,16-1 0,8 0 16,1 4 0,2 1 0,0 0 0,1 1 15,-1 2 0</inkml:trace>
  <inkml:trace contextRef="#ctx0" brushRef="#br0">26132 1476 0,'0'0'0,"0"0"16,0 0 0,0 0 0,0 0 0,0 0 16,28-27 0,-7 25 0,4-4 15,1 5 0,0-3 0,-2 1 0,1 3 0,-3 0 16,-1 0 0,-4 0 0,-17 0 0,28 3 16,-28-3 0,17 5 0,-17-5 0,7 8 15,-7-8 0,0 12 0,0-12 0,-7 18 16,-2-9 0,-5 9 0,0 0 0,-2-5 15,2 5 0,1-1 0,5-1 0,-4 1 16,4-3 0,3 3 0,2 1 0,3-3 16,3 8 0,5-4 0,0 3 0,14 10 0,3-2 15,-7-1 0,10 4 0,-9-10 0,-2-1 16,-1-6 0,1 3 0,-4-1 0,-5-3 16,4 1 0,-5-4 0,2 1 0,-4-3 15,-1 0 0,-4-10 0,2 16 0,-2-16 16,-6 17 0,6-17 0,-14 8 0,10-1 15,-7-4 0,-1 3 0,-10 4 0,4-6 16,3 2 0,-3-4 0,4 0 0,14-2 16,0 0 0,-31 0 0</inkml:trace>
  <inkml:trace contextRef="#ctx0" brushRef="#br0">27545 1292 0,'0'0'0,"0"0"0,2-11 0,-2 11 16,0 0 0,0 0 0,0 0 0,0 0 16,0 0 0,0 0 0,0 0 0,0 0 15,-2 38 0,-1-2 0,-3 4 0,1 6 16,-8 7 0,-3 28 0,-7 1 0,1 1 16,-2-2 0,-4 6 0,3 1 0,-5 6 0,5 2 15,-10 68 0,15-61 0,4-20 0,3 1 16,2 10 0,5 4 0,5-1 0,1 2 15,4-1 0,1-2 0,4 0 0,3-4 16,0-1 0,2 1 0,2-6 0,4-5 16,-4 3 0,7-3 0,-6-4 0,9-8 15,-2-12 0,-4-15 0,-4-1 0,-1 2 16,3-7 0,1 0 0,-2-2 0,-7-7 0,1-5 16,0-5 0,-3-4 0,-2-4 15,-1-2 0,-5-7 0,0 0 0,0 0 0</inkml:trace>
  <inkml:trace contextRef="#ctx0" brushRef="#br0">28766 1425 0,'1'-10'0,"-1"10"0,0 0 15,4-10 0,-4 10 0,0 0 0,0 0 16,0 0 0,0 0 0,0 0 0,0 0 16,0 0 0,0 0 0,0 0 0,-16 28 15,7-5 0,2-3 0,-2 0 0,1 5 0,2-6 16,-1 4 0,1-1 0,-1-2 0,6 5 16,-2-6 0,0 3 0,3-1 15,0-2 0,3 0 0,0-4 0,-2 0 0,6-3 16,-5-2 0,4-4 0,-4 2 0,-2-8 15,12 12 0,-12-12 0,16 3 0,-16-3 16,14 0 0,-14 0 0,0 0 0,30-13 16,-22 10 0,0-6 0,4 3 0,-7-4 15,3 0 0,0 0 0,1 3 0,-4-6 16,0 3 0,1 1 0,-1 0 0,1-1 16,-3-2 0,-1 1 0,1 1 0,0 0 0,-1 0 15,1 1 0,0-2 0,-1 1 0,-2-1 16,3 5 0,0-4 0,-3 0 0,3 1 15,-3 9 0,2-16 0,1 9 0,-3 7 16,0-15 0,0 11 0,0 4 0,0 0 16,0-15 0,0 15 0,0-10 0,0 10 15,0 0 0,-3-12 0,3 12 0,0 0 16,-8-10 0,8 10 0,0 0 0,-21-3 16,21 3 0,-22 0 0,22 0 0,-25 5 15</inkml:trace>
  <inkml:trace contextRef="#ctx0" brushRef="#br0">28494 2714 0,'0'0'0,"0"0"15,0 0 0,6-9 0,-6 9 0,0 0 0,0 0 16,0 0 0,0 0 0,0 0 0,-19 36 16,8-16 0,3-1 0,0 3 15,2 1 0,1-1 0,-1 1 0,2 2 0,0-1 16,6-4 0,4 1 0,-3-1 0,4 0 16,0-5 0,-2-3 0,3-2 0,0-2 15,3-2 0,0 0 0,1 0 0,-12-6 16,35 1 0,-16-5 0,0-3 0,1-1 15,-2-2 0,-2-5 0,1-3 0,-5 4 16,3-5 0,-3-1 0,-1 0 0,-3-3 16,1 2 0,-3 0 0,1 0 0,-1-2 0,-4 5 15,0 2 0,-2-1 0,0 7 16,0 0 0,-2-3 0,2 13 0,-8-17 0,1 9 16,7 8 0,-15-15 0,-4 9 0,-3 1 15,-19 0 0,-6-1 0,0 5 0,-4 1 16</inkml:trace>
  <inkml:trace contextRef="#ctx0" brushRef="#br0">22721 3173 0,'2'-13'0,"-2"13"0,0-7 16,0 7 0,0 0 0,-2-12 0,2 12 16,0 0 0,-3-10 0,3 10 0,0 0 15,0 0 0,0 0 0,0 0 0,0 0 16,-33 10 0,15 2 0,1 2 0,-3 1 16,1 3 0,3 2 0,-4-3 0,5-1 15,0 5 0,5-4 0,1 4 0,-2-2 16,6 0 0,5 1 0,0 0 0,3-4 15,4 5 0,5-7 0,5 2 0,-1-2 16,0-4 0,9-1 0,-1-3 0,1-6 16,0 2 0,-1-4 0,1-4 0,0 0 0,-1-4 15,-2-3 0,-6 1 0,-2-6 16,0 2 0,-3-7 0,-6 1 0,5-14 0,-1 0 16,-6 7 0,-6 1 0,0 7 0,1-4 15,-2 3 0,-1 2 0,-3 1 0,-5-1 16,11 4 15,-5 3 0,2 2 0,-1 1 0,1 3 0,2 0 16,-1-2 0,4 9 0,-10-8 0,10 8 16,0 0 0,0 0 0,-10 0 0,10 0 15,0 0 0,0 0 0,-8 17 0,8-4 16</inkml:trace>
  <inkml:trace contextRef="#ctx0" brushRef="#br0">24300 3104 0,'0'0'0,"0"0"0,0 0 16,0 0 0,0 0 0,0 0 0,-10-19 15,10 19 0,0 0 0,0 0 0,0 0 0,8-6 16,-8 6 0,15 0 0,-15 0 0,37 0 16,-16 2 0,4 2 0,16 2 15,-8-1 0,-3 1 0,-8 1 0,3 3 0,-1 0 16,-1 2 0,-5 0 0,1 1 0,-2 1 15,-8 1 0,2 2 0,-7 2 0,-6 0 16,0 0 0,-5 0 0,-6-1 0,-1 1 16,-10 11 0,1-10 0,3 0 0,0-9 15,-4 4 0,1-2 0,1 0 0,3-1 16,0-2 0,1 0 0,6-5 0,1 1 16,3 0 0,0-4 0,8-2 0,-12 11 0,12-11 15,-9 3 0,9-3 0,0 0 0,0 0 16,0 0 0,0 0 0,30 12 0,-4-12 15,17 3 0,3-3 0,-6 0 0,-5 0 16,3 3 0,-1-6 0,-7 3 0,-6 0 16,0 0 0,-1 0 0,-8 0 0,-15 0 15,32-2 0,-32 2 0,18-1 0,-18 1 16,0 0 0,22 1 0,-22-1 0,0 0 0,0 0 16,18-1 0</inkml:trace>
  <inkml:trace contextRef="#ctx0" brushRef="#br0">25910 3035 0,'0'0'15,"9"-8"0,-9 8 0,5-7 0,-5 7 16,0 0 0,8-8 0,-8 8 0,0 0 15,8-7 0,-8 7 0,0 0 0,0 0 16,12-10 0,-12 10 0,0 0 0,7-5 0,-7 5 16,0 0 0,0 0 0,0 0 15,0 0 0,0 0 0,0 0 0,27 12 0,-20-2 16,-1 13 0,4 11 0,-5 1 0,-3 2 16,5 4 0,-5 2 0,2 1 0,-4-1 15,-4 0 0,4 2 16,0-2 0,-2-2 0,-1-1 0,3-1 15,0-10 0,-4-2 0,2-5 16,2 1 0,-2-1 0,-1 4 0,3-8 0,0-1 16,-4 1 0,8-3 0,-4 0 0,0-4 15,0-1 0,0-10 0,0 18 0,0-18 16,-4 19 0,4-19 0,0 17 0,0-11 16,0-6 0,0 0 0</inkml:trace>
  <inkml:trace contextRef="#ctx0" brushRef="#br0">22822 4092 0,'0'0'0,"0"0"0,0 0 16,10-7 0,-10 7 0,0 0 0,0 0 0,3-5 16,-3 5 0,0 0 0,0 0 0,0 0 15,7-10 0,-7 10 0,0 0 0,0 0 16,0 0 0,0 0 0,0 0 0,0 0 16,0 0 0,0 0 0,-18-4 0,18 4 15,0 0 0,-27 9 0,8 4 0,3-1 16,-1 3 0,-2 3 0,-8 12 0,-1-4 15,7 1 16,-4 2 0,6-4 0,5-3 0,3-2 16,3 2 0,0-3 0,-1 4 0,4-3 15,3 3 0,2-5 0,0 2 0,4 0 0,-1-1 16,6 0 0,-1-3 0,0-1 0,0-2 16,3-1 0,-4-4 0,7-1 0,-10-1 15,4 0 0,2-2 0,0 2 0,-2-2 16,-2-4 0,-6 0 0,21 0 0,-21 0 15,16-10 0,-8 6 0,6-2 0,-6 0 16,3-4 0,3-5 0,-1 0 0,1 0 16,0-1 0,0 1 0,-4 3 0,-2-1 0,2 1 15,-3 2 0,7-8 0,-7 4 0,2 1 16,-1 3 0,-2-2 0,0 2 16,-3 1 0,1 1 0,3-1 0,-1-1 0,-5-1 15,2 0 0,-1-1 0,2 4 0,-4-2 16,0-1 0,0-1 0,0 4 0,0-6 15,0 5 0,0-1 0,0 2 0,0-2 16,0 0 0,0 3 0,-6-3 0,6 5 16,0 5 0,0-14 0,-3 7 0,3 7 15,0-10 0,0 10 0,0-8 0,0 8 16,-1-10 0,1 10 0,0-5 0,0 5 0,0 0 16,-4-10 0,4 10 0,0 0 0,0-10 15,0 10 0,-2-5 0,2 5 0,0 0 16,-3-7 0,3 7 0,0 0 0,-4-8 15,4 8 0,0 0 0,0 0 0,-4-7 16,4 7 0,0 0 0,-3-6 0,3 6 16,0 0 0,-4-7 0,4 7 0,0 0 15,0 0 0,0 0 0,-5-3 0,5 3 16,0 0 0,0 0 0,0 0 0,0 0 16,0 0 0,-5-12 0,5 12 0,0 0 0,0 0 15,0 0 0,0 0 0,0 0 0</inkml:trace>
  <inkml:trace contextRef="#ctx0" brushRef="#br0">24478 4260 0,'0'0'16,"0"0"0,0 0 0,0 0 0,-19 0 15,19 0 0,0 0 0,0 0 0,0 0 16,0 0 0,0 0 0,0 0 0,0 0 15,0 0 0,0 0 0,0 0 0,0 0 16,0 0 0,0 0 0,0 0 0,0 0 16,0 0 0,0 0 0,0 0 0,0 0 15,0 0 0,0 0 0,0 0 0,0 0 16,0 0 0,0 0 0,0 0 0,0 0 16,0 0 0,0 0 0,0 0 0,0 0 15,0 0 0,0 0 0,0 0 0,0 0 0,0 0 16,0 0 0,0 0 0,0 0 0,0 0 15,0 0 0,0 0 0,0 0 0,0 0 16,0 0 0,0 0 0,0 0 0,0 0 16,0 0 0,0 0 0,0 0 0,-11 3 15,11-3 0,0 0 0,0 0 0,0 0 16,0 0 0,0 0 0,0 0 0,0 0 16,0 0 0,0 0 0,0 0 0,0 0 0,0 0 15,0 0 0,0 0 0,0 0 0,0 0 16,0 0 0,0 0 0,0 0 0,0 0 15,0 0 0,0 0 0,0 0 0,0 0 16,0 0 0,0 0 0,0 0 0,-5 7 16,5-7 0,0 0 0,0 0 0,0 0 15,0 0 0,0 0 0,0 0 0,0 0 16,0 0 0,0 0 0,0 0 0,0 0 16,0 0 0,-3 10 0,3-10 0,0 0 15,0 0 0,0 0 0,0 0 0,0 0 16,0 0 0,0 0 0,0 0 0,0 0 0,0 0 15,0 0 0,0 0 0,0 0 0,0 0 16,0 0 0,0 0 0,0 0 0,0 0 16,0 0 0,0 0 0,-5 5 0,5-5 15,0 0 0,0 0 0,0 0 0,0 0 16,0 0 0,0 0 0,0 0 0,0 0 16,0 0 0,0 0 0,0 0 0,0 0 15,0 0 0,0 0 0,0 0 0,0 0 0,0 0 16,0 0 0,0 0 0,0 0 0,0 0 15,0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0,0 0 16,0 0 0,0 0 0,0 0 0,0 0 15,0 0 0,0 0 0,0 0 16,0 0 0,0 0 0,0 0 0,0 0 0,0 0 16,0 0 0,0 0 0,0 0 0,0 0 15,0 0 0,0 0 0,0 0 0,0 0 16,0 0 0,0 0 0,0 0 0,0 0 16,0 0 0,-22-3 0,22 3 0,0 0 15,0 0 0,-8 8 0,8-8 0,-9 10 16,9-10 0,-8 6 0,0 3 0,-1-2 15,0 0 0,2 1 0,2 1 0,1-2 0,-6 4 16,4-4 0,-2 3 0,3-2 0,1-1 16,-1 3 0,3-4 0,2 4 0,0 2 15,0-1 0,0-3 0,5 2 0,-3 0 16,7-1 0,-3-1 0,-2 2 0,10-4 16,-7 3 0,2-3 0,6 1 0,-4-4 15,0 2 0,0 0 0,0 0 0,-1-2 16,2-1 0,-12-2 0,20 2 0,-20-2 0,29 0 15,-21-2 0,8 0 0,-16 2 16,33-8 0,-15 1 0,2 2 0,-3-3 0,-4 2 16,8-4 0,-5 1 0,-2 1 0,5-3 15,-4 4 0,0-3 0,-4 3 16,-1 1 0,-1-1 0,-4 1 0,3 0 0,0 0 16,-8 6 0,9-10 0,-4 6 0,-5 4 15,8-10 0,-8 10 0,6-7 0,-6 7 16,5-10 0,-5 10 0,0-7 0,0 7 15,4-10 0,-4 10 0,1-7 0,-1 7 0,0 0 16,0-14 0,0 14 0,-1-9 0,1 9 16,0 0 0,-9-12 0,9 12 15,-8-7 0,8 7 0,-6-10 0,-3 5 0,4 0 16,5 5 0,-16-13 0,7 8 0,1-2 16,1 2 0,-2 0 0,-2 2 0,3-7 15,-3 6 0,0-2 0,3-2 0,-3 4 16,0 0 0,1-1 0,1 1 0,-3 0 15,12 4 0,-18-6 0,18 6 0,-25-4 16,0 4 0,3 0 0,-5 4 0,-17-2 16</inkml:trace>
  <inkml:trace contextRef="#ctx0" brushRef="#br0">26510 4285 0,'0'0'16,"0"0"0,-3-10 0,3 10 0,0 0 0,-2-10 15,2 10 0,0 0 0,0-8 0,0 8 16,-3-7 0,3 7 0,0 0 0,-4-9 15,4 9 0,0 0 0,-5-7 0,5 7 16,0 0 0,-6-3 0,6 3 0,0 0 16,-22 12 0,4 2 0,1-4 0,-5 8 15,3-3 0,-11 10 0,5-4 0,6-3 16,3 2 0,3-2 0,1-1 0,1-1 0,0 2 16,7-1 0,0-5 0,1 1 15,3-2 0,3 1 0,1-1 0,10 6 0,-2-2 16,6-2 0,19 5 0,-7-5 0,-3-6 15,-1-1 0,-5-2 0,-1-4 0,-1 0 16,2 0 0,-1 0 0,-5-2 0,4-6 16,4 4 0,-12-6 0,3 2 0,-3 2 15,-3-2 0,-4-1 0,8 1 0,-4-2 16,-5 0 0,2 0 0,3-1 0,0-1 16,-7 2 0,7 2 0,-5-5 0,1 3 15,3-2 0,-4 2 0,2 1 0,-5-4 0,3 4 16,0-5 0,-1 5 0,-2-1 0,0 0 15,3 0 0,-6 1 0,6-1 0,-3-1 16,0 1 0,-3 1 0,-2-1 0,5 0 16,-4 0 0,-3 0 0,-2 3 0,4-3 15,-3 2 0,3-2 0,1 4 0,-4-2 16,3 1 0,0-3 0,-1 4 0,6 6 16,-9-9 0,9 9 0,-5-8 0,5 8 15,-2-7 0,2 7 0,0 0 0,0 0 16,0 0 0,0 0 0,0 0 0,0 0 0,0 0 15,16-10 0,6 10 0</inkml:trace>
  <inkml:trace contextRef="#ctx0" brushRef="#br0">28960 4229 0,'0'0'0,"2"-8"0,-2 8 16,2-7 0,-2 7 0,0 0 0,0-10 16,0 10 0,0 0 0,0-10 0,0 10 0,0 0 15,-2-8 0,2 8 0,0 0 0,0 0 16,-8-10 0,8 10 0,0 0 0,0 0 15,-27 8 0,8-1 0,0 4 0,0-1 16,0 2 0,-1 1 0,2 3 0,1-2 16,6 4 0,-7-1 0,9 0 0,-6-2 15,7 2 0,-1-1 0,8-2 0,-2-1 16,3-1 0,3-6 0,-3 4 0,1 2 0,6-6 16,-1 1 0,5-1 0,-1 1 15,1-7 0,3 3 0,7-3 0,2-3 0,-4 0 16,0-4 0,3-3 0,-6-2 0,3-4 15,1 2 0,-4-5 0,-2 1 0,2 0 16,-2 0 0,-1-1 0,-1 3 0,1-1 16,-5 1 0,1 0 0,-4 4 0,1-1 15,-1 1 0,-1 2 0,-3 0 0,-1 0 16,3 0 0,-3 10 0,3-13 0,-3 13 16,0-11 0,0 11 0,3-12 0,-3 12 0,-3-8 15,3 8 0,0 0 0,3-12 16,-3 12 0,0 0 0,0 0 0,-3-13 15,3 13 0,0 0 0,0 0 0,0-7 0,0 7 16,0 0 0,0 0 0,-6-8 0</inkml:trace>
  <inkml:trace contextRef="#ctx0" brushRef="#br0">29742 1343 0,'0'0'0,"0"0"16,0 0 0,0 0 0,0 0 0,0 0 16,0 0 0,0 0 0,0 0 0,0 0 15,0 0 0,0 0 0,0 0 0,0 0 16,0 0 0,0 0 0,0 0 0,0 0 15,0 0 0,0 0 0,60-10 0,-18 4 0,-4 0 16,9 4 0,-1-3 0,0 0 16,-1 2 0,-1-1 0,-8 1 0,2-2 0,-8 3 15,-5-2 0,-4 2 0,-4-3 0,-4 5 16,0-2 0,-13 2 0,21 0 0,-21 0 16,16-3 0,-16 3 0,0 0 0,17 0 15,-17 0 0,0 0 0,0 0 0,15 3 0,-15-3 16,8 13 0,-4-1 0,1 8 15,-3 3 16,4 12 0,-6 4 0,0 9 0,-2-3 0,2 6 16,-6 2 0,-3 21 0,1 4 0,1-1 15,1-19 0,4-3 0,-10 26 0,7-22 16,-6 20 0,1-1 0,9-1 0,-5-2 0,-2 4 16,1-24 0,0-2 0,2 25 15,-3-3 0,-3-16 0,2-4 0,-1 18 0,-1-14 0,3-7 16,-1-3 0,-4 28 0,-1-21 0,6-9 15,-3 1 0,3 1 0,-3-3 0,3 1 16,0-4 0,-2-2 0,4-1 0,-1-1 16,-3 1 0,3-1 0,0 0 0,-1-4 15,2-8 0,-3-2 0,7-6 0,-3 4 0,-1-4 16,1-4 0,0 0 0,-2-3 0,3 6 16,-5-3 0,4-1 0,2-4 0,-6 0 15,7 0 0,-4 2 0,3-4 0,-3 1 16,5 1 0,-5 1 0,6-11 0,-6 11 15,1-1 0,5-10 0,-8 13 0,8-13 16,-5 10 0,5-10 0,-8 10 0,8-10 16,-9 4 0,9-4 0,0 0 0,-8 11 15,8-11 0,-6 2 0,6-2 0,-9 5 16,9-5 0,0 0 0,-13 3 0,13-3 16,0 0 0,0 0 0,0 0 0,0 0 0,-25-6 15,25 6 0,0 0 0,0 0 16,-13-9 0,8 3 0,5 6 0,0 0 0,-12-12 15,12 12 0,-8-10 0,8 10 0,-8-12 16,2 4 0,4-2 0,2 10 0,-9-17 16,4-2 0,-3-1 0,0 0 0</inkml:trace>
  <inkml:trace contextRef="#ctx0" brushRef="#br0">31199 2743 0,'3'-7'15,"0"-3"0,-3 10 0,2-12 0,-2 12 16,3-9 0,-3 9 0,4-9 0,-4 9 16,0 0 0,5-6 0,-5 6 0,0 0 15,0 0 0,0 0 0,0 0 0,0 0 0,0 0 16,0 0 0,0 0 0,2 41 0,-4-18 16,-2 11 0,-1 5 0,2-2 15,-5 3 0,7-1 0,-8-2 0,4 1 0,1-6 16,-4-8 0,3-4 0,5 2 0,-6-3 15,4 3 0,-4-9 0,3-1 0,3 1 16,-3-3 0,3 0 0,0-10 0,-4 12 16,4-12 0,-1 10 0,1-10 0,-3 6 15,3-6 0,0 0 0,-2 8 0,2-8 16,0 0 0,0 0 0,0 0 0,0 0 16,0 0 0,0 0 0,-3-33 0,11 10 0,-8 1 15,8-10 0,-1 0 0,0-3 0,1-2 16,4 0 0,-5 7 0,7-4 15,2 0 0,-5-1 0,6-2 0,2 2 0,-2 11 16,1-11 0,-1 10 0,-4 4 0,15-6 16,-11 1 0,0 7 0,-4-1 0,0 3 15,4 0 0,-2 2 0,0-3 0,0 5 16,3-3 0,-6 6 0,6-2 0,-7-1 0,4 6 16,-6-3 0,2 3 0,-3-1 15,1 4 0,-9 4 0,13-10 0,-5 4 0,-8 6 0,14-4 16,-14 4 0,0 0 0,16-5 0,-16 5 15,0 0 0,0 0 0,0 0 0,28 13 16,-22-7 0,-3 3 0,5 0 0,-6 1 16,6 12 0,-8-2 0,3 3 0,-3-5 15,-3 3 0,1 3 0,-4-3 0,-7 2 0,4-3 16,-7 13 0,-3-6 0,-9-1 0,6-3 16,-2-6 0,2-6 0,0 5 15,-14 1 0,8-5 16,1 1 0,6-6 0,2 1 0,-1-3 0,4 2 15,3-4 0,1 1 0,2-2 0,10-2 16,-20 6 0,20-6 0,-10 3 0,10-3 16,-12 1 0,12-1 0,0 0 0,0 0 15,-13 5 0,13-5 0,0 0 0,0 0 16,0 0 0,-8 5 0,8-5 0,0 0 16,0 0 0,0 0 0,-7 6 0,7-6 15,0 0 0,0 0 0,0 10 0,0-10 16,7 17 0,-1-10 0,-2 6 0,2-5 15,3 14 0,-1-9 0,-1 5 0,8-1 0,-2 1 16,-5-3 0,1 1 0,-1-1 0,-1-4 16,2 1 0,0 0 0,-1-4 0,0 1 15,1 1 0,-2 0 0,-1-3 0,2 5 16,-1-4 0,3-3 0,-10-5 0</inkml:trace>
  <inkml:trace contextRef="#ctx0" brushRef="#br0">31643 3116 0,'0'0'0,"0"0"0,0 0 0,0 0 16,0 0 0,0 0 0,6-7 0,-6 7 15,0 0 0,0 0 0,0 0 0,9-5 16,-9 5 0,0 0 0,12-2 0,-12 2 16,22-4 0,-11 2 0,11 2 0,-2 0 15,-6 0 0,-14 0 0,24 2 0,-14 2 16,-10-4 0,17 0 0,-17 0 0,11 4 15,-11-4 0,0 0 0,9 8 0,-9-8 16,0 0 0,-7 12 0,7-12 0,-13 15 16,5-9 0,-1 4 0,-1-7 0,2 4 0,-4 4 15,4-7 0,-1 4 0,5-3 0,-5 2 16,5 1 0,4-8 0,-9 10 0,5-3 16,4 1 0,-2 4 0,4-2 0,-2 2 15,4 0 0,1 9 0,-1-7 0,0 1 16,-4 1 0,6-6 0,-3 0 0,1 1 15,0-1 0,-4-3 0,0 3 0,0-10 0,0 13 16,0-13 0,-4 11 0,0-6 0,4-5 16,-9 13 0,1-7 0,-1 0 0,-4-1 15,2 0 0,-2-3 0,-7 3 0,4 0 16,1-5 0,2 0 0,0 3 0,13-3 16,-19 2 0,19-2 0,0 0 0,-19 0 15,19 0 0,0 0 0,-11-7 0,11 7 16</inkml:trace>
  <inkml:trace contextRef="#ctx0" brushRef="#br0">32058 2810 0,'0'0'0,"0"0"0,0 0 0,0 0 16,9-5 0,-9 5 0,0 0 0,12-3 15,-12 3 0,0 0 0,24 0 0,-13 0 16,14 0 0,-4 0 0,4 0 0,0 3 16,12-3 0,8 3 0,-12-3 0,-3 4 15,-7-4 0,0 3 0,0-3 0,-3 0 16,-2 0 0,-1 0 0,-17 0 0,26 3 15,-17-3 0,-9 0 0,18 0 0,-18 0 0,0 0 16,17 0 0,-17 0 0,0 0 16,0 0 0,0 0 0,0 0 0,0 0 15,0 0 0,0 0 0</inkml:trace>
  <inkml:trace contextRef="#ctx0" brushRef="#br0">32407 2708 0,'-6'-12'0,"6"12"0,-5-10 15,5 10 0,0 0 0,-3-8 0,3 8 16,-2-8 0,2 8 0,0 0 0,0 0 16,-3-7 0,3 7 0,0 0 0,0 0 15,0 0 0,0 0 0,-6-8 0,6 8 16,0 0 0,0 0 0,0 0 0,0 0 0,0 0 16,0 0 0,0 0 0,0 0 0,0 0 15,-21 15 0,6 1 0,2 3 0,0 2 16,0 0 0,-8 11 0,8-6 0,-7 12 15,10-11 0,-7 9 0,-3-1 0,4-3 16,9-5 0,-7-2 0,8-5 0,-2-1 16,5 3 0,-3-4 0,-1 2 0,3-3 15,2-1 0,-1 0 0,-2-4 0,5 1 0,-3-1 16,3-2 0,-6-1 0,4-1 16,2 2 0,0-10 0,-2 6 0</inkml:trace>
  <inkml:trace contextRef="#ctx0" brushRef="#br0">32932 2450 0,'0'0'0,"8"-7"16,-8 7 0,0 0 0,0 0 0,9-6 16,-9 6 0,0 0 0,0 0 0,0 0 15,0 0 0,11 18 0,-11-8 0,0 3 16,0 11 0,-3-2 0,3 3 0,0 12 0,-4 1 16,0 1 0,-1-10 0,0 8 0,-4-2 15,1 3 0,-4-13 0,1 12 16,3-10 0,1-4 0,-2-1 0,1-1 0,2 1 15,-3-6 0,-1 1 0,5-2 0,-1-2 16,4-3 0,-4 0 0,5-4 0,-3 2 16,4-8 0,-6 14 0,2-8 0,4-6 15,-4 10 0,4-10 0,-3 8 0,3-8 16,0 0 0,0 0 0,0 0 0,0 0 16,0 0 0,0 0 0,0 0 0,0 0 15,0 0 0,11-27 0,0 6 0,-3 2 0,3-4 16,6-7 0,2-2 0,-3-2 0,6-1 15,1 1 0,-2 2 0,-2-1 0,-3 10 16,4-12 0,2 3 0,5 3 0,-7 3 16,-3 6 0,-2 2 0,2-1 0,-4 0 15,1-1 0,0 0 0,2 4 0,0-4 16,1 3 0,-4 2 0,4-1 0,-4 3 16,-1-2 0,1 2 0,-2 1 0,-3 2 15,1 2 0,-1 1 0,-3-1 0,-5 8 16,17-10 0,-12 2 0,-5 8 0,13-9 15,-3 6 0,-10 3 0,18-6 0,-18 6 0,22-6 16,-22 6 0,14-1 0,-14 1 0,22 1 16,-22-1 0,0 0 0,22 6 0,-13-1 15,-9-5 0,13 7 0,-13-7 0,8 6 16,-6 2 0,-2-8 0,11 18 0,-11-11 16,3 3 0,-3 2 0,0-12 0,-7 29 15,0-9 0,0 3 0,-2-3 0,-5 1 16,1-2 0,-1 2 0,-5-1 0,2-3 0,-10 10 15,-3-2 0,0 0 0,0-8 0,-3 3 16,-3-3 0,1 0 0,2-6 16,8-1 0,0-3 0,3 0 0,4-2 0,-7-1 15,5 2 0,2-2 0,3-2 0,2-2 16,-1 3 0,14-3 0,-19 7 0,19-7 16,-16 0 0,16 0 0,-14 0 0,14 0 15,0 0 0,0 0 0,-22-7 0,22 7 16,0 0 0,-8-5 0,8 5 0,0 0 15,-4-8 0,4 8 0,0 0 0,0 0 16,-7-8 0,7 8 0,0 0 0,-3-8 0,3 8 16,0 0 0,0 0 0,0 0 0,-4-7 15,4 7 0,0 0 0,0 0 0,0 0 16,0 0 0,-1-10 0,1 10 0,0 0 16,0 0 0,0 0 0,0 0 0,0 0 15,0 0 0,0 0 0,0 0 0,0 0 16,0 0 0,0 0 0,0 0 0,0 0 15,0 0 0,0 0 0,15 30 0,-13-19 0,5 7 16,1-1 0,1 3 0,2-1 16,0 2 0,-1-2 0,-1 3 0,2 1 0,-2-6 15,1 2 0,-2-2 0,3 1 0,-5-5 16,3-1 0,-5-4 0,2 3 0,-4-1 16,5-3 0,-5 0 0,4 1 0,-3 0 15,1 2 0,-1-5 0,-3-5 0,5 12 16,-2-8 0,-3-4 0,4 8 0,-4-8 15,2 14 0,-2-14 0,0 0 0,6 10 16,-6-10 0,0 11 0,1-7 0,-1-4 16,6 13 0,-3-6 0,-3-7 0,6 10 0</inkml:trace>
  <inkml:trace contextRef="#ctx0" brushRef="#br0">33329 3153 0,'6'10'16,"-6"-10"0,0 10 0,0-10 0,0 0 15,-6 12 0,6-12 0,0 0 0,-8 13 16,8-13 0,-8 7 0,8-7 0,-8 5 16,8-5 0,0 0 0,-16 8 0,16-8 15,0 0 0,-17 2 0,17-2 0,0 0 16,0 0 0,0 0 0,0 0 0,0 0 0,0 0 16,-19-10 0,19 10 0,0 0 15,0 0 0,5-15 0,-5 15 0,0 0 0,14-17 16,-11 9 0,-3 8 0,8-7 0,-8 7 15,8-6 0,-8 6 0,0 0 0,6-10 16,-6 10 0,0 0 0,0 0 0,0 0 16,13-6 0,-13 6 0,0 0 0,0 0 15,0 0 0,0 0 0,11 25 0,-8-18 16,0 5 0,-1 1 0,-2-1 0,0 9 16,0-1 0,0 0 0,0 3 0,0-1 0,-2-3 15,-4 1 0,1 0 0,-1 0 0,1 0 16,-3-1 0,0 0 0,1-3 0,-3 1 15,-1-1 0,0-3 0,-3 6 0,6-6 16,-2-3 0,-2 3 0,4-5 0,-2-1 16,-7 6 0,3-5 0,3 1 0,0-3 15,1-1 0,1 0 0,9-5 0,-19 8 16,8-6 0,11-2 0,-16 8 0,16-8 16,-12 2 0,12-2 0,-11 0 0,11 0 15,0 0 0,0 0 0,0 0 0,-15-10 16,15 10 0,0 0 0,-4-7 0,4 7 0,0 0 15,-3-13 0,3 13 0,3-9 0,-3 9 16,0 0 0,4-14 0,-4 14 0,2-6 16,-2 6 0,6-4 0,-6 4 0,7-8 15,-7 8 0,11-5 0,-11 5 0,13-8 16,-13 8 0,15-2 0,-15 2 0,15 0 16,-15 0 0,0 0 0,34 2 0,-34-2 15,22 6 0,-14-1 0,-8-5 0,23 7 0,-13-2 16,0 0 0,0-2 0,-10-3 0,16 14 15,-5-8 0,0 0 0,-6 1 16,6-2 0,-1 2 0,-3 1 0,-2 0 0,-5-8 16,14 12 0,-6-4 0,-3-3 0,-5-5 15,14 8 0,-14-8 0,11 10 0,-4-4 16,-7-6 0,6 10 0,-6-10 0,6 7 16,-6-7 0,0 0 0,2 10 0,-2-10 15,0 0 0</inkml:trace>
  <inkml:trace contextRef="#ctx0" brushRef="#br0">27956 2033 0,'0'-9'0,"2"-1"15,-2 0 0,0 10 0,0-16 0,0 10 16,0 6 0,0-16 0,3 13 0,-3 3 16,0-18 0,0 10 0,0 8 0,0-14 15,0 3 0,-3 1 0,3 10 0,-2-14 16,-1 5 0,0 0 0,3 3 0,-3-4 0,3 10 16,-6-18 0,4 8 0,-1 0 15,0 2 0,1-4 0,2 2 0,-3 0 16,3 4 0,0-4 0,-3 0 0,3 10 0,0-17 15,0 7 0,0 1 0,-2 0 0,2-1 16,0 10 0,-3-16 0,3 8 0,0 8 16,0-17 0,-4 10 0,4-1 0,0 8 15,-1-18 0,-3 12 0,2-4 0,2 1 16,-3 1 0,-1-2 0,4 10 0,-1-15 16,-2 5 0,0 2 0,1 0 0,-1-4 15,-1 5 0,4-2 0,-1-1 0,1 10 0,-6-18 16,6 8 0,-3 3 0,3 7 0,0-17 15,-4 6 0,2 2 0,2 9 16,0-15 0,0 5 0,0 10 0,-2-12 0,2 4 16,0-2 0,0 10 0,-6-15 0,6 8 15,0 7 0,-2-13 0,2 13 0,-7-10 16,7 10 0,0-8 0,0 8 0,-2-10 16,2 10 0,-5-10 0,5 10 0,-4-11 15,4 11 0,-2-9 0,2 9 0,-2-10 16,2 10 0,-6-6 0,6 6 0,0 0 15,-2-13 0,2 13 0,0-9 0,0 9 0,0 0 16,-7-10 0,7 10 0,-2-6 0,2 6 16,-6-10 0,6 10 0,-3-7 0,3 7 15,0 0 0,-7-13 0,7 13 0,-5-7 16,5 7 0,-3-6 0,3 6 0,-6-10 16,6 10 0,0 0 0,-6-9 0,6 9 15,-1-6 0,1 6 0,0 0 0,-4-10 16,4 10 0,0 0 0,-2-8 0,2 8 0,0 0 15,0 0 0,-6-8 0,6 8 0,0 0 16,0 0 0,0 0 0,0 0 16,0 0 0,-3-10 0,3 10 0,0 0 0,0 0 15,0 0 0,0 0 0,0 0 0,0 0 16,0 0 0,0 0 0,0 0 0,0 0 16,0 0 0,0 0 0,-14 29 0,11-16 15,-4 6 0,-1 7 0,-1-4 0,-5 12 16,4 6 0,-7-1 0,4-2 0,-4 1 15,1 3 0,-4-1 0,8 1 0,-6 1 16,0 2 0,3-1 0,2 2 0,-6-2 0,2 2 16,1 2 0,4-4 0,-4 2 0,2 0 15,-2 2 0,8-4 0,-3 3 0,-3-4 16,3 2 0,-2-5 0,2 3 0,-1-4 16,5 0 0,-4 3 0,-1-6 0,2 3 15,2-8 0,1-5 0,-3 14 0,-1-10 16,2 6 0,1-5 0,-7 3 0,5 2 15,3-5 0,-4 7 0,6 0 0,-7-2 0,7 4 16,-6-1 0,2-3 0,4 3 16,0-8 0,-1 6 0,1-6 0,-4-5 0,7-3 15,-4 0 0,1 1 0,0-4 0,-1 1 16,3-4 0,-2-3 0,-1-1 0,3-2 16,-2 4 0,5-5 0,-5 1 0,2-1 15,0 4 0,1-3 0,-1 0 0,0 2 16,3 1 0,-6-5 0,4 13 0,-4-7 15,4 2 0,-1 1 0,0-1 0,1 6 16,0 0 0,-3-6 0,5 7 0,-3-4 16,1-2 0,-2 3 0,3-3 0,-2 1 0,0-6 15,3 1 0,-2-4 0,-1 5 0,3-6 16,-2 2 0,2-10 0,0 23 0,-3-16 16,3 3 0,0-10 0,-4 19 0,4-10 15,0 2 0,0-11 0,0 17 0,0-9 16,0-8 0,0 23 0,0-16 0,0-7 15,0 18 0,0-10 0,4 4 0,-4-12 16,3 18 0,-3-8 0,0 0 0,0-10 16,2 20 0,-2-10 0,0-1 0,0-9 15,3 19 0,-3-8 0,0-11 0,0 15 0,2-8 16,-2-7 0,0 16 0,3-6 0,-3-10 16,4 13 0,-4-13 0,0 12 0,0-12 15,4 13 0,-4-13 0,0 10 0,0-10 16,5 10 0,-5-10 0,0 10 0,0-10 15,0 12 0,0-12 0,5 13 0,-5-13 16,0 13 0,0-13 0,4 13 0,-4-5 16,0-8 0,0 14 0,3-6 0,-3-8 15,3 18 0,-3-8 0,0-10 0,0 16 0,2-9 16,-2-7 0,0 13 0,0-13 16,0 10 0,0-10 0,0 12 0,0-12 0,0 0 15,3 10 0,-3-10 0,3 8 0,-3-8 16,0 0 0,0 0 0,0 9 0,0-9 15,0 0 0,0 0 0,0 0 0,0 0 16,0 0 0,0 0 0,0 0 0,0 0 16,0 0 0,0 0 0,0 0 0,0 0 15</inkml:trace>
  <inkml:trace contextRef="#ctx0" brushRef="#br0">21958 5015 0,'0'0'0,"0"0"0,0 0 16,0 0 0,0 0 0,0 0 0,0 0 15,0 0 0,0 0 0,0 0 0,0 0 16,0 0 0,0 0 0,0 0 0,0 0 16,9 5 0,-9-5 0,0 0 0,3 13 0,-3-5 15,0 2 0,0 12 0,-3-4 0,1 5 16,-4 13 0,-2 2 0,2-8 0,-7 9 16,0-2 0,1-9 0,1 10 0,-2 0 15,-4-5 0,4-7 0,1-2 0,5-7 16,-8 3 0,7-8 0,0 1 0,3-3 15,-3-3 0,8-7 0,-7 13 0,3-6 16,4-7 0,-6 8 0,6-8 0,0 0 0,-2 8 16,2-8 0,0 0 0,-3 9 15,3-9 0,0 0 0,0 0 0,-3 7 0,3-7 16,0 0 0,0 0 0,0 0 0,0 0 16,0 0 0,16 7 0,-4-4 0,-12-3 15,20 4 0,-5-1 0,7 2 0,1-3 16,3 3 0,3 0 0,10 8 0,-2-9 15,5 2 0,5 1 0,-2 3 0,0-4 16,5 4 0,0 0 0,-1-4 0,3 4 16,-3-1 0,0-3 0,1 4 0,1-8 0,2 8 15,-9-2 0,2-1 0,3-1 0,0 3 16,3-3 0,-5-1 0,3-3 0,-1 9 16,0-1 0,3-8 0,-3 6 0,3-3 15,-2 0 0,-1 3 0,3-8 0,0 4 16,-3 2 0,3-3 0,-2 1 0,1-2 15,-1-1 0,1-1 0,-4 3 0,3-3 16,-3 3 0,2-3 0,-1 2 0,-1 2 0,0-4 16,-1 1 0,0-2 0,4 1 15,-3 0 0,3-4 0,-4 4 0,3 0 0,0 0 16,-4-2 0,3-1 0,-7 0 0,1 0 16,-1-4 0,-1 1 0,-7 2 0,6 0 15,-6 0 0,-3-1 0,11 0 0,-8 0 16,-3 2 0,-5-4 0,15 2 0,1 0 15,-8-3 0,-6 6 0,-2-4 0,0 3 16,0 0 0,2 0 0,-3-3 0,3 6 16,-3-3 0,8-1 0,-8 2 0,4 1 0,-1-2 15,0 0 0,-2 3 0,2-2 0,-2 2 16,-1 0 0,-1 0 0,-2-5 0,1 5 16,2 0 0,0-3 0,-3 3 0,1 0 15,0 0 0,-4-2 0,5 2 0,-4 0 16,-3-2 0,6 2 0,-7 0 0,9 0 15,-4 0 0,-5 0 0,0 0 0,-15 0 16,27 0 0,-6 2 0,1-2 0,0 0 16,-3 2 0,-6 1 0,-13-3 0,29-3 15,-19 3 0,-10 0 0,20 0 0,-20 0 16,21 0 0,-21 0 0,14-2 0,-14 2 0,0 0 16,16-2 0,-16 2 0,14-3 0,-14 3 15,20-5 0,-10 3 0,1-4 16,-2 4 0,2-3 0,-1 0 0,1 2 0,3-1 15,-6-2 0,14-6 0,-2 2 0,-2 0 16,2 1 0,-4-1 0,0 0 0,-2-2 16,2-1 0,-2 6 0,3-7 0,1 1 15,0 4 0,-8-4 0,7 0 0,1 1 0,-3 1 16,7-1 0,-10-2 0,9 0 0,-5 1 16,3-5 0,-1 4 0,15-7 0,-9 1 15,2 4 0,-4 4 0,-3-3 0,0 0 16,1 0 0,1 2 0,-1 3 0,-1-2 15,-3 1 0,-2 1 0,2 2 0,-8-2 16,1 2 0,-1 5 0,3-6 0,-3 3 16,-1-1 0,0-1 0,-1 3 0,1-2 15,2 1 0,-4-1 0,0 0 0,1-1 16,3 1 0,-7 1 0,4-1 0,-1 0 0,3-1 16,-3 2 0,2-2 0,0-1 0,-1 3 15,-1-2 0,0-2 0,2 6 16,-2-4 0,0 1 0,1 1 0,-4-3 0,4 2 15,-3 0 0,-3 7 0,8-10 0,-8 10 16,3-10 0,-3 10 0,5-10 0,-5 10 16,3-10 0,-3 10 0,5-8 0,-5 8 15,0 0 0,6-10 0,-6 10 0,3-4 0,-3 4 16,0 0 0,0 0 0,2-9 16,-2 9 0,0 0 0,0 0 0,6-12 15,-6 12 0,0 0 0,3-7 0,-3 7 0,0 0 16,0 0 0,0 0 0,2-7 0,-2 7 15,0 0 0,0 0 0,0 0 0,0 0 16,0 0 0,3-9 0,-3 9 0,0 0 16,0 0 0,0 0 0,0 0 0,0 0 15,0 0 0,0 0 0,0 0 0,0 0 16,2-8 0,-2 8 0,0 0 0,0 0 16,0 0 0,0 0 0,0 0 0,0 0 0,0 0 15,0 0 0,0 0 0,0 0 16,0 0 0,0 0 0,0 0 0,0 0 0,0-10 15,0 10 0,0 0 0,0 0 0,0 0 16,0 0 0,0 0 0,0 0 0,0 0 16,0 0 0,0 0 0,0 0 0,0 0 15,0 0 0,0 0 0,0 0 0,0 0 16,0 0 0,0 0 0,0 0 0,0 0 0,0 0 16,0 0 0,0 0 0,-21-5 15,21 5 0</inkml:trace>
  <inkml:trace contextRef="#ctx0" brushRef="#br0">20944 7689 0,'0'0'0,"0"0"0,0 0 16,0 0 0,5 19 0,-8-9 0,1 10 16,-4 3 0,-4 12 0,-2 3 0,-1-2 15,-4 6 0,-3 3 0,2-1 0,-4 0 16,-3 4 0,-11 20 0,-2 0 0,8-17 0,3-3 16,-6-7 0,8 5 0,-13 22 0,5-25 15,10-6 0,-3 2 0,7-1 0,-3-8 16,9-4 0,1-4 0,4-1 0,0-9 15,3-2 0,0 0 0,-1-4 0,3 3 16,0-5 0,3-4 0,-3 5 0,3-5 16,0 0 0,0 0 0,11-18 0,3 0 15,11-15 0,-2-3 0,5-9 0,14-23 16,1 6 0,1-6 0,4 2 0,-3 0 16,-3 1 0,-11 11 0,8-13 0,7 1 0,-21 14 15,-2 12 0,-1 1 0,0 2 0,-4-1 16,5 5 0,-5-2 0,-1 7 0,-4 5 15,-1 3 0,1 1 0,-1 4 0,-2-6 16,1 4 0,1 2 0,-5 0 0,1 4 16,0 0 0,-1 4 0,-3 0 0,3-2 15,-7 9 0,7-8 0,-7 8 0,9-6 16,-9 6 0,0 0 0,0 0 0,0 0 0,0 0 16,21 23 0,-21-11 0,3 7 0,2 4 15,-5-1 0,0 15 0,0-8 16,0 9 0,-5-4 0,5 3 0,-3-1 0,3 2 15,-5-8 0,5-5 0,-2-1 0,2-2 16,-3 4 0,-1-3 0,4 2 0,-2 0 16,2-2 0,-5-2 0,2 1 0,3 1 15,0-7 0,-3 6 0,0-1 0,3-1 16,0-3 0,0-1 0,0 6 0,0-9 16,-1 9 0,2-8 0,-1 0 0,3 1 15,-3-3 0,0 2 0,3-4 0,-3 3 0,0-1 16,3 1 0,-3-3 0,-3 0 0,3-2 15,-3 0 0</inkml:trace>
  <inkml:trace contextRef="#ctx0" brushRef="#br0">20654 8206 0,'-4'-12'0,"-1"2"0,5 3 0,0-3 15,-3 3 0,3 7 0,0-9 16,0 9 0,0 0 0,0-10 0,0 10 0,8-3 16,-8 3 0,17-6 0,-6 6 0,14 0 15,19 0 0,-1 3 0,4 0 0,7-2 16,-4 1 0,-4 1 0,1 0 0,-4-1 15,1 3 0,-1-3 0,-4 2 0,-11-4 16,-7-6 0,0 1 0</inkml:trace>
  <inkml:trace contextRef="#ctx0" brushRef="#br0">21579 7431 0,'0'0'0,"0"0"0,11-6 0,-11 6 16,0 0 0,0 0 0,8-9 0,-8 9 0,0 0 16,0 0 0,0 0 0,0 0 0,0 0 15,0 0 0,5 23 0,-1 1 0,-8-1 16,1 13 0,-5 9 0,6-4 0,-4 10 15,-1-5 0,-8 4 0,2 26 0,-4-2 16,-1-16 0,-2 18 0,6-22 0,-2-6 16,-6 25 0,3-22 0,2-6 0,1 1 15,2 2 0,-2 1 0,5 0 0,-5 0 0,-1-1 16,6-7 0,-3 3 0,5-4 0,-3-5 16,3-4 0,-2-9 0,6 1 0,0-3 15,-2-2 0,2-2 0,2-1 0,-2-5 16,0-2 0</inkml:trace>
  <inkml:trace contextRef="#ctx0" brushRef="#br0">20371 7269 0,'9'-10'0,"-1"2"0,-8 8 16,12-10 0,-12 10 0,5 0 0,-5 0 0,0 0 16,0 0 0,10 18 0,-7 2 0,-3 0 15,0 16 0,-5 4 0,-7 3 0,-1 2 16,0 4 0,-11 29 0,-2-7 0,-4-2 16,5-10 0,-10 9 0,7-13 0,-13 16 15,3-3 0,8-19 0,0-5 0,4 1 16,-3-2 0,2 0 0,-2 0 0,8 0 0,0-5 15,-4 1 0,4-4 0,0 0 0,3-2 16,-2-1 0,13-5 0,-2-5 0,5-2 16,3-5 0,1 5 0</inkml:trace>
  <inkml:trace contextRef="#ctx0" brushRef="#br0">21967 8125 0,'8'-9'0,"-8"9"15,0 0 0,9-4 0,-9 4 0,0 0 16,0 0 0,6-7 0,-6 7 0,0 0 0,0 0 15,0 0 0,0 0 0,0 0 0,7-5 16,-7 5 0,0 0 0,0 0 0,0 0 16,0 0 0,7-7 0,-7 7 0,18-3 15,-3 3 0,6-3 0,20 1 0,0 0 16,9 2 0,-7-3 0,7 6 0,-7-3 16,6 0 0,-6-3 0,-11 0 0,-2 3 15,-5 0 0,-4 0 0,-2 0 0,-4-2 0,-2 2 16,-13 0 0,22-2 0,-22 2 15,16 0 0,-16 0 0,0 0 0,25 0 0,-25 0 16,0 0 0,17 0 0,-17 0 0,0 0 16,10 2 0,-10-2 0,0 0 0</inkml:trace>
  <inkml:trace contextRef="#ctx0" brushRef="#br0">21984 8305 0,'0'0'16,"0"0"0,0 0 0,0 0 0,0 0 16,0 0 0,0 0 0,0 0 0,0 0 15,0 0 0,0 0 0,0 0 0,30 5 16,-16-5 0,10 0 0,4 0 0,-3 2 15,21-2 0,-4 0 0,6 3 0,2-3 16,-1 1 0,0 1 0,6 2 0,-3-1 0,1 0 16,-4 1 0,-4-2 0,3 2 0,-5-4 15,-9 0 0,-5 1 0,-2-1 0,-5 0 16,1-1 0,-2-8 0,-5 5 0</inkml:trace>
  <inkml:trace contextRef="#ctx0" brushRef="#br0">23498 7977 0,'0'0'0,"0"0"0,0 0 0,0 0 15,-41 27 0,9-5 0,-1 3 0,-4-1 16,5 3 0,-4 0 0,3-2 0,3 2 16,3 0 0,8-3 0,5-6 0,2-1 15,2 3 0,4 3 0,4-1 0,-1-5 16,8 1 0,-3 2 0,12-3 0,-2 1 16,6-2 0,5-1 0,-1-8 0,3 6 15,15-6 0,-9-4 0,-4-1 0,0-2 16,1-5 0,-3 0 0,0-5 0,-4 0 0,-2-5 15,1 0 0,6-16 0,-6 6 0,-3 5 16,-9-1 0,-3-1 0,0 1 0,-3 1 16,2-1 0,-4-1 0,-4 4 0,0 0 15,-4 1 0,4-1 0,0 6 0,-6 1 16,3-1 0,2 1 0,-3 1 0,1 2 16,2-2 0,-3 0 0,-9-2 0,4 2 15,2 1 0,0 2 0,2 2 0,2-3 0,-2 3 16,2 0 0,-7 3 0,14 2 0,-25-8 15,12 8 0,13 0 0,-25-2 0,13-1 16,12 3 0,-18-2 0</inkml:trace>
  <inkml:trace contextRef="#ctx0" brushRef="#br0">24306 7412 0,'7'-7'16,"-7"7"0,0 0 0,0 0 0,0 0 16,0-11 0,0 11 0,0 0 0,0 0 15,-18-11 0,6 5 0,-6-1 0,-7 0 0,-16-6 16,3 8 0,-9-5 0,-5 3 0,3-3 15,-6 4 0,1-2 0,-26 0 0,11-2 16,14 5 0,-29-7 0,16-1 0,-17 7 16,-3-3 0,5 3 0,-4-7 0,0 7 15,2-2 0,-3-8 0,3 4 0,0 2 16,-5 3 0,26-3 0,-22-4 0,16 7 16,14-3 0,-2 2 0,-27-7 0,20 5 15,10 5 0,-2-2 0,-2-1 0,4 0 16,1-2 0,2 6 0,0-4 0,0 4 0,-1-3 15,8 1 0,-7-1 0,-3 2 0,0 3 16,-3-6 0,1 6 0,0-1 0,-1-2 16,5 5 0,-4-5 0,9 0 0,-6 5 15,-2-3 0,4 3 0,0 0 0,1 0 16,6 0 0,-2 0 0,4 0 0,1 0 16,9-4 0,3 4 0,8 0 0,1 0 15,1 0 0,4-3 0,-1 6 0,17-3 0,-24 0 16,24 0 0,-19 0 0,19 0 0,-22 0 15,22 0 0,-20 4 0,20-4 0,-18 0 16,18 0 0,-19 0 0,19 0 0,-14 3 16,14-3 0,0 0 0,-16 0 0,16 0 15,-14 3 0,14-3 0,0 0 0,-16 0 0,16 0 16,0 0 0,-20 0 0,20 0 0,-14 2 0,14-2 16,0 0 0,-18 0 0,18 0 0,0 0 15,-17 2 0,17-2 0,0 0 0,0 0 16,0 0 0,-17 0 0,17 0 0,0 0 15,0 0 0,-13 3 0,13-3 0,0 0 16,-11 2 0,11-2 0,0 0 0,-12 10 0,12-10 16,-13 13 0,8-6 0,-4 1 15,-4 9 0,3-3 0,-3 6 0,0-2 16,-1 5 0,1-4 0,-9 15 0,3 1 0,-3-1 16,2 3 0,-5-2 0,4 6 0,-2 2 15,-3 1 0,-12 22 0,10-11 0,0-9 16,-15 20 0,13-13 0,2-9 0,4 0 15,-1 5 0,-5-6 0,0-2 0,3 4 16,-3 0 0,2-1 0,4 0 0,1-2 16,-1 1 0,2-4 0,6-2 0,-1 2 15,1-1 0,-1-1 0,4-1 0,2 1 16,-1-9 0,3 6 0,0-6 0,-5 5 0,3 5 16,-1-11 0,4-2 0,0-6 0,1 4 15,-2-1 0,3 1 0,4-1 0,-4-1 16,-2 1 0,0-3 0,2 3 0,-2-4 15,3-3 0,2 1 0,0-3 0,-2-3 16,2 0 0,0 2 0,0-4 0,1 0 16,-1 1 0,0-3 0,3 1 0,-2-2 15,2-5 0,-3 10 0,3-2 0,0-8 16,0 10 0,0-10 0,0 9 0,0-5 0,0-4 16,3 8 0,-3-8 0,5 8 0,-2-4 15,8 1 0,-3 0 0,3 0 0,14 0 16,-9 0 0,3-2 0,6-1 0,0 3 15,18-3 0,-10 2 0,17-4 0,-2 0 16,5 0 0,4 4 0,2-4 0,-6 3 16,5 0 0,-1-3 0,0 0 0,26 3 15,-15 1 0,16-2 0,-17 2 0,18-1 16,-1-1 0,-1 3 0,5 0 0,-23-2 0,26 4 16,-9-2 0,-19 0 0,22 2 0,-20-1 15,-8-4 16,28 5 0,-22-5 0,-8 4 0,3-1 15,0-4 0,-1 5 0,0-2 0,-2 2 0,2 0 16,1-5 0,27 1 0,-17 5 0,-10-6 16,30 6 0,0-4 0,-20-1 15,20-4 0,-20 2 0,-11-3 0,28 3 0,-16-2 16,-15-1 0,1 3 0,0 0 0,2 0 16,-2 0 0,3 0 0,-7 0 0,2 0 15,-1 0 0,-3 0 0,3 0 0,-7 3 16,6-3 0,-5 5 0,3-3 0,1 0 0,-4 1 15,1-3 0,2 5 0,-5-3 0,2 2 16,0-2 0,-7-2 0,-6 2 0,-3-2 16,-5 3 0,0-6 0,-4 6 0,4-6 15,-8 3 0,0-2 0,-4 2 0,-13 0 16,24-2 0,-15-2 0,-9 4 0,18-2 16,-18 2 0,15-2 0,-15 2 0,13-3 15,-13 3 0,0 0 0,14-3 0,-14 3 16,0 0 0,12-4 0,-12 4 0,0 0 15,12-3 0,-12 3 0,9-5 0,-9 5 0,8-3 16,-8 3 0,7-9 0,-7 9 0,7-11 16,1 5 0,-3-1 0,-2-4 15,2 2 0,0-3 0,4-6 0,-1-2 0,-2-3 16,-4 5 0,4-5 0,0-1 0,2-13 16,-3 0 0,6-5 0,0 0 0,0 3 15,2-1 0,-3-3 0,5 5 0,0 0 16,-2 2 0,-2-1 0,5-1 0,-3 2 0,4 0 15,-4 3 0,2 1 0,-2 4 16,-2 3 0,5-8 0,-8 4 0,1 3 16,3 4 0,-3-13 0,3 5 0,-7 6 0,1 2 15,-1-1 0,1 2 0,2-2 0,-3 1 16,-3-1 0,4-3 0,-3 3 0,6 1 16,-4-3 0,1 3 0,-1 1 0,4-2 15,-6 1 0,2 2 0,3 1 0,-3-1 16,-2 2 0,3 5 0,-1 0 0,-2 0 15,0 3 0,-1 0 0,1-2 0,2-1 0,-2 3 16,-3 0 0,2 1 0,0 0 0,-2-4 16,0 3 0,4 0 0,-1 3 15,0-3 0,-3 0 0,3 1 0,-3 0 0,2-1 16,-2 4 0,3-4 0,-3 10 0,0-13 16,3 6 0,-3 7 0,2-15 0,-2 15 15,0-10 0,0 10 0,3-10 0,-3 10 16,3-10 0,-3 10 0,0-9 0,0 9 0,0-7 15,0 7 0,0 0 0,0-13 16,0 13 0,0 0 0,1-9 0,-1 9 16,0 0 0,0-10 0,0 10 0,0 0 0,-1-13 15,1 13 0,0 0 0,0-10 0,0 10 16,0 0 0,0-10 0,0 10 0,0 0 16,0-9 0,0 9 0,0 0 0,-3-10 15,3 10 0,0 0 0,0 0 0,-3-10 16,3 10 0,0 0 0,-2-7 0,2 7 15,0 0 0,0 0 0,-3-11 0,3 11 16,0 0 0,-3-10 0,3 10 0,0 0 0,-8-7 16,8 7 0,-7-7 0,7 7 15,-4-6 0,4 6 0,-8-7 0,8 7 0,-8-6 16,2-3 0,6 9 0,-11-4 0,11 4 16,-8-9 0,8 9 0,-10-6 0,10 6 15,-9-4 0,9 4 0,-7-6 0,7 6 16,-9-5 0,9 5 0,-12-5 0,12 5 15,-9-5 0,9 5 0,-21-5 0,10 3 0,-6-3 16,8 3 0,-14-1 0,3-2 16,4 3 0,2-2 0,1 4 0,13 0 0,-28-4 15,28 4 0,-33-3 0,15 6 0,18-3 16,-32 0 0,20 0 0,12 0 0,-22 0 16</inkml:trace>
  <inkml:trace contextRef="#ctx0" brushRef="#br0">20068 10156 0,'0'0'16,"0"0"0,0 0 0,0 0 0,0 0 0,-6 5 16,6-5 0,0 0 0,0 0 15,0 0 0,0 0 0,0 0 0,0 0 0,0 0 16,0 0 0,0 0 0,0 0 0,0 0 16,0 0 0,0 0 0,0 0 0,0 0 15,0 0 0,0 0 0,0 0 0,0 0 16,0 0 0,0 0 0,0 0 0,0 0 15,0 0 0,0 0 0,0 0 0,0 0 16,-8 8 0,8-4 0,0 10 0,0 9 0,-3 15 16,0 7 0,1 3 0,-6-2 0,-9 30 15,4-21 0,1-2 0,3-6 0,0 0 16,1-1 0,-5-3 0,3-2 0,-1-4 16,6-8 0,-3-3 0,5-7 0,-2 1 15,2-4 0,-3-3 0,3-1 0,0-2 16,0 0 0,3-4 0,-4 1 0,4-7 15,0 10 0,0-10 0,-3 5 0,3-5 16,0 0 16,0 0 0,0 0 0,0 0 0,0 0 0,0 0 15,0 0 0,0-22 0,0 12 0,3 0 16,-1 1 0,3-13 0,-5 4 0,8-2 16,-1-1 0,-2 2 0,0 0 0,3-1 15,1 0 0,-4 2 0,1-2 0,2 4 0,1-7 16,-1 9 0,0-1 0,-3-4 15,4-2 0,-1 4 0,5 0 0,-6-3 16,3 2 0,0 2 0,4-4 0,0 1 0,-3 2 16,4-2 0,-3 8 0,-1-4 0,-2 8 15,1-4 0,-2 1 0,2 6 0,-6-2 16,4-1 0,0 0 0,-8 7 0,17-6 16,-9 4 0,-8 2 0,12-4 0,-12 4 15,0 0 0,0 0 0,21 6 0,-13-3 16,1 4 0,-7-1 0,4 1 0,-1 0 15,-2 3 0,2 1 0,-1 1 0,-4-2 0,0 1 16,2-1 0,-4 2 0,-2 2 0,-1-4 16,2-1 0,-2 1 0,-6 6 0,-3-3 15,7-3 0,-11 2 0,-1 1 0,-3-3 16,3-3 0,3 1 0,2-3 0,0-1 16,1 0 0,2-2 0,11-2 0,-19 2 15,5 1 0,14-3 0,-19 0 0,19 0 16,-14 0 0,14 0 0,0 0 0,-20-3 15,20 3 0,0 0 0,0 0 0,-14-4 16,14 4 0,0 0 0,0 0 0,0 0 0,-4-8 16,4 8 0,0 0 0,0 0 0,0 0 15,0 0 0,0 0 0,0 0 0,0 0 16,0 0 0,0 0 0,0 0 0,41 10 16,-33-8 0,3 4 0,-3 1 0,3 0 15,3 7 0,-2-1 0,6-1 0,-6 4 16,4-3 0,-6-1 0,4 8 0,-3-4 15,2 1 0,-1-2 0,1 2 0,-5-5 0,3 5 16,-2-2 0,1-2 0,-1-1 0,-4 1 16,1-5 0,2 4 0,-3-2 0,1-1 15,0-2 0,-1 0 0,0 1 0,-5-8 16</inkml:trace>
  <inkml:trace contextRef="#ctx0" brushRef="#br0">20456 10901 0,'0'0'0,"0"0"0,8-7 0,-8 7 0,0 0 16,0 0 0,0 0 0,0 0 0,0 0 15,0 0 0,22 12 0,-20-4 0,2 2 16,0 0 0,-2 1 0,2-1 0,-3 12 15,2-4 0,-3 2 0,2 0 0,-2-4 0,3 2 16,-3 2 0,0-5 0,0-1 0,3 0 16,-6-4 0,6-2 0,-3 2 15,0 0 0,0-3 0,0 3 0,0-10 0,2 13 16,-2-13 0,0 10 0,0-10 0,0 0 16</inkml:trace>
  <inkml:trace contextRef="#ctx0" brushRef="#br0">21282 10709 0,'0'0'0,"0"0"0,0 0 15,0 0 0,0 0 0,0 0 0,0 0 16,0 0 0,0 0 0,0 0 0,0 0 16,0 0 0,0 0 0,0 0 0,0 0 15,0 0 0,0 0 0,0 0 0,0 0 16,0 0 0,0 0 0,0 0 0,0 0 16,0 0 0,0 0 0,0 0 0,0 0 0,0 0 15,0 0 0,0 0 0,0 0 16,0 0 0,0 0 0,0 0 0,0 0 0,0 0 15,0 0 0,0 0 0,0 0 0,0 0 16,0 0 0,0 0 0,0 0 0,0 0 16,0 0 0,0 0 0,0 0 0,0 0 15,0 0 0,0 0 0,-16-15 0,16 15 16,0 0 0,0 0 0,0 0 0,0 0 16,0 0 0,0 0 0,0 0 0,0 0 15,0 0 0,0 0 0,0 0 0,0 0 0,0 0 16,0 0 0,0 0 0,0 0 0,-24 7 15,24-7 0,0 0 0,0 0 0,-14 0 16,14 0 0,0 0 0,-16 0 0,16 0 16,-14 0 0,14 0 0,-10 3 0,10-3 15,0 0 0,-20 0 0,20 0 0,-10 0 16,10 0 16,-14 0 0,14 0 0,0 0 0,-14 0 15,14 0 0,0 0 0,-16 0 0,16 0 0,0 0 16,0 0 0,-14 2 0,14-2 0,0 0 15,0 0 0,0 0 0,0 0 0,0 0 16,-20 0 0,20 0 0,0 0 0,0 0 16,-5 5 0,5-5 0,0 0 0,0 0 15,0 0 0,0 0 0,0 0 0,0 0 16,-11 3 0,11-3 0,0 0 0,0 0 16,0 0 0,0 0 0,0 0 0,0 0 0,0 0 15,0 0 0,0 0 0,0 0 0,0 0 16,46-3 0,-24 3 0,1-5 15,1 5 0,-5-2 0,3-1 0,0 3 0,-3 3 16,2-6 0,-6 3 0,0 3 0,3-3 16,-18 0 0,25 0 0,-14 2 0,-11-2 15,24 0 0,-13 0 0,-11 0 0,19 5 16,-19-5 0,14 3 0,-5-3 0,-9 0 0,0 0 16,21 2 0,-21-2 0,0 0 15,13 0 0,-13 0 0,10 2 0,-10-2 16,0 0 0,0 0 0,0 0 0,0 0 0,15 3 15,-15-3 0,0 0 0,0 0 0,0 0 16,0 0 0,0 0 0,0 0 0,0 0 16,0 0 0,17 0 0,-17 0 0,0 0 15,0 0 0</inkml:trace>
  <inkml:trace contextRef="#ctx0" brushRef="#br0">21325 10564 0,'-6'-8'0,"6"8"0,0 0 0,0 0 16,-8-7 0,8 7 0,0 0 0,0 0 16,-3-5 0,3 5 0,0 0 0,0 0 15,0 0 0,0 0 0,0 0 0,0 0 16,0 0 0,0 0 0,0 0 0,3 25 0,-2-7 15,3 5 0,-1 15 0,-3-5 0,-7 10 16,7-3 0,-4-1 0,-1-2 0,-3 3 16,4-4 0,-1-1 0,-3 1 0,0-8 15,-1-4 0,6-4 0,-3 0 0,4-5 16,-3 0 0,2-4 0,3 1 0,-5-5 16,5 2 0,-4-2 0,4-2 0,0-5 15,-2 10 0,2-10 0,0 0 0,0 0 0,0 0 0</inkml:trace>
  <inkml:trace contextRef="#ctx0" brushRef="#br0">22055 10428 0,'5'-8'0,"-5"8"0,0 0 0,9-5 0,-9 5 16,0 0 0,0 0 0,0 0 15,0 0 0,0 0 0,0 0 0,0 0 16,0 0 0,-36 20 0,25-13 0,-2 6 0,1 2 16,-1-5 0,2 0 0,3 0 0,1-1 15,-2-2 0,4 1 0,1 0 0,1 2 16,1-1 0,2 1 0,2 0 0,5 0 15,0-1 0,7 10 0,3-6 0,-2 3 16,2-2 0,-1 1 0,0-1 0,5-1 16,-8-3 0,-2 0 0,3 0 0,-4-2 15,-2 2 0,4-3 0,-7-1 0,4 4 16,2 8 0,-3-4 0,-6 1 0,1-5 0,0 3 16,-3 0 0,-6-2 0,4 10 0,-4-7 15,-3 3 0,-1 4 0,-1-8 0,-2 6 16,-1-6 0,-6 0 0,4 2 0,-3-2 15,-1-5 0,4 2 0,-6 2 0,5-6 16,7-1 0,-6 0 0,2-3 0,3-2 16,-3 3 0,14-3 0,-30-12 0,16 6 15</inkml:trace>
  <inkml:trace contextRef="#ctx0" brushRef="#br0">21954 10422 0,'0'0'16,"11"-7"0,-3 1 0,-8 6 0,17-10 16,-7 2 0,10 1 0,-1-4 0,5 2 15,2-1 0,15 0 0,2-6 0,-3 10 16,2-6 0,-9 5 0,-6 1 0,-2-1 15,-3 4 0,-2 1 0,1 2 0,1-2 16,-3 2 0,-3 0 0,-16 0 0,25 0 16</inkml:trace>
  <inkml:trace contextRef="#ctx0" brushRef="#br0">22729 10297 0,'13'-7'0,"-13"7"15,0 0 0,10-5 0,-10 5 0,0 0 16,0 0 0,0 0 0,0 0 0,0 0 0,0 0 16,0 0 0,0 0 0,15 18 0,-14 4 15,-2 14 0,-2 7 0,1 1 0,-6 1 16,6 4 0,-8 2 0,-1-2 0,-2-1 15,-1 1 0,6-5 0,-3-2 0,2-6 16,0-1 0,5-7 0,-1-3 0,0-9 16,-2-1 0,4 0 0,1-5 0,-2 0 15,3 0 0,-2-5 0,0 1 0,3-6 0,0 9 16,0-9 0,0 0 0,0 0 16,0 0 0,0 0 0,0 0 0,0 0 0,7-27 15,-1 9 0,4-5 0,-2 1 0,5-12 16,4-4 0,-1 0 0,0-2 0,3 2 15,1 5 0,2 0 0,-6-1 0,3 7 16,-3 5 0,-2 0 0,0 3 0,5-12 16,-2 6 0,-3 7 0,2 0 0,-9 3 15,2 2 0,8 1 0,-4 2 0,-2 0 16,-2 0 0,-1-1 0,2 6 0,-3-7 0,3 6 16,-10 6 0,16-10 0,-7 5 0,-9 5 15,12-7 0,-12 7 0,13-3 0,-13 3 16,0 0 0,0 0 0,0 0 0,0 0 15,24 17 0,-22-9 0,-2 2 0,2 3 16,-4-2 0,0 2 0,-4 7 0,-2-1 16,3-1 0,-6 1 0,0-2 0,-2 1 15,-4-1 0,4-2 0,-7-3 0,3 1 0,-1-4 16,2 4 0,-1-6 0,4-2 16,0 3 0,6-4 0,-5 2 0,12-6 0,-17 4 15,12-1 0,5-3 0,-10 4 0,10-4 16,-11 6 0,11-6 0,0 0 0,-12 6 15,12-6 0,0 0 0,-8 6 0,8-6 16,0 0 0,-8 6 0,8-6 0,0 10 16,0-10 0,-2 11 0,0-1 0,-1 0 15,3 0 0,0 0 0,0 1 0,3 11 16,1-2 0,2 1 0,-4-7 0,6 3 0,2 4 16,-6-4 0,5 0 0,-1-3 0,3 2 15,0-5 0,-3-1 0,-2-1 0,1-3 16,0 1 0,-7-7 0,16 0 0</inkml:trace>
  <inkml:trace contextRef="#ctx0" brushRef="#br0">23194 10755 0,'0'0'0,"-8"-6"0,8 6 0,0 0 15,0 0 0,-4-13 0,4 13 0,0 0 16,0 0 0,-4-8 0,4 8 0,0 0 16,0 0 0,0 0 0,0 0 0,11-14 0,2 14 15,-1-3 0,-12 3 0,24-5 0,-13 3 16,-11 2 0,25 0 0,-25 0 0,25 2 15,-25-2 0,18 3 0,-10-1 0,-8-2 16,9 5 0,-9-5 0,3 10 0,-3-10 16,6 13 0,-12-3 0,3-4 0,-1 4 15,-1 2 0,3-6 0,-4 6 0,4-4 16,2 1 0,0 4 0,-2-3 0,4 10 0,0-2 16,1 3 0,5 1 0,1-4 15,-1 2 0,0-4 0,1 1 0,2 1 0,-4 2 16,1-6 0,1-2 0,-6-2 0,-2 0 15,3 0 0,-2-2 0,-2-1 0,0-7 16,0 13 0,0-13 0,-6 13 0,2-3 16,-1-7 0,-4 4 0,-1-1 0,-5-4 15,7 2 0,-14-1 0,0 0 0,0-6 16,7 1 0,-2-3 0,7-3 0,0 1 16</inkml:trace>
  <inkml:trace contextRef="#ctx0" brushRef="#br0">23750 10681 0,'0'0'15,"14"-4"0,-5 0 0,1 2 0,-10 2 16,22-6 0,0 4 0,-1-2 0,5 0 15,15-1 0,-1 5 0,-9-2 0,-1 4 16,-6-4 0,1 2 0,2 0 0,15 2 16,-15 0 0,-3-2 0,-2 0 0,-9 0 15,4 0 0,-17 0 0,22 0 0,-22 0 0,16 0 16,-16 0 0,8-2 0,-8 2 0,7-8 16,-7 8 0,0 0 0</inkml:trace>
  <inkml:trace contextRef="#ctx0" brushRef="#br0">24205 10561 0,'-15'-10'0,"2"3"0,5 2 0,-4 0 15,12 5 0,-13-8 0,13 8 0,-7-5 0,7 5 16,-10-5 0,10 5 0,0 0 0,0 0 16,-13-4 0,13 4 0,0 0 0,0 0 15,0 0 0,0 0 0,0 0 0,0 0 16,0 0 0,0 0 0,-22 9 0,17-2 16,2 4 0,-5-1 0,-1 12 0,-2-3 15,1 3 0,-4 14 0,0-13 0,4 5 16,0-9 0,3 5 0,-1-1 0,0 12 0,-1-7 15,4-7 0,2 1 0,0 1 0,-2-8 16,5 0 0</inkml:trace>
  <inkml:trace contextRef="#ctx0" brushRef="#br0">24590 10349 0,'0'0'0,"0"0"0,-5-15 16,5 15 0,0 0 0,0 0 0,0 0 0,2-12 15,-2 12 0,0 0 0,23-10 0,-13 4 16,12 3 0,4 0 0,-5-2 0,3 3 16,4-4 0,-7 6 0,2 0 0,-3 0 15,-20 0 16,26 3 0,-14 2 0,-12-5 0,13 8 15,-13-8 0,5 9 0,-3 1 0,-9 7 16,-1 3 0,0-2 0,-1-1 0,-1 1 0,-1 2 16,-3-4 0,6 1 0,-3-1 0,0-1 15,5 1 0,1-2 0,2 6 0,1-1 16,4 3 0,6 1 0,-2-1 0,10 11 16,3-2 0,-5-6 0,0-4 0,-3-2 15,2 0 0,1-4 0,0 2 0,-2-1 0,2-4 16,-13-3 0,7 1 0,-2-2 15,-6-2 0,0-6 0,9 10 0,-9-2 0,0-8 16,-4 10 0,-1-2 0,-6-1 0,-9 3 16,2-2 0,-4 0 0,0-1 0,3-1 15,5-1 0,-2 0 0,4 0 0,4-2 16,8-3 0,-17 4 0,17-4 0,-11 0 16,11 0 0,0 0 0,0 0 0,0 0 15</inkml:trace>
  <inkml:trace contextRef="#ctx0" brushRef="#br0">25349 10325 0,'2'-9'0,"-2"9"15,6-10 0,-6 10 0,6-9 0,-6 9 0,5-7 16,-5 7 0,0 0 0,6-10 0,-6 10 15,0 0 0,5-5 0,-5 5 0,0 0 16,0 0 0,0 0 0,16 15 0,-10-5 16,-1 12 0,-2 2 0,0 11 0,-3 2 15,0 2 0,-6 0 0,4 1 0,-4-3 16,1 2 0,-6-1 0,3-5 0,2-2 16,1-6 0,-1-5 0,0-2 0,4-2 0,-4-1 15,4-5 0,-2 0 0,4 0 0,-4-3 16,4 3 0,-3-6 0,3-4 15,-3 8 0,3-8 0,0 0 0,0 0 0,0 0 16,0 0 0,0 0 0,0 0 0,11-32 16,-3 12 0,9-15 0,-4 1 0,1-1 15,-3 5 0,5-3 0,5-3 0,-12 11 16,6 2 0,-5 1 0,-2 4 0,6-3 16,-1 3 0,2 0 0,-5-1 0,3 3 15,2-1 0,-2 2 0,-1-1 0,3 3 0,0-4 16,-1 2 0,2 2 0,0-1 0,-2 2 15,-2 2 0,-3 0 0,3 3 0,-4 1 16,-1 2 0,3-4 0,-10 8 0,13-5 16,-13 5 0,10-8 0,-10 8 0,9-1 15,-9 1 0,0 0 0,0 0 0,0 0 16,16 9 0,-16 4 0,0-3 0,-2 2 16,-4 6 0,-4 4 0,-6-1 0,2-1 0,-11 10 15,0-4 0,3-6 0,6 1 0,0-7 16,-1-1 0,0 1 0,4-2 15,0-2 0,0-2 0,2-3 0,4 2 0,4-4 16,3-3 0,-13 10 0,10-5 0,3-5 16,0 0 0,-9 7 0,9-7 0,0 0 15,-8 6 0,8-6 0,0 0 0,-4 6 16,4-6 0,0 0 0,-6 4 0,6-4 16,0 0 0,-3 13 0,3-13 0,0 15 15,0-8 0,3 3 0,3 0 0,-6 0 16,1 1 0,5-1 0,-4 0 0,4 3 0,3 5 15,-5-4 0,2 0 0,2-5 0,-3 1 16,4 0 0,-1-4 0,0 4 0,1-7 16,2 2 0</inkml:trace>
  <inkml:trace contextRef="#ctx0" brushRef="#br0">25869 10645 0,'0'0'16,"0"0"0,0 0 0,0-10 0,0 10 16,0 0 0,0 0 0,0 0 0,0 0 15,3-10 0,-3 10 0,0 0 0,0 0 16,0 0 0,0 0 0,5-7 0,-5 7 0,0 0 15,17-6 0,-4 4 0,6 1 0,4-3 16,-2 4 0,2 0 0,-7 0 0,5 0 16,-1 4 0,-7-4 0,-1 1 0,0 1 15,-12-2 0,18 0 0,-18 0 0,12 6 16,-12-6 0,4 7 0,-4-7 0,0 10 16,0-10 0,-8 13 0,0-4 0,5-1 15,-6 0 0,3-1 0,2 3 0,1-1 0,-5-2 16,8 5 0,-6-2 0,6 1 15,0 1 0,2 1 0,2 3 0,4 4 0,-1 0 16,2-2 0,0 1 0,3-3 0,-3 2 16,3-3 0,-4 0 0,-3-2 0,0-5 15,0 1 0,-1-3 0,-1 1 0,-1-4 16,-2 7 0,0-10 0,0 6 0,0-6 16,-5 10 0,-4-3 0,-4-4 0,0 2 15,0-3 0,-8 3 0,5-2 0,-9-1 16,6-2 0,3-2 0,-1 2 0,4-3 0,2 0 0,-1-4 15,4 2 0,1-2 0,0-3 0,7 0 16</inkml:trace>
  <inkml:trace contextRef="#ctx0" brushRef="#br0">26614 10432 0,'0'0'0,"2"-4"0,-2 4 0,0 0 0,0 0 15,0 0 0,5-10 0,-5 10 0,0 0 16,0 0 0,0 0 0,9-6 0,-9 6 16,0 0 0,14-3 0,-4 0 0,2 1 15,10-2 0,-1 3 0,4-4 0,16 2 16,1 3 0,-10-4 0,-4 4 0,-3 0 15,1 0 0</inkml:trace>
  <inkml:trace contextRef="#ctx0" brushRef="#br0">26739 10516 0,'0'0'0,"0"0"15,0 0 0,0 0 0,0 0 0,0 0 16,0 0 0,0 0 0,24 16 0,-7-12 16,8 2 0,2-4 0,-2 3 0,22-3 15,-3 3 0,3-5 0,-4-2 0,1-3 0,0-5 16</inkml:trace>
  <inkml:trace contextRef="#ctx0" brushRef="#br0">27767 10252 0,'0'0'0,"0"0"0,5-4 0,-5 4 0,0 0 15,0 0 0,0 0 0,-24 17 0,6-5 16,-1 8 0,-11 8 0,0-2 0,3 4 16,-1-2 0,1 1 0,11-4 0,2-7 15,3 4 0,6-1 0,-3-1 0,2 1 16,8 1 0,2 0 0,1-3 0,9 1 15,-1-5 0,9-1 0,3-4 0,16 2 16,1-7 0,1-3 0,-3-4 0,5-1 16,-4-5 0,-8-5 0,-1-4 0,-4-1 0,-6 1 15,-6-1 0,-2 1 0,2 1 0,1-2 16,-9 1 0,0 3 0,-1 1 0,-5 2 16,-2 0 0,2-1 0,1 1 0,-3 4 15,0 7 0,3-15 0,-3 5 0,0 0 16,0 10 0,-3-16 0,0 10 0,3 6 15,-2-19 0,0 13 0,-5-2 0,0 1 16,6 0 0,1 7 0,-8-10 0,2 2 0,-1 1 16,-5 1 0,-7 0 0,-5-4 15,-16 1 0,3 1 0,-12-7 0,3 5 0,-4 0 16</inkml:trace>
  <inkml:trace contextRef="#ctx0" brushRef="#br0">22020 12042 0,'0'0'0,"10"0"0,-10 0 0,0 0 15,0 0 0,0 0 0,0 0 0,0 0 16,16 3 0,-16-3 0,0 0 0,0 0 16,0 0 0,0 0 0,9 6 0,-9-6 15,0 0 0,0 0 0,3 7 0,-3-7 16,0 0 0,0 0 0,-6 15 0,6-15 15,-7 4 0,7-4 0,-8 8 0,8-8 16,-9 8 0,9-8 0,-14 4 0,14-4 0,0 0 16,0 0 0,0 0 0,0 0 0,0 0 15,0 0 0,-17-12 0,17 12 0,6-18 0,-5 6 16,7 2 0,0-3 0,-3 7 0,0-4 16,4 3 0,-3-3 0,1 5 0,1-6 15,4 7 0,-4-4 0,1 3 0,1 0 16,1 3 0,0 1 0,-11 1 0,22-7 15,-22 7 0,19 7 0,-5-6 0,-14-1 0,17 7 16,-7-2 0,-6 3 0,5 2 0,-2 0 16,-2 0 0,0 1 0,1 11 0,-4 0 15,-2 1 0,0 15 0,-2-9 0,-9 8 16,-1-3 0,3-4 0,3-5 0,-2-1 16,-6-3 0,3 0 0,-4-3 0,0 1 15,-2-2 0,2 2 0,2-6 0,0 0 16,2-3 0,0-2 0,-1-4 0,3 2 15,0-2 0,9-4 0,-16 0 0,16 0 16,0 0 0,-22-4 0,14-2 0,8 6 0,-9-12 16,3 5 0,4-1 0,2 0 0,0 8 15,0-17 0,0 6 0,0 4 0,2-3 16,4 4 0,-6 6 0,6-17 0,-1 12 16,1-5 0,1 5 0,0-3 0,-7 8 15,18-8 0,-10 5 0,4 0 0,-12 3 16,25 0 0,-16 0 0,-9 0 0,23 3 15,-10-2 0,-2 7 0,1-6 0,-1 6 0,8-1 16,-1 3 0,-6 0 0,4 0 0,-2 0 16,2-1 0,-2 3 0,0-4 0,-3 0 15,8 6 0,-6-4 0,4 3 0,-1-5 16,1-1 0,-4-2 0,0 0 0,-1-4 16,0 2 0,-12-3 0,23 0 0,-23 0 15,37-9 0,-24-1 0,-2 0 0</inkml:trace>
  <inkml:trace contextRef="#ctx0" brushRef="#br0">22842 11811 0,'0'0'0,"7"-12"15,-4 6 0,-3 6 0,5-13 0,-5 13 16,0 0 0,6-10 0,-6 10 0,0 0 15,0 0 0,0 0 0,0 0 0,0 0 0,0 0 16,11 29 0,-15-4 0,-1 12 0,0 2 16,0 6 0,-6-1 0,-1-1 15,4 0 0,3 2 0,-2-1 0,-5 1 0,4-4 16,0-1 0,-1-5 0,6-4 0,-2-8 16,0-5 0,2 0 0,3-1 0,-5-4 15,5 0 0,-2-4 0,2-1 0,0-8 16,-4 15 0,1-11 0,3-4 0,0 0 15,3 10 0,-3-10 0,0 0 0,0 0 16,0 0 0,0 0 0,0 0 0,16-24 0,-13 11 16,8-6 0,0-1 0,0-2 0,5-11 15,-2 6 0,-2 3 0,6-8 0,-8 2 16,5 8 0,-5 3 0,-1-3 0,2-2 16,-3 5 0,1-3 0,2 2 0,-4 3 15,-1-3 0,3 0 0,3 3 0,-1-1 16,-2 4 0,5-1 0,-3 3 0,4-6 15,-2 6 0,4-1 0,-3 5 0,-2-2 0,-1 2 16,-3-2 0,1 3 0,-9 7 0,17-10 16,-7 4 0,-10 6 0,16-4 15,-16 4 0,18-3 0,-18 3 0,0 0 0,0 0 16,15 13 0,-15-13 0,0 17 0,0-7 16,-3 2 0,-2 1 0,-2 7 0,-8 1 15,0-3 0,-1 4 0,-12 7 0,0-1 16,-2-4 0,5-3 0,3-7 0,2 2 15,2-5 0,2-1 0,-4 0 0,10 0 16,-5-5 0,1 2 0,3-2 0,2-2 16,9-3 0,-21 1 0,14 3 0,7-4 0,-18 2 15,18-2 0,0 0 0,-15 0 0,15 0 16,0 0 0,0 0 0,-17 0 0,17 0 16,0 0 0,0 0 0,0 0 0,0 0 15,0 0 0,-14 3 0,14-3 0,0 0 16,0 0 15,0 9 0,0-9 0,8 14 0,-2-4 16,2-2 0,6 9 0,-4-3 0,5 5 0,1-4 16,-1-2 0,2 5 0,6-3 0,-4 1 15,1-3 0,-2 2 0,1 2 16,-2-7 0,0 3 0,0-1 0,1-2 0,-6-2 16,2 1 0,-2-3 0,-1-2 0,-11-4 15,19 5 0,-11-2 0,-8-3 0,0 0 16,0 0 0</inkml:trace>
  <inkml:trace contextRef="#ctx0" brushRef="#br0">23315 12359 0,'0'0'0,"0"0"0,8-8 0,-8 8 16,0 0 0,0 0 0,0 0 0,0 0 16,0 0 0,7-5 0,-7 5 0,0 0 0,0 0 15,0 0 0,0 0 0,0 0 0,0 0 16,0 0 0,0 0 0,0 0 0,0 0 16,0 0 0,0 0 0,0 0 0,0 0 15,0 0 0,0 0 0,0 0 0,0 0 16,0 0 0,0 0 0,0 0 0,-35 0 15,35 0 0,0 0 0,0 0 0,0 0 16,-8-8 0,8 8 0,0 0 0,0 0 0,0 0 16,3-10 0,-3 10 0,0 0 0,0 0 15,19-3 0,-19 3 0,19-3 0,-19 3 16,22 3 0,-22-3 0,25 9 0,-8-1 16,1-1 0,-3 5 0,0 0 0,0 2 15,1 3 0,-2-1 0,-4 2 0,-1 2 16,2-3 0,-6 2 0,1 1 0,-4 0 15,-2-3 0,0 1 0,-2-4 0,-4 0 0,1-2 16,-4 4 0,-4-1 0,0 3 16,-2-6 0,1-1 0,3-1 0,1-2 0,2-1 15,-1 1 0,1-3 0,8-5 0,-8 9 16,8-9 0,-12 6 0,12-6 0,-2 4 16,2-4 0,0 0 0,0 0 0,0 0 15,0 0 0,0 0 0,0 0 0,0 0 16,42-4 0,-19-2 0,0 2 0,1-4 15,1 6 0,3-3 0,0-3 0,-6 4 16,18-6 0,-11-3 0,-1 4 0,-3-1 0</inkml:trace>
  <inkml:trace contextRef="#ctx0" brushRef="#br0">24059 12326 0,'0'0'0,"0"0"0,0 0 16,-8-4 0,8 4 0,0 0 0,0 0 16,0 0 0,0 0 0,0 0 0,0 0 15,38-3 0,-13 6 0,18-3 0,-12 0 16,-1 0 0,11 0 0,-5 0 0,-6 3 15,-8-6 0,2 6 0,1-3 0,-8 1 16,-4-1 0,-13 0 0,25-1 0,-25 1 0,0 0 16,25 0 0,-25 0 0,0 0 0,10 0 15,-10 0 0,0 0 0,0 0 16</inkml:trace>
  <inkml:trace contextRef="#ctx0" brushRef="#br0">24322 12189 0,'-9'-10'0,"9"10"0,-5-10 0,3 5 16,2 5 0,0 0 0,-6-13 0,6 13 0,-2-6 15,2 6 0,0 0 0,-3-9 0,3 9 16,0 0 0,0 0 0,-5-8 0,5 8 16,0 0 0,0 0 0,0 0 0,0 0 15,-15 20 0,10-4 0,-4 7 0,2-1 16,-2 1 0,-1 12 0,-1 4 0,2-1 15,1-1 0,2 2 0,2-4 0,-3 1 16,2-8 0,5-3 0,-3-4 0,6 1 16,-3 0 0,0-3 0,5-2 0,4 1 0,-1-4 15,0-4 0,4-6 0,1 4 0</inkml:trace>
  <inkml:trace contextRef="#ctx0" brushRef="#br0">24881 11806 0,'0'0'0,"8"-7"0,-8 7 15,0 0 0,0 0 0,0 0 0,14-2 0,-14 2 16,0 0 0,5 22 0,1-3 0,-6 7 16,2 13 0,-4 0 0,2 0 0,-6 4 0,5 3 15,-9-2 0,2-2 0,0-1 16,5 4 0,-2-7 0,2-4 0,-4-4 0,3-5 16,1-7 0,0 5 0,1-5 0,-1-1 15,3-4 0,-3-4 0,3 1 0,0-2 16,0-8 0,0 12 0,0-12 0,-2 12 15,2-12 0,0 0 0,0 0 0,0 0 16,0 0 0,0 0 0,0 0 0,0 0 16,0 0 0,8-28 0,0 14 0,-4-5 15,6-4 0,-2-2 0,2-11 0,7-2 0,2 3 16,0 2 0,-5 3 0,5-4 0,-3-4 16,4 7 0,-4 3 0,-5 6 15,6 2 0,-4-3 0,0 10 0,2-7 0,-2 2 16,2 1 0,-3 1 0,3 0 0,-1 2 15,-3 1 0,-1 3 0,-1 5 0,-2-2 0,2 1 16,-1-1 0,-2 2 0,-6 5 0,13-7 16,-13 7 0,0 0 0,19 0 0,-19 0 15,9 7 0,-1 1 0,-5 2 0,2 0 16,-5 0 0,1 9 0,-1 4 0,0-2 16,-1 2 0,-4 2 0,-3-3 0,-12 12 15,0-4 0,-1-2 0,-6 0 0,-2-5 16,3 2 0,-2-9 0,9-1 0,-5-5 0,4 3 15,1-6 0,3-2 0,2-2 0,0 4 16,7-7 16,7 0 0,-17 5 0,17-5 0,-14 2 15,14-2 0,0 0 0,-11 4 0,11-4 16,0 0 0,0 0 0,0 0 0,0 0 0,0 0 16,0 0 0,0 0 0,0 0 0,0 0 15,22 12 0,-11-9 0,0 3 0,11 1 16,-6 2 0,6 1 0,-3-2 0,6 5 15,-6-3 0,4 0 0,-5-2 0,3 5 16,-1-1 0,-1-4 0,1 4 0,-2-4 16,-3 0 0,-2 2 0,1-3 0,-3-2 15,-1 0 0,-1 0 0,2-4 0,-11-1 0,17 6 16</inkml:trace>
  <inkml:trace contextRef="#ctx0" brushRef="#br0">25579 12306 0,'0'0'16,"0"0"0,0 0 0,-3-6 0,3 6 15,0 0 0,0 0 0,-3-9 0,3 9 0,0 0 0,0 0 16,0 0 0,0 0 0,0 0 15,0 0 0,0 0 0,0 0 0,6-11 16,-6 11 0,16-7 0,-2 4 0,8 0 0,0 1 16,0 0 0,4 4 0,-4-2 0,-2 2 15,2 4 0,-3-4 0,-5 3 0,-1-2 16,-2 1 0,-2 0 0,-1 5 0,-5-3 16,-1 4 0,1-1 0,-6 0 0,3 1 0,-5 0 15,0 0 0,-4-1 0,2 5 0,-5-1 16,4-1 0,0 1 0,-1 0 0,7-3 15,-1 0 0,0-1 0,6 1 0,0 0 16,2 3 0,6 3 0,5 2 0,4-1 16,11 9 0,5-3 0,-10-3 0,-7-5 15,0-2 0,-2-2 0,-3 1 0,-4-3 16,1-2 0,-5-3 0,3 4 0,-5-3 0,-1 0 16,-3-5 0,2 5 0,-2-5 15,0 0 0,-15 12 0,1-10 0,-9 4 0,-1-4 16,-3 0 0,-1-2 0,-10 0 0,5-2 15,8 0 0,4-4 0,4 6 16,4-7 0,0 0 0,7-3 0</inkml:trace>
  <inkml:trace contextRef="#ctx0" brushRef="#br0">26701 12103 0,'11'-8'0,"-1"0"15,-3 4 0,1-4 0,-8 8 0,17-8 16,-8 1 0,-5 2 0,-4 5 0,10-7 0,-1 1 16,-9 6 0,19-6 0,-14 2 0,-5 4 15,22-6 0,-10 4 0,1-2 16,9 3 0,1-2 0,3 1 0,0-1 0,0 3 15,19-2 0,-2 4 0,-2-2 0,-3 5 16,-5-2 0,-6-3 0,-2 0 0,0 1 16,-3-1 0,-3 0 0,-6 0 0,-13 0 15,29 0 0</inkml:trace>
  <inkml:trace contextRef="#ctx0" brushRef="#br0">27090 12114 0,'0'0'16,"0"0"0,0 0 0,0 0 0,-8 8 16,8-8 0,0 0 0,0 0 0,0 6 0,0-6 15,0 0 0,14 14 0,-1-8 0,7 2 16,1-3 0,20 7 0,0-4 0,1-2 15,1 1 0,1-7 0,3 3 0,2-3 16,-4 0 0,6-6 0,-2 4 0,-2-8 16,-4 4 0,2-3 0</inkml:trace>
  <inkml:trace contextRef="#ctx0" brushRef="#br0">27980 12070 0,'27'-12'16,"-10"2"0,-1 4 0,-2 0 0,-4 2 0,-1-2 16,-9 6 0,14-7 0,-14 7 15,10-8 0,-10 8 0,8-2 0,-8 2 0,0 0 16,4-8 0,-4 8 0,0 0 0,0 0 15,0 0 0,0 0 0,0 0 0,0 0 16,-28 23 0,20-15 0,-6 8 0,2 0 16,-3 0 0,4 1 0,3 0 0,2 4 15,1-5 0,2-3 0,3 2 0,0-3 16,4 1 0,4-3 0,2 8 0,9-2 16,0-1 0,1-3 0,1-4 0,20 4 0,-2-4 15,-9-7 0,0-1 0,-8-1 0,2-7 16,1 0 0,-6-4 0,1 0 0,-1-6 15,-5 1 0,-1-1 0,4-1 0,-7-1 16,-2 3 0,-2-2 0,0 2 0,-6 2 16,0-1 0,0-1 0,0-1 0,-6 4 15,6 2 0,-4 0 0,0 2 0,-2 0 16,0-3 0,2 3 0,-6 0 0,-2-3 0,4 0 16,1 0 0,0 3 0,-1 3 15,2-1 0,-3 1 0,4-3 0,-3 3 0,8 7 16,-13-12 0,8 6 0,-4 0 0,1-1 15,-4 1 0,1 2 0,1-2 0,-13-4 16,8 3 0,-10-1 0,1 1 0,-13-11 16,5 3 0,-4-1 0</inkml:trace>
  <inkml:trace contextRef="#ctx0" brushRef="#br0">26789 4408 0,'0'0'16,"0"0"0,4-12 0,-4 12 0,1-7 15,-1 7 0,0 0 0,0 0 0,0-13 0,0 13 16,0 0 0,0-7 0,0 7 15,0 0 0,0 0 0,0-12 0,0 12 16,0 0 0,0-7 0,0 7 0,0 0 0,0 0 16,3-10 0,-3 10 0,0 0 0,0 0 15,0-11 0,0 11 0,0 0 0,0 0 16,0-10 0,0 10 0,0 0 0,0 0 16,0-9 0,0 9 0,0 0 0,0 0 15,-3-8 0,3 8 0,0 0 0,0 0 16,-5-10 0,5 10 0,0 0 0,0 0 15,-3-10 0,3 10 0,0 0 0,-2-7 0,2 7 16,0 0 0,-7-8 0,7 8 0,0 0 16,0 0 0,-5-10 0,5 10 0,0 0 15,0 0 0,-5-7 0,5 7 0,0 0 16,-4-7 0,4 7 0,0 0 0,-9-6 16,9 6 0,0 0 0,-12-6 0,12 6 15,-5-6 0,5 6 0,-11-4 0,11 4 16,-19-5 0,8 1 0,11 4 0,-18-6 15,18 6 0,-12-4 0,12 4 0,-12-4 16,12 4 0,0 0 0,-13-4 0,13 4 16,0 0 0,-11-3 0,11 3 0,0 0 0,0 0 15,-16-2 0,16 2 0,0 0 0,0 0 16,-14-3 0,14 3 0,0 0 0,0 0 16,-16-2 0,16 2 0,0 0 0,0 0 15,-23 5 0,23-5 0,-16 5 0,6-3 16,-1 0 0,-3 2 0,-6 6 0,-2-3 15,7-1 0,-5 4 0,1-2 0</inkml:trace>
  <inkml:trace contextRef="#ctx0" brushRef="#br0">20312 13961 0,'0'-15'0,"-4"7"0,4 8 15,0-10 0,0 10 0,0-18 0,-3 13 16,3 5 0,0-12 0,0 12 0,0-10 15,0 10 0,0 0 0,3-13 0,-3 13 16,0 0 0,-3-9 0,3 9 0,0 0 16,0 0 0,-2-9 0,2 9 0,0 0 15,0 0 0,0 0 0,0 0 0,-13 25 16,7-2 0,-5 13 0,3 7 0,-7-2 0,0 9 16,4 2 0,-3 0 0,-6 19 0,10-12 15,-1-11 0,4-3 0,-3 0 0,10 0 16,0-3 0,3 0 0,6-3 0,-4-3 15,6-5 0,5 3 0,0-11 0,5-2 16,-4-2 0,6-8 0,16 7 0,-1-6 16,0-5 0,-8-4 0,-2-6 0,-4 1 15,2-3 0,-4-3 0,4 1 0,-4-6 16,16-3 0,-15-3 0,-5 3 0,0-1 16,-6-3 0,0 2 0,-4-4 0,0 1 15,-3 0 0,-3-3 0,-2 2 0,-2-1 0,-1 4 0,1-1 0,-4 1 16,-2-2 0,0 2 0,-1 4 0,1 2 0,-2 4 15,4 0 0,-2 2 0,-3-3 0,2 6 16,1 2 0,8 2 0,-18-7 0,3 7 16,15 0 0,-19 7 0,3 5 0,4 2 15,-4 7 0,3-1 0,-2 12 0,3-3 16,4-4 0,-2 12 0,10-1 0,0-8 16,6-4 0,-2-2 0,1-4 0,3 2 15,-1-3 0,7-1 0,-2-3 0,2-1 0,5-2 16,0-2 0,5-3 0,-2-5 15,3 0 0,5-5 0,8-5 0,-8-1 16,-8-4 0,1 0 0,-5 0 0,15-15 0,-12 0 16,2-7 0,0 2 0,-10-6 0,1-2 15,-1-2 0,-2-1 0,-2 0 0,-4 1 16,-2-1 0,-1-1 0,-2 0 0,0 5 16,0 0 0,0 3 0,-2 1 0,2 1 15,-3 8 0,0 3 0,1 8 0,2 3 16,0 0 0,0 2 0,-3 3 0,3 10 15,0-15 0,0 15 0,-3-10 0,3 10 0,0 0 16,0-12 0,0 12 0,0 0 0,0 0 16,0 0 0,-11 37 0,0-1 0,2 6 15,4 2 0,-3 5 0,0 0 0,-1 0 16,0 29 0,8-19 0,-2-10 0,3 3 16,0-7 15,3-2 0,-2-1 0,5-2 0,6-7 16,-6-3 0,2-2 0,-1-5 0,5-4 15,1 1 0,1-3 0,0 0 0,-1-2 0,4-2 16,-4-4 0,4 0 0,-2-1 0,-1-6 16,-2 1 0,-12-3 0,0 0 0,30-7 15,-21-1 0,-2 1 0</inkml:trace>
  <inkml:trace contextRef="#ctx0" brushRef="#br0">20941 14468 0,'-5'-8'15,"5"8"0,-3-12 0,3 4 0,0 8 16,11-15 0,-3 5 0,8-1 0,3-2 16,17-7 0,5 3 0,5-1 0,4 4 15,2 2 0,-3 5 0,2-5 0,0 11 16,-10-6 0,2 4 0,-10 0 0</inkml:trace>
  <inkml:trace contextRef="#ctx0" brushRef="#br0">22414 14020 0,'-2'-14'0,"2"7"0,0 7 15,-3-16 0,3 16 0,-5-7 0,5 7 0,0 0 16,0 0 0,0 0 0,0 0 16,0 0 0,0 0 0,0 0 0,15 40 0,-9-1 15,2 3 0,-6 3 0,5 2 0,-3 6 0,2-4 0,-6 4 16,0-4 0,0 0 0,0 0 0,0-4 0,0-6 16,3 1 0,-3-13 0,2-1 15,-2-8 0,0-5 0,0 2 0,0-5 0,0 0 16,3-2 0,-3-8 15,0 6 0,0-6 0,0 0 0,0 0 16,0 0 0,0 0 0,0 0 0,16-39 0,-10 13 16,2-11 0,-5-2 0,6-6 0,-5 2 15,3 1 0,-1-3 0,-5 4 0,5-4 16,0 6 0,2 2 0,-3-1 0,1 10 16,-1 3 0,4 2 0,-4 3 0,0 1 15,9-3 0,-5 4 0,4 1 0,-2-1 16,4 0 0,3 0 0,-2 3 0,1 3 15,2-3 0,-3 3 0,3-2 0,-2 8 0,-1 2 16,-5 1 0,-11 3 0,23 0 0,-23 0 16,21 5 0,-9 1 0,-5 0 0,1 1 15,0 2 0,3 9 0,-2-1 0,-4 6 16,0-7 0,-1 10 0,-8-4 0,-1 1 16,0-1 0,-15 12 0,4-2 0,-3-1 15,-5-3 0,2-3 0,-3 3 0,-5-7 16,5 1 0,1-9 0,5 2 0,-5-6 15,9 1 0,4-6 0,-2 6 0,4-7 16,1 0 0,8-3 0,-14 7 0,14-7 0,-11 2 16,11-2 0,0 0 0,0 0 0,0 0 15,0 0 0,0 0 0,0 0 0,0 0 16,0 0 0,0 0 0,0 0 0,0 0 16,0 0 0,25 13 0,-17-10 0,3 1 15,0 4 0,0 0 0,4 3 0,1 1 16,-2 4 0,4-4 0,-2 3 0,-2 3 15,2-4 0,-2 4 0,0-2 0,2 1 16,-5 1 0,3-1 0,0 0 0,-1-2 0,-1-3 16,-2 1 0,4 2 0,-7-3 0,8 4 15,-5-6 0,-1 0 0,2-1 0,-6 0 16,4-4 0,-9-5 0,7 5 0</inkml:trace>
  <inkml:trace contextRef="#ctx0" brushRef="#br0">23085 14565 0,'-9'-6'15,"9"6"0,0 0 0,0 0 0,0 0 16,0 0 0,-9-7 0,9 7 0,0 0 0,0 0 15,0 0 0,0 0 0,-7-10 0,7 10 16,0 0 0,0 0 0,0 0 0,0 0 16,-2-11 0,2 11 0,0 0 0,0 0 15,9-12 0,4 7 0,-13 5 0,18-11 16,-8 5 0,3 0 0,-3 5 0,-10 1 16,22-9 0,-11 8 0,-11 1 0,0 0 15,25-3 0,-25 3 0,0 0 0,23 10 0,-23-10 16,7 10 0,-4-3 0,-3-7 0,0 20 15,0-10 0,-3 2 0,-2 4 0,-4 3 16,2-3 0,3-3 0,-1 2 0,2-5 16,0 0 0,3-10 0,-5 14 0,1-5 15,4-9 0,4 13 0,-4-13 0,8 10 16,-3-2 0,2-3 0,7 2 0,-2-2 16,8 5 0,-2 2 0,4-4 0,-6 5 15,4-4 0,-6-2 0,-5 3 0,1-2 16,-1 2 0,-4-3 0,1 3 0,-4 0 15,-2 0 0,0-10 0,-2 19 0,-4-9 16,1 1 0,-2-2 0,-5 6 0,-8-3 0,-3 2 16,6-2 0,-6-2 0,1-1 0,3-2 15,-3 0 0,3 1 0,0-6 0,2 0 16,6 4 0,11-6 0,-25 2 0,25-2 16,0 0 0,-25-2 0,25 2 0,0 0 15,-14-10 0,14 10 0,0 0 0,-1-13 16,1 13 0,5-18 0,4 0 0</inkml:trace>
  <inkml:trace contextRef="#ctx0" brushRef="#br0">23690 14336 0,'0'0'0,"0"0"0,-7-7 0,7 7 15,0 0 0,0 0 0,0 0 0,0 0 16,0 0 0,0 0 0,1-10 0,-1 10 16,0 0 0,13-5 0,-1-2 0,16 3 0,10-9 15,5 0 0,4-2 0,-1 3 16,4 0 0,-3 3 0,-6-1 0,2 1 0,-10 5 15,-6-1 0,-2 1 0,-1 4 0,2-4 16,-9 4 0,-4 0 0,-13 0 0</inkml:trace>
  <inkml:trace contextRef="#ctx0" brushRef="#br0">23797 14481 0,'0'0'15,"-9"9"0,9-9 0,0 0 0,0 0 0,0 0 0,0 0 16,0 0 0,0 0 0,33 3 0,-10-3 16,-6 0 0,12 0 0,-4 0 0,1-2 15,-1 2 0,17-1 0,-7-2 0,3 1 16,-5-2 0,8 0 0,-6 2 0,-7-4 16,-2 2 0,13-9 0,-5 1 0</inkml:trace>
  <inkml:trace contextRef="#ctx0" brushRef="#br0">24831 13725 0,'5'-15'16,"-5"15"0,4-13 0,-4 13 0,0-14 15,0 14 0,0 0 0,0 0 0,0 0 16,0 0 0,0 0 0,0 0 0,0 0 0,0 0 15,0 0 0,-5 37 0,1-15 0,-4 17 16,0 4 0,-1 0 0,2 5 16,-2 3 0,1 2 0,-6-4 0,6 3 0,-2-1 15,1-3 0,3-2 0,1-4 0,3-3 16,2 0 0,0-2 0,0-1 0,4-7 16,5-3 0,0-8 0,1 3 0,1-4 15,3-3 0,6 3 0,-4-2 0,6-8 16,2 3 0,0 0 0,1-6 0,5 5 15,-5-9 0,16 4 0,-8-4 0,-3-4 0,-5-5 32,-3 8 0,-4-9 0,-2 5 0,-1-3 15,-4-1 0,-3 1 0,-3 0 0,1-4 16,-6 12 0,5-16 0,-5 6 0,0 10 0,-7-21 16,0 12 0</inkml:trace>
  <inkml:trace contextRef="#ctx0" brushRef="#br0">24969 14379 0,'-23'-8'0,"8"-2"15,0 5 0,6 1 0,-7-2 0,6 2 16,10 4 0,-22-11 0,14 9 0,8 2 0,-20-10 16,10 5 0,-1-2 0,11 7 0,-20-10 15,12 4 0,8 6 0,-16-6 0,8 1 16,8 5 0,-17-7 0,17 7 0,-11-5 16,11 5 0,0 0 0,-19-8 0,19 8 15,-9-5 0,9 5 0,0 0 0,-15-5 16,15 5 0,0 0 0,0 0 0,-17-5 15,17 5 0,-11-3 0,11 3 0,0 0 0,0 0 16,-17-4 0,17 4 0,0 0 0,0 0 16,0 0 0,-11-8 0,11 8 0,0 0 0,0 0 15,0 0 0,0 0 0,0 0 16,-14-1 0,14 1 0,0 0 0,0 0 0,0 0 16,-10-4 0,10 4 0,0 0 0,0 0 15,-13-3 0,13 3 0,0 0 0,0 0 16,0 0 0,0 0 0,-15-2 0,15 2 15,0 0 0,0 0 0,0 0 0,0 0 16,0 0 0,0 0 0,0 0 0,0 0 16,0 0 0,31-14 0,-12 5 0,9 5 0,-7-3 15,3 0 0,-1-1 0,2 3 0,-4-2 0,0 2 16,0 3 0,1-4 0,-12 5 0,-10 1 16,22-7 0,-22 7 0,16 0 0,-16 0 15,14-2 0,-14 2 0,0 0 0,0 0 16,17-4 0,-17 4 0,0 0 0,0 0 15,0 0 0,0 0 0,17-3 0,-17 3 16,0 0 0,0 0 0,0 0 0,0 0 16,0 0 0,0 0 0,0 0 0,0 0 0,0 0 15,0 0 0,0 0 0,0 0 0,-50-4 16,50 4 0,-28 1 0,6-1 0,4 3 16,-7 3 0,5-6 0,-5 1 0,4 1 15,4 5 0,1-7 0,2 1 0,14-1 16,-21 3 0,9-3 0,12 0 0,0 0 15,-18 3 0,18-3 0,0 0 0,-14 2 16,14-2 0,0 0 0,0 0 0,-16 0 0,16 0 16,0 0 0,0 0 0,0 0 15,0 0 0,-15 2 0,15-2 0,0 0 16,0 0 0,0 0 0,0 0 0,0 0 0,0 0 16,0 0 0,0 0 0,0 0 0,0 0 15,0 0 0,0 0 0,0 0 0,0 0 0,0 0 16,0 0 0,41-10 0,-41 10 0,34-4 15,-10-2 0,0 5 0,-7-5 0,-1 3 0,-1 2 16,-15 1 0,23-5 0,-8 2 0,-15 3 16,18-3 0,-18 3 0,23-1 0,-23 1 15,14-3 0,-14 3 0,0 0 0,16-3 16,-16 3 0,0 0 0,0 0 0,19-2 16,-19 2 0,0 0 0,0 0 0,0 0 15,0 0 0,19 0 0,-19 0 0,0 0 16,0 0 0,0 0 0,0 0 0,0 0 0,0 0 15,0 0 0,0 0 0,0 0 16,0 0 0,0 0 0,0 0 0,11 8 0,-11-8 16,0 0 0,0 0 0,-38 12 0,27-8 15,-8 3 0,-3 2 0,3-5 0,2 3 16,3-2 0,-7 0 0,4 0 0,4 0 16,-2-2 0,15-3 0,-22 7 0,22-7 15,-19 3 0,19-3 0,-13 2 0,13-2 16,-10 6 0,10-6 0,0 0 0,-14 0 15,14 0 0,0 0 0,0 0 0,0 0 0,-12 0 16,12 0 0,0 0 0,0 0 0,0 0 16,0 0 0,0 0 0,0 0 0,0 0 15,0 0 0,0 0 0,0 0 0,0 0 16,56-6 0,-35 4 0,3-4 0,1 4 16,-1-3 0,-1 3 0,2-1 0,0-2 15,-1 3 0,0-3 0,1 2 0,-2 1 16,-8 0 0,2-1 0,-17 3 0,21-4 0,-6 1 15,-15 3 0,16-4 0,-16 4 16,0 0 0,19-2 0,-19 2 0,0 0 16,16-1 0,-16 1 0,0 0 0,0 0 0,0 0 15,18-3 0,-18 3 0,0 0 0,0 0 16,0 0 0,0 0 0,0 0 0,17-3 16,-17 3 0,0 0 0,0 0 0,0 0 15,0 0 0,0 0 0,0 0 0,0 0 16,15-3 0,-15 3 0,0 0 0,0 0 15,0 0 0,0 0 0,0 0 0,0 0 16,0 0 0,0 0 0,0 0 0,0 0 0,0 0 16,0 0 0</inkml:trace>
  <inkml:trace contextRef="#ctx0" brushRef="#br0">24758 13955 0,'-6'-10'0,"6"10"0,0 0 0,0 0 16,-5-10 0,5 10 0,0 0 15,-4-13 0,4 13 0,0 0 0,0 0 0,7-19 16,-7 19 0,8-10 0,-8 10 0,2-16 16,-2 16 0,6-10 0,-6 10 0,5-12 15,-5 12 0,6-13 0,-6 13 0,5-12 16,-5 12 0,3-9 0,-3 9 0,5-12 16,-5 12 0,2-10 0,-2 10 0,0 0 15,4-18 0,-4 18 0,5-14 0,-1 6 16,-4 8 0,0 0 0,5-17 0,-5 17 0,5-10 15,-5 10 0,0 0 0,6-14 0,-6 14 16,5-11 0,-5 11 0,0 0 0,5-14 16,-5 14 0,5-6 0,-5 6 0,0 0 15,4-13 0,-4 13 0,0 0 0,0 0 16,0 0 0,5-13 0,-5 13 0,0 0 16,0 0 0,0 0 0,0 0 0,0 0 15,0 0 0,0 0 0,0 0 0,0 0 0,0 0 16,0 0 0,0 0 0,0 0 15,3 46 0,-3-21 0,0-2 0,-3 13 16,1 2 0,-1-3 0,-1 1 0,-1-6 0,3-2 16,-1-7 0,0 16 0,1-8 15,-1-4 0,3-2 0,3-2 0,-6 3 0,0-1 16,1-3 0,-5-4 0</inkml:trace>
  <inkml:trace contextRef="#ctx0" brushRef="#br0">29029 10173 0,'-4'-7'16,"-1"2"0,5 0 0,0 5 0,-8-8 15,8 8 0,0-9 0,0 9 0,-3-7 0,3 7 16,0 0 0,-5-7 0,5 7 16,0 0 0,0-7 0,0 7 0,0 0 15,-5-6 0,5 6 0,0 0 0,0 0 16,0 0 0,-4-7 0,4 7 0,0 0 15,0 0 0,0 0 0,0 0 0,-5-3 0,5 3 16,0 0 0,0 0 0,0 0 0,0 0 16,0 0 0,0 0 0,-6-5 0,6 5 15,0 0 0,0 0 0,0 0 0,0 0 16,0 0 0,0 0 0,0 0 0,0 0 16,0 0 0,0 0 0,0 0 0,0 0 15,0 0 0,0 0 0,0 0 0,0 0 16,48 3 0,-5-1 0,0-2 0,12 6 15,33 1 0,-3-4 0,-19-1 0,-9 0 16,31-2 0,-5 0 0,-18 3 0,-12-2 0,3-1 16,3 0 0,-8 0 0,0 0 15,4 0 0,-5 0 0,-4 0 0,-2-1 0,-3 1 16,-8 0 0,-6 0 0,-4 0 0,-5-3 16,3 3 0,-6-2 0,2 0 0,-7 2 15,4 0 0,1 0 0,2-3 0,6 0 16,-3 1 0,1 2 0,-2-2 0,3-1 15,-5 0 0,8 3 0,-11 0 0,2 0 0,-3-2 16,-2-1 0,0 3 0,-11 0 0,19-4 16,-8 4 0,-5 0 0,-6 0 0,13-3 15,-13 3 0,11 0 0,-11 0 0,6-3 16,-6 3 0,0 0 0,8-2 0,-8 2 16,0 0 0,8 0 0,-8 0 0,0 0 15,0 0 0,6-5 0,-6 5 0,0 0 16,0 0 0,0-5 0,0 5 0,0 0 0,0 0 15,-9-11 0,1 2 0,3 5 0,-7-2 0,4 0 0,0-1 16,0 3 0,-3 0 0,0-2 0,3 2 16,-3-1 0,3 2 0,0-4 0,-3 4 15,-2-2 0,7 1 0,-2-2 0,-2 4 16,3-4 0,-1 3 0,1-3 0,-3 3 16,10 3 0,-11-6 0,11 6 0,-5-4 0,5 4 15,-6-3 0,6 3 0,0 0 0,0 0 16,-8-9 0,8 9 0,0 0 15,0 0 0,0 0 0,0 0 0,0 0 0,0 0 16,0 0 0,0 0 0,0 0 0,22 18 16,-14-9 0,2-2 0,5 7 0,-5-2 15,2-2 0,-4-3 0,0 3 0,1 0 16,-7-1 0,6 0 0,-2 1 0,-4-4 0,4-1 16,-3 3 0,-1 2 0,-2-10 15,-2 17 0,-7-7 16,1-2 0,-9 12 0,2-4 0,-9-1 15,-7 7 0,4-5 0,-7 6 0,8-7 16,3-3 0,3-6 0,7 3 0</inkml:trace>
  <inkml:trace contextRef="#ctx0" brushRef="#br0">31435 9938 0,'0'0'16,"0"0"0,8-6 0,-8 6 0,0 0 0,0 0 16,0 0 0,10-2 0,-10 2 0,0 0 15,0 0 0,0 0 0,7 12 0,-4-3 16,-3 1 0,0 2 0,2 9 0,-2-1 15,-2-2 0,2 4 0,-3-3 0,3 1 0,-4-5 16,4-1 0,0-4 0,0 2 16,0-2 0,-3 0 0,3-10 0,0 13 0,0-13 15,0 12 0,0-12 0,3 10 0,-3-10 16,0 0 0,0 11 0,0-11 0,0 0 16,0 8 0,0-8 0,0 0 0,0 0 15</inkml:trace>
  <inkml:trace contextRef="#ctx0" brushRef="#br0">31337 9753 0,'0'0'0,"0"0"0,0 0 0,0 0 0,0 0 16,-22 31 0,10-14 0,1 4 0,1-1 15,-10 15 0,7-7 0,-4 5 0,9-7 16,-2-1 0,1-3 0,2-1 0,0 4 16,0-5 0,3 3 0,4 2 0,-3-2 15,10-5 0,-2 5 0,8 8 0,0-6 16,4-3 0,5-6 0,12 7 0,3-4 16,8-5 0,1-4 0,3-3 0,-1-14 0,8-3 15</inkml:trace>
  <inkml:trace contextRef="#ctx0" brushRef="#br0">31859 9671 0,'0'0'0,"0"0"0,0 0 15,0 0 0,0 0 0,0 0 0,0 0 16,0 0 0,0 0 0,3 34 0,3-14 16,-1 3 0,3-1 0,-3 1 0,2 0 15,-5 15 0,6-5 0,-8-2 0,0-4 16,6 9 0,-4 1 0,-2-7 0,0-3 16,0 10 0,0 2 0,-5 1 0,2 1 15,-7-6 0,-6 4 0,-2 4 0,-1-5 16,-11 0 0</inkml:trace>
  <inkml:trace contextRef="#ctx0" brushRef="#br0">30522 11496 0,'-18'1'15,"18"-1"0,-10 6 0,10-6 0,-12 6 0,5-3 16,7-3 0,-11 10 0,5-4 0,6-6 15,-8 7 0,8-7 0,-6 5 0,6-5 16,0 0 0,0 0 0,0 0 0,-6 12 16,6-12 0,17 6 0,-6-4 0,30-2 15,3 3 0,3-6 0,8 1 0,31-6 16,5 0 0,-6-2 0,3 0 0,-23 3 16,-6 2 0,-2-2 0,-1 1 0,-4 3 15,1-4 0,-7-5 0,-4 8 0,-2-3 0,-12 2 16,-2-3 0,-6 3 0,-3 3 0,-4-3 15,-1 2 0,-3 1 0,-9 2 0,12-6 16,-12 6 0,11-3 0,-11 3 0,0 0 16,11-4 0,-11 4 0,0 0 0</inkml:trace>
  <inkml:trace contextRef="#ctx0" brushRef="#br0">31695 11142 0,'-3'-10'15,"3"10"0,0 0 0,0 0 0,0 0 16,0 0 0,-4-6 0,4 6 0,0 0 0,0 0 16,0 0 0,0 0 0,0 0 0,0 0 15,0 0 0,0 0 0,0 0 16,0 0 0,0 0 0,0 0 0,0 0 0,21 22 15,-16-16 0,1 0 0,-1 1 0,0 1 16,2 0 0,-2-1 0,-1 3 0,0-2 16,-4-1 0,5 0 0,-5 3 0,4 0 15,-4 2 0,-4 0 0,-1 5 0,-6 4 16,1-5 0,-5 4 0,-4-3 0,-9 11 0,1-1 16,-3-3 0,5-4 0,6-5 0,3 1 0,0-3 15,5-1 0,-3-2 0,6 0 0,0-4 16,2 1 0,0 0 0,6-7 0,-5 13 15,2-8 0,3-5 0,0 0 0,10 10 16,0-7 0,-10-3 0,0 0 0</inkml:trace>
  <inkml:trace contextRef="#ctx0" brushRef="#br0">32256 11048 0,'21'11'0,"-21"-4"15,6 4 0,-6 1 0,3 13 0,1-4 16,-4 1 0,-4 4 0,4-5 0,-3 17 0,1-9 16,-2-3 0,2-3 0,2 2 0,-5 0 15,5-1 0,-2-2 0,2-2 16,0 0 0,-3-1 0,6 0 0,-6-7 0,3 0 15,3-5 0</inkml:trace>
  <inkml:trace contextRef="#ctx0" brushRef="#br0">32514 11142 0,'0'0'0,"0"0"15,5-7 0,-5 7 0,0 0 0,0 0 16,0 0 0,0 0 0,8 20 0,-5-10 0,-1 12 16,-2-1 0,-5 3 0,5 0 0,-5 11 15,-1 2 0,2-8 0,4-1 0,-3-7 16,-1 1 0,4 4 0,-3-5 0,3 1 16,0-1 0,3-7 0,1 6 0,-1-5 15,-1-5 0,3-4 0</inkml:trace>
  <inkml:trace contextRef="#ctx0" brushRef="#br0">32737 10849 0,'-7'-11'16,"-2"1"0,2 0 0,-7 2 0,6 1 15,-3-1 0,3 0 0,-7 4 0,0-8 16,-2 6 0,1-4 0,1 6 0,-6-1 16,0 3 0,-5 0 0,1-1 0,2 0 0,-2 6 15,-3 0 0,-10 4 0,5-1 16,8 4 0,-13 5 0,2 5 0,1 2 16,3 1 0,-2 5 0,6 3 0,-4 1 0,2-1 15,-3 5 0,3-3 0,2 2 0,1 0 16,3 1 0,2-3 0,-2 2 0,6-1 15,2 1 0,-1-2 0,4 3 0,0 1 16,4-1 0,1 2 0,8-3 0,0 1 16,6-1 0,-2-6 0,11-4 0,7 10 15,7-2 0,-2-2 0,12-1 0,2-7 16,-3 0 0,3-1 0,-2-4 0,2-10 16,3-1 0,2-1 0,0-6 0,-4 3 0,5-6 15,-4-3 0,2-1 0,3-7 0,1 0 16,-1-6 0,-3-3 0,0-3 0,-4-4 0,0-5 15,0 1 0,-6-6 0,1-1 16,-9-4 0,1 0 0,-6-2 0,-9 0 0,-5 6 16,-3-3 0,1 2 0,-6 3 0,0-1 15,-2 7 0,-3 9 0,-2 2 0,-1-3 16,3 3 0,-4-1 0,1 2 0,0 3 16,0-2 0,0 2 0,-1 1 0,1 1 15,1 4 0,1-1 0,0 3 0,1 2 16,-3-1 0,5 0 0,-5 2 0,8 7 15,-11-13 0,3 8 0,-3 0 0,-1 2 16,-12 3 0,-17 3 0,-3 2 0</inkml:trace>
  <inkml:trace contextRef="#ctx0" brushRef="#br0">22855 15717 0,'2'-14'0,"1"4"16,0-3 0,3 4 0,-6 0 15,0 9 0,5-24 0,-3 15 0,1-4 16,0 4 0,0-5 0,2-4 0,0 1 0,-1-1 15,-1 1 0,-1 4 0,-2 0 0,2 1 16,-2 2 0,4-3 0,-1 7 0,-3 6 16,6-18 0,-5 9 0,-1 9 0,3-13 15,-3 13 0,6-12 0,-6 12 0,0 0 16,0-13 0,0 13 0,0 0 0,0 0 16,0 0 0,0 0 0,0 0 0,0 0 15,16 47 0,-12-23 0,-4 14 0,4 4 0,-1 3 16,-3-1 0,0 0 0,2 1 0,-4-6 15,-1 3 0,3-3 0,-3-2 0,3-7 16,0-2 0,0-5 0,-1-2 0,1 1 16,0-6 0,0 7 0,0-8 0,0-2 15,0-4 0,-4 1 0,4-2 0,0-8 16,4 15 0,-3-11 0,-1-4 0,0 10 16,0-10 0,0 0 0,3 11 0,-3-11 15,0 0 0,0 0 0,0 0 0,0 0 16,0 0 0,0 0 0,0 0 0,0 0 15,0 0 0,0 0 0,0-30 0,3 20 0,-3 0 16,0-3 0,0-7 0,2-3 0,2-3 16,4-11 0,-1 1 0,2-1 0,-3 6 15,5-5 0,-3-1 0,3 0 0,2 2 16,-7 5 0,8-5 0,-9 9 0,6 3 16,-6 1 0,4 6 0,-1-4 0,-3 5 15,-2 2 0,2 3 0,-3 0 0,5 0 16,-1 2 0,-6 8 0,10-13 0,-7 6 0,-3 7 15,4-7 0,-4 7 0,0 0 16,0 0 0,15-6 0,-15 6 0,0 0 0,0 0 16,19 15 0,-9-7 0,-6 4 0,4 4 15,0 2 0,2 2 0,-6 0 0,4 0 16,0 2 0,-2-5 0,0 3 0,-4-2 16,4-1 0,-6-6 0,2 6 0,-2-7 15,3 0 0,-3 3 0,-3-3 0,1 2 16,-1-2 0,-4 7 0,-6-3 0,6 0 15,-7 0 0,0 1 0,-6-3 0,2 2 16,7-8 0,-3 1 0,-2 1 0,7-4 0,-1 4 16,2-3 0,-4-2 0,3 4 0,9-7 15,-12 5 0,12-5 0,-11 5 0,11-5 16,-7 4 0,7-4 0,0 0 0,0 0 16,-4 8 0,4-8 0,0 0 0,0 0 15,11 10 0,-11-10 0,14 10 0,-6-4 16,2-2 0,2 0 0,8 6 0,3 0 15,-6-3 0,2 3 0,3 1 0,1-8 0,-3 9 16,2-5 0,3-1 0,-4 4 0,4-4 16,-5-2 0,2 2 0,-6-2 0,1 1 15,-4-2 0,-1 0 0,-4-1 0,-8-2 16,15 5 0,-15-5 0,12 3 0,-12-3 16,11 2 0,-11-2 0,0 0 0,10 5 15,-10-5 0,0 0 0,12 1 0,-12-1 16</inkml:trace>
  <inkml:trace contextRef="#ctx0" brushRef="#br0">23588 15935 0,'0'0'15,"0"0"0,-2-7 0,2 7 0,0 0 16,0 0 0,0 0 0,0 0 0,0 0 15,0 0 0,0 0 0,0 0 0,0 0 16,26 0 0,-26 0 0,20 2 0,-6 4 16,7-4 0,-4 6 0,3 1 0,-4-2 15,-2-3 0,-1 4 0,-5-1 0,1 1 0,0 2 16,-5-2 0,-1 1 0,2 1 0,-5 0 16,-2-1 0,-1 4 0,-2-3 15,-1 9 0,-2-6 0,-3 0 0,4-2 0,-2 0 16,0-1 0,4-3 0,-1-3 0,1 4 15,-4-1 0,9-7 0,-8 10 0,8-10 16,-5 8 0,5-8 0,-3 8 0,3-8 16,0 0 0,-5 6 0,5-6 0,0 0 15,0 0 0,0 0 0,0 0 0,0 0 16,25 4 0,-15-4 0,-10 0 0,25 0 16,-3 0 0,2-6 0,-2 2 0,6 4 0,-3-4 15,0 2 0,1 0 0,1-1 0,1 1 16,-3-1 0,2-4 0,-2-1 15,-3 4 0</inkml:trace>
  <inkml:trace contextRef="#ctx0" brushRef="#br0">24265 15838 0,'3'-9'0,"-3"9"0,0 0 0,0 0 0,0 0 15,6-13 0,-6 13 0,0 0 0,9-5 16,0 1 0,5-2 0,8-2 0,3 4 16,-1-4 0,0 1 0,1 2 0,16-2 15,-11 3 0,-8 1 0,0 0 0,-3 3 16,-19 0 0,22 0 0</inkml:trace>
  <inkml:trace contextRef="#ctx0" brushRef="#br0">24375 15913 0,'-13'4'0,"13"-4"0,0 0 0,0 0 15,0 0 0,0 0 0,0 0 0,0 0 16,0 0 0,0 0 0,56 6 0,-34-6 15,1 0 0,3 0 0,14-3 0,-5-2 0,-12 0 16,2 0 0</inkml:trace>
  <inkml:trace contextRef="#ctx0" brushRef="#br0">25212 15569 0,'0'0'0,"0"0"15,0 0 0,0 0 0,0 0 0,0 0 16,0 0 0,0 0 0,0 0 0,0 0 0,0 0 16,0 0 0,0 0 0,0 0 0,0 0 15,0 0 0,0 0 0,0 0 0,0 0 16,0 0 0,0 0 0,0 0 0,0 0 15,0 0 0,0 0 0,28-14 0,-7 7 16,4-1 0,16-2 0,0 3 0,-11-3 16,1 4 0,-10 2 0,1-2 0,-2 6 15,1-7 0,-4 7 0,-4-3 0,-13 3 0,22-3 16,-22 3 0,17-3 0,-17 3 16,0 0 0,17-2 0,-17 2 0,0 0 15,0 0 0,16-4 0,-16 4 0,0 0 0</inkml:trace>
  <inkml:trace contextRef="#ctx0" brushRef="#br0">25886 15041 0,'6'-11'15,"-4"1"0,3 0 0,-5 10 0,11-15 0,-11 5 16,0 10 0,9-10 0,-9 10 0,0 0 16,7-13 0,-7 13 0,0 0 0,0 0 15,6-7 0,-6 7 0,0 0 0,0 0 16,0 0 0,0 0 0,0 0 0,0 0 16,11 25 0,-2-5 0,-7 4 0,0-2 15,4 18 0,2-4 0,-3-6 0,2 8 16,-3-4 0,0-2 0,1-4 0,0-5 0,0-1 15,2-1 0,-3 1 0,5-3 0,-4 3 16,1-4 0,5-1 0,-3 4 16,0-5 0,1 6 0,-1-6 0,-1-1 0,-7-3 15,9 0 0</inkml:trace>
  <inkml:trace contextRef="#ctx0" brushRef="#br0">25730 15862 0,'0'0'0,"0"0"0,0 0 0,0 0 0,0 0 15,0 0 0,0 0 0,0 0 0,0 0 16,0 0 0,0 0 0,0 0 0,41-20 16,-20 16 0,4 0 0,2-1 0,11-3 15,4 1 0,-1 2 0,-1-3 0,-9 6 16,-1 0 0,-5 2 0,-6-4 0</inkml:trace>
  <inkml:trace contextRef="#ctx0" brushRef="#br0">25975 15946 0,'0'0'16,"0"0"0,0 0 0,-8-8 0,8 8 15,0 0 0,0 0 0,-2-3 0,2 3 16,0 0 0,0 0 0,0 0 0,0 0 0,0 0 16,19-12 0,-19 12 0,19-3 0,-19 3 15,22-3 0,-22 3 0,25 6 0,-25-6 16,27 5 0,-8 3 0,0 2 0,1 2 15,-8-4 0,2 2 0,-5 0 0,-1-3 16,-2 3 0,-4 3 0,7 7 0,-9-4 16,3 0 0,-3 1 0,-6 3 0,0-1 15,1-2 0,-3 4 0,0-7 0,-3 3 16,4-3 0,0-5 0,2 0 0,-4-2 0,0-1 16,5-2 0,4-4 0,-11 10 15,5-2 0,6-8 0,-9 8 0,9-8 0,-4 7 16,4-7 0,0 0 0,0 0 0,-3 4 15,3-4 0,0 0 0,0 0 0,0 0 16,0 0 0,0 0 0,-5 11 0,5-11 16,0 0 0,0 0 0,30 0 0,-12-3 15,24-5 0,-1 4 0,1-3 0,6-1 16,-7 0 0,6 1 0,-6 2 0,-1-5 16,0 3 0,-10 1 0,-5 3 0,-7-1 0,-1 1 15,-4-1 0,-13 4 0,22-6 0,-14 6 16,-8 0 0,16-4 0,-16 4 0,0 0 15,17-7 0,-17 7 0</inkml:trace>
  <inkml:trace contextRef="#ctx0" brushRef="#br0">26722 15197 0,'0'0'0,"-10"-17"15,10 7 0,0 10 0,-3-22 0,-2 9 16,5 13 0,3-21 0,-3 0 0,0 7 16,2-6 0,-2 2 0,0 3 0,0 3 0,0 12 15,3-17 0,0 7 0,-3 10 16,3-14 0,-3 14 0,0 0 0,4-12 0,-4 12 16,0 0 0,0 0 0,0 0 0,0 0 15,0 0 0,7 39 0,-7-17 0,-3 1 16,6 16 0,-6 3 0,3 0 0,-4 4 15,4-4 0,-4 6 0,8-2 0,-3-5 16,5 2 0,2-3 0,-6-1 0,7-4 16,-1-6 0,0-5 0,3-1 0,0-6 15,5 4 0,1-6 0,13 13 0,-2-10 0,-3-3 16,-3-3 0,-1-3 0,4 1 0,0-3 16,-2 1 0,1-3 0,2-1 15,-1 0 0,0-4 0,-9-4 0,-16 4 0,30-4 16,-19-1 0,-2 0 0,-2 0 0,-1-1 15,-1-3 0,-5 9 0,0-17 0</inkml:trace>
  <inkml:trace contextRef="#ctx0" brushRef="#br0">26556 15352 0,'0'0'0,"0"0"0,-13-2 0,13 2 15,0 0 0,0 0 0,0 0 0,0 0 16,0 0 0,0 0 0,0 0 0,0 0 0,0 0 16,0 0 0,0 0 0,0 0 0,0 0 15,0 0 0,0 0 0,0 0 0,0 0 16,0 0 0,0 0 0,65 10 0,-37-12 15,12-4 0,6 4 0,-1-3 0,-2-2 16,0 1 0,-3-1 0,-2 1 0,-4-3 16,-11 9 0,-3-3 0,0-3 0,-7 2 15,-3 4 0,-10 0 0,17 0 0,-17 0 16,0 0 0</inkml:trace>
  <inkml:trace contextRef="#ctx0" brushRef="#br0">22093 13683 0,'0'-12'0,"0"12"0,0 0 16,0 0 0,0-7 0,0 7 0,0 0 15,0 0 0,0 0 0,0 0 0,0 0 16,0 0 0,0 0 0,0 0 0,0 0 15,0 0 0,13 33 0,-7-10 0,5 15 16,-2-3 0,-1 8 0,1 1 0,-2 1 16,-1-1 0,0 6 0,2-9 0,-1 4 15,3-4 0,-2-1 0,-3-4 0,2 2 0,3-1 0,-8-3 0,4-1 16,-4-6 0,4 10 0,-4 0 0,-2 1 16,0-5 0,0 5 0,0-2 0,0-4 15,0 7 0,0-1 0,-5-5 0,5 5 16,-5 0 0,-1-2 0,4-9 0,-5 1 15,7-5 0,0-3 0,-3 3 0,1-1 0,2-3 16,2 1 0,-2 0 0,-2-7 0,2 1 16,2 0 0,-2-2 0,0-2 0,0-1 15,0 1 0,3 0 0,-3-3 0,0 3 16,0 0 0,0-2 0,0-4 0,0-4 16,5 10 0,-3-4 0,-2-6 0,2 7 15,-2-7 0,0 4 0,0-4 0,6 5 16,-6-5 0,5 7 0,-5-7 0,11 2 15,-3 1 0,-8-3 0,19 3 0,-8-3 16,-11 0 0,25-3 0,-14 0 0,2 1 0,-13 2 16,36-1 0,-18-3 0,-3 2 0,7-1 15,-3 1 0,6-2 0,-4 0 0,2 2 16,-1 1 0,-1-5 0,4 3 0,0 3 16,-3-4 0,3 4 0,-2-3 0,2 1 15,0 0 0,16 4 0,-11-4 0,-3-1 16,14-2 0,0 3 0,-7-1 0,9 0 15,1-1 0,-4 1 0,1-2 0,3 0 0,-2 3 16,2-1 0,1-2 0,-3 0 0,0 0 16,-2 3 0,1-4 0,-2 0 15,2-4 0,-8 5 0,11-2 0,0-4 0,-3 4 16,-1 0 0,3-1 0,-2-2 0,-4 3 16,7-2 0,-7-1 0,6-1 0,-2 4 15,-1 0 0,1-8 0,1 5 0,4 0 16,0-3 0,-2 6 0,6-6 0,-4 7 15,4-4 0,-1 3 0,3-3 0,-7 0 16,-2 2 0,1 3 0,2-1 0,-5 0 16,0 1 0,-10-3 0,-4 6 0,-4 1 0,3-2 15,-1-4 0,-1 4 0,1 0 0,-4 1 16,2-2 0,-1 0 0,-1 2 0,1-3 16,0 0 0,1 0 0,0 0 0,-3 0 15,5 0 0,0 0 0,-2-3 0,3 1 16,-4 1 0,2 0 0,1-1 0,-1-2 15,1 5 0,0-2 0,2-2 0,-6 0 16,4 6 0,-3-6 0,1 6 0,-2-3 0,-4 3 16,-1-4 0,-6 4 0,-10 2 15,23-2 0,-16-2 0,0 2 0,-7 2 0,13-1 16,-13 1 0,11-4 0,-11 4 0,12-3 16,-12 3 0,7-2 0,-7 2 0,12-1 15,-12 1 0,9-6 0,-9 6 0,14-3 16,-10 1 0,-4 2 0,12-10 0,-3 9 15,-2-5 0,-7 6 0,14-7 0,-14 7 16,9-7 0,-9 7 0,7-8 0,-7 8 16,8-5 0,-8 5 0,5-10 0,-5 10 0,3-10 15,-3 2 0,0 8 0,2-16 0,-4 6 16,2 0 0,-3-3 0,0 1 16,-2-5 0,0-2 0,-7 0 0,4 0 0,0-3 15,-4 1 0,5-5 0,-1 4 0,1-3 16,-8-8 0,4 3 0,2-5 0,-2 1 15,3 3 0,1-3 0,-2 2 0,3 8 16,-3-1 0,2-11 0,1 8 0,-5-10 0,5 10 16,-1 3 0,-2 2 0,1 3 15,0-1 0,-1-2 0,2 3 0,-1 0 16,2 1 0,1-3 0,-4 5 0,4-4 0,-2 4 16,-2 1 0,3-6 0,3 8 0,-2 0 15,2 1 0,-1 5 0,0-5 0,4 3 16,-5-1 0,5 11 0,-7-17 0,7 10 15,0 7 0,-5-17 0,2 9 0,3 8 16,-2-10 0,2 10 0,0 0 0,-3-13 16,3 13 0,-1-10 0,1 10 0,0 0 15,-4-8 0,4 8 0,0 0 0,0-13 0,0 13 16,0 0 0,-5-10 0,5 10 16,0 0 0,0 0 0,-4-10 0,4 10 0,0 0 15,0 0 0,-8-8 0,8 8 0,-13-4 16,13 4 0,-17-3 0,17 3 0,-19-5 15,19 5 0,-25-1 0,3 1 0,0 0 16,-2 1 0,-3 1 0,2 1 0,1 0 16,-19-3 0,12 4 0,6 0 0,-5-2 15,2 3 0,-10-5 0,-3 5 0,0 2 16,-3 1 0,-3 2 0,4-2 0,2-5 0,-4 4 16,0-4 0,0 4 0,0 1 0,1-3 15,5 0 0,1 0 0,-3-3 0,-2 4 16,11-4 0,8 0 0,-7 1 0,-9 0 15,-1 4 0,-1-4 0,1 1 0,9-1 16,2-3 0,2 2 0,-10 2 0,-4 0 16,9-4 0,3 5 0,6-4 0,-15 5 15,-1 0 0,9 0 0,-13 1 0,11 1 0,-5-3 16,5 0 0,5 2 0,5 0 16,-2-3 0,-15 6 0,6-10 0,6 9 15,2-5 0,1 2 0,1-3 0,-2 0 0,4 0 16,-3 4 0,1-4 0,0 0 0,-4 1 15,2-1 0,0 2 0,2-3 0,-18 4 16,10-4 0,1 1 0,6-1 0,-1-2 16,-13 8 0,6-6 0,8 0 0,-1 1 15,3-3 0,-1 5 0,0 0 0,1-5 16,-1 0 0,2 1 0,-1 3 0,5-2 16,-3-2 0,6 3 0,-1-3 0,16 0 0,-25 0 15,11 0 0,14 0 0,-24 0 0,13 0 16,11 0 0,-26 0 0,26 0 0,-21-3 15,8 3 0,13 0 0,-26-2 0,15-2 16,11 4 0,-23 0 0,23 0 0,-24 6 16,15-6 0,9 0 0,-23 0 0,23 0 15,-19 3 0,19-3 0,-19 0 0,19 0 16,-14 3 0,14-3 0,0 0 0,-16 1 16,16-1 0,0 0 0,-17 0 0,17 0 15,0 0 0,-16 0 0,16 0 0,0 0 0,-19 0 16,19 0 0,0 0 0,-15 2 0,15-2 15,0 0 0,-20-2 0,20 2 0,0 0 16,-18 0 0,18 0 0,-18 0 0,18 0 16,-19 0 0,19 0 0,-16-1 0,16 1 15,-15 0 0,15 0 0,0 0 0,-16-3 16,16 3 0,0 0 0,0 0 0,-19 0 16,19 0 0,0 0 0,0 0 0,-20-3 0,20 3 15,0 0 0,0 0 0,0 0 0,-14 0 16,14 0 0,0 0 0,0 0 15,0 0 0,0 0 0,-16-2 0,16 2 0,0 0 16,0 0 0,0 0 0,0 0 0,0 0 16,0 0 0,0 0 0,0 0 0,0 0 15,0 0 0,0 0 0,0 0 0,-16-4 16,16 4 0,0 0 0,0 0 0,0 0 16,0 0 0,0 0 0,0 0 0,0 0 15,0 0 0,0 0 0,0 0 0,0 0 16,-5 19 0</inkml:trace>
  <inkml:trace contextRef="#ctx0" brushRef="#br0">22529 14064 0,'0'0'0,"3"-9"16,-3 9 0,0 0 0,3-10 0,-3 10 0,0 0 0,0 0 0,1-9 15,-1 9 0,0 0 0,0 0 0,4-7 16,-4 7 0,0 0 0,0-10 0,0 10 15,0 0 0,0 0 0,0 0 0,0-15 16,0 15 0,0 0 0,-4-13 0,4 13 16,-1-12 0,1 12 0,-3-10 0,3 10 15,-3-11 0,3 11 0,-6-12 0,6 12 16,-3-14 0,3 7 0,0 7 0,-1-18 0,1 18 16,0-12 0,0 12 0,-4-15 15,4 15 0,0-15 0,0 15 0,-2-13 0,2 13 16,-3-10 0,3 10 0,0-12 0,0 12 15,0 0 0,0 0 0,-4-11 0,4 11 16,0 0 0,0 0 0,0 0 0,0-13 16,0 13 0,0 0 0,0 0 0,0 0 15,0-9 0,0 9 0,0 0 0,0 0 16,0 0 0,0 0 0,0 0 0,0 0 16,0-14 0,0 14 0,0 0 0,0 0 0,0 0 15,-1-12 0,1 12 0,0 0 0,0 0 16,0-12 0,0 12 0,0 0 15,0 0 0,0 0 0,1-13 0,-1 13 0,0 0 16,0 0 0,0 0 0,0 0 0,0 0 16,0 0 0,0 0 0,0-11 0,0 11 15,0 0 0,0 0 0,0 0 0,0 0 16,7 34 0,-5-14 0,2 2 0,3 13 0,-4 2 16,3-7 0,-1 6 0,-2-6 15,3 7 0,1-8 0,-7-4 0,6 0 16,-3-3 0,2-1 0,-2 2 0,-1-3 0,4 3 15,-1-2 0,-2 2 0,6-3 0,-7 2 16,4-2 0</inkml:trace>
  <inkml:trace contextRef="#ctx0" brushRef="#br0">22089 15621 0,'0'-12'0,"-4"4"0,4 8 0,0-10 16,0 10 0,0-10 0,0 0 0,0 10 16,0-13 0,0 13 0,4-10 0,-4 10 0,0-10 15,0 10 0,2-8 0,-2 8 0,0 0 16,0 0 0,2-10 0,-2 10 15,0 0 0,0 0 0,0 0 0,30 22 0,-13-2 16,3 15 0,3 4 0,7 2 0,-4 7 16,-2-2 0,12 29 0,-6-4 0,3 1 15,-7-19 0,-14-5 0,6 0 0,-3 3 16,4 22 0,-2-19 0,-10-8 0,6 2 0,-3 0 0,-3-5 16,-3 2 0,1-4 0,0-1 0,-2-11 15,0-1 0,0-3 0,0-3 0,-3-1 16,3 1 0,2-6 0,-5 1 0,0-1 15,0-5 0,3 0 0,-1 0 0,2 1 16,-4-1 0,0-4 0,2 3 0,-2 1 0,2-1 16,1-1 0,-3 1 0,4-1 15,1 1 0,-3 3 0,1-3 0,0 2 0,5-5 16,0 13 0,1-7 0,6 2 0,2-2 0,-6-2 16,9 1 0,-7-2 0,9 0 0,0 0 0,5-4 15,-4 0 0,21 1 0,-10-2 0,7 0 16,1-3 0,-1-2 0,0 0 0,6 0 15,-1-2 0,2-3 0,2-1 0,5-6 16,1-2 0,28-3 0,-21 5 0,-3 0 16,18-11 0,7 7 0,-21-2 0,16-4 15,-1 4 0,-14 5 0,-10 1 0,28-4 16,-21 1 0,-13 5 0,6 2 0,0 3 0,-2 0 16,1 0 0,-5 0 0,6 3 0,-2 1 15,3-3 0,-4 8 0,1-4 16,-7-4 0,9 2 0,3 2 0,-9 0 0,12 0 15,23-7 0,-16 4 0,19-4 0,1 2 16,-5-8 0,5 6 0,-1-6 0,0-1 16,1-1 0,-3-4 0,5 0 0,-2 5 15,-5-5 0,-2-4 0,-18 8 0,22 2 0,0-5 16,-3-3 0,-24 9 0,-9-3 16,3 6 0,0-1 0,4 1 0,-10-5 15,8 2 0,-2 0 0,0 2 0,2-1 0,1-1 16,0 2 0,3 1 0,23-3 0,-14 2 31,-13 2 0,1-2 0,0 3 0,1-3 0,-6 2 16,3-4 0,-2 4 0,-1 0 0,1 0 15,0 1 0,-8-1 0,-2-2 0,0 0 16,0 3 0,-8 1 0,-7-1 0,-3 1 16,1-1 0,-7 5 0,3-4 0,-2 1 15,4 2 0,-4-5 0,1 6 0,-3-5 16,0 5 0,-2-4 0,0 4 0,-14 2 15,19-8 0,-8 6 0,-11 2 0,19-10 0,-11 5 16,3 0 0,-1 0 0,-10 5 0,20-11 16,-10 4 0,-6-3 0,4 2 0,0-2 15,-5 0 0,5-7 0,-5-3 0,2 1 16,-2-4 0,-6 1 0,1-1 0,-4-2 16,3 4 0,-8-19 0,1 4 0,-4 0 15,-3 1 0,1 2 0,0 0 0,-2-1 16,0 2 0,2-4 0,-1 0 0,1 2 0,-4-1 15,0 1 0,2-1 0,2-1 0,-6 0 16,2-1 0,2 1 0,1 1 0,-3-6 16,-1 6 0,2-5 0,-3 6 0,3-4 15,-3 3 0,1-1 0,1 1 0,-2 4 16,6-1 0,-4 4 0,7 7 0,2 1 16,0-3 0,-1 6 0,2-2 0,-4-1 15,3 5 0,0-2 0,6 1 0,0 7 0,-4-4 16,3 4 0,3-1 0,-1 3 0,4 7 15,-8-15 0,8 15 0,-7-13 0,7 13 16,-5-8 0,5 8 0,-4-10 0,4 10 16,-6-6 0,6 6 0,0 0 0,-11-9 15,11 9 0,-9-9 0,9 9 0,-10-4 16,10 4 0,-20-9 0,6 8 0,14 1 16,-24-5 0,1 3 0,5-1 0,-4 3 0,-2 0 15,4-3 0,-2 3 0,0 0 16,-2 0 0,-1 3 0,-17 4 0,10-7 0,-9 3 15,3 2 0,-4 0 0,1-2 0,1-2 0,-5-1 16,7 9 0,-3-6 0,7 0 0,-8-3052 0,1 6107 16,-1-3050 0,-2 0 0,-4 2 0,3-5 15,-4 7 0,3-4 0,-7-4 0,-2 6 16,4 1 0,-2-5 0,-1 4 0,1-2 16,-3 2 0,1-3 0,0 3 0,2-5 15,2 0 0,-4 5 0,3-4 0,3 3 16,-3-6 0,-2 1 0,4 3 0,-1-2 15,6 0 0,4 0 0,-4 1 0,5-5 16,-1 4 0,0 0 0,-1 3 0,2-3 16,-1 0 0,-3 2 0,3-2 0,-5 3 15,5-1 0,-3-1 0,-6 0 0,0 1 0,4 0 16,-3 1 0,5 5 0,1-3 0,-4-6 16,-2 6 0,2 3 0,0-7 0,2 6 15,1-4 0,-1-2 0,5 6 0,1-5 16,-2 1 0,8-1 0,-1-4 0,10 1 15,-1 0 0,-14 6 0,5-3 0,4-5 16,5 1 0,-3-2 0,0 5 0,-9 0 16,-4 2 0,8-3 0,3 0 0,-10 3 0,-2-4 15,1 7 0,0-9 0,2 8 0,-2-5 16,1 0 0,10-3 0,-12 5 0,8-4 16,-3 3 0,4-3 0,3 1 0,6-2 15,1 0 0,-1 0 0,-2 1 0,5-1 16,-4-2 0,7 4 0,-4-3 0,-1 1 15,7 1 0,0 0 0,0-3 0,16 0 16,-25 2 0,11 0 0,-5 4 0,-3-4 16,0 1 0,6-1 0,-2 1 0,-2 2 15,-2-3 0,2 1 0,1 2 0,-5 0 0,-2-4 16,2 5 0,5 0 0,-5-2 0,1 2 16,-1-3 0,5 0 0,-3 4 0,2-4 15,4-1 0,-6 2 0,0-1 0,3 0 16,0 0 0,3-3 0,-1 2 0,17-2 15,-25 5 0,1 0 0,5-3 0,-1 1 16,4 0 0,16-3 0,-27 2 0,6 0 16,4 1 0,4-3 0,13 0 0,-29 5 0,29-5 15,-21 5 0,9-5 0,12 0 0,-24 2 16,24-2 0,-19 3 0,19-3 0,-20 1 16,20-1 0,-19 4 0,19-4 0,-19 5 15,19-5 0,-19 1 0,19-1 0,-19 6 16,19-6 0,-19 3 0,19-3 0,-22 4 15,8-1 0,14-3 0,-20 6 0,20-6 16,-18 1 0,18-1 0,-19 2 0,19-2 16,-23 3 0,23-3 0,-13 5 0,13-5 15,-14 2 0,14-2 0,0 0 0,-16 3 16,16-3 0,0 0 0,0 0 0,0 0 0,-19 2 16,19-2 0,0 0 0,0 0 0,0 0 15,0 0 0,-16 3 0,16-3 0,0 0 16,0 0 0,0 0 0,0 0 0,0 0 15,-20 0 0,20 0 0,0 0 0,0 0 16,0 0 0,0 0 0,-18 2 0,18-2 16</inkml:trace>
  <inkml:trace contextRef="#ctx0" brushRef="#br0">23392 10699 0,'0'0'0,"0"0"0,-4-12 0,4 12 16,0 0 0,0 0 0,-3-6 0,3 6 15,0 0 0,0 0 0,0 0 0,0 0 16,0-8 0,0 8 0,0 0 0,0 0 16,0 0 0,0 0 0,0 0 0,0 0 15,0 0 0,0 0 0,0 0 0,0 0 16,0 0 0,0 0 0,0 0 0,0 0 16,0 0 0,0 0 0,0 0 0,0 0 15,0 0 0,-15 17 0,7-8 0,-7 6 16,2 3 0,-4-1 0,-1-1 0,2 2 15,-2-4 0,5 1 0,3-2 0,-3-3 0,3 0 16,3-3 0,0 0 0,0-2 0,6 1 16,-5-3 0,6-3 0,-8 8 0,8-8 15,-5 8 0,5-8 0,-6 5 0,6-5 16,-5 2 0,5-2 0,0 0 0,0 0 16,0 0 0,0 0 0,0 0 0,0 0 15,0 0 0,0 0 0,0 0 0,-8-15 16,8 15 0,5-14 0,-2 6 0,-2-2 0,5 3 15,2-3 0,-8 0 0,4 3 0,-1 0 16,2-4 0,-2 1 0,5 3 16,-5-2 0,3 2 0,-1-3 0,0 5 0,-2-2 15,2-3 0,1 4 0,-6 6 0,8-12 16,-5 7 0,2 0 0,-2 0 0,-3 5 16,8-6 0,-3 3 0,-5 3 0,13-9 15,-13 9 0,7-1 0,-7 1 0,16 0 16,-16 0 0,17 3 0,-6 1 0,-2 2 15,1 0 0,10 6 0,-5 3 0,2 1 16,0-3 0,-2 9 0,11 6 0,-8-5 0,5 6 16,-7-3 0,5 7 0,-6-7 0,-3-1 15,6 8 0,-8-7 0,2-3 0,-4-3 16,-3 2 0,1-4 0,-1 5 0,-2-5 16,0 2 0,-3-3 0,0 0 0,-6 4 15,3-4 0,-2 2 0,0-1 0,-6 0 16,-1 1 0,2-3 0,-4 0 0,-2 1 15,5-5 0,-6 4 0,4-5 0,-1 0 16,3-5 0,1 5 0,-3-7 0,3 4 16,1-3 0,-2 0 0,4 0 0,-5-3 15,7 1 0,-7-1 0,12-2 0,-18 0 0,18 0 16,-21-2 0,12-1 0,3 1 16,2-3 0,4 5 0,-15-10 0,10 2 0,-1 0 15,2 1 0,0-5 0,-1 6 0,5-7 16,-5 3 0,5 0 0,-4-3 0,4 4 15,-3 1 0,6-4 0,-3 3 0,0 0 16,0 0 0,0-1 0,4 2 0,-4 1 16,1 0 0,3-1 0,-2 1 0,-2 7 0,7-10 15,-3 2 0,-1 0 0,2 5 16,0 0 0,4-3 0,-1 2 0,3 0 0,-5 0 16,5 3 0,-11 1 0,19 0 0,-6 0 15,-13 0 0,26 1 0,-8 5 0,2-4 16,2 6 0,-4-3 0,5-2 0,-1 5 15,0 0 0,-6-3 0,6 2 0,-6-2 16,3 3 0,-3-1 0,0-2 0,-4 1 16,-1 1 0,0-5 0,0 3 0,0 0 15,-3 1 0,3-2 0,-2-1 0,-1 3 16,0-3 0,-3 1 0,4-4 0,-5 6 16,2-4 0,-3 0 0,-3-2 0,0 0 15,8 8 0,-8-8 0,3 5 0,-3-5 0</inkml:trace>
  <inkml:trace contextRef="#ctx0" brushRef="#br0">24604 17548 0,'0'-16'0,"0"16"0,-3-9 15,3 9 0,0-10 0,0 10 0,0-13 16,0 13 0,-2-10 0,2 10 0,0-11 15,0 11 0,-2-10 0,2 10 0,0-11 16,0 11 0,-3-10 0,3 10 0,-4-12 16,4 12 0,-3-7 0,3 7 0,0-10 15,0 10 0,0 0 0,-2-10 0,2 10 0,0 0 16,0 0 0,0 0 0,0 0 0,0 0 16,0 0 0,0 0 0,22 35 0,-14-10 15,2 13 0,5 10 0,-1-4 0,-3 3 16,-4 0 0,8 0 0,-7-1 0,-1 2 15,-1-2 0,5-3 0,2 3 0,-2-6 16,-2-7 0,5 3 0,-7-9 0,0-3 16,-2-7 0,2-1 0,-3 3 0,1-5 15,0-2 0,-1-2 0,1-4 0,-5-6 0,3 12 16,-3-12 0,0 0 0,0 0 16,0 0 0,0 0 0,0 0 0,0 0 0,0 0 15,11-28 0,-9 10 0,-4-5 0,2 2 16,-6-1 0,6-4 0,-2 4 0,2-1 15,-3 0 0,3-3 0,-3 2 0,6 1 16,-6 1 0,1-1 0,2 5 0,0-5 16,0 3 0,0 0 0,2 1 0,-2 2 15,3 1 0,0 0 0,-1 4 0,1 0 16,0-1 0,-1 1 0,3-6 0,2 1 0,-2 1 16,0 4 0,1 1 0,-4 3 0,4-2 15,0 0 0,-6 10 0,10-15 0,-4 10 16,-6 5 0,11-10 0,-11 10 0,7-10 15,-7 10 0,0 0 0,9-3 0,-9 3 16,0 0 0,0 0 0,0 0 0,0 0 16,0 0 0,0 0 0,28 16 0,-26-9 15,-2-7 0,7 18 0,-7-6 0,0-2 0,0 3 16,0 5 0,-1 0 0,-2-3 0,0 5 16,-2-1 0,1-1 0,-6 1 15,2-1 0,3-6 0,-1 4 0,-2-7 0,1 1 16,0 0 0,-1-1 0,0-2 0,-1 3 15,1-2 0,0-3 0,8-5 0,-14 12 16,6-6 0,8-6 0,-10 8 0,10-8 16,-12 9 0,12-9 0,-9 4 0,9-4 15,0 0 0,0 0 0,0 0 0,-7 10 16,7-10 0,0 0 0,0 0 0,0 0 16,0 0 0,-5 8 0,5-8 0,0 0 0,0 0 15,0 0 0,8 14 0,0-8 0,1 1 16,-1 0 0,2 3 0,10 0 15,0 3 0,-2-2 0,1-1 0,3 2 0,-3-2 16,3 0 0,-1 0 0,-1 0 0,1 1 16,1-7 0,-1 4 0,0-2 0,-5 0 15,1-3 0,-1 1 0,-5-2 0,-11-2 16,22 7 0,-11-6 0,-11-1 0</inkml:trace>
  <inkml:trace contextRef="#ctx0" brushRef="#br0">25330 17989 0,'8'10'0,"3"0"31,0 7 0,3 2 0,-4 4 0,1-4 15,0 1 0,8 14 0,-5-6 0,-3-6 16,-2-3 0,4 4 0,-2-6 0,0-2 0,0 5 16,-6-5 0,4-5 0,-2 3 15,-3-7 0,1 1 0,0 1 0,0-4 0,-5-4 16,0 0 0,0 0 0</inkml:trace>
  <inkml:trace contextRef="#ctx0" brushRef="#br0">25743 17697 0,'17'-12'0,"-1"-1"0,3 3 16,-3 0 0,4 2 0,1-2 0,21-5 15,-7-3 0,6 4 0,-12 5 0,-5-4 16,0 3 0,-3 3 0,-2-1 0,-1 3 16,-2 2 0,1 1 0,-17 2 0,22 0 15</inkml:trace>
  <inkml:trace contextRef="#ctx0" brushRef="#br0">25790 17911 0,'0'0'0,"0"0"0,0 0 0,0 0 15,57-6 0,-35 1 0,3-2 0,3-1 16,12-2 0,-9 0 0,5-3 0,-5 7 16,-4-1 0,-1-2 0,-4 3 0,-1-7 15,4 5 0</inkml:trace>
  <inkml:trace contextRef="#ctx0" brushRef="#br0">26868 17310 0,'0'0'0,"0"0"15,0 0 0,0 0 0,0 0 0,0 0 0,-8 7 16,8-7 0,0 0 0,0 0 0,0 0 0,0 0 15,0 0 0,0 0 0,0 0 16,0 0 0,0 0 0,0 0 0,60-7 0,-22 0 16,1-7 0,2 6 0,-1-4 0,-9 5 15,-4 1 0,-2 2 0,-2-2 0,-8 1 16,3 5 0,-5-2 0,-13 2 0,19-8 16</inkml:trace>
  <inkml:trace contextRef="#ctx0" brushRef="#br0">27341 16790 0,'0'0'0,"9"-22"16,-9 22 0,4-16 15,-4 16 0,0 0 0,1-13 0,-1 13 0,0 0 16,0 0 0,0 0 0,9-13 0,-9 13 16,0 0 0,0 0 0,0 0 0,0 0 0,20 29 15,-13-9 0,4-2 0,-1 4 0,11 9 16,-8 4 0,6-2 0,-5 1 16,2 1 0,0 2 0,1-3 0,-3 1 0,2-4 0,-1 4 0,1-3 0,-3-2 15,-2-6 0,-5-7 0,2 6 16,0-7 0,-2 0 0</inkml:trace>
  <inkml:trace contextRef="#ctx0" brushRef="#br0">27408 17569 0,'0'0'0,"0"0"15,0 0 0,0 0 0,0 0 0,0 0 16,43-24 0,-4 9 0,2 0 0,-3 3 16,2-1 0,2 4 0,-12-1 0,-2 5 15,0 1 0,-2 0 0,-1 2 0,-1 0 16</inkml:trace>
  <inkml:trace contextRef="#ctx0" brushRef="#br0">27684 17672 0,'0'0'0,"0"0"0,0 0 16,0 0 0,0 0 0,0 0 0,0 0 15,41-14 0,-41 14 0,33 0 0,-33 0 16,33 7 0,-19-1 0,-4 1 0,7 5 0,-3 5 15,-3-1 0,-6 6 0,1-2 0,-6 4 16,-8 16 0,-6-4 0,-5 2 0,-3-2 16,-3-1 0,5-2 0,5-10 0,0-5 15,5-4 0,-1 2 0,2-7 0,1 1 16,0 0 0,5-4 0,3-6 0,-7 11 16,7-11 15,-7 10 0,7-10 0,0 0 0,0 0 16,0 0 0,0 0 0,0 0 0,44-11 0,-5-5 15,-1-1 0,9-3 0,-3-2 0,0 0 16,2-1 0,-4 6 0,4-3 0,-8 2 16,1 4 0,-13 3 0,-1-1 0,-5 4 15,2 0 0,-7-5 0,3 1 0</inkml:trace>
  <inkml:trace contextRef="#ctx0" brushRef="#br0">28353 16630 0,'0'0'0,"0"-17"15,0 17 0,0 0 0,0 0 0,0 0 16,0 0 0,0 0 0,-3 55 0,3-16 16,3 6 0,-1 3 0,-4 0 0,-1 5 15,3 24 0,3-19 0,-3-8 0,5-1 16,3 3 0,2-3 0,2-1 0,3-2 16,3-4 0,4-3 0,-1 2 0,7-8 15,2-1 0,5-1 0,1-8 0,3 2 16,8-7 0,-4 2 0,2-6 0,6 0 0,-5-5 15,-2-2 0,0 0 0,-1-2 0,-2-5 16,-7 0 0,-8-5 0,0 4 0,-2-5 16,-5-1 0,1-2 0,-8 5 0,1-4 15,-8 2 0,0-4 0,-5 10 0,0-20 16</inkml:trace>
  <inkml:trace contextRef="#ctx0" brushRef="#br0">28265 17284 0,'0'0'0,"0"0"0,0 0 0,0 0 16,-8-10 0,8 10 0,0 0 0,0 0 15,0 0 0,0 0 0,0 0 0,0 0 0,0 0 16,24-12 0,-24 12 0,25-10 15,-1 2 0,15-5 0,3-1 0,1 0 0,-3 4 16,-2-3 0,2 3 0,-10 0 0,-7 2 16,1 4 0,-8-2 0,2-1 0,-5 2 15,-13 5 0,20-7 0,-20 7 0,17-6 16,-17 6 0,0 0 0,17-3 0,-17 3 16,0 0 0,10-7 0,-10 7 0,0 0 15,0 0 0,0 0 0,0 0 0,16-6 0,-16 6 16,0 0 0,0 0 0,0 0 0,0 0 0,0 0 15,0 0 0,0 0 0,0 0 0,0 0 16,12-8 0,-12 8 0,0 0 0,0 0 16,0 0 0,0 0 0</inkml:trace>
  <inkml:trace contextRef="#ctx0" brushRef="#br0">31258 6235 0,'0'0'0,"-9"-4"0,9 4 0,0 0 0,0 0 16,0 0 0,0 0 0,0 0 0,0 0 16,0 0 0,0 0 0,0 0 0,-6-9 15,6 9 0,0 0 0,0 0 0,0 0 16,0 0 0,0 0 0,0 0 0,-3-8 15,3 8 0,0 0 0,0 0 0,0 0 16,0 0 0,0 0 0,0 0 0,0 0 16,0 0 0,3-10 0,-3 10 0,0 0 0,0 0 15,0 0 0,0 0 0,2-8 16,-2 8 0,0 0 0,0 0 0,0 0 16,0 0 0,0 0 0,0 0 0,4-10 0,-4 10 15,0 0 0,0 0 0,0 0 0,0 0 16,0 0 0,0 0 0,5-5 0,-5 5 15,0 0 0,0 0 0,0 0 0,0 0 16,0 0 0,0 0 0,0 0 0,0 0 16,0 0 0,0 0 0,0 0 0,0 0 15,0 0 0,0 0 0,4-10 0,-4 10 16,0 0 0,0 0 0,0 0 0,0 0 16,0 0 0,0 0 0,0 0 0,0 0 0,0 0 15,0 0 0,0 0 0,0 0 16,0 0 0,0 0 0,0 0 0,0 0 0,0 0 0,0 0 15,0 0 0,0 0 0,0 0 0,0 0 16,0 0 0,0 0 0,2-8 0,-2 8 0,0 0 16,0 0 0,0 0 0,0 0 15</inkml:trace>
  <inkml:trace contextRef="#ctx0" brushRef="#br0">29096 8287 0,'-16'-2'0,"16"2"16,0 0 0,0 0 15,0 0 0,0 0 0,0 0 0,0 0 16,25-18 0,-3 8 0,3 0 0,13-5 16,3 1 0,-2 2 0,2 2 0,-3-2 15,-8 5 0,-3-1 0,-8 2 0,6 3 16,-6-1 0</inkml:trace>
  <inkml:trace contextRef="#ctx0" brushRef="#br0">29283 8312 0,'0'0'16,"0"0"0,0 0 0,0 0 0,0 0 15,0 0 0,28-12 0,-11 2 0,6 3 0,5-1 16,10-7 0,-8 5 0,-2 1 0,10-7 15,-11 5 0,-4-4 0,1 2 0,-7-4 16</inkml:trace>
  <inkml:trace contextRef="#ctx0" brushRef="#br0">23898 17407 0,'-3'-14'0,"-2"8"0,2-3 0,3 9 16,-6-13 0,6 13 0,-5-13 0,5 13 16,-6-10 0,6 10 0,-2-7 0,2 7 15,-7-10 0,7 10 0,0 0 0,-4-15 16,4 15 0,-3-15 0,0 5 0,3 10 15,0-16 0,-3 5 0,3 11 0,-3-17 16,3 7 0,0 10 0,0-14 0,-1 4 0,1 10 16,-4-14 0,4 14 0,-3-13 0,3 13 15,0-10 0,0 10 0,0 0 0,0 0 16,0-12 0,0 12 0,0 0 0,0 0 16,0 0 0,0 0 0,0 0 0,0 0 15,0 0 0,23 37 0,-13-15 0,5 17 16,0 0 0,-4 4 0,3-2 0,-3 4 15,3 3 0,-2 7 0,6-4 0,0 23 16,5 4 0,-6-7 0,-1-10 0,-3-13 0,1 4 16,8 22 0,-6-20 0,-6-8 15,5 2 0,2-3 0,-4-2 0,3 2 0,-5-6 16,3 2 0,2 7 0,4-6 0,-3-3 16,2-3 0,-8-8 0,2 9 0,-2-9 15,-1-5 0,4-2 0,-10-3 0,6 1 16,-2-3 0,-1 0 0,-2-4 0,3-2 15,-4 0 0,3 0 0,-5-3 0,5 3 16,-7-10 0,7 13 0,-4-7 0,-3-6 16,4 9 0,-4-9 0,9 7 0,-9-7 15,0 0 0,9 10 0,-9-10 0,0 0 0,0 0 16,11 4 0,-11-4 0,0 0 0,22 0 16,-22 0 0,0 0 0,36-4 0,-26-2 15,18 2 0,-4-2 0,2-1 0,11-6 16,1 2 0,1-1 0,2-4 0,-3 1 15,1-2 0,7 1 0,1 1 0,2-2 16,-3-1 0,1 0 0,-1 3 0,0-1 16,8-4 0,-5 3 0,3-1 0,4 1 0,-3 1 15,25-17 0,-14 7 0,14 1 0,-17-1 16,-8 9 0,27-8 0,-20 2 0,-5 5 16,-4-3 0,-1 7 0,5-7 0,24-3 15,-19 10 0,-12-1 0,2 3 0,1-3 0,6 2 16,24-4 0,-21 3 0,-13 6 0,8-4 15,0-1 0,-3 2 0,3 0 16,1 0 0,0-2 0,2-2 0,23-5 0,-18 5 16,-5 3 0,0 0 0,24-7 0,-1-2 15,-1-1 0,-17 6 0,-7 3 0,1 1 16,24-10 0,-15 6 0,16-4 0,-2 0 16,-20 4 0,-3 1 0,25-2 0,-24 1 0,-6 6 0,-3 0 15,6 1 0,-6-1 0,-2 0 0,0 0 31,-1 1 0,1-1 0,-4 0 0,7 0 0,-4 2 16,4 1 0,-1-2 0,0-2 0,1 1 16,1 3 0,-1-3 0,2 0 15,2 0 0,-4-2 0,2 0 0,-2 0 0,4-1 16,-2 1 0,-3 0 0,-2-3 0,1 2 16,-3 0 0,-2 0 0,3 0 0,-7 4 15,-6-1 0,-8 2 0,-4 3 0,-1-3 16,-3 3 0,-2 0 0,-15 5 0,23-7 0,-23 7 15,19-7 0,-10 1 0,-9 6 0,21-8 16,-8 5 0,-13 3 0,23-7 0,-23 7 16,25-8 0,-4-2 0,-2 5 0,4 0 15,-10-2 0,4 1 0,-17 6 0,20-7 16,-20 7 0,20-6 0,-12 0 0,-8 6 16,16-6 0,-16 6 0,0 0 0,15-7 15,-15 7 0,0 0 0,8-9 0,-8 9 0,0 0 16,0 0 0,0 0 0,8-20 15,-8 20 0,0 0 0,0 0 0,-11-25 16,3 13 0,-4-1 0,-4-4 0,0 3 0,0-3 16,-12-8 0,0-1 0,-2 1 15,7-3 0,-5 1 0,1-2 0,2-1 0,3-1 16,3 5 0,5 1 0,1 3 0,-2-11 0,-1 0 0,2 5 16,6 4 0,-6 5 0,6-2 0,3 1 15,-1 5 0,1 0 0,-3-1 0,-2-3 16,9 5 0,1 14 0,-6-19 0,6 19 15,-8-20 0,8 20 0,-1-18 0,1 18 16,-4-19 0,4 19 0,-2-20 0,2 20 0,-4-17 16,4 17 0,-4-19 0,2 9 0,2 10 0,-2-18 15,2 18 0,-3-17 0,3 7 0,0 10 16,-2-15 0,2 15 0,-6-15 0,6 15 16,-1-12 0,1 12 0,0 0 0,0 0 15,-8-16 0,8 16 0,0 0 0,-6-8 16,6 8 0,0 0 0,-7-8 0,7 8 15,0 0 0,-19-7 0,19 7 0,-19 0 16,19 0 0,0 0 0,-63 2 0,38 1 0,-16 2 16,9 2 0,-7-1 0,8 0 0,-9 4 15,4-3 0,-8-2 0,6 3 16,0-1 0,-6-2 0,-1 2 0,3 3 0,-3 0 16,-1 0 0,2-1 0,-4 3 0,3-2 15,1 1 0,-6 1 0,2-2 0,-4 2 16,-2 2 0,4 2 0,-1-4 0,-3 1 15,7 1 0,-37 11 0,24-11 0,5 1 16,0-2 0,3-4 0,-2 7 0,0-6 16,4 2 0,0-3 0,2 3 0,-5 1 15,9-4 0,-5 0 0,2-2 0,4-2 0,-3 3 16,1-1 0,2 0 0,-1-1 16,-3 1 15,1-1 0,-1 3 0,-3-2 0,1-1 0,3 4 16,-4-4 0,-1 4 0,-4-3 0,5 5 15,1 2 0,-3-5 0,3 1 0,-1 2 16,4 2 0,0-4 0,-1 3 0,1-3 16,-2 2 0,3-2 0,-2-1 0,4 1 15,-2 6 0,2-6 0,-4-1 0,9 1 16,-6 0 0,5 2 0,-4-1 0,5-2 16,-1 0 0,8-1 0,1 0 0,7-1 0,-19 3 15,4 0 0,5 0 0,5-2 0,-10 2 0,-2 1 16,0 1 0,6-2 0,0 0 0,8 0 0,-17 3 15,11-3 0,6-4 0,-3 2 0,-9 6 16,0-1 0,-6-1 0,6 1 0,-3-3 16,7 3 0,-3-2 0,7 0 0,-9 0 15,9-3 0,5 0 0,-3-1 0,6 0 16,1-2 0,-1 0 0,-7 2 0,7-3 16,-2 2 0,-2 2 0,1-3 0,4-1 15,-1 2 0,-1-2 0,1 1 0,6-1 0,16-4 16,-30 1 0,30-1 15,-22 2 0,22-2 0,-25 3 0,25-3 16,-18 0 0,18 0 0,0 0 0,-32 0 0,32 0 16,0 0 0,-24-3 0,24 3 15,0 0 0,-27-2 0,27 2 0,-17-1 0,17 1 16,0 0 0,-24-4 0,24 4 0,-17-5 16,17 5 0,0 0 0,-23-4 0,23 4 15,0 0 0,-15-2 0,15 2 0,0 0 16,0 0 0,-22-7 0,22 7 0,0 0 15,-19-1 0,19 1 0,0 0 0,-22-2 0,22 2 16,0 0 0,-27-3 0,27 3 0,0 0 16,-30 0 0,30 0 0,-26 3 15,26-3 0,-21 2 0,21-2 0,-24 1 0,24-1 16,-28 7 0,17-5 0,11-2 0,-36 6 16,23-6 0,13 0 0,-30 7 0,18-6 15,12-1 0,-20 2 0,20-2 0,0 0 16,-30 3 0,30-3 0,0 0 0,-31 0 15,31 0 0,-22-3 0,22 3 0,0 0 16,-30-2 0,30 2 0,-14-1 0,14 1 16,0 0 0,-27-7 0,27 7 0,-21-2 15,21 2 0,0 0 0,-21-1 0,21 1 16,0 0 0,0 0 0,0 0 0,0 0 0,-24 0 16,24 0 0,0 0 0,-9 10 0,9-10 15</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2484 9519 0,'0'0'0,"0"0"0,-2-12 16,2 12 0,0 0 0,-2-11 0,2 11 15,0 0 0,-3-8 0,3 8 0,0 0 16,0 0 0,-2-10 0,2 10 0,0 0 15,0 0 0,-5-12 0,5 12 0,0 0 0,-2-12 16,2 12 0,0 0 0,0-9 0,0 9 16,0 0 0,0 0 0,-2-13 0,2 13 15,0 0 0,0 0 0,0 0 0,-2-9 16,2 9 0,0 0 0,0 0 0,0 0 16,0 0 0,0 0 0,0 0 0,0 0 15,18 24 0,-5-9 0,-5-1 0,4 4 16,5 7 0,-4-7 0,-2 2 0,9 5 15,-7-5 0,-1-4 0,0 0 0,1-1 16,0 1 0,-2 0 0,2-4 0,-2 2 16,-2 0 0,1-4 0,-2-2 0,-2 1 0,-2-3 15,-4-6 0,11 10 0,-11-10 0,9 8 16,-9-8 0,0 0 0,7 6 0,-7-6 16,0 0 0,0 0 0,0 0 0,0 0 15,0 0 0,10-22 0,-7 14 0,-3 0 16,4 0 0,-4-10 0,3 5 0,-1-1 15,0-2 0,-2 7 0,0-6 0,0 6 16,0-7 0,0 2 0,0 3 0,0 1 0,2-6 16,-2 4 0,0 0 0,2 2 0,-2 0 15,0 2 0,0-1 0,0 1 16,0-2 0,0 10 0,0-18 0,0 10 0,0-4 16,0 5 0,0-3 0,0 10 0,-2-14 15,2 4 0,0 10 0,-2-14 0,2 4 16,0 10 0,0-12 0,0 12 0,0-10 15,0 10 0,0-7 0,0 7 0,0 0 16,0 0 0,-4-12 0,4 12 0,0 0 16,0 0 0,0 0 0,-3-8 0,3 8 15,0 0 0,0 0 0,0 0 0,0 0 0,0 0 16,0 0 0,0 0 0,0 0 0,0 0 16,0 0 0</inkml:trace>
  <inkml:trace contextRef="#ctx0" brushRef="#br0">3073 9896 0,'0'16'0,"4"-2"0,-2-2 16,1-2 0,-3-10 0,4 17 0,-4-17 15,2 14 0,-2-14 0,4 14 0,-4-14 16,0 12 0,0-12 0,2 11 0,-2-11 16,0 0 0,0 18 0,0-18 0,0 0 0,-6 12 15</inkml:trace>
  <inkml:trace contextRef="#ctx0" brushRef="#br0">3274 9565 0,'0'0'0,"0"0"0,0 0 0,0 0 16,-10-4 0,10 4 0,0 0 0,0 0 16,0 0 0,0 0 0,0 0 0,0 0 15,0 0 0,0 0 0,0 0 0,0 0 16,0 0 0,0 0 0,0 0 0,0 0 0,0 0 15,0 0 0,0 0 0,0 0 16,0 0 0,0 0 0,0 0 0,0 0 0,0 0 16,0 0 0,0 0 0,0 0 0,0 0 15,0 0 0,0 0 0,0 0 0,0 0 16,0 0 0,0 0 0,45-8 0,-45 8 16,0 0 0,0 0 0,0 0 0,0 0 15,20-2 0,-20 2 0,0 0 0,0 0 16,0 0 0,0 0 0,0 0 0,0 0 15,0 0 0,22-2 0,-22 2 0,0 0 16,0 0 0,0 0 0,0 0 0,0 0 0,0 0 16,0 0 0,0 0 0,0 0 0,0 0 15,15-6 0,-15 6 16,0 0 0,0 0 0,0 0 0,0 0 0,0 0 16,0 0 0,0 0 0,0 0 0,0 0 15,0 0 0,0 0 0,0 0 0,0 0 16,0 0 0,0 0 0,0 0 0,0 0 15,0 0 0,0 0 0,0 0 0,0 0 16,0 0 0,0 0 0,0 0 0,0 0 16,0 0 0,0 0 0,0 0 0,0 0 15,0 0 0,0 0 0,0 0 0,0 0 0,0 0 16,0 0 0,0 0 0,0 0 0,0 0 16,0 0 0,0 0 0,0 0 0,0 0 15,0 0 0,0 0 0,0 0 0,0 0 16,0 0 0,0 0 0,0 0 0,0 0 15,0 0 0,-48 12 0,48-12 0,0 0 16,0 0 0,0 0 0,0 0 0,0 0 16,-13 4 0,13-4 0,0 0 0,0 0 15,0 0 0,0 0 0,0 0 0,0 0 16,0 0 0,0 0 0,0 0 0,0 0 16,0 0 0,0 0 0,-13 2 0,13-2 15,0 0 0,0 0 0,0 0 0,0 0 16</inkml:trace>
  <inkml:trace contextRef="#ctx0" brushRef="#br0">4350 9247 0,'0'0'0,"2"-8"0,-2 8 16,0 0 0,0 0 0,0 0 0,0 0 0,0 0 16,0 0 0,0 0 0,0 0 0,0 0 15,0 0 0,2-8 0,-2 8 0,0 0 16,0 0 0,0 0 0,0 0 0,0 0 16,0 0 0,0 0 0,-2-11 0,2 11 15,0 0 0,0 0 0,-2-8 0,2 8 16,0 0 0,0 0 0,0 0 0,0 0 15,0 0 0,0 0 0,0 0 0,0 0 0,0 0 16,16 29 0,-12-13 0,9 12 0,-6-7 16,4 9 0,-1-3 0,0-5 0,-2-2 15,1 10 0,1-11 0,-2 3 0,-2-4 16,0-2 0,3-1 0,-2 1 0,-1 0 16,-1-2 0,1-1 0,0 0 0,0-4 15,-4-1 0,0 0 0,2-2 0,-4-6 16,4 12 0,-4-12 0,5 9 0,-5-9 15,0 0 0,4 13 0,-4-13 0,0 0 0,6 5 16,-6-5 0,0 0 0,0 0 16,8 4 0,-8-4 0,0 0 0,0 0 15,0 0 0,14-15 0,-9 8 0,-1 0 0,-1-1 16,1-2 0,3-4 0,-3-2 0,0 1 16,-2-2 0,0 2 0,0-1 0,1 0 15,0 3 0,-1-3 0,0 2 0,0 2 16,-2 0 0,0 2 0,0 1 0,2-1 15,-2-6 0,2 2 0,-2 5 0,2-4 16,-2 4 0,0-1 0,2 2 0,-2 8 16,3-18 0,-1 10 0,-2 0 0,0 8 15,2-13 0,-2 13 0,2-16 0,-2 10 16,0 6 0,2-10 0,-2 10 0,2-8 16,-2 8 0,0 0 0,0-10 0,0 10 0,0 0 15,0-8 0,0 8 0,0 0 16,0 0 0,0 0 0,0 0 0,0-10 15,0 10 0,0 0 0,0 0 0,0 0 0,0 0 16,0 0 0,0 0 0,0 0 0,-2 36 16,0-20 0,2 3 0,-2 11 0,0 2 15,2-1 0,-5 0 0,3 1 0,0-2 16,0 2 0,-2-5 0,4-3 0,-2-2 16,2-5 0,0-1 0,-2 4 0,2-4 0,0 2 15,-3-1 0,3-1 0,0 1 16,0-1 0,-3 0 0,1 0 0,2-4 15,0-2 0,-2 0 0</inkml:trace>
  <inkml:trace contextRef="#ctx0" brushRef="#br0">3750 9529 0,'0'0'0,"0"0"0,0 0 16,0 0 0,0 0 0,0 0 0,0 0 15,6-6 0,-6 6 0,0 0 0,0 0 16,0 0 0,0 0 0,0 0 0,0 0 16,0 0 0,0 0 0,0 0 0,0 0 15,0 0 0,-8 32 0,4-26 0,4-6 16,-8 11 0,4-4 0,4-7 0,-11 13 16,7-7 0,4-6 0,-11 8 0,6-2 15,5-6 0,-6 8 0,6-8 0,0 0 16,-13 6 0,13-6 0,0 0 0,0 0 15,0 0 0,-13 2 0,13-2 0,0 0 0,0 0 16,0 0 0,0 0 0,0 0 0,0 0 16,0 0 0,0 0 0,0 0 0,0 0 15,0 0 0,0 0 0,0 0 0,0 0 16,0 0 0,0 0 0,0 0 0,0 0 16,0 0 0,0 0 0,-11 6 0,11-6 15,0 0 0,-4 12 0,4-12 0,-4 8 16,4-8 0,0 0 0,-8 10 0,8-10 15,0 0 0,-4 7 0,4-7 0,0 0 16,0 0 0,0 0 0,0 0 0,0 0 0,0 0 16,0 0 0,0 0 0,0 0 0,0 0 15,0 0 0,0 0 0,0 0 0,0 0 16,0 0 0,0 0 0,0 0 0,44-9 16,-44 9 0,0 0 0,0 0 0,15 3 15,-15-3 0,0 0 0,0 0 16,9 6 0,-9-6 0,0 0 0,0 0 0,0 0 15,4 10 0,-4-10 0,0 0 0,0 0 16,0 0 0,0 0 0,0 0 0,0 0 16,0 0 0,0 0 0,0 0 0,-11 12 15,11-12 0,0 0 0,0 0 0,0 0 16,0 0 0,0 0 0,0 0 0,0 0 0,0 0 16,-26-18 0,26 18 0,0 0 0,-7-6 15,7 6 0,0 0 0,0 0 16,-4-12 0,4 12 0,0 0 0,0 0 0,7-13 15,-7 13 0,8-8 0,-8 8 0,10-8 16,-10 8 0,12-4 0,-12 4 0,14-4 16,-14 4 0,17-2 0,-17 2 0,18 2 15,-18-2 0,15 2 0,-15-2 0,18 6 16,-10-4 0,1 4 0,-2-2 0,8 5 16,-7 1 0,2 0 0,-4-2 0,-2 2 15,3 8 0,-5-4 0,2 3 0,-4-1 16,-4 2 0,0 0 0,-3 0 0,-9 9 15,-1 1 0,0-5 0,2-5 0,-7 6 16,-1-1 0,-5-1 0,-3 2 0,0-1 0,-1-3 16</inkml:trace>
  <inkml:trace contextRef="#ctx0" brushRef="#br0">9117 9358 0,'4'-8'0,"-4"8"0,2-8 0,-2 8 15,2-8 0,-2 8 0,0 0 0,2-10 16,-2 10 0,0 0 0,2-8 0,-2 8 16,4-8 0,-4 8 0,0 0 0,2-12 15,-2 12 0,2-8 0,-2 8 0,0-7 16,0 7 0,0 0 0,2-12 0,-2 12 15,2-8 0,-2 8 0,0 0 0,2-8 16,-2 8 0,0 0 0,0 0 0,4-8 0,-4 8 16,0 0 0,0 0 0,0 0 0,0 0 15,0 0 0,23 18 0,-13-6 0,1 1 16,-2 2 0,2 0 0,-1-1 0,11 12 16,-11-9 0,2 1 0,-2-2 0,2-2 15,-6 0 0,3-1 0,-1 1 0,2-4 16,-6 0 0,0 0 0,3-2 0,-3 0 15,0-1 0,0-1 0,4 2 0,-6-2 16,2 0 0,2 0 0,-6-6 0,7 12 0,-3-8 16,-4-4 0,7 7 0,-7-7 0,7 7 15,-7-7 0,4 5 0,-4-5 0,6 5 16,-6-5 0,0 0 0,10 5 0,-10-5 16,0 0 0,4 6 0,-4-6 0,0 0 15,0 0 0,8 6 0,-8-6 0,0 0 16,0 0 0,0 0 0,0 0 0,5 6 15,-5-6 0,0 0 0,0 0 0,0 0 16,0 0 0,0 0 0,0 0 0,0 0 16,0 0 0,0 0 0,0 0 0,20-12 0,-20 12 15,0 0 0,6-8 0,-6 8 0,4-8 16,-4 8 0,5-9 0,-5 9 0,6-10 16,-6 6 0,0 4 0,7-12 0,-7 12 15,7-12 0,-5 6 0,0-2 0,-2 8 16,4-13 0,-4 5 0,4 0 0,-1 0 15,2-2 0,-3 4 0,0-4 0,0 2 16,-2-2 0,2 0 0,2-3 0,1-1 16,-3 4 0,0 0 0,0 2 0,0-2 0,-2 3 15,5-1 0,-5-2 0,3 2 0,-1-2 16,-2 2 0,2-2 0,0 2 0,0-2 16,-2 0 0,4-3 0,-2-1 0,3-2 15,-3 4 0,0 2 0,0 0 16,-2 1 0,3-1 0,-1 2 0,-2 8 0,2-13 15,0 6 0,-2 7 0,0-11 0,0 11 16,3-7 0,-3 7 0,0 0 0,0-9 16,0 9 0,0 0 0,0 0 0,2-10 15,-2 10 0,0 0 0,0 0 0,0 0 16,0-10 0,0 10 0,0 0 0,0 0 0,0 0 16,0 0 0,0 0 0,2-10 0,-2 10 15,0 0 0,0 0 0,0 0 0,0 0 16,0 0 0,0 0 0</inkml:trace>
  <inkml:trace contextRef="#ctx0" brushRef="#br0">9781 9724 0,'0'0'0,"0"0"16,0 0 0,0 0 0,0 0 0,0 0 16,0 0 0,0 0 0,0 0 0,-31 12 0,24-9 15,7-3 0,-13 1 0,13-1 0,-10 2 16,10-2 0,-10 2 0,10-2 0,0 0 15,0 0 0,-17-4 0,17 4 0,0 0 16,-2-6 0,2 6 0,0 0 0,0 0 16,11-13 0,-3 6 0,8 0 0,-1 1 15,3-2 0,-1 0 0,1 0 0,2 2 16,-5 2 0,-2-1 0,0 2 0,-5 0 0,2 1 16,-2 0 0,-8 2 0,15-3 15,-15 3 0,0 0 0,18 0 0,-18 0 16,0 0 0,7 5 0,-7-5 0,0 0 0,4 5 15,-4-5 0,0 0 0,0 0 0,0 0 16,-7 12 0,7-12 0,-6 4 0,6-4 16,-6 6 0,6-6 0,0 0 0,-12 4 15,12-4 0,0 0 0,0 0 0,0 0 16,-10 0 0,10 0 0,0 0 0,0 0 16,0 0 0,-9-10 0,9 10 0,0-8 15,0 8 0,0-8 0,0 8 0,0-10 16,0 10 0,4-9 0,-2 5 0,-2 4 15,7-10 0,-1 4 0,-2 0 0,4 2 16,-8 4 0,12-8 0,-7 4 0,-5 4 0,13-6 16,-13 6 0,0 0 0,13-2 0,-13 2 15,0 0 0,0 0 0,0 0 0,13 8 16,-13-8 0,0 8 0,0-8 0,-11 14 16,7-8 0,-2 2 0,-6 4 0,-1-1 15,1 1 0,-4-4 0,5 2 0,0-4 16,2 0 0,-1 0 0,2-4 0,8-2 15,-13 6 0,13-6 0,-8 1 0,8-1 16,0 0 0,0 0 0,0 0 0,0 0 0,-18-9 16,18 9 0,-2-8 0,2 8 0,2-12 15,-2 6 0,0 6 0,2-10 0,-2 10 16,4-13 0,2 6 0,-2 2 16,0 1 0,-4 4 0,6-8 0,1 2 0,-3 0 15,3 4 0,-7 2 0,13-8 0,-7 6 16,-6 2 0,12-6 0,-12 6 0,0 0 15,11-2 0,-11 2 0,0 0 0,0 0 16,0 0 0,0 0 0,12 8 0,-12-8 16,-2 8 0,2-8 0,-4 10 0,0-2 15,-3 0 0,3-1 0,-5 0 0,-2 6 0,-2-5 16,0 2 0,0 0 0,1-2 0,2-2 16,1-3 0,1 2 0,8-5 0,-14 5 15,14-5 0,-8 2 0,8-2 0,0 0 16,0 0 0,0 0 0,0 0 0,-23-9 15,23 9 0,-2-8 0,2 8 0,-2-14 16,2 8 0,0 6 0,0-14 0,2 8 16,-2 6 0,7-13 0,-5 6 0,5 0 0,-1-1 15,1 2 0,-1 0 0,3 0 0,9 0 16,-4-2 0,4 3 0,0 0 16,-1 3 0,-1 1 0,-5 1 0,-11 0 0,22 1 15,-14 1 0,1 3 0,-2 0 16,2 1 0,-3 0 0,0 0 0,8 8 15,-7 1 0,1-2 0,-2 2 0,2 1 0,-6 0 16,0 1 0,-2-1 0,-2 2 0,0 0 16,0 0 0,-6-1 0,-2 11 0,-1-6 15,-7 3 0,0-1 0,3-2 0,-5 0 16,3-7 0,1-1 0,0-2 0,0-2 16,1-1 0,-1 0 0,-3-4 0,3 1 0,-1-2 15,-3 0 0,2-2 0,-1 0 0,5-2 16,14 0 0,-24-2 0,13 0 0,3-2 15,8 4 0,-16-10 0,10 6 0,-3-2 16,5 1 0,4 5 0,-9-12 0,6 6 16,3 6 0,-4-14 0,4 8 0,0 6 15,4-12 0,-1 5 0,-3 7 0,11-12 16,-2 7 0,-1 0 0,2 0 0,0 2 16,8-1 0,-1 0 0,-1 0 0,-1 4 15,3-2 0,-1 4 0,-4-2 0,4 2 16,1 2 0,-3-2 0,3 4 0,-5-2 15,3 2 0,-2-3 0,0 3 0,-1 1 16,3 0 0,-4-3 0,1 2 0,-5-2 0,0 2 16,0-2 0,2 0 0,-10-4 0,15 8 15,-9-2 0,4-3 0,-4 4 0,5-4 16,-5 2 0,-6-5 0,18 7 0,-12-4 16,3 0 0,-9-3 0,16 0 0</inkml:trace>
  <inkml:trace contextRef="#ctx0" brushRef="#br0">10512 9628 0,'0'0'0,"0"0"0,0 0 16,-7 6 0,7-6 0,0 0 0,0 0 16,0 0 0,0 0 0,0 0 0,0 0 15,0 0 0,0 0 0,0 0 0,38 2 16,-21-4 0,0 0 0,3 0 0,3 0 15,-4 0 0,3 0 0,-4 0 0,1 0 16,1 2 0,2-2 0,-3 2 0,1-2 16,-2 2 0,-5 0 0,3-2 0,-16 2 15,21 0 0,-21 0 0,20 0 0,-20 0 16,17 0 0,-17 0 0,16 0 0,-16 0 16,11 0 0,-11 0 0</inkml:trace>
  <inkml:trace contextRef="#ctx0" brushRef="#br0">10464 9776 0,'0'0'0,"0"0"16,0 0 0,0 0 0,29 6 0,-10-6 0,1 2 15,0-2 0,13 0 0,-5 0 0,-6-2 16,0 4 0,-2-2 0,-1 0 0,3 2 16,0-2 0,-5 0 0,1 2 0,-3-2 15,-3 1 0,0 1 0,-12-2 0,18 3 16,-18-3 0,15 2 0,-15-2 0,16 2 16,-16-2 0,13 1 0,-13-1 0,0 0 15,13 2 0,-13-2 0,0 0 0,13 3 16,-13-3 0,9 3 0,-9-3 0,0 0 15,18 4 0,-18-4 0,10 2 0</inkml:trace>
  <inkml:trace contextRef="#ctx0" brushRef="#br0">11369 9259 0,'0'0'0,"-5"-10"0,5 10 16,-2-8 0,2 8 0,0-8 15,0 8 0,0 0 0,-2-10 0,2 10 0,0 0 16,0 0 0,0 0 0,0 0 0,0 0 16,0 0 0,0 0 0,0 0 0,22 22 15,-15-8 0,-3 4 0,6 13 0,-2-1 16,0 2 0,-1 1 0,-3 1 0,2 1 16,-6 0 0,0 1 0,0 1 0,-2-1 15,-2 0 0,2-1 0,-2-1 0,-1-3 16,-1 1 0,1-3 0,3-5 0,-5-5 15,5-1 0,-2 0 0,4 0 0,-2-4 0,2-2 16,-4 0 0,4-2 0,-3-3 0,3 1 16,0-8 0,-5 14 0,5-14 0,-2 8 15,2-8 0,0 0 0,0 10 0,0-10 16,0 0 0,0 0 0,0 0 0,0 0 16,0 0 0,0 0 0,0 0 0,0 0 15,0 0 0,0 0 0,0 0 0,0 0 16,0-38 0,0 29 0,5-8 0,-3 0 15,1-1 0,-1-2 0,0-7 0,0 3 16,0 2 0,2 3 0,3-9 0,-2 4 16,1 4 0,1 1 0,-1-1 0,-2 2 0,0-1 15,4 1 0,0 0 0,1 0 0,-1 1 16,2 1 0,-4 0 0,5 0 0,-2 3 16,4 1 0,-5-2 0,2 2 0,-4 4 15,3 0 0,-3 2 0,1-1 0,0 0 16,-1 2 0,-6 5 0,15-8 0,-8 4 15,-7 4 0,17-3 0,-17 3 0,16 0 16,-16 0 0,17 3 0,-17-3 0,20 7 16,-2 0 0,-7 1 0,-1-1 0,4 3 0,-6 0 15,1 0 0,2 2 0,-4-1 16,-1-1 0,1 0 0,-3-2 0,1 0 16,-3-2 0,0 2 0,-2-8 0,0 16 15,0-8 0,-2 0 0,-5-1 0,0 1 0,-3 4 16,-6-2 0,1 0 0,-3 0 0,-12 2 15,-3 1 0,0-1 0,-2-2 0,4 0 16,1-4 0,3 0 0,5-2 0,1 0 16,3-3 0,-1 3 0,1-1 0,0-1 15,5-1 0,3-1 0,10 0 0,-20 2 16,20-2 0,-13 0 0,13 0 0,0 0 0,0 0 16,-20-3 0,20 3 0,0 0 0,0 0 15,0 0 0,-2-9 0,2 9 16,0 0 0,0 0 0,0 0 0,0 0 0,22-11 15,-16 5 0,-6 6 0,13-2 0,-13 2 16,14-6 0,-14 6 0,10-4 0,-10 4 16,13-4 0,-13 4 0,12-4 0,-12 4 15,0 0 0,8-2 0,-8 2 0,0 0 16,13-6 0,-13 6 0,0 0 0,0 0 16,0 0 0,11-2 0,-11 2 0,0 0 15,0 0 0,0 0 0,21 6 0,-21-6 16,14 6 0,-7-2 0,1 0 0,-1 2 15,2 0 0,6 4 0,-4-1 0,2 1 16,1 2 0,-4-4 0,1 0 0,1 4 0,-2-2 16,-1-2 0,-2-1 0,1 1 0,-1 0 15,-1 0 0,1-2 0,0 2 0,-3 0 16,2-2 0,1 2 0,-3 0 0,1-3 16,-5-5 0,13 17 0,-11-14 0,2 3 15,1 2 0,-5-8 0,7 10 0,-7-10 16,4 6 0,-4-6 0,4 7 0,-4-7 15,0 0 0,7 9 0,-7-9 0,0 0 16,0 0 0,6 8 0,-6-8 0,0 0 0,0 0 16,4 8 0,-4-8 0,0 0 0,0 0 15,0 0 0,0 0 0,8 7 0,-8-7 16,0 0 0,0 0 0,0 0 0,0 0 16,0 0 0,0 0 0,0 0 15,4 8 0,-4-8 0,0 0 0,0 0 0,0 0 16,0 0 0,0 0 0,0 0 0,2 6 15,-2-6 0,0 0 0,0 0 0,0 0 16,0 0 0,0 0 0,0 0 0,0 0 16,0 0 0,0 0 0,0 0 0,0 0 15,0 0 0,0 0 0,0 0 0,6 8 0,-6-8 16,0 0 0,0 0 0,0 0 0,0 0 16,0 0 0,0 0 0,0 0 0,0 0 15,0 0 0,0 0 0,0 0 0,0 0 16,0 0 0,0 0 0,0 0 0,0 0 15,0 0 0,0 0 0,0 0 0,0 0 16,0 0 0,0 0 0,0 0 0,0 0 16,0 0 0,0 0 0,0 0 0,0 0 0,0 0 15,0 0 0,0 0 0,0 0 16,0 0 0,3 6 0,-3-6 0,0 0 16,0 0 0,0 0 0,0 0 0,0 0 0,0 0 15,0 0 0,0 0 0,0 0 16,0 0 0,0 0 0,0 0 0,0 0 0,0 0 15,0 0 0,0 0 0,0 0 0,0 0 16,0 0 0,0 0 0,0 0 0,0 0 16,0 0 0,0 0 0,0 0 0,0 0 15,0 0 0,0 0 0,0 0 0,0 0 16,0 0 0,0 0 0,0 0 0,0 0 0,0 0 16,0 0 0,0 0 0,0 0 0,0 0 15,0 0 0,0 0 0,0 0 0,0 0 16,-37-6 0,37 6 0,0 0 0,0 0 15,-14-6 0,14 6 0,0 0 0,0 0 16,-13-2 0,13 2 0,0 0 0,-10-2 16,10 2 0,0 0 0,0 0 0,0 0 15,0 0 0,0 0 0,-18 0 0,18 0 16,0 0 0</inkml:trace>
  <inkml:trace contextRef="#ctx0" brushRef="#br0">12158 9464 0,'0'0'0,"-3"-10"0,3 10 16,-4-9 0,1 1 0,1 3 0,0-4 15,-2 3 0,4 6 0,-3-16 0,1 10 16,2 6 0,-2-14 0,2 14 0,0-11 16,0 11 0,-2-10 0,2 10 0,-2-8 15,2 8 0,0 0 0,0-10 0,0 10 16,0 0 0,2-6 0,-2 6 0,0 0 15,0 0 0,0 0 0,0 0 0,0 0 16,15 16 0,-6-5 0,-2 6 0,1 0 0,8 9 16,-5-4 0,-1 7 0,0-7 0,-2 5 15,3 1 0,-2-4 0,-2-5 16,1-1 0,-4 0 0,3 1 0,2-4 0,-7 2 16,5-3 0,1 2 0,0-3 0,-2-1 15,0-2 0,-4 0 0,3-2 0,-1-2 16,-2 0 0,3 2 0,-3-4 0,0 2 15,-2-6 0,7 5 0,-7-5 0,4 5 16,-4-5 0,0 0 0,0 0 0,11 2 16,-11-2 0,0 0 0,16-8 0,-12 4 15,2-4 0,0 0 0,4-4 0,-2-6 0,1 4 16,0-3 0,0-9 0,-1 4 0,1 2 16,-2 3 0,-3-1 0,1 1 0,1-3 15,-2 2 0,0 0 0,2 0 0,-2 2 16,0-1 0,0 1 0,1-2 0,-1 4 15,0-1 0,1-1 0,-2 0 0,1 2 16,-2 3 0,2-1 0,-2 2 0,0 0 16,0 4 0,1-4 0,1 4 0,-2-2 15,1 3 0,-3-2 0,0 7 0,2-9 16,-2 9 0,4-9 0,-4 9 0,0-7 16,0 7 0,0 0 0,0 0 0,3-8 0,-3 8 15,0 0 0,0 0 0,0 0 16,0 0 0,0 0 0,0 0 0,0 0 15,0 0 0,0 0 0,0 0 0,0 0 0,0 0 16,0 0 0,0 0 0,-7 30 0,7-25 16,-2 3 0,-1 2 0,1-2 0,-2 8 15,-1 2 0,1-3 0,0 1 0,-2 4 16,-6 6 0,3-3 0,3-5 0</inkml:trace>
  <inkml:trace contextRef="#ctx0" brushRef="#br0">12626 9831 0,'2'16'0,"0"0"0,0-1 0,-2-1 0,3 4 16,-3 0 0,0 0 0,2-1 0,-2 1 15,-2 2 0,4 9 0,-4-5 0,-1-5 16,3 1 0,0-2 0,-2 0 0,2 0 15,0-7 0,-2 6 0,2-6 0,0-1 16,-2 0 0,0-4 0,2 0 0,0-6 16,0 10 0,0-10 0,0 0 0,-2 9 0,2-9 15,0 0 0,0 0 0,-2 10 0,2-10 16,0 0 0,0 0 0,0 0 0,0 0 16,0 0 0,0 0 0,0 0 15,0 0 0,0 0 0,0 0 0,0 0 0,0 0 16</inkml:trace>
  <inkml:trace contextRef="#ctx0" brushRef="#br0">11857 9442 0,'0'0'15,"7"-5"0,-7 5 0,0 0 0,0 0 16,4-5 0,-4 5 0,0 0 0,0 0 16,5-5 0,-5 5 0,0 0 0,2-7 15,-2 7 0,0 0 0,0 0 0,0 0 0,0 0 16,0 0 0,2-7 0,-2 7 0,0 0 16,0 0 0,0 0 0,0 0 0,0 0 15,-20 17 0,14-12 0,-8 7 0,1-1 16,1 1 0,-2 2 0,-3-1 0,1 2 15,-6 4 0,5-3 0,-3-2 0,5 0 16,-1-2 0,-1-1 0,4 1 0,-2 0 16,3-4 0,-1 2 0,0-1 0,4 1 15,-1-4 0,0 0 0,4 0 0,-3 0 16,3-2 0,0 2 0,-2-4 0,4 4 16,4-6 0,-11 4 0,11-4 0,-6 6 15,6-6 0,-7 3 0,7-3 0,-7 5 16,7-5 0,0 0 0,0 0 0,-6 5 15,6-5 0,0 0 0,0 0 0,-6 2 0,6-2 16,0 0 0,0 0 0,0 0 0,0 0 16,0 0 0,-5 6 0,5-6 0,0 0 15,0 0 0,0 0 0,0 0 0,0 0 16,0 0 0,0 0 0,0 0 0,0 0 16,0 0 0,17-18 0,-10 15 0,0-3 0,2-2 15,-3 2 0,12-4 0,-5-2 16,0-1 0,0 1 0,0 0 0,3 0 15,-2 0 0,0 1 0,-1-2 0,1 4 0,-2-1 16,2 0 0,-1-2 0,-1 2 0,0 2 16,-4 2 0,-1 1 0,2-2 0,-4 4 15,1-1 0,-6 4 0,6-6 0,-6 6 16,7-6 0,-7 6 0,4-4 0,-4 4 16,0 0 0,7-4 0,-7 4 0,0 0 15,0 0 0,4-6 0,-4 6 0,0 0 16,0 0 0,0 0 0,0 0 0,5-4 15,-5 4 0,0 0 0,0 0 0,0 0 0,0 0 16,0 0 0,0 0 0,0 0 16,0 0 0,0 0 0,0 0 0,0 0 0,-27 14 15,21-8 0,-3-2 0,-4 6 0,-2 0 16,-3-1 0,1 1 0,-1-2 0,-2 2 16,3-2 0,-3 2 0,5-2 0,-1-3 15,4 3 0,-2-4 0,3 2 0,5-2 16,-4 0 0,2 0 0,2-2 0,-3 2 15,4 0 0,5-4 0,-13 6 0,9-4 16,-5 0 0,9-2 0,0 0 0,-9 4 16,9-4 0,-9 4 0,9-4 0,0 0 0,0 0 15,-12 2 0,12-2 0,0 0 0,0 0 16,0 0 0,-10 0 0,10 0 16,0 0 0,0 0 0,0 0 0,0 0 0,0 0 15,0 0 0,0 0 0,0 0 0</inkml:trace>
  <inkml:trace contextRef="#ctx0" brushRef="#br0">14170 9592 0,'-4'14'16,"-4"0"0,3-4 0,0 2 0,3 0 16,2-2 0,-2 0 0,2-1 0,2 1 15,0 0 0,6 4 0,0 0 0,-2-1 16,5-1 0,3 0 0,-4-2 0,4 0 0,1 0 15,-1-4 0,-4-1 0,5 2 16,-1-4 0,-2-1 0,0-2 0,-12 0 0,19-2 16,-12 0 0,2-2 0,-3 0 0,1 1 15,-1-4 0,-1-1 0,2 1 0,-3-1 16,-2-2 0,2-4 0,-4 1 0,0 0 16,-2 1 0,0 3 0,0-1 0,-7-2 15,5 0 0,-3 3 0,-2-4 0,-3 0 16,2 1 0,-1 4 0,3 0 0,-6-3 15,4 3 0,1-1 0,0 1 0,2 3 16,1 0 0,0 0 0,-2-1 0,4 0 16,0 0 0,0 0 0,1 0 0,1-2 0,2 1 15,0 7 0,5-15 0,-3 10 0,2-1 16,2-4 0,2 6 0,0-2 0,-2 0 16,1 2 0,0 0 0,0 0 0,3 1 15,-1 3 0,2-3 0,-11 3 0,29 3 16,-14-1 0,3 3 0,-1-1 0,3 6 15,10 4 0,-1 0 0,-7-1 0,-3-1 16,3 8 0,5 0 0,-12-4 0,0-1 16,-2 1 0,-1 0 0,-4 0 0,-1 2 0,-1 0 15,-2-1 0,-4 1 0,3-1 16,-6-1 0,-1 0 0,0 2 0,-3-5 16,-1 2 0,-2-2 0,4-1 0,0-4 0,-1-2 15,-1 2 0,0-6 0,2 1 16,6-3 0,0 0 0,-15-1 0,15 1 0,-9-10 15,5 2 0,1-10 0,3 0 0,5-13 16,-1-3 0,7 1 0,2-3 0,5 1 16,-1 0 0,-1-1 0,8 6 0,-7 1 15,1 3 0,-1 8 0,-1 2 0,-1 3 0,1-1 16</inkml:trace>
  <inkml:trace contextRef="#ctx0" brushRef="#br0">15653 9373 0,'2'-6'0,"4"-1"0,-4 2 0,-2 5 0,4-7 16,-4 7 0,4-4 0,-4 4 0,0 0 16,0 0 0,0 0 0,0 0 0,22 14 15,-17-7 0,5 8 0,1 0 0,-2 1 16,0 2 0,1-2 0,4 9 0,1-3 16,-3-4 0,-4-1 0,3-3 0,0 2 15,0-1 0,-1 0 0,4 0 0,-3-3 16,-1 2 0,4-2 0,-1 0 0,-4 0 0,2-2 15,-5-1 0,3 1 0,-2-6 0,-1 4 16,1-2 0,1-3 0,-3 4 16,2-6 0,1 3 0,-8-4 0,11 0 0,-11 0 15,16-4 0,-10 1 0,0-3 0,4 0 16,0-4 0,1-4 0,-1 2 0,-2-3 16,1-1 0,-1 0 0,-1 0 0,2-2 15,-1 0 0,-1 3 0,2-3 0,-2 1 16,-1 0 0,-2 0 0,2 1 0,2-2 15,-4 2 0,0 1 0,1-3 0,-1 2 16,0 2 0,-2 1 0,1 1 0,1 2 0,-4 0 16,5 2 0,-3 0 0,0 0 15,0 0 0,-2 8 0,4-13 0,-2 5 16,-2 8 0,7-10 0,-4 4 0,-3 6 0,4-6 16,-4 6 0,0 0 0,0 0 15,2-8 0,-2 8 0,0 0 0,0 0 0,0 0 16,0 0 0,0 0 0,0 0 0,0 0 15,0 0 0,-9 34 0,2-19 0,1 5 16,-2 8 0,-2-1 0,-3 3 0,3 1 16,-4-1 0,1 0 0,3 0 0,-4-3 15,3-1 0,0-4 0,0-3 0,5-3 0,0 1 16,-4-2 0,6 2 0,-3-3 0,3 2 16,0-3 0,2 2 0,-5 0 0,2-1 15,-1 2 0,0-6 0</inkml:trace>
  <inkml:trace contextRef="#ctx0" brushRef="#br0">16250 9717 0,'0'0'15,"0"0"0,0 0 0,0 0 0,0 0 16,0 0 0,0 0 0,0 0 0,0 0 16,4 25 0,-2-9 0,-2 0 0,0 1 0,0 13 15,-2-8 0,0-4 0,-2-1 16,4 1 0,-4 0 0,2-2 0,-2 2 0,4-1 15,-2 1 0,2-6 0,-4 0 0,2-3 16,0 1 0,2-10 0,-3 16 0,1-8 16,2 0 0,0-8 0,-2 14 0,2-14 15,2 8 0,-2-8 0</inkml:trace>
  <inkml:trace contextRef="#ctx0" brushRef="#br0">16565 9512 0,'-2'-8'0,"2"8"0,0 0 0,-2-7 16,2 7 0,0 0 0,0 0 0,0-7 15,0 7 0,0 0 0,0 0 0,0 0 16,2-8 0,-2 8 0,6-6 0,-6 6 0,11-4 16,-2 2 0,2-2 0,-3 0 0,10-2 15,4 2 0,-2-1 0,12 0 0,1 0 16,-2-2 0,-5 4 0,-4-1 0,1 4 16,-4-3 0,1 3 0,0-1 0,-3 1 15,-3 0 0</inkml:trace>
  <inkml:trace contextRef="#ctx0" brushRef="#br0">16567 9659 0,'0'0'0,"0"0"0,0 0 0,46-12 15,-26 9 0,10-7 0,5 4 0,2-2 16,1 2 0,1 2 0,-2-2 0,0 2 16,2 1 0,-2 0 0,2 1 0,-2 0 0,-2 2 15,-9 0 0,-2-3 0</inkml:trace>
  <inkml:trace contextRef="#ctx0" brushRef="#br0">17491 9277 0,'0'-10'16,"0"10"0,0 0 0,3-10 0,-3 10 0,0 0 15,0 0 0,2-8 0,-2 8 0,0 0 16,0 0 0,0 0 0,0 0 0,0 0 16,2 24 0,-2-7 0,2 1 0,-2 14 15,-4-2 0,4-1 0,0 2 0,0-1 16,-2 2 0,-3-9 0,3-1 0,0-2 16,-2-2 0,2-1 0,-1 1 0,1-2 15,-3 2 0,1-6 0,2-1 0,2-1 0,-2-2 16,0 0 0,2 0 0,0-8 15,-2 12 0,2-12 0,-3 9 0,3-9 0,-2 9 16,2-9 0,0 0 0,-4 8 0,4-8 16,0 0 0,0 0 0,-3 7 0,3-7 15,0 0 0,0 0 0,0 0 0,0 0 16,0 0 0,0 0 0,0 0 0,0 0 16,-2-24 0,4 15 0,1 1 0,-1-4 15,5-4 0,-3 1 0,0-3 0,2 2 16,2-2 0,-6 0 0,6-12 0,-1 11 15,1 1 0,-3 3 0,2-1 0,1 2 0,-1 0 16,-1 2 0,1 0 0,2 2 0,-7 1 16,4-1 0,1 4 0,0 0 0,-3-2 15,5 2 0,-5 0 0,2 0 0,-6 6 16,12-12 0,-6 9 0,-6 3 0,9-10 16,-2 6 0,-7 4 0,9-8 0,-5 4 15,-4 4 0,10-6 0,-10 6 0,8-6 16,-8 6 0,10-4 0,-10 4 0,0 0 15,11-4 0,-11 4 0,0 0 0,0 0 16,18 0 0,-18 0 0,0 0 0,0 0 16,15 6 0,-15-6 0,6 6 0,-6-6 0,5 6 15,-5-6 0,5 8 0,-5-8 0,0 14 16,0-14 0,-5 13 0,3-9 0,2-4 16,-7 14 0,1-6 0,1-2 0,-1 0 15,-4 0 0,4 0 0,0 0 0,-3-2 16,1 1 0,8-5 0,-14 8 0,8-3 15,-3-3 0,9-2 0,-13 7 0,13-7 16,-11 6 0,11-6 0,-12 4 0,12-4 16,-8 2 0,8-2 0,0 0 0,-15 4 0,15-4 15,0 0 0,-12 4 0,12-4 16,0 0 0,-12 2 0,12-2 0,0 0 0,-11 4 16,11-4 0,0 0 0,0 0 15,-9 4 0,9-4 0,0 0 0,0 0 0,0 0 16,-9 6 0,9-6 0,0 0 0,0 0 15,0 0 0,0 0 0,0 0 0,2 12 16,-2-12 0,0 0 0,11 13 0,-6-6 16,1-2 0,1 3 0,-1-2 0,-2 4 15,4-2 0,2 5 0,1-1 0,1 2 16,-4-2 0,3 2 0,-5 0 0,6-3 0,-2 4 16,-3-5 0,2-1 0,-3-1 0,-1 0 15,1-2 0,0 2 0,0-2 0,0-1 16,-2 2 0,0-2 0,-4-5 0,11 10 15,-4-4 0,0 0 0,-3-2 0,-4-4 16,13 10 0,-8-6 0,-5-4 0</inkml:trace>
  <inkml:trace contextRef="#ctx0" brushRef="#br0">18173 9223 0,'0'0'16,"4"-7"0,-4 7 0,4-6 0,-4 6 15,7-8 0,-7 8 0,3-8 0,-3 8 16,0 0 0,6-6 0,-6 6 0,0 0 16,0 0 0,0 0 0,0 0 0,0 0 15,15 12 0,-13-2 0,3 5 0,-5 3 16,2 0 0,0 11 0,0-1 0,-2-4 15,0-3 0,3-3 0,-3 2 0,0-1 0,0-1 16,2 0 0,-2 0 0,2 0 16,0-3 0,0 1 0,0 0 0,0-4 0,3-1 15,-2-1 0,-1 0 0,0-2 0,0-1 16,-2-2 0,4-1 0,-4-4 0,7 8 16,-7-8 0,6 4 0,-6-4 0,9 0 15,-9 0 0,0 0 0,20-6 0,-14 2 16,1-2 0,2-2 0,1-4 0,4-1 15,-5 1 0,1-4 0,0 2 0,0-1 16,-1-1 0,0-2 0,0 0 0,-1 3 0,-2-5 16,4 4 0,-2-4 0,-1 2 0,7-7 15,-8 3 0,2 4 0,-1 0 0,-1 1 16,1 1 0,2 0 0,-3 0 0,1-1 16,2 3 0,-5 0 0,3-4 15,-3 9 0,2 1 0,-4 1 0,2 0 16,-4 7 0,6-10 0,-6 10 0,4-8 0,-4 8 15,0 0 0,2-8 0,-2 8 0,0 0 16,0 0 0,0 0 0,0 0 0,0 0 16,0 0 0,0 0 0,0 0 0,-2 26 15,-4-12 0,-2 3 0,0 13 0,-1-4 16,1-1 0,-6 3 0,2-2 0,-2 3 0,1-3 16,-3-1 0,4-3 0,-1-4 0,1-1 15,4 1 0,-3-2 0,-3 0 0,4-1 16,-2 0 0,2 0 0,1-1 0,-2 0 15,2 0 0,1-1 0,1-3 0,2 0 16,1-2 0,0 0 0,1 0 0,3-2 16</inkml:trace>
  <inkml:trace contextRef="#ctx0" brushRef="#br0">18591 9569 0,'5'-7'0,"-5"7"16,0 0 0,0 0 0,4-7 0,-4 7 0,0 0 15,0 0 0,0 0 0,0 0 16,6-4 0,-6 4 0,0 0 0,0 0 0,14 0 15,-14 0 0,0 0 0,23 6 0,-15-2 16,2 2 0,-3-1 0,6 5 0,0 0 16,-4 2 0,2 0 0,-7 0 0,5 4 15,-7-4 0,0 1 0,-4-3 0,0 4 16,-5 2 0,1-1 0,-3 0 0,-4-2 16,2 1 0,-4-2 0,0 1 0,-1 0 15,3-4 0,2 1 0,2-2 0,1-2 16,-2 0 0,6-2 0,-3 0 0,7-4 0,-4 5 15,4-5 0,-4 7 0,4-7 16,0 0 0,0 0 0,15 8 0,3-8 0,2 0 16,13 0 0,2 0 0,-1-2 0,1-2 15,-2 0 0,0 2 0,4-1 0,-4-2 16,-7 1 0,5-2 0,-5 0 0,-6 4 16,-5-2 0,3-2 0,-5 4 0,-1-2 15,0 0 0,-3 0 0,-9 4 0,16-5 16,-8 0 0,-8 5 0,9-5 0,0 0 15,-9 5 0,8-5 0,-8 5 0,11-8 16,-7 2 0,-4 6 0</inkml:trace>
  <inkml:trace contextRef="#ctx0" brushRef="#br0">21412 9512 0,'2'7'0,"-2"-7"0,0 0 0,0 0 15,0 0 0,3 6 0,-3-6 0,0 0 16,0 0 0,0 0 0,0 0 0,0 0 15,0 0 0,0 0 0,0 0 0,0 0 16,0 0 0,9-18 0,-7 8 0,2 1 16,1-5 0,-1-4 0,0 2 0,-2-1 15,0 1 0,4-2 0,-4 2 0,0 1 0,0 3 16,0 2 0,0 0 0,-2 2 16,2 0 0,-2 8 0,2-12 0,-2 9 15,0 3 0,3-8 0,-3 8 0,0 0 0,2-6 16,-2 6 0,0 0 0,0 0 0,0 0 15,0 0 0,4 17 0,-4-7 0,2 8 16,-2 0 0,0 0 0,0 1 0,0 13 16,-2-8 0,0 5 0,0-5 0,0-4 15,-1-1 0,-1-1 0,2-3 0,-2 3 16,4 0 0,-2-2 0,0-2 0,-4 0 16,2-4 0,2 0 0,-2-1 0,2 1 0,-3-2 15,3-2 0,-2 4 0,2-4 16,0 0 0,2-6 0,-5 9 0,5-9 0,-5 8 15,5-8 0,0 6 0,0-6 0,-2 6 16,2-6 0,0 0 0,0 0 0,0 0 16,0 0 0,2 10 0,-2-10 0,10 4 15,-10-4 0,17 0 0,3 0 0,-5 0 16,5 0 0,0 0 0,-1 0 0,1-2 16,-5 0 0,1 2 0,3-2 0,-8 0 15,2 0 0,-13 2 0,18-2 0,-7 2 0,-11 0 16,0 0 0,18-2 0</inkml:trace>
  <inkml:trace contextRef="#ctx0" brushRef="#br0">21837 9685 0,'0'0'0,"5"-4"16,-5 4 0,0 0 0,0 0 0,0 0 15,0 0 0,0 0 0,0 0 0,0 0 16,0 0 0,0 0 0,0 0 0,8-7 16,-8 7 0,0 0 0,0 0 0,0 0 15,0 0 0,0 0 0,0 0 0,5-5 16,-5 5 0,0 0 0,0 0 0,0 0 0,0 0 15,0 0 0,0 0 0,5-5 0,-5 5 16,0 0 0,0 0 0,0 0 16,0 0 0,0 0 0,0 0 0,0 0 0,0 0 15,0 0 0,0 0 0,0 0 0,0 0 16,2-7 0,-2 7 0,0 0 0,0 0 16,0 0 0,0 0 0,0 0 0,0 0 15,0 0 0,0 0 0,0 0 0,0 0 16,0 0 0,0 0 0,0 0 0,0 0 15,0 0 0,0 0 0,0 0 0,0 0 16,0 0 0,0 0 0,0 0 0,0 0 0,0 0 16,0 0 0,0 0 0,0 0 0,2-5 15,-2 5 0,0 0 0,0 0 0,0 0 16,0 0 0,0 0 0,0 0 0,0 0 16,0 0 0,4-6 0,-4 6 15,0 0 0,0 0 0,0 0 0,0 0 0,11-2 16,-11 2 0,0 0 0,0 0 0,0 0 15,0 0 0,0 0 0,13-2 0,-13 2 16,0 0 0,0 0 0,0 0 0</inkml:trace>
  <inkml:trace contextRef="#ctx0" brushRef="#br0">22521 9535 0,'0'0'16,"0"0"0,6-4 0,-6 4 0,0 0 16,0 0 0,0 0 0,0 0 0,7-4 15,-7 4 0,0 0 0,0 0 0,0 0 0,7-5 16,-7 5 0,0 0 0,0 0 16,4-7 0,-4 7 0,0 0 0,0-5 15,0 5 0,0 0 0,0-8 0,0 8 16,0 0 0,0-12 0,0 12 0,-4-8 15,2 2 0,2 6 0,-9-10 0,2 2 0,1 2 16,-3 1 0,1 0 0,-6-5 0,1 3 16,-3-1 0,6 2 0,-8 0 0,3 2 15,-3-2 0,-1 6 0,-3 0 0,-1 0 16,1 2 0,3 0 0,-14 8 0,1-4 16,9 2 0,1-1 0,3 0 0,3 1 15,-1 1 0,4 1 0,0 0 0,1-2 0,4 2 16,-1-5 0,5 5 0,-1-2 0,3 0 15,-2 2 0,4-2 0,0-8 0,0 18 16,4-10 0,1 2 0,4 3 0,-1-3 16,8 2 0,-3-2 0,5 0 0,-2-2 15,2 1 0,-3-4 0,5 3 0,-3-5 16,1 1 0,-2-2 0,1-2 0,-3 0 16,-2 0 0,-1-4 0,7-1 0,-1-1 15,1-4 0,0 0 0,-3-4 0,7-8 16,-3 1 0,-5-1 0,1-6 0,-4-4 15,4 5 0,-3-1 0,-4-1 0,1 3 16,-1-3 0,1 1 0,-4 3 0,-3 5 0,2 0 16,-4 2 0,2-1 0,-2 1 0,2 0 15,-2-2 0,0 2 0,0 0 0,-2-1 16,2 1 0,-2 0 0,2 1 0,0-1 16,-4-2 0,2 5 0,0-3 0,-1 0 15,-1 4 0,1 2 0,-1 2 0,2 0 16,0 3 0,2 7 0,-2-13 0,2 13 15,-3-7 0,3 7 0,0 0 0,-4-8 0,4 8 16,0 0 0,0 0 0,0 0 0,0 0 16,-10 24 0,6-11 0,2 7 0,-2 0 15,4 12 0,-2-1 0,2 3 0,0-3 16,0 3 0,0-3 0,0-1 0,2 1 16,2 1 0,-2-1 0,2 1 0,-2 0 15,2-3 0,0 1 0,3-3 0,-1 1 16,-2-4 0,3-4 0,-2-5 0,1 1 15,0 0 0,4-2 0,-6-3 0,7 1 16,-3-2 0,4-2 0,-4 0 0,1-2 16,0-2 0,2-2 0,-11-2 0</inkml:trace>
  <inkml:trace contextRef="#ctx0" brushRef="#br0">22830 9539 0,'2'-6'0,"-2"6"0,0 0 0,0 0 15,0 0 0,5-6 0,-5 6 0,0 0 16,0 0 0,0 0 0,0 0 0,0 0 0,0 0 16,0 0 0,0 0 0,0 0 0,0 0 15,0 0 0,15 10 0,-15-10 0,8 6 16,-8-6 0,0 0 0,8 4 0,-8-4 16,8 2 0,-8-2 0,0 0 0,11 2 15,-11-2 0,0 0 0,0 0 0,16-6 16,-16 6 0,8-6 0,-4 0 0,5-2 15,-4 0 0,3-5 0,-1 1 0,-3 2 0,0 0 16,1 0 0,0 2 0,-3 1 16,0 0 0,0-1 0,0 5 0,-2 3 15,0-10 0,0 10 0,-2-8 0,2 8 0,0 0 16,-8-4 0,8 4 0,0 0 0,-29 6 16,13 4 0,1-3 0,0 5 0,0 0 15,-1 2 0,1 0 0,3 0 0,4 0 16,-3-1 0,4 1 0,3-2 0,0-2 15,4 0 0,0 0 0,0-2 0,2-1 16,4 1 0,6 4 0,0-2 0,2-2 16,5 0 0,1-2 0,11 2 0,-5-6 0,-1 1 15,-6-3 0,1 3 0,-1-6 0,3 0 16,-2-1 0,-1-1 0,-1-2 0,0-1 16,-3-4 0,-2 0 0,0-2 15,-2-1 0,1-2 0,-2 2 0,-1-3 16,-5 3 0,5-2 0,-6 0 0,1 1 0,0 4 15,-2 2 0,0 0 0,0 1 0,0 1 16,-2 8 0,0-12 0,0 12 0,5-10 16,-5 10 0,0-8 0,0 8 0,0 0 15,0 0 0,0 0 0,0 0 0,0 0 0,0 0 16,13 28 0,-13-9 0,0-1 0,3 12 16,-1 0 0,2 3 0,-2 1 0,-2-1 15,-2 1 0,4 1 0,-4 0 0,2-1 16,0 4 0,0-5 0,-2-3 0,4 2 15,-2-1 0,-2-7 0,-2 5 0,4-7 16,0-1 0,2-1 0,-2-4 0,2 0 16,-2-4 0,0-1 0,0-1 0,0-2 15,0-8 0,0 14 0,0-8 0,0-6 0,2 12 16,-2-12 0,0 0 0,0 8 16,0-8 0,0 0 0,0 0 0,0 0 0,0 0 15,8-32 0,-4 13 0,-4-11 16,6 0 0,-2-1 0,-2-3 0,2 5 0,-6-3 15,4 2 0,1-1 0,-3 1 0,0 5 16,4-3 0,-4 4 0,0 2 0,2 1 16,0-7 0,-2-1 0,0 5 0,3 4 15,-3 3 0,-3-3 0,3 0 0,0 0 16,0 2 0,0 1 0,3-1 0,-3 1 0,0 1 16,4-2 0,-1 2 0,-1 2 0,0-2 15,0 3 0,0 3 0,2 0 0,0 2 16,-1 0 0,-1 0 0,-2 8 0,7-12 15,-3 6 0,-4 6 0,7-12 0,-1 9 16,0-3 0,-6 6 0,10-6 0,-10 6 16,10-2 0,-10 2 0,0 0 0,0 0 15,27 6 0,-23-2 0,3 2 0,0 0 0,-1 1 16,1 9 0,-1-2 0,0 0 16,-4 0 0,6 0 0,-6 1 0,0 1 15,0-4 0,0 3 0,-2-3 0,0 1 16,-2-4 0,0 9 0,-4-4 0,-4 2 15,4-4 0,-3-1 0,3 3 0,-6-2 0,2-1 16,1-1 0,0-2 0,2 1 0,-1-4 16,0 3 0,-2-4 0,2 2 0,-1-2 15,0 0 0,0 0 0,1-2 0,-4 0 16,12-2 0,-17 4 0,7-2 0,10-2 16,-16 0 0,16 0 0,-18 0 0,18 0 0,-13-2 15,2-2 0,11 4 0,-9-8 16</inkml:trace>
  <inkml:trace contextRef="#ctx0" brushRef="#br0">23686 9360 0,'0'0'0,"0"0"0,0 0 16,0 0 0,0 0 0,0 0 0,-8-5 15,8 5 0,0 0 0,0 0 0,0 0 16,0 0 0,0 0 0,0 0 0,0 0 16,0 0 0,0 0 0,-7-3 0,7 3 15,0 0 0,0 0 0,0 0 0,0 0 16,0 0 0,0 0 0,0 0 0,0 0 15,0 0 0,0 0 0,0 0 0,0 0 0,0 0 16,0 0 0,0 0 0,0 0 0,0 0 16,0 0 0,0 0 0,0 0 0,0 0 15,0 0 0,0 0 0,0 0 0,0 0 16,0 0 0,0 0 0,0 0 0,0 0 16,0 0 0,0 0 0,0 0 0,-20 3 15,20-3 0,0 0 0,0 0 0,0 0 16,0 0 0,0 0 0,0 0 0,0 0 15,0 0 0,0 0 0,0 0 0,0 0 16,-8 5 0,8-5 0,0 0 0,0 0 16,0 0 0,0 0 0,0 0 0,0 0 0,0 0 15,0 0 0,-4 5 0,4-5 0,0 0 16,0 0 0,0 0 0,0 0 0,0 0 16,0 0 0,0 0 0,0 0 0,0 0 15,0 0 0,-8 5 0,8-5 0,0 0 16,0 0 0,0 0 0,0 0 0,0 0 15,0 0 0,0 0 0,0 0 0,0 0 16,0 0 0,0 0 0,0 0 0,0 0 16,0 0 0,-4 7 0,4-7 0,0 0 0,0 0 15,0 0 0,0 0 0,0 0 0,0 0 16,0 0 0,0 0 0,0 0 0,0 0 16,0 0 0,0 0 0,0 0 0,0 0 15,-4 4 0,4-4 0,0 0 0,0 0 16,0 0 0,0 0 0,0 0 0,0 0 15,0 0 0,0 0 0,0 0 0,0 0 16,0 0 0,0 0 0,0 0 0,0 0 16,0 0 0,0 0 0,0 0 0,0 0 15,0 0 0,0 0 0,0 0 0,0 0 16,0 0 0,0 0 0,0 0 0,0 0 0,0 0 16,0 0 0,-2 8 0,2-8 0,0 0 15,0 0 0,0 0 0,0 0 0,0 0 16,0 0 0,0 0 0,0 0 0,0 0 15,0 0 0,0 0 0,0 0 0,0 0 16,0 0 0,0 0 0,0 0 0,0 0 16,0 0 0,0 0 0,0 0 0,0 0 15,0 0 0,0 0 0,0 0 0</inkml:trace>
  <inkml:trace contextRef="#ctx0" brushRef="#br0">4168 11319 0,'0'0'0,"0"0"0,0 0 0,0 0 0,0 0 16,0 0 0,0 0 0,0 0 0,0 0 15,0 0 0,0 0 0,0 0 0,0 0 16,0 0 0,0 0 0,0 0 0,0 0 16,0 0 0,0 0 0,0 0 0,0 0 15,0 0 0,0 0 0,0 0 0,0 0 16,0 0 0,0 0 0,24 0 0,-20 7 16,-1 1 0,8 8 0,-5 0 0,3 2 0,3 9 15,-2 1 0,1-1 0,0 1 16,2 0 0,-4-7 0,0-1 0,-1-2 15,-1 0 0,1-1 0,0 1 0,-2-2 0,0 0 16,-1 0 0,1-7 0,-1 3 0,-1-4 16,-1 0 0,1-2 0,0 0 0,-2 0 15,-2-6 0,4 8 0,-4-8 0,3 5 16,-3-5 0,0 0 0,4 10 0,-4-10 0,0 0 16,0 0 0,5 6 0,-5-6 0,0 0 15,0 0 0,4 4 0,-4-4 16,0 0 0,0 0 0,0 0 0,0 0 0,0 0 15,15-10 0,-15 10 0,10-12 0,-6 5 16,0-1 0,0 0 0,1 0 0,3-6 16,-3 1 0,2-4 0,-1 2 0,0-1 15,-1 0 0,-1 1 0,1-3 0,1 2 16,-1 0 0,-3-2 0,2 1 0,-2 1 16,2-2 0,2 0 0,-6 7 0,2-3 15,0 4 0,-2 0 0,2 2 0,-2 0 16,2 1 0,-2 7 0,4-15 0,-4 15 15,0-13 0,2 9 0,-2 4 0,3-10 16,-3 10 0,0-10 0,0 10 0,2-8 0,-2 8 16,0 0 0,0-10 0,0 10 0,0 0 15,0-7 0,0 7 0,0 0 0,0 0 16,0-10 0,0 10 0,0 0 0,0 0 16,2-10 0,-2 10 0,0 0 0,0 0 0,0-8 15,0 8 0,0 0 0,0 0 16,0 0 0,0 0 0,0 0 0,0 0 15,0 0 0</inkml:trace>
  <inkml:trace contextRef="#ctx0" brushRef="#br0">4530 11707 0,'0'10'16,"2"4"0,0 3 0,0-2 0,0 2 16,0 3 0,0 10 0,1-1 0,0 1 15,-1-7 0,-2 5 0,2-2 0,-2-7 16,2-1 0,0 0 0,-2 2 0,2-7 15,-2 5 0,0-4 0,2-2 0,0-2 16,-2-1 0,0 0 0,0-9 0,2 13 0,-2-7 16,0-6 0,3 10 0,-3-10 0,0 8 15,0-8 0,0 0 0</inkml:trace>
  <inkml:trace contextRef="#ctx0" brushRef="#br0">4773 11678 0,'0'0'0,"0"0"0,0 0 0,0 0 0,0 0 15,0 0 0,0 0 0,0 0 16,0 0 0,24-10 0,-7 6 0,3 2 15,0-2 0,-1 0 0,1 2 0,-3-2 0,1 0 16,0 2 0,-1 0 0,-1 0 0,1 0 16,-17 2 0,22-2 0,-22 2 0,18 0 15,-18 0 0,13 2 0,-13-2 0,0 0 16</inkml:trace>
  <inkml:trace contextRef="#ctx0" brushRef="#br0">4871 11796 0,'0'0'0,"0"0"16,0 0 0,0 0 0,0 0 0,0 0 15,0 0 0,0 0 0,25 8 0,-25-8 16,17 2 0,-6-2 0,6 0 0,17 0 0,-11-2 15,1 2 0,-1 0 0,9 0 16,1-2 0,-4 2 0,-7 0 0,-5-2 0,5 0 16</inkml:trace>
  <inkml:trace contextRef="#ctx0" brushRef="#br0">5708 11202 0,'-15'18'0,"-3"2"0,-1 9 0,-1 3 16,-2 1 0,-11 21 0,9-17 0,7-3 0,3 1 15,-1-5 0,7-1 0,-4 1 0,6-7 16,-1-1 0,5-4 0,0 0 0,4 0 16,0-1 0,7 1 0,-3 0 0,8-3 15,10 10 0,-1-6 0,8 1 0,0-4 16,2-1 0,-1-1 0,2-2 0,1-4 16,-2 2 0,0-6 0,-1 2 0,1-5 15,-2 1 0</inkml:trace>
  <inkml:trace contextRef="#ctx0" brushRef="#br0">6166 11699 0,'2'16'16,"0"0"0,2-2 0,2-2 0,-2-4 16,0-1 0,2 3 0,1-4 0,2 0 15,-2 2 0,7-2 0,4 0 0,-1-2 16,3-2 0,0 0 0,2-4 0,0-3 15,-2 2 0,8-9 0,-6 0 0,-2 0 0,-4 1 16,-4-1 0,4-2 0,-7-2 16,-1 0 0,-2 0 0,-1 1 0,-2 1 0,-1-4 15,-2 4 0,0 0 0,-2 1 0,-1 1 16,1-4 0,-1 6 0,-1-2 0,2 5 16,2 7 0,-6-15 0,1 6 0,3 1 15,2 8 0,0 0 0,-11-20 0,9 14 16,-3-1 0,5 7 0,-8-10 0,2 3 15,6 7 0,-12-11 0,4 7 0,8 4 16,-16-8 0,9 4 0,7 4 0,-19-6 0,19 6 16,-18-4 0,18 4 0,-22 0 0,22 0 15,-17 0 0,17 0 0,0 0 0,-26 2 16,26-2 0,-14 2 0,14-2 0,-13 6 16,13-6 0,-8 4 0,8-4 0,0 0 15,-14 8 0,6-2 0,8-6 0,-9 9 16,1-2 0,2 0 0,0 1 0,0-2 15,6-6 0,-11 16 0,4-10 0,2 2 16,5-8 0,-10 12 0,6-5 0,-1-2 16,5-5 0,-7 10 0,7-10 0,-4 7 15,4-7 0,0 0 0,-4 8 0</inkml:trace>
  <inkml:trace contextRef="#ctx0" brushRef="#br0">6742 11642 0,'0'0'0,"0"0"0,0 0 0,0 0 16,0 0 0,0 0 0,0 0 0,0 0 15,0 0 0,0 0 0,7 8 0,-5 0 16,-2-8 0,4 15 0,0 2 0,1-4 16,-2 3 0,-1 0 0,2-1 0,-4 0 15,0-2 0,0 3 0,-2-4 0,0 0 16,0-2 0,2-1 0,-5-1 0,2 0 0,-3 0 15,2 0 0,-3 0 0,-3 5 0,-8-4 16,3 0 0,-1-2 0,0-2 0,3-1 16,1-4 0,12 0 0,-22 2 0,22-2 15,-21-2 0,21 2 0,-14-4 0</inkml:trace>
  <inkml:trace contextRef="#ctx0" brushRef="#br0">7244 11445 0,'0'0'0,"0"0"0,6-8 15,-6 8 0,0 0 0,0 0 0,7-14 16,-7 14 0,7-10 0,-3 4 0,-4 6 15,6-10 0,-6 10 0,7-6 0,-7 6 16,0 0 0,0 0 0,7-9 0,-7 9 16,0 0 0,0 0 0,0 0 0,0 0 0,0 0 15,0 0 0,0 0 0,8 29 0,-8-13 16,0 2 0,0 1 0,-2 11 0,2-4 16,-2 2 0,0-3 0,0-5 15,2 0 0,-2-3 0,2 1 0,0-2 0,0 0 16,0-1 0,2-1 0,-2-2 0,2-4 15,-2 2 0,0-4 0,0-6 0,2 13 16,-2-13 0,2 7 0</inkml:trace>
  <inkml:trace contextRef="#ctx0" brushRef="#br0">7708 11652 0,'4'16'16,"1"-1"0,-2 1 0,-3 0 0,2 0 15,-2 0 0,-2 0 0,-4 1 0,0-3 16,0 2 0,-1-1 0,-1-3 0,-4 4 16,-1 0 0,0-4 0,-2 0 0,-1 0 0,-1-2 15,1-1 0,-1-3 0,4-2 16,0-2 0,13-2 0,-18 0 0,18 0 15,-15-10 0</inkml:trace>
  <inkml:trace contextRef="#ctx0" brushRef="#br0">7998 11374 0,'4'-8'16,"-4"8"0,8-8 0,-8 8 0,0 0 15,18-6 0,-18 6 0,17-4 0,-17 4 16,23 0 0,-6 2 0,3 0 0,-3 2 0,0 0 16,1 2 0,-1 2 0,-1 0 0,-3-1 15,1 3 0,-2 2 0,-2 0 0,0 0 16,1 0 0,-5 2 0,-4-2 0,4 6 16,-6-3 0,-6 1 0,4 0 0,-6-1 15,-3 3 0,-7 6 0,4-6 0,-11 3 16,3 1 0,3-8 0,1-1 0,7-3 15,-4 2 0,4-4 0,-3 0 0,6 0 16,-1-2 0,9-6 0,-13 8 0,6-3 16,7-5 0,-10 5 0,10-5 0,-9 7 15,9-7 0,0 0 0,-7 5 0,7-5 0,0 0 16,0 0 0,0 0 0,0 0 0,0 0 16,48-2 0,-28-1 0,11 1 0,2-1 15,0 1 0,0-1 0,-5 3 0,-7-2 16,-1 2 0,0 0 0,-3 0 0,3 0 15,1 0 0,-9 0 0,-12 0 0,22 2 16,-11-2 0,-11 0 0,18 0 0,-18 0 16,17 3 0,-17-3 0,14 2 0,-14-2 0,14 2 15,-14-2 0,16 1 0,-16-1 0,17 0 16,-17 0 0,16-1 0</inkml:trace>
  <inkml:trace contextRef="#ctx0" brushRef="#br0">8352 11104 0,'0'0'0,"0"0"0,0 0 0,0 0 16,0 0 0,0 0 0,0 0 0,0 0 15,44 1 0,-27 6 0,14 3 0,-5 1 16,7 3 0,-2 1 0,0 2 0,1 1 16,-1 5 0,0-1 0,-3 3 0,-1-1 15,1 4 0,-3-1 0,-6 3 0,1-2 0,-8 1 16,2-1 0,-3-1 0,-7-3 15,-2-2 0,0-3 0,0 11 0,-4-7 0,-2-1 16,-2-4 0,-3 0 0,1 0 0,-4-5 16,-8 11 0,-1-2 0,-1-6 0,-1 3 15,2-5 0,-7 0 0,6-3 0,-1-1 16,6-3 0,-3-2 0,0 3 0,3-3 16,1-2 0,2 1 0,0 0 0,3-2 15,3 0 0,8-2 0,-16 4 0,16-4 16,-11 4 0,11-4 0,0 0 0,-10 4 15,10-4 0,0 0 0,-12 2 0,12-2 16,0 0 0,0 0 0,0 0 0,-10 4 16,10-4 0,0 0 0,0 0 0,0 0 0,0 0 15,0 0 0,0 0 0,-9 4 0,9-4 16,0 0 0,0 0 0,0 0 0,0 0 16,0 0 0,0 0 0,0 0 0,0 0 15,-11 3 0,11-3 0,0 0 0,0 0 16,0 0 0</inkml:trace>
  <inkml:trace contextRef="#ctx0" brushRef="#br0">9411 11745 0,'6'13'0,"0"-1"0,-3 0 16,1 0 0,-2-2 0,-2 0 0,-2 0 15,0-1 0,-3-1 0,-3 6 0,-4 0 16,0 0 0,-4-2 0,-1 0 0,-10 5 16,3-5 0,5-2 0,1-2 0,0 0 15,-1-3 0,1-2 0,5-1 0,13-2 0</inkml:trace>
  <inkml:trace contextRef="#ctx0" brushRef="#br0">10381 11240 0,'0'0'0,"0"-10"15,0 8 0,0 2 0,0 0 0,2-10 0,-2 10 16,0 0 0,0 0 0,2-8 0,-2 8 16,0 0 0,0 0 0,0 0 0,16 22 15,-8-5 0,-4 1 0,10 10 0,-5 1 16,1-1 0,-3-1 0,0-2 0,4 0 16,-5-1 0,0-4 0,0-2 0,2 1 15,-6-3 0,4 1 0,-1-1 0,-1-2 0,3-2 16,-5-4 0,3-2 0,-5-6 15,6 6 0</inkml:trace>
  <inkml:trace contextRef="#ctx0" brushRef="#br0">10769 11184 0,'8'-12'0,"-6"7"0,-2 5 16,5-8 0,-5 8 0,2-8 0,-2 8 15,0 0 0,0 0 0,4-6 0,-4 6 16,0 0 0,0 0 0,0 0 0,0 0 16,-8 34 0,1-16 0,-1 9 0,-4 1 0,6-3 15,-5 5 0,0 2 0,-2-3 0,2 0 16,2 1 0,0-6 0,1 3 0,0-5 16,2 0 0,2-5 0,-5 3 0,3-4 15,-3 2 0,4 0 0,-1-1 0,0 1 16,1 0 0,-4-4 0,2 1 0,3-5 15,2 0 0,2-2 0</inkml:trace>
  <inkml:trace contextRef="#ctx0" brushRef="#br0">10957 11565 0,'0'0'0,"0"0"0,2-9 16,-2 9 0,0 0 0,0 0 0,0 0 15,0 0 0,0-10 0,0 10 0,0 0 16,0 0 0,0 0 0,0 0 0,13-3 16,-13 3 0,18-2 0,-18 2 0,17 2 0,-8 1 15,2 0 0,-3 1 0,2 2 0,5 4 16,-9 0 0,6 2 0,-4-2 16,-4 5 0,1 2 0,-3 0 0,-4 3 0,-5 8 15,1-5 0,-8 4 0,1 0 0,-7-2 16,8-7 0,-6-3 0,5-3 0,-1 2 15,4-2 0,1-2 0,-1-4 0,4 0 16,2 0 0,0-3 0,4-3 0,-4 8 16,4-8 0,0 0 0,-5 7 0,5-7 15,0 0 0,0 0 0,0 0 0,37-17 16,-6 7 0,4-3 0,-2 1 0,2 0 0,3-1 16,-1-2 0,0 8 0,-4-1 0,-1-2 15,-7 2 0,-5-2 0,-1 4 0</inkml:trace>
  <inkml:trace contextRef="#ctx0" brushRef="#br0">11691 11429 0,'0'0'16,"9"-6"0,-9 6 0,0 0 0,8-4 16,-8 4 0,0 0 0,9-6 0,-9 6 15,15-6 0,-6 5 0,11-4 0,0 1 16,13-2 0,-3 1 0,-1-2 0,2 6 16,-4-3 0,-7 4 0,3 2 0,-7-2 0,7 2 15,-5 2 0,-1 2 0,-6-3 16,0 2 0</inkml:trace>
  <inkml:trace contextRef="#ctx0" brushRef="#br0">11642 11680 0,'0'0'15,"0"0"0,0 0 0,0 0 0,0 0 0,0 0 16,47-8 0,-10 0 0,2 0 15,-2 0 0,3-2 0,6 2 0,-3-4 16,4 7 0,-4-11 0</inkml:trace>
  <inkml:trace contextRef="#ctx0" brushRef="#br0">13053 11009 0,'-20'0'0,"20"0"0,-28 4 0,7 3 16,-12 10 0,-1 0 0,3 5 0,-1 2 16,1 3 0,0 3 0,-14 19 0,12-11 15,6-5 0,7 3 0,-1-1 0,5 1 16,4-1 0,-2-1 0,10 1 0,2-1 15,2-3 0,6-1 0,3 0 0,6-1 16,1-3 0,3-3 0,10-1 0,6 0 0,0-4 16,-3-3 0,4-1 0,-1-4 0,2-2 15,-4-6 0,0 0 0</inkml:trace>
  <inkml:trace contextRef="#ctx0" brushRef="#br0">13516 11252 0,'0'0'0,"0"0"16,0 0 0,0 0 0,-14-3 0,14 3 15,0 0 0,0 0 0,0 0 0,0 0 16,0 0 0,0 0 0,0 0 0,0 0 0,0 0 16,0 0 0,0 0 0,0 0 0,-19 0 15,19 0 0,0 0 0,0 0 0,0 0 16,0 0 0,0 0 0,0 0 0,0 0 15,-16 5 0,16-5 0,0 0 0,0 0 16,-11 3 0,11-3 0,0 0 0,0 0 16,-10 2 0,10-2 0,0 0 0,-14 5 15,14-5 0,0 0 0,-8 5 0,8-5 0,0 0 16,-9 4 0,9-4 0,0 0 16,-9 6 0,9-6 0,0 0 0,-9 6 15,9-6 0,-6 6 0,6-6 0,0 0 0,-7 8 16,7-8 0,-7 4 0,7-4 0,0 0 15,-6 8 0,6-8 0,0 0 0,0 0 16,-7 6 0,7-6 0,0 0 0,-4 5 16,4-5 0,0 0 0,0 0 0,0 0 15,-6 9 0,6-9 0,0 0 0,0 0 16,0 0 0,-8 5 0,8-5 0,0 0 16,0 0 0,0 0 0,-6 6 0,6-6 0,0 0 15,0 0 0,0 0 0,-4 6 0,4-6 16,0 0 0,0 0 0,-4 6 15,4-6 0,0 0 0,0 0 0,0 0 0,0 0 16,-7 6 0,7-6 0,0 0 0,0 0 16,0 0 0,-4 8 0,4-8 0,0 0 15,0 0 0,0 0 0,0 0 0,0 0 16,-5 6 0,5-6 0,0 0 0,0 0 16,0 0 0,0 0 0,0 0 0,-4 8 15,4-8 0,0 0 0,0 0 0,0 0 16,0 0 0,0 0 0,0 0 0,0 0 15,0 0 0,0 0 0,0 0 0,0 0 0,0 0 16,0 0 0,0 0 0,-5 6 16,5-6 0,0 0 0,0 0 0,0 0 0,0 0 15,0 0 0,0 0 0,0 0 0,0 0 16,0 0 0,0 0 0,0 0 0,-4 8 16,4-8 0,0 0 0,0 0 0,0 0 15,0 0 0,0 0 0,-6 5 0,6-5 16,0 0 0,0 0 0,0 0 0,0 0 15,0 0 0,0 0 0,-5 6 0,5-6 16,0 0 0,0 0 0,0 0 0,0 0 0,-7 8 16,7-8 0,0 0 0,0 0 0,0 0 15,-6 6 0,6-6 0,0 0 0,0 0 16,-5 8 0,5-8 0,0 0 0,0 0 16,-4 6 0,4-6 0,0 0 0,0 0 15,-8 8 0,8-8 0,-2 6 0,2-6 16,0 0 0,-6 12 0,6-12 0,-6 8 15,6-8 0,-2 9 0,0-3 0,0 1 16,0 0 0,-3-1 0,3 0 0,-2 2 16,4-8 0,-5 8 0,5 0 0,0-1 15,0 0 0,-2-2 0,-1 3 0,3-8 0,-2 12 16,2-4 0,0-8 0,0 12 0,2-4 16,-2-3 0,3 4 0,-1-3 0,0-1 15,1 3 0,1-2 0,0 0 0,-4-6 16,9 10 0,-3-4 0,-1-2 0,-5-4 15,13 10 0,-6-6 0,1-1 0,2 2 16,-10-5 0,14 5 0,-5-3 0,-9-2 16,18 3 0,-18-3 0,18 3 0,-18-3 15,17 0 0,-17 0 0,18 0 0,-18 0 0,19 0 16,-1-2 0,-6 2 0,6-1 0,-18 1 16,25-5 0,-15 3 0,-10 2 15,20-1 0,-9-4 0,-3 3 0,2 1 0,-4-3 16,-6 4 0,17-6 0,-7 4 15,-4-2 0,3-2 0,-9 6 0,13-10 0,-6 4 16,-1 0 0,0 1 0,1-2 0,0-1 16,-3 1 0,1 1 0,1-4 0,-2 2 15,-2 0 0,4-2 0,0-3 0,-2-2 16,-2 0 0,0-1 0,0 4 0,3 0 0,-3-3 16,0 3 0,-2 0 0,2 0 0,-2 4 15,3-2 0,-3 2 0,0-2 0,0 10 16,2-15 0,-4 9 0,2 6 0,-3-16 15,1 8 0,2 8 0,-4-10 0,-1 5 16,5 5 0,-4-8 0,-2 1 0,6 7 16,-14-10 0,10 7 0,4 3 0,-15-8 15,8 2 0,7 6 0,-13-6 0,7 0 0,6 6 16,-14-4 0,14 4 0,-11-8 16,11 8 0,-8-4 0,8 4 0,0 0 15,-12-4 0,12 4 0,0 0 0,0 0 0,0 0 16</inkml:trace>
  <inkml:trace contextRef="#ctx0" brushRef="#br0">14074 11429 0,'0'0'0,"0"0"0,0 0 15,0 0 0,0 0 0,0 0 0,0 0 16,0 0 0,18 16 0,-16-10 0,0-1 16,-2 3 0,2 2 0,-4-2 0,2 1 15,0 0 0,-2 1 0,0 0 0,-3-4 0,3 4 16,-3-3 0,3 3 0,-2-2 16,0 2 0,-3-4 0,0 2 0,3 0 0,-2 0 15,-3-1 0,5 0 0,-8 1 0,2-1 16,-1 1 0,-1-4 0,0-2 0,12-2 15,-18 0 0</inkml:trace>
  <inkml:trace contextRef="#ctx0" brushRef="#br0">14520 11112 0,'0'0'0,"0"0"16,0 0 0,0 0 0,0 0 0,0 0 15,8-8 0,-8 8 0,0 0 0,17-4 16,-17 4 0,20 4 0,-20-4 0,18 6 16,-1-1 0,-5 2 0,6 2 0,-2 3 15,-1 0 0,-2 0 0,3 0 0,-4 1 16,0 1 0,-4-2 0,3 2 0,-1-2 0,-4 1 15,-2-5 0,2 0 0,-3 2 16,-1 0 0,0-2 0,-2-8 0,-4 13 16,1-3 0,-1-3 0,0 1 0,-7 5 0,0-3 15,2-2 0,1 0 0,-6 2 0,1-2 16,7 0 0,-6-3 0,6 1 16,-2-2 0,8-4 0,-12 8 0,8-4 0,4-4 15,0 0 0,-11 8 0,11-8 16,-4 4 0,4-4 0,0 0 0,0 0 0,0 0 15,0 0 0,0 0 0,15 12 0,-4-11 16,-11-1 0,26 3 0,-8-1 0,-6-2 16,6 2 0,-2-2 0,3 0 0,-5 0 15,-14 0 0,23 0 0,-23 0 0,20 0 16,-9-2 0,-11 2 0,27-2 0,-12-1 0</inkml:trace>
  <inkml:trace contextRef="#ctx0" brushRef="#br0">15344 11358 0,'0'16'0,"0"-2"0,0-1 16,-2-1 0,-2 4 0,-2 0 0,1 0 15,-2 1 0,-1 1 0,-1-2 0,-1-2 16,-4 3 0,5-4 0,-4 0 0,0 1 16,2-2 0,0-2 0,-2 0 0,4-4 0,0 1 15,3-1 0,-3-2 0,3 0 0,6-4 16,-12 0 0,12 0 0</inkml:trace>
  <inkml:trace contextRef="#ctx0" brushRef="#br0">15608 11042 0,'0'0'0,"8"-5"16,-8 5 0,7-7 0,-7 7 0,0 0 16,0 0 0,6-3 0,-6 3 0,0 0 15,0 0 0,0 0 0,7 15 0,-5-5 0,-4 0 16,4 8 0,-4-1 0,4 13 15,-2-8 0,0-2 0,0-2 0,0-3 16,0 1 0,0 0 0,3-1 0,-1-2 0,2 4 16,0-5 0,-2-2 0,2 0 0,2-2 15,0-1 0,0-1 0,1-2 0,-1 2 16,1-2 0,-7-4 0,17 4 0,-17-4 16,21-2 0,-21 2 0,16-4 0,-6 0 15,1 0 0,-3-1 0,6-5 0,-2 0 16,-3 0 0,0 0 0,-2 0 0,-1 2 15,-2 0 0,1 0 0,2 0 0,-3 1 0,0-1 16,1 2 0,-1-4 0,-2 4 16,-2 6 0,4-15 0,-1 8 0,-3 7 15,5-11 0,-1 7 0,-4 4 0,2-10 0,-2 10 16,2-6 0,-2 6 0,0 0 0,0 0 16,0 0 0,0 0 0,0 0 0,0 0 15,0 0 0,0 0 0,0 0 0,0 0 16,6 28 0,-6-11 0,0-1 0,-2 1 15,2 3 0,0-2 0,-2 11 0,2-4 16,0-6 0,0-1 0,-2 2 0,2-2 16,-2 1 0,2 1 0,-2-2 0,0-1 0,2 1 15,0-2 0,-2 2 0,2-5 0,0 1 16,0 2 0,0-4 0,2-2 16,-2 0 0,2 0 0,-2-2 0,0-8 15,2 11 0,0-5 0,-2-6 0,0 0 0</inkml:trace>
  <inkml:trace contextRef="#ctx0" brushRef="#br0">16041 10726 0,'2'-7'0,"-2"7"0,0 0 0,5-8 0,-5 8 16,0 0 0,0 0 0,16 0 0,-16 0 16,21 8 0,-3 2 0,-1-1 15,11 11 0,1 2 0,1 1 0,1 3 0,0 2 16,-1 0 0,1 1 0,0 5 15,-5-5 0,-1 5 0,-1-3 0,-5 3 0,-1 0 16,-3-3 0,-2 3 0,-2-3 0,-5 3 16,0-1 0,-4 1 0,-2-1 0,0-1 15,-2 0 0,-6-3 0,-2 2 0,1-1 16,-7-2 0,4 1 0,-13-5 0,3 6 16,-2-7 0,3 1 0,-4-3 0,-1-1 0,-1-2 15,1 2 0,7-6 0,1-4 0,3 0 16,-3-3 0,8 1 0,-2-4 0,1 2 15,5 0 0,-6-2 0,6 0 0,0-2 16,-1 2 0,7-4 0,-13 4 0,13-4 16,-7 1 0,7-1 0,0 0 0,-10 7 15,10-7 0,0 0 0,-12 2 0,12-2 16,0 0 0,0 0 0,-6 1 0,6-1 16,0 0 0,0 0 0,0 0 0,0 0 15,0 0 0,0 0 0,0 0 0,0 0 16,0 0 0,0 0 0,-17 0 0,17 0 15</inkml:trace>
  <inkml:trace contextRef="#ctx0" brushRef="#br0">5272 13440 0,'0'0'0,"4"-8"0,-4 8 16,0 0 0,0 0 0,0 0 0,8-9 16,-8 9 0,0 0 0,0 0 0,2-9 15,-2 9 0,0 0 0,0 0 0,4-8 16,-4 8 0,0 0 0,0-6 0,0 6 15,0 0 0,0 0 0,2-8 0,-2 8 16,0 0 0,0 0 0,2-10 0,-2 10 16,0 0 0,0 0 0,0 0 0,0 0 0,2-8 15,-2 8 0,0 0 0,0 0 0,0 0 16,0 0 0,0 0 0,0 0 16,0 0 0,0 0 0,0 0 0,0 0 0,15 36 15,-7-18 0,-4 1 0,2 11 0,5 0 16,-6-1 0,1 2 0,-1-1 0,1-4 15,2 3 0,-2-5 0,0-4 0,0-2 16,1-3 0,-1 3 0,-1-4 0,0 2 16,1-4 0,-2-2 0,0 0 0,-1-1 15,1-3 0,1 2 0,-3-2 0,-2-6 16,7 12 0,-5-6 0,-2-6 0,4 8 0,-4-8 16,4 7 0,-4-7 0,0 0 0,4 8 15,-4-8 0,0 0 0,5 6 0,-5-6 16,0 0 0,0 0 0,0 0 0,5 8 15,-5-8 0,0 0 0,0 0 0,0 0 16,0 0 0,0 0 0,0 0 0,0 0 16,0 0 0,0 0 0,0 0 0,0 0 15,0 0 0,15-17 0,-13 10 0,-2 7 0,4-13 16,-2 5 0,3 0 0,-3 0 16,1-2 0,-1 2 0,0 0 0,-2-2 15,4-5 0,-2 1 0,2-2 0,-1 4 0,1 0 16,-2 1 0,1 1 0,-1-4 15,0 0 0,3 2 0,-3 0 0,0 2 16,2 3 0,-2-1 0,0 0 0,2-2 0,-1 2 16,0 0 0,-1 0 0,2 0 0,-2 1 15,0 0 0,0-1 0,-2 8 0,5-11 16,-1 5 0,-4 6 0,0-10 0,2 6 16,-2 4 0,2-8 0,-2 8 0,0-6 0,0 6 15,0 0 0,2-12 0,-2 12 0,2-3 16,-2 3 0,0 0 0,4-8 15,-4 8 0,0 0 0,0 0 0,0-8 0,0 8 16,0 0 0,0 0 0,2-6 0,-2 6 16,0 0 0,0 0 0,0 0 0,0 0 15,0-10 0,0 10 0,0 0 0,0 0 16,0 0 0,0-8 0,0 8 0,0 0 16,0-7 0,0 7 0,0 0 0,2-9 15,-2 9 0,0 0 0,2-6 0,-2 6 16,0 0 0,0 0 0,0-10 0,0 10 15,0 0 0,0 0 0,0-11 0,0 11 0,0 0 16,0 0 0,0 0 0,-2-10 16,2 10 0,0 0 0,0 0 0,0 0 0</inkml:trace>
  <inkml:trace contextRef="#ctx0" brushRef="#br0">5925 13725 0,'0'0'0,"11"6"16,-11-6 0,0 0 0,2 6 15,-2-6 0,0 0 0,0 0 0,3 10 0,-3-10 16,0 0 0,-9 16 0,0-10 0,-2 4 16,-2 0 0,-3-3 0,-2 3 0,1-2 15,0-2 0,0 2 0,1-6 0,-1 4 16,3-2 0,1-2 0,2 0 0,11-2 15,-17 0 0,17 0 0,0 0 0,-18-4 16,18 4 0,-9-4 0,9 4 0,0 0 16,-2-12 0,2 12 0,0-8 0,0 8 15,7-14 0,-3 8 0,3 1 0,-3-2 0,3 2 16,-1-1 0,1 0 0,-7 6 16,13-10 0,-6 6 0,1 0 0,-8 4 15,16-8 0,-10 6 0,-6 2 0,15-4 0,-15 4 16,18 0 0,-18 0 0,16 0 0,-16 0 15,15 2 0,-15-2 0,18 6 0,-10-4 16,-1 4 0,1-2 0,-1 0 0,2 2 16,-1 0 0,-1 2 0,0 0 0,6 4 15,-3-1 0,-2 1 0,0-2 0,-4-2 16,3 2 0,-5-1 0,2 1 0,1 4 16,-3 0 0,-2 2 0,0-3 0,-2 4 0,-3-2 15,-1-1 0,-3 2 0,1-3 0,-4 2 16,0-2 0,1 1 0,-3-2 0,-1 1 15,2 0 0,-2-4 0,-1 1 0,1 0 16,1-2 0,2-2 0,0 0 0,4-2 16,-1-2 0,-1 2 0,10-4 0,-18 3 15,18-3 0,-16 3 0,16-3 0,0 0 16,-15 0 0,15 0 0,0 0 0,0 0 16,-13-4 0,13 4 0,0 0 0,-5-10 15,5 10 0,0 0 0,0-12 0,0 12 16,5-10 0,-5 10 0,7-10 0,-1 0 0,-2 5 15,3-2 0,2 2 0,-1-1 0,1 0 16,-3 0 0,12-2 0,-3 4 0,-3-2 16,0 4 0,0-2 0,-12 4 0,19-2 15,-7 0 0,-12 2 0,19 0 0,-1 2 16,-1 0 0,1 0 0,-6 0 0,2 2 16,-3-2 0,0 2 0,4 2 0,5-2 15,-3 2 0,3-2 0,-9 2 0,3-4 0,-2 3 16,-1-5 0,-2 5 0,8-2 15,-5-1 0,-2 0 0,-10-2 0,21 3 0,-21-3 16,14 1 0,-14-1 0,16 2 0,-16-2 16,0 0 0,0 0 0,24-6 0</inkml:trace>
  <inkml:trace contextRef="#ctx0" brushRef="#br0">6501 13743 0,'0'0'0,"0"0"16,0 0 0,0 0 0,0-9 0,0 9 15,0 0 0,0 0 0,0 0 0,0 0 16,0 0 0,0 0 0,0 0 0,0 0 16,6-7 0,-6 7 0,0 0 0,0 0 0,12-3 15,-12 3 0,29-5 0,-17 2 0,8 1 16,-3 0 0,3-1 0,3 1 16,-4 1 0,-1 1 0,-1 0 0,3 0 0,-2 0 15,-4 0 0,2 0 0,-16 0 0,24 1 16,-15 1 0,-9-2 0,17 0 0,-17 0 15,14 3 0,-14-3 0,0 0 0,15 2 16,-15-2 0,0 0 0,0 0 0,10 3 16,-10-3 0,0 0 0,0 0 0,0 0 15,10 5 0,-10-5 0,0 0 0,0 0 16,0 0 0</inkml:trace>
  <inkml:trace contextRef="#ctx0" brushRef="#br0">6560 13874 0,'0'0'0,"0"0"0,0 0 15,-10 2 0,10-2 0,0 0 0,0 0 0,0 0 16,0 0 0,0 0 0,0 0 0,0 0 15,0 0 0,0 0 0,0 0 0,0 0 16,21 13 0,-9-11 0,7-2 0,3-2 16,11 0 0,-1-2 0,-7 2 0,-1 2 15,-5 0 0,1 0 0,0-2 0,-3 0 16,-1 2 0,-3-1 0,-13 1 0,22-2 16,-22 2 0,17 0 0,-17 0 0,18 0 15,-18 0 0,18-3 0,-18 3 0,17 0 0,-17 0 16,16-5 0</inkml:trace>
  <inkml:trace contextRef="#ctx0" brushRef="#br0">7593 13595 0,'0'0'0,"-10"-6"16,10 6 0,0 0 0,0 0 0,0 0 16,0 0 0,0 0 0,12-12 15,-12 12 0,15-5 0,-7 3 0,-8 2 0,20-3 16,-2 1 0,-18 2 0,33 2 0,-20 1 15,2 1 0,-2-1 0,5 5 0,-5 0 16,-3 0 0,4 2 0,-3 0 0,-5 1 16,1-1 0,2 2 0,-3 4 0,1 0 15,-3-2 0,-2 2 0,1-5 0,-1 5 16,-4 0 0,-1-1 0,-1 3 0,-3-4 0,1 0 16,0-2 0,-6 6 0,1-4 0,3-2 15,-6 1 0,4-3 0,1 2 0,-2-4 16,4-1 0,1 0 0,6-7 0,-9 10 15,6-7 0,3-3 0,-6 6 0,6-6 16,0 0 0,-4 6 0,4-6 0,0 0 16,0 0 0,0 0 0,0 0 0,32 2 15,-11-2 0,3-2 0,9-2 0,-1 1 0,1 3 16,0-3 0,0 3 0,-3-2 16,-3 2 0,-5 0 0,-1 0 0,-1 0 0,3 2 15,9 1 0,-5-3 0,-8 0 0,-1 1 16,-1-7 0,1 4 0</inkml:trace>
  <inkml:trace contextRef="#ctx0" brushRef="#br0">8358 13668 0,'0'0'0,"6"-8"15,-6 8 0,0 0 0,4-8 0,-4 8 16,0 0 0,4-8 0,-4 8 0,0 0 16,0 0 0,6-7 0,-6 7 0,0 0 15,0-6 0,0 6 0,0 0 0,5-8 16,-5 8 0,4-8 0,-4 8 0,0 0 15,4-8 0,-4 8 0,5-8 0,-5 8 0,5-7 16,-5 7 0,2-9 0,0 5 16,-2 4 0,6-9 0,-6 9 0,2-8 15,-2 8 0,3-8 0,-3 8 0,4-6 0,-4 6 16,5-8 0,-5 8 0,0 0 0,2-8 16,-2 8 0,2-4 0,-2 4 0,0 0 15,0 0 0,0 0 0,4-8 0,-4 8 16,0 0 0,3-5 0,-3 5 0,0 0 15,0 0 0,0 0 0,6-7 0,-6 7 16,0 0 0,0 0 0,6-8 0,-6 8 16,0 0 0,8-5 0,-8 5 0,0 0 0,6-6 15,-6 6 0,0 0 0,6-6 0,-6 6 16,0 0 0,9-2 0,-9 2 16,0 0 0,0 0 0,0 0 0,14 8 0,-14-8 15,8 13 0,-4-5 0,3 8 0,0-2 16,1 3 0,-1 0 0,-1 1 0,1 1 15,2-1 0,4 11 0,-2-7 0,-4-2 16,1-3 0,1 0 0,0-2 0,0 1 16,-1 0 0,4-3 0,-4 2 0,-1-6 15,1 1 0,4 4 0,-6-6 0,2 0 16,-1-2 0,0-1 0,-7-5 0,11 5 0,-11-5 16,12 3 0,-12-3 0,16 2 0,-16-2 15,17-8 0,-17 8 0,16-7 0,-3-3 16,1-2 0,-6 2 0,3-2 0,-4 1 15,1-4 0,1 2 0,-1-1 0,0-2 16,-2 0 0,0 5 0,-1-6 0,1 4 16,-1-3 0,2 2 0,-3 2 0,0 1 15,3 1 0,-3 0 0,-4 2 0,5-2 0,-1 4 16,-2-4 0,3 2 0,-3 1 16,2-1 0,-2 0 0,0 0 0,0 2 15,0-2 0,2 2 0,-4 6 0,6-10 0,-6 4 16,0 6 0,4-7 0,-4 7 0,2-8 15,-2 8 0,4-7 0,-4 7 0,3-5 16,-3 5 0,0 0 0,4-8 0,-4 8 16,0 0 0,2-6 0,-2 6 0,0 0 15,0 0 0,0 0 0,0 0 0,5-8 16,-5 8 0,0 0 0,0 0 0,0 0 16,0 0 0</inkml:trace>
  <inkml:trace contextRef="#ctx0" brushRef="#br0">9119 13743 0,'-15'10'0,"15"-10"0,0 0 0,0 0 0,-2 8 15,2-8 0,-3 12 0,3 4 0,0-3 16,-2 5 0,0 0 0,-1 2 0,1 11 16,-2 1 0,0-1 0,2-1 0,0 1 15,-1-3 0,-1-2 0,1-5 0,1-5 16,0 4 0,2-2 0,-2-2 0,2-1 15,0 1 0,-2-2 0,4-4 0,-2-3 16,0-7 0,0 15 0,0-15 0,0 11 0,0-11 16,0 8 0,0-8 0,0 6 0,0-6 15,0 0 0,0 8 0,0-8 0,0 0 16,0 0 0,0 6 0,0-6 0,0 0 16,0 0 0,0 0 0,0 0 0,0 0 15,0 0 0,0 10 0,0-10 0,0 0 16</inkml:trace>
  <inkml:trace contextRef="#ctx0" brushRef="#br0">7671 14209 0,'0'0'0,"0"0"0,-9-2 15,9 2 0,0 0 0,0 0 0,-8-2 16,8 2 0,0 0 0,0 0 0,-14-2 15,14 2 0,0 0 0,0 0 0,0 0 16,-17-2 0,17 2 0,0 0 0,0 0 16,0 0 0,-11-4 0,11 4 0,0 0 0,0 0 15,0 0 0,0 0 0,-9 0 0,9 0 16,0 0 0,0 0 0,0 0 16,0 0 0,0 0 0,0 0 0,0 0 0,0 0 15,0 0 0,41-4 0,-23 6 0,1-2 16,2 0 0,-1 2 0,-3-2 0,3 0 15,2 2 0,-1 0 0,-1 0 0,4-2 16,-4 0 0,-3 0 0,1 2 0,-1-2 16,1 0 0,-3 0 0,-1 0 0,-14 0 15,19 0 0,-19 0 0,16 0 0,-16 0 16,10-2 0,-10 2 0,0 0 0,14 0 0,-14 0 16,0 0 0,11-2 0,-11 2 0,0 0 15,10-4 0,-10 4 0,0 0 0,0 0 16,0 0 0,0 0 0,0 0 0,0 0 15,16-2 0,-16 2 0,0 0 0,0 0 16,0 0 0,4-2 0,-4 2 0,0 0 16</inkml:trace>
  <inkml:trace contextRef="#ctx0" brushRef="#br0">7386 14292 0,'27'10'0,"-27"-10"0,26 0 0,-11 0 16,5 1 0,-1-1 0,14 0 0,-7 0 16,5 0 0,-4 0 0,-5 0 0,-3 0 15,3 0 0,-2 2 0,-1-2 0,-1 2 16,0 1 0,-5-1 0,-1-2 0,2 1 16,-14-1 0,19 4 0,-7-2 0,-12-2 15,19 4 0,-10-4 0,-9 0 0,20 4 16,-13-2 0,-7-2 0,19 4 0,-19-4 0,20 2 15,-11 0 0,-9-2 0,17 0 0,-17 0 16,15 4 0,-15-4 0,0 0 16,20 2 0,-20-2 0,0 0 0,0 0 0,15 0 15,-15 0 0,0 0 0,0 0 0,0 0 16,0 0 0,18 2 0,-18-2 0,0 0 16,0 0 0,0 0 0,0 0 0,0 0 15,13 0 0,-13 0 0,0 0 0,0 0 16,0 0 0,0 0 0,0 0 0,0 0 15,0 0 0,0 0 0,14-4 0,-14 4 16,0 0 0,0 0 0,0 0 0,0 0 0,0 0 16,0 0 0,0 0 0,6-6 0,-6 6 15,0 0 0,0 0 0,0 0 16,0 0 0</inkml:trace>
  <inkml:trace contextRef="#ctx0" brushRef="#br0">16948 11618 0,'0'0'0,"0"0"16,0 0 0,-4-7 0,4 7 0,0 0 0,0 0 16,0 0 0,0 0 0,0 0 0,0 0 15,0 0 0,0 0 0,0 0 0,0 0 16,0 0 0,0 0 0,0 0 0,22-3 15,-22 3 0,55 8 0,-16-3 0,0-3 16,5-1 0,24 8 0,0-6 0,9 3 16,-9-2 0,-13 0 0,15 2 0,-1 0 15,-16-4 0,19 2 0,-4 1 0,-13-2 16,15 1 0,-17-4 0,-5 3 0,18-1 16,-13-2 0,-14 5 0,0-5 0,0 1 15,1 1 0,-3-2 0,-2 2 0,0-2 0,-6 0 16,1 0 0,-7 3 0,-7-3 15,2-3 0,-3 3 0,-15 0 0,20 0 16,-20 0 0,18 3 0,-18-3 0,17-3 0,-17 3 16,0 0 0,20 0 0,-20 0 0,0 0 15,15 0 0,-15 0 0,0 0 0,12-2 16,-12 2 0,0 0 0,0 0 0,0 0 16,15-2 0,-15 2 0,0 0 0,0 0 15,0 0 0,0 0 0,0 0 0,0 0 0,11-3 16,-11 3 0,0 0 0,0 0 15,0 0 0,0 0 0,-20-18 0,4 10 0,1 0 16,-5-2 0,1 0 0,-7-1 0,-3-4 16,1 4 0,-1-1 0,3 2 0,4 2 15,3 2 0,-10-7 0,-2 1 0,9 2 16,2 4 0,5-2 0,2 4 0,2-2 16,2 2 0,3-2 0,6 6 0,-16-6 15,16 6 0,-8-5 0,8 5 0,-9-3 16,9 3 0,0 0 0,-7-5 0,7 5 15,0 0 0,0 0 0,0 0 0,0 0 0,0 0 16,0 0 0,0 0 0,0 0 16,0 0 0,0 0 0,53 13 0,-23-3 0,3 2 15,4 0 0,1-1 0,-1 4 0,-2-2 16,0 1 0,-4 0 0,-5 0 0,5 1 16,-9-3 0,-5-2 0,-1 0 0,-5 0 15,2 2 0,-4-2 0,-1 0 0,-4-2 16,-1-1 0,-1 1 0,-4 0 0,-1 2 15,-1 4 0,-6 1 0,0 0 0,-5 0 16,3-1 0,-13 7 0,1-3 0,0 2 0,-1-6 16,8-2 0,-1-1 0,1-1 0,2 0 15,-2-2 0,-12 6 0,7-2 0,0-4 16,5 0 0,-1-1 0,1 1 0,-1 2 16,0-2 0,1 0 0,-3 0 0,3 0 15</inkml:trace>
  <inkml:trace contextRef="#ctx0" brushRef="#br0">20484 11556 0,'0'-13'16,"4"1"0,-4 1 0,2 1 0,0 2 16,0-2 0,1 0 0,-1 4 0,3-1 15,-3-1 0,-2 8 0,6-14 0,-4 6 16,0 0 0,1 2 0,-1-2 0,-2 8 15,4-10 0,-4 10 0,5-8 0,-5 8 16,0 0 0,2-10 0,-2 10 0,0 0 16,2-5 0,-2 5 0,0 0 0,0 0 15,0 0 0,0 0 0,0 0 0,0 0 0,7 33 16,-7-17 0,-2 14 0,0-5 16,-1 7 0,-1-3 0,2-1 0,-7 3 15,6-6 0,-1-6 0,0 1 0,0-2 0,-1 1 16,0-1 0,1-2 0,2-1 0,-4 2 15,3-4 0,-1-3 0,2 0 0,0-3 16,0 2 0,2-9 0,-2 9 0,2-5 16,0-4 0,0 10 0,0-10 0,0 0 15,2 8 0,-2-8 0,10 6 0,-1-2 16,7 0 0,1 0 0,3-2 0,13 2 0,1 0 16,1-2 0,-2 0 0,3 0 0,-5-2 15,-6-2 0,-3 4 0,-2-2 0,-3 0 16,1-2 0,-5 2 0,-1 0 0,-12 0 15,17 0 0,-17 0 0,13 0 0,-8-2 16,-5 2 0,0 0 0,0 0 0,0 0 16</inkml:trace>
  <inkml:trace contextRef="#ctx0" brushRef="#br0">21044 11768 0,'0'0'16,"0"0"0,8-3 0,-8 3 0,0 0 16,0 0 0,8-5 0,-8 5 0,0 0 0,0 0 15,0 0 0,13 0 0,-13 0 0,0 0 16,18 0 0,-18 0 0,19 3 15,-10-3 0,10 2 0,-1-2 0,0 1 0,-5-1 16,5 2 0,-5-2 0,-13 0 0,22 2 16,-14-2 0,-8 0 0,13-2 0,-13 2 15,12-2 0,-12 2 0</inkml:trace>
  <inkml:trace contextRef="#ctx0" brushRef="#br0">21126 11832 0,'0'0'0,"0"0"0,0 0 16,0 0 0,0 0 0,0 0 0,-2-7 15,2 7 0,0 0 0,0 0 0,0 0 16,0 0 0,0 0 0,0 0 0,0 0 0,0 0 16,0 0 0,0 0 0,0 0 15,0-10 0,0 10 0,0 0 0,0 0 0,0 0 16,0 0 0,0 0 0,0 0 0,0 0 16,0 0 0,0 0 0,0 0 0,0 0 15,22-1 0</inkml:trace>
  <inkml:trace contextRef="#ctx0" brushRef="#br0">22111 11808 0,'5'-12'0,"-5"12"0,0-12 16,0 6 0,0 6 0,-2-12 0,2 12 15,-9-13 0,7 8 0,-5-2 0,0 1 16,7 6 0,-15-10 0,6 6 0,-8 0 0,1 0 16,-3 2 0,-1 0 0,0 4 0,-11 4 15,8 0 0,1 2 0,-9 4 0,7-2 16,7 2 0,-3-1 0,-5 7 0,6-2 15,6-2 0,2-3 0,3 4 0,0-2 16,4 1 0,-2-1 0,6-1 0,0 1 16,2-4 0,4-1 0,4 0 0,0 2 15,3 0 0,5-4 0,-3 0 0,0-3 16,6-1 0,-2-2 0,-1-2 0,1-1 16,-1-3 0,2-4 0,-1 0 0,7-8 15,1 0 0,-1-3 0,-2-5 0,-2 0 16,2-1 0,-4-3 0,1 0 0,-3-3 15,4 4 0,-5-3 0,-1 0 0,-3 3 0,1-1 16,-4 8 0,-1 3 0,-3 3 0,-1-1 16,2-1 0,-1 4 0,-2 2 0,-2 0 15,5 4 0,-4 0 0,-1 0 0,-2 8 16,2-10 0,-2 10 0,0-7 0,0 7 16,0 0 0,0 0 0,0 0 0,0 0 0,0 0 15,0 0 0,0 0 0,0 0 0,-38 27 16,21-1 0,-5 1 0,5 3 15,-5 0 0,2 1 0,-5 1 0,10-3 0,-5-1 16,10 1 0,-6-3 0,7-2 0,3-4 16,-2-3 0,5 3 0,3-4 0,0 3 15,3-1 0,3-2 0,0 2 0,8-2 16,1-2 0,11 5 0,3-1 0,-1-5 16,3-3 0,4 0 0,-4-3 0,1-2 15,1-5 0,2 0 0,-11-4 0,-1-2 16,-4 2 0,1-4 0,8-3 0,-5-1 15,-6 0 0,-4 0 0,-2-1 0,-1-1 16,2 0 0,-6-2 0,-1 0 0,-1 1 16,-2-2 0,-2 4 0,0 1 0,-2 0 0,0 2 15,-2 0 0,1 2 0,-1-1 0,2 1 16,-5 0 0,2 2 0,-1-2 0,2 2 16,-3-1 0,7 7 0,-11-8 0,5 3 15,6 5 0,-13-5 0,13 5 0,0 0 0,-20 2 16,20-2 0,-15 8 0,8-3 15,-2 1 0,5 2 0,-5 6 0,2 2 16,-4-2 0,7 5 0,2-3 0,2 2 0,0 0 16,2-1 0,5 1 0,1-2 0,-1-1 15,10 10 0,-1-8 0,1-5 0,-1-2 16,5 0 0,-3-4 0,2-1 0,11 2 16,-5-5 0,0-2 0,-4-2 0,-2-5 15,13-1 0,-5-3 0,1-7 0,-8 2 16,3-4 0,-4 5 0,-5-3 0,-3 4 15,1 0 0,-3-2 0,2 5 0,-4 1 16,-3 2 0,1 2 0,-1 0 0,-5 6 16,9-8 0,-9 8 0,0 0 0,0 0 15,0 0 0,0 0 0,0 0 0,8 18 0,-8 2 16,-4 11 0,-5 1 0,7 1 0,-5 1 16,-4 4 0,5 1 0,-3 2 0,0-1 15,0 2 0,1-3 0,-1 0 0,2 0 16,-1-3 0,3 2 0,-1-3 0,1-4 15,3-1 0,0-8 0,-1-4 0,3-3 16,-2-5 0,0-2 0,2 2 0,0-2 16,0-8 0,0 12 0,0-12 0,0 0 15,0 0 0,0 0 0,0 0 0,0 0 0,16-34 16,-7 7 0,1-9 0,2 0 16,-2-7 0,7-16 0,1 0 0,4 2 0,1 0 15,-9 9 0,7-9 0,-7 13 0,4 7 16,-3-1 0,3 1 0,-9 2 15,9 1 0,-4 3 0,0 1 0,3 2 0,1 4 16,-7 9 0,-1-1 0,0 2 0,2 4 16,-5 0 0,4 5 0,-4-2 0,-7 7 15,15-5 0,-4 3 0,-11 2 0,17 2 16,-17-2 0,16 7 0,-3 3 0,0 5 0,-4-2 16,1 5 0,-5 0 0,0-1 0,1 13 15,-6-1 0,0 3 0,-6-4 0,-6-1 16,-2 1 0,-4-2 0,-1-1 0,-4 1 15,-1-4 0,-2-2 0,-1-5 0,-1 3 16,6-6 0,2-2 0,2-3 0,6-1 16,1 0 0,2-4 0,2 2 0,7-4 15,-13 2 0,13-2 0,0 0 0,0 0 16,0 0 0</inkml:trace>
  <inkml:trace contextRef="#ctx0" brushRef="#br0">23584 11899 0,'6'-4'0,"-6"4"0,0 0 0,0 0 15,0 0 0,4-6 0,-4 6 0,0 0 16,0 0 0,0 0 0,0 0 0,5-6 16,-5 6 0,0 0 0,0 0 0,0 0 15,0 0 0,0 0 0,0 0 0,0 0 0,0 0 16,0 0 0,0 0 0,0 0 15,0 0 0,0 0 0,0 0 0,0 0 0,0 0 16,0 0 0,0 0 0,0 0 0,4-4 16,-4 4 0,0 0 0,0 0 0,0 0 15,0 0 0,0 0 0,0 0 0,0 0 16,0 0 0,0 0 0,0 0 0,0 0 16,0 0 0,0 0 0,0 0 0,0 0 15,0 0 0,0 0 0,0 0 0,0 0 16,0 0 0,0 0 0,0 0 0,0 0 0,0 0 15,0 0 0,0 0 0,0 0 16,0 0 0,0 0 0,0 0 0,0 0 0,0 0 16,0 0 0,0 0 0,0 0 0,0 0 15,0 0 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3386 5599 0,'0'0'0,"0"0"16,2-5 0,-2 5 0,0 0 0,0 0 16,5-8 0,-5 8 0,0 0 0,0 0 15,0 0 0,0 0 0,0 0 0,2-8 16,-2 8 0,0 0 0,0 0 0,0 0 15,0 0 0,0 0 0,0 0 0,0 0 0,0 0 16,6-6 0,-6 6 0,0 0 0,0 0 16,0 0 0,0 0 0,0 0 0,0 0 15,0 0 0,0 0 0,0 0 0,0 0 16,0 0 0,0 0 0,0 0 0,0 0 16,0 0 0,-21-8 0,3 8 0,-1 2 15,-15 0 0,1 0 0,-2 2 0,-2 0 16,4 0 0,5-2 0,6 1 0,3 2 15,-1-3 0,3 1 0,1 1 0,0-1 0,5 0 16,3 1 0,-1 0 0,9-4 16,-9 8 0,9-8 0,2 12 0,-2-12 15,22 16 0,-6-5 0,13 6 0,0-2 0,5-1 16,-1 0 0,2 0 0,0-3 0,-2 1 16,-3 2 0,-1-2 0,-5-4 0,-3 0 15,-3 0 0,0-1 0,-1 1 0,-6-2 16,0 0 0,0-2 0,-11-4 0,14 8 15,-14-8 0,8 8 0,-8-8 0,2 6 16,-2-6 0,0 0 0,0 0 0,-8 9 16,8-9 0,-16 9 0,5-8 0,-7 4 15,-1-3 0,-3-1 0,0 1 0,3 0 16,-3 0 0,-3-2 0,5 0 0,1 0 16,-1-2 0,0 2 0,1 0 0,3-2 0,3 2 15,13 0 0,-22-2 0,22 2 0,-15-3 16,15 3 0,-15-3 0,15 3 0,-11-2 15,11 2 0,0 0 0,-16-3 0,16 3 16,0 0 0,-8-5 0,8 5 0,0 0 16,0 0 0</inkml:trace>
  <inkml:trace contextRef="#ctx0" brushRef="#br0">3640 5773 0,'0'0'0,"0"0"0,0 0 0,12-8 16,-12 8 0,0 0 0,14-10 0,-14 10 0,16-8 15,1 2 0,1-1 0,15-3 0,-2 2 16,1-2 0,1 0 0,0 4 0,0-2 16,0 2 0,2 2 0,-3-2 0,-1 2 15,-5 1 0,-5 1 0,-2 2 0,1-3 16,-20 3 0</inkml:trace>
  <inkml:trace contextRef="#ctx0" brushRef="#br0">4092 5818 0,'28'3'16,"-3"-3"0,-2 1 0,10-2 0</inkml:trace>
  <inkml:trace contextRef="#ctx0" brushRef="#br0">4757 5201 0,'0'-16'0,"0"16"0,0 0 16,-4-14 0,4 14 0,0 0 0,-11-10 15,11 10 0,0 0 0,-20-10 0,20 10 16,-15-3 0,15 3 0,-22-2 0,22 2 15,0 0 0,0 0 0,-37 4 0,37-4 0,0 0 16,-22 6 0,22-6 0,-7 5 0,7-5 16,0 0 0,0 0 0,5 20 15,-5-20 0,13 16 0,-2-2 0,2-5 0,0 6 16,-6-6 0,1 1 0,2-2 0,-10-8 16,8 16 0,-6-6 0,-2-10 0,5 15 15,-5-15 0,0 18 0,0-8 0,-5-2 16,3 2 0,2-10 0,-6 18 0,1-8 15,0-2 0,1-1 0,2 3 0,2-10 0,-6 16 16,1-8 0,3 0 0,2-8 16,-4 18 0,-1-3 0,3 1 0,-3 0 15,-1-1 0,2 0 0,0 0 0,-1-1 0,0 2 16,1-3 0,-2 4 0,-1-4 0,1-1 16,-4 3 0,0-2 0,3 2 0,-1-5 15,1 0 0,0 0 0,3 0 0,0-4 16,0 2 0,4-8 0,-8 15 0,2-9 15,6-6 0,-4 12 0,4-12 0,-3 14 16,1-8 0,2-6 0,-2 10 0,2-10 16,0 0 0,0 15 0,0-15 0,0 0 15,2 12 0,-2-12 0,0 8 0,0-8 16,5 10 0,-5-10 0,0 0 0,4 10 0,-4-10 16,4 8 0,-4-8 0,0 0 0,14 10 15,-8-6 0,-6-4 0,9 5 0,-9-5 16,9 5 0,-9-5 0,0 0 0,13 7 15,-13-7 0,0 0 0</inkml:trace>
  <inkml:trace contextRef="#ctx0" brushRef="#br0">4709 5250 0,'0'0'0,"0"0"0,0 0 0,0 0 16,0 0 0,0 0 0,0 0 0,0 0 16,0 0 0,0 0 0,0 0 0,0 0 15,0 0 0,0 0 0,0 0 0,0 0 16,0 0 0,0 0 0,0 0 0,0 0 15,0 0 0,0 0 0,17-15 0,-17 15 16,0 0 0,0 0 0,0 0 0,0 0 16,0 0 0,8-8 0,-8 8 0,0 0 0,0 0 15,6-9 0,-6 9 0,4-5 16,-4 5 0,5-10 0,-5 10 0,0 0 16,6-12 0,-6 12 0,7-6 0,-7 6 0,0 0 15,4-10 0,-4 10 0,0 0 0,3-10 16,-3 10 0,0 0 0,0 0 0,0-9 15,0 9 0,0 0 0,0 0 0,-12-6 16,12 6 0,0 0 0,-13-4 0,13 4 16,0 0 0,-18-3 0,18 3 0,-12 0 15,12 0 0,0 0 0,0 0 0,-23 3 16,23-3 0,-10 4 0,10-4 0,-11 3 0,11-3 16,-9 8 0,4-4 0,5-4 0,-10 6 15,8 2 0,2-8 0,-4 12 16,1-8 0,3-4 0,0 16 0,3-10 0,-1 2 15,0 2 0,2-3 0,4 7 0,1 2 16,3-3 0,-2 2 0,4-2 0,-1 1 16,-3-2 0,4 0 0,-3 2 0,0-2 15,-2-1 0,-3 1 0,2 0 0,0-2 16,-4 0 0,0 0 0,-2 0 0,3 3 0,-3 1 16,-4 0 0,2 0 0,-5-2 15,3-1 0,-2 1 0,2-2 0,0-2 0,-8 6 16,4-4 0,2 0 0,2-3 0,-1-1 15,3-6 0,-6 12 0,6-12 0,-3 8 16,3-8 0,0 8 0,0-8 0,0 9 16,0-9 0,5 9 0,-1-3 0,-4-6 15,7 12 0,-5-7 0,2 1 0,-4-6 16,7 12 0,-2-4 0,-5-8 0,2 10 16,0-4 0,-2-6 0,2 13 0,-2-13 0,-2 15 15,2-8 0,0-7 0,-4 14 16,-1-8 0,2 0 0,-1 2 0,4-8 15,-6 12 0,4-7 0,2-5 0,-2 12 0,2-12 16,-5 8 0,5-8 0,0 10 0,0-10 16,0 8 0,0-8 0,2 16 0,-2-8 15,3-3 0,-1 5 0,-2-10 0,4 14 16,-2-4 0,-2-2 0,0 0 0,0 2 16,2-3 0,0 1 0,-4 2 0,2 0 15,0-10 0,-4 18 0,4-12 0,-2 2 16,2-8 0,-2 12 0,0-4 0,2-8 0,0 7 15,0-7 0,0 0 0,-3 13 0,3-13 16,0 0 0,3 7 0,-3-7 16,4 6 0,-4-6 0,15 8 0,-6-6 0,2 2 15,7 2 0,1-4 0,-1 2 0,-1 0 16,-4-2 0,0 0 0,-1 0 0,-12-2 16,17 1 0,-17-1 0,13 2 0,-13-2 15,0 0 0,15 3 0,-15-3 0,0 0 16,0 0 0,14 2 0,-14-2 0,0 0 15,0 0 0,0 0 0,0 0 0,0 0 16,13 2 0,-13-2 0,0 0 0,0 0 0,0 0 16,0 0 0,0 0 0,0 0 0</inkml:trace>
  <inkml:trace contextRef="#ctx0" brushRef="#br0">5612 5392 0,'0'0'0,"0"0"0,0-10 16,0 10 0,0 0 0,0 0 0,0 0 0,0 0 15,0 0 0,2-7 0,-2 7 16,0 0 0,0 0 0,0 0 0,4-10 15,-4 10 0,0 0 0,3-6 0,-3 6 0,0 0 16,2-12 0,-2 12 0,0 0 0,0-10 16,0 10 0,0 0 0,0 0 0,-5-10 15,5 10 0,0 0 0,-15-2 0,15 2 16,-18 0 0,18 0 0,-19 4 0,10 2 16,0 0 0,-4 6 0,0 0 0,0 1 15,2 1 0,0 0 0,2 4 0,1 0 16,0-1 0,2 1 0,4 2 0,0 0 0,2-1 15,2-1 0,4 10 0,6-6 0,-1-3 16,-1-3 0,4-1 0,1 0 16,-2-2 0,14 5 0,-8-4 0,-1-2 0,-5-4 15,2 4 0,-2-5 0,1-1 0,-4 0 16,-1-2 0,-1 0 0,-8-4 0,16 6 16,-9-2 0,-7-4 0,11 6 0,-11-6 15,7 4 0,-7-4 0,8 3 0,-8-3 16,0 0 0,0 0 0,9 5 0,-9-5 15,0 0 0,0 0 0,9 5 0,-9-5 16,0 0 0,0 0 0,0 0 0,0 0 16,0 0 0,8 5 0,-8-5 0,0 0 15,0 0 0,0 0 0,0 0 0,0 0 16,0 0 0,0 0 0</inkml:trace>
  <inkml:trace contextRef="#ctx0" brushRef="#br0">6035 5410 0,'-11'14'16,"2"-3"0,-2 6 0,5-6 0,-1 3 15,2-2 0,1 0 0,0-2 0,-1 1 16,3 5 0,-2-4 0,4 0 0,-2-2 16,2-3 0,2 1 0,0 2 0,2-2 15,1-2 0,3 2 0,8 2 0,-1-2 16,1-2 0,-2-2 0,6 0 0,-2-4 15,-1 2 0,1-2 0,-18 0 0,31-2 16,-18-2 0,-13 4 0,20-6 0,-10 2 0,-3-2 16,-7 6 0,16-12 0,-12 6 0,-4 6 15,10-12 0,-4 5 0,0 0 16,-6 7 0,2-15 0,-2 7 0,0 8 0,0-16 16,0 6 0,0 10 0,0-14 0,0 14 15,-2-17 0,0 11 0,2 6 0,-7-16 16,4 8 0,3 8 0,-8-14 0,6 6 15,2 8 0,-9-11 0,9 11 0,-13-10 16,8 6 0,5 4 0,-14-6 0,14 6 16,-18-6 0,18 6 0,-17-2 0,17 2 15,-18-4 0,18 4 0,-20 0 0,20 0 16,-17 0 0,17 0 0,-16 2 0,16-2 0,-11 2 16,11-2 0,0 0 0,-16 4 0,16-4 15,0 0 0,0 0 0,-4 6 0</inkml:trace>
  <inkml:trace contextRef="#ctx0" brushRef="#br0">6528 5716 0,'-7'12'0,"5"-3"0,-2 0 0,4-9 16,-5 13 0,0-7 0,5-6 0,-10 12 16,5-10 0,5-2 0,-17 10 15,8-6 0,9-4 0,-18 6 0,10-2 0,-1-1 16,9-3 0,-20 3 0,20-3 0</inkml:trace>
  <inkml:trace contextRef="#ctx0" brushRef="#br0">6812 5398 0,'-2'-10'0,"2"10"15,0-11 0,0 11 0,0 0 0,2-8 0,-2 8 16,0 0 0,0 0 0,0 0 0,0 0 16,0 0 0,0 0 0,0 0 0,0 0 15,4 37 0,-2-21 0,-4 2 0,2-1 16,-2 3 0,2 0 0,0 0 0,0-3 16,0 3 0,-2-2 0,2-1 0,0 1 15,0-2 0,0 2 0,-2-2 0,2-4 16,0-1 0,0-1 0,0-2 0,0-8 0,0 16 15,0-8 0,0-8 0,0 12 0,0-12 16,0 10 0,0-10 0</inkml:trace>
  <inkml:trace contextRef="#ctx0" brushRef="#br0">7110 5653 0,'-6'11'0,"2"1"16,-2-4 0,0 2 0,0-2 0,-5 4 15,2-2 0,-4 0 0,2 0 0,-2-1 16,-2 1 0,3-4 0,-3 2 0,4 0 0,0-4 16,1 0 0</inkml:trace>
  <inkml:trace contextRef="#ctx0" brushRef="#br0">7262 5604 0,'0'11'0,"0"-1"0,2-2 0,2 0 16,-2 0 0,-2-8 0,16 12 0,-10-9 15,11 5 0,1-1 0,2-4 0,-1 1 16,-1 0 0,1-2 0,4-2 0,-3 0 0,-20 0 16,34-2 0,-19-2 0,-1 0 0,-14 4 15,19-6 0,-9 1 0,-10 5 0,10-9 16,-6 4 0,-4 5 0,7-10 0,-7 10 15,3-12 0,-3 12 0,0-16 0,-3 8 16,3 8 0,-4-14 0,-1 9 0,5 5 16,-6-14 0,2 8 0,4 6 0,-7-16 15,2 10 0,5 6 0,-6-14 0,2 7 16,4 7 0,-9-12 0,5 4 0,4 8 0,-10-10 16,10 10 0,-8-8 0,8 8 15,-9-10 0,9 10 0,-11-8 0,4 2 0,7 6 16,-14-5 0,14 5 0,-12-9 0,12 9 15,-17-6 0,9 4 0,8 2 0,-16-3 16,16 3 0,-18-7 0,18 7 0,-15-3 16,15 3 0,0 0 0,-16-2 0,16 2 15,0 0 0,-11-6 0,11 6 0,0 0 16,0 0 0,-8-2 0,8 2 0,0 0 16,0 0 0,0 0 0,0 0 0,0 0 15</inkml:trace>
  <inkml:trace contextRef="#ctx0" brushRef="#br0">7219 5544 0,'-4'10'0,"2"-4"0,2-6 0,-6 12 16,1-5 0,1 0 0,0 1 0,2-3 0,2-5 15,-6 14 0,4-8 0,-4 2 16,6-8 0,-2 12 0,2-7 0,0-5 15,-2 10 0,2-10 0,0 10 0,0-10 0,4 10 16,-4-10 0,4 8 0,3-2 16,-2 0 0,-5-6 0,13 10 0,-7-6 15,-6-4 0</inkml:trace>
  <inkml:trace contextRef="#ctx0" brushRef="#br0">7472 5136 0,'0'0'0,"0"0"0,-2-10 16,2 10 0,0 0 0,0 0 0,0 0 16,-3-6 0,3 6 0,0 0 0,0 0 15,0 0 0,0 0 0,0 0 0,22-2 0,-22 2 16,0 0 0,35 12 0,-19-6 15,-1 4 0,3-3 0,-4 5 0,11 8 16,-5-2 0,-5-3 0,5 9 0,-2 0 0,-1 3 16,-5-7 0,0 8 0,-2 0 15,2 1 0,-6 1 0,-1-1 0,1 5 0,-6-6 16,0 3 0,0 1 0,0-3 0,-4 1 16,-3 0 0,3-1 0,0-5 0,-3-4 15,2-3 0,-5 11 0,-2-6 0,2-5 16,-1 1 0,1-2 0,0-2 0,-3-1 15,2-1 0,0 0 0,-2 0 0,2-2 0,0-2 16,-1-3 0,4 2 0,0-2 16,1-1 0,-2 0 0,2 2 0,1-4 15,6-2 0,-13 6 0,13-6 0,0 0 0,-13 2 16,13-2 0,0 0 0</inkml:trace>
  <inkml:trace contextRef="#ctx0" brushRef="#br0">8055 5679 0,'2'9'15,"2"-1"0,-2-2 0,-2 4 0,0-2 16,2 0 0,-2 1 0,0 1 0,0 8 0,0-2 16,-2-2 0,-2 0 0,0-2 0,1-3 15,-2 1 0,-1-2 0,2 0 16,4-8 0,-11 14 0,4-6 0,-2-3 0,9-5 15,-12 12 0,4-8 0,8-4 0,0 0 16,-10 4 0</inkml:trace>
  <inkml:trace contextRef="#ctx0" brushRef="#br0">8692 5165 0,'0'-12'0,"0"12"0,0 0 0,0 0 15,-11-7 0,11 7 0,0 0 0,0 0 16,0 0 0,-41 17 0,23-5 0,-9 8 15,1 2 0,2 1 0,4 1 0,-6 0 16,6 5 0,5-1 0,-1 2 0,4-5 16,1 5 0,2-5 0,6-1 0,1-2 15,7-4 0,4 11 0,2-7 0,1-3 0,8 5 16,5-2 0,1-3 0,5-1 0,-1 0 16,-1-4 0,4 0 0,-3-1 0,-6-3 15,-4-4 0,-2 2 0,-1-4 0,-1 4 16,3-4 0,-3 2 0,-4-4 0,2 2 15,-14-4 0,19 6 0,-7-4 0,-12-2 16,12 4 0,-12-4 0,9 1 0,-9-1 16,0 0 0,16 3 0,-16-3 0,0 0 15</inkml:trace>
  <inkml:trace contextRef="#ctx0" brushRef="#br0">8981 5298 0,'0'0'15,"2"-8"0,-2 8 0,0 0 0,5-10 16,-5 10 0,0 0 0,0 0 0,0 0 16,0 0 0,0 0 0,0 0 0,0 0 15,12 22 0,-7-7 0,-3 1 0,-4 4 16,2-3 0,-2 15 0,-1-2 0,3-7 15,3-1 0,-6 8 0,3-7 0,-2-3 16,2-2 0,0 0 0,0 0 0,0-3 16,5-1 0,-5 0 0,2-4 0,0-1 0,-2 1 15,3-4 0,-3-6 0,2 14 0,2-8 16,-4-6 0</inkml:trace>
  <inkml:trace contextRef="#ctx0" brushRef="#br0">9325 5447 0,'0'0'0,"0"0"0,13-2 16,-13 2 0,0 0 0,16 10 0,-12-2 16,4 4 0,-1 4 0,0 0 0,-3 1 15,-2-1 0,1 4 0,-1 9 0,-2-5 16,0-4 0,-2-2 0,-3 0 0,-2-1 16,3-1 0,-3 0 0,-1 0 0,2-3 15,-2-1 0,4-2 0,-2 4 0,-5-2 0,7-6 16,-6 2 0,4-3 0,-3-1 0,9-4 15,0 0 0,-18 4 0</inkml:trace>
  <inkml:trace contextRef="#ctx0" brushRef="#br0">9767 5359 0,'4'8'16,"1"2"0,0 0 0,-3-1 0,-2 7 15,0 0 0,-2 0 0,-5-1 0,2 1 0,-3 2 16,1-2 0,-4 2 0,0-1 0,3-3 16,-2 2 0,2-3 0,2-1 0,-1-2 15,1-2 0,3-2 0,-4 2 0,7-8 16,-4 10 0,4-10 0,-4 8 0,4-8 16,-2 5 0,2-5 0,0 0 0,0 0 15,0 0 0,0 0 0,20 3 0,-20-3 16,37-6 0,-18 2 0,3 0 0,-2-2 15,1 4 0,-1-2 0,3 0 0,9 0 16,-5 0 0,-6-2 0</inkml:trace>
  <inkml:trace contextRef="#ctx0" brushRef="#br0">10144 5572 0,'0'0'16,"0"0"0,0 0 0,0 0 0,7 17 16,-5-9 0,-2-8 0,-2 24 0,-3-6 15,1 0 0,-1-1 0,1 1 0,-4 2 16,-2 5 0,2-3 0,-1-4 0,1 0 0,-2-2 16,4-1 0,0-1 0,-3 0 0,2-2 15,3-2 0,-1-3 0,1 1 0,4-8 16,-4 10 0,4-10 0,0 0 0</inkml:trace>
  <inkml:trace contextRef="#ctx0" brushRef="#br0">10376 5455 0,'0'-11'0,"0"11"0,0 0 0,3-12 16,-3 12 0,0 0 0,2-12 0,-2 12 0,8-12 15,0 6 0,-2 2 0,2-2 16,10-1 0,-5-1 0,3 1 0,1 2 15,-3-1 0,2 2 0,-2 0 0,-1 2 0,-13 2 16,18-2 0,-18 2 0,0 0 0,19 0 16,-19 0 0,0 0 0,0 0 0,16 8 15,-16-8 0,0 0 0,2 8 0,-2-8 16,0 0 0,0 0 0,-4 14 0,4-14 16,0 0 0,-2 13 0,2-13 0,0 12 0,0-12 15,0 14 0,0-6 0,0-8 16,8 18 0,0-7 0,-1 3 0,2 0 15,-2 0 0,5 2 0,-2 0 0,-2-3 16,1 3 0,-1 0 0,-2 1 0,2-1 16,-2 0 0,1 2 0,-3-3 0,3 2 0,-5 0 15,1-3 0,-1 0 0,0-2 0,0-1 16,-2-1 0,-2 6 0,2-6 0,-2 2 16,2-12 0,0 14 0,-2-6 0,2-8 15,-7 12 0,7-12 0,-7 5 0,7-5 16,-6 6 0,6-6 0,-15 4 0,15-4 15,0 0 0,-33-6 0,15 0 0,2-2 16,3-2 0,-1-3 0,0-3 0</inkml:trace>
  <inkml:trace contextRef="#ctx0" brushRef="#br0">10894 5108 0,'23'10'0,"-3"2"16,2-4 0,5 10 0,1 1 0,1 1 0,-4 2 16,-1 1 0,3 1 0,-5 0 0,-1 3 15,-1 1 0,-4-2 0,-3 3 0,-2 3 16,-6-3 0,-3 3 0,0 1 0,-4-1 15,-3-1 0,-4 1 0,1-2 0,-3 1 16,-3-5 0,2 2 0,-6-3 0,5-3 16,-1-4 0,-5 5 0,3-5 0,2-2 15,-2-4 0,1 0 0,1-1 0,-1-1 16,-1-2 0,6 0 0,1-2 0,-2-2 16,11-4 0,-15 4 0,15-4 0,0 0 15</inkml:trace>
  <inkml:trace contextRef="#ctx0" brushRef="#br0">11712 5864 0,'-2'14'0,"0"-3"0,0 3 0,0-4 0,-2 0 16,-1 0 0,1 0 0,-1-2 0,1-1 16,-7 8 0,0-8 0,0 5 0,-4-2 15,-1-2 0,1 0 0,-1 2 0,2-5 16,-4 0 0,3-2 0,-3 1 0,1-4 16,17 0 0,-31-4 0</inkml:trace>
  <inkml:trace contextRef="#ctx0" brushRef="#br0">12203 5104 0,'0'0'0,"0"0"0,-57 26 15,36-6 0,-6 3 0,3 3 0,0 2 16,-3-1 0,8 4 0,-1-1 0,3 0 16,3 0 0,0-1 0,2 2 0,6 1 15,4-2 0,4 2 0,0-3 0,6 2 16,4-1 0,1-2 0,5-3 0,6 1 0,1-2 16,4-2 0,1-7 0,1 3 0,0-2 15,-3-5 0,5 1 0,-2 0 0,2-4 16,-9-6 0,9 0 0</inkml:trace>
  <inkml:trace contextRef="#ctx0" brushRef="#br0">12471 5495 0,'0'0'0,"0"0"15,0 0 0,0 0 0,0 0 0,0 0 0,0 0 16,0 0 0,0 0 0,0 0 0,0 0 15,0 0 0,0 0 0,0 0 0,0 0 16,0 0 0,0 0 0,0 0 0,0 0 16,18-18 0,-18 18 0,10-2 0,-10 2 15,0 0 0,13 0 0,-13 0 0,0 0 16,16 0 0,-16 0 0,0 0 0,12 6 16,-7-2 0,-5-4 0,11 10 0,-6-6 15,-1 2 0,-2-2 0,0 4 0,0-3 0,-2 3 16,0 0 0,-2 0 0,2 0 15,0 0 0,-2-2 0,0 2 0,0 0 0,2-8 16,0 11 0,-2-7 0,2-4 0,0 10 16,0-10 0,0 8 0,0-8 0,4 10 15,0-2 0,0-2 0,0 2 0,4 0 16,0-1 0,3 8 0,1-4 0,2 1 16,-5-2 0,2 2 0,2-2 0,-6 2 15,2-5 0,-5 1 0,3-2 0,-5 2 16,0-2 0,0 2 0,-2-8 0,-2 12 0,-2-4 15,-3-1 0,1-1 0,-8 6 16,1-4 0,-2 0 0,2 0 0,-1 0 16,1-4 0,1 2 0,0-4 0,4 1 0,1-1 15,7-2 0,-16 3 0,16-3 0,-14 0 16,14 0 0,-12-5 0,12 5 0,-11-5 16,3-3 0,4 2 0</inkml:trace>
  <inkml:trace contextRef="#ctx0" brushRef="#br0">13393 5694 0,'4'10'0,"-4"-2"15,0-8 0,0 14 0,-2-4 0,0 0 16,0-3 0,-2 3 0,-8 4 0,1-2 0,1 0 16,-4 1 0,-1-1 0,2-2 0,-2 0 15,-3 0 0,5 0 0,-5-5 0,7 4 16,-2-3 0,4-3 0,1-1 0,8-2 15</inkml:trace>
  <inkml:trace contextRef="#ctx0" brushRef="#br0">13577 5529 0,'6'-7'0,"-6"7"0,0 0 0,0 0 16,0 0 0,0 0 0,0 0 0,0 0 16,0 0 0,0 0 0,18-2 0,-18 2 15,0 0 0,21 4 0,-21-4 0,29 3 16,-9-1 0,0-2 0,-1 0 0,-1 1 0,1 1 15,1-2 0,0 0 0,-3 2 0,1-2 16,-1 0 0,-1 0 0,-3 0 0,-13 0 16</inkml:trace>
  <inkml:trace contextRef="#ctx0" brushRef="#br0">14056 5300 0,'0'0'0,"0"0"0,-2 27 16,0-19 0,0 8 0,0 0 0,0-1 15,-3 1 0,3 0 0,2 0 0,-2-1 16,2 2 0,-2-2 0,2 1 0,-2 0 15,0-3 0,2-1 0,0 0 0,-2-2 0,2 6 16,-4-4 0,4-2 0,0 0 16,0-3 0,-2 1 0,2 0 0,0-2 15,0-6 0,2 14 0,-2-8 0,6 0 0,-6-6 16</inkml:trace>
  <inkml:trace contextRef="#ctx0" brushRef="#br0">14558 5570 0,'-2'14'0,"2"-1"16,-2 1 0,2-2 0,-3-2 0,3 0 16,-4 0 0,2-1 0,-2 1 0,-1-2 15,-1 6 0,-6-2 0,4 2 0,-5-3 16,-3 2 0,4-4 0,-6 1 0,1 0 0,-1-2 16,-2-2 0,3-2 0</inkml:trace>
  <inkml:trace contextRef="#ctx0" brushRef="#br0">14999 5284 0,'0'0'0,"0"0"16,0 0 0,-9 26 0,3-11 0,0 1 16,2 2 0,-2 0 0,2-1 0,1-1 0,1 0 15,0 2 0,0 0 0,2-3 16,2 3 0,0-1 0,3-2 0,-1 0 15,4 1 0,-3-2 0,6-2 0,-2-2 0,3 1 16,4-1 0,-3-4 0,1 0 16,-6-4 0,4 0 0,-2 0 0,5-4 0,-1 0 15,-1 0 0,-2-4 0,-2 2 0,5-6 16,-4 2 0,1 1 0,-5-1 0,0 0 16,2 0 0,-4 0 0,0 0 0,0 0 15,1 0 0,-3-1 0,0-1 0,0 2 16,0 0 0,1 0 0,-3-2 0,0 0 0,0 4 15,-3-2 0,3 1 0,-2-1 0,-2 1 16,4 7 0,-5-13 0,1 7 0,4 6 16,-6-10 0,-1 6 0,7 4 0,-9-8 15,9 8 0,-13-6 0,7 4 0,6 2 16,-16-6 0,8 4 0,8 2 0,-12-5 16</inkml:trace>
  <inkml:trace contextRef="#ctx0" brushRef="#br0">15254 4869 0,'25'20'0,"-11"-8"16,7 12 0,5 2 0,3-3 0,-3 7 16,5-3 0,-1 3 0,-1 2 15,-3-3 0,1 0 0,-2 3 0,0 0 0,-3-1 16,-3 1 0,-1-3 0,-4 1 0,-4 0 16,-1 1 0,-5-3 0,0-2 0,-4-5 15,0-3 0,-4 10 0,0-5 0,-3-5 16,3 0 0,-4-2 0,0-1 0,0-1 15,-1 2 0,0-4 0,0-1 0,1-1 16,1-2 0,0 0 0,1-2 0,-1 2 16,-1-2 0,2-2 0,-2 2 0,2 0 15,-1-2 0,1-1 0,6-3 0,-11 8 0,4-3 16,7-5 0,-10 7 0,3-3 0,0 0 16,1 2 0,-1-4 0,7-2 0,-14 8 15,8-4 0,0 0 0,6-4 0,-13 4 16,8 0 0,5-4 0,-9 4 0,9-4 15,-8 4 0,8-4 0,0 0 0,-11 4 16,11-4 0,0 0 0,-7 3 0,7-3 0,0 0 16,0 0 0,0 0 0,-9 5 15,9-5 0,0 0 0,0 0 0,0 0 16,0 0 0,0 0 0,0 0 0,0 0 0,0 0 16,-22-10 0,16 8 0</inkml:trace>
  <inkml:trace contextRef="#ctx0" brushRef="#br0">16188 5536 0,'0'0'0,"0"0"16,-11-7 0,11 7 0,0 0 0,0 0 16,0 0 0,0 0 0,0 0 0,0 0 15,0 0 0,0 0 0,0 0 0,0 0 16,0 0 0,0 0 0,0 0 0,0 0 0,16 21 16,-8-5 0,-2 0 0,1-1 15,0 3 0,-3-2 0,1 4 0,-3-2 0,0 1 16,-2 1 0,-2 0 0,0-1 0,-7 11 15,-2-4 0,2-5 0,1-3 0,-2-2 16,-3-3 0,3 4 0,0-6 0,0 1 16,-1-2 0,0 0 0,-4 0 0,3-5 15,2 2 0,1-2 0,-3 0 0,2-2 16,-5-1 0,-3 0 0,3-2 0,-5-2 16,2-2 0</inkml:trace>
  <inkml:trace contextRef="#ctx0" brushRef="#br0">17023 5100 0,'-22'22'15,"7"-2"0,-3 6 0,-4-1 0,3 2 16,-1 3 0,4 0 0,-1 1 0,3 1 15,1 0 0,3-1 0,2 3 0,6-5 0,2 4 16,2-3 0,4 2 0,4-2 0,5-1 16,3-1 0,2 0 0,3-5 0,2 1 15,3-3 0,5-1 0,-7-2 0,7-2 16,-4-3 0,2-3 0,-1 2 0,1-4 16,-7-2 0,-2-2 0,0-2 0,-2-2 15,2 0 0,-3-4 0,14 0 0</inkml:trace>
  <inkml:trace contextRef="#ctx0" brushRef="#br0">17559 5410 0,'0'0'0,"0"0"16,0 0 0,-4 20 0,2-15 16,-2 4 0,1-1 0,1 2 0,0-3 15,4 1 0,-2 0 0,2 0 0,5 1 0,3 6 16,4-3 0,1 3 0,1-3 0,1 0 16,9 6 0,-4-7 0,-3 1 0,-3 0 15,2-2 0,-3-2 0,1 0 0,-1 2 16,-7-3 0,0 1 0,-2-1 0,2-2 15,-3-1 0,-1 2 0,-4-6 0,0 12 16,0-12 0,0 14 0,0-14 0,-6 14 16,1-11 0,-3 6 0,4-6 0,-6 3 15,4 0 0,-3 0 0,3 0 0,-6-2 16,-3 2 0,4 0 0,-2-2 0,3-2 0,0-1 16,10-1 0,-17 3 0,17-3 0,-20-4 15</inkml:trace>
  <inkml:trace contextRef="#ctx0" brushRef="#br0">17752 5345 0,'13'-2'0,"-13"2"0,13 0 16,-13 0 0,31-2 0,-13 4 0,4-4 15,9 6 0,-6-4 0,-1 0 0,11 2 16</inkml:trace>
  <inkml:trace contextRef="#ctx0" brushRef="#br0">18367 5734 0,'-6'13'0,"-5"1"0,5-2 0,-6 0 16,2-1 0,-4 2 0,1-1 0,-2 1 0,-2-1 16,2 0 0,-12 6 0,5-6 0,2-3 15,1-1 0,1 2 0,1-4 0,-3 0 16,2 0 0,3-4 0,1-2 0,14 0 16</inkml:trace>
  <inkml:trace contextRef="#ctx0" brushRef="#br0">18639 5599 0,'-2'10'0,"2"-2"16,0 0 0,0 0 0,2 0 15,2 0 0,2 0 0,-2-1 0,4 0 16,7 2 0,3-1 0,0 0 0,1-2 0,12 2 16,-7-4 0,0-2 0,-7 0 0,3-4 15,-5 2 0,-15 0 0,29-6 0,-11 0 16,-8 0 0,4 0 0,-5-2 0,3-2 15,-2 0 0,0-3 0,-5 3 0,-1-2 16,5-2 0,-7 3 0,-2-1 0,0 2 16,0-2 0,0 4 0,-2-2 0,0 2 15,2-2 0,0 10 0,-7-15 0,5 8 0,-3 0 16,3-1 0,-2 4 0,4 4 0,-8-12 16,6 6 0,-6 4 0,8 2 0,-6-8 15,6 8 0,0 0 0,-11-6 0,11 6 16,-8-4 0,8 4 0,0 0 0,0 0 15</inkml:trace>
  <inkml:trace contextRef="#ctx0" brushRef="#br0">19349 5517 0,'0'0'0,"0"0"16,0 0 0,0 0 0,0 0 0,6 5 16,-6-5 0,0 0 0,5 7 0,-3-2 15,1 3 0,-3 0 0,0 0 0,0 2 16,2 0 0,-2-1 0,2 8 0,-4-4 0,0 1 16,2-2 0,0-1 0,0-1 0,-3 0 15,1-2 0,0 2 0,-1 0 0,-1 0 16,-2 2 0,-3 0 0,-3-1 0,0 1 15,-1 0 0,-3-4 0,-1 2 0,1-3 16,-4 0 0,3-1 0,-1-4 0,1 1 16,2-1 0,4-2 0,11 0 0,-22-5 15,13 0 0</inkml:trace>
  <inkml:trace contextRef="#ctx0" brushRef="#br0">19752 5240 0,'0'0'0,"-2"24"16,2-14 0,0 6 0,-2-1 0,-1 3 16,3 0 0,-2 0 0,0 0 0,0-1 15,2 3 0,-4-4 0,4 1 0,-2 3 16,0-2 0,-1-2 0,0 0 0,6 1 16,-6-5 0,3 0 0,3 0 0,-3-3 15,3 7 0,1 0 0,-2 0 0,0-4 16,2-2 0,-2 0 0,3 0 0,-1-3 15,1-1 0,-1 0 0</inkml:trace>
  <inkml:trace contextRef="#ctx0" brushRef="#br0">19870 4974 0,'0'0'0,"25"12"0,-11-4 0,4-2 15,11 10 0,2 1 0,-1 3 0,5 0 16,0 1 0,0 5 0,3 2 0,10 13 15,-16-7 0,-5-5 0,-5 1 0,2 1 16,-5 1 0,-3 1 0,-1-1 0,-1 0 16,-4 3 0,1-3 0,-9 1 0,0 1 15,-2-5 0,0-1 0,-4-4 0,-4 3 16,-1-3 0,-5 4 0,2-9 0,-2 1 0,-5 1 16,1-3 0,1-4 0,-5 8 0,4-8 15,3-5 0,-3-1 0,5 0 0,1 0 16,0-2 0,1 0 0,3-2 0,-2-2 15,2 2 0,8-4 0,-16 4 0,12-2 16,4-2 0,-13 2 0,13-2 0,-8 2 16,8-2 0,0 0 0,-14 0 0,14 0 15,-13-4 0,13 4 0</inkml:trace>
  <inkml:trace contextRef="#ctx0" brushRef="#br0">18698 5444 0,'-8'3'0,"-1"2"0,2-2 16,-1 4 0,3-6 0,-1 3 0,0 2 15,0-2 0,0 4 0,2-2 0,-1-2 16,1 3 0,2 0 0,0 1 0,0 2 15,-1-3 0,3 3 0,0 0 0,0 6 16,3 0 0,-1-1 0,2-1 0,3 4 0,1-2 16,2-3 0,0 1 0,3 0 15</inkml:trace>
  <inkml:trace contextRef="#ctx0" brushRef="#br0">20600 4625 0,'0'0'0,"13"-8"0,-4 4 15,2 0 0,7 0 0,-1 0 0,1 2 16,1 0 0,-1 0 0,-3 4 0,0 0 0,-4 0 15,1 0 0,-4 2 0,-2 2 0,-1 0 16,-1 0 0,-2 1 0,-2 3 16,0 6 0,-4 0 0,0 0 0,-5 0 0,-3 2 15,2-3 0,-1 1 0,-5 11 0,6-7 16,-3 0 0,4-4 0,2 0 0,-1-3 16,1 3 0,0 0 0,5 2 0,0-2 15,4 3 0,2-1 0,1 2 0,6 9 16,-3-1 0,6 0 0,-1-7 0,-7-1 15,6-4 0,-6 2 0,3 0 0,-3-3 16,0-1 0,4 2 0,-6-6 0,-2 2 16,0-3 0,1 3 0,-1-4 0,0 2 0,-2 0 15,2-1 0,0 8 0,1 0 16,-1-1 0,0 0 0,0 2 0,-2-1 0,5 1 16,-1 0 0,0-1 0,0 3 0,-1-2 15,4-1 0,-3 1 0,0 0 0,-2 2 16,3-2 0,-3-2 0,-2 1 0,0 1 15,-2-1 0,0 1 0,-1 0 0,1 0 16,-2 0 0,0 2 0,2-1 0,-3-1 16,0 13 0,5-3 0,-2 2 0,4-9 15,0 1 0,3 6 0,2-5 0,-1-3 0,-1 0 16,3 9 0,-2-5 0,4-6 0,-8-4 16,2 2 0,1-1 0,1-1 0,-4-2 15,3-2 0,-3 0 0,0-1 0,-2-3 16,3 4 0,-1-2 0,-2-8 0,0 16 15,-5-8 0,5 0 0,-2 0 0,-3 0 16,1 0 0,-5 3 0,1-1 0,-2 0 16,2-2 0,-5 0 0,-3 0 0,2 0 15,-2-1 0,-3 1 0,-1-1 0,-11 2 16,2-5 0,-3 2 0,-1-2 0,0 0 0</inkml:trace>
  <inkml:trace contextRef="#ctx0" brushRef="#br0">6523 6596 0,'0'0'16,"0"0"0,0 0 0,11-2 0,-11 2 16,0 0 0,0 0 0,0 0 0,16 4 15,-16-4 0,8 3 0,-8-3 0,7 10 16,-3-4 0,3 3 0,-3-2 0,5 9 15,-3 0 0,3-3 0,0 7 0,0-2 16,3 12 0,2-5 0,-3 5 0,2-3 16,-6 3 0,1-8 0,4 5 0,-2-7 15,-5-2 0,3-4 0,-4-1 0,2-3 16,-2 2 0,0-4 0,0 0 0,-2 0 0,3-2 16,-1 0 0,-2 1 0,3-2 0,-5-5 15,0 0 0,11 10 0,-11-10 0,4 0 16,-4 0 0,0 0 0,0 0 0,0 0 15,18-12 0,-14 6 0,3-10 0,-1 2 16,-2 0 0,4-1 0,-4-1 0,2-2 16,-2 0 0,3 2 0,-3 1 0,3-1 15,-2 2 0,-1 0 0,0-1 0,0 5 16,-1-2 0,-1 2 0,0 2 0,0 0 0,1 0 16,-3 8 0,4-16 0,-2 8 0,0 1 15,1-1 0,-3 8 0,2-12 0,-2 6 16,0 6 0,2-10 0,-2 10 0,2-8 15,-2 8 0,0 0 0,2-9 0,-2 9 16,0 0 0,0 0 0,2-9 0,-2 9 16,0 0 0,0 0 0,0 0 0,0 0 15,0 0 0,0 0 0,0 0 0,0 0 16,0 0 0,0 0 0,0 0 0</inkml:trace>
  <inkml:trace contextRef="#ctx0" brushRef="#br0">7049 6960 0,'4'8'15,"-4"-8"0,2 10 0,-2-2 0,0-8 0,2 14 16,-2-6 0,0 2 0,-2 0 15,4 6 0,-2 1 0,-2-1 0,2 2 0,0-3 16,-2 5 0,2-2 0,0 0 0,0 2 16,-2-2 0,2-1 0,0 3 0,0 0 15,0-1 0,-2-1 0,2 0 0,0 0 16,0-1 0,0-1 0,0 0 0,0 0 16,0-4 0,2-2 0,0-1 0,0-1 15,-2-8 0,7 16 0,-5-12 0,-2-4 16,14 8 0</inkml:trace>
  <inkml:trace contextRef="#ctx0" brushRef="#br0">8911 6787 0,'0'0'0,"4"-8"0,-4 8 0,0 0 0,9-6 15,-9 6 0,0 0 0,0 0 0,9-8 16,-9 8 0,0 0 0,6-6 0,-6 6 15,0 0 0,0 0 0,0 0 0,12-8 16,-12 8 0,0 0 0,0 0 0,8-5 16,-8 5 0,0 0 0,0 0 0,0 0 15,0 0 0,0 0 0,0 0 0,0 0 16,0 0 0,29 7 0,-29-7 0,6 6 0,-6-6 16,11 10 0,-6-4 0,-5-6 15,8 8 0,-8-8 0,7 10 0,-3-2 0,-4-8 16,8 10 0,-8-10 0,8 9 0,-6-6 15,-2-3 0,8 12 0,-8-12 0,9 11 16,-7-5 0,-2-6 0,9 10 0,-4-4 16,-5-6 0,6 14 0,-2-8 0,-4-6 15,5 12 0,-1-7 0,-4-5 0,9 14 16,-5-10 0,-4-4 0,7 12 0,-7-12 16,4 8 0,-4-8 0,6 7 0,-6-7 0,6 5 15,-6-5 0,0 0 0,4 8 16,-4-8 0,0 0 0,11 2 0,-11-2 0,0 0 15,0 0 0,0 0 0,24-10 0,-16 4 16,1 0 0,2-6 0,12-8 16,-9 2 0,1 1 0,-3 3 0,-2 0 0,0-1 15,3 0 0,-3 0 0,2 3 0,-6 0 16,3 4 0,-5 0 0,-2 3 0,2-3 0,-4 8 16,10-10 0,-8 6 0,-2 4 15,0 0 0,4-10 0,-4 10 0,0 0 16,0 0 0,9-8 0,-9 8 0,0 0 0,0 0 15,0 0 0,0 0 0,0 0 0,0 0 16,0 0 0,0 0 0,0 0 0</inkml:trace>
  <inkml:trace contextRef="#ctx0" brushRef="#br0">9428 6923 0,'0'0'0,"0"0"0,0 0 0,0 0 15,0 0 0,16 2 0,-16-2 0,0 0 16,0 0 0,0 0 0,14 2 0,-14-2 16,0 0 0,9 6 0,-9-6 0,7 4 15,-7-4 0,4 8 0,-4-8 0,7 12 16,-5-4 0,0-3 0,-2 5 0,2-2 15,0 0 0,0 10 0,-2-4 0,0-5 0,0 1 16,0-2 0,0 2 0,0-2 16,0-8 0,-2 18 0,2-18 0,-2 14 15,0-9 0,2-5 0,-4 14 0,4-14 0,-2 10 16,2-10 0,-5 8 0,5-8 0,-2 8 16,2-8 0,0 0 0,0 0 0,0 10 15,0-10 0,0 0 0,0 0 0,0 0 16,-2 10 0,2-10 0,0 0 0,0 0 15,15 4 0,-15-4 0,29 0 0,-9 0 16,-1 0 0,3-2 0,0 0 0,11 2 16,0-4 0,0 4 0,1-4 0,1 0 15,2-2 0,4 0 0,-4-2 0</inkml:trace>
  <inkml:trace contextRef="#ctx0" brushRef="#br0">13441 6399 0,'0'0'16,"15"-12"0,-15 12 0,7-8 0,-7 8 15,0 0 0,0 0 0,0 0 0,16-6 16,-16 6 0,0 0 0,0 0 0,0 0 0,0 0 16,25 29 0,-15-15 0,-4 4 15,-4 2 0,4-3 0,4 13 0,-4 0 0,-4-5 16,5 3 0,-3 1 0,-2-5 0,2-4 16,-2-4 0,1-1 0,2 1 0,-3-4 15,2-2 0,0 0 0,1-3 0,-5-7 16,6 15 0,1-12 0,-7-3 0,11 7 15,-11-7 0,18 0 0,-18 0 0,25-9 0,-9 3 16,-1-4 0,-1-1 0,0-5 16,7-6 0,-3 4 0,-6 1 0,-1 1 15,0 0 0,0 0 0,-2 1 0,0 3 0,-5 4 16,3-2 0,-3 2 0,-4 8 0,6-12 16,-2 5 0,-4 7 0,8-8 0,-8 8 15,4-8 0,-4 8 0,0 0 0,6-8 16,-6 8 0,0 0 0,0 0 0,0 0 15,0 0 0,0 0 0,0 0 0,0 0 16,0 0 0,0 0 0,0 0 0</inkml:trace>
  <inkml:trace contextRef="#ctx0" brushRef="#br0">13995 6722 0,'0'0'0,"0"0"16,0 0 0,0 0 0,9 12 0,-9-12 0,15 6 15,-15-6 0,20 6 0,-9-2 0,5 4 16,-2-1 0,0 1 0,-3 2 0,-3-2 16,0 0 0,-4 0 0,0 0 0,-4-8 15,6 15 0,-3-7 0,-3 2 0,0-10 16,0 16 0,0-6 0,0-10 0,0 18 16,0-9 0,0 0 0,0-9 0,2 17 15,0-1 0,2 0 0,0 0 0,4 1 0,-2-1 16,-2 4 0,3-4 0,-1 1 0,-1-1 15,-1 0 0,1-4 0,-3 0 16,-2-2 0,2 1 0,-2-11 0,2 16 0,-4-8 16,2-8 0,-2 14 0,-2-6 0,4-8 15,-9 11 0,2-5 0,-2-2 0,9-4 16,-24 12 0,9-6 0,-1-4 0,4 0 16,12-2 0,-21 0 0,21 0 0,-17-6 15,10 0 0</inkml:trace>
  <inkml:trace contextRef="#ctx0" brushRef="#br0">18191 6550 0,'6'-9'0,"-2"1"0,-4 8 0,9-12 15,-5 6 0,-4 6 0,7-8 0,-7 8 16,4-10 0,-4 10 0,0 0 0,9-8 0,-9 8 16,0 0 0,0 0 0,4-6 0,-4 6 15,0 0 0,0 0 0,0 0 0,0 0 16,20 20 0,-13-4 0,-1 4 0,6 7 15,-4 1 0,3 4 0,-2-3 0,-2 2 16,-1 1 0,4-4 0,-2 3 0,-2-9 16,1-3 0,1-2 0,-2 0 0,2-1 15,0-2 0,-4-3 0,3-1 0,0-2 16,-3 0 0,3-2 0,-3-2 0,-4-4 0,8 6 16,-8-6 0,14 4 0,-14-4 15,17-2 0,-1-2 0,1-6 0,-1 0 0,12-5 16,-1-5 0,-4 0 0,1 2 0,3-4 15,-3 1 0,-2 1 0,-5 1 0,1 2 16,-5 6 0,3-1 0,-3 0 0,-1 0 16,2 2 0,-3 2 0,-2 1 0,-3-1 15,1 2 0,-7 6 0,10-8 0,-10 8 16,10-8 0,-10 8 0,6-6 0,-6 6 16,0 0 0,0 0 0,0 0 0,11-7 0,-11 7 15,0 0 0,0 0 0,0 0 0,0 0 16,0 0 0</inkml:trace>
  <inkml:trace contextRef="#ctx0" brushRef="#br0">18919 6823 0,'0'0'16,"0"0"0,0 0 0,0 0 0,0 0 0,0 0 15,10 5 0,-10-5 0,0 0 0,0 0 16,-8 16 0,4 0 0,-2-2 0,-3 2 16,3 1 0,-3-1 0,4 2 0,-1 0 15,0 0 0,1-1 0,0-1 0,1 2 16,2-4 0,0-3 0,2 1 0,0-2 16,4 0 0,-4-10 0,6 16 0,-3-10 15,-3-6 0,11 10 0,-11-10 0,11 5 16,-11-5 0,15 2 0,-15-2 0,0 0 15,27-2 0,-27 2 0,0 0 0,23-3 16,-23 3 0,14-2 0,-14 2 0,0 0 16,0 0 0,0 0 0,17 3 0,-17-3 15,2 12 0,-2-12 0,-2 24 0,0-6 0,0 0 16,-5 11 0,1-1 0,-3 3 0,0 1 16,0 0 0,1 1 0,-4-1 0,2-1 15,1-1 0,0-9 0,-2-1 0,3-2 16</inkml:trace>
  <inkml:trace contextRef="#ctx0" brushRef="#br0">8585 8864 0,'26'2'0,"-5"1"0,-1-2 15,3 5 0,-4-2 0,11 8 0,-7 0 16,3 6 0,3 1 0,-10-3 0,3 8 16,-6-6 0,-4-1 0,-1 11 0,3-1 15,-10-5 0,2 0 0,-4-4 0,1 12 0,-6-7 16,1-3 0,-4-3 0,4 1 0,0 0 16,-5-2 0,0-1 0,3-2 0,-1-4 15,1-1 0,0 0 0,0 0 0,2-4 16,2-4 0,-10 6 0,10-6 0,0 0 15,0 0 0,0 0 0,0 0 0,-8-20 0,12 4 16,-2 1 0,2-5 0,6-10 16,0 1 0,1-3 0,5 4 0,-1 1 15,3 1 0,0-1 0,-4-1 0,-3 6 0,3 5 16,-6 1 0,3 0 0,2 2 0,-4-2 16,5 3 0,-4 1 0,1-1 0,-2 4 15,-2 1 0,-3 2 0,2 0 0,-6 6 16,12-10 0,-12 10 0,8-6 0,-8 6 15,0 0 0,9-5 0,-9 5 0,0 0 16,0 0 0,0 0 0,0 0 0,26 3 16,-26-3 0,15 4 0</inkml:trace>
  <inkml:trace contextRef="#ctx0" brushRef="#br0">9292 9117 0,'0'0'0,"-2"4"0,2-4 0,0 0 15,0 0 0,0 0 0,0 0 0,0 0 16,27-14 0,-19 10 0,9-2 0,1 0 15,2 1 0,1 0 0,-1 0 0,13-3 16,2 4 0,-2-2 0,-7 4 0,-1-2 16,5 4 0,-3-2 0,-6 4 0,-3-4 15,0 4 0,-3 0 0,-7 0 0,4 2 16</inkml:trace>
  <inkml:trace contextRef="#ctx0" brushRef="#br0">9344 9235 0,'-4'4'0,"4"-4"0,0 0 0,0 0 16,0 0 0,0 0 0,0 0 0,0 0 16,0 0 0,42-4 0,-21 2 0,2 2 0,9-2 15,-1 0 0,4-2 0,-2 4 0,-3-2 16,-1 2 0,6-2 0,-2 2 0,3 2 15,-2-4 0,1 2 0,-6-3 0</inkml:trace>
  <inkml:trace contextRef="#ctx0" brushRef="#br0">10389 8774 0,'4'-4'0,"-4"4"16,0 0 0,8-12 0,-8 12 15,0 0 0,4-8 0,-4 8 0,0 0 0,0 0 16,0 0 0,0 0 0,6-6 16,-6 6 0,0 0 0,0 0 0,0 0 15,0 0 0,0 0 0,0 0 0,0 0 0,0 0 16,0 0 0,0 0 0,0 0 0,0 28 16,0-28 0,-6 17 0,2-1 0,0 2 15,-4 0 0,2 2 0,-5 9 0,0 0 16,0-1 0,0 2 0,0-1 0,0-1 15,1-4 0,4-4 0,-2-5 0,2 3 0,1-2 16,1 0 0,0-5 0,2 1 0,2-2 16,-3-2 0,3 0 0,0-8 0,0 11 15,0-11 0,3 13 0,-3-13 0,8 5 16,-1-1 0,-7-4 0,14 0 0,-14 0 16,20 0 0,-20 0 0,35-4 0,-15-1 15,-5-1 0,3-1 0,-7 2 0,5-3 16,-4 0 0,0 4 0,-4-2 0,-1-2 15,-7 8 0,14-10 0,-8 7 0,-6 3 16,13-13 0,-9 8 0,-4 5 0,11-10 16,-6 6 0,-5 4 0,8-10 0,-8 10 15,7-8 0,-7 8 0,0 0 0,7-8 16,-7 8 0,0 0 0,4-7 0,-4 7 0,0 0 16,0 0 0,0 0 0,0 0 0,6-8 15,-6 8 0,0 0 0,0 0 0,0 0 16,0 0 0,0 0 0,-4 39 0,2-23 15,-5 2 0,5 11 0,-5 1 0,-1-2 16,1-1 0,3-4 0,-1-3 0,-1-4 0,1 2 16,1 0 0,-2-1 0,-2-1 15,4 0 0,0 0 0,-2-1 0,3-3 0,3 0 16,-4-2 0,2-2 0,0-2 0,2-6 16,-5 9 0,5-9 0,-2 10 0,2-10 15,-3 8 0,3-8 0,-2 8 0,2-8 16,0 0 0,0 0 0,0 10 0,0-10 15,0 0 0,0 0 0,-2 8 0,2-8 16,0 0 0,0 0 0,0 0 0,0 0 16,-2 8 0,2-8 0,0 0 0,0 0 15</inkml:trace>
  <inkml:trace contextRef="#ctx0" brushRef="#br0">8845 9946 0,'0'0'0,"-21"-3"0,21 3 0,-12 0 0,12 0 16,-8-2 0,8 2 0,0 0 0,-14-3 16,14 3 0,0 0 0,0 0 0,-13-2 15,13 2 0,0 0 0,0 0 0,0 0 16,-10 0 0,10 0 0,0 0 0,0 0 15,0 0 0,0 0 0,0 0 0,0 0 16,0 0 0,0 0 0,0 0 0,0 0 16,0 0 0,0 0 0,0 0 0,0 0 0,0 0 15,0 0 0,0 0 0,63 2 16,-36-2 0,7-2 0,1 0 0,4-1 16,3 2 0,-2-1 0,3 0 0,0 2 0,-2-4 15,0 4 0,6 0 0,-6 0 0,0 2 16,1 0 0,-2 0 0,-3-2 15,3 6 0,-3-6 0,2 6 0,-2-3 0,0 3 16,1-2 0,-1 1 0,2-2 0,2 1 16,2-4 0,-2 4 0,1-2 0,2-6 15,1 2 0,-3 2 0,0-2 0,2-3 16,-5 3 0,-6-3 0,4 3 0,-10 1 0,-7-4 16,1 5 0,-5-2 0,1-1 15,-2 3 0,-4-2 0,-1 0 0,-10 2 0,14 0 16,-14 0 0,11-3 0,-11 3 0,0 0 15,14 0 0,-14 0 0,0 0 0,12-3 16,-12 3 0,0 0 0,12 0 0,-12 0 16,0 0 0,0 0 0,0 0 0,17-2 15,-17 2 0,0 0 0,0 0 0,0 0 16,0 0 0,8-2 0,-8 2 0,0 0 16,0 0 0</inkml:trace>
  <inkml:trace contextRef="#ctx0" brushRef="#br0">9012 10346 0,'0'0'0,"0"0"16,0 0 0,0 0 0,0 0 0,0 0 15,0 0 0,0 0 0,0 0 0,0 0 16,0 0 0,0 0 0,0 0 0,48-4 16,-28 4 0,-1 2 0,19-2 0,-3 0 15,-2 2 0,4 0 0,2 2 0,1-2 16,-1 2 0,2-2 0,2 2 0,0-2 15,-6 2 0,7-4 0,-2 2 0,1 0 16,4-1 0,-4-1 0,1 0 0,0 2 16,0-2 0,-3-2 0,1 2 0,2 0 15,-5-1 0,2-1 0,0-3 0,0 2 0,-6-1 16,0 0 0,0 2 0,-9-2 0,-4 2 16,-4 0 0,-5 0 0,0 0 0,-13 2 15,22-2 0,-22 2 0,14 0 0,-14 0 16,0 0 0,16-4 0,-16 4 0,0 0 15,0 0 0,14 0 0,-14 0 0,0 0 0,0 0 16,0 0 0,0 0 0,15 0 16,-15 0 0,0 0 0,0 0 0,0 0 0,0 0 15,0 0 0,13-2 0,-13 2 0,0 0 16,0 0 0,0 0 0,0 0 0,0 0 16,0 0 0,0 0 0,0 0 0,0 0 15,13 0 0,-13 0 0,0 0 0,0 0 16,0 0 0,0 0 0,0 0 0,0 0 15,0 0 0,0 0 0,0 0 0,0 0 16,0 0 0,0 0 0,13-4 0,-13 4 0,0 0 16,2-8 0</inkml:trace>
  <inkml:trace contextRef="#ctx0" brushRef="#br0">22377 9182 0,'0'0'0,"0"0"0,0 0 0,0 0 16,0 0 0,0 0 0,0 0 0,0 0 16,-2-8 0,2 8 0,0 0 0,0 0 15,0 0 0,0 0 0,0 0 0,0 0 16,0 0 0,0 0 0,0 0 0,0-8 15,0 8 0,0 0 0,0 0 0,0 0 16,0 0 0,0 0 0,0 0 0,0 0 16,0 0 0,0-8 0,0 8 0,0 0 15,0 0 0,0 0 0,0 0 0,0 0 16,0 0 0,0 0 0,2-7 0,-2 7 0,0 0 16,0 0 0,0 0 0,0 0 0,0 0 15,0 0 0,2-8 0,-2 8 16,0 0 0,0 0 0,0 0 0,0 0 0,0 0 15,0 0 0,0 0 0,0 0 0,2-5 16,-2 5 0,0 0 0,0 0 0,0 0 16,0 0 0,0 0 0,0 0 0,0 0 15,0 0 0,0 0 0,0 0 0,0 0 0,0 0 16,0 0 0,0 0 0,0 0 0,0 0 16,0 0 0,0 0 0,0 0 15,0 0 0,0 0 0,0 0 0,0 0 0,0 0 16,0 0 0,15 0 0,-15 0 0,0 0 15,0 0 0,0 0 0,0 0 0,0 0 16,0 0 0,4-5 0,-4 5 0,0 0 16,0 0 0,0 0 0,8-4 0,-8 4 15,0 0 0,0 0 0,4-6 0,-4 6 16,0 0 0,0 0 0,0 0 0,4-6 16,-4 6 0,0 0 0,0 0 0,0 0 0,0 0 15,0 0 0,2-8 0,-2 8 0,0 0 16,0 0 0,0 0 0,0 0 0,0 0 15,0 0 0,2-6 0,-2 6 0,0 0 16,0 0 0,0 0 0,0 0 0,0 0 16,0 0 0,0 0 0,0 0 0,0 0 15,0 0 0,0 0 0,0 0 0,0 0 0,0 0 16,13 14 0,-11-6 0,1 0 16,-1 2 0,5 5 0,-3 1 0,-2 0 15,2 0 0,1 1 0,-1-1 0,-1 2 0,1 0 16,0 0 0,1-1 0,-3 1 0,0-2 15,0 3 0,0-1 0,2 12 0,-2-6 16,2-3 0,-2-1 0,-2-2 0,2 2 16,-2-3 0,0 3 0,0-4 0,0-1 15,0 1 0,0-4 0,0 0 0,0-2 16,2-2 0,-2 1 0,-2-4 0,2 0 16,0-5 0,0 10 0,0-10 0,0 6 0,0-6 15,0 6 0,0-6 0,0 0 0,0 0 16,0 0 0,0 0 0,0 0 0,0 0 15,0 0 0,0 0 0,4-25 0,-4 9 16,4-4 0,1 2 0,1-12 0,-2 7 16,1 1 0,2 5 0,-1-1 0,-2 0 15,5-2 0,-2 4 0,0 1 0,1-1 16,0 2 0,2 1 0,-4 0 0,1 4 16,-1 1 0,-1-2 0,4 4 0,-3-2 15,-2 0 0,3 4 0,-2-2 0,1 1 0,1-2 16,-1 4 0,0-2 0,-6 5 0,14-5 15,-8 3 0,-6 2 0,16-3 0,-16 3 16,15 3 0,-15-3 0,18 6 0,-12-5 16,3 6 0,-3-2 0,8 7 0,-1 0 15,-5 2 0,4 0 0,-4 1 0,3 1 16,-4 2 0,2 0 0,-3-2 0,-2-1 16,4 1 0,-4 4 0,0-4 0,-2-1 0,2 1 15,-4 0 0,3-4 0,-1 2 0,-2-5 16,2 1 0,-2 0 0,0 0 15,2 0 0,-4 0 0,2-2 0,0-1 0,0 1 16,-2 0 0,2-2 0,0-6 0,0 12 16,0-12 0,0 10 0,0-10 0,0 8 15,0-8 0,0 0 0,0 8 0,0-8 16,0 0 0,0 5 0,0-5 0,0 0 16,0 0 0,0 0 0,0 0 0,0 0 15,0 0 0,0 0 0</inkml:trace>
  <inkml:trace contextRef="#ctx0" brushRef="#br0">23079 9497 0,'0'0'0,"5"-3"0,-5 3 16,0 0 0,0 0 0,0 0 0,0 0 15,9-4 0,-9 4 0,0 0 0,0 0 16,0 0 0,0 0 0,8-2 0,-8 2 0,0 0 16,14-2 0,-14 2 0,0 0 0,17 0 15,-17 0 0,16 0 0,-8 0 0,-8 0 16,27 0 0,-10 0 0,-3 0 0,-2 0 16,6 2 0,-1-2 0,-3 2 0,-1-2 15,-2 2 0,0 0 0,-1 0 0,2-2 16,-12 0 0,17 4 0,-9-2 0,-8-2 15,16 3 0,-16-3 0,11 2 0,-7 3 0,-4-5 16,10 3 0,-10-3 0,2 4 0,-2-4 16,0 0 0</inkml:trace>
  <inkml:trace contextRef="#ctx0" brushRef="#br0">23279 9649 0,'0'0'0,"0"0"0,0 0 15,-4 8 0,4-8 0,0 0 0,0 0 16,0 0 0,0 0 0,0 0 0,-2 8 0,2-8 16,0 0 0,0 0 0,0 0 0,8 6 15,-8-6 0,11 6 0,-4-2 0,2-2 16,1-2 0,-1 4 0,4-2 0,4 2 15,1-2 0,5 0 0,-4 2 0,3-4 16,0 2 0,-1 0 0,10-2 0,-5 0 0,-3 2 16,-8-2 0,2 0 0,-3 0 15,-1-2 0,-13 2 0,20 0 0,-14 0 0,-6 0 16,0 0 0,15 0 0</inkml:trace>
  <inkml:trace contextRef="#ctx0" brushRef="#br0">23971 9308 0,'0'0'0,"0"0"15,0 0 0,0-10 0,0 10 0,0 0 16,0 0 0,2-10 0,-2 10 0,7-5 0,-7 5 16,15-8 0,-6 4 0,9-4 0,-4 4 15,7-2 0,-1 2 0,1 0 0,-1 2 16,2 0 0,0 2 0,11-3 0,-10 4 15,0 1 0,-5 0 0,-2 2 0,2 0 16,-3 0 0,3 2 0,-5-2 0,-1 2 16,-4-2 0,0 2 0,-1-2 0,0 1 15,-3 1 0,-1 3 0,1-4 0,0 3 16,-4-8 0,0 16 0,-2-6 0,-2 4 16,-5 1 0,0-1 0,0 0 0,-1 0 0,-4 0 15,1-5 0,3 3 0,-4-2 0,-1 0 16,3-2 0,4-2 0,0 0 0,0 0 15,4-5 0,4-1 0,-9 7 0,9-7 16,-6 6 0,6-6 0,-4 4 0,4-4 16,0 0 0,0 0 0,13 8 0,-5-5 15,4-1 0,7 4 0,-1-2 0,2 2 16,-1 2 0,14 2 0,-11-2 0,0 2 0,-5-5 16,-1 5 0,-1-2 0,-6 0 0,2 0 15,-5-2 0,0 0 0,0 0 16,-4 0 0,0 1 0,-2 3 0,-2-4 0,0 3 15,-6-2 0,4 1 0,-11 6 0,-1-4 16,2-1 0,-2 1 0,-1-3 0,-3 0 16,2-1 0,-1-2 0,-1 0 0,3 0 15,-1 0 0,0 0 0,5-2 0,0-2 16,2 2 0,11-2 0,-17 0 0,17 0 16,-16 0 0,16 0 0,-11 0 0,11 0 15,0 0 0,-13 2 0,13-2 0,0 0 0,0 0 16,0 0 0,-15-2 0,15 2 0,0 0 15,0 0 0,0 0 0,0 0 0,-16 0 16,16 0 0,0 0 0,0 0 0,0 0 16,0 0 0,-11-2 0,11 2 0,0 0 15,0 0 0,0 0 0,0 0 0,0 0 16,0 0 0,-10-2 0,0-2 0,10 4 16,-15-4 0</inkml:trace>
  <inkml:trace contextRef="#ctx0" brushRef="#br0">12209 11425 0,'4'-8'0,"0"2"0,2 1 0,-2-2 16,3 2 0,2-1 0,8-3 0,1 2 15,1 1 0,1 2 0,15-2 0,-2 4 0,0 4 16,2 0 0,-3 4 0,4 2 0,-5 2 16,2 4 0,0 3 0,-1 3 0,-5 2 15,1-3 0,-4 7 0,0-2 0,-2 3 16,-7-3 0,1 4 0,-5-7 0,-3-1 15,1 8 0,-2-9 0,-3-1 0,-2 0 16,-2-2 0,0-2 0,-2-3 0,2-1 16,-2-2 0,0 0 0,0 0 0,0 0 15,-1-3 0,3-5 0,-4 9 0,4-9 16,-7 4 0,7-4 0,0 0 0,-13 0 16,13 0 0,0 0 0,0 0 0,-16-13 0,12 8 15,-2-3 0,4 0 0,-1-2 0,3-6 16,-2 1 0,2-3 0,2 0 0,-2 0 15,3 1 0,-3 1 0,4 0 0,0 0 16,0-2 0,-1 3 0,2-1 0,-1 0 0,0 0 16,0 4 0,1-5 0,-1 3 15,3-2 0,0 3 0,-1-4 0,-2 6 16,0 1 0,4 0 0,-4 2 0,0 0 0,5-5 16,-3 3 0,-2 0 0,2 2 0,-4 0 15,2 2 0,-2 0 0,2 0 0,-4 6 16,5-8 0,-5 8 0,4-6 15,-4 6 0,2-5 0,-2 5 0,5-7 0,-5 7 16,0 0 0,4-3 0,-4 3 0,0 0 16,0 0 0,0 0 0,5-7 0,-5 7 15,0 0 0,0 0 0,0 0 0,0 0 16,0 0 0,0 0 0,22 0 0</inkml:trace>
  <inkml:trace contextRef="#ctx0" brushRef="#br0">13476 11249 0,'0'0'0,"-3"-7"16,3 7 0,-4-8 0,4 8 0,0 0 15,-2-8 0,2 8 0,0 0 0,0 0 16,-4-10 0,4 10 0,0 0 0,0 0 16,-2-8 0,2 8 0,0 0 0,0 0 15,0 0 0,0 0 0,0-10 0,0 10 16,0 0 0,0 0 0,0 0 0,0 0 0,0 0 16,0 0 0,0 0 0,0 0 0,0 0 15,32 12 0,-14-2 0,9 7 0,3 1 16,-4 4 0,7-2 0,1 2 0,5 1 15,-2-3 0,2 2 0,1 0 0,-3-3 16,4 1 0,-2-1 0,-1-1 0,0 0 16,-4-2 0,-1-2 0,-8-5 0,-5 1 15,-1-2 0,-3-2 0,-2-2 0,-3 2 16,-2-4 0,0 2 0,-3-2 0,-6-2 16,14 6 0,-14-6 0,6 4 0,-6-4 0,0 0 15,7 2 0,-7-2 0,0 0 0,0 0 16,0 0 0,0 0 0,-29 8 0,12-3 15,-1 2 0,-19 3 0,4 1 0,-2 1 16,-5 2 0,5-1 0,1 4 0,-4 0 16,4-1 0,-3 0 0,6 3 0,2-1 15,-1 0 0,1 0 0,9-5 0,5-1 16,-1 1 0,4-4 0,0-1 0,4 0 16,1-2 0,1 0 0,-4 0 0,10-6 15,-8 7 0,2-2 0,6-5 0,-12 7 0,10-4 16,2-3 0,-4 7 0,4-7 0,0 0 15,-9 6 0,9-6 0,0 0 0,-6 4 16,6-4 0,0 0 0,0 0 0,0 0 16,-5 6 0,5-6 0,0 0 0,0 0 15,0 0 0,0 0 0</inkml:trace>
  <inkml:trace contextRef="#ctx0" brushRef="#br0">14630 11339 0,'-4'-8'0,"4"8"0,0 0 0,-6-10 15,6 10 0,-2-8 0,2 8 0,-6-9 0,6 9 16,0 0 0,-4-9 0,4 9 15,0 0 0,0-10 0,0 10 0,0 0 16,4-14 0,2 8 0,0 0 0,0 1 0,1 0 16,2 0 0,6-3 0,1 0 15,-1 2 0,3 0 0,-1 0 0,1 2 0,-1 0 16,1 2 0,-4 0 0,4 1 0,-3 1 16,-15 0 0,20 0 0,-9 1 0,-11-1 15,18 6 0,-10-2 0,2 0 0,-4 0 16,3 2 0,-3 0 0,6 6 0,-4-3 15,1 4 0,-7-4 0,2 1 0,3 0 0,-5 6 16,-2-1 0,0 2 0,-2-2 0,-5 3 16,1-2 0,-3 0 0,1-3 0,-4 5 15,-5 6 0,-1-5 0,3-3 0,2-2 16,-2-2 0,3-1 0,-1 1 0,1-2 16,2-2 0,2-2 0,1 0 0,1 0 15,6-6 0,-10 8 0,10-8 0,-6 6 16,6-6 0,0 0 0,-4 6 0,4-6 15,0 0 0,0 0 0,0 0 0,10 12 16,0-8 0,-10-4 0,13 6 0,-3-3 16,-2 3 0,6 2 0,-1 0 0,-3-2 15,0 2 0,-1-4 0,0 2 0,-2 0 0,-1 0 16,2 0 0,-2-1 0,0 1 0,0 0 16,-1 0 0,-1 0 0,-4-6 0,4 12 15,-4-12 0,2 10 0,-2-10 0,3 9 16,-3-9 0,0 0 0,-5 12 0,5-12 15,-4 6 0,4-6 0,-7 6 0,7-6 0,-8 6 16,8-6 0,-16 6 0,8-4 0,-1 0 16,9-2 0,-20 2 0,10 0 15,0 0 0,10-2 0,-17 0 0,9 0 0,8 0 16,-18 0 0,18 0 0,-13 0 0,13 0 16,-18 0 0,18 0 0,-13 0 0,13 0 15,0 0 0,-16 0 0,16 0 0,0 0 16,-12-2 0,12 2 0,0 0 0,-12-2 15,12 2 0,0 0 0,0 0 0,-13 0 16,13 0 0,0 0 0,0 0 0,0 0 16,-11-4 0,11 4 0,0 0 0,0 0 15,0 0 0,0 0 0,0 0 0,0 0 16,0 0 0,-19 0 0,19 0 0,0 0 0,-12 0 16,12 0 0,0 0 0</inkml:trace>
  <inkml:trace contextRef="#ctx0" brushRef="#br0">14749 11218 0,'0'0'0,"4"-8"15,-4 8 0,6-8 0,-6 8 0,3-8 16,-3 8 0,0 0 0,4-6 0,-4 6 16,0 0 0,0 0 0,5-6 0,-5 6 15,0 0 0,0 0 0,0 0 0,0 0 16,0 0 0,13 18 0,-7-2 0,1-2 15,-7 5 0,11 9 0,-7-1 0,1 0 16,-3 2 0,4 0 0,-1 1 0,-3 2 16,1-2 0,3-1 0,-6 0 0,2 1 15,-4-4 0,2-5 0,-4 9 0,2-6 16,2-4 0,-5-1 0,5 1 0,-5-2 0,3 0 16,2 1 0,-6-3 0,3-1 0,3-2 15,-2-4 0,2 1 0,-2-2 0,0-2 16,0 2 0,2-8 0,-2 8 0,2-8 15,-4 8 0,4-8 0,0 0 0,-3 5 16,3-5 0,0 0 0,0 0 0,0 0 0,0 0 16,0 0 0,-13-19 0,9 5 15,1-3 0,-1-1 0,0-10 0,4-1 0,0 5 16,-7-6 0,7-3 0,2 3 0,-2 6 16,0 3 0,7-9 0,-1 6 0,-6 3 15,7 3 0,1-1 0,0-1 0,-2 2 16,7-10 0,-2 7 0,0 3 0,-3 2 15,4 0 0,-4 2 0,7-2 0,-3 3 16,-2-1 0,1 0 0,5 2 0,-5-2 16,2 3 0,-4 2 0,1 0 0,0 3 0,-2 0 15,-1 2 0,3 0 0,-2 2 16,0-4 0,1 4 0,0-2 0,-9 4 0,17-2 16,-9 0 0,-8 2 0,18 2 0,-18-2 15,13 5 0,-3-4 0,-4 3 0,0 2 16,1 2 0,-1-2 0,4 9 0,-2-3 15,0 6 0,2-2 0,-4 2 0,5 10 16,-5-1 0,-1-4 0,2 5 0,-3-4 0,-2-4 16,2-2 0,-1 1 0,-3 1 15,2-2 0,-4-1 0,2 1 0,0 2 0,-5-2 16,5 1 0,-2-4 0,2 0 16,-2 1 0,0 2 0,0-5 0,-2 1 0,1-2 15,0-2 0,1-2 0,0 1 0,0 0 16,0-1 0,-2-1 0,-1 1 0,3-2 15,0 2 0,0 0 0,0-2 0,2-6 16,-7 12 0,7-8 0,-5 2 0,3-1 16,0 3 0,2-8 0,-4 8 0,2-2 15,2-6 0,-2 8 0,2-8 0,-2 6 16,2-6 0,-3 8 0,3-8 0,-7 11 0,3-4 16,0 1 0,-3-1 0,-3 5 0,-6-2 15,1 0 0</inkml:trace>
  <inkml:trace contextRef="#ctx0" brushRef="#br0">12583 9914 0,'0'0'0,"2"-10"15,-2 10 0,4-8 0,-4 8 0,0 0 0,4-10 16,-4 10 0,0 0 0,0 0 15,0 0 0,0 0 0,0 0 0,0 0 16,0 0 0,0 0 0,0 0 0,-2 48 0,2-29 16,0-1 0,0 12 0,0-1 0,-2-5 15,0-5 0,6 1 0,-2-2 0,0-2 16,1 0 0,1-1 0,2 2 0,2-8 16,-2 1 0,2 0 0,-1-4 0,2 0 15,-2 0 0,10 0 0,-2-4 0,-15-2 16,29 0 0,-12-2 0,-3-2 0,3-4 15,-2-2 0,0 0 0,1-2 0,-3 3 0,0-1 16,-2-2 0,0 0 0,-2-2 0,0 2 16,-3 2 0,-2 3 0,0-1 15,-4 8 0,10-12 0,-8 6 0,-2 6 0,9-8 16,-9 8 0,0 0 0,0 0 0,0 0 16,0 0 0,0 0 0,0 0 0,0 0 15,8 24 0,-8-9 0,0 3 0,0 2 16,0 7 0,-2 5 0,2-4 0,0-5 15,0-3 0,2 0 0,-2-1 0,3 1 16,-1 0 0,0 9 0,0-1 0,1-6 16,1-2 0,-2-3 0,0-3 0,2 4 15,1-7 0,0-1 0</inkml:trace>
  <inkml:trace contextRef="#ctx0" brushRef="#br0">13393 9782 0,'0'0'0,"0"0"15,0 0 0,0 0 0,0 0 0,0 0 16,0 0 0,0 0 0,0 0 0,31 22 15,-17-10 0,4-1 0,11 5 0,6 0 16,0-1 0,2 2 0,3-4 0,-1 5 16,0-6 0,4 2 0,-6-3 0,0 3 15,-2-2 0,-1 0 0,-9-2 0,-5-1 16,-3-2 0,-1 0 0,-4-1 0,0 2 0,-4-2 16,-1 2 0,-1 0 0,-4-1 15,0 3 0,-2-10 0,0 26 0,-4-10 0,0 4 16,-5-2 0,-9 7 0,-1 3 0,-3-4 15,-2 1 0,0-1 0,-3-1 0,-4 1 16,4-2 0,-2-3 0,1-1 0,-1-2 16,9-2 0,0-4 0,5-3 0,3 0 15,2-2 0,4 0 0,-1 0 0,7-5 16,-13 6 0,13-6 0,-7 6 0,7-6 16,0 0 0,-10 4 0,10-4 0,0 0 15,0 0 0,0 0 0,0 0 0,0 0 16,0 0 0</inkml:trace>
  <inkml:trace contextRef="#ctx0" brushRef="#br0">14571 9687 0,'22'-2'0,"-3"2"0,2 2 16,-6 2 0,0 0 0,1 0 0,1 2 15,-5 0 0,-2 0 0,-1 1 0,-3 0 16,1 1 0,-2-1 0,-1 1 0,-2 0 16,0 2 0,-2-2 0,2 1 0,0 8 15,-4-6 0,0 1 0,2-2 0,0-10 16,-2 17 0,2-7 0,-2 0 0,4 6 0,-2-4 16,2 0 0,2 6 0,1-1 0,2-3 15,-1 4 0,-1-2 0,5 1 0,-3 0 16,0 0 0,1-1 0,-3 1 0,1-2 15,3 0 0,-6-1 0,-1 0 0,2-5 16,-4 4 0,0-4 0,0-9 0,-4 16 16,-3 0 0,-4-4 0,0 2 0,-5-2 15,-1-1 0,-11 3 0,-3 0 0,-4 0 16,-5-2 0,-1-2 0,-5-5 0,-22 3 0,2 2 16,14-8 0,-17 0 0,22 0 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2311 5511 0,'0'0'0,"0"0"16,0 0 0,0 0 0,0 0 0,0 0 15,24-4 0,-24 4 0,0 0 0,0 0 16,0 0 0,22-10 0,-22 10 0,11-6 0,-11 6 16,8-8 0,-8 8 0,9-10 15,-9 10 0,7-8 0,-7 8 0,0 0 16,4-10 0,-4 10 0,0 0 0,0 0 0,0 0 15,0-10 0,0 10 0,0 0 0,0 0 16,0 0 0,0 0 0,-18-5 0,18 5 16,0 0 0,-19 2 0,19-2 0,0 0 15,0 0 0,-22 5 0,22-5 0,-11 6 16,11-6 0,-9 9 0,9-9 0,-6 9 16,6-9 0,-3 10 0,3-10 0,0 12 15,0-12 0,5 14 0,-1-7 0,5 1 16,-4-1 0,12 6 0,-4 1 0,4-4 0,-3 2 15,1-1 0,3 1 0,-3 0 0,3-2 16,-4 2 0,-2-3 0,1 1 16,-1-2 0,-4 1 0,0-4 0,-1 3 0,-3-2 15,0 0 0,-4-6 0,10 10 16,-8-4 0,-2-6 0,0 10 0,0-10 0,0 9 16,0-9 0,-7 10 0,7-10 0,-5 8 15,5-8 0,-6 8 0,6-8 0,-9 4 16,9-4 0,0 0 0,-12 4 0,12-4 15,0 0 0,-21 0 0,21 0 0,-17-4 16,17 4 0,-15-6 0,4 4 0,11 2 0,-18-7 16,10 2 0,-2 1 0,2 1 0,-3-3 15,2 2 0,0 0 0,9 4 0,-15-8 16,11 4 0,4 4 0,-14-6 0,6 2 16,8 4 0,0 0 0,-14-8 0,14 8 15,0 0 0,0 0 0,-6-8 0,6 8 16,0 0 0,13-10 0,-6 4 0</inkml:trace>
  <inkml:trace contextRef="#ctx0" brushRef="#br0">2724 5422 0,'5'-6'0,"-5"6"0,0 0 0,0 0 15,5-10 0,-5 10 0,0 0 0,0 0 0,0 0 16,0 0 0,0 0 0,0 0 0,0 0 15,0 0 0,0 0 0,0 0 0,-12 29 16,8-12 0,-3 2 0,3-3 0,-2 4 16,2-3 0,0 3 0,2-2 0,0-1 15,0 1 0,2 0 0,0-2 0,2 0 16,0-1 0,0-3 0,4-2 0,-4 0 16,4-2 0,-6-8 0,9 10 0,-5-4 15,-4-6 0,11 6 0,-11-6 0,9 2 0,-9-2 16,0 0 0,0 0 0,18-10 0,-18 10 15,6-12 0,-4 6 0,1-2 16,-1 0 0,-2 8 0,-5-18 0,3 11 0,0-1 16,0 0 0,-3 0 0,-4-6 0,1 4 15,1 0 0,-2 5 0,1-3 0,-1 1 16,1 4 0,-2-3 0,2 2 0,-8-2 16,3 0 0,5 0 0,-2 2 0,10 4 15,-15-6 0,9 2 0,6 4 0,-12-5 16,12 5 0,0 0 0,-12-5 0,12 5 15,0 0 0,-9-5 0,9 5 0,0 0 16,0 0 0</inkml:trace>
  <inkml:trace contextRef="#ctx0" brushRef="#br0">2898 5086 0,'0'-8'0,"0"8"0,0 0 15,0 0 0,0 0 0,2-11 0,-2 11 16,0 0 0,0 0 0,0 0 0,0 0 16,0 0 0,0 0 0,-2 33 0,2-17 15,-3 2 0,3-1 0,0 13 0,0 0 0,3-1 16,-6-1 0,6 2 0,-1-7 16,-2-1 0,0 7 0,2-5 0,0 6 15,0-4 0,-2-5 0,5 8 0,-3 1 0,1-6 16,-1-2 0,2 7 0,-2 3 0,0-10 15,0-3 0,0-1 0,0 2 0,3-4 16,-3-1 0,-2 1 0,3-4 0,-1 0 16,0-2 0,0-3 0,-2-7 0,2 10 15</inkml:trace>
  <inkml:trace contextRef="#ctx0" brushRef="#br0">3057 5408 0,'0'0'16,"2"-10"0,-2 10 0,0 0 0,0 0 15,0 0 0,0 0 0,3-10 0,-3 10 16,0 0 0,0 0 0,0 0 0,0 0 16,13 26 0,-6-10 0,-1-2 0,0 5 15,6 9 0,-4 0 0,-1-7 0,-3-1 16,1-1 0,2-3 0,-3 2 0,-2-2 15,2-1 0,3 2 0,-5-6 0,1-1 0,-1-2 16,-2-8 0,2 14 0,-2-14 0,4 10 16,-4-10 0,0 0 0,4 10 0,-4-10 15,0 0 0,0 0 0,0 0 0,13-28 16,-5 12 0,-2-2 0,0 0 0,1-1 16,-1 3 0,3-1 0,0 3 0,-3-2 15,4 2 0,-4 0 0,5 4 0,-7 3 16,5-1 0,-2 1 0,-7 7 0,8-7 15,-8 7 0,11-8 0,-11 8 0,0 0 16,16-2 0,-16 2 0,0 0 0,0 0 16,24 12 0,-18-4 0,1-1 0,6 8 0,-2-4 15,-2 5 0,2-4 0,-4 4 16,1-1 0,-2-1 0,1 0 0,0 0 16,-1 1 0,-1-3 0,-1 1 0,-2-4 0,0 1 15,0-2 0,-2 2 0,6 0 0,-6 0 16,0-10 0,2 17 0,0-9 0,-2 0 15,0-8 0,0 0 0</inkml:trace>
  <inkml:trace contextRef="#ctx0" brushRef="#br0">3629 5548 0,'0'0'0,"0"0"0,7-10 0,-7 10 15,0 0 0,0 0 0,0 0 0,0 0 16,0 0 0,0 0 0,0 0 0,0 0 16</inkml:trace>
  <inkml:trace contextRef="#ctx0" brushRef="#br0">3693 5728 0,'0'0'0,"0"0"15,0 0 0,0 0 0,4 9 0,-4-9 16,0 0 0,0 0 0,0 0 0,0 0 16,0 0 0,0 0 0,0 0 0,0 0 15,0 0 0,0 0 0,0 0 0,0 0 16</inkml:trace>
  <inkml:trace contextRef="#ctx0" brushRef="#br0">2400 6079 0,'-15'2'16,"15"-2"0,-22 4 0,9-1 0,0 2 16,13-5 0,-18 4 0,18-4 0,-15 6 0,15-6 15,-14 5 0,14-5 0,-10 4 16,10-4 0,0 0 0,-11 6 0,11-6 0,0 0 16,0 0 0,0 0 0,0 0 0,0 0 15,29 10 0,4-6 0,4-2 0,6-2 16,4 2 0,22-2 0,1 0 0,-1 2 15,-1-6 0,-13 6 0,-12-4 0,2 2 16,24 2 0,-19 0 0,-4-2 0,-2-2 16,4 4 0,-4-4 0,-2 0 0,-5 0 15,0-2 0,-2 2 0,-4 2 0,-7 0 16,-7-2 0,-1 2 0,-16 0 0,20 0 16,-20 0 0,0 0 0,15-4 0,-15 4 15</inkml:trace>
  <inkml:trace contextRef="#ctx0" brushRef="#br0">2208 6355 0,'0'0'15,"0"0"0,0 0 0,0 0 0,0 0 16,0 0 0,0 0 0,0 0 16,0 0 0,0 0 0,0 0 0,0 0 0,45 6 15,-10-6 0,3 0 0,-1-2 0,7 0 16,2 2 0,24-4 0,-4 2 0,6 0 16,-19 0 0,14-2 0,-14 2 0,-10 0 15,2 0 0,-2-2 0,0 3 0,-4-2 16,-2 3 0,0-2 0,-4 0 0,-7 4 15,-4-2 0,-4-2 0,-3 1 0,-15 1 16,20 1 0,-20-1 0,0 0 0,21-3 16,-21 3 0,0 0 0,0 0 0,18 0 0,-18 0 15,0 0 0,0 0 0,0 0 0,0 0 16,0 0 0,11-5 0</inkml:trace>
  <inkml:trace contextRef="#ctx0" brushRef="#br0">7178 5666 0,'0'0'0,"0"0"0,0 0 16,0 0 0,0 0 0,0 0 0,0 0 15,0 0 0,0 0 0,0 0 0,0 0 16,0 0 0,0 0 0,0 0 0,0 0 16,0 0 0,0 0 0,0 0 0,0 0 15,0 0 0,0 0 0,0 0 0,0 0 0,0 0 16,0 0 0,0 0 0,0 0 0,0 0 16,0 0 0,0 0 0,0 0 15,0 0 0,0 0 0,0 0 0,0 0 0,0 0 16,0 0 0,0 0 0,0 0 0,0 0 15,0 0 0,0 0 0,0 0 0,0 0 16,0 0 0,0 0 0,0 0 0,0 0 16,0 0 0,0 0 0,0 0 0,0 0 15,0 0 0,0 0 0,0 0 0,0 0 16,0 0 0,0 0 0,0 0 0,0 0 16,0 0 0,0 0 0,0 0 0,0 0 15,0 0 0,0 0 0,0 0 0,0 0 0,0 0 16,0 0 0,22 14 0,-22-14 0,0 12 15,2-2 0,-2 0 0,0 0 0,0 5 16,-2 3 0,2 2 0,-2 0 0,2-1 16,-2 11 0,0-1 0,-3 1 15,0 0 0,-1 0 0,4 1 0,0-7 0,-2-4 16,1-1 0,1 1 0,0-2 0,0-1 16,-1 13 0,1-8 0,0-3 0,2-3 15,0 0 0,0 0 0,-2-2 0,2 1 16,0 1 0,-3 0 0,1-1 0,2-3 15,0 1 0,-2-4 0,2-9 0,0 18 16,0-18 0,0 12 0,0-12 0,-2 8 0,2-8 16,0 0 0,0 12 0,0-12 0,0 0 15,0 0 0,0 0 0,0 0 0,-4 8 16,4-8 0,0 0 0,0 0 0,0 0 16,0 0 0,0-30 0,-2 12 0,-3 0 15,2-9 0,-1-3 0,2 6 0,0-7 16,2-1 0,-2 1 0,-2-3 0,1 3 15,3-1 0,3 2 0,-6 1 0,3 3 0,0-2 16,0 5 0,0 3 0,0 1 16,0-1 0,0 2 0,0-2 0,0 3 15,0-3 0,0 2 0,3 0 0,-3 0 16,0 3 0,4-5 0,-2 2 0,0 3 16,2-1 0,1 2 0,0-2 0,-3 4 15,0 0 0,2 2 0,-2 3 0,-2 7 0,7-18 16,-3 12 0,-1-4 0,-3 10 0,6-14 15,-1 7 0,-5 7 0,4-13 0,-4 13 16,8-7 0,-8 7 0,0 0 0,10-6 16,-10 6 0,0 0 0,0 0 0,0 0 15,19 0 0,-19 0 0,0 0 0,0 0 16,22 6 0,-22-6 0,11 10 0,-5-5 16,1 2 0,-7-7 0,11 15 0,-5-7 15,4 6 0,-4-2 0,1 2 0,-1-1 0,2 1 16,2 2 0,-8 0 0,4-3 0,-4-1 15,3 4 0,-3-4 0,-2 0 0,-2 3 16,2 1 0,-2 0 0,-5-2 0,3-2 16,-2 3 0,-6-1 0,6 0 0,-5-2 15,2 0 0,0 0 0,-1 0 0,-2-3 16,3-1 0,1 0 0,2-2 0,-2 0 16,8-6 0,-15 10 0,9-6 0,6-4 15,-14 7 0,14-7 0,-12 7 0,12-7 16,-14 6 0,14-6 0,0 0 0,-13 4 15,13-4 0,0 0 0,-13 1 0,13-1 0,0 0 16,0 0 0,0 0 0,-15 2 0,15-2 16,0 0 0,0 0 0,0 0 0,0 0 15,0 0 0,-17 2 0,17-2 0,0 0 16,0 0 0,0 0 0,0 0 0,-12 3 16,12-3 0,0 0 0,0 0 0</inkml:trace>
  <inkml:trace contextRef="#ctx0" brushRef="#br0">7338 6028 0,'0'0'0,"0"10"0,0-10 16,0 0 0,0 11 0,0-11 0,2 10 16,-2-10 0,4 12 0,-4-12 0,7 10 15,0-6 0,-7-4 0,10 8 0,-10-8 16,12 4 0,-12-4 0,13 6 0,-13-6 0,10 3 15,-10-3 0,0 0 0,0 0 0,18 4 16,-18-4 0,0 0 0,0 0 0,0 0 16,0 0 0,0 0 0,0 0 0,18-10 15,-18 10 0,0 0 0,0 0 0,0-10 16,0 10 0,0 0 0,0 0 0,-5-15 16,5 15 0,0 0 0,-6-10 0,6 10 15,0 0 0,-5-12 0,5 12 0,-6-6 16,6 6 0,0 0 0,-4-9 0,4 9 0,0 0 15,-10-8 0,10 8 0,0 0 16,-8-7 0,8 7 0,0 0 0,-9-7 16,9 7 0,0 0 0,-11-8 0,11 8 0,0 0 15,-9-4 0,9 4 0,0 0 0,0 0 16,-10-6 0,10 6 0,0 0 0,0 0 16,0 0 0,0 0 0,0 0 0,0 0 15,-16-2 0,16 2 0,0 0 0,0 0 16,0 0 0,0 0 0,0 0 0,0 0 15,0 0 0,0 0 0,0 0 0,0 0 16,-27 6 0,27-6 0,0 0 0,0 0 16,0 0 0,0 0 0,-8 4 0,8-4 0,0 0 15,0 0 0</inkml:trace>
  <inkml:trace contextRef="#ctx0" brushRef="#br0">7777 5686 0,'0'0'16,"0"0"0,0 0 0,0 0 0,0 0 15,0 0 0,-4-10 0,4 10 0,0 0 16,0 0 0,0 0 0,25-10 0,-9 5 15,-2 1 0,4 0 0,-1 0 0,3-1 16,1 2 0,-4-1 0,3 2 0,-1 2 16,-1-2 0,0 0 0,-18 2 0,23 0 15,-23 0 0,20 0 0,-20 0 0,13 4 16,-13-4 0</inkml:trace>
  <inkml:trace contextRef="#ctx0" brushRef="#br0">7818 5767 0,'0'0'15,"0"0"0,0 0 0,0 0 0,0 0 0,28 8 16,-28-8 0,29 0 0,-8-2 0,-1 2 15,0 0 0,-1-2 0,16-2 0,-8 2 16,-5 0 0,0 0 0,-3 2 0,1-2 16,0 0 0,-3 0 0,1 2 0</inkml:trace>
  <inkml:trace contextRef="#ctx0" brushRef="#br0">8493 5497 0,'0'0'0,"0"0"0,2-12 0,-2 12 16,0 0 0,0 0 0,0 0 0,0 0 15,4-8 0,-4 8 0,0 0 0,0 0 16,0 0 0,0 0 0,0 0 0,0 0 16,0 0 0,0 0 0,0 0 0,15 37 15,-12-21 0,-3 2 0,2 2 0,0 7 0,2 3 16,-4-1 0,0-3 0,3 2 0,-3-5 15,0-3 0,2-4 0,-2 4 0,2-4 16,-2-1 0,0 3 0,0-6 0,2 4 16,-2-4 0,2 0 0,-2-5 0,0-7 15,0 16 0,2-8 0,-2-8 0,2 12 16,-2-12 0,0 12 0,0-12 0,0 10 16,0-10 0,0 0 0,0 0 0,0 11 15,0-11 0,0 0 0,0 0 0,0 0 16,0 10 0,0-10 0,0 0 0,0 0 15,0 0 0,0 0 0,0 0 0</inkml:trace>
  <inkml:trace contextRef="#ctx0" brushRef="#br0">9000 5935 0,'-2'10'0,"0"-2"0,2-8 0,-4 15 16,2-7 0,2-8 0,-4 12 0,4-12 16,-7 14 0,2-8 0,5-6 0,-6 10 15,6-10 0,-9 12 0,5-7 0,4-5 16</inkml:trace>
  <inkml:trace contextRef="#ctx0" brushRef="#br0">9651 5669 0,'0'23'16,"2"-1"0,-2-2 0,0-1 0,0 1 15,0 8 0,0-3 0,0-5 0,0 0 16,0-3 0,0 1 0,0-2 0,3 0 15,-3-1 0,2 0 0,-2-5 0,2-1 16,-2-9 0,0 14 0,0-14 0,0 0 16,5 14 0,-5-14 0,0 0 0,0 0 0,0 0 15,0 0 0,0 0 0,0 0 0,0 0 16,0 0 0,0 0 0,0 0 0,0-37 16,0 19 0,0-2 0,2-8 0,-2-1 15,0-5 0,0 4 0,0-5 0,2 5 16,0-1 0,0 1 0,0 1 0,-2 1 15,4 4 0,-1 4 0,-1 5 0,3-1 16,-3-2 0,2 2 0,1 1 0,-1 1 16,0-2 0,0 2 0,4 3 0,-2 1 0,-2 0 15,3 2 0,-3 2 0,3-2 0,-7 8 16,15-10 0,-7 6 0,-8 4 16,16-9 0,-7 4 0,-9 5 0,18-2 0,-18 2 15,0 0 0,21 5 0,-21-5 0,16 9 16,-10-1 0,5 4 0,-4 2 0,2 0 15,-5-3 0,2 7 0,-4-4 0,0 2 16,-2-3 0,0 3 0,-2 2 0,-2-4 16,-2 2 0,-1-2 0,-1-2 0,-4 1 15,4-1 0,-4 0 0,-3 0 0,3-3 16,-2 0 0,-1 0 0,1-5 0,4 2 16,-1-4 0,11-2 0,-16 4 0,16-4 15,-18 4 0,18-4 0,0 0 0,-23 0 16,23 0 0,0 0 0,-20-4 0,20 4 0,0 0 15,-15-4 0,15 4 0,0 0 0,0 0 16,0 0 0,-14-4 0,14 4 0,0 0 16,0 0 0,0 0 0</inkml:trace>
  <inkml:trace contextRef="#ctx0" brushRef="#br0">9916 5842 0,'0'0'0,"0"0"15,0 0 0,0 0 0,0 0 0,0 0 0,0 0 16,0 0 0,15-10 0,-15 10 0,0 0 16,0 0 0,0 0 0,0 0 15,0 0 0,0 0 0,0 0 0,0 0 0,5-8 16,-5 8 0,0 0 0,0 0 0,0 0 15,0 0 0,0 0 0,0 0 0,11-8 16,-11 8 0,0 0 0,0 0 0,0 0 16,0 0 0,0 0 0,6-5 0,-6 5 15,0 0 0,0 0 0,0 0 0,0 0 0,0 0 16,0 0 0,0 0 0,0 0 16,9-8 0,-9 8 0,0 0 0,0 0 15,0 0 0,0 0 0,0 0 0,0 0 0,0 0 16,9 21 0,-7-13 0,1 0 15,1 8 0,-2 1 0,0-1 0,0 2 0,-2 0 16,2-2 0,0 1 0,1 1 0,0 0 16,-1-6 0,0 4 0,-2-3 0,2-1 15,-2-12 0,0 20 0,0-20 0,2 16 16,0-11 0,-2-5 0,2 15 0,-2-15 16,5 7 0</inkml:trace>
  <inkml:trace contextRef="#ctx0" brushRef="#br0">10266 5649 0,'0'0'0,"0"0"0,0 0 0,6-12 16,-6 12 0,0 0 0,15-6 0,-15 6 15,14-6 0,-14 6 0,18-6 0,-7 4 0,-11 2 16,0 0 0,38-2 0,-25 0 0,-13 2 16,22 0 0,-22 0 0,19 2 15,-19-2 0,18 2 0</inkml:trace>
  <inkml:trace contextRef="#ctx0" brushRef="#br0">10335 5789 0,'0'0'0,"0"0"0,0 0 15,0 0 0,58-4 0,-35-2 0,7 4 16,-3-2 0,-5 2 0,9-2 0</inkml:trace>
  <inkml:trace contextRef="#ctx0" brushRef="#br0">11060 5493 0,'10'-8'15,"-10"8"0,12-4 0,-12 4 0,15-2 16,-15 2 0,0 0 0,24 8 0,-18-2 16,-6-6 0,20 16 0,-11-3 0,0 1 15,-2 2 0,-3 2 0,0-2 0,-2-1 16,-2 3 0,-2-2 0,0 0 0,2-5 0,0-11 15,-4 20 0,2-10 0,2-10 0,-2 14 16,2-14 0,-5 14 0,5-14 0,-3 8 16,3-8 0,0 0 0,0 0 0,0 0 15,0 0 0,0 0 0,0 0 0,0 0 16,0 0 0,16-32 0,-1 8 0,1-1 16,2-3 0,-6 3 0,3-3 0,-1 6 15,-1-3 0,0 8 0,-2 0 0,-5 5 16,2 4 0,-4-2 0,-4 10 0,9-13 15,-3 3 0,-6 10 0,0 0 16,4-12 0,-4 12 0,0 0 0,0 0 16,0 0 0,0 0 0,0 0 0,0 0 0,0 0 15,0 0 0,0 0 0,0 0 0,0 0 16,0 0 0,0 0 0,-15 43 16,13-29 0,-2 2 0,2-2 0,2 3 0,-3-1 15,1 2 0,4-2 0,1 2 0,-1-1 16,2 1 0,3-2 0,-1-2 0,2 0 15</inkml:trace>
  <inkml:trace contextRef="#ctx0" brushRef="#br0">11743 5664 0,'0'0'0,"0"0"0,0 0 0,0 0 16,0 0 0,16 20 0,-16-20 0,4 18 15,-4-18 0,2 18 0,-2-9 0,0 8 16,-2 0 0,-2-5 0,2 0 0,-3 2 0,0 1 16,1 1 0,-2-6 0,1 2 15,5-12 0,-8 17 0,4-10 0,-2 1 16,6-8 0</inkml:trace>
  <inkml:trace contextRef="#ctx0" brushRef="#br0">12667 5442 0,'0'0'0,"0"-10"0,0 10 0,0 0 16,0 0 0,0 0 0,0 0 0,0 0 16,0 0 0,3 41 0,-3-21 0,5 9 15,-3 5 0,-2-3 0,0 1 0,-2 2 16,2-3 0,0-1 0,0 2 0,0-11 0,0 1 16,-3-5 0,3-1 0,0-2 15,0 0 0,0-4 0,0-10 0,0 16 0,3-9 16,-3-7 0,0 0 0,0 14 0,0-14 15,0 0 0,0 8 0,0-8 0,0 0 16,0 0 0,0 0 0,0 0 0,0 0 16,2-32 0,0 15 0,0-13 0,0 0 15,0-1 0,3 0 0,-1-3 0,0 3 16,3-1 0,0 2 0,-3 2 0,2 1 16,-1 5 0,-1 6 0,1 1 0,-1-1 15,1 0 0,-1 4 0,2 2 0,-2 2 0,4 1 16,-2-3 0,0 4 0,-1-2 0,3 0 15,0 2 0,0 1 0,-8 5 0,17-10 16,-17 10 0,18-10 0,-18 10 0,20-4 16,-20 4 0,17 0 0,-17 0 0,16 6 15,-16-6 0,15 11 0,-9-4 0,1-2 16,-2 5 0,1 4 0,-2 0 0,-2 1 16,-2 3 0,-2 0 0,-2-2 0,0 1 15,-1-2 0,-1 2 0,-3-3 0,2 2 16,-1-3 0,0-1 0,2-4 0,0 2 15,2-4 0,4-6 0,-9 12 0,9-12 0,-7 6 16,7-6 0,0 0 0,0 0 0,0 0 16</inkml:trace>
  <inkml:trace contextRef="#ctx0" brushRef="#br0">13165 5595 0,'5'14'0,"-3"-4"0,0 2 0,-2-4 15,0-8 0,-2 18 0,0-9 0,0 1 16,2-10 0,-12 22 0,1-8 0,5-4 15,-1-1 0,0-1 0,7-8 0,-10 14 16,6-8 0,4-6 0,-10 10 0,10-10 16,-6 8 0,6-8 0,-5 8 0,5-8 0,0 0 15,0 0 0,0 0 0,-4 8 16,4-8 0,0 0 0,0 0 0,0 0 16,0 0 0,44-16 0,-26 8 0,2 2 0,-1-2 15,-1 2 0,1 1 0,1-3 0,-2 0 16</inkml:trace>
  <inkml:trace contextRef="#ctx0" brushRef="#br0">13459 5532 0,'0'0'15,"6"-10"0,-6 10 0,0 0 0,14-5 16,-14 5 0,17-8 0,-17 8 16,28-8 0,-10 4 0,1 0 0,-1 0 0,4 2 15,-22 2 0,37-4 0,-14 0 0,-2 2 16,-1 2 0,0-2 0,-3 4 0,1-4 16,-18 2 0</inkml:trace>
  <inkml:trace contextRef="#ctx0" brushRef="#br0">13625 5601 0,'0'0'0,"0"0"0,18 14 15,-18-14 0,28 2 0,-11 0 0,3-2 16,2 0 0,1 2 0,9-2 0,-8 0 15,-2-2 0</inkml:trace>
  <inkml:trace contextRef="#ctx0" brushRef="#br0">14109 5394 0,'14'-6'16,"-14"6"0,17-1 0,-17 1 0,20 0 16,-20 0 0,26 7 0,-11 1 0,-1 2 15,-4 2 0,1-1 0,-2 6 0,0-4 0,-5 7 16,0-4 0,-4 0 0,0 3 16,0-1 0,-6 0 0,4-3 0,-2 2 15,2-2 0,-6-3 0,6 0 0,-4-4 0,1 0 16,5-8 0,-6 13 0,4-5 0,2-8 15,-4 6 0,4-6 0,0 0 0,0 0 16,0 0 0,0 0 0,0 0 0,0 0 16,6-29 0,3 13 0,6-12 0,0 1 15,1-3 0,-1 3 0,1-1 0,-1 0 0,0 2 16,-2 9 0,-4-1 0,-3 4 16,-1 3 0,4-1 0,-5 4 0,-4 8 0,6-14 15,-6 14 0,7-12 0,-7 12 0,0 0 16,5-12 0,-5 12 0,0 0 0,0 0 15,0 0 0,4-4 0,-4 4 0,0 0 16,0 0 0,0 0 0,0 0 0,-14 34 16,12-24 0,0-1 0,0 5 0,-2 2 15,2 0 0,0-5 0,2 1 0,0-2 16,2 0 0,0 0 0,0 0 0,4 5 16,1-3 0,0-2 0,4 0 0,1 0 15,0-2 0,-4 0 0,3-4 0,-11-4 16,22 2 0,-22-2 0</inkml:trace>
  <inkml:trace contextRef="#ctx0" brushRef="#br0">14659 4933 0,'0'0'0,"0"0"0,0 0 16,29 1 0,-29-1 0,0 0 16,28 12 0,-19-6 0,1 4 0,2 0 0,-4 0 15,3-1 0,0 4 0,0-4 0,-2 5 16,0-4 0,-1 2 0,-8-12 0,9 16 16,-5-10 0,-4-6 0,10 12 0,-10-12 15,6 8 0,-6-8 0,0 0 0,6 9 16,-6-9 0,0 0 0,0 0 0,7 10 15,-7-10 0,0 0 0,0 0 0,0 0 16,0 0 0,9 10 0,-9-10 0,0 0 16,0 0 0,0 0 0,0 0 0,0 0 0,9 12 15,-9-12 0,0 0 0,12 10 0,-12-10 16,20 6 0,-7 2 0,7-3 0,-2-1 16,1 2 0,1-4 0,11 4 0,-5-2 15,-1 0 0,8-2 0,-3 2 0,-4-6 16,-4 2 0</inkml:trace>
  <inkml:trace contextRef="#ctx0" brushRef="#br0">14565 4968 0,'0'0'0,"0"0"0,0 0 16,0 0 0,0 0 0,0 0 0,0 0 15,0 0 0,0 0 0,0 0 0,0 0 0,0 0 16,0 0 0,0 0 0,0 0 0,0 0 16,0 0 0,0 0 0,0 0 0,0 0 15,0 0 0,0 0 0,0-14 0,0 14 16,0 0 0,0 0 0,0 0 0,15-10 15,-15 10 0,0 0 0,0 0 0,18-3 16,-18 3 0,0 0 0,0 0 0,0 0 16,0 0 0,22 0 0,-22 0 0,0 0 15,0 0 0,0 0 0,0 0 0,0 0 16,8 17 0,-8-17 0,0 0 0,0 0 16,0 0 0,0 0 0,0 0 0,0 0 15,-8 18 0,8-18 0,0 0 0,0 0 0,0 0 16,0 0 0,0 0 0,0 0 0,0 0 15,0 0 0,0 0 0,0 0 0,0 0 16,0 0 0,0 0 0,0 0 0,0 0 16,0 0 0,0 0 0,0 0 0,0 0 15,41-16 0,-41 16 0,0 0 0,0 0 16,0 0 0,0 0 0,0 0 0,24 2 16,-24-2 0,0 0 0,0 0 0,0 0 15,0 0 0,0 0 0,0 0 0,0 0 16,0 0 0,0 0 0,0 0 0,-26 28 15,26-28 0,0 0 0,0 0 0,-16 4 16,16-4 0,0 0 0,0 0 0,0 0 0,0 0 16,0 0 0,0 0 0,0 0 0,0 0 15,0 0 0,0 0 0,0 0 0,0 0 16,0 0 0,0 0 0,0 0 0,0 0 16,0 0 0,0 0 0,0 0 0,0 0 15,0 0 0,0 0 0,0 0 0,0 0 16,0 0 0,0 0 0,0 0 0,0 0 15,0 0 0,0 0 0,-25 0 0,25 0 16,0 0 0,0 0 0,0 0 0,0 0 16,-25 2 0,25-2 0,0 0 0,0 0 15,0 0 0,0 0 0,-15-12 0,15 12 0,0 0 16,-3-12 0,3 12 0,0 0 0,0 0 16,5-18 0,-5 18 0,0 0 15,0 0 0,18-13 0,-18 13 0,18-8 0,-18 8 16,19-4 0,-1 1 0,-18 3 0,32 3 15,-32-3 0,35 2 0,-20 1 0,-1 4 16,1-4 0,-2 5 0,0 2 0,1 0 16,-1 2 0,0 0 0,-4 3 0,1 0 15,-5-2 0,2 3 0,-3 2 0,-2-3 0,-2 1 16,-2 2 0,-2-2 0,-5 2 16,4-1 0,-7-1 0,4 0 0,-5-1 15,-1 0 0,0-6 0,-3 3 0,1-2 0,-4-2 16,5-2 0,-3-1 0,1 0 0,17-5 15,-30 3 0,30-3 0,-27-3 0,27 3 16,-22-8 0,22 8 0,-15-8 0,15 8 16,-14-12 0,14 12 0,-8-10 0,8 10 15,-6-12 0,6 12 0,0 0 0,0-13 16,0 13 0,0 0 0,0 0 0,8-14 16,-8 14 0,16-10 0,-16 10 0,17-4 15,-17 4 0,20-6 0,-20 6 0,35-4 16,-18 4 0,-17 0 0,36 0 0,-36 0 15,37 4 0,-20 0 0,3 0 0,-20-4 0,30 8 16,-14-2 0,-1 2 0,-2-1 0,1 1 16,0 0 0,0 2 0,-3-2 0,-11-8 15,24 16 0,-11-6 0,3 0 0,-4-3 16,6 3 0,-3-2 0,1 0 0,1-2 16,1 0 0</inkml:trace>
  <inkml:trace contextRef="#ctx0" brushRef="#br0">15381 5722 0,'-6'14'16,"0"-1"0,-3 1 0,0-4 0,2 0 15,-1-2 0,2 0 0,-1-3 0,7-5 16,-9 12 0,9-12 0,-9 8 0,9-8 0,0 0 15</inkml:trace>
  <inkml:trace contextRef="#ctx0" brushRef="#br0">15827 5524 0,'0'0'0,"0"0"16,4-7 0,-4 7 0,0 0 0,0 0 16,0 0 0,0 0 0,0 0 0,0 0 0,8-6 15,-8 6 0,0 0 0,0 0 16,0 0 0,0 0 0,27-4 0,-27 4 0,28-2 16,-8 2 0,2-3 0,-2 2 0,2-3 15</inkml:trace>
  <inkml:trace contextRef="#ctx0" brushRef="#br0">16342 5412 0,'0'0'16,"15"-6"0,-15 6 0,15-4 0,-15 4 16,0 0 0,24-4 0,-24 4 0,16-4 15,-16 4 0,0 0 0,22-2 0,-22 2 16,0 0 0,23-4 0,-23 4 0,0 0 15,27-1 0,-18 1 0,-9 0 0,19-2 16,-19 2 0,22-3 0</inkml:trace>
  <inkml:trace contextRef="#ctx0" brushRef="#br0">16913 5345 0,'0'0'16,"16"-6"0,-16 6 0,6-4 0,-6 4 15,0 0 0,9-6 0,-9 6 0,0 0 16,0 0 0,22-9 0,-22 9 0,13-7 16,-13 7 0,28-8 0,-10 3 0,-1-2 15,14-1 0</inkml:trace>
  <inkml:trace contextRef="#ctx0" brushRef="#br0">18219 5065 0,'9'19'0,"-14"-1"0,-2 10 16,-4 3 0,5-1 0,-5 4 0,2 1 16,-2 3 0,1-1 0,-2 0 0,4 3 15,-1-5 0,2 3 0,1-3 0,-1-1 16,1-1 0,4-3 0,0-4 0,-1-7 15,1-1 0,-1-2 0,1 0 0,0-4 0,2-12 16,0 22 0,0-22 0,0 13 16,0-13 0,-2 10 0,2-10 0,0 8 0,0-8 15,0 0 0,0 0 0,0 0 0,0 0 16,0 0 0,0 0 0,0 0 0,0 0 16,0 0 0,4-49 0,1 19 0,2-4 15,-3 1 0,-2-3 0,4 1 0,1-3 16,0 1 0,2-4 0,-3 1 0,0 1 15,4-1 0,-4 3 0,3-1 0,-1 3 16,2 5 0,-4 1 0,0 1 0,3 0 16,-2 6 0,-3 5 0,5 3 0,-3 0 0,1 4 15,2-4 0,2 1 0,-3 3 0,2 2 16,-2 0 0,-8 8 0,17-12 0,-17 12 16,20-7 0,-20 7 0,18-7 0,-18 7 15,19-2 0,-19 2 0,0 0 0,29 6 16,-29-6 0,18 6 0,-4 4 0,0 2 15,-3 0 0,-5 0 0,4 1 0,-4 1 16,0 0 0,1 4 0,-5-2 0,2 0 16,-1-1 0,-6 1 0,1-2 0,2 0 15,-4 1 0,-1-1 0,-3 2 0,-4 0 16,0-4 0,-3 1 0,-1-1 0,-15 6 16,5-4 0,2-2 0,5-4 0,3-1 15,-1-1 0,-1 1 0,5-4 0,13-3 16,-24 6 0,24-6 0,-18 4 0,18-4 0,0 0 15,-24 0 0,24 0 0,0 0 0,0 0 16,-20-4 0,20 4 0,0 0 0</inkml:trace>
  <inkml:trace contextRef="#ctx0" brushRef="#br0">18549 5321 0,'0'0'0,"2"16"16,-2-8 0,0-8 0,0 20 0,0-5 15,0 1 0,-2 2 0,0 0 0,0-3 16,0 3 0,-2-2 0,1-2 0,1-2 0,0 0 16,2-12 0,-4 19 0,2-9 0,2-10 15,-5 16 0,5-16 0,0 0 0,-3 15 16,3-15 0,-2 7 0,2-7 0,0 0 16,0 0 0,0 0 0,0 0 0,0 0 15,0 0 0,0 0 0,0 0 0,18-34 16,-9 16 0,-1 3 0,0 1 0,2 0 15,-1-2 0,-3 6 0,-1 0 0,-5 10 0,13-13 16,-7 5 0,-6 8 0,12-10 16,-12 10 0,8-8 0,-8 8 0,0 0 15,11-6 0,-11 6 0,0 0 0,0 0 0,0 0 16,0 0 0,0 0 0,0 0 0,0 0 16,33 14 0,-33-14 0,9 11 0,-9-11 15,5 17 0,-3-10 0,-2-7 0,4 16 16,-4-16 0,2 20 0,-2-20 0,2 17 15,-2-7 0,0-10 0,-2 16 0,2-16 16,0 16 0,-2-8 0,2-8 0,0 14 16,0-14 0,-4 8 0,4-8 0</inkml:trace>
  <inkml:trace contextRef="#ctx0" brushRef="#br0">18976 5069 0,'0'0'0,"0"0"0,0 0 16,0 0 0,0 0 0,0 0 0,0 0 16,0 0 0,0 0 0,0 0 0,37 17 15,-37-17 0,14 10 0,-14-10 0,13 12 16,-7-6 0,-6-6 0,14 12 0,-14-12 0,8 14 15,-1-8 0,-7-6 0,11 12 0,-11-12 16,7 11 0,-7-11 0,6 12 0,-6-12 16,2 10 0,-2-10 0</inkml:trace>
  <inkml:trace contextRef="#ctx0" brushRef="#br0">18968 5268 0,'0'0'0,"0"0"15,0 0 0,0 0 0,0 0 0,0 0 16,-11 8 0,11-8 0,0 0 0,0 0 16,0 0 0,0 0 0,0 0 0,0 0 15,0 0 0,54 6 0,-54-6 0,35 3 16,-17-3 0,-18 0 0,37 0 0,-17-1 15,-20 1 0,40-2 0,-25-2 0</inkml:trace>
  <inkml:trace contextRef="#ctx0" brushRef="#br0">19443 5019 0,'0'0'0,"0"0"0,28 2 15,-28-2 0,0 0 0,23 10 0,-23-10 16,14 12 0,-8-4 0,4 4 0,1 0 0,-2 1 16,-2 3 0,1 0 0,-4 0 15,-1-1 0,-1 2 0,-2-2 0,0 3 0,-2-4 16,-5 4 0,3-5 0,-2-1 0,1-2 15,0 0 0,5-10 0,-10 17 0,5-9 16,5-8 0,-10 10 0,10-10 0,-8 10 16,8-10 0,0 0 0,0 0 0,-12 8 15,12-8 0,0 0 0,0 0 0,0 0 0,0 0 16,0 0 0,20-36 0,-8 19 16,6-7 0,4 0 0,-2-1 0,0-1 15,1 0 0,3 3 0,-4-5 0,-1 4 0,-3 7 16,-1-1 0,-1 2 0,-4 5 0,2-4 15,-1 4 0,-3-3 0,1 4 0,-2 2 16,1 1 0,-3 0 0,-5 7 0,8-10 16,-8 10 0,7-5 0,-7 5 0,0 0 15,7-10 0,-7 10 0,0 0 0,0 0 16,0 0 0,0 0 0,0 0 0,0 0 16,0 0 0,0 0 0,-14 43 0,8-29 15,-1 4 0,1-1 0,0-1 0,3 4 16,-4-2 0,5-2 0,0 1 0,0 1 15,2-2 0,0 0 0,2-1 0,2 1 0,3 0 16,-2-4 0,5 1 0,-1 0 0,5-2 16,-4-1 0,-1-2 0,6-2 0,-2 0 15,-13-6 0,31 8 0,-20-8 0,-11 0 16,31-8 0,-16 0 0</inkml:trace>
  <inkml:trace contextRef="#ctx0" brushRef="#br0">20142 4589 0,'0'0'15,"0"0"0,0 0 0,0 0 0,0 0 16,0 0 0,18 22 0,-14-12 0,-2-2 16,0 10 0,3-5 0,-3 1 0,0 2 0,-2-4 15,2 0 0,-2-12 0,0 21 16,2-3 0,-2-6 0,0-12 0,-4 19 16,4-19 0,-4 16 0,4-16 0,-2 10 0,2-10 15,0 0 0,-5 14 0,5-14 0,0 0 16,0 0 0,0 0 0,-2 6 0,2-6 15,0 0 0,0 0 0,0 0 0,0 0 16,0 0 0,15-30 0,-13 22 0,6 0 16,0-3 0,-2-1 0,1 2 0,-1 2 15,1 0 0,0 2 0,-7 6 0,13-12 16,-6 7 0,-7 5 0,13-8 0,-7 4 16,-6 4 0,14-6 0,-14 6 0,0 0 15,15-4 0,-15 4 0,0 0 0,0 0 16,0 0 0,24 12 0,-24-12 0,10 10 0,-10-10 15,7 12 0,-7-12 0,7 15 0,-7-15 16,4 14 0,-4-14 0,5 14 0,-5-14 16,4 14 0,-4-14 0,4 13 0,-4-13 15,0 0 0,2 12 0,-2-12 0,0 0 16,0 12 0,0-12 0,0 0 0,0 0 16,0 16 0,0-16 0,0 0 0,0 0 15</inkml:trace>
  <inkml:trace contextRef="#ctx0" brushRef="#br0">6876 7259 0,'-5'-10'0,"5"10"0,0 0 0,-4-8 15,4 8 0,0 0 0,-2-8 0,2 8 16,0 0 0,0 0 0,-2-8 0,2 8 15,0 0 0,0 0 0,0 0 0,-2-10 16,2 10 0,0 0 0,0 0 0,0 0 16,0 0 0,0 0 0,0 0 0,0 0 15,0 0 0,0 0 0,0 0 0,0 0 16,0 0 0,0 0 0,-7 28 0,4-12 0,-1-1 16,2 1 0,0 4 0,2-2 15,-2 0 0,-1 1 0,1 12 0,0-6 0,-2-6 16,4-1 0,-2 0 0,0 1 0,0-1 15,-1-2 0,0 0 0,-1 2 0,2-5 16,0 3 0,2-2 0,-2-4 0,0-1 16,0-1 0,2-8 0,-5 16 0,5-16 15,0 10 0,0-10 0,-2 12 0,2-12 0,0 0 16,-2 10 0,2-10 0,0 0 16,0 0 0,-2 12 0,2-12 0,0 0 15,0 0 0,0 0 0,0 0 0,0 0 0,0 0 16,0 0 0,0 0 0,0 0 0,0 0 15,0 0 0,0 0 0,0 0 0,0 0 16,0 0 0,0-40 0,0 25 0,2-2 16,0 2 0,-2 1 0,2-4 0,-2 4 15,5-1 0,-3-1 0,-2 0 0,4 0 16,-2 5 0,2-5 0,1 4 0,-2 0 16,1-2 0,-2 0 0,2 2 0,0 2 15,-1 3 0,-1-1 0,2 0 0,-2 0 16,3 0 0,-5 8 0,7-11 0,-3 4 15,2 2 0,-6 5 0,9-10 0,-4 8 0,-5 2 16,8-6 0,-8 6 0,0 0 0,17-4 16,-17 4 0,14-2 0,-14 2 0,0 0 15,19 2 0,-19-2 0,0 0 0,16 2 16,-16-2 0,9 5 0,-9-5 0,6 7 16,-1-2 0,-5-5 0,6 13 0,-3-8 15,-3-5 0,0 14 0,0-14 0,-5 14 16,3-6 0,0 0 0,-3 2 0,1-4 15,-5 3 0,5-1 0,-5-2 0,0 6 0,-2 0 16,3-4 0,1-2 0,-2 0 16,9-6 0,-11 7 0,5-1 0,6-6 15,-14 6 0,14-6 0,-12 4 0,12-4 0,-14 2 16,14-2 0,0 0 0,-17 2 16,17-2 0,0 0 0,0 0 0,-26-2 0,26 2 15,0 0 0,0 0 0,-23-2 0,23 2 16,0 0 0,0 0 0,0 0 0,0 0 15,-19 0 0,19 0 0,0 0 0,0 0 16,0 0 0,0 0 0,0 0 0,0 0 16,0 0 0,0 0 0,0 0 0,0 0 0,-13 4 15,13-4 0,0 0 0,0 0 0,0 0 16,0 0 0,0 0 0,13 18 16,-13-18 0,11 12 0,-7-4 0,2 2 0,1-5 15,0 3 0,6 6 0,-2 0 0,0-3 16,0-1 0,-5 0 0,4 0 0,-4-4 15,0 2 0,-1-2 0,-1 2 0,3 0 16,-1-2 0,-1 2 0,-1-3 0,0 4 16,0-1 0,-4-8 0,8 11 0,-4-3 15,0-2 0,1 2 0,-5-8 0,6 12 16</inkml:trace>
  <inkml:trace contextRef="#ctx0" brushRef="#br0">7053 7638 0,'0'0'0,"0"0"15,0 0 0,0 0 0,0 0 0,0 0 16,11 25 0,-6-9 0,-1 0 0,-2-1 0,3 3 15,-3-2 0,2 2 0,-2-3 16,0 3 0,-2 2 0,2-3 0,0-2 0,1 2 16,-3-3 0,3 4 0,-3-7 0,0 1 15,0-2 0,0 2 0,0-4 0,0-8 16,0 16 0,-3-9 0,3-7 0,0 10 16</inkml:trace>
  <inkml:trace contextRef="#ctx0" brushRef="#br0">7327 7254 0,'0'0'16,"0"0"0,0 0 0,0 0 0,0 0 0,0 0 15,0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16,0 0 0,0 0 0,0 0 0,0 0 15,0 0 0,0 0 0,0 0 0,0 0 16,0 0 0,0 0 0,0 0 0,0 0 0,0 0 16,0 0 0,0 0 0,0 0 0,0 0 15,0 0 0,0 0 0,0 0 0,0 0 16,0 0 0,0 0 0,0 0 0,0 0 16,0 0 0,0 0 0,0 0 0,0 0 15,0 0 0,0 0 0,0 0 0,0 0 16,0 0 0,0 0 0,0 0 15,0 0 0,0 0 0,0 0 0,0 0 16,2 34 0,-2-26 0,0 0 0,4 10 16,-4 1 0,0-1 0,0 14 0,-2-2 15,0-1 0,2 2 0,-2 1 0,0 0 16,2 1 0,0-3 0,-2 3 0,0-1 16,0-2 0,0-1 0,-4-1 0,2-3 15,2-5 0,2-2 0,-2 1 0,0 1 0,-3-4 16,5 2 0,-2-2 0,-2-1 0,2-3 15,2 0 0,0-4 0,-2 0 0,2-8 16,-3 10 0,3-10 0,-2 7 0,2-7 16,-3 8 0,3-8 0,0 0 0,0 0 15,0 0 0,0 0 0,0 0 0,0 0 0,0 0 16,0 0 0,0 0 0,0 0 16,-6-33 0,6 15 0,-2 0 0,2 0 15,2-1 0,-2-10 0,-2-3 0,2-2 0,-2 3 16,2-1 0,4 1 0,-6-1 0,2 0 15,0 7 0,2-5 0,0 3 0,0-3 16,-2 6 0,0 5 0,0 1 0,2 0 16,-2-2 0,3 2 0,-3-1 0,2-1 15,1 4 0,-1-2 0,0 1 0,0 1 16,-2 0 0,2 3 0,0 3 0,3 0 16,-3 2 0,0 0 0,0 0 0,2 0 15,-4 8 0,8-12 0,-6 6 0,-2 6 16,6-10 0,-6 10 0,9-5 0,-9 5 15,6-5 0,-6 5 0,0 0 0,16-2 0,-16 2 16,0 0 0,22 7 0,-14-4 0,-8-3 16,13 10 0,-3-3 0,2 2 0,-1 3 15,1 2 0,-4-2 0,1 1 0,0 2 16,4-4 0,-7 3 0,4 0 0,-6-3 16,4 4 0,-1-2 0,-3 1 0,0-4 15,1-2 0,-3 2 0,-2-10 0,3 15 16,-3-5 0,0-10 0,-5 16 0,-2-2 15,1-2 0,-5 1 0,5-3 0,-6 2 0,4-4 16,-5 4 0,-3-2 0,3 0 16,-2 0 0,2-1 0,-1-3 0,3 0 15,1 0 0,0 0 0,10-6 0,-14 8 0,4-6 16,10-2 0,-8 6 0,8-6 16,0 0 0,-13 3 0,13-3 0,0 0 0,0 0 15,-12 5 0,12-5 0,0 0 0,0 0 16,0 0 0,0 0 0,0 0 0,0 0 15,0 0 0</inkml:trace>
  <inkml:trace contextRef="#ctx0" brushRef="#br0">7518 7765 0,'2'15'0,"2"-10"15,-4-5 0,4 10 0,-1-4 0,-3-6 16,7 6 0,-7-6 0,12 8 0,-12-8 0,14 6 15,-14-6 0,15 2 0,-15-2 0,20 2 16,-20-2 0,0 0 0,24-4 0,-24 4 16,15-6 0,-15 6 0,9-6 0,-9 6 15,7-8 0,-7 8 0,4-8 0,-4 8 16,2-10 0,-2 10 0,0 0 0,-2-16 16,2 16 0,-4-12 0,4 12 0,-10-9 15,10 9 0,-8-10 0,4 6 0,4 4 16,-12-8 0,12 8 0,-10-8 0,10 8 0,-9-8 15,9 8 0,-12-5 0,12 5 0,-8-5 16,8 5 0,0 0 0,0 0 0,-15-5 16,15 5 0,0 0 0,0 0 0,-16-3 15,16 3 0,0 0 0,0 0 0,-17-2 16,17 2 0,0 0 0,0 0 0,0 0 16,0 0 0,0 0 0,-24 2 0,24-2 15,0 0 0,0 0 0,0 0 0,0 0 16,-14 3 0,14-3 0,0 0 0,0 0 15,0 0 0</inkml:trace>
  <inkml:trace contextRef="#ctx0" brushRef="#br0">7851 7454 0,'0'0'0,"0"0"15,0 0 0,0 0 0,-14 2 16,14-2 0,0 0 0,0 0 0,0 0 16,0 0 0,0 0 0,0 0 0,0 0 0,0 0 15,0 0 0,0 0 0,0 0 0,36 5 16,-21-2 0,3-3 0,3 0 0,12 6 16,-7-6 0,-2 1 0,-4-1 0,2 2 15,11 1 0,-7-3 0,-6 2 0,0-2 16,-3 0 0,-3 0 0,3 0 0,-4 1 15,2-1 0,-6 0 0,-9 0 0,18 2 16,-18-2 0,14 0 0,-14 0 0,16-2 0,-16 2 16,0 0 0,15 0 0,-15 0 0,0 0 15,10 0 0,-10 0 0,0 0 0,0 0 16,0 0 0,0 0 0,0 0 0,12-1 16,-12 1 0,0 0 0,0 0 0,0 0 15,0 0 0</inkml:trace>
  <inkml:trace contextRef="#ctx0" brushRef="#br0">8142 7357 0,'-5'-4'0,"5"4"0,-6-9 0,6 9 0,-4-10 16,4 10 0,-5-8 0,5 8 0,0 0 16,-2-7 0,2 7 0,0 0 15,0 0 0,-4-7 0,4 7 0,0 0 0,0 0 16,0 0 0,0 0 0,0 0 0,0 0 15,0 0 0,0 0 0,0 0 0,0 0 16,0 0 0,0 27 0,0-19 0,-3 8 16,3-2 0,0-4 0,0 6 0,3-1 15,-3 1 0,0 0 0,0 0 0,0-1 16,0-3 0,2 6 0,-2 0 0,-2-4 16,4 3 0,-2-1 0,0 0 0,0-2 15,0-4 0,0-1 0,0-9 0</inkml:trace>
  <inkml:trace contextRef="#ctx0" brushRef="#br0">8630 7243 0,'0'0'0,"0"0"0,0-10 16,0 10 0,0 0 0,0-10 0,0 10 15,0 0 0,2-8 0,-2 8 0,0 0 16,2-10 0,-2 10 0,0 0 0,0-10 15,0 10 0,0 0 0,0-9 0,0 9 16,0 0 0,0 0 0,0-10 0,0 10 16,0 0 0,0 0 0,0 0 0,0 0 0,0 0 15,0 0 0,0 0 0,0 0 16,0 0 0,0 0 0,0 0 0,0 33 16,0-17 0,-2 2 0,-2 11 0,2 1 0,2 2 15,-2-3 0,-2-1 0,1-5 0,3-3 16,-2 0 0,0-3 0,0 3 0,2-2 15,-2 0 0,-1-2 0,3-3 0,-4 1 16,2-2 0,2-4 0,0-8 0,0 13 16,0-13 0,-3 13 0,1-8 0,2-5 15,0 0 0,0 10 0,0-10 0,0 0 16,0 0 0,-2 10 0,2-10 0,0 0 0,0 0 16,0 0 0,0 0 0,0 0 15,0 0 0,0 0 0,0 0 0,0 0 16,7-33 0,-5 19 0,2-4 0,1 2 0,-1-3 15,1-1 0,3-8 0,1 1 0,-2 3 16,-1 6 0,1 0 0,-1 1 0,6-1 16,-6 2 0,2 0 0,-1 1 0,2 1 15,-2 4 0,-1-2 0,0 3 0,2 0 16,-2 3 0,0-1 0,1 1 0,1 2 16,0-2 0,-8 6 0,17-6 0,-11 4 15,-6 2 0,18-2 0,-18 2 0,0 0 0,20 2 16,-20-2 0,11 8 0,-11-8 0,6 8 15,-4-3 0,-2-5 0,2 15 0,-2-8 16,0-7 0,-2 18 0,-2-10 0,-5 6 16,1-1 0,-2 2 0,0-4 0,-1 1 15,0 0 0,2-2 0,1-3 0,0 0 16,-2-1 0,3-3 0,7-3 0,-13 9 16,6-6 0,7-3 0,-10 6 0,10-6 15,-9 4 0,9-4 0,0 0 0,-9 6 16,9-6 0,0 0 0,-9 2 0,9-2 15,0 0 0,0 0 0,0 0 0,-8 4 0,8-4 16,0 0 0,0 0 0,0 0 0,-5 8 16,5-8 0,0 0 0,-2 12 0,2-12 15,0 12 0,0-4 0,0-8 0,2 15 16,1-7 0,-3 2 0,0-10 0,4 16 16,0-8 0,2 0 0,-1-1 0,-1 1 15,1 0 0,4 0 0,-5-4 0,4 4 16,0-4 0,0 1 0,-8-5 0,15 3 0,-15-3 15</inkml:trace>
  <inkml:trace contextRef="#ctx0" brushRef="#br0">8896 7495 0,'2'-9'16,"-2"9"0,0 0 0,6-8 0,-6 8 0,0 0 16,7-7 0,-7 7 0,0 0 0,13-3 15,-13 3 0,0 0 0,15-2 0,-15 2 16,0 0 0,0 0 0,26 7 0,-26-7 16,14 8 0,-7-3 0,-7-5 0,10 13 15,-6-3 0,1-2 0,-5-8 0,5 24 16,-5-12 0,0-1 0,-3 1 0,3-2 15,-2 6 0,0-5 0,-1-1 0,1 0 16,2-10 0,-4 14 0,4-14 0,-2 12 16,2-12 0,0 8 0,0-8 0,0 0 15,0 0 0,0 12 0,0-12 0,0 0 16,0 0 0,15 8 0,-15-8 0,18 0 0,2-2 16,-20 2 0,37-6 0,-17 4 15,-3-2 0,3 0 0,-1 2 0,-3-4 0,1 2 16,1 0 0,-2-2 0,-2-3 0,1-1 15</inkml:trace>
  <inkml:trace contextRef="#ctx0" brushRef="#br0">9415 7261 0,'2'8'0,"2"7"16,-2 1 0,1 6 0,1 9 0,-4-1 15,4 1 0,-4 3 0,-2-3 0,2 1 16,0 0 0,0 1 0,-2-3 0,2-5 16,-2-3 0,4-6 0,-2 3 0,0-1 15,0-2 0,-2 0 0,0-2 0,2-4 16,-3-2 0,3-8 0,-2 15 0,2-15 15,0 12 0,0-12 0,0 10 0,0-10 0,0 0 16,0 0 0,0 10 0,0-10 0,0 0 16,0 0 0,0 0 0,0 0 0,0 0 15,0 0 0,0 0 0,0-36 0,2 18 16,-2-1 0,0 1 0,3-11 0,-3 1 16,4-3 0,-2 3 0,0 2 0,-2-2 15,2 1 0,0 1 0,-4 4 0,4 5 16,1-1 0,0-2 0,1 3 0,0-1 0,0 2 15,0-2 0,3 2 0,-2 3 0,1-3 16,3 6 0,-5-2 0,5 4 16,-2 0 0,-1 3 0,3-2 0,5-3 0,-6 5 15,3-1 0,0 2 0,-2 0 0,-9 4 16,17-2 0,-17 2 0,15-2 0,-15 2 16,15 6 0,-15-6 0,14 8 0,-10-2 15,1-1 0,-5-5 0,8 16 0,-3-7 16,-3 2 0,0-3 0,1 8 0,-3-2 15,0 2 0,-5-1 0,3-1 0,-3 2 16,3-2 0,-7-1 0,1 3 0,-4-2 0,2 1 16,-1 0 0,0-5 0,-2 1 0,4-5 15,-2 2 0,0 0 0,3-4 16,8-4 0,-16 6 0,5-2 0,11-4 0,-16 2 16,16-2 0,-17 2 0,17-2 0,0 0 15,0 0 0,-24-6 0,24 6 0,-8-4 16,8 4 0,0 0 0,-8-8 0</inkml:trace>
  <inkml:trace contextRef="#ctx0" brushRef="#br0">9765 7553 0,'0'15'0,"0"1"0,-2 0 15,2 0 0,-2 1 0,2 3 0,0-2 0,0-2 16,0 2 0,0-3 0,-2 1 16,2 0 0,-2-3 0,2-3 0,0 0 0,0-10 15,0 16 0,-3-8 0,3-8 0,0 14 16,0-8 0,0-6 0,0 13 0,0-13 15,3 12 0,-3-12 0,0 8 0</inkml:trace>
  <inkml:trace contextRef="#ctx0" brushRef="#br0">10031 7438 0,'0'0'15,"0"0"0,0 0 0,0 0 0,0 0 16,0 0 0,0 0 0,0 0 0,0 0 15,0 0 0,0 0 0,0 0 0,0 0 16,0 0 0,0 0 0,0 0 0,0 0 0,0 0 16,0 0 0,0 0 0,0 0 0,0 0 15,0 0 0,0 0 0,0 0 0,0 0 16,0 0 0,0 0 0,0 0 0,0 0 16,0 0 0,0 0 0,0 0 0,0 0 15,0 0 0,0 0 0,0 0 0,0 0 16,0 0 0,0 0 0,0 0 0,0 0 15,0 0 0,0 0 0,0 0 0,0 0 16,0 0 0,0 0 0,0 0 0,0 0 16,-14 2 0,14-2 0,0 0 0,0 0 15,0 0 0,0 0 0,0 0 0,0 0 16,0 0 0,0 0 0,0 0 0,0 0 0,0 0 16,0 0 0,0 0 0,0 0 15,0 0 0,0 0 0,0 0 0</inkml:trace>
  <inkml:trace contextRef="#ctx0" brushRef="#br0">7029 7835 0,'0'0'0,"0"0"15,0 0 0,0 0 0,0 0 16,0 0 0,0 0 0,0 0 0,0 0 0,0 0 16,0 0 0,0 0 0,0 0 0,0 0 15,0 0 0,0 0 0,0 0 0,0 0 16,0 0 0,0 0 0,-6-6 0,6 6 16,0 0 0,0 0 0,0 0 0,0 0 15,0 0 0,0 0 0,0 0 0,0 0 16,0 0 0,-3-8 0,3 8 0,0 0 15,0 0 0,0 0 0,0 0 0,0 0 16,0 0 0,0 0 0,0 0 0,0 0 0,0 0 16,-4-8 0,4 8 0,0 0 0,0 0 15,0 0 0,0 0 0,0 0 0,0 0 16,0 0 0,0 0 0,0 0 0,0 0 16,0 0 0,-24 10 0,24-10 0,0 0 15,-11 4 0,11-4 0,-7 5 0,7-5 16,0 0 0,-9 7 0,9-7 0,-8 3 15,8-3 0,0 0 0,-6 6 0,6-6 16,0 0 0,0 0 0,-8 9 0,8-9 16,0 0 0,-6 5 0,6-5 0,0 0 15,-4 6 0,4-6 0,-5 8 0,5-8 0,0 0 16,-6 8 0,6-8 0,-2 8 0,2-8 16,-2 8 0,2-8 0,-2 10 15,2-10 0,-3 5 0,3-5 0,-3 10 0,3-10 16,-2 8 0,2-8 0,0 0 0,0 12 15,0-8 0,0-4 0,0 0 0,0 12 16,0-12 0,0 10 0,0-10 0,0 0 16,2 10 0,-2-10 0,0 0 0,0 8 15,0-8 0,0 0 0,6 5 0,-6-5 0,0 0 16,4 8 0,-4-8 0,0 0 16,0 0 0,6 6 0,-6-6 0,0 0 15,5 6 0,-5-6 0,0 0 0,0 0 0,8 6 16,-8-6 0,0 0 0,0 0 0,12 4 15,-12-4 0,0 0 0,0 0 0,10 2 16,-10-2 0,0 0 0,0 0 0,0 0 16,0 0 0,20-2 0,-20 2 0,0 0 15,0 0 0,0 0 0,15-6 0,-15 6 16,0 0 0,0 0 0,12-4 0,-12 4 16,0 0 0,0 0 0,8-4 0,-8 4 15,0 0 0,9-4 0,-9 4 0,0 0 0,6-6 16,-6 6 0,0 0 0,12-3 15,-12 3 0,0 0 0,0 0 0,6-7 0,-6 7 16,0 0 0,0 0 0,8-6 0,-8 6 16,0 0 0,7-5 0,-7 5 0,0 0 15,0 0 0,7-7 0,-7 7 0,0 0 16,4-5 0,-4 5 0,0 0 0,0 0 16,5-10 0,-5 10 0,0 0 0,4-6 15,-4 6 0,0 0 0,0 0 0,4-10 16,-4 10 0,0 0 0,2-8 0,-2 8 0,0 0 15,2-8 0,-2 8 0,0 0 0,0 0 16,2-10 0,-2 10 0,0 0 16,0 0 0,0-10 0,0 10 0,0 0 0,0-8 15,0 8 0,0 0 0,-2-9 16,2 9 0,0 0 0,0 0 0,-2-12 0,2 12 16,0-8 0,0 8 0,0 0 0,-2-10 15,2 10 0,0 0 0,0 0 0,-2-8 16,2 8 0,0 0 0,0 0 0,-2-8 15,2 8 0,0 0 0,-2-7 0,2 7 16,0 0 0,0 0 0,0 0 0,-4-10 0,4 10 16,0 0 0,0 0 0,-3-8 0,3 8 15,0 0 0,0 0 0,0 0 0,0 0 16,-4-8 0,4 8 0,0 0 0,0 0 16,0 0 0,0 0 0,-7-6 0,7 6 15,0 0 0,0 0 0,0 0 0,0 0 16,0 0 0,-4-8 0,4 8 0,0 0 15,0 0 0,0 0 0,0 0 0,0 0 16,0 0 0,0 0 0,0 0 0,-7-4 16,7 4 0,0 0 0,0 0 0,0 0 15,0 0 0,0 0 0,0 0 0,0 0 16,0 0 0,0 0 0,0 0 0,-22 2 0,22-2 16,0 0 0,0 0 0,0 0 0,0 0 15,0 0 0,0 0 0,0 0 0,0 0 16,-17 4 0,17-4 0,0 0 0,0 0 15,0 0 0,0 0 0,0 0 0,0 0 16,-9 4 0,9-4 0,0 0 0,0 0 16,0 0 0,0 0 0,0 0 0,-9 6 0,9-6 15,0 0 0,0 0 0,-4 6 0,4-6 16,0 0 0,0 0 0,-7 8 16,7-8 0,0 0 0,0 0 0,-4 6 0,4-6 15,0 0 0,0 0 0,-4 8 0,4-8 16,0 0 0,0 0 0,-5 5 0,5-5 15,0 0 0,0 0 0,0 0 0,-7 8 16,7-8 0,0 0 0,0 0 0,0 0 16,-4 9 0,4-9 0,0 0 0,0 0 15,0 0 0,-2 5 0,2-5 0,0 0 16,0 0 0,0 0 0,0 0 0,-4 6 16,4-6 0,0 0 0,0 0 0,0 0 0,-4 8 15,4-8 0,0 0 0,0 0 0,0 0 16,0 0 0,-3 8 0,3-8 0,0 0 15,0 0 0,0 0 0,0 0 0,0 0 16,0 0 0,0 0 0,-5 8 0,5-8 16,0 0 0,0 0 0,0 0 0,0 0 15,0 0 0</inkml:trace>
  <inkml:trace contextRef="#ctx0" brushRef="#br0">9066 7588 0,'0'0'0,"0"0"0,0 0 0,-4-8 16,4 8 0,0 0 0,0 0 0,0 0 15,0 0 0,0 0 0,0 0 0,0 0 16,0 0 0,0 0 0,0 0 0,0 0 0,0 0 16,0 0 0,0 0 0,-4-10 0,4 10 15,0 0 0,0 0 0,0 0 0,0 0 16,0 0 0,0 0 0,4-14 0,-4 14 15,0 0 0,0 0 0,0 0 0,2-11 16,-2 11 0,0 0 0,0 0 0,2-10 16,-2 10 0,0 0 0,0 0 0,5-10 15,-5 10 0,0 0 0,0 0 0,0 0 0,0 0 16,2-10 0,-2 10 0,0 0 16,0 0 0,0 0 0,0 0 0,0 0 15,0 0 0,0 0 0,0 0 0,0 0 0,0 0 16,9 41 0,-11-13 0,4 4 0,-2-5 15,0 5 0,0-2 0,-2-7 0,2 7 16,-2-7 0,2-3 0,-3 0 0,1-4 16,2 1 0,-2-3 0,2 0 0,-3-2 15,1-2 0,2-2 0,0-8 0,0 15 16,0-15 0,0 12 0,0-12 0,0 10 16,0-10 0,0 0 0,0 12 0,0-12 15,0 0 0,0 0 0,0 0 0,0 0 16,0 0 0,0 0 0,0 0 0,0 0 15,0 0 0,-2-34 0,4 21 0,-4-5 0,2 0 16,0 4 0,2-2 0,-2-2 0,0 1 16,0 3 0,0-2 0,0 3 0,0 3 15,0 0 0,0 10 0,0-18 0,0 10 16,0 8 0,0-18 0,2 10 0,-2 8 16,0-17 0,0 9 0,3-2 0,-3 10 15,2-16 0,-2 7 0,0 9 0,0-18 16,2 10 0,-2 8 0,3-18 0,-3 10 0,0 8 15,4-14 0,-4 5 0,0 9 0,2-17 16,0 9 0,-2 8 0,0-13 16,0 13 0,0-16 0,0 16 0,2-12 0,-2 12 15,0 0 0,0-11 0,0 11 0,0 0 16,0-8 0,0 8 0,0 0 0,0 0 16,4-10 0,-4 10 0,0 0 0,0 0 15,0 0 0,0 0 0,0 0 0,0 0 16,0 0 0,0 0 0,0 0 0,0 0 15,0 0 0,0 0 0,3 35 0,-3-17 16,-3-2 0,3 3 0,-2 1 0,2 10 0,0 2 16,0-9 0,0-1 0,0-5 0,-2 3 15,2-2 0,-2-1 0,0 0 0,0-2 16,2-1 0,0-4 0,0-10 0,-2 16 16,2-8 0,0-8 0,0 10 0,0-10 15,0 0 0,0 13 0,0-13 0,0 0 16,0 0 0,0 10 0,0-10 0,0 0 15,0 0 0,0 0 0,0 0 0,0 0 0,0 0 16,0 0 0,0 0 0,-5-33 16,5 17 0,0 0 0,3-4 0,-3 2 15,0 3 0,-3-5 0,3 2 0,-2 3 0,2-3 16,2 2 0,-4 0 0,2 0 16,-2 1 0,4 5 0,-4 0 0,2 10 0,2-18 15,-2 18 0,0-14 0,0 14 0,-2-13 16,2 13 0,2-13 0,-2 13 0,0-9 15,0 9 0,0 0 0,0-12 0,0 12 16,0 0 0,2-14 0,-2 14 0,0 0 16,3-10 0,-3 10 0,0 0 0,0 0 0,0-12 15,0 12 0,0 0 0,0 0 0,2-8 16,-2 8 0,0 0 0,0 0 16,0 0 0,0 0 0,2-9 0,-2 9 0,0 0 15,0 0 0,0 0 0,0 0 0,0 0 16,0 0 0,0 0 0,0 0 0,0 0 15,0 0 0,0 0 0,-7 33 0,5-17 16,2 2 0,0-3 0,-2 3 0,-3 2 16,5-2 0,-2-2 0,0 1 0,2 1 15,-2-4 0,2-2 0,-2-1 0,2-1 16,0-10 0,0 14 0,0-14 0,0 12 16,0-12 0,0 10 0,0-10 0,0 0 15,0 10 0,0-10 0,0 0 0,0 0 16,0 0 0,0 0 0,0 0 0,0 0 0,0 0 15,0 0 0,0 0 0,0 0 0,0 0 16,-9-38 0,11 23 0,-2-3 0,-2 0 16,2 2 0,0 0 0,0-1 0,0 1 15,2 0 0,-4 3 0,4-2 0,-2 4 16,0-1 0,0 12 0,0-18 0,2 10 16,-2 8 0,0-16 0,0 9 0,0 7 15,2-10 0,-2 10 0,0-12 0,0 12 0,0-10 16,0 10 0,0 0 0,0 0 0,0-12 15,0 12 0,0 0 0,0 0 0,3-10 16,-3 10 0,0 0 0,0 0 0,0 0 16,0 0 0,0 0 0,0 0 0,0 0 15,0 0 0,0 0 0,0 0 0,0 0 16,0 0 0,0 0 0,0 0 0,4 32 16,-4-16 0,0 2 0,0-1 0,0 1 15,0 2 0,0 0 0,0 9 0,0-5 16,0-5 0,0-1 0,0-2 0,0 2 15,0-2 0,0-5 0,0 1 0,0-2 0,0 0 16,0-10 0,0 14 0,0-14 0,0 15 16,-2-7 0,2-8 0,0 12 0,0-12 15,0 12 0,0-12 0,0 10 0,0-10 16,0 0 0,-2 12 0,2-12 0,0 0 16,0 10 0,0-10 0,0 0 0,0 0 15,0 0 0,0 0 0,0 0 0,0 13 16,0-13 0,0 0 0,0 0 0,0 0 0,0 0 15,0 0 0,0 0 0,0 0 0,0 0 16,0 10 0,0-10 0,0 0 0,0 0 16,0 0 0,0 0 0,0 0 15,0 0 0,0 0 0,0 0 0,0 0 0,0 0 16,0 0 0</inkml:trace>
  <inkml:trace contextRef="#ctx0" brushRef="#br0">10348 7537 0,'-6'-8'0,"6"8"0,0 0 16,0 0 0,0 0 0,0 0 0,0 0 16,0 0 0,-5-8 0,5 8 0,0 0 15,0 0 0,0 0 0,0 0 0,0 0 16,0 0 0,0 0 0,0 0 0,29-8 16,-8 6 0,10-2 0,1 0 0,-5 0 15,6 2 0,2 0 0,-3 0 0,-5 0 16,-5 2 0,-22 0 0,35-2 0,-17 1 0,-18 1 15,21 0 0,-21 0 0,0 0 16,27 0 0,-27 0 0,0 0 0,0 0 16,0 0 0,20 3 0,-20-3 0,0 0 0,0 0 15,0 0 0,0 0 0,0 0 0,0 0 16,0 0 0,0 0 0</inkml:trace>
  <inkml:trace contextRef="#ctx0" brushRef="#br0">10581 7444 0,'-12'-6'0,"12"6"0,0 0 16,-11-12 0,11 12 0,0 0 0,0 0 0,0 0 16,-8-8 0,8 8 0,0 0 0,0 0 15,0 0 0,0 0 0,0 0 0,0 0 16,0 0 0,0 0 0,0 0 0,0 0 16,2 38 0,-2-38 0,0 27 0,0-9 15,0 2 0,0 0 0,0-1 0,0 1 16,2-2 0,-4 2 0,2-3 0,-2 3 15,4-2 0,-2-1 0,0 1 0,2-2 0,-2-2 16,2-2 0,0 0 0,0-2 16,-2-10 0,0 0 0</inkml:trace>
  <inkml:trace contextRef="#ctx0" brushRef="#br0">11060 7085 0,'4'-8'0,"-4"8"0,9-12 16,-9 12 0,5-6 0,-5 6 16,0 0 0,0 0 0,0 0 0,4-7 0,-4 7 15,0 0 0,0 0 0,0 0 0,0 0 16,6 37 0,-6-21 0,2 6 0,0 9 15,-2 0 0,3 3 0,-3-3 0,0 3 16,-3 0 0,3 1 0,0-1 0,-2-3 16,4 1 0,-2-3 0,0-5 0,0-2 15,3-3 0,-6-1 0,3 0 0,-2-2 16,4 0 0,-4-1 0,2-3 0,0-12 0,0 20 16,0-20 0,-2 14 0,2-14 15,0 0 0,0 16 0,0-16 0,0 0 16,0 0 0,0 7 0,0-7 0,0 0 0,0 0 15,0 0 0,0 0 0</inkml:trace>
  <inkml:trace contextRef="#ctx0" brushRef="#br0">11450 7195 0,'11'-9'0,"-11"9"0,6-7 0,-6 7 0,0 0 16,0 0 0,7-5 0,-7 5 0,0 0 15,0 0 0,0 0 0,0 0 16,0 0 0,0 0 0,0 0 0,0 0 0,-13 31 16,2-19 0,-1 2 0,2-2 0,-5-1 15,3 1 0,0 1 0,-2-4 0,-1 1 16,7-2 0,-4-2 0,4 1 0,-1-2 16,9-5 0,-14 7 0,14-7 0,-15 6 15,9-2 0,6-4 0,-14 5 0,14-5 16,-12 5 0,12-5 0,-14 6 0,14-6 15,-13 6 0,13-6 0,-16 4 0,16-4 0,-12 8 16,3-6 0,9-2 0,-16 10 0,10-4 16,6-6 0,-16 11 0,16-11 0,-13 12 15,13-12 0,-12 12 0,4-4 0,8-8 16,-6 14 0,6-14 0,-6 18 0,4-10 16,-1 5 0,1 1 0,2-14 0,5 20 15,-1-10 0,-4-10 0,8 18 0,4-5 16,-2-1 0,1 0 0,1-2 0,-2 4 15,3-5 0,-1 1 0,2-2 0,-2 2 0,1 0 16,-3-4 0,0 0 0,-4 0 16,-6-6 0,13 10 0,-4-4 0,-9-6 0,0 0 15</inkml:trace>
  <inkml:trace contextRef="#ctx0" brushRef="#br0">11428 7580 0,'6'-16'0,"-6"16"0,0 0 16,6-11 0,-6 11 0,12-8 0,-12 8 16,15-4 0,-15 4 0,18-6 0,-18 6 15,0 0 0,28 0 0,-28 0 0,0 0 16,37 11 0,-28-4 0,7 3 0,-6-1 15,2 1 0,-4 2 0,-1 6 0,-3-5 16,-2 5 0,-2-2 0,-2 0 0,0-1 16,-4 1 0,1 0 0,-4-2 0,2 2 15,-1-6 0,2 0 0,-1-2 0,0-1 16,7-7 0,-6 12 0,3-6 0,3-6 0,-8 8 16,8-8 0,0 0 0,-4 10 15,4-10 0,0 0 0,0 0 0,0 0 0,0 0 16,0 0 0,0 0 0,12 9 0,-12-9 15,0 0 0,27 0 0,-27 0 0,0 0 16,37-3 0,-37 3 0,31-2 0,-31 2 16,26 2 0,-15-2 0,-11 0 0,0 0 15,28 0 0</inkml:trace>
  <inkml:trace contextRef="#ctx0" brushRef="#br0">12076 7302 0,'-2'-8'0,"2"8"0,-2-12 0,2 12 15,0-8 0,0 8 0,0 0 0,0 0 0,-2-10 16,2 10 0,0 0 0,0 0 0,0 0 16,0 0 0,0 0 0,0 0 15,-2 36 0,0-7 0,2 1 0,-3 6 0,-1-1 16,1 3 0,1-1 0,2 1 0,-2-1 15,-2-1 0,-3-3 0,7-1 0,-4-1 16,2-9 0,2-2 0,-2-7 0,2 3 16,0-4 0,0-2 0,-2 0 0,2-2 0,0-8 15,0 12 0,0-12 0,-6 7 0,6-7 16,0 0 0,0 0 0,0 0 16,0 0 0,0 0 0,0 0 0,0-29 0,8-3 15,-4 3 0,4-3 0,1-1 0,-4-5 16,2 5 0,1-1 0,-2-2 0,1 3 15,-2-1 0,1 1 0,1 3 0,1 1 16,2 5 0,-4 2 0,-2 5 0,0 3 16,3 0 0,-5 6 0,3-1 0,-3 0 15,3 3 0,-1 1 0,-2-2 0,-2 7 16,6-5 0,-6 5 0,9-4 0,-9 4 16,0 0 0,16 0 0,-16 0 0,0 0 15,14 11 0,-8-3 0,-2 0 0,4 6 16,-1 4 0,-1-2 0,-1 0 0,-3 1 0,1 1 15,-1 0 0,-2-1 0,2 1 0,-4-2 16,0 2 0,-1-3 0,-1 2 0,-1-2 16,-1 1 0,-3-2 0,-1-1 0,-6-1 15,5 0 0,-5 0 0,1-2 0,6-4 16,-6 2 0,-1-2 0,6-2 0,-1-2 16,11-2 0,-20 2 0,20-2 0,-20-2 15,20 2 0,-15-6 0,9 0 0</inkml:trace>
  <inkml:trace contextRef="#ctx0" brushRef="#br0">12446 7529 0,'0'0'16,"0"0"0,7 4 0,-7-4 0,0 0 16,0 0 0,0 0 0,0 0 0,0 0 15,0 0 0,0 0 0,0 0 0,0 0 16,16 2 0,-16-2 0,0 0 0,0 0 15,16-2 0,-16 2 0,0 0 0,27-2 16,-27 2 0,20 0 0,-20 0 0,20 2 16,-11 0 0,-9-2 0,16 6 0,-8-4 0,-8-2 15,13 10 0,-9-3 0,-2-1 0,0 2 16,0 2 0,-4 6 0,-2 0 16,-3-1 0,1 1 0,-3-2 0,-2 2 0,0-3 15,0 3 0,2-4 0,1-4 0,-1 2 16,4-2 0,-1 0 0,4-2 0,2-6 15,-7 7 0,7-7 0,-4 7 0,4-7 16,0 0 0,-4 8 0,4-8 0,0 0 16,0 0 0,0 0 0,21 5 0,-3-5 15,2-2 0,-1-1 0,14-4 0,2 1 16,-4 1 0,-3 1 0,-6 0 0,0 0 16,-2-2 0,0 0 0,0 0 0,-1 0 15</inkml:trace>
  <inkml:trace contextRef="#ctx0" brushRef="#br0">13070 7454 0,'0'0'16,"0"0"0,6-6 0,-6 6 0,14-6 0,-5 2 15,9 0 0,4-2 0,9 0 0,4 0 16,-3 2 0,5 1 0,-2-3 0,0 4 16,0 2 0,-1-2 0,-1 2 0,2-3 15,-2 2 0,-7 1 0,-5-2 0,-1 2 16,-7-2 0,3 2 0,-16 0 0,20-2 16,-20 2 0,0 0 0,17 0 0,-17 0 15,0 0 0</inkml:trace>
  <inkml:trace contextRef="#ctx0" brushRef="#br0">13491 7306 0,'0'0'0,"-8"-4"0,8 4 15,0 0 0,0 0 0,0 0 0,0 0 16,0 0 0,0 0 0,0 0 0,0 0 16,0 0 0,0 0 0,-20 14 0,20-6 15,-2 2 0,2-10 0,-2 23 0,-1-5 16,3-2 0,0 2 0,-2-1 0,2 1 15,0-1 0,0 3 0,9 8 0,-5-4 0,0-4 16,4-1 0,-4-3 0,6-1 16,-1 0 0,0-5 0,4 0 0</inkml:trace>
  <inkml:trace contextRef="#ctx0" brushRef="#br0">14002 7170 0,'0'0'0,"0"0"16,0 0 0,0 0 0,0 0 0,0 0 15,0 0 0,0 0 0,0 0 0,0 0 16,0 0 0,0 0 0,0 0 0,0 0 0,0 0 16,0 0 0,0 0 0,0 0 0,0 0 15,0 0 0,0 0 0,0 0 16,0 0 0,0 0 0,0 0 0,0 0 0,0 0 15,0 0 0,0 0 0,0 0 0,0 0 16,0 0 0,0 0 0,0 0 0,0 0 16,0 0 0,0 0 0,0 0 0,0 0 15,0 0 0,0 0 0,0 0 0,0 0 16,0 0 0,0 0 0,0 0 0,0 0 16,0 0 0,7-4 0,-7 4 0,0 0 15,0 0 0,0 0 0,4-6 0,-4 6 16,0 0 0,0 0 0,0 0 0,0 0 0,0 0 15,2-6 0,-2 6 0,0 0 0,0 0 16,0 0 0,0 0 0,0 0 0,0 0 16,0 0 0,0 0 0,0 0 0,0 0 15,6 16 0,-6-9 0,0 3 0,2 0 16,-2 8 0,2 0 0,-2 1 0,0 1 16,0 12 0,0-2 0,-2-9 0,2 9 15,0-1 0,0-5 0,0-2 0,0-4 16,0-3 0,0 1 0,0 0 0,-2-3 15,2 0 0,-2-4 0,2-1 0,0 0 16,0-8 0,0 16 0,0-10 0,0-6 0,0 12 16,0-12 0,0 8 0,0-8 0,0 0 15,0 12 0,0-12 0,0 0 0,0 0 16,0 8 0,0-8 0,0 0 0,0 0 16,0 0 0,0 0 0</inkml:trace>
  <inkml:trace contextRef="#ctx0" brushRef="#br0">14319 7266 0,'9'-5'0,"-9"5"0,0 0 15,4-7 0,-4 7 0,0 0 0,5-3 0,-5 3 16,0 0 0,0 0 0,0 0 0,7-4 15,-7 4 0,0 0 0,0 0 0,0 0 16,0 0 0,0 0 0,0 0 0,0 0 16,0 0 0,0 0 0,0 0 0,0 0 15,0 0 0,0 0 0,0 0 0,0 0 0,0 0 16,0 0 0,0 0 0,0 0 16,0 0 0,0 0 0,0 0 0,0 0 0,0 0 15,8 10 0,-8-10 0,0 0 0,0 0 16,-12 12 0,12-12 0,-12 5 0,3 0 15,3-2 0,6-3 0,-16 6 0,8-4 16,-1 2 0,0-2 0,2 2 0,7-4 16,-16 4 0,4-2 0,3 2 0,-1-2 15,-2 2 0,4-1 0,-8 2 0,1 0 16,2 0 0,0-3 0,4-1 0,-1 3 16,0-1 0,10-3 0,-19 3 0,7 1 15,6-2 0,6-2 0,-18 2 0,18-2 16,-15 6 0,15-6 0,-10 2 0,10-2 15,0 0 0,-14 2 0,14-2 0,0 0 0,0 0 16,-11 4 0,11-4 0,0 0 0,0 0 16,0 0 0,0 0 0,0 0 0,0 0 15,0 0 0,-13 2 0,13-2 0,0 0 16,0 0 0,0 0 0,0 0 0,0 0 16,0 0 0,0 0 0,0 0 0,0 0 0,0 0 15,-7 4 0,7-4 0,0 0 16,0 0 0,5 16 0,-5-16 0,9 13 0,-7-5 15,2 1 0,5 4 0,-3 1 0,4-2 16,-6-2 0,2-1 0,1 0 16,-1-2 0,-2 1 0,4-2 0,-2 2 0,0 0 15,1 0 0,-3 0 0,3-3 0,-2 3 16,1-2 0,-2 2 0,2 0 0,0 0 16,0-2 0,-4 0 0,-2-6 0</inkml:trace>
  <inkml:trace contextRef="#ctx0" brushRef="#br0">14278 7580 0,'4'-6'16,"-4"6"0,0 0 0,0 0 0,3-8 15,-3 8 0,0 0 0,0 0 0,6-6 16,-6 6 0,0 0 0,11-7 0,-11 7 16,7-2 0,-7 2 0,10-6 0,-10 6 15,15-4 0,-15 4 0,20-3 0,-9 2 16,-11 1 0,20 0 0,-20 0 0,18 0 16,-18 0 0,17 0 0,-17 0 0,14 6 0,-14-6 15,6 3 0,-6-3 0,4 8 0,-4-8 16,2 9 0,-2-9 0,-2 15 0,2-15 15,0 14 0,-4-10 0,4-4 0,0 16 16,-2-10 0,2 1 0,0-7 0,0 16 16,2-8 0,2 0 0,-2 0 0,5 0 15,2 6 0,0-1 0,3-1 0,0 0 16,-1 0 0,-3-2 0,-2-2 0,2 0 16,-2-3 0,-2 3 0,1-2 0,-5-6 15,6 10 0,-6-10 0,2 10 0,-2-10 0,-2 8 16,2-8 0,-8 12 0,1-6 0,-1-1 15,-2 2 0,-7 1 0,-1-1 0,1-3 16,-1 2 0,1-4 0,4 2 0,-4 0 16,3-2 0,1-2 0,13 0 0,-20-4 15,20 4 0,-15-10 0,10 5 0</inkml:trace>
  <inkml:trace contextRef="#ctx0" brushRef="#br0">14720 7187 0,'5'-11'15,"-5"11"0,2-8 0,-2 8 0,2-10 16,-2 10 0,4-8 0,-4 8 0,5-8 15,-5 8 0,5-8 0,-5 8 0,4-7 16,-4 7 0,4-7 0,-4 7 0,0 0 16,2-8 0,-2 8 0,0 0 0,6-7 0,-6 7 15,0 0 0,0 0 0,0 0 16,0 0 0,0 0 0,0 0 0,16 17 16,-16-7 0,5 6 0,-1 2 0,-2 0 0,2 11 15,-2-5 0,0-2 0,1 7 0,-6-5 16,9 3 0,-6-3 0,2-6 0,0 0 15,-2-3 0,2-3 0,2 4 0,-4-4 16,0 0 0,2-5 0,-2 3 0,0-10 16,2 16 0,-2-10 0,0-6 0,3 12 15,-3-12 0,0 0 0,2 12 0,-2-12 16,0 0 0,0 0 0,0 12 0,0-12 16,0 0 0,4 7 0,-4-7 0,0 0 15,0 0 0,0 0 0,0 0 0,0 10 16,0-10 0,0 0 0,0 0 0,0 0 0,0 0 15,0 0 0,0 0 0,0 0 0,0 0 16,0 0 0,0 0 0,-4 8 0,4-8 16,0 0 0,0 0 0</inkml:trace>
  <inkml:trace contextRef="#ctx0" brushRef="#br0">15056 7170 0,'0'0'0,"0"0"16,0 0 0,0 0 0,0 0 0,0 0 16,0 0 0,4-6 0,-4 6 0,0 0 15,0 0 0,0 0 0,0 0 0,0 0 16,0 0 0,4-8 0,-4 8 0,0 0 16,0 0 0,0 0 0,0 0 0,0 0 15,0 0 0,0 0 0,0 0 0,0 0 16,0 0 0,0 0 0,0 0 0,0 0 15,0 0 0,0 0 0,0 0 0,0 0 0,0 0 16,0 0 0,0 0 0,0 0 0,0 0 16,0 0 0,0 0 0,0 0 0,0 0 15,0 0 0,0 0 0,-22-2 0,22 2 16,0 0 0,0 0 0,0 0 0,0 0 16,0 0 0,0 0 0,0 0 0,0 0 15,0 0 0,-23 4 0,23-4 0,0 0 16,0 0 0,0 0 0,0 0 0,0 0 15,-16 2 0,16-2 0,0 0 0,0 0 0,0 0 16,0 0 0,-15 0 0</inkml:trace>
  <inkml:trace contextRef="#ctx0" brushRef="#br0">14867 7102 0,'0'0'0,"0"0"0,0 0 0,0 0 15,2-11 0,-2 11 0,0 0 0,7-8 16,-1 4 0,-6 4 0,16-6 0,-8 4 15,10-4 0,-5 4 0,-2 0 0,2 2 16,-13 0 0,20-2 0,-20 2 0,20 2 16,-20-2 0,18 2 0,-18-2 0,17 6 15,-11-2 0,1 2 0,0-2 0,-3 4 16,-4-8 0,6 14 0,-2-7 0,-4 1 16,3-1 0,-3-7 0,-3 19 0,-1-11 15,0 0 0,2 2 0,-5-3 0,1 1 16,-1 0 0,-6 2 0,-1 0 0,0 0 0,-4-2 15,3 0 0,-3-2 0,1-1 0,-1 2 16,1-4 0,-1 1 0,1-1 0,1-2 16,3 1 0,-2-2 0,15 0 0,-20 0 15,20 0 0,-17 0 0,17 0 0,0 0 16,-21 0 0,21 0 0,-10-3 0</inkml:trace>
  <inkml:trace contextRef="#ctx0" brushRef="#br0">15066 7294 0,'0'0'0,"0"0"0,0 0 16,0 0 0,0 0 0,0 0 0,14 2 15,-14-2 0,0 0 0,0 0 0,0 0 16,0 0 0,0 0 0,0 0 0,0 0 0,0 0 16,19-2 0,-19 2 0,0 0 0,14-2 15,-14 2 0,0 0 0,19 0 0,-19 0 16,16 0 0,-16 0 0,0 0 0,19 0 16,-19 0 0,0 0 0,16 0 0,-16 0 15,0 0 0,0 0 0,12 2 0,-12-2 16,0 0 0,0 0 0,8 6 0,-8-6 15,0 0 0,0 0 0,0 10 0,0-10 16,0 0 0,0 0 0,0 9 0,0-9 16,0 0 0,-3 10 0,3-10 0,0 12 15,0-12 0,3 14 0,-3-6 0,4 2 16,-2-2 0,4 7 0,1 1 0,2-2 0,0 0 16,-3 0 0,5 2 0,-2-5 15,2 1 0,-3 2 0,-4-4 0,4 2 0,-6-4 16,2 0 0,-2-2 0,-2-6 0,0 15 15,-2-7 0,-4 0 0,4-2 0,-12 6 16,3-4 0,-5 2 0,0 0 0,-2-3 16,-13 5 0,7-6 0,5 0 0,3-2 15,-3 0 0,3-2 0,1 2 0,15-4 0,-24 0 16,13 2 0,11-2 0,-16-6 16,16 6 0</inkml:trace>
  <inkml:trace contextRef="#ctx0" brushRef="#br0">15573 7331 0,'10'-5'16,"-10"5"0,20-4 0,-11 4 0,8 0 15,3-3 0,0 2 0,-1-1 0,-1 2 16,2-2 0,-1 2 0,-1-2 0,-1 2 16,1 2 0,-3-2 0,-15 0 0,20 2 15,-20-2 0,18 0 0,-18 0 0,11 0 16,-11 0 0,0 0 0,0 0 0</inkml:trace>
  <inkml:trace contextRef="#ctx0" brushRef="#br0">15868 7312 0,'-17'-16'0,"8"12"0,2 0 0,1 0 16,6 4 0,-16-10 0,10 6 0,6 4 15,-11-8 0,11 8 0,-11-3 0,11 3 0,-9-5 16,9 5 0,0 0 0,0 0 16,0 0 0,0 0 0,-17 0 0,17 0 0,0 0 15,-12 15 0,8-10 0,0 3 0,4 0 16,-2 2 0,0 6 0,4-1 16,-2 0 0,4 2 0,0-3 0,6 4 0,-2-2 15,5-5 0,3-1 0,1-2 0</inkml:trace>
  <inkml:trace contextRef="#ctx0" brushRef="#br0">16223 7346 0,'0'0'16,"0"0"0,9-7 0,-9 7 0,0 0 15,8-5 0,2 0 0,-10 5 0,12-5 16,6 0 0,-1 0 0,3 3 0,-3 0 15,3-2 0,1 2 0</inkml:trace>
  <inkml:trace contextRef="#ctx0" brushRef="#br0">16565 7288 0,'0'0'0,"20"-2"0,-20 2 15,11-2 0,-11 2 0,0 0 0,14-2 16,-14 2 0,0 0 0,0 0 0,16-3 0,-16 3 16,7-5 0,-7 5 0,0 0 15,18-4 0,-10 3 0,1-2 0,11-2 0,2 3 16,-1-3 0,12-2 0,0 1 0,3 2 15</inkml:trace>
  <inkml:trace contextRef="#ctx0" brushRef="#br0">16990 7211 0,'21'-4'0,"-3"1"0,-5 0 0,-1 1 16,-12 2 0,19-2 0,-19 2 0,15-2 15,-15 2 0,11 0 0,-11 0 0,0 0 0,16-3 16,-16 3 0,15-3 0,-15 3 16,18-2 0,-8 1 0,10 1 0,-1-4 15,4 1 0,-3 0 0</inkml:trace>
  <inkml:trace contextRef="#ctx0" brushRef="#br0">18041 7008 0,'0'0'0,"11"-2"0,-11 2 0,0 0 16,6-6 0,-6 6 0,0 0 0,8-4 0,-8 4 15,0 0 0,0 0 0,0 0 16,8-4 0,-8 4 0,0 0 0,0 0 16,11-2 0,-11 2 0,14-2 0,-6 2 0,10-2 15,3 1 0,-1-2 0,13 3 0,0-2 16,-7 0 0,1 1 0,3-4 0,-3 1 16,-4 3 0,-3-1 0,0 0 0,-3-1 15,1 2 0,-3-1 0,-3 0 0,-2-3 16,-10 5 0,18-1 0,-18 1 0,17-4 15,-11 0 0,-6 4 0,14-4 0,-14 4 16,13-6 0,-13 6 0,6-6 0,0 2 0,-6 4 16,6-6 0,-6 6 0,4-8 0,-4 8 15,2-7 0,-2 7 0,0-8 16,0 8 0,0-8 0,0 8 0,0 0 0,-8-14 16,0 8 0,4 0 0,-2 0 0,6 6 15,-11-12 0,5 7 0,-2 0 0,4-2 16,4 7 0,-15-10 0,11 5 0,-3 0 15,7 5 0,-7-8 0,7 8 0,-8-8 16,8 8 0,-4-6 0,4 6 0,0 0 16,-8-4 0,8 4 0,0 0 0,0 0 15,0 0 0,0 0 0,0 0 0,0 0 0,-19 14 16,17-4 0,-2-3 0,-1 10 16,-2 0 0,3 1 0,0 2 0,0 10 15,-3-3 0,5 3 0,2-1 0,0 3 0,0-8 16,2-3 0,3 8 0,1-9 0</inkml:trace>
  <inkml:trace contextRef="#ctx0" brushRef="#br0">18997 6730 0,'0'0'0,"0"0"16,0 0 0,0 0 0,0 0 0,0 0 15,0-10 0,0 10 0,0 0 0,0 0 16,0 0 0,0 0 0,0-8 0,0 8 15,0 0 0,0 0 0,0-6 0,0 6 0,0 0 16,0 0 0,2-8 0,-2 8 0,0 0 16,0 0 0,2-7 0,-2 7 0,0 0 15,0 0 0,0-7 0,0 7 0,0 0 16,0 0 0,0 0 0,0 0 0,2-8 16,-2 8 0,0 0 0,0 0 0,0 0 15,0 0 0,0 0 0,0-5 0,0 5 16,0 0 0,0 0 0,0 0 0,0 0 15,0 0 0,0 0 0,0 0 0,0 0 0,0-8 16,0 8 0,0 0 0,0 0 0,0 0 16,0 0 0,0 0 0,0 0 0,0 0 15,0 0 0,0 0 0,0 0 0,0 0 16,0 0 0,4-6 0,-4 6 0,0 0 16,0 0 0,0 0 0,0 0 0,0 0 15,0 0 0,0 0 0,0 0 0,0 0 16,0 0 0,0 0 0,0 0 0,0 0 15,0 0 0,0 0 0,0 0 0,0 0 16,0 0 0,0 0 0,0 0 0,0 0 16,0 0 0,0 0 0,0 0 0,0 0 0,0 0 15,0 0 0,0 0 0,0 0 0,0 0 16,0 0 0,0 0 0,0 0 0,0-8 16,0 8 0,0 0 0,0 0 0,0 0 15,0 0 0,0 0 0,0 0 0,0 0 16,0 0 0,0 0 0,0 0 0,0 0 15,0 0 0,0 0 0,0 0 0,0 0 16,0 0 0,0 0 0,0 0 0,0 0 16,0 0 0,2-6 0,-2 6 0,0 0 15,0 0 0,0 0 0,2-10 0,-2 10 0,0 0 16,2-7 0,-2 7 0,0-7 16,0 7 0,0-8 0,0 8 0,3-7 0,-3 7 15,0 0 0,0-10 0,0 10 0,0 0 16,0-6 0,0 6 0,0 0 0,0 0 15,0-6 0,0 6 0,0 0 0,0 0 16,0 0 0,0 0 0,0 0 0,0 0 16,0 0 0,0 0 0,0 0 0,-5 26 0,3-11 15,-4 5 0,0 10 0,1 1 0,-6 1 16,6 0 0,-3 1 0,2-1 0,1-1 16,-4-2 0,7 3 0,-7-4 0,7-4 15,-4-7 0,4 1 0,-6 0 0,8-4 16,-2-1 0,0-1 0,0-2 0,0 0 15,0-4 0,0 1 0,2 1 0,-2-1 16,-1-4 0,3 4 0,0-7 0,0 5 16,0-5 0,-2 6 0,2-6 0,0 0 15,-2 6 0,2-6 0,0 0 0,0 0 16,0 0 0,0 0 0,0 0 0,0 0 0,13-22 16,-11 12 0,4-7 0,4 3 15,-2-6 0,-1 3 0,-1 1 0,10-10 0,-6 4 16,-1 5 0,0 3 0,-2 0 0,1 2 15,-1 0 0,2 1 0,0-1 0,-1 2 16,-1 2 0,2 0 0,-3 0 0,-2 4 16,5-2 0,-2 0 0,0 1 0,-1 0 15,-2 2 0,-4 3 0,12-7 0,-8 4 0,-4 3 16,0 0 0,11-4 0,-11 4 0,0 0 16,10-3 0,-10 3 0,0 0 0,0 0 15,0 0 0,0 0 0,12 7 0,-12-7 16,0 8 0,0-8 0,0 12 0,-2-5 15,-2 1 0,1 0 0,-8 4 0,4-2 16,-5 2 0,2-1 0,0 1 0,-4-2 16,5-2 0,1 0 0,0-2 0,-2 0 15,2-2 0,3 2 0,-3-2 0,0-1 16,0 2 0,8-5 0,-13 5 0,6-3 0,7-2 16,-11 3 0,11-3 0,0 0 15,-12 0 0,12 0 0,0 0 0,0 0 16,0 0 0,-14-5 0,14 5 0,0 0 0,0 0 15,0 0 0,0 0 0,-4-5 0,4 5 16,0 0 0,0 0 0,0 0 0,0 0 16,0 0 0,26-5 0,-26 5 0,18 2 15,-18-2 0,17 5 0,-6-2 0,-2-1 16,0 4 0,1-2 0,-2 2 0,6 2 16,0-2 0,1 2 0,-4 0 0,-4-2 15,3 0 0,-5 1 0,3-2 0,0 0 0,-2 1 16,0 0 0,1-2 0,2 4 0,-3-4 15,-1 4 0,3-4 0,-1 1 0,-7-5 16,15 8 0</inkml:trace>
  <inkml:trace contextRef="#ctx0" brushRef="#br0">19367 7052 0,'0'0'0,"0"0"16,0 0 0,0 0 0,0 0 15,22 7 0,-18-3 0,3 4 0,-3 0 16,0-2 0,0 4 0,0-3 0,0 3 0,-2-2 15,0 2 0,0-2 0,0 2 0,0-2 16,0 0 0,0 0 0,1-1 0,-1 1 16,-2-1 0,0-7 0,2 10 0,-2-10 15,0 7 0,0-7 0,2 6 0,-2-6 16,0 0 0,2 6 0,-2-6 0,0 0 16,0 0 0,0 0 0,0 0 0,0 0 15,0 0 0,14-18 0,-10 8 0,-2 2 16,4 0 0,1-5 0,2 1 0,-2 2 15,-3 0 0,2 3 0,-2-1 0,2-1 16,2 4 0,-4-3 0,5 2 0,-2-2 0,0 2 16,1 2 0,-2-2 0,4 0 0,-4 4 15,3-4 0,-3 5 0,6-1 0,-12 2 16,15-5 0,-9 4 0,-6 1 0,16 1 16,-16-1 0,13 5 0,-7-3 0,3 1 15,-2 3 0,-3-2 0,2 4 0,2-2 16,-2 0 0,0 2 0,-1 0 0,-3 0 15,2 0 0,0-1 0,-2 1 0,1 0 0,0 0 16,1-2 0,-4 2 0,0-2 16,2 2 0,-2-2 0,0-6 0,-2 12 15,2-9 0,0-3 0,0 0 0,0 10 0</inkml:trace>
  <inkml:trace contextRef="#ctx0" brushRef="#br0">20153 6539 0,'0'0'0,"0"0"15,0 0 0,18 11 0,-14-5 0,0 4 16,2 6 0,2 0 0,-2 13 0,-2 1 16,1 4 0,-3 1 0,2 2 0,-2 3 15,-2-1 0,-2 3 0,0-5 0,0 2 0,-3-1 16,8-1 0,-6 1 0,1-2 0,0-3 16,0-1 0,2-2 0,-2-7 0,2-6 15,-4 0 0,4-4 0,-4-3 0,0 0 16,4 0 0,-2-2 0,0-1 0,2-7 15,-2 10 0,0-5 0,2-5 0,0 7 16,0-7 0,0 0 0,-2 8 0,2-8 16,0 0 0,0 0 0,0 0 0,0 0 0,0 0 15,2-30 0,2 13 0,6-11 0,-4-3 16,2-3 0,1-1 0,0-1 16,0-3 0,-3-1 0,-1-1 0,4 1 0,2 3 15,-5-1 0,-2 3 0,6 0 0,-2 1 16,1 0 0,-3 3 0,-2-1 0,1 5 15,6-1 0,-9 4 0,5 5 0,-3-1 16,3 2 0,-3 2 0,1-1 0,3 1 16,-2 0 0,4 2 0,-4 4 0,1 0 15,1 2 0,-3 3 0,4-3 0,-3 4 16,3 0 0,-9 4 0,16-8 0,-8 6 16,-8 2 0,16-2 0,-16 2 0,0 0 15,23 2 0,-13 2 0,-10-4 0,10 10 0,-3-4 16,-5 2 0,7 5 0,-5 3 0,1 2 15,-5 0 0,0 2 0,0 9 0,-2-5 16,-3 5 0,1-5 0,-5-5 0,2-1 16,-3-2 0,-2 0 0,4 0 0,-7-2 15,1 1 0,-1-3 0,1 0 0,2 0 16,-4-2 0,1-2 0,-1 0 0,1 2 16,0-5 0,0 1 0,1-2 0,3 0 0,1-2 15,-2-2 0,12 0 0,-15-2 0,15 2 16</inkml:trace>
  <inkml:trace contextRef="#ctx0" brushRef="#br0">20586 6793 0,'14'0'0,"-14"0"16,0 0 0,11-2 0,-11 2 0,0 0 15,0 0 0,13 6 0,-13-6 0,9 8 16,-5-2 0,0 1 0,-2 3 0,6 6 16,-6 0 0,0 0 0,2 1 0,-4 0 15,0-2 0,0 1 0,0 0 0,0-3 16,0 3 0,0-6 0,0 0 0,0-2 0,0 0 15,0 0 0,0-8 0,0 10 0,0-10 16,0 12 0,0-12 0,0 3 0,0-3 16,0 0 0,0 8 0,0-8 0,0 0 15,0 0 0,0 0 0,0 0 0,0 0 16,13-21 0,-4 7 0,2-2 0,-3 2 16,4-2 0,-3 1 0,1 1 0,-3-2 15,6 4 0,-4 0 0,-3 4 0,-2-2 16,4 5 0,-2 0 0,-2 0 0,3-1 15,-1 2 0,-6 4 0,9-6 0,-9 6 0,9-2 16,-9 2 0,0 0 0,0 0 0,18 2 16,-18-2 0,13 8 0,-9-4 0,2 0 15,-4 1 0,6 3 0,-4 0 0,0 1 16,-2-2 0,0 1 0,1 2 0,-1 0 16,0-2 0,0 2 0,-2-1 0,2-1 15,-2 0 0,0 2 0,0-4 0,0 2 16,0 0 0,0 0 0,0-1 0,0-7 0,-2 12 15,2-7 0,0-5 0,-2 7 0,2-7 16,0 0 0,0 0 0</inkml:trace>
  <inkml:trace contextRef="#ctx0" brushRef="#br0">21226 6691 0,'0'0'0,"0"-8"0,0 8 16,0 0 0,0 0 0,2-8 0,-2 8 15,0 0 0,2-6 0,-2 6 0,0 0 16,10-4 0,-4 2 0,-6 2 0,17-6 15,-1 2 0,-3 0 0,7 2 0,0-2 0,13 0 16,2 0 0,-3 2 0,-5 0 0,-6 0 16,1 2 0,-4 0 0,-1 0 15,1 0 0,-3 0 0,-1-2 0,-4 2 0,-10 0 16,20 0 0,-20 0 0,17 2 0,-7-2 16,-10 0 0,12 2 0,-12-2 0,7 2 15</inkml:trace>
  <inkml:trace contextRef="#ctx0" brushRef="#br0">21257 6823 0,'-9'2'0,"9"-2"0,0 0 0,0 0 0,0 0 15,0 0 0,0 0 0,0 0 0,-6 5 16,6-5 0,0 0 0,0 0 0,0 0 16,0 0 0,0 0 0,0 0 0,0 0 15,37 0 0,-17-2 0,3 2 0,10 0 0,3-2 16,1-1 0,-2 3 0,2-3 0,-2 0 16,-4 1 0,1 0 0,-9 0 15,-1-1 0,-7 2 0,1-1 0,-6 0 0,1 0 16,-2-2 0,0 0 0</inkml:trace>
  <inkml:trace contextRef="#ctx0" brushRef="#br0">22527 6481 0,'0'0'0,"0"-7"0,0 7 0,3-7 16,-3 7 0,0 0 0,2-10 0,-2 10 15,2-5 0,-2 5 0,0-8 0,0 8 0,0 0 16,0-8 0,0 8 0,0 0 0,0 0 15,0-8 0,0 8 0,0 0 0,0 0 16,0 0 0,-7-4 0,7 4 0,0 0 16,0 0 0,0 0 0,-27 6 0,17-2 15,2 2 0,-3 2 0,-5 1 0,1 1 0,0 0 16,2 0 0,-1 2 0,1 0 16,0-2 0,2 2 0,0 1 0,2-3 15,3 0 0,-1-2 0,3 0 0,-2 0 0,0 1 16,4 0 0,0-1 0,0 2 0,2-3 15,0 3 0,2-2 0,2 2 0,0-2 16,0-1 0,2 8 0,3-6 0,0 1 16,4 0 0,-3 0 0,4 0 0,1-2 15,1 0 0,-3-3 0,7 2 0,-3-4 16,0 3 0,0-4 0,-1 0 0,2-2 16,-1 0 0,3 0 0,-5-2 0,3 2 15,-1-4 0,-1 0 0,1 1 0,-3-4 0,-4 4 16,4-2 0,1-2 0,-4 1 0,2 0 15,-7 0 0,3 0 0,-2 0 0,0 0 16,1 0 0,-2-2 0,0 3 0,0-2 16,-2-1 0,3 1 0,-3 1 0,0-2 15,1 2 0,-3 0 0,3-2 0,-3 2 16,2-2 0,-2 0 0,-2 3 0,2-2 16,0 0 0,-2 7 0,5-12 0,-5 6 15,0-2 0,0 8 0,0-12 0,0 12 0,-3-10 16,1 5 0,2 5 0,-2-10 0,2 10 15,-6-8 0,0 2 0,1-2 0,0 4 16,1-2 0,-5 2 0,5-4 0,-2 4 16,-4-2 0,6 3 0,-7-4 0,5 4 15,-3-4 0,0 4 0,-1-2 0,-6 2 16,-1 1 0,-1-2 0,0 0 0,1 4 16,-1-2 0,1 2 0,-1 0 0,1 2 15,-5 0 0,0 0 0</inkml:trace>
  <inkml:trace contextRef="#ctx0" brushRef="#br0">25327 2295 0,'0'0'0,"0"0"15,0 0 0,0 0 0,0 0 0,0 0 16,0 0 0,0 0 0,0 0 0,0 0 16,0 0 0,0 0 0,0 0 0,0 0 15,0 0 0,0 0 0,0 0 0,0 0 16,0 0 0,0 0 0,0 0 0,0 0 15,0 0 0,0 0 0,0 0 0,0 0 0,0 0 16,-2-20 0,2 20 0,0 0 0,0 0 16,-2-10 0,2 10 0,0 0 0,-5-10 15,5 10 0,-4-5 0,4 5 0,-4-8 16,4 8 0,-7-6 0,7 6 0,0 0 16,-9-6 0,9 6 0,-8-4 0,8 4 15,0 0 0,-15-6 0,15 6 0,-14 0 16,14 0 0,-15-2 0,15 2 0,0 0 15,-22 2 0,22-2 0,-14 4 0,14-4 0,-17 4 16,9 0 0,8-4 0,-16 5 0,7 0 16,3 0 0,-1 0 0,-2 0 0,5 1 15,-2 2 0,1-2 0,0 2 0,1 0 16,0 2 0,2-2 0,-3 0 16,5 2 0,0-10 0,-2 17 0,2-7 0,0-10 15,2 18 0,3-8 0,-1-2 0,0 1 16,1-1 0,-5-8 0,9 12 0,-3-8 15,-6-4 0,11 12 0,-4-8 0,-7-4 16,13 4 0,-13-4 0,13 4 0,-13-4 16,15 0 0,-15 0 0,0 0 0,20-4 0,-20 4 15,13-8 0,-9 4 0,3-2 0,-2-2 16,-5 8 0,11-13 0,-7 8 16,2-2 0,-4 1 0,3 0 0,2-2 0,-3 2 15,0 0 0,-4 6 0,11-14 0,-4 6 16,-2 2 0,-1 1 0,2-3 0,1-1 15,-1 4 0,-1-3 0,2 2 0,-1-2 16,0 2 0,-2 0 0,2 0 0,-6 6 16,8-12 0,-4 7 0,-4 5 0,9-8 15,-9 8 0,6-8 0,-6 8 0,6-6 16,-6 6 0,0 0 0,4-8 0,-4 8 16,0 0 0,6-8 0,-6 8 0,0 0 15,0 0 0,4-6 0,-4 6 0,0 0 16,0 0 0,0 0 0,0 0 0,0 0 0,7-6 15,-7 6 0,0 0 0,0 0 0,0 0 16,0 0 0,0 0 0,0 0 0,2 22 16,-2-22 0,-2 15 0,0-6 0,-1-1 15,3 0 0,-2 1 0,2-1 0,0 2 16,-2-2 0,2 2 0,0 0 0,0-10 16,-2 15 0,2-7 0,0 0 0,0-8 0,0 16 15,2-8 0,0-1 0,-2-7 16,5 15 0,-3-10 0,-2-5 0</inkml:trace>
  <inkml:trace contextRef="#ctx0" brushRef="#br0">25566 2374 0,'-2'5'0,"-3"4"15,5-9 0,-6 13 0,2-3 0,4-10 16,-7 14 0,7-6 0,0-8 0,-5 14 16,7-7 0,-2-7 0,3 15 0,-3-15 15,7 13 0,-1-5 0,-2-4 0,-4-4 16,15 8 0,-9-4 0,-6-4 0,17 6 15,-17-6 0,13 4 0,-13-4 0,0 0 16,13 2 0,-13-2 0,0 0 0,0 0 0,24-6 16,-24 6 0,0 0 0,11-8 15,-11 8 0,6-8 0,-6 8 0,0 0 0,8-10 16,-8 10 0,2-7 0,-2 7 0,0 0 16,2-13 0,-2 13 0,0 0 15,0-12 0,0 12 0,0 0 0,-4-11 0,4 11 16,0 0 0,-8-10 0,8 10 0,0 0 15,-6-8 0,6 8 0,0 0 0,-4-10 16,4 10 0,0 0 0,-9-6 0,9 6 16,0 0 0,0 0 0,0 0 0,0 0 15,-7-8 0,7 8 0,0 0 0,0 0 0,0 0 16,-7-4 0,7 4 0,0 0 0,0 0 16,0 0 0,0 0 0,0 0 0,0 0 15,-4-8 0,4 8 0</inkml:trace>
  <inkml:trace contextRef="#ctx0" brushRef="#br0">26013 2259 0,'0'0'0,"0"0"16,0 0 0,0 0 0,0 0 0,0 0 15,0 0 0,0 0 0,0 0 0,15-7 16,-15 7 0,0 0 0,0 0 0,0 0 16,0 0 0,0 0 0,0 0 0,0 0 15,0 0 0,24 2 0,-24-2 0,9 3 0,-9-3 16,8 8 0,-8-8 0,8 8 16,-8-8 0,6 8 0,-6-8 0,6 12 15,-6-12 0,5 12 0,-3-6 0,-2-6 0,2 11 16,-2-11 0,0 14 0,0-14 0,-2 14 15,2-14 0,-2 12 0,2-12 0,-5 12 16,5-12 0,-4 10 0,4-10 0,-4 8 16,4-8 0,0 0 0,-6 9 0,6-9 15,0 0 0,-6 10 0,6-10 0,0 0 16,0 0 0,0 0 0,-6 6 0,6-6 16</inkml:trace>
  <inkml:trace contextRef="#ctx0" brushRef="#br0">26676 2167 0,'-4'-10'0,"4"10"16,0 0 0,-4-6 0,4 6 0,0 0 15,0 0 0,-6-8 0,6 8 0,0 0 16,0 0 0,-10-6 0,10 6 0,0 0 16,-6-4 0,6 4 0,0 0 0,0 0 15,-17 0 0,17 0 0,0 0 0,0 0 16,0 0 0,-29 4 0,29-4 0,-16 6 15,10-4 0,0 4 0,-4-2 0,4 2 16,-3 0 0,3-1 0,0 0 0,-2 3 16,4-3 0,0 2 0,4-7 0,-11 13 15,9-7 0,0 0 0,2-6 0,-5 14 16,5-6 0,0 0 0,0-8 0,0 13 16,3-5 0,-3-8 0,4 12 0,-2-6 15,5 0 0,-1 0 0,-6-6 0,12 9 0,-4-2 16,-2-5 0,3 4 0,-9-6 0,14 5 15,-6-1 0,-8-4 0,16 4 0,-16-4 16,17 0 0,-17 0 0,0 0 0,18-1 16,-18 1 0,15-5 0,-15 5 0,13-5 15,-4 3 0,-3-4 0,-6 6 0,16-10 0,-10 6 16,1-2 0,-1 2 0,0-4 16,4 4 0,-4-2 0,1 0 0,1 0 15,-8 6 0,12-8 0,-6 3 0,-6 5 0,6-8 16,-6 8 0,9-6 0,-9 6 0,5-4 15,-5 4 0,0 0 0,0 0 0,6-6 16,-6 6 0,0 0 0,0 0 0,0 0 16,0 0 0,0 0 0,0 0 0,0 0 15,0 0 0,0 0 0,0 0 0,11 17 16,-11-17 0,-4 15 0,4-8 0,0-7 16,-2 18 0,2-10 0,-5 0 0,5 0 15,0-8 0,-2 18 0,2-11 0,0-7 16,-2 12 0,2-12 0,0 14 0,0-14 0,0 14 15,0-14 0,-2 13 0,2-8 0,0-5 16,0 12 0,0-12 0,0 13 0,0-7 16</inkml:trace>
  <inkml:trace contextRef="#ctx0" brushRef="#br0">26938 2370 0,'0'0'0,"-3"16"0,3-16 0,-2 15 16,-1-5 0,1 6 0,0-4 0,0 0 15,0 0 0,0-3 0,2-9 0,-2 18 16,-1-10 0,3-8 0,-2 16 0,0-10 15,2-6 0,0 11 0,0-11 0,-2 10 16,2-10 0,-2 8 0,2-8 0,0 0 16</inkml:trace>
  <inkml:trace contextRef="#ctx0" brushRef="#br0">27378 2252 0,'-2'7'0,"2"-7"0,-7 16 0,5-10 0,-3 0 16,5-6 0,-4 10 0,4-10 0,-7 6 15,7-6 0,0 0 0,-6 9 0,6-9 16,0 0 0,-7 7 0,7-7 0,0 0 16,0 0 0,0 0 0,0 0 0,0 0 15,0 0 0,0 0 0,0 0 0,0 0 16,0 0 0,17-28 0,-5 14 0,-1 0 15,1 1 0,-4 0 0,4 2 0,-1-3 16,-4 4 0,0 0 0,3-2 0,-1 1 0,-2 3 16,-3 0 0,1 0 0,-1 2 15,0 0 0,-4 6 0,10-12 0,-10 12 16,6-9 0,-6 9 0,4-7 0,-4 7 0,4-7 16,-4 7 0,0 0 0,3-8 15,-3 8 0,0 0 0,0 0 0,0 0 0,6-6 16,-6 6 0,0 0 0,0 0 0,0 0 15,0 0 0,0 0 0,0 0 0,0 0 16,0 0 0,-9 33 0,9-33 0,-2 14 16,0-6 0,2-8 0,-2 16 0,2-8 15,-2 1 0,0 1 0,2-10 0,-2 16 0,2-16 16,2 16 0,-2-8 0,0-8 0,2 14 16,-2-14 0,4 14 0,0-9 15,-4-5 0,9 12 0,-2-8 0,-7-4 0,15 8 16,-9-4 0,-6-4 0</inkml:trace>
  <inkml:trace contextRef="#ctx0" brushRef="#br0">28114 2445 0,'-4'14'0,"-1"-4"0,-2 0 0,1-1 16,-1-3 0,1 2 0,2-2 0,4-6 15,-16 12 0,12-6 0,-5-1 0,9-5 0,-16 10 16,8-3 0,-1-4 0,9-3 0,-13 8 16,13-8 0,-11 8 0,11-8 15,0 0 0</inkml:trace>
  <inkml:trace contextRef="#ctx0" brushRef="#br0">28596 2090 0,'-14'10'0,"4"-3"0,-2 3 15,4-2 0,1 0 0,1 0 0,2 0 0,-4-2 16,4 2 0,2-2 0,2-6 0,-4 13 15,4-5 0,0-8 0,0 16 0,2-10 16,-2-6 0,4 12 0,0-6 0,1 0 16,-5-6 0,11 10 0,-11-10 0,11 6 15,-7-3 0,-4-3 0,16 4 0,-16-4 16,0 0 0,17-2 0,-17 2 0,16-3 16,-8-1 0,-8 4 0,16-13 0,-12 8 15,5-1 0,-3-2 0,-2 2 0,4-2 16,-4 1 0,0-2 0,2 0 0,-1 2 0,-1 0 15,1-3 0,-1 4 0,1-2 0,-1 0 16,-2 2 0,-2 6 0,6-14 0,-1 8 16,-5 6 0,7-9 0,-7 9 0,2-10 15,-2 10 0,4-8 0,-4 8 0,0 0 16,2-8 0,-2 8 0,0 0 0,0 0 16,5-6 0,-5 6 0,0 0 0,0 0 15,0 0 0,2-8 0,-2 8 0,0 0 16,0 0 0,0 0 0,0 0 0,0 0 15,0 0 0,4-8 0,-4 8 0,0 0 16,0 0 0,0 0 0,0 0 0,0 0 16,0 0 0,0 0 0,0 0 0,0 0 0,0 0 15,0 0 0,2 26 0,-2-26 0,-4 14 16,4-4 0,0 0 0,-2-3 16,2 3 0,0 0 0,0 0 0,0-10 0,-2 18 15,2-11 0,0-7 0,0 18 0,0-10 16,0-8 0,2 14 0,0-6 0,-2-8 15,2 12 0,2-7 0,-4-5 0,2 13 16,-2-13 0,6 7 0</inkml:trace>
  <inkml:trace contextRef="#ctx0" brushRef="#br0">25527 3461 0,'-7'-8'15,"7"8"0,0 0 0,-11-4 0,11 4 16,0 0 0,0 0 0,-27 12 0,17-2 16,-5 2 0,1 1 0,1 1 0,0 2 15,0 0 0,5 0 0,-4 1 0,3 1 16,1-2 0,1 0 0,2-5 0,1-1 0,2 2 15,2-2 0,0-10 0,-2 12 16,2-2 0,0-10 0,4 13 0,-4-13 0,9 9 16,-9-9 0,18 5 0,-18-5 0,20 0 15,-3-2 0,1-1 0,-2-6 0,0 1 16,3 1 0,-3-3 0,0-2 0,-3 0 16,2-2 0,-2 2 0,-4-1 0,1 1 15,0 2 0,-4 2 0,1 0 0,-3 1 16,-4 7 0,7-12 0,-3 6 0,-4 6 15,5-10 0,-5 10 0,0 0 0,4-10 16,-4 10 0,0 0 0,0 0 0,2-10 0,-2 10 16,0 0 0,0 0 0,0 0 15,0 0 0,0 0 0,0 0 0,0 0 16,0 0 0,0 0 0,-6 31 0,1-16 16,1 0 0,-1-1 0,3-4 0,-2 8 15,-1-8 0,3 1 0,0-1 0,0 0 16,2-10 0,-2 14 0,2-14 0,0 15 0,0-15 15,0 15 0,0-15 0,2 13 0,-2-13 16,6 8 0,-6-8 0</inkml:trace>
  <inkml:trace contextRef="#ctx0" brushRef="#br0">25796 3646 0,'0'0'0,"0"0"0,0 0 0,0 0 0,-5 26 16,5-26 0,-2 13 0,2-13 0,-2 13 15,2-13 0,0 14 0,0-14 0,0 9 16,0-9 0,0 0 0,2 10 0,-2-10 16,0 0 0,2 8 0,-2-8 0,0 0 15,0 0 0,0 0 0,18 2 0,-18-2 16,0 0 0,0 0 0,27-18 0,-23 12 0,-4 6 15,16-12 0,-14 7 0,-2 5 16,6-15 0,-6 15 0,4-11 0,-4 11 0,2-8 16,-2 8 0,0 0 0,3-12 0,-3 12 15,0 0 0,-3-9 0,3 9 0,0 0 16,0 0 0,0 0 0,-2-12 0,2 12 16,0 0 0,0 0 0,0 0 0,-6-10 15,6 10 0,0 0 0,0 0 0,0 0 16,0 0 0,0 0 0,-4-10 0</inkml:trace>
  <inkml:trace contextRef="#ctx0" brushRef="#br0">26114 3481 0,'10'-3'0,"-10"3"0,0 0 16,0 0 0,0 0 0,0 0 0,0 0 15,0 0 0,20-2 0,-20 2 0,0 0 0,35-1 16,-15 1 0,2-2 0,10 4 0,2-4 16,-1 0 0,-5 2 0,-6-2 0,0 0 15,-2 2 0,-1-2 0,-1 2 0,-1 0 16,-17 0 0,22-2 0,-22 2 0,20-2 15,-20 2 0,13 0 0,-13 0 0,0 0 16,12-4 0,-12 4 0</inkml:trace>
  <inkml:trace contextRef="#ctx0" brushRef="#br0">26374 3334 0,'0'0'0,"0"0"0,0 0 16,0 0 0,0 0 0,-11 22 0,7-14 15,2 10 0,-2-2 0,-1 2 0,-2-1 16,3 1 0,2 2 0,-5-3 0,5 3 16,0 0 0,-2-2 0,4-1 0,-2 3 15,2-4 0,2-2 0,-2 1 0,6-1 16,-1-2 0,3 0 0,4-2 0,-4-2 0</inkml:trace>
  <inkml:trace contextRef="#ctx0" brushRef="#br0">26989 3267 0,'-6'-8'0,"6"8"0,-8-3 15,8 3 0,0 0 0,-14-2 0,14 2 16,0 0 0,-21 5 0,11 2 0,-5 1 16,3 1 0,0 1 0,-1 2 0,0 2 15,2-2 0,0 1 0,2 1 0,-2 0 16,7-2 0,0-2 0,0 0 0,-2-1 15,6-9 0,-4 14 0,4-6 0,0-8 16,2 12 0,-2-12 0,2 12 0,-2-12 16,8 8 0,-8-8 0,6 6 0,-6-6 15,0 0 0,13 3 0,-13-3 0,0 0 16,24-3 0,-24 3 0,18-6 0,-9 0 16,-1 0 0,4-4 0,0 0 0,-1 2 15,-2-1 0,-2 2 0,-1 2 0,-6 5 16,13-10 0,-8 4 0,-5 6 0,7-6 0,-7 6 15,0 0 0,8-8 0,-8 8 0,0 0 16,0 0 0,0 0 0,0 0 0,0 0 16,0 0 0,11 24 0,-11-14 0,0-1 15,0 9 0,-3-4 0,1 4 0,0-1 16,2 1 0,-2 0 0,0-2 0,0-1 0,2 0 16,0-2 0,-2-3 0,2 2 15,-2-2 0,2-10 0,2 14 0,-2-14 16,0 13 0,0-13 0,2 6 0,-2-6 0,0 0 15</inkml:trace>
  <inkml:trace contextRef="#ctx0" brushRef="#br0">27147 3522 0,'0'0'0,"0"0"15,0 0 0,10-6 0,-10 6 0,0 0 16,0 0 0,0 0 0,0 0 0,0 0 0,0 0 15,0 0 0,4 26 0,-6-10 16,0-6 0,-3 1 0,3 1 0,2-4 0,0-8 16,-5 18 0,3-2 0,0-3 0,-3-3 15,5 2 0,-2-4 0,2-8 0</inkml:trace>
  <inkml:trace contextRef="#ctx0" brushRef="#br0">27329 3307 0,'9'-6'0,"2"0"16,-11 6 0,18-6 0,-18 6 0,17 0 15,-17 0 0,0 0 0,29 4 0,-19 0 0,0 0 16,-10-4 0,21 18 0,-10-6 0,0 1 15,-3 1 0,0 2 0,-4 0 0,0 0 16,-4 1 0,2-3 0,1-2 0,-3 2 16,-3-4 0,3-10 0,0 15 0,-2-7 15,2-8 0,0 12 0,0-12 0,-2 10 16,2-10 0,0 0 0,0 0 0,0 12 0,0-12 16,0 0 0,0 0 0,0 0 15,0 0 0,0 0 0,27-20 0,-15 6 0,0-1 16,9-9 0,-7 4 0,-1 2 0,-3 7 15,4-1 0,-8 0 0,3 4 0,-4 2 16,-5 6 0,6-12 0,-6 12 0,9-7 16,-9 7 0,0 0 0,6-8 0,-6 8 15,0 0 0,0 0 0,0 0 0,0 0 16,0 0 0,0 0 0,-6 31 0,4-15 16,-3-2 0,1 1 0,0 1 0,1-2 15,1 2 0,-3-3 0,5-3 0,-2 0 16,2-10 0,2 18 0,-2-10 0,0-8 15,5 16 0,-3-8 0,3 0 0,1-3 0,-6-5 16,15 10 0,-7-8 0</inkml:trace>
  <inkml:trace contextRef="#ctx0" brushRef="#br0">27893 3416 0,'0'0'0,"0"0"0,0 0 0,0 0 0,0 0 16,0 0 0,0 0 0,28 2 0,-28-2 16,37 5 0,-18-1 0,15 0 15,-3 2 0,2-2 0,-8 0 0,-1-2 0,-1 0 16,-3-2 0,-3 0 0,-2 2 0,-15-2 16,24 2 0,-24-2 0,16-2 0,-16 2 15,0 0 0,10-4 0,-10 4 0,0 0 16,2-8 0,-2 8 0,0 0 0,-12-16 15,7 11 0,5 5 0,-15-12 0,10 7 16,-3 0 0,4-1 0,4 6 0,-14-8 16,14 8 0,-9-8 0,9 8 0,-8-6 15,8 6 0,0 0 0,0 0 0,0 0 0,0 0 16,0 0 0,0 0 0,0 0 16,-27 12 0,23-4 0,-2 0 0,-2 6 0,2-1 15,-2 3 0,3-2 0,1 0 0,-5 0 16,7-2 0,-3 3 0,3-3 0,2-2 15,2 0 0,-2 0 0,0-10 0,7 15 16,2-9 0,-2 0 0,1 0 0</inkml:trace>
  <inkml:trace contextRef="#ctx0" brushRef="#br0">28615 3295 0,'0'-12'0,"-2"3"0,2 1 16,0 8 0,0-14 0,0 14 0,-4-8 15,4 8 0,0 0 0,-7-8 0,7 8 16,0 0 0,0 0 0,0 0 0,-24 6 16,24-6 0,-22 17 0,7-2 0,-1-2 15,-3 11 0,1-4 0,8-5 0,-2 1 16,4-2 0,-3 4 0,4-2 0,2 0 15,1-5 0,0 3 0,2 0 0,0-4 0,4-2 16,-2-8 0,0 15 0,0-15 0,4 14 16,0-8 0,-4-6 0,12 8 0,-12-8 15,8 4 0,-8-4 0,0 0 0,22 0 16,-22 0 0,0 0 0,26-10 16,-17 4 0,2-5 0,3-1 0,-4-3 0,1 4 15,-5-5 0,2 4 0,0 1 0,-4 1 16,3 0 0,0 4 0,-7 6 0,9-14 15,-9 14 0,4-8 0,-4 8 0,4-6 16,-4 6 0,0 0 0,0 0 0,0 0 16,0 0 0,0 0 0,0 0 0,0 0 0,0 0 15,22 16 0,-22-16 0,2 16 16,3-7 0,-1-1 0,-2 0 0,0 2 16,-2-10 0,4 18 0,-2-10 0,4 8 0,0-6 15,-6-1 0,4 1 0,-2-2 0,-2-8 16,9 16 0,-7-10 0,3 2 0,-5-8 15,9 8 0,-9-8 0</inkml:trace>
  <inkml:trace contextRef="#ctx0" brushRef="#br0">28930 3476 0,'2'9'0,"-2"-9"0,4 15 0,-4-5 16,0-2 0,0 8 0,0-4 0,-4 3 15,2-3 0,2-12 0,0 20 0,0-20 16,-2 16 0,2-16 0,0 11 0,0-11 16,0 0 0,2 13 0,-2-13 0,0 0 15,0 9 0,0-9 0,0 0 0,0 0 16,0 0 0,0 0 0,0 0 0,20-2 0,-20 2 15,35-15 0,-17 5 0,9-10 0,-2 4 16</inkml:trace>
  <inkml:trace contextRef="#ctx0" brushRef="#br0">29084 3274 0,'9'-10'0,"-9"10"0,0 0 16,0 0 0,0 0 0,0 0 0,0 0 16,23 17 0,-17-11 0,4 10 0,-3-2 15,-1 2 0,-1-1 0,-3 1 0,1 0 16,-1 0 0,-2-1 0,0 1 0,0 0 15,-2 0 0,-1-4 0,3-2 0,-2 0 16,2-10 0,0 15 0,0-15 0,-3 10 16,3-10 0,0 0 0,-2 12 0,2-12 15,0 0 0,0 0 0,0 0 0,0 0 16,0 0 0,0 0 0,0 0 0,0 0 0,40-32 16,-16 9 0,-2-1 0,-2 2 15,-1-1 0,-3 5 0,-6 4 0,4 0 16,-8 4 0,3 3 0,-5-1 0,0 1 0,-4 7 15,10-7 0,-10 7 0,4-8 0,-4 8 16,0 0 0,6-4 0,-6 4 0,0 0 16,0 0 0,0 0 0,0 0 0,0 0 15,5 27 0,-5-18 0,0-9 0,-2 19 0,2-11 16,0-8 0,2 18 0,-2-8 16,0-2 0,0-8 0,4 17 0,-2-11 15,3 4 0,-5-10 0,7 14 0,-3-10 0,-4-4 16,8 8 0,-8-8 0,0 0 0</inkml:trace>
  <inkml:trace contextRef="#ctx0" brushRef="#br0">29537 3086 0,'0'0'0,"0"0"15,0 0 0,27 8 0,-19 0 0,-1-2 0,-2 0 16,3 7 0,-1 1 0,-1-4 0,-4 0 16,0 2 0,-2-4 0,3 2 0,-6 0 15,3-1 0,0-9 0,0 18 0,0-10 16,-2 0 0,2-8 0,-2 14 0,0-8 16,2-6 0,0 10 0,0-10 0,-2 7 15,2-7 0,0 0 0,0 10 0,0-10 16,0 0 0,4 8 0,-4-8 0,12 6 15,-4-2 0,3-2 0</inkml:trace>
  <inkml:trace contextRef="#ctx0" brushRef="#br0">29758 3408 0,'0'0'0,"0"0"0,0 0 0,0 0 16,0 0 0,0 0 0,16 10 0,-16-10 15,17 3 0,-1 2 0,1-4 0,1 1 16,-5 2 0,5-4 0,-3 2 0,2-2 16,-17 0 0,23 0 0,-23 0 0,19-2 0,-10-2 15</inkml:trace>
  <inkml:trace contextRef="#ctx0" brushRef="#br0">29993 3370 0,'0'0'0,"-8"-6"0,8 6 0,0 0 15,0 0 0,0 0 0,0 0 0,0 0 16,0 0 0,0 0 0,-20 18 0,18-12 16,2-6 0,-7 16 0,5-9 0,2-7 15,-2 16 0,-3-8 0,3 2 0,2-10 0,0 14 16,0-6 0,0 0 0,0-8 0</inkml:trace>
  <inkml:trace contextRef="#ctx0" brushRef="#br0">30202 3455 0,'0'0'0,"0"0"0,0 0 0,0 0 16,8-6 0,-8 6 0,0 0 0,0 0 0,0 0 15,0 0 0,11-6 0</inkml:trace>
  <inkml:trace contextRef="#ctx0" brushRef="#br0">30493 3427 0,'0'0'0,"0"0"16,0 0 0,0 0 0,0 0 0,0 0 15,22-1 0,-22 1 0,0 0 0,10-3 16,-10 3 0,16 0 0,-16 0 0</inkml:trace>
  <inkml:trace contextRef="#ctx0" brushRef="#br0">30838 3439 0,'0'0'15,"0"0"0,0 0 0,0 0 0,14 4 16,-14-4 0,0 0 0,0 0 0,0 0 16</inkml:trace>
  <inkml:trace contextRef="#ctx0" brushRef="#br0">31174 3413 0,'0'0'0,"0"0"0,0 0 0,0 0 15,0 0 0,0 0 0,0 0 0,0 0 16,0 0 0,0 0 0,9 3 0,-9-3 16,0 0 0,0 0 0,0 0 0,21 2 15,-21-2 0,18 0 0,-7 1 0,-11-1 0,20 2 16,-20-2 0,29 2 0,-15-2 0,4 0 15,-1 3 0,-3-2 0,-14-1 0,24 0 16,-24 0 0,26 0 0,-10 0 0,-4 0 16,-12 0 0,25 0 0,-25 0 0,20 0 15,-20 0 0,21-1 0,-3-2 0,-18 3 16,22-4 0,-22 4 0,17-1 0,-17 1 16,16-5 0,-16 5 0,8-3 0</inkml:trace>
  <inkml:trace contextRef="#ctx0" brushRef="#br0">31341 3206 0,'0'0'0,"0"0"0,0 0 16,0 0 0,0 0 0,2-9 0,-2 9 15,0 0 0,0 0 0,0 0 0,0 0 16,4 29 0,-6-13 0,0-2 0,-2 4 15,-2-1 0,4 1 0,0-1 0,-2 3 0,2-2 16,-2 0 0,-1 1 0,3-1 0,0 2 16,-2-2 0,1 0 0,-2-2 0,5-1 15,0 1 0,0 0 0,3-2 0,-1-1 16,5-3 0,-3 0 0</inkml:trace>
  <inkml:trace contextRef="#ctx0" brushRef="#br0">32000 3334 0,'0'0'15,"-2"-13"0,2 13 0,0-12 0,0 12 16,-3-14 0,3 14 0,-2-10 0,2 10 15,0-9 0,0 9 0,-2-9 0,2 9 16,-2-8 0,2 8 0,0 0 0,-9-7 16,9 7 0,0 0 0,-17-6 0,17 6 15,-29 4 0,9 0 0,1 1 0,-1 5 16,-9 4 0,-3 2 0,9-2 0,-5 4 16,7-6 0,3 1 0,1-1 0,3 2 0,-1 0 15,1-2 0,8-1 0,-2 3 0,0-2 16,4-2 0,0 0 0,2-2 0,2-8 15,2 15 0,2-7 0,0 0 0,4-2 16,-8-6 0,14 12 0,2-4 0,1-2 16,1-4 0,-5-2 0,-13 0 0,31 0 15,-13-4 0,-2 0 0,2-4 0,-1 0 16,-1-3 0,-1-1 0,1-3 0,0 2 16,-4-3 0,-1 2 0,3 0 0,-4 1 15,-1 1 0,2 2 0,-6 0 0,3 0 16,-4 2 0,1 3 0,-5 5 0,7-10 0,-7 10 15,6-8 0,-6 8 0,5-7 0,-5 7 16,0 0 0,0 0 0,0 0 0,6-5 16,-6 5 0,0 0 0,0 0 0,0 0 15,0 0 0,0 23 0,0-13 0,-4 6 16,2-2 0,-3 2 0,3 2 0,-2-3 16,2 1 0,-5 2 0,4-2 0,-1-5 15,2 5 0,-4-2 0,4 2 0,2 0 0,-3-4 16,1 1 0,0-3 0,-1 0 15,1 6 0,-2-8 0,2 2 0,2-10 16</inkml:trace>
  <inkml:trace contextRef="#ctx0" brushRef="#br0">32169 3530 0,'0'0'0,"11"10"0,-7-4 0,-4-6 16,4 17 0,-2-9 0,-2 12 0,0-2 15,-2 0 0,2 1 0,-2-1 0,0-2 0,0 2 16,0-1 0,-1-1 0,1-2 16,-2 0 0,2-3 0,2-3 0,0-8 15,-5 14 0,5-14 0,-2 10 0,2-10 0,0 8 16,0-8 0,0 0 0,0 0 0,0 0 15,0 0 0,0 0 0,0 0 0,0 0 16,18-25 0,-12 10 0,8 0 0,-6-1 16,3 0 0,2 0 0,-2-1 0,0 3 15,0 2 0,-2-2 0,-1 4 0,2 3 0,-4-1 16,2 1 0,-3 2 0,3 1 16,-8 4 0,14-4 0,-14 4 0,15-2 0,-15 2 15,0 0 0,0 0 0,20 8 0,-20-8 16,12 9 0,-8-2 0,-4-7 0,4 18 15,-2-11 0,2 11 0,-4-3 0,0 3 16,0-1 0,-2-2 0,0 3 0,0-2 16,0 0 0,0-3 0,-2 1 0,0-4 15,2-2 0,2-8 0,-4 15 0,4-15 16,-2 10 0,2-10 0,0 8 0,0-8 16,0 0 0,0 0 0,0 0 0</inkml:trace>
  <inkml:trace contextRef="#ctx0" brushRef="#br0">32589 3234 0,'0'-8'16,"0"8"0,0 0 0,2-6 15,-2 6 0,0 0 0,0 0 0,0 0 16,0 0 0,0 0 0,0 0 0,0 0 0,0 0 15,22 18 0,-20-10 0,3 7 0,-1 1 16,-4 2 0,4 0 0,-6 12 0,2-9 16,-2-3 0,-2-2 0,-1-1 0,1-1 15,0 2 0,0-4 0,-2 0 0,0-3 16,4 0 0,0-1 0,-3-3 0,5-5 16,-8 12 0,8-12 0,-4 10 0,4-10 15,-5 6 0,5-6 0,0 0 0,0 0 16,0 0 0,0 0 0,0 0 0,0 0 0,0 0 15,7-30 0,-1 15 0,3-3 16,7-8 0,-2-1 0,2 1 0,1 0 0,1 2 16,-3 5 0,-3 1 0,-2 4 0,1-2 15,-2 3 0,2 1 0,-5 0 16,1 4 0,-2 0 0,-1 0 0,0 3 0,-4 5 16,7-9 0,-7 9 0,4-8 0,-4 8 15,0 0 0,0 0 0,0 0 0,0 0 16,0 0 0,0 0 0,0 0 0,0 0 15,-4 36 0,-1-20 0,1 0 0,0-1 16,-1 1 0,0 2 0,3-2 0,-2 0 0,2-1 16,2-2 0,-2-2 0,2 3 15,0 0 0,2-3 0,-2-3 0,2 0 0,-2 2 16,4-2 0,-4-8 0,7 12 16,-4-6 0,-3-6 0,4 6 0,-4-6 15,0 0 0</inkml:trace>
  <inkml:trace contextRef="#ctx0" brushRef="#br0">32928 2863 0,'2'8'0,"1"0"0,-1 8 16,-2-1 0,0 3 0,-2-2 0,-1 2 0,3-3 15,-2 3 0,2-2 0,-2-2 0,-2-2 16,2 0 0,2-2 0,0-5 0,0-5 16,-2 14 0,2-14 0,-2 10 0,2-10 15,-2 6 0,2-6 0,0 0 0,0 0 16,0 0 0,0 0 0,0 0 0,0 0 0,0 0 15,0 0 0,19-24 0,-8 13 0,-2-6 16,-3 6 0,0 1 0,4 0 0,-6 4 16,0-2 0,1 3 0,-5 5 0,8-10 15,-6 5 0,-2 5 0,5-7 0,-5 7 16,0 0 0,0 0 0,11-5 0,-11 5 16,0 0 0,0 0 0,0 0 0,0 0 15,0 0 0,15 12 0,-15-12 0,5 12 16,-3-6 0,0 2 0,3 0 0,-5-8 15,2 14 0,0-8 0,0 2 0,0 0 0,-2-1 16,0-7 0,2 16 0,-2-8 0,0-8 16,-2 16 0,0-8 0,0 2 15,0-3 0</inkml:trace>
  <inkml:trace contextRef="#ctx0" brushRef="#br0">33170 3372 0,'0'0'0,"0"0"15,0 0 0,0 0 0,0 0 0,0 0 16,0 0 0,0 0 0,0 0 0,0 0 16,0 0 0,0 0 0,0 0 0,0 0 15,0 0 0,0 0 0,65 2 0,-51-2 16,-1 0 0,-13 0 0,22 0 0,-22 0 15,17 0 0,-17 0 0,16 0 0,-16 0 0,0 0 16</inkml:trace>
  <inkml:trace contextRef="#ctx0" brushRef="#br0">33187 3453 0,'22'14'0,"-15"-14"15,-7 0 0,19 2 0,1 0 0,-5 2 16,3-3 0,-3 1 0,3 1 16,2-1 0,-3 0 0</inkml:trace>
  <inkml:trace contextRef="#ctx0" brushRef="#br0">33513 3421 0,'-2'22'0,"0"-4"16,0 2 0,-4-1 0,1 11 0,-2 1 15,-2 1 0,-1 2 0,-2-1 0,4 1 16,-3 1 0,-3-1 0,0-1 0,5-1 16,-2-3 0,2-5 0,3-4 0,-4-4 15,10-1 0,-6 1 0,0-6 0,1 0 16,3-2 0,2-8 0,0 11 0,0-11 16,-4 9 0,4-9 0,0 0 0,0 0 15,0 0 0,0 0 0,0 0 0,0 0 16,6-40 0,5 11 0,-3-1 0,2-4 0,0-1 15,2-1 0,1-1 0,-1 3 0,2-3 16,-3-1 0,7 5 0,-1-3 0,-1 5 16,-2-1 0,2 4 0,-3 3 0,1 3 15,-4 6 0,-1 3 0,0 1 0,0 2 16,-3 2 0,0 0 0,1 2 0,2 2 16,-2-2 0,-7 6 0,14-5 0,-4 0 15,-10 5 0,11-3 0,-11 3 0,0 0 16,0 0 0,0 0 0,22 8 0,-22-8 15,4 7 0,-2 1 0,-2 0 0,-2 8 16,-2 0 0,-1-3 0,-2 3 0,1-2 0,-1 2 16,-1 0 0,-4-3 0,2 1 0,-1-2 15,0 0 0,2-1 0,1-2 0,1-1 16,0-3 0,3 1 0,4-6 0,-11 10 16,9-4 0,2-6 0,-2 6 0</inkml:trace>
  <inkml:trace contextRef="#ctx0" brushRef="#br0">33610 3743 0,'-9'14'0,"3"-2"0,-1-4 0,0 2 0,1-3 16,3-1 0,-1 0 0,4-6 0,-4 12 15,4-12 0,-4 8 0,4-8 0,0 0 16,0 10 0,0-10 0,0 0 0,0 0 15,8 9 0,-8-9 0,11 0 0</inkml:trace>
  <inkml:trace contextRef="#ctx0" brushRef="#br0">5323 8965 0,'0'0'0,"0"0"0,0 0 16,0 0 0,0 0 0,0 0 0,0 0 16,0 0 0,6 6 0,-6-6 0,0 0 15,0 0 0,0 0 0,39-6 0,-6 0 16,3 0 0,1 0 0,0-2 0,6 0 0,4 4 15,-6-1 0,4 1 0,-2-2 0,0 3 16,0 2 0,-4-1 0,2-2 0,-7 2 16,-1 2 0,-8 0 0,-5 0 0,2 0 15,-5 0 0,-3 0 0,-14 0 0,19 2 16,-19-2 0,10 2 0,-10-2 0,0 0 0,0 0 16</inkml:trace>
  <inkml:trace contextRef="#ctx0" brushRef="#br0">5358 9073 0,'0'0'0,"0"0"15,0 0 0,0 0 0,0 0 0,45 6 16,-9-4 0,1 3 0,2-2 0,3 1 15,4 0 0,3-4 0,18 4 0,-17-2 0,19 2 16,-19-4 0,-6 0 0,-3 0 0,3 0 16,-4-4 0,-3 4 0,-2 0 0,-7 0 15,-5-2 0,-4 0 0,-1 2 0,-18 0 16,22-4 0,-14 2 0,-8 2 0,9-7 16,-9 7 0,0-10 0,0 10 0,-7-15 15,-1 4 0,-4-5 0,-5-7 0,-1 3 16,-2-4 0,-1 1 0,3 3 0,5 2 15,2 2 0,2 2 0,-3-1 0,2-2 16,0 2 0,3 1 0,1-2 0,2 2 16,-2-1 0,4 3 0,2 0 0,0 2 0,2 1 15,0-1 0,4 2 0,6-6 0,1 2 16,3 2 0,-1 0 0,1 4 0,4-1 16,-3 2 0,1 2 0,-1 3 0,3 3 15,-2 2 0,-4 2 0,4 3 0,-5 4 16,7 12 0,-7-6 0,-2-1 0,-6-1 15,3 13 0,-1-1 0,-5 2 0,-7-1 16,3 0 0,-4 1 0,-6-2 0,0-2 16,-2 1 0,1-1 0,1-1 0,-4-1 0,3 0 15,-3-7 0,3-1 0,4 0 0,0-5 16,1 3 0,0-4 0,0 0 16,4-2 0</inkml:trace>
  <inkml:trace contextRef="#ctx0" brushRef="#br0">7262 8744 0,'-3'-10'0,"3"10"0,0 0 16,-2-10 0,2 10 0,0 0 0,0-7 16,0 7 0,0 0 0,0 0 0,2-10 15,-2 10 0,0 0 0,0 0 0,0-8 16,0 8 0,0 0 0,0 0 0,0 0 15,0 0 0,0 0 0,0 0 0,0 0 0,0 0 16,5 33 0,-5-15 0,0 14 0,-2-1 16,2 0 0,-3 3 0,1 0 0,-3-2 15,3-1 0,-2 0 0,2-1 0,-1-6 16,1-3 0,0-3 0,2 0 16,-2-4 0,0 0 0,0-5 0,2 1 0,0-2 15,0-8 0,-2 14 0,2-14 0,0 10 16,0-10 0,0 7 0,0-7 0,0 0 0,0 0 15,0 10 0,0-10 0,0 0 16,0 0 0,0 0 0,0 0 0,0 0 16,0 0 0,0 0 0,0 0 0,-4-25 0,0 15 15,4 2 0,0-8 0,0 3 0,0-1 16,-2-4 0,4 2 0,-2 1 0,4-2 16,-4 0 0,4 1 0,-2-1 0,0-1 15,2 2 0,0 0 0,3 0 0,0 2 16,-3 1 0,1 3 0,-1 0 0,4-4 15,2 0 0,-6 5 0,2 0 0,3 1 16,-5 3 0,6-3 0,-4 2 0,-6 6 0,13-8 16,-9 4 0,-4 4 0,18-6 15,-18 6 0,0 0 0,18 0 0,-18 0 16,0 0 0,17 10 0,-11-6 0,-6-4 0,10 14 16,-6-8 0,0 2 0,-2 0 15,-2-8 0,7 19 0,-7-9 0,2-2 0,-2 0 16,0 2 0,-2 0 0,0-1 0,-3 1 15,-3 2 0,-2 0 0,4 0 0,-7 0 16,2-2 0,-2 0 0,0-3 0,-1 1 16,2-2 0,-2 0 0,1 0 0,-3-2 15,6 0 0,-1-2 0,11-2 0,-18 4 16,18-4 0,-18 2 0,18-2 0,-14 2 0,14-2 16,-13 1 0,13-1 0,0 0 15,0 0 0,-16 0 0,16 0 0,0 0 0,0 0 16,0 0 0,0 0 0,0 0 0,0 0 15,0 0 0,0 0 0,0 0 0,0 0 16,0 0 0,0 0 0,0 0 0,0 0 16,0 0 0,0 0 0,0 0 0,26 15 15,-21-10 0,3 1 0,0 0 0,-2 0 16,0 0 0,1 0 0,-1 2 0,1-2 16,0 0 0,-1 1 0,0 0 0,-1-1 15,2 1 0,-3-1 0,5 0 0,-5 2 0,0-4 16,4 4 0,-2 0 0,-2-3 15,2 2 0,1-1 0,-3-1 0,6-1 0</inkml:trace>
  <inkml:trace contextRef="#ctx0" brushRef="#br0">7552 9267 0,'0'0'0,"0"0"0,0 0 16,0 0 0,0 0 0,0 0 0,0 0 0,0 0 15,0 0 0,0 0 0,0 0 0,0 0 16,-19 18 0,19-18 0,-2 10 16,2-10 0,-3 8 0,3-8 0,3 11 0,-1-3 15,-2-8 0,7 10 0,-7-10 0,4 8 16,-4-8 0,4 10 0,-4-10 0,11 8 15,-6-4 0,-5-4 0,11 5 0,-11-5 16,0 0 0,10 3 0,-10-3 0,0 0 16,0 0 0,0 0 0,0 0 0,0 0 0,0 0 15,0 0 0,18-10 0,-18 10 0,0 0 16,-2-10 0,2 10 0,0 0 16,-2-12 0,2 12 0,-6-12 0,6 12 0,-8-10 15,6 4 0,2 6 0,-6-7 0,6 7 16,-7-8 0,7 8 0,-4-8 0,4 8 15,-7-6 0,7 6 0,-7-6 0,7 6 16,-4-6 0,4 6 0,0 0 0,-8-10 16,8 10 0,-7-4 0,7 4 0,0 0 15,0 0 0,-9-6 0,9 6 0,0 0 16,0 0 0,-6-6 0,6 6 0,0 0 0,0 0 16,0 0 0,0 0 0,0 0 15,0 0 0,0 0 0,-13-4 0,13 4 0,0 0 16,0 0 0,0 0 0,0 0 0,0 0 15</inkml:trace>
  <inkml:trace contextRef="#ctx0" brushRef="#br0">7980 9056 0,'0'0'16,"0"0"0,0 0 0,0 0 0,0 0 15,0 0 0,0 0 0,0 0 0,0 0 16,4-8 0,-4 8 0,0 0 0,0 0 16,18-4 0,-18 4 0,19-4 0,1 4 15,2-4 0,9-2 0,2 2 0,0 2 16,-1-1 0,-5 3 0,-3-3 0,-3 1 15,10 2 0,-7-2 0,-2 2 0,-5 0 0,1 0 16,-18 0 0,27 0 0,-27 0 0,24 2 16,-24-2 0,17 0 0,-17 0 0,14 0 15,-14 0 0,0 0 0,0 0 0,0 0 16,0 0 0,23 0 0,-23 0 0,0 0 16,0 0 0,0 0 0,0 0 0,0 0 15,10-2 0,-10 2 0,0 0 0,0 0 16,0 0 0,0 0 0,0 0 0,0 0 15,-29-15 0,29 15 0,-16-8 0,8 4 16,-1-2 0,0 0 0,9 6 0,-15-14 16,1 4 0,6 3 0,-1-3 0,1 3 0,0-1 15,2 1 0,6 7 0,-11-14 0,7 8 16,4 6 0,-7-14 0,3 6 0,4 8 16,-5-9 0,5 9 0,-4-9 0,4 9 15,0 0 0,-6-9 0,6 9 0,0 0 16,0 0 0,0 0 0,0 0 0,0 0 15,0 0 0,0 0 0,0 0 0,-14 37 16,12-17 0,0-1 0,-2 11 0,1 0 16,1-3 0,-2 3 0,4-6 0,-2-5 15,0-3 0,0 2 0,0-2 0,-2 0 16,2-1 0,2-1 0,-2 4 0,2-7 16,-2-1 0,0 0 0,2-2 0,0-8 0,0 14 15,0-14 0,-4 6 0</inkml:trace>
  <inkml:trace contextRef="#ctx0" brushRef="#br0">8769 8732 0,'6'-14'0,"-4"1"0,0 1 15,3 0 0,-3 2 0,2 0 0,-2 1 16,1 0 0,-1 1 0,3 1 0,-5 7 15,2-10 0,-2 10 0,4-10 0,-4 10 16,2-6 0,-2 6 0,0 0 0,4-6 0,-4 6 16,0 0 0,0 0 0,0 0 15,0 0 0,7 22 0,-4-3 0,-3 1 0,0 10 16,0 0 0,0 1 0,-3 0 16,0 3 0,1-4 0,-2 5 0,0-1 15,-2-1 0,1-1 0,-2-5 0,3-3 0,2-2 16,-5-4 0,5-3 0,-2 1 0,0-2 15,1 0 0,0-5 0,1 0 0,0-1 16,2-8 0,-2 11 0,-2-5 0,4-6 16,-2 10 0,2-10 0,0 0 0,0 8 15,0-8 0,0 0 0,0 0 0,-5 8 0,5-8 16,0 0 0,0 0 0,0 0 0,0 0 16,0 0 0,0 0 0,0 0 0,0 0 15,0 0 0,7-28 0,-3 20 0,-2-1 16,0-1 0,3-8 0,-2 0 0,3 0 15,-2-1 0,5 1 0,0-10 0,-2 5 16,3-5 0,-4 6 0,6-5 0,-3 5 16,-3 4 0,2 2 0,0 1 0,2-1 15,-3 6 0,-1-2 0,4 4 0,-6 0 16,4 0 0,-1 3 0,0-2 0,1 4 0,-3-4 16,-5 7 0,16-7 0,-16 7 15,8-4 0,-8 4 0,0 0 0,0 0 16,0 0 0,0 0 0,0 0 0,15 20 0,-15-12 15,0-8 0,-2 15 0,2-7 0,-5 8 16,1-4 0,-2 2 0,2-2 0,-6 3 16,2-5 0,1-2 0,1 0 0,-1-1 15,0-2 0,-1 0 0,1 0 0,-2 0 16,9-5 0,-15 8 0,9-4 0,6-4 16,-16 3 0,16-3 0,-11 1 0,11-1 15,0 0 0,0 0 0,0 0 0,0 0 0,0 0 16,-22-1 0,22 1 0,0 0 0,0 0 15,0 0 0,0 0 0,-10-5 0,10 5 16,0 0 0,0 0 0,0 0 0,0 0 16,0 0 0,0 0 0,0 0 0,0 0 15,0 0 0,0 0 0,0 0 0,0 0 16,12 24 0,-10-18 0,3 2 0,0 0 16,-3 0 0,2-2 0,0 1 0,1 3 15,-1-2 0,0 0 0,0 0 0,2-2 16,-2 2 0,-2-2 0,4 2 0,-1-3 0,-1 3 15,0 0 0,3-2 0,-2 0 0,-1 0 16,-4-6 0,8 12 0,-3-4 0,0-4 16,-1 3 0,-4-7 0,9 7 0,-9-7 15</inkml:trace>
  <inkml:trace contextRef="#ctx0" brushRef="#br0">9020 9081 0,'0'0'0,"5"-5"15,-5 5 0,0 0 0,0 0 0,0 0 16,0 0 0,0 0 0,0 0 0,0 0 16,18 13 0,-16-5 0,-2 0 0,0-8 15,2 24 0,0-10 0,-2-3 0,0 7 16,0-6 0,2 4 0,-4 0 0,2-3 15,0-1 0,0-2 0,0 0 0,-2 0 16,2-10 0,0 16 0,0-7 0,0 0 16,0-9 0,0 13 0,0-5 0,0-8 0,0 10 15</inkml:trace>
  <inkml:trace contextRef="#ctx0" brushRef="#br0">9294 8787 0,'0'0'15,"17"-2"0,-7-1 0,-10 3 0,28 0 0,-15 2 16,5-1 0,-3 1 0,5 5 0,-5 0 15,1 3 0,-4 2 0,4 0 0,-5 2 16,-1 1 0,2-1 0,-6 4 0,1 0 16,-3-1 0,-2 1 0,-2-2 0,-2 4 15,2-4 0,-2 1 0,0-1 0,-3-2 16,1-1 0,0-1 0,0-2 0,1-2 16,-2 0 0,3 0 0,2-8 0,-4 10 15,4-10 0,0 0 0,-4 6 0,4-6 16,0 0 0,0 0 0,0 0 0,0 0 15,0 0 0,0 0 0,0-26 0,4 10 0,2 1 16,2-1 0,-4 0 0,0 0 0,5 1 16,-3-3 0,1 2 0,2 0 0,-3 0 15,1 1 0,-3-1 0,3 0 0,-3 4 16,1 0 0,-3 3 0,2-1 0,0 0 16,1 0 0,-3 2 0,3-2 0,-3 2 15,2 1 0,-2-2 0,0 1 0,1 1 16,-3 7 0,4-12 0,-4 12 0,2-8 15,-2 8 0,2-8 0,-2 8 0,0 0 0,0 0 16,0 0 0,0 0 0,0 0 16,0 0 0,0 0 0,0 0 0,-19 22 0,10-9 15,0 4 0,1-2 0,-1 3 0,0-1 16,2 0 0,1 0 0,0-1 0,0-1 16,2 2 0,2-4 0,0 3 0,2-4 15,0 0 0,0 0 0,2-2 0,-2 0 16,4-3 0,6 7 0,-4-2 0,0-2 15,1 0 0,0-3 0,-1 0 0,-1-2 16,1 1 0,-6-6 0,11 10 0,-6-4 0,-5-6 16,8 8 0,-6-4 0,-2-4 0,0 0 15,9 10 0,-9-10 0,0 0 0,4 4 16,-4-4 0,0 0 0,0 0 0,8 5 16,-8-5 0,0 0 0,0 0 0,0 0 15,6 7 0,-6-7 0,0 0 0,0 0 16,0 0 0,0 0 0,0 0 0,4 5 15,-4-5 0,0 0 0,0 0 0,0 0 16,0 0 0,0 0 0,0 0 0,0 0 0</inkml:trace>
  <inkml:trace contextRef="#ctx0" brushRef="#br0">10120 9006 0,'0'0'0,"0"0"15,0 0 0,0 0 0,0 0 0,0 0 0,0 0 16,0 0 0,0 0 0,0 0 0,0 0 15,0 0 0,20-13 0,-9 11 0,-11 2 16,29-6 0,-12 2 0,5 0 0,11-2 16,-7 0 0,-3 4 0,-5 0 0,17-2 15,-10 0 0,-5 2 0,-1 0 0,-3 0 0,3 0 16,1 2 0,-4-1 0,-16 1 16,32 0 0,-19 0 0,-13 0 0,22 0 15,-22 0 0,0 0 0,21-3 0,-21 3 0,0 0 16,0 0 0,18 3 0,-18-3 0,0 0 15,0 0 0,0 0 0,0 0 0,0 0 16,0 0 0,9 0 0,-9 0 0,0 0 16</inkml:trace>
  <inkml:trace contextRef="#ctx0" brushRef="#br0">10499 8861 0,'-10'-9'0,"2"1"0,-2-1 0,5 1 15,1 0 0,-3 2 0,0 0 0,7 6 16,-6-10 0,2 5 0,4 5 0,-4-8 0,4 8 15,-3-8 0,3 8 0,0 0 0,-4-9 16,4 9 0,0 0 0,0 0 0,0 0 16,0 0 0,-7-5 0,7 5 0,0 0 15,0 0 0,0 0 0,-2 25 0,4-9 16,-2 2 0,-2 10 0,2-3 0,0 5 0,-2-3 16,-1 3 0,1 0 0,0 0 15,0-7 0,2-1 0,-2-2 0,4-3 16,-2 1 0,0-1 0,2-1 0,-2 0 0,2 0 15,0-2 0,-2-2 0,0-3 0,3-1 16,-1 1 0,-2-9 0</inkml:trace>
  <inkml:trace contextRef="#ctx0" brushRef="#br0">10931 8529 0,'0'0'15,"2"-8"0,-2 8 0,0 0 0,0 0 16,0 0 0,0 0 0,0 0 0,0 0 15,4 32 0,-4-15 0,2 3 0,0 10 0,-2 3 16,-2 1 0,2-3 0,-2 5 16,2-5 0,-2 1 0,-2-2 0,2 1 15,2-9 0,0 0 0,-3-7 0,1 3 0,0-2 16,2-4 0,-2-1 0,-1-1 0,3 0 16,0-10 0,-2 12 0,2-12 0,-2 10 15,2-10 0,0 8 0,0-8 0,0 0 16,0 0 0,0 0 0,0 0 0,0 0 15,0 0 0,0 0 0,0 0 0,9-35 16,-2 7 0,-1-4 0,4 1 0,4-1 16,-5 3 0,4-1 0,0 2 0,0 8 0,-4 1 15,0 5 0,1-2 0,2 1 0,1 1 16,-3 2 0,2 0 0,1-2 0,0 4 16,0 0 0,-2 2 0,0 1 0,-2 1 15,-3 2 0,6 0 0,-12 4 0,12-8 16,-5 6 0,-7 2 0,0 0 0,0 0 15,20 2 0,-20-2 0,0 0 0,6 6 16,-6-6 0,4 13 0,-4-4 0,0-1 16,0-8 0,-8 17 0,4-3 0,-7 2 15,-3-3 0,4 2 0,-6-2 0,-1-1 16,1 0 0,-1-2 0,1 2 0,2-4 16,0 0 0,1-3 0,7 1 0,-4-2 15,10-4 0,-12 8 0,12-8 0,-12 6 0,12-6 16,-6 2 0,6-2 0,0 0 0,0 0 15,-9 6 0,9-6 0,0 0 0,0 0 16,0 0 0,-6 6 0,6-6 0,0 0 16,0 0 0,0 9 0,0-9 0,4 15 15,-2-8 0,2 3 0,-2 0 0,7 4 0,-2 0 16,2 1 0,-1 0 0,2-2 0,0-3 16,-1 4 0,5-1 0,-4-1 0,1 0 15,2-2 0,0 2 0,1-4 0,-6-4 16,1 2 0,2-3 0,-2 2 0,-1-2 15,-8-3 0,20 4 0,-20-4 0,17-2 16</inkml:trace>
  <inkml:trace contextRef="#ctx0" brushRef="#br0">11338 8927 0,'0'0'0,"0"0"15,8-5 0,-8 5 0,0 0 0,14-3 16,-14 3 0,0 0 0,0 0 0,0 0 16,27 8 0,-21-4 0,0 2 0,1 1 15,-7-7 0,7 13 0,-3-5 0,-2 0 16,0 2 0,-2-2 0,0 2 0,0 0 16,-2-3 0,0 3 0,-2-2 0,2 2 15,-1-2 0,1-1 0,-1 1 0,1-1 16,2-7 0,-6 13 0,4-7 0,2-6 0,-2 6 15,2-6 0,0 0 0,-2 10 0,2-10 16,0 0 0,0 0 0,0 0 0,14 6 16,-14-6 0,16 0 0,-16 0 0,31 0 15,-12-4 0,3 4 0,0-4 0,1 4 16,-2-2 0,-1 2 0,-3-2 0,-1 0 16,-6 0 0,-10 2 0,20-4 0</inkml:trace>
  <inkml:trace contextRef="#ctx0" brushRef="#br0">11833 8766 0,'0'0'0,"26"1"15,-15 4 0,-11-5 0,20 7 0,-6 3 0,-4 2 16,1 2 0,0-2 0,-2 4 0,-5-2 16,0-2 0,1 3 0,-5-1 15,0-3 0,0 2 0,-2-4 0,2-9 0,-5 18 16,3-10 0,0 0 0,2-8 0,-6 12 16,4-4 0,2-8 0,-3 8 0,3-8 15,0 0 0,0 0 0,0 0 0,0 0 16,0 0 0,0 0 0,0 0 0,0 0 15,5-44 0,1 26 0,0 1 0,8-9 16,-5 4 0,-1 7 0,-4-1 0,6 2 16,-4 0 0,1 4 0,-3 0 0,0 0 0,-4 10 15,4-11 0,-4 11 0,8-10 0,-8 10 16,2-8 0,-2 8 0,0 0 0,0 0 16,4-8 0,-4 8 0,0 0 0,0 0 15,0 0 0,0 0 0,0 0 0,0 0 16,0 0 0,0 0 0,0 0 0,-6 36 15,0-28 0,6-8 0,0 19 0,0-3 16,0-4 0,4 0 0,-2-3 0,0 1 16,0-2 0,0 2 0,-2-10 0,6 18 15,-1-12 0,-1 2 0,3-1 0,0 0 16,-7-7 0,14 13 0,-7-8 0,2 0 0,-2-1 16,-7-4 0,18 2 0,-18-2 15</inkml:trace>
  <inkml:trace contextRef="#ctx0" brushRef="#br0">12305 8397 0,'0'0'0,"12"-4"0,-12 4 0,15 0 15,-15 0 0,20 4 0,-20-4 0,18 6 16,-1 2 0,-5-1 0,-2 0 0,-1 1 16,-1-3 0,-3 3 0,2 0 0,1 6 15,1 0 0,-4-3 0,-3-1 0,-2 2 16,0-2 0,-2 0 0,-5 5 0,0 2 16,-1-6 0,-1 7 0,-2-6 0,4 0 15,-1-2 0,2 0 0,-2-3 0,4-1 16,0 2 0,-3-2 0,7-6 0,-6 8 0,6-8 15,-5 6 0,5-6 0,0 0 0,-4 8 16,4-8 0,0 0 0,0 0 0,0 0 16,13 8 0,-13-8 0,19 4 0,-1-4 15,-1 1 0,1 2 0,0-1 0,-1 0 16,-3-1 0,3 4 0</inkml:trace>
  <inkml:trace contextRef="#ctx0" brushRef="#br0">12716 8823 0,'0'0'0,"0"0"16,15 2 0,-15-2 0,0 0 0,0 0 15,26-4 0,-14 4 0,9 0 0,-1-2 16,11 2 0,2 0 0,-9-4 0,11 6 0,-2-6 15,-3 4 0,-3-2 0,-5 2 0,-5-4 16,3 2 0,-7 0 0,3 0 0,-16 2 16,16-4 0,-6 2 0,-10 2 0,0 0 15,6-6 0</inkml:trace>
  <inkml:trace contextRef="#ctx0" brushRef="#br0">13080 8756 0,'-12'-4'0,"2"0"0,-3 2 0,13 2 0,-16-4 15,16 4 0,-13-2 0,13 2 16,0 0 0,-13-2 0,13 2 0,0 0 15,0 0 0,-11-2 0,11 2 0,0 0 0,0 0 16,0 0 0,0 0 0,0 0 0,0 0 16,-14 10 0,14-10 0,0 14 0,0-14 15,0 14 0,0-4 0,6 7 0,-6-1 16,0 2 0,6-2 0,-2 2 0,3-3 16,-1 1 0,3-2 0,2 1 0,0-5 15</inkml:trace>
  <inkml:trace contextRef="#ctx0" brushRef="#br0">13421 8882 0,'7'-6'0,"-7"6"0,0 0 16,0 0 0,10-6 0,-10 6 0,10-4 15,-10 4 0,17-5 0</inkml:trace>
  <inkml:trace contextRef="#ctx0" brushRef="#br0">13903 8811 0,'0'0'16,"11"-4"0,-11 4 0,9-4 0,-9 4 0,8-4 16,-8 4 0,16-5 0,-7 3 15,2-3 0,6 3 0,3-1 0,15-3 0</inkml:trace>
  <inkml:trace contextRef="#ctx0" brushRef="#br0">14481 8760 0,'0'0'0,"12"2"0,-12-2 0,0 0 16,0 0 0,0 0 0,0 0 0,0 0 16,25-2 0,-25 2 0,18 0 0,4 0 15,0-2 0,10 0 0</inkml:trace>
  <inkml:trace contextRef="#ctx0" brushRef="#br0">15023 8734 0,'0'0'0,"13"-4"0,-13 4 0,9-2 15,-9 2 0,0 0 0,13-4 0,-13 4 16,8-4 0,-8 4 0,16-3 0,-1-2 0,3 2 16,3-1 0,15 0 0,1-2 15,6 2 0,2 0 0,25-6 0,-15 4 16</inkml:trace>
  <inkml:trace contextRef="#ctx0" brushRef="#br0">16618 8576 0,'0'0'16,"0"0"0,4-9 0,-4 9 0,0 0 15,0 0 0,0 0 0,0 0 0,0 0 16,0 0 0,0 0 0,0 0 0,0 0 0,9-4 15,-9 4 0,0 0 0,20-3 0,-1 1 16,3 2 0,11-3 0,2 1 0,4 2 16,-1-3 0,3 3 0,-2-1 0,-4 1 15,3-2 0,-11 0 0,-4 2 0,-3-2 16,-2 2 0,-3 0 0,1-2 0,-16 2 16,17-2 0,-17 2 0,15-2 0,-15 2 15,0 0 0,7-4 0,-7 4 0,0 0 16,0 0 0,0 0 0,0 0 0,0 0 15,-22-12 0,22 12 0,-11-4 0,5-2 0,6 6 16,-16-8 0,9 3 0,-1-1 0,1-1 16,7 7 0,-11-9 0,5 3 0,-1 0 15,7 6 0,-9-12 0,2 8 0,7 4 16,-6-8 0,2 6 0,4 2 0,0 0 16,-10-8 0,10 8 0,-4-4 0,4 4 15,0 0 0,0 0 0,0 0 0,0 0 16,0 0 0,-17 12 0,17-12 0,-9 14 15,4 2 0,1-1 0,-2 3 0,4 0 16,-3 12 0,3-1 0,4 1 0,-2 2 0,7 1 16,-1 1 0,-2-3 0,6-3 0</inkml:trace>
  <inkml:trace contextRef="#ctx0" brushRef="#br0">17805 8144 0,'4'-12'0,"2"3"0,-1 0 0,0 0 15,1 3 0,-4 0 0,2 0 0,-4 6 16,5-8 0,-5 8 0,7-5 0,-7 5 15,0 0 0,0 0 0,0 0 0,0 0 16,11 9 0,-9 7 0,-2 2 0,4 1 0,-2 13 16,0-2 0,-4 1 0,2-1 0,-2 3 15,2-1 0,-4-3 0,2-5 0,-1-2 16,1-5 0,2 1 0,0 2 0,-4-4 16,4 2 0,0-3 0,-2-3 0,2-2 15,0 0 0,0-2 0,2-2 0,-2-6 16,-2 9 0,2-9 0,0 9 0,0-9 15,0 0 0,0 0 0,0 0 0,0 0 0,0 0 16,0 0 0,0 0 0,6-18 16,3 0 0,-3 2 0,0-1 0,4 1 15,-2-2 0,3 0 0,1 2 0,-4 1 0,5-1 16,1 4 0,-4-2 0,6 2 0,-1 1 16,3-1 0,-3 2 0,3 2 0,-4-2 15,6 4 0,1 0 0,-4 2 0,-4 1 16,4 0 0,-5 1 0,-2 2 0,-10 0 15,17 5 0,-11-4 0,-6-1 0,8 10 16,-6-8 0,0 6 0,-2-8 0,0 12 16,-2-6 0,0 2 0,-4 0 0,1-1 0,-2-1 15,1 2 0,-3-2 0,1 0 0,-6 4 16,3-4 0,-2-2 0,2 2 0,3-4 16,-2-1 0,10-1 0,-17 3 0,17-3 15,-18-3 0,18 3 0,-15-1 0,15 1 16,-11-4 0,11 4 0,-9-4 0,9 4 15,-6-2 0,6 2 0,0 0 0,-8-4 16,8 4 0,0 0 0,0 0 0,-8-4 16,8 4 0,0 0 0,0 0 0,0 0 15,0 0 0,0 0 0,0 0 0,-8 12 0,8-12 16,0 14 0,0-9 0,0-5 0,2 16 16,-2-10 0,4 4 0,-2-2 15,3 0 0,0 0 0,1-1 0,5 8 0,0-3 16,0-5 0,2 3 0,2 0 0,0 0 15,1-2 0,2 2 0,1-5 0,-1 3 16,-1-4 0,1 0 0,-1-2 0</inkml:trace>
  <inkml:trace contextRef="#ctx0" brushRef="#br0">18403 8450 0,'0'0'0,"0"0"16,0 0 0,0 0 0,0 0 0,17 12 0,-15-4 16,0 0 0,3-1 0,-3 1 15,1 2 0,1-2 0,-2 2 0,-2 0 16,4-2 0,-1 2 0,-1-2 0,-2 2 0,0-2 15,2-1 0,-4-1 0,2-6 0,2 10 16,-2-10 0,0 8 0,0-8 0,-2 8 16,2-8 0,0 0 0,0 0 0,0 0 15,0 0 0,0 0 0,0 0 0,0 0 16,0 0 0,0 0 0,0 0 0,10-24 0,-4 16 16,2-6 0,-2 3 0,1 1 15,2 0 0,-5 0 0,3 4 0,1-2 16,-1 2 0,2-1 0,-5 0 0,7 2 0,-5 0 15,4 0 0,-2 1 0,-1 0 0,1 2 16,2-2 0,-10 4 0,17-2 0,-17 2 16,17 2 0,-8 2 0,-1 0 0,2 0 15,-2 2 0,5 4 0,-1-2 16,-4 2 0,-1-3 0,2 1 0,-5 0 0,3 0 16,-1 0 0,-2 0 0,-2 0 0,4-1 15,-4-1 0,2 2 0,-4 2 0,0-10 16,4 12 0,-4-4 0,-2-2 0,2-6 0,0 13 15,-2-8 0,2-5 0</inkml:trace>
  <inkml:trace contextRef="#ctx0" brushRef="#br0">19412 8211 0,'16'6'0,"-3"4"0,3-2 0,-6 2 16,1 1 0,0 4 0,-4-2 0,1 5 15,0 0 0,0 10 0,-8-7 0,0 1 16,-4-2 0,-6 7 0,0-3 0,3-6 16,-6-3 0,2 1 0,3 0 0,-4-2 0,-1 0 15,3-2 0,0-3 0,4 0 0,0-4 16,-1 1 0,3-2 0,4-4 0,-7 6 16,7-6 0,0 0 0,0 0 0,0 0 15,0 0 0,0 0 0,18-31 0,-8 13 16,12-8 0,1 0 0,-2-1 0,-1-1 15,4-2 0,-5 5 0,8-3 0,-3-3 16,0 3 0,-2 3 0,0-3 0,-2 2 16,0 3 0,-5 3 0,-3 4 0,0 0 15,1 1 0,-4-1 0,4 2 0,-3 0 16,-2 2 0,0 4 0,-1-2 0,-3 7 0,-2-5 16,4 2 0,-3 2 0,-3 4 15,7-8 0,-7 8 0,0 0 0,0-6 0,0 6 16,0 0 0,0 0 0,0 0 0,-18 14 15,3-4 0,1 3 0,4 1 0,-6 2 16,-1 8 0,1-4 0,5-3 0,3-1 16,2 0 0,-4 0 0,4-1 0,-1-1 15,5 2 0,2-2 0,-2-1 0,4 1 0,3-2 16,-1 2 0,4-2 0,4 1 0,1 0 16,2-2 0,0-1 0,3 0 0,1-2 15,-1-2 0,1 1 0,1 0 0,0-6 16,-3 1 0,1-2 0,-1 0 0,1-3 15,-5-4 0</inkml:trace>
  <inkml:trace contextRef="#ctx0" brushRef="#br0">20070 7726 0,'0'0'0,"11"-4"0,-11 4 0,0 0 16,0 0 0,0 0 0,0 0 0,28 8 0,-21-4 16,-1 4 0,-1 0 0,8 4 15,-5 3 0,2-1 0,-4 2 0,-2 0 16,3 3 0,-3-3 0,-2 4 0,0-4 0,0 0 15,-4 3 0,2-3 0,-2-2 16,2-1 0,0-3 0,-2 0 0,2-2 0,-2 0 16,0 0 0,2-2 0,0-6 0,-2 10 15,2-10 0,0 8 0,0-8 0,0 0 16,0 0 0,0 0 0,0 0 0,0 0 16,0 0 0,0 0 0,24-28 0,-16 13 15,1-1 0,11-10 0,-7 6 0,-2 2 0,0 1 16,-3 3 0,2 0 0,1 0 0,-3 3 15,-1 1 0,0 2 0,-3 0 16,2 2 0,-1 2 0,-5 4 0,9-10 0,-9 10 16,6-6 0,-6 6 0,0 0 0,9-4 15,-9 4 0,0 0 0,0 0 0,20 2 16,-20-2 0,11 8 0,-5-4 0,-2 4 16,3 0 0,4 6 0,-2-1 0,-3 3 15,3-2 0,-4 2 0,3 0 0,-6-1 16,5 1 0,0-2 0,-5 0 0,0-2 15,0-3 0,-2 1 0,0 0 0,0 0 0,0 0 16,-4 6 0,0-5 0,-4 6 16,2-4 0,-2 3 0,-1-2 0,0 0 15,-2-3 0,0 1 0,2-2 0,1-2 0</inkml:trace>
  <inkml:trace contextRef="#ctx0" brushRef="#br0">20674 8191 0,'0'0'0,"0"0"15,14-1 0,-14 1 0,0 0 0,10-2 16,-10 2 0,0 0 0,18-4 0,-7 2 15,-3 2 0,15-2 0,-3 0 0,12 0 16,3 2 0,-4-2 0,2 2 0,0-2 16,-7 4 0,-4 0 0,-3-2 0,-1 2 15,1 0 0,-1 0 0,-3 0 0,-3 0 16,-4 0 0,1 1 0,-9-3 0,9 5 0</inkml:trace>
  <inkml:trace contextRef="#ctx0" brushRef="#br0">20729 8375 0,'0'0'0,"0"0"0,0 0 0,0 0 16,0 0 0,14 4 0,-14-4 15,12 2 0,-3 2 0,3-2 0,5 0 0,5 0 16,10 2 0,1 0 0,2-2 0,0 2 15,5-1 0,-3 0 0,2-3 0,1 0 16,2 0 0,3 0 0,-2-3 0,0 2 16,0-7 0,2 2 0,0-2 0</inkml:trace>
  <inkml:trace contextRef="#ctx0" brushRef="#br0">22007 7955 0,'0'-6'0,"0"6"0,4-10 0,-4 10 16,4-7 0,-4 7 0,0 0 0,0 0 16,0 0 0,0 0 0,0 0 0,0 0 15,0 0 0,0 0 0,0 0 0,-46 17 16,33-5 0,-1 2 0,2 1 0,-11 7 0,2 2 16,3-4 0,-4 3 0,11-5 15,-1-1 0,2-2 0,4 0 0,-3 1 16,3-4 0,4-2 0,-1 2 0,1-2 0,2-3 15,0 1 0,2 2 0,3-2 0,6 6 16,-1-2 0,4-1 0,1-2 0,1 0 16,3-3 0,3-2 0,-2-2 0,15 0 15,-2-2 0,-5-2 0,-6-2 0,0 0 16,8-4 0,-5 3 0,-5-2 0,-3 2 16,1-3 0,-6 4 0,0-2 0,-4 2 15,1 0 0,-3-2 0,2 0 0,-2 2 16,-2-2 0,0 0 0,1 2 0,-5 4 0,4-9 15,-2 3 0,-2 6 0,3-8 16,-3 8 0,0-12 0,0 4 0,0 8 0,-3-14 16,1 6 0,-2 1 0,1 0 0,1-1 15,-2-1 0,2 1 0,-2 0 0,0 2 16,-2-4 0,4 2 0,2 8 0,-8-13 16,3 5 0,1 1 0,0 0 0,0 1 15,-2-2 0,6 8 0,-6-12 0,2 8 16,4 4 0,-4-10 0,4 10 0,-7-8 15,7 8 0,0 0 0,-7-7 0,7 7 0,0 0 16,-4-8 0,4 8 0,0 0 0,-7-4 16,7 4 0,0 0 0,0 0 0,-10-6 15,10 6 0,-16-2 0,16 2 0,-19 0 16,1 2 0,0 0 0,-15 2 0</inkml:trace>
  <inkml:trace contextRef="#ctx0" brushRef="#br0">28308 8588 0,'-4'-12'16,"4"12"0,0 0 0,0 0 0,0 0 15,0 0 0,0 0 0,0 0 0,0 0 16,0 0 0,0 0 0,-2-8 0,2 8 15,0 0 0,0 0 0,0 0 0,0 0 16,0 0 0,0 0 0,-2-8 0,2 8 16,0 0 0,0 0 0,0 0 0,0 0 0,0 0 15,0-7 0,0 7 0,0 0 0,0 0 16,0 0 0,2-10 0,-2 10 0,0 0 16,2-6 0,-2 6 0,0 0 0,7-6 15,-7 6 0,11-6 0,-5 2 0,1 0 16,-1 2 0,6-2 0,-4 3 0,3-4 15,0 5 0,4-2 0,3 0 0,-1 4 16,-3 0 0,3-2 0,-1 2 0,1 2 16,-4 2 0,2 0 0,1 0 0,-1 2 15,1 2 0,-6-2 0,1 2 0,1 0 16,-4 0 0,-2-3 0,6 7 0,-6-4 0,-1 2 16,1 2 0,-2-3 0,-2-1 15,0 0 0,-2 0 0,0-2 0,0 0 16,0 2 0,-4-2 0,4-8 0,-4 15 0,-2-7 15,-1 8 0,3-5 0,-3-1 0,0-2 16,3 1 0,-2-2 0,-1-1 0,0-2 16,3 2 0,4-6 0,-13 10 0,9-6 15,4-4 0,-7 8 0,7-8 0,0 0 0,-9 5 16,9-5 0,0 0 0,-4 7 0,4-7 16,0 0 0,0 0 0,0 0 15,0 0 0,0 0 0,0 0 0,0 0 0,0 0 16,0 0 0,0 0 0,32-2 0,-32 2 15,29-8 0,-18 4 0,2 2 0,-2-2 16,-3 0 0,4 0 0,-4 0 0,10-2 16,-1 2 0,-1-4 0</inkml:trace>
  <inkml:trace contextRef="#ctx0" brushRef="#br0">28900 8478 0,'9'-2'0,"-9"2"0,21 0 16,-11 4 0,-4-1 0,3 2 0,-1-1 16,-8-4 0,10 11 0,-4-3 0,-2 0 0,0 6 15,3 2 0,-2 0 0,-3-1 0,0 3 16,0-2 0,-2 2 0,0 0 0,0-3 16,-2 1 0,0 0 0,2-4 0,0-3 15,-2 1 0,0-4 0,2-6 0,0 14 16,0-14 0,0 10 0,0-10 0,0 0 0,0 9 15,0-9 0,0 0 0,0 0 16,0 0 0,0 0 0,0 0 0,0 0 0,17-21 16,-7 3 0,0 2 0,3-13 0,-2 1 15,0 1 0,-1-1 0,4 3 0,-3-5 16,-3 6 0,0 3 0,-2 3 0,-2 2 16,0 0 0,5-1 0,-5 2 0,-1 4 15,4 1 0,-5 0 0,2 2 0,-4 0 16,2 4 0,-2 4 0,2-9 0,-2 9 15,0 0 0,0-7 0,0 7 0,0 0 16,0 0 0,0 0 0,0 0 0,0 0 0,0 26 16,0-16 0,0 4 0,0 3 15,-2 1 0,4-2 0,-4 0 0,2-1 16,2 2 0,0-2 0,0 1 0,1-4 0,-1 5 16,0-2 0,3-5 0,-3 1 15,2-1 0,3 2 0,1 2 0,0-1 0,0-1 16,1-2 0,3 2 0,2-4 0,-1 2 15,-2-2 0,6-3 0,1 2 0,-1-4 16,1 1 0,2-4 0</inkml:trace>
  <inkml:trace contextRef="#ctx0" brushRef="#br0">29310 7943 0,'-4'-4'0,"4"4"0,0 0 0,0 0 16,0 0 0,0 0 0,0 0 0,-5-7 0,5 7 16,0 0 0,0 0 0,0 0 0,0 0 15,0 0 0,0 0 0,0 0 0,0 0 16,26 9 0,-20-3 0,0 0 0,0-2 16,0 2 0,-1 0 0,1 0 0,-1 0 15,-1 0 0,1 1 0,-1 1 0,-2-2 16,2 4 0,-2-2 0,-2 0 0,0 0 15,-2 2 0,0 0 0,0-3 0,-2 3 0,-1-2 16,-1 8 0,1-5 0,-1-2 0,1-3 16,1 1 0,2-1 0,0 0 15,2-6 0,-4 8 0,4-8 0,0 0 0,-6 10 16,6-10 0,0 0 0,0 4 0,0-4 16,0 0 0,0 0 0,0 0 15,0 0 0,0 0 0,14 6 0,-14-6 0,0 0 16,26-8 0,-9 6 0,1 0 0,-1-4 15,-1 4 0,-1 0 0,-1-2 0,-2 2 16,0 2 0,-1 0 0,-11 0 0,20 0 16,-12 0 0,-8 0 0</inkml:trace>
  <inkml:trace contextRef="#ctx0" brushRef="#br0">29654 8468 0,'6'6'0,"-6"-6"0,0 0 15,16 4 0,-16-4 0,19 2 0,-1 0 16,1-2 0,3 0 0,0 0 0,13 1 0,-2-1 16,-2-1 0,-3-1 0,-5 0 15,-4 2 0,1 0 0,-2-2 0,-1 2 0,-4-2 16,-13 2 0,22-2 0,-22 2 0,15 0 15,-15 0 0,0 0 0,15 0 0,-15 0 16,0 0 0,0 0 0,12-4 0</inkml:trace>
  <inkml:trace contextRef="#ctx0" brushRef="#br0">29993 8350 0,'-6'-10'0,"6"10"0,-7-6 0,7 6 15,-3-10 0,3 10 0,0 0 0,-6-6 16,6 6 0,0 0 0,0 0 0,-6-8 16,6 8 0,0 0 0,0 0 0,0 0 15,0 0 0,0 0 0,0 0 0,0 0 16,-18 20 0,16-14 0,0 4 0,-1 0 16,-1 3 0,2 1 0,-2 2 0,2 0 15,2-1 0,-2 1 0,2-2 0,-3 4 16,6-3 0,-6 2 0,6-2 0,-3 3 15,2-3 0,4 2 0,-4-2 0,0-3 16,3 0 0,-1 2 0,3 0 0,-3-4 16,1-1 0,1-3 0,0-2 0</inkml:trace>
  <inkml:trace contextRef="#ctx0" brushRef="#br0">30317 8148 0,'2'-9'0,"-2"9"16,0 0 0,0 0 0,0 0 0,0 0 0,0 0 15,0 0 0,3 39 0,-3-21 0,-3-1 16,1 3 0,2 12 0,-2-5 0,4-3 15,-4-2 0,2-2 0,0-1 0,2-1 16,-2 2 0,0-5 0,2 3 0,1-2 16,-3-2 0,0-2 0,4-1 0,-1-1 15,1-2 0,-4-8 0,4 12 0,-2-6 16,-2-6 0,11 6 0,-11-6 0,0 0 0,20 2 16,-20-2 0,18-8 0,-3 0 15,0-2 0,0-2 0,1-2 0,-3 3 16,3-3 0,-6 4 0,1 0 0,-4 2 0,4 1 15,-7 2 0,5 0 0,-9 5 0,7-7 16,-7 7 0,8-3 0,-8 3 0,0 0 16,0 0 0,0 0 0,0 0 0,15 10 15,-15-10 0,8 13 0,-6-7 0,0 4 16,0-2 0,2 0 0,-2 2 0,-2 0 0,2 0 16,1-1 0,-1 5 0,-2 0 15,2-4 0,-2 2 0,2-4 0,-2 2 16,4-3 0,-4-7 0,3 14 0,1-8 0,-4-6 15,7 10 0,-7-10 0,4 6 0,-4-6 16</inkml:trace>
  <inkml:trace contextRef="#ctx0" brushRef="#br0">30758 8190 0,'0'0'16,"0"0"0,0 0 0,0 0 0,0 0 0,0 0 16,19 26 0,-17-11 0,3 3 0,2 9 15,-3-1 0,-2-6 0,0-2 0,0 1 16,0-1 0,1 2 0,-3-4 0,0-1 16,0 1 0,0-2 0,0-2 0,0-2 15,0-2 0,0-8 0,0 12 0,0-12 16,0 10 0,0-10 0,0 7 0,0-7 15,0 0 0,0 0 0,0 0 0,0 0 16,0 0 0,0 0 0,0 0 0,0 0 0,26-25 16,-17 9 0,0 0 0,2-2 15,-3 2 0,4 1 0,-4 1 0,3 2 0,-4-2 16,-1 6 0,1 1 0,-3 1 0,-4 6 16,6-10 0,-6 10 0,8-4 15,-8 4 0,0 0 0,0 0 0,0 0 0,0 0 16,17 17 0,-13-11 0,-2 2 0,0 2 15,6 8 0,-2-2 0,-4-1 0,2-1 16,-2 2 0,5 0 0,-5-5 0,0 1 16,1-2 0,-1-2 0,0 0 0,5 0 0,-5 0 15,2-2 0,0 0 0,6 0 0,-4-1 16,1-2 0,1-1 0,-8-2 0,20 0 16</inkml:trace>
  <inkml:trace contextRef="#ctx0" brushRef="#br0">31268 8367 0,'0'0'0,"0"0"0,0 0 0,0 0 16,0 0 0,2-9 0,-2 9 0,0 0 0,0 0 16,0 0 0,12-5 0,-12 5 15,0 0 0,26 0 0,-26 0 0,25 3 16,-9-3 0,4 0 0,-3 0 0,3 0 0,-9 0 15,-11 0 0,24-3 0,-24 3 0,20-2 16,-15 1 0,5-1 0,-10 2 0,13-5 16</inkml:trace>
  <inkml:trace contextRef="#ctx0" brushRef="#br0">31538 8271 0,'-5'-12'0,"5"12"16,-4-8 0,4 8 0,-4-6 0,4 6 15,0 0 0,-10-8 0,10 8 0,0 0 0,0 0 16,0 0 0,-10-2 0,10 2 0,0 0 15,0 0 0,-16 16 0,10-8 0,1 2 16,1 4 0,-2 1 0,1 1 0,0 0 16,1 0 0,0 1 0,-1-3 0,3 4 15,0-2 0,2-2 0,0 1 0,0 1 16,2 0 0,0-5 0,1 1 0,-1-2 16,2 0 0,0-2 0,-1 0 0,2 0 15,1-4 0</inkml:trace>
  <inkml:trace contextRef="#ctx0" brushRef="#br0">31857 8182 0,'0'0'0,"0"0"0,0 0 0,0 0 15,0 0 0,0 0 0,0 0 0,7 31 16,-7-15 0,0 2 0,0 0 0,0 0 16,0 1 0,-2-1 0,2 0 0,0 2 15,-3-1 0,6-1 0,-3-2 0,0 3 0,-3-3 16,3 0 0,0 2 0,3-3 0,-1-3 16,-2 0 0,2-4 0,-2 2 15,3-4 0,-3-6 0</inkml:trace>
  <inkml:trace contextRef="#ctx0" brushRef="#br0">32239 8209 0,'4'-5'0,"-4"5"0,0 0 16,6-6 0,-6 6 0,0 0 0,0 0 15,7-7 0,-7 7 0,0 0 0,11-3 16,-11 3 0,15-2 0,-15 2 0,18-2 16,-1 0 0,3 0 0,0 0 0,-3 2 15,3 0 0,2 0 0,0-2 0,-2 2 16,2 2 0,11 0 0,-10 0 0,-1-2 16,-6 2 0</inkml:trace>
  <inkml:trace contextRef="#ctx0" brushRef="#br0">32286 8389 0,'0'0'0,"0"0"16,0 0 0,0 0 0,0 0 15,0 0 0,0 0 0,0 0 0,31 8 16,-9-10 0,11 0 0,2 0 0,0 0 0,5-2 15,-1 0 0,0 0 0,4-2 0,-2 0 16,-2-1 0,1-3 0,-1 0 0</inkml:trace>
  <inkml:trace contextRef="#ctx0" brushRef="#br0">32969 8266 0,'14'-5'0,"-3"-1"0,1 0 0,-6 2 16,-6 4 0,8-4 0,-8 4 0,9-4 16,-9 4 0,0 0 0,0 0 0,7-4 15,-7 4 0,0 0 0,0 0 0,0 0 0,0 0 16,0 0 0,0 0 0,-22 23 0,20-14 15,-7-1 0,2 0 0,5-1 16,-2 3 0,2-2 0,-1 0 0,1 2 0,0-2 16,2-8 0,0 16 0,4-8 0,-1-3 15,5 1 0,-3 0 0,4-2 0,-3 0 16,12 4 0,-5-6 0,5-2 0,-1 0 16,3-2 0,-3-2 0,1-2 0,0 0 15,-3 0 0,0-3 0,-2-1 0,-4 3 16,0 0 0,-3-3 0,1 4 0,-3-2 15,-2 0 0,0 0 0,2 0 0,-4 8 16,0-15 0,0 7 0,0 8 0,-6-14 0,2 8 16,0-2 0,4 8 0,-11-10 15,4 4 0,-2 3 0,3-4 0,6 7 0,-14-8 16,6 5 0,8 3 0,-11-8 0,11 8 16,-12-4 0,12 4 0,-8-4 15,8 4 0,0 0 0,0 0 0,-17 0 0,17 0 16</inkml:trace>
  <inkml:trace contextRef="#ctx0" brushRef="#br0">32867 8709 0,'4'-7'16,"-4"7"0,0 0 0,0 0 0,8-9 0,-8 9 16,10-6 0,1 2 0,9 2 0,13-8 15,2 2 0,0 4 0,2-3 0,1 2 16,1-2 0,-2 4 0,0-2 0,-4 3 16,-7 0 0,-4-1 0,0 2 0,-3-1 15,-5 0 0,-1 2 0,-13 0 0,18 0 16,-18 0 0,0 0 0,15 2 0,-15-2 15,0 0 0</inkml:trace>
  <inkml:trace contextRef="#ctx0" brushRef="#br0">33124 8730 0,'23'2'16,"2"-2"0,-7 2 0,-6-2 0,-1 2 16,-11-2 0</inkml:trace>
  <inkml:trace contextRef="#ctx0" brushRef="#br0">33057 8849 0,'36'-2'0,"-10"2"15,-6 2 0,-4-4 0,-1 2 16,-15 0 0,17 0 0,-17 0 0,0 0 16,0 0 0,0 0 0,0 0 0,0 0 15,0 0 0,0 0 0,0 0 0,-81 4 16,46-4 0,-2 1 0,1 4 0,1-1 0,2-4 15,7 1 0,5 1 0,3 0 0,3-2 16,15 0 0,-22 0 0,22 0 0,-16 3 16,16-3 0,0 0 0,0 0 0,0 0 15,0 0 0,0 0 0,0 0 0,0 0 16,0 0 0,0 0 0,0 0 0,59-7 16,-41 4 0,-1 1 0,3-3 0,-6 4 15,-14 1 0,19-7 0,-7 6 0,-12 1 16,0 0 0,19-2 0,-19 2 0,0 0 0,0 0 15,13-4 0,-13 4 0,0 0 0,0 0 16,0 0 0,0 0 0,0 0 0,0 0 16,0 0 0,0 0 0,0 0 0</inkml:trace>
  <inkml:trace contextRef="#ctx0" brushRef="#br0">33003 8837 0,'0'0'0,"0"0"0,0 0 0,0 0 16,0 0 0,0 0 0,0 0 0,0 0 0,0 0 15,0 0 0,0 0 0,0 0 16,0 0 0,0 0 0,0 0 0,0 0 0,0 0 16,0 0 0,0 0 0,0 0 0,0 0 15,0 0 0,0 0 0,0 0 0,0 0 16,0 0 0,0 0 0,0 0 0,0 0 16,0 0 0,0 0 0,0 0 0,0 0 15,0 0 0,0 0 0,0 0 0,0 0 16,0 0 0,0 0 0,0 0 0</inkml:trace>
  <inkml:trace contextRef="#ctx0" brushRef="#br0">28654 8655 0,'2'-12'16,"-2"12"0,0 0 0,6-11 0,-6 11 16,4-14 0,-2 6 0,-2 8 0,2-14 15,0 4 0,-2 10 0,2-18 0,-2 0 0,5 3 16,-5-1 0,0 0 0,-3 3 0,3-3 16,-2 0 0,-2 0 0,2 2 15,-2 1 0,-4-3 0,2 2 0,-2 0 0,-1 4 16,0 2 0,-2-4 0,-2 5 0,2-1 15,0 4 0,-5-4 0,4 4 0,-6 2 16,3 0 0,-3 2 0,-1 0 0,-1 2 16,3 2 0,-3 2 0,2 2 0,-1 0 15,1 4 0,-9 3 0,3 1 0,5 2 16,-3 2 0,5-2 0,-3 5 0,2 4 16,3-3 0,-1 2 0,7-2 0,-1 4 15,0 1 0,4-6 0,2-1 0,2-4 16,0 12 0,2-3 0,4-3 0,-4-6 0,4 0 15,2-3 0,2 3 0,0-2 0,1 0 16,2-1 0,0-1 0,4 0 0,1-2 16,-4 0 0,2-2 0,3-1 0,1-1 15,-1-2 0,1 0 0,0-2 0,1 0 16,1-2 0,-3-2 0,5-2 0,-22 2 16,39-8 0,-19 4 0,11-8 0,-7 0 15,-4 1 0,-3-1 0,8-6 0,-3 2 16,-5 2 0,-3-1 0,-2 1 0,1-2 15,-1-2 0,-4 2 0,1 1 0,0-1 0,-3-2 16,1 2 0,-1 1 0,-4-1 16,0 4 0,0 2 0,-2 2 0,0 8 0,4-14 15,-4 14 0</inkml:trace>
  <inkml:trace contextRef="#ctx0" brushRef="#br0">28253 8880 0,'6'8'15,"-2"0"0,2-2 0,1 1 0,-7-7 16,18 10 0,-10-3 0,10-2 0,-1 3 0,1-3 16,1-2 0,1 1 0,2-2 15,-3 0 0,4-4 0,7-4 0,-1 0 0,-9 1 16,-1-2 0,12-3 0,-9-1 0,-2-5 15,-7 4 0,5-2 0,3-8 0,-5 5 16,-4 1 0,0 0 0,-2 0 0,-1 1 16,-1-3 0,0 0 0,-2 0 0,0 1 15,-1-1 0,-1 0 0,1 1 0,-5-3 16,2 2 0,-2 2 0,-2-2 0,-1 3 0,3-1 16,-2 0 0,-2 0 0,2 3 15,-3-3 0,1 2 0,0 2 0,0 2 16,-2 0 0,2 0 0,0 3 0,4 7 0,-6-14 15,1 4 0,5 10 0,-8-12 0,1 6 16,7 6 0,-11-8 0,5 3 0,6 5 16,-14-8 0,14 8 0,-15-4 0,15 4 15,-18 0 0,18 0 0,-19-3 0,19 3 16,-22 3 0,22-3 0,-20 4 0,20-4 16,-21 6 0,9-3 0,-3 3 0,3 0 15,2 0 0,-3 0 0,6 0 0,-8 4 16,4-2 0,2 1 0,-2 3 0,5-2 0,-1 0 15,0 0 0,5 0 0</inkml:trace>
  <inkml:trace contextRef="#ctx0" brushRef="#br0">29985 8225 0,'-12'16'0,"6"-1"15,2 0 0,-1 0 0,5 1 0,-2 2 16,2 0 0,0 0 0,7 11 0,-1-7 0,0-3 16,-1-1 0,4 0 0,8 8 15,-1-7 0,-1-3 0,-2-4 0,12 8 16,-6-5 0,-1 0 0,10-2 0,-4-3 0,6 2 15,-3-4 0,-5-2 0,0-3 0,-1 0 16,10 2 0,2-3 0,-5-2 0,-6 3 16,-1-6 0,0 1 0,-1 0 0,0 1 15,-1-1 0,-1-3 0,-5 0 0,5 0 16,-6-2 0,4-1 0,-7 0 0,-1 2 16,-1-2 0,0-2 0,-3 2 0,0 1 15,1-7 0,-1-2 0,-1 0 0,-1 0 16,-2-2 0,0 1 0,0 1 0,-2-4 0,2 1 15,0 1 0,-3 0 0,-1-1 16,1-1 0,-1 2 0,-2 0 0,4 1 0,-3-1 16,1 2 0,-1 0 0,1 0 0,2 0 15,-3 5 0,3 1 0,-2 0 0,2 0 16,2 10 0,-6-14 0,-2 7 0,2-1 16,6 8 0,-6-12 0,-1 7 0,7 5 15,-11-9 0,2 3 0,9 6 0,-13-4 16,13 4 0,-15-6 0,15 6 0,-21-4 15,21 4 0,-19 0 0,19 0 0,-22 0 16,22 0 0,-22 0 0,22 0 0,-19 4 0,9 0 16,10-4 0,-19 4 0,11 2 15,-2 0 0,2 2 0</inkml:trace>
  <inkml:trace contextRef="#ctx0" brushRef="#br0">31441 8328 0,'7'22'0,"-5"-5"0,6-3 16,-3 2 0,4-2 0,-1-2 0,6 1 0,1-3 15,-1 2 0,3 0 0,1-2 0,1 0 16,1-5 0,13 3 0,-1-1 16,-1-2 0,-5-3 0,-1-2 0,-4 0 0,1-2 15,-2 0 0,1-1 0,-1-2 0,-2 0 16,-1-2 0,-1-1 0,-1 1 0,-1-3 16,1 2 0,-4 0 0,-2-2 0,3-2 15,-2-2 0,-4 5 0,1-3 0,-3 2 16,2-6 0,-2 5 0,0-1 0,0-2 0,-4 2 15,2 0 0,-2-4 0,2 5 16,-4-1 0,2 2 0,0 10 0,-2-18 16,2 10 0,0 8 0,-4-16 0,4 8 0,0 8 15,-6-10 0,6 10 0,-4-13 0,4 13 16,-2-10 0,2 10 0,-2-8 0,2 8 16,0 0 0,0 0 0,-2-12 0,2 12 15,0 0 0,0 0 0,-5-10 0,5 10 16,0 0 0,0 0 0,-2-7 0,2 7 15,0 0 0,0 0 0,0 0 0,-6-10 16,6 10 0,0 0 0,0 0 0,-7-10 0,7 10 16,0 0 0,-7-6 0,7 6 15,0 0 0,-8-8 0,8 8 0,0 0 16,-4-8 0,4 8 0,0 0 0,-10-8 0,10 8 16,0 0 0,0 0 0,-8-6 15,8 6 0,0 0 0,0 0 0,-9-6 0,9 6 16,0 0 0,0 0 0,0 0 0,0 0 15,-10-6 0,10 6 0,0 0 0,0 0 16,0 0 0,0 0 0,0 0 0,0 0 16,0 0 0,0 0 0,-10-6 0,10 6 15,0 0 0,0 0 0,0 0 0,0 0 0,0 0 16,0 0 0,0 0 0,0 0 0,0 0 16,-11-3 0,11 3 0,0 0 15,0 0 0,0 0 0,0 0 0,0 0 0,0 0 16,0 0 0,0 0 0,0 0 0,0 0 15,0 0 0,0 0 0,0 0 0,0 0 16,-10-6 0,10 6 0,0 0 0,0 0 16,0 0 0,0 0 0,0 0 0</inkml:trace>
  <inkml:trace contextRef="#ctx0" brushRef="#br0">5470 10835 0,'0'0'0,"0"0"0,0 0 0,0 0 16,0 0 0,0 0 0,0 0 0,0 0 16,0 0 0,0 0 0,0 0 0,0 0 15,0 0 0,50 0 0,-16 2 0,1-2 16,1 0 0,-1 2 0,-4-2 0,-3 2 15,5-2 0,-8 2 0,-4 0 0,-3-2 0,-1 2 16,3 0 0,-4 0 0,1-2 0,-4 0 16,0 2 0,-2 0 0,0-2 0,-11 0 15,15 2 0</inkml:trace>
  <inkml:trace contextRef="#ctx0" brushRef="#br0">5599 11017 0,'0'0'0,"0"0"0,-12 3 0,12-3 16,0 0 0,0 0 0,0 0 0,0 0 16,0 0 0,0 0 0,0 0 0,0 0 15,0 0 0,0 0 0,34 10 0,-17-8 16,3 3 0,15-2 0,-2-1 0,2-2 15,2 3 0,-7-3 0,3 0 0,-6 0 16,5-3 0,-5 3 0,-5-2 0,-3 2 16,-1-2 0,0 1 0,-1-4 0,-3 3 15,-4-1 0,-1-1 0,2 0 0,-11 4 16,13-8 0,-9 4 0,-4 4 0,2-10 0,-2 10 16,0-12 0,-2 4 0,-2-1 15,-4-6 0,-4 2 0,1-1 0,-1 0 0,-2 0 16,-10-7 0,5-1 0,-6 2 0,7 5 15,1-2 0,2 4 0,0-1 0,1-2 16,1 4 0,-3-1 0,4-3 0,-1 4 16,1 0 0,2 0 0,1 2 0,2 1 15,1 1 0,-1 2 0,7 6 0,-4-10 16,4 10 0,-2-8 0,2 8 0,0 0 0,0 0 16,15-8 0,-15 8 0,28 2 15,-8 2 0,11 4 0,-2 4 0,1 2 0,-1 5 16,-3-1 0,2 2 0,-2 0 0,-4 3 15,1 1 0,-2 1 0,-3 1 0,-6-6 16,-2-1 0,-2-2 0,-1 0 0,-5 3 16,0-2 0,0 12 0,-4-9 0,-2 1 15,0-3 0,-7 9 0,-3-6 0,4-2 16,-1-5 0,-3-1 0,-8 7 0,1 1 16,1-6 0,3-4 0,1 0 0,1-2 15,-1 0 0,6-5 0,-2 3 0,4-3 16,-1-3 0,9-2 0,-18 5 0,18-5 0,0 0 15,0 0 0</inkml:trace>
  <inkml:trace contextRef="#ctx0" brushRef="#br0">7687 10612 0,'0'0'16,"0"-8"0,0 8 0,0 0 0,0 0 15,0 0 0,0 0 0,0 0 16,0 0 0,0 0 0,6 24 0,-2-6 0,3 12 15,-3 1 0,0 6 0,-2-3 0,4 1 16,-2 1 0,-2 1 0,-2-1 0,0 0 16,2-5 0,-2 0 0,2-1 0,-2-2 15,-2-4 0,4-4 0,-2-5 0,0-3 16,0 4 0,0-4 0,0-1 0,0-1 0,0-10 16,0 14 0,0-14 0,0 8 15,0-8 0,0 0 0,0 0 0,-2 12 0,2-12 16,0 0 0,0 0 0,0 0 0,0 0 15,0 0 0,0 0 0,2-42 0,-2 24 16,2 1 0,-2-1 0,2-2 0,-2 0 16,0 3 0,2-3 0,1 2 0,-1-1 15,3 3 0,-3-2 0,-2 2 0,2 1 16,-2 3 0,2 0 0,0 2 0,1 0 16,-3 10 0,8-16 0,-6 11 0,2-3 15,-4 8 0,14-12 0,-8 8 0,-6 4 16,15-10 0,-5 6 0,-10 4 0,15-2 0,-15 2 15,18 0 0,-18 0 0,17 6 0,-10-2 16,1 2 0,5 6 0,-3-3 0,-2 1 16,-2 4 0,1 0 0,0 2 0,-5-5 15,-2 2 0,2-1 0,-2-3 0,-2 1 16,2 2 0,-5 0 0,-3 3 0,1-1 16,-3 0 0,-2-2 0,-1-2 0,2-1 15,0-1 0,3-1 0,-1-4 0,0 4 16,9-7 0,-17 3 0,17-3 0,-16 2 15,16-2 0,0 0 0,-27-4 0,27 4 0,0 0 16,-14-6 0,14 6 0,0 0 0,-11-5 16,11 5 0,0 0 0,-10-7 15,10 7 0,0 0 0,0 0 0,0 0 0,0 0 16,0 0 0,0 0 0,0 0 0,0 0 16,0 0 0,0 0 0,0 0 0,0 0 15,0 0 0,0 0 0,0 0 0,14 28 16,-10-20 0,3-2 0,-1 2 0,0-2 0,4 2 15,1 3 0,-1-3 0,0 1 16,-4-2 0,0-1 0,1 0 0,2 0 16,0 0 0,-9-6 0,22 16 0,-12-11 0,1 0 15,-1-2 0,0-1 0,-10-2 0</inkml:trace>
  <inkml:trace contextRef="#ctx0" brushRef="#br0">8059 11192 0,'0'0'0,"0"0"0,0 0 0,0 0 15,0 0 0,0 0 0,0 0 0,0 0 16,0 0 0,0 34 0,2-26 0,-2 2 0,0-10 16,0 18 0,2-9 0,-2 1 15,2 6 0,1-4 0,3-2 0,-2 0 16,0 0 0,4-5 0,0 3 0,-1-2 0,-7-6 15,15 10 0,-4-8 0,-11-2 0,20 4 16,-20-4 0,17-2 0,-17 2 0,18-6 16,-18 6 0,15-8 0,-15 8 0,9-10 15,-9 10 0,2-12 0,-2 12 0,0-14 16,0 14 0,-7-13 0,7 13 0,-11-10 0,7 4 16,4 6 0,-10-12 0,2 8 15,8 4 0,-10-8 0,10 8 0,-11-7 0,11 7 16,-12-5 0,12 5 0,0 0 0,-12-8 15,12 8 0,0 0 0,-11-3 0,11 3 16,0 0 0,0 0 0,-11-6 0,11 6 16,0 0 0,0 0 0,0 0 0,0 0 15,-7-3 0,7 3 0</inkml:trace>
  <inkml:trace contextRef="#ctx0" brushRef="#br0">8446 10970 0,'0'0'0,"-8"-5"0,8 5 15,0 0 0,0 0 0,0 0 0,0 0 16,-7-5 0,7 5 0,0 0 0,0 0 15,0 0 0,0 0 0,0 0 0,0 0 16,0 0 0,0 0 0,0 0 0,17-8 16,-17 8 0,20-4 0,0 2 0,0 0 0,0 0 15,0 0 0,-3 0 0,5 2 0,-3-2 16,-1 2 0,2 0 0,-3 0 16,-1 0 0,1 0 0,-17 0 0,24 2 0,-13-2 15,-11 0 0,15 2 0,-15-2 0,13 2 16,-13-2 0,12 4 0,-12-4 0,10 4 15,-10-4 0,0 0 0,9 5 0,-9-5 16,0 0 0</inkml:trace>
  <inkml:trace contextRef="#ctx0" brushRef="#br0">8497 11095 0,'0'0'0,"0"0"0,-14 5 0,14-5 16,0 0 0,0 0 0,0 0 0,0 0 16,0 0 0,0 0 0,0 0 0,0 0 15,0 0 0,0 0 0,0 0 0,0 0 16,51 0 0,-31-3 0,-1 3 0,1-2 0,0 2 16,-1 0 0,4-1 0,-3 1 15,-3 0 0,3-2 0,-3 0 0,-2 0 0,2 2 16,1-2 0,-2 0 0,-1 2 0,1-2 15,-16 2 0,21-4 0</inkml:trace>
  <inkml:trace contextRef="#ctx0" brushRef="#br0">9007 10703 0,'3'-10'0,"-3"0"0,4 0 16,-4 10 0,2-9 0,-2 9 0,0 0 16,2-12 0,-2 12 0,0 0 0,0 0 15,0 0 0,0 0 0,0 0 0,0 0 16,11 26 0,-9-9 0,0 3 0,0 13 0,4-1 15,-4 1 0,0 3 0,2-2 16,-4-1 0,0 3 0,6-3 0,-3-1 16,-6-9 0,3-1 0,3-4 0,-3-1 0,0-1 15,0 0 0,0-4 0,0-2 0,0 0 16,0-10 0,0 16 0,0-16 0,0 10 16,0-10 0,0 0 0,0 11 0,0-11 15,0 0 0,0 0 0,0 0 0,0 0 16,0 0 0,0 0 0,0 0 0,15-33 15,-10 17 0,3 0 0,-2 0 0,1-4 16,0 5 0,4-3 0,-5 2 0,8 0 16,-6 3 0,3-1 0,3 2 0,-2 0 15,0 4 0,-1 3 0,-3-3 0,4 3 16,-12 5 0,17-5 0,-17 5 0,17-2 0,-17 2 16,15 0 0,-15 0 0,0 0 15,20 4 0,-20-4 0,0 0 0,13 6 0,-13-6 16,4 7 0,-4-7 0,0 0 0,0 12 15,0-12 0,0 0 0,-8 14 0,-1-8 16,9-6 0,-15 10 0,6-6 0,1 2 16,8-6 0,-18 6 0,18-6 0,-15 6 15,3-3 0,12-3 0,-12 3 0,12-3 0,0 0 16,-21 2 0,21-2 0,0 0 0,0 0 16,-14 1 0,14-1 0,0 0 0,0 0 15,0 0 0,0 0 0,-14 4 0,14-4 16,0 0 0,0 0 0,-6 10 0,6-10 15,0 0 0,2 12 0,-2-12 0,2 16 16,-2-16 0,2 15 0,2-6 0,1-1 16,2-3 0,-3 3 0,2 0 0,8 2 15,-1 0 0,-3-2 0,6 2 0,-1-2 16,1-5 0,1 2 0,-3-4 0,-2 1 16</inkml:trace>
  <inkml:trace contextRef="#ctx0" brushRef="#br0">9505 11117 0,'0'0'0,"0"0"0,0 0 0,0 0 16,0 0 0,0 0 0,0 0 0,0 0 0,0 0 15,6 30 0,-4-20 0,0-2 16,-2 9 0,3-5 0,-1 4 0,0-2 0,0-2 15,-2-1 0,4 4 0,-2 0 0,1-3 16,0 0 0,-1 0 0,0-4 0,-2-8 16,4 13 0,-4-13 0,4 10 0</inkml:trace>
  <inkml:trace contextRef="#ctx0" brushRef="#br0">9712 11027 0,'0'0'0,"5"-10"0,-5 10 0,5-6 16,-5 6 0,8-10 0,-1 8 0,1-4 16,-8 6 0,18-8 0,0 0 0,-3 4 15,5 1 0,-1-2 0,1 2 0,2-1 16,-3 1 0,1 0 0,-2 3 0,1 0 15,1 0 0,0 3 0,-5-3 0,0 5 16</inkml:trace>
  <inkml:trace contextRef="#ctx0" brushRef="#br0">9896 11119 0,'0'0'0,"0"0"15,0 0 0,0 0 0,0 0 0,0 0 16,40 0 0,-23 0 0,1-2 0,-1 2 16,3 0 0,-2-2 0,1 2 0,-1 0 15,-1-2 0</inkml:trace>
  <inkml:trace contextRef="#ctx0" brushRef="#br0">10501 10948 0,'0'0'16,"0"0"0,0 0 0,0 0 0,0 0 15,29 4 0,-16-1 0,-13-3 0,26 5 16,-4-2 0,11-1 0,-7 1 0</inkml:trace>
  <inkml:trace contextRef="#ctx0" brushRef="#br0">11099 10946 0,'11'-8'16,"-11"8"0,9-6 0,-9 6 0,8-4 15,-8 4 0,14-8 0,-10 4 0,-4 4 16,13-4 0,-13 4 0,18-4 0,-9 2 15,-9 2 0</inkml:trace>
  <inkml:trace contextRef="#ctx0" brushRef="#br0">11579 10900 0,'0'0'0,"18"-2"0,-18 2 15,15-2 0,-15 2 0,18-1 16,-18 1 0,17 0 0,-17 0 0,18-2 16,-18 2 0,15-3 0,-15 3 0,15 0 0,-15 0 15,0 0 0,22-2 0,-22 2 0,13 0 16,-13 0 0,15 0 0,-15 0 0,0 0 16</inkml:trace>
  <inkml:trace contextRef="#ctx0" brushRef="#br0">12271 10474 0,'0'0'0,"0"0"0,5-8 0,-5 8 16,0 0 0,0 0 0,0 0 0,0 0 16,0 0 0,0 0 0,0 36 0,-2-16 15,4 9 0,-4 3 0,-8 1 0,8-1 16,0 3 0,-2-1 0,-2-3 0,1 3 16,0-3 0,-1-1 0,-1-2 0,1-4 15,2-5 0,2-3 0,-4 0 0,2-4 0,4-2 16,-2-1 0,2 1 0,0-10 0,-4 12 15,4-12 0,-2 10 0,2-10 0,0 0 16,0 0 0,-2 8 0,2-8 0,0 0 16,0 0 0,0 0 0,12-30 0,2 3 15,1-1 0,3-1 0,-5-3 0,4 0 16,0 1 0,-1 3 0,4-1 0,-7 3 16,0 6 0,-2 6 0,-4 1 0,1 3 15,2 2 0,-4 0 0,0 2 0,-6 6 16,13-8 0,-13 8 0,12-4 0,-12 4 0,0 0 15,0 0 0,15 0 0,-15 0 0,0 0 16,0 0 0,0 0 0,9 18 0,-9-18 16,-7 14 0,7-14 0,-13 20 0,2-7 15,-4-1 0,2 2 0,-5-4 0,1 1 16,-1-1 0,0-2 0,1 0 0,1 0 16,-1 0 0,4-4 0,2 0 0,11-4 15,-16 6 0,16-6 0,-15 6 0,15-6 16,-10 2 0,10-2 0,0 0 0,-12 3 0,12-3 15,0 0 0,-8 7 0,8-7 0,0 0 16,0 0 0,-7 9 0,7-9 0,0 10 16,0-10 0,0 14 0,0-14 0,7 16 15,-5-7 0,4 6 0,0-4 0,0 1 16,2 2 0,1-2 0,2 1 0,-2-3 16,3 0 0,2 0 0,-1 0 0,1-2 15,-2-2 0,1-2 0,1 2 0,1-5 16,0 4 0,0-3 0,3-2 0,-1-4 0,1 1 15,0-2 0</inkml:trace>
  <inkml:trace contextRef="#ctx0" brushRef="#br0">12679 10837 0,'0'0'0,"13"-4"0,-13 4 0,18 2 16,-18-2 0,14 4 0,-5 0 15,0 2 0,0 0 0,-3 2 0,6 2 16,-2 3 0,1-1 0,-4-2 0,-2 0 0,1 0 16,-2 0 0,-2-2 0,1 1 15,-3-9 0,8 15 0,-8-10 0,0-5 16,5 10 0,-5-10 0,0 0 0,2 12 0,-2-12 16,0 0 0,5 6 0,-5-6 15,0 0 0,0 0 0,0 0 0,0 0 0,0 0 16,0 0 0,10-23 0,-1 8 0,-2 0 15,-1-1 0,1 0 0,-1 2 0,4 0 16,-6 2 0,2 1 0,3 3 0,-3 0 16,3 2 0,-2 0 0,-7 6 0,26-10 15,-13 6 0,-1 4 0,-12 0 0,23 0 0,-23 0 16,18 6 0,-8-2 0,0 2 0,-10-6 16,25 14 0,-15-6 0,5 2 15,-7 0 0,2-3 0,-4 1 0,2-2 0,-3 0 16,-5-6 0,11 14 0,-6-8 0,-5-6 15,6 12 0,-2-6 0,-4-6 0,4 10 16,-4-10 0,3 10 0,-3-10 0,5 7 16,-5-7 0,2 8 0,-2-8 0,0 0 15</inkml:trace>
  <inkml:trace contextRef="#ctx0" brushRef="#br0">13489 10689 0,'0'0'0,"0"0"0,7-6 0,-7 6 16,0 0 0,0 0 0,0 0 0,0 0 0,13-7 15,-13 7 0,17-3 0,1 1 16,-1 0 0,3 1 0,2-1 0,11 0 0,2-1 15,-2 2 0,0-1 0,-7 2 0,-2 0 16,-2 0 0,0 0 0,-2 0 0,-1 2 16,-1-1 0,-3-1 0,-2 3 0,-13-3 15,17 4 0,-17-4 0</inkml:trace>
  <inkml:trace contextRef="#ctx0" brushRef="#br0">13479 10810 0,'0'0'0,"0"0"0,0 0 0,0 0 16,0 0 0,0 0 0,49 8 0,-14-6 16,8-1 0,-4-1 0,2 2 0,3 0 15,0 1 0,2-2 0,0 1 0,25-2 16,-24 0 0,-2 2 0,-4-4 0</inkml:trace>
  <inkml:trace contextRef="#ctx0" brushRef="#br0">14593 10644 0,'0'0'0,"0"0"0,0 0 0,-30 4 16,30-4 0,-25 16 0,11-7 0,-2 1 15,5 2 0,-5 0 0,8 2 0,-1 1 16,-2-3 0,4 0 0,5-2 0,-2 0 16,4 0 0,0-10 0,4 18 0,1-8 15,8 1 0,-2 1 0,9-2 0,-3-2 0,1 0 16,15 0 0,-1-2 0,1-4 0,-8 0 16,-4-4 0,-1-3 0,0 2 15,-3-5 0,-1 0 0,-2-2 0,2-2 0,-7 0 16,4 0 0,-8-1 0,1 3 0,-4-2 15,-2 2 0,0 10 0,-4-17 0,-8 4 16,0 0 0,-4 3 0,-1 0 0,-12-6 16,5 6 0,2 2 0,1 3 0,-10-3 15,0 2 0,-2 0 0,9 4 0,4-2 16,1 0 0,1 2 0,3 0 0,-1 0 16,16 2 0,-20-2 0,20 2 0,-12-2 0,12 2 15,0 0 0,-18-2 0,18 2 16,0 0 0,-11-2 0,11 2 0,0 0 15,0 0 0,0 0 0,0 0 0,0 0 0</inkml:trace>
  <inkml:trace contextRef="#ctx0" brushRef="#br0">12618 11456 0,'0'0'0,"0"0"0,0 0 0,-12-5 15,12 5 0,0 0 0,0 0 0,0 0 16,0 0 0,0 0 0,0 0 0,0 0 15,42-12 0,-11 10 0,6 0 0,6-2 16,28 2 0,-3-4 0,0 4 0,4 0 16,1-2 0,3 2 0,-6-2 0,2 1 15,0-2 0,0 1 0,6 1 0,-9-2 0,2 2 16,5-1 0,-6-2 0,1 2 0,-15 4 16,-11 0 0,2-2 0,-5 0 15,-2 0 0,1 0 0,-5 0 0,-3-2 0,-10 2 16,-3 2 0,-4 0 0,-16 0 0,23 0 15,-23 0 0,16-2 0,-16 2 0,0 0 16,0 0 0,0 0 0,0 0 0,0 0 16,0 0 0,0 0 0,0 0 0,0 0 15,-57 20 0</inkml:trace>
  <inkml:trace contextRef="#ctx0" brushRef="#br0">12374 11551 0,'31'5'0,"6"2"0,4-5 0,6 2 16,27 0 0,1 2 0,3-4 0,2-2 16,-4 2 0,5-4 0,7 0 0,-2-2 15,-4 4 0,4-2 0,-1 0 0,-4-2 16,-4 0 0,5 0 0,-8-2 0,-2 2 16,-4-2 0,-16 6 0,-10-2 0,-2-1 15,-3-1 0,-7 1 0,-5 2 0,-9 1 16,-2-2 0,-14 2 0,25-2 0,-25 2 0,14 0 15,-14 0 0,0 0 0,16-2 0,-16 2 16,0 0 0,0 0 0,0 0 0,17-2 16,-17 2 0,0 0 0,0 0 0,0 0 15,0 0 0,0 0 0,0 0 0,0 0 16,0 0 0,14-2 0,-14 2 0,0 0 16,0 0 0,0 0 0,0 0 0,0 0 15,0 0 0,0 0 0,0 0 0,4-8 16,-4 8 0,0 0 0,0 0 0,0 0 0,0 0 15,0 0 0,0 0 0,0 0 16,0 0 0,0 0 0</inkml:trace>
  <inkml:trace contextRef="#ctx0" brushRef="#br0">22813 6093 0,'0'0'0,"6"-6"0,-6 6 0,0 0 15,0 0 0,4-6 0,-4 6 0,0 0 16,0 0 0,0 0 0,7-4 0,-7 4 0,0 0 15,0 0 0,0 0 0,0 0 16,4-6 0,-4 6 0,0 0 0,0 0 0,0 0 16,0 0 0,0 0 0,0 0 0,7-4 15,-7 4 0,0 0 0,0 0 0,0 0 16,0 0 0,0 0 0,13 12 0,-7-4 16,-4 0 0,6 0 0,0 5 0,1 1 15,1 0 0,2 2 0,-6-1 0,5-1 16,-4 0 0,2 0 0,-3 0 0,0-3 15,4-3 0,-4 2 0,1-2 0,-1 0 0,0-2 16,4 2 0,-2-2 0,10 0 0,-3 2 16,-1-6 0,-1-2 0,7-2 15,12-1 0,1-4 0,2-3 0,-4-2 0,6-4 16,-4-1 0,4-3 0,-5-2 16,2 1 0,-1-3 0,-4 2 0,-2-2 0,-3 5 15,-1-3 0,-1 0 0,-5 6 0,-1 1 16,-6 3 0,3-4 0,1 4 0,-6-2 0,4 3 15,-4 1 0,-1 2 0,-1 0 0,0 2 16,2 0 0,-6 2 0,2-2 16,-4 6 0,8-6 0,-8 6 0,5-8 0,-5 8 15,4-3 0,-4 3 0,0 0 0,0 0 16,9-8 0,-9 8 0,3-4 0,-3 4 16,0 0 0,0 0 0,0 0 0,4-5 15,-4 5 0,0 0 0</inkml:trace>
  <inkml:trace contextRef="#ctx0" brushRef="#br0">10238 12822 0,'0'-8'0,"0"8"0,0 0 16,0 0 0,0 0 0,0-10 0,0 10 16,0 0 0,0-6 0,0 6 0,0 0 15,0 0 0,0 0 0,0-10 0,0 10 16,0 0 0,-2-6 0,2 6 0,0 0 0,0 0 16,0-7 0,0 7 0,0 0 0,0 0 15,2-10 0,-2 10 0,0 0 0,0 0 16,0-8 0,0 8 0,0 0 0,0 0 15,0-6 0,0 6 0,0 0 0,0 0 16,0 0 0,0 0 0,0 0 0,0 0 16,0 26 0,0-9 0,-2 3 0,2-2 15,0 13 0,-2-1 0,0-1 0,4-1 16,-2-2 0,-2 3 0,2-1 0,-3-5 16,1-3 0,2 0 0,0 0 0,0-5 15,0 5 0,0-4 0,-2 2 0,2-2 16,0-4 0,0-1 0,-2 1 0,2-2 0,-2-2 15,2 0 0,0 0 0,0 0 0,0-3 16,0-5 0,-2 15 0,2-15 0,0 7 16,0-7 0,0 8 0,0-8 0,0 0 15,0 8 0,0-8 0,0 0 0,0 8 16,0-8 0,0 0 0,8 6 0,-8-6 16,11 4 0,-11-4 0,16 0 0,-6 2 15,8-2 0,-3 2 0,1-4 0,4 2 0,-7 0 16,7-2 0,-3 2 0,3 0 15,-7 0 0,5-2 0,-2 0 0,2 0 0,-3 2 16,-1 0 0,-14 0 0,22 0 16,-22 0 0,19 0 0,-19 0 0,16-2 15,-16 2 0,13 0 0,-13 0 0,0 0 0,14-2 16,-14 2 0,0 0 0,0 0 0,0 0 16,14-2 0,-14 2 0,0 0 15,0 0 0,0 0 0,11 0 0,-11 0 0,0 0 16,0 0 0,12-2 0</inkml:trace>
  <inkml:trace contextRef="#ctx0" brushRef="#br0">10832 13177 0,'0'0'0,"0"0"0,0 0 15,0 0 0,0 0 0,0 0 0,0 0 16,0 0 0,0 0 0,17 18 0,-17-18 16,8 6 0,-4-4 0,-4-2 0,6 8 15,-6-8 0,7 5 0,-5 0 0,-2-5 16,6 5 0,-6-5 0,7 6 0,-7-6 0,3 6 16,-3-6 0,2 8 0,-2-8 15,0 0 0,-2 8 0,2-8 0,0 0 0,-10 8 16,10-8 0,-4 4 0,4-4 0,0 0 15,-7 4 0,7-4 0,0 0 0,0 0 16,0 0 0,0 0 0,0 0 0,0 0 16,-22-4 0,22 4 0,0 0 0,0 0 15,-4-8 0,4 8 0,0 0 0,-4-4 16,4 4 0,0 0 0,0 0 0,0 0 16,-2-6 0,2 6 0,0 0 0,0 0 15,0 0 0,0 0 0,0 0 0,0 0 16,0 0 0,0 0 0,0 0 0,0 0 0,0 0 15,0 0 0,0 0 0,0 0 0,0 0 16,-20 2 0,20-2 0,0 0 0,0 0 16,0 0 0,0 0 0,0 0 0,0 0 15,-11-2 0,11 2 0,0 0 0,0 0 16,-9-8 0,9 8 0,0 0 0,-4-8 16,4 8 0,0 0 0,-7-8 0,7 8 0,-4-3 15,4 3 0,0 0 0,-2-7 16,2 7 0,0 0 0,0 0 0,0 0 15,-5-9 0,5 9 0,0 0 0,0 0 0,0 0 16,-2-4 0,2 4 0,0 0 0,0 0 16,0 0 0,0 0 0</inkml:trace>
  <inkml:trace contextRef="#ctx0" brushRef="#br0">11489 12970 0,'2'-12'0,"2"4"0,1 2 16,-5 6 0,2-10 0,-2 10 0,0 0 15,3-8 0,-3 8 0,2-4 0,-2 4 0,0 0 16,0 0 0,0 0 0,0 0 0,0 0 16,4 18 0,-4-8 0,2 6 0,1 2 15,-1-1 0,2 13 0,-4 0 0,2-3 16,-2-1 0,2 1 0,0-3 0,0-4 15,1-2 0,-3 0 0,3-3 0,-1 3 16,0 0 0,0-5 0,-2 1 0,0-2 16,0-2 0,0 0 0,0-2 0,0 0 0,0-2 15,0-6 0,2 10 0,-2-10 0,0 7 16,0-7 0,0 0 0</inkml:trace>
  <inkml:trace contextRef="#ctx0" brushRef="#br0">11689 13348 0,'2'10'0,"0"-2"0,0 0 16,-2-2 0,0-6 0,5 10 0,-5-10 15,0 8 0,0-8 0,2 6 0,-2-6 0,0 0 16,0 0 0,0 0 0,0 0 0,0 0 16,0 0 0,0 0 0,0 0 0,0 0 15,15-34 0,-10 17 0,-1-3 0,4-8 16,-3-4 0,3 5 0,-3 4 0,2 3 15,-3 4 0,2 0 0,-1 1 0,-1 0 16,1 5 0,-1-1 0,-2 3 0,3 0 16,1 0 0,-4 0 0,-2 8 0,7-12 15,-2 7 0,-5 5 0,6-8 0,-6 8 16,9-9 0,-9 9 0,8-1 0,-8 1 16,0 0 0,16 0 0,-16 0 0,0 0 15,20 13 0,-16-8 0,9 6 0,-7-1 16,2 2 0,0 2 0,-1-1 0,-1 4 0,-2-2 15,3 1 0,-2-4 0,-1 3 0,0 2 16,0-6 0,1 5 0,1 0 0,-3-4 16,-1 0 0,3-3 0,-1 1 0,0-2 15,0 2 0</inkml:trace>
  <inkml:trace contextRef="#ctx0" brushRef="#br0">12455 13017 0,'-4'-8'0,"-1"0"0,3 3 16,2 5 0,-10-10 0,5 6 0,5 4 0,-13-8 15,13 8 0,-17-4 0,7 2 0,10 2 16,-26 0 0,9 4 0,-3 0 16,3 4 0,1 2 0,-3 1 0,1 1 0,-4 10 15,1 2 0,5-5 0,-2 7 0,5-3 16,0-1 0,6 0 0,1-4 0,1 0 16,3 1 0,2-1 0,0 0 0,2-1 15,3-1 0,1 2 0,1-6 0,2 2 16,-1-4 0,6 0 0,-3-1 0,-3-3 15,8 0 0,-1-2 0,1-2 0,1-2 16,0-2 0,-2-4 0,3-2 0,0 0 0,8-10 16,0 1 0,-4-7 0,0 0 15,-2-1 0,-5-1 0,0-1 0,-3-3 16,-2 1 0,-5 3 0,-3 4 0,0 5 0,0-3 16,0 0 0,-2 2 0,0-1 0,-2 3 15,0-4 0,0 4 0,-2-2 0,-1 3 16,3-1 0,-4 0 0,-2-2 0,4 1 15,0 2 0,-2 4 0,1-1 0,-1 2 16,1 0 0,1 0 0,-1 3 0,5 7 16,-8-15 0,6 10 0,2 5 0,-10-12 15,6 6 0,4 6 0,-4-8 0,4 8 0,0 0 16,-9-6 0,9 6 0,0 0 0,0 0 16,0 0 0,-22 16 0,14-2 0,1 3 15,-4 11 0,-2 4 0,0-2 0,4 5 16,-2 0 0,3 3 0,0-1 0,2-1 15,2-1 0,2 1 0,-1-2 0,1 1 16,2-4 0,2-1 0,-2-6 0,7 6 16,-1-11 0,-2 1 0,8-7 0,-1 5 15,2-6 0,2 0 0,1 2 0,1-5 16,3 1 0,-3-2 0,5-1 0,11-2 16,-7 0 0,7-5 0,-8-5 0,-1 1 0,9-4 15,-7-2 0,2-3 0,2-5 16,-8 4 0,1-6 0,-3-1 0,-5 1 15,-3 1 0,-2 1 0,-4 1 0,1 2 0,-3-1 16,-2-2 0,0 3 0,-2-1 0,0 2 16,-2 2 0,2 1 0,-4-4 0,2 2 15,-1 3 0,-1-2 0,2 4 0,-2-2 16,2 3 0,0-1 0,2 8 0,-8-14 16,4 6 0,0 2 0,4 6 0,-5-12 0,5 12 15,-4-10 0,4 10 0,-4-8 16,4 8 0,-4-6 0,4 6 0,0 0 0,-5-8 15,5 8 0,0 0 0,0 0 0,-5-7 16,5 7 0,0 0 0,0 0 0,-8-6 16,8 6 0,0 0 0,0 0 0,0 0 15,0 0 0,0 0 0,-7-4 0,7 4 16,0 0 0,0 0 0,0 0 0,0 0 16,-13 20 0,8-10 0,5-3 0,-4 9 15,2 0 0,0 0 0,0-4 0,2-1 16,2 1 0,-2-4 0,0 2 0,2-2 0,0 2 15,2-2 0,-1-3 0,1 1 16,1 1 0,-1-2 0,1-1 0,-5-4 0,0 0 16,12 6 0,-12-6 0,14 0 0,-14 0 15,0 0 0,15-8 0,-9 4 0,-6 4 16,10-13 0,-4 6 0,-4-1 0,2-2 16,-1 3 0,-3-1 0,0 0 0,0-2 15,0 10 0,0-16 0,0 10 0,0 6 16,-5-15 0,1 9 0,4 6 0,-6-14 15,4 8 0,2 6 0,-10-8 0,10 8 16,-8-8 0,8 8 0,-13-5 0,13 5 0,-10-3 16,10 3 0,0 0 0,-19 8 15,10-2 0,-2 8 0,1 2 0,-2 0 16,4 13 0,-3 1 0,2-1 0,6-1 0,3-4 16,0-4 0,3-3 0,2 3 15,1-5 0,3 2 0,-1-2 0,4-1 16,0 0 0,2 0 0,1-5 0,-2-2 0,5 0 15,0-3 0,-1 0 0,0-2 0,0-4 16,1 0 0,-3-4 0,3-1 0,0-3 16,-3-2 0,-2-2 0,0-2 0,0 0 15,3-11 0,-3-1 0,-2-1 0,-4 5 16,-3 4 0,-2 2 0,0-1 0,0 1 0,-2 4 16,0 0 0,0 4 0,2 2 0,-2 8 15,0-13 0,0 13 0,2-8 0,-2 8 16,0 0 0,0 0 0,0 0 0,0 0 15,0 0 0,14 24 0,-10-5 0,5 11 16,-1 1 0,4 5 0,-1 2 0,-1 1 16,0 20 0,4 2 0,-2-2 0,-3 0 15,-1-9 0,-2-11 0,2 4 0,-4-3 16,2 4 0,1-7 0,-3 1 0,0-1 16,4-6 0,-2-1 0,-4-8 0,0-4 15,0-3 0,0-3 0,0-2 0,1-2 0,-1 0 16,-2-8 0,0 10 0,0-10 0,0 0 15,0 0 0,0 0 0,0 0 0,-2-34 16,-3 2 0,-1-1 0,2-4 0,0-3 16,-6-21 0,-1-2 0,3 2 0,-1-3 15,-2 2 0,7 12 0,-1 9 0,1-1 16,2 3 0,-3-1 0,3 3 0,-3 2 16,3 1 0,0 0 0,2 5 0,0 5 0,0 6 15,0 2 0,0 4 0,2-1 16,0 1 0,1 4 0,-1-2 0,0 4 15,1-2 0,-3 8 0,8-11 0,-8 11 0,9-8 16,-3 6 0,-6 2 0,18 0 16,-18 0 0,17 6 0,-1 3 0,-1 1 15,1 4 0,4 8 0,3 0 0,-9 3 16,5 1 0,-3 0 0,-4 1 0,-4-3 0,0-5 16,-3-1 0,-1 0 0,-4 2 0,0-2 15,0 0 0,-4-1 0,-1 1 0,-3-3 16,-2 3 0,-9 4 0,-5-2 0,-3-3 0,-3 1 15,-1-2 0,-6-2 0,2 0 0,-5-6 16,-1 2 0,0-7 0,-4 1 16,2-1 0,0-3 0,0-5 0,0 2 0</inkml:trace>
  <inkml:trace contextRef="#ctx0" brushRef="#br0">11684 13131 0,'0'0'0,"-9"-5"16,9 5 0,-4-6 0,4 6 0,-2-8 15,2 8 0,-6-6 0,6 6 0,0 0 16,-5-10 0,5 10 0,-3-8 0,3 8 0,-4-10 15,4 10 0,-2-7 0,2 7 0,-4-10 16,4 10 0,-3-7 0,3 7 0,-4-9 16,4 9 0,-2-8 0,2 8 0,-2-8 15,2 8 0,-4-8 0,4 8 0,0 0 16,-2-10 0,2 10 0,0 0 0,0 0 16,0 0 0,0 0 0,0 0 0,0 0 0,0 0 15,0 0 0,6 36 0,-4-17 16,2 13 0,-2 1 0,5-1 0,-5 4 15,0-5 0,3 1 0,-3 1 0,3-1 0,1-4 16,-6-5 0,2-3 0,0-4 0,0 0 16,1-1 0,-1-1 0,0-4 0,0-2 15,1 0 0,-3 0 0,0-8 0,2 12 16,-2-12 0,2 7 0,-2-7 0,0 8 16,0-8 0,0 0 0,0 0 0,0 0 15,0 0 0,0 0 0,0 0 0,0 0 16,0 0 0,0 0 0,11-23 0,-7 5 0,-4 0 15,2-2 0,8-9 0,-6-3 16,-2 0 0,4 3 0,1 0 0,-1-1 16,-4 0 0,8 3 0,-6 5 0,2 2 0,-1 2 15,-3 5 0,7-5 0,-7 6 0,2 0 16,1 2 0,1 3 0,-6-1 0,4-1 16,1 0 0,-2 3 0,1-2 0,-4 8 15,4-12 0,-2 8 0,-2 4 0,7-8 16,-7 8 0,0 0 0,8-6 0,-8 6 15,0 0 0,0 0 0,0 0 0,22 14 16,-15-8 0,2 10 0,4-2 0,-3 4 16,4 7 0,-3-1 0,-5-4 0,4-5 15,-2 3 0,-2 2 0,1-5 0,0 3 16,0-4 0,1 0 0,-6-3 0,2-1 16,-4-2 0,2-1 0,-2-7 0,6 11 0,-6-11 15,2 10 0,-2-10 0,2 8 0,-2-8 16,0 0 0,0 0 0,0 10 0,0-10 15,0 0 0,0 0 0,0 0 0,0 0 16,0 0 0,0 0 0</inkml:trace>
  <inkml:trace contextRef="#ctx0" brushRef="#br0">13749 13185 0,'0'0'15,"0"0"0,0 0 0,0 0 0,0 0 16,0 0 0,0 0 0,8 8 0,-8-8 16,0 0 0,0 0 0,0 0 0,0 0 15,2 8 0,-2-8 0,0 0 0,0 0 16,0 0 0,0 0 0,0 0 0,0 0 0,0 0 15,2 7 0,-2-7 0,0 0 16,0 0 0,0 0 0,0 0 0,0 0 16,0 0 0,0 0 0,0 0 0,0 0 0,11 5 15,-11-5 0,0 0 0,0 0 0,0 0 16,0 0 0,0 0 0,0 0 0,0 8 16,0-8 0,0 0 0,0 0 0,0 0 15,-5 11 0,5-11 0,0 0 0,-6 8 16,6-8 0,0 0 0,0 0 0,0 0 15,-4 8 0,4-8 0,0 0 0,0 0 16,0 0 0,0 0 0,0 0 0,0 0 0,0 0 16,0 0 0,0 0 0,-4 2 15,4-2 0,0 0 0,0 0 0,0 0 16,0 0 0,0 0 0,0 0 0,0 0 0,0 0 16,0 0 0,0 0 0,0 0 15,0 0 0,0 0 0,0 0 0,0 0 0,0 0 16,0 0 0,0 0 0,0 0 0,0 0 15,0 0 0,0 0 0,0 0 0,0 0 16,0 0 0,0 0 0,0 0 0,0 0 16,0 0 0,0 0 0</inkml:trace>
  <inkml:trace contextRef="#ctx0" brushRef="#br0">8880 14842 0,'-7'-6'0,"7"6"0,0 0 0,-8-6 16,8 6 0,0 0 0,0 0 0,0 0 15,-6-6 0,6 6 0,0 0 0,0 0 16,0 0 0,0 0 0,0 0 0,0 0 15,0 0 0,0 0 0,37-2 0,-5 2 16,10 2 0,4-2 0,22 0 0,8 2 16,-1 0 0,3-4 0,4 0 0,4 0 15,-1 1 0,0-4 0,-2 0 0,3-1 0,-10 2 16,-1-1 0,-1 0 0,-4-1 0,-3 0 16,-13 2 0,11-6 0,-10 4 0,-12-2 15,0 3 0,0 0 0,0 0 0,-6 0 16,-2 0 0,-3-1 0,1 4 0,-4-4 15,-7 4 0,-4 0 0,-5 0 0,-1 2 16,-12 0 0,16-4 0,-16 4 0,11-4 16,-11 4 0,0 0 0,13-2 0,-13 2 15,0 0 0,0 0 0,0 0 0,0 0 16,0 0 0,0 0 0,0 0 0,0 0 16,0 0 0,0 0 0,0 0 0,0 0 15,0 0 0,0 0 0,0 0 0,0 0 0,0 0 16</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16619 9327 0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5796 4901 0,'2'-10'0,"-2"10"0,2-8 0,-2 8 16,0-9 0,0 9 0,4-8 0,-4 8 15,3-10 0,-3 10 0,0-8 0,0 8 0,2-10 16,-2 10 0,5-8 0,-5 8 15,2-8 0,-2 8 0,0-8 0,0 8 16,0 0 0,2-14 0,-2 14 0,2-6 16,-2 6 0,0 0 0,0-10 0,0 10 15,0 0 0,2-7 0,-2 7 0,0 0 0,0 0 16,0 0 0,2-8 0,-2 8 0,0 0 16,0 0 0,0 0 0,0 0 0,0 0 15,0 0 0,0 0 0,0 0 0,-4 40 16,0-23 0,-1 1 0,1-1 0,-3 13 15,0 0 0,1 0 0,2-7 0,-2 7 0,-2-8 16,6-1 0,-2 7 0,2-7 16,0-1 0,2 0 0,-3-5 0,3 3 15,0-2 0,0 0 0,3-4 0,-3 0 0,2-2 16,0-3 0,-2-7 0,0 14 0,0-8 16,0-6 0,2 8 0,-2-8 0,0 0 15,0 10 0,0-10 0,0 0 0,0 0 16,0 0 0,2 8 0,-2-8 0,0 0 15,0 0 0,0 0 0,0 0 0,0 0 16,0 0 0,0 0 0,0 0 0,0 0 16,6-22 0,-6 22 0,8-14 0,-8 6 15,4-1 0,-2-1 0,0 2 0,7-8 16,-3 0 0,-1 0 0,2 3 0,-3-1 16,0 0 0,0 4 0,1-2 0,0 4 15,-3-2 0,2 3 0,5-7 0,-5 4 0,2 0 16,-4 0 0,6 4 0,-4-4 0,0 5 15,1-2 0,-1-1 0,-4 8 0,9-11 16,-2 5 0,-3 0 0,-4 6 0,8-12 16,-3 6 0,2 0 0,-7 6 0,6-10 15,-1 7 0,-5 3 0,8-8 0,-8 8 16,0 0 0,6-7 0,-6 7 0,0 0 0,10-5 16,-10 5 0,0 0 0,8-2 0,-8 2 15,0 0 0,0 0 0,18 0 16,-18 0 0,0 0 0,0 0 0,0 0 0,19 2 15,-19-2 0,0 0 0,12 8 0,-12-8 16,6 5 0,-6-5 0,7 7 0,-7-7 16,4 7 0,-4-7 0,6 12 0,-6-8 15,0-4 0,2 16 0,-2-10 0,0-6 16,-6 14 0,4-8 0,-2 1 0,-3 1 16,1 0 0,-1 0 0,0-2 0,-6 4 15,0 2 0,-2-4 0,-1 0 0,3-3 16,2 0 0,0 0 0,1-1 0,0-2 0,-5 0 15,-1 2 0,4-4 0,12 0 0,-22 2 16,22-2 0,-27 2 0,14-2 0,3 2 16,10-2 0,-25 0 0,25 0 0,-15 0 15,15 0 0,-17 0 0,17 0 0,0 0 16,-18-2 0,18 2 0,0 0 0,-11-2 16,11 2 0,0 0 0,0 0 0,0 0 15,-10-4 0,10 4 0,0 0 0,0 0 16,0 0 0,0 0 0,0 0 0,0 0 15,0 0 0,0 0 0,0 0 0,0 0 0,0 0 16,19-12 0,-19 12 0,0 0 16,0 0 0,0 0 0,0 0 0,0 0 15,0 0 0,0 0 0,26 16 0,-22-10 0,1 2 16,-1 0 0,5 6 0,-5-2 0,5 1 16,-3 5 0,2-4 0,-2 1 15,2 2 0,-1 0 0,0-3 0,0 2 0,1-3 16,-2 2 0,-1 0 0,4-1 0,-3 2 15,1-4 0,-1-2 0,-2-2 0,2-1 0,-2 1 16,2 0 0,-1-2 0,1 0 16,1 2 0,-7-8 0,9 7 0,-9-7 15,10 7 0,-10-7 0,0 0 0</inkml:trace>
  <inkml:trace contextRef="#ctx0" brushRef="#br0">6057 5266 0,'0'8'0,"2"0"0,0-2 15,-2 4 0,4 5 0,-4-1 0,2-2 16,-2-2 0,3 0 0,-1 0 0,-2 6 16,2-1 0,0-1 0,0 0 0,0-2 15,1 0 0,-1-5 0,-2 1 0,3 2 16,-1-2 0,0 2 0,0 0 0,-2-3 0,0-7 16,4 15 0,-4-15 0</inkml:trace>
  <inkml:trace contextRef="#ctx0" brushRef="#br0">6361 5171 0,'0'28'0,"0"0"16,0 3 0,3-1 0,-3 2 0,-3-3 15,0 0 0,3-5 0,0-4 0,3-2 16,-3-1 0,0-3 0,0-2 0,0-2 15,3-1 0,-3-9 0,0 15 0,0-15 16,0 12 0,0-12 0,0 0 0,0 0 16,0 0 0,0 0 0,0 0 0,0 0 15,0 0 0,0 0 0,-3-36 0,3 16 16,0-9 0,-3-1 0,3 1 0,-2-1 0,0-4 16,0 1 0,2 1 0,-2 1 15,0 1 0,2 0 0,0 3 0,0 3 0,2 3 16,-2 3 0,0 2 0,2-2 0,-2 0 15,2 3 0,2-2 0,-1 6 0,-3-7 16,3 7 0,1-6 0,-2 6 0,0 1 16,2 0 0,1 4 0,-5 6 0,2-16 15,0 11 0,-2 5 0,9-12 0,-9 12 16,7-6 0,-7 6 0,0 0 0,0 0 0,0 0 16,0 0 0,0 0 0,30 11 0,-25-3 15,3 6 0,1 2 0,-2 2 0,-1-2 16,3 13 0,2-8 0,-4-1 0,-1 0 15,-2-2 0,0 2 0,-1-3 0,2 3 16,-3-2 0,0 0 0,0-4 0,-2 1 16,-2 3 0,0-4 0,-3-2 0,0-2 15,-1 1 0,-2 3 0,-6-2 0,3 0 16,-4-2 0,0 1 0,2-3 0,-3 0 16,3 1 0,0-4 0,6-1 0,7-4 15,-15 8 0,6-4 0,9-4 0,-13 4 16,13-4 0,0 0 0,-13 4 0,13-4 0,0 0 15,0 0 0,0 0 0,0 0 0</inkml:trace>
  <inkml:trace contextRef="#ctx0" brushRef="#br0">6724 5225 0,'2'13'0,"2"-5"16,0 8 0,0 0 0,-2 1 0,0-1 16,2 2 0,-1 0 0,-1 0 0,4-1 15,-4 1 0,3 2 0,-2-5 0,-1 3 16,0 0 0,-4-4 0,4 3 0,-2-5 15,0 1 0,2-4 0,-2-1 0,0 0 16,0-8 0,0 14 0,0-14 0,0 10 0,0-10 16,0 0 0</inkml:trace>
  <inkml:trace contextRef="#ctx0" brushRef="#br0">6845 5160 0,'0'0'16,"9"-7"0,-9 7 0,15-10 0,3 5 16,1 1 0,1 0 0,15-2 0,0 0 0,2 0 15,1 0 0,-1 2 0,-4 0 16,2 2 0,-7 0 0,-5 2 0,-6 0 0,3 0 15,-3 0 0,1 2 0,-18-2 0,26 0 16,-26 0 0,19 2 0,-19-2 0,16 2 16,-16-2 0,0 0 0,15 4 0,-15-4 15,0 0 0,0 0 0,0 0 0,0 0 16,0 0 0,0 0 0</inkml:trace>
  <inkml:trace contextRef="#ctx0" brushRef="#br0">7057 4942 0,'0'0'0,"0"0"16,0 0 0,0 0 0,0 0 0,0 0 16,0 0 0,0 0 0,0 0 0,0 0 15,-10 20 0,12-4 0,-2 0 0,2 3 16,0-1 0,2 12 0,-1-7 0,-1-3 0,0 0 15,5 9 0,-3-5 0,1 4 0,-1-6 16,2-3 0,1 1 0,0-2 16,-1 0 0,3-3 0,-3 1 0</inkml:trace>
  <inkml:trace contextRef="#ctx0" brushRef="#br0">7697 4994 0,'0'24'0,"0"-5"0,2-3 0,-2 2 0,0-1 16,3-1 0,-1 0 0,-2-4 0,2-1 15,-2-1 0,0 0 0,0-10 16,0 14 0,0-14 0,2 12 0,-2-12 0,0 0 15,2 10 0,-2-10 0,0 0 0,0 0 16,0 0 0,0 0 0,0 0 0,0 0 16,0 0 0,0 0 0,0 0 0,0 0 15,0-34 0,0 34 0,2-17 0,-2 9 16,0 8 0,0-18 0,0 10 0,0 8 16,0-20 0,0 12 0,0-2 0,0 10 15,0-17 0,2 7 0,-2-6 0,0 4 16,0 2 0,6 0 0,-6 10 0,0-17 0,0 9 15,0 8 0,0-14 0,2 4 0,-2 10 16,2-13 0,-2 5 0,0 8 0,2-12 16,-2 12 0,2-14 0,-2 14 0,2-10 15,-2 10 0,0 0 0,0-12 0,0 12 16,0 0 0,2-12 0,-2 12 0,0 0 16,0 0 0,0-10 0,0 10 0,0 0 15,0 0 0,0 0 0,0 0 0,2-9 16,-2 9 0,0 0 0,0 0 0,0 0 15,0 0 0,0 0 0,2-10 0,-2 10 16,0 0 0,0 0 0,0 0 0,0 0 16,0 0 0,3-10 0,-3 10 0,0 0 15,0 0 0,0 0 0,2-10 0,-2 10 16,0 0 0,0 0 0,0-10 0,0 10 0,0 0 16,2-12 0,-2 12 0,0 0 0,0-9 15,0 9 0,0 0 0,3-10 0,-3 10 16,0 0 0,0 0 0,2-10 0,-2 10 15,0 0 0,0 0 0,2-10 0,-2 10 16,0 0 0,0 0 0,0 0 0,2-10 16,-2 10 0,0 0 0,0 0 0,0 0 15,0 0 0,2-10 0,-2 10 0,0 0 16,0 0 0,0 0 0,0 0 0,0 0 0,3-9 16,-3 9 0,0 0 0,0 0 0,0 0 15,0 0 0,0 0 0,0 0 16,0 0 0,0 0 0,0 0 0,0 0 0,0 0 15,0 0 0,0 0 0,0 0 0,0 0 16,2 29 0,-2-29 0,0 18 0,2-3 16,-2 3 0,-2-2 0,2 2 0,-2 0 15,-1 11 0,3-7 0,-2-1 0,0 9 16,-5-2 0,5-3 0,-3-7 0,3 2 16,-2-2 0,2-2 0,0-1 0,-2-1 15,2 0 0,-1-5 0,0-1 0,3-8 16,-2 17 0,2-17 0,0 11 0,0-11 0,0 0 15</inkml:trace>
  <inkml:trace contextRef="#ctx0" brushRef="#br0">7953 4818 0,'0'0'15,"0"10"0,0-10 0,-4 16 0,-4 1 16,-1-2 0,-7 0 0,-4 9 0,-1 2 15,-5-5 0,1-1 0,-1-4 0,-3 2 16,10-7 0,-1 1 0,7-2 0,-2-4 16,4 0 0,-1-2 0,12-4 0,-19 6 15,19-6 0,0 0 0,-18-2 0,18 2 0,0 0 16,0 0 0,-8-10 0,8 10 0,0 0 16,-2-12 0,2 12 0,0 0 0,0 0 15,4-16 0,-4 16 0,0 0 0,6-10 16,-6 10 0,0 0 0,12-8 0,-12 8 15,0 0 0,0 0 0,17-2 0,-17 2 16,0 0 0,0 0 0,0 0 0,33 12 16,-33-12 0,18 10 0,-6 0 0,4 2 15,-1-2 0,-3 0 0,2-1 0,-1 1 16,3 2 0,-5-4 0,4 0 0,-2 2 16,-1-2 0,0 2 0,1-2 0,-3-3 15,0 1 0,-3-2 0,-7-4 0,13 8 16,-4-4 0,-9-4 0,8 8 0,-8-8 0,10 6 15,-10-6 0</inkml:trace>
  <inkml:trace contextRef="#ctx0" brushRef="#br0">7998 5094 0,'0'0'16,"4"-8"0,-4 8 0,0 0 0,0 0 15,8-8 0,-8 8 0,0 0 0,0 0 0,0 0 16,0 0 0,0 0 0,0 0 0,0 0 16,0 0 0,0 0 0,0 0 15,0 0 0,0 0 0,0 0 0,0 0 0,0 0 16,0 0 0,0 0 0,0 0 0,-14 28 16,14-28 0,0 0 0,0 0 0,-14 4 15,14-4 0,0 0 0,0 0 0,0 0 16,0 0 0,0 0 0,0 0 0,-15-17 15,15 17 0,0 0 0,2-12 0,-2 12 0,0 0 16,0 0 0,2-14 0,-2 14 16,0 0 0,9-10 0,-9 10 0,0 0 15,8-4 0,-8 4 0,0 0 0,0 0 0,0 0 16,0 0 0,38 12 0,-29-8 0,-3 2 16,0 0 0,4-1 0,1 9 0,-1 0 15,0-2 0,-4 0 0,0 1 0,3 1 16,-5 0 0,1-2 0,-5-2 0,0 2 15,-2 3 0,-1 1 0,-3 2 0,-1-2 16,-3 1 0,0-1 0,-2-2 0,-1 2 16,-1-2 0,-1-2 0,-1-1 0,2-1 15,-2 0 0,5-2 0,-5-2 0,1 0 16,6-4 0,9-2 0,-19 2 0,19-2 16,0 0 0,0 0 0,-22-8 0,22 8 15,-9-10 0,5 4 0,4 6 0,-4-13 0,4 13 16,4-13 0,-4 13 0,4-13 0,3 7 15,-1 0 0,0-2 0,4 2 0,-10 6 16,26-12 0,-13 6 0,5 1 0,-1-2 16,-1 2 0,1 2 0,-2 1 0,-15 2 15,31-1 0,-16 1 0,-15 0 0,24 0 16,-24 0 0,22 3 0,-22-3 0,27 5 16,-14-3 0,-13-2 0,22 1 0,-22-1 0,17 2 15,-17-2 0,18 2 0,-18-2 0,17-4 16,-17 4 0,18-5 0,-18 5 15,24-10 0</inkml:trace>
  <inkml:trace contextRef="#ctx0" brushRef="#br0">8468 4891 0,'0'0'0,"0"0"0,0 0 16,0 0 0,0 0 0,0 0 0,0 0 0,0 0 15,0 0 0,0 0 0,5 38 0,-3-19 16,-2 1 0,0 16 0,2-7 16,-2 5 0,0-1 0,2-1 0,-4-3 0,4 3 15,0-2 0,-2-9 0,2 1 0,1-3 16,-3-1 0,2 2 0,-2-4 0,0 0 16,5-1 0,-5-3 0,2 0 0,-2-4 15,0-8 0,2 14 0,-2-14 0,2 10 16,-2-10 0,0 0 0,0 0 0,0 0 15,0 0 0,0 0 0,0 0 0,0 0 16,0 0 0,0 0 0,-6-34 0,1 7 16,3-3 0,-5 0 0,5 1 0,2-5 0,0 3 15,-2-1 0,-3-1 0,5 1 16,-2 2 0,2 7 0,0 1 0,0 2 0,2-9 16,-2 9 0,0 1 0,0 2 15,5 2 0,-3 3 0,0 0 0,0 0 0,3 3 16,-3 1 0,1-2 0,1 0 0,0 2 15,0 0 0,3 0 0,4-4 0,-2 2 16,1 2 0,0 0 0,-2 3 0,-8 5 16,17-10 0,-9 8 0,-8 2 0,17-6 15,-17 6 0,20 0 0,-20 0 0,0 0 16,26 10 0,-17-6 0,-3 3 0,3 2 0,0 2 16,1 3 0,-3 0 0,0 4 0,-3 0 15,1-3 0,-3 3 0,0 2 16,-2 9 0,0-7 0,-2-1 0,0-3 0,-3 0 15,-1-2 0,-1 2 0,2-3 0,-3 0 16,-1 0 0,-2-1 0,0-2 0,-2-2 16,2-2 0,-4 2 0,1-2 0,0-5 15,2 3 0,4-4 0,8-2 0,0 0 16,-25 2 0,25-2 0,0 0 0,0 0 16,-17-10 0,17 10 0,-2-8 0</inkml:trace>
  <inkml:trace contextRef="#ctx0" brushRef="#br0">8786 5045 0,'0'0'0,"0"0"15,0 0 0,0 0 0,0 0 0,16-2 16,-16 2 0,0 0 0,0 0 0,0 0 16,0 0 0,0 0 0,0 0 0,0 0 15,0 0 0,0 0 0,0 0 0,0 0 16,10-4 0,-10 4 0,0 0 0,0 0 0,0 0 16,20-2 0,-20 2 0,0 0 0,39 6 15,-23 0 0,1 0 0,3 0 16,-3 2 0,-1-1 0,-3 3 0,0 0 0,0 0 15,-2 0 0,-6 0 0,3 6 0,-5-5 16,-3 5 0,-3 0 0,-3 0 0,-3 0 16,-2 0 0,0 1 0,-9 5 0,6-4 15,-2-5 0,1 1 0,3-4 0,0 2 16,0-4 0,6-2 0,-3 0 0,9-6 0,-8 10 16,8-10 0,-10 8 0,10-8 0,0 0 15,0 0 0,0 0 0,0 0 0,0 0 16,0 0 0,0 0 0,57-10 0,-37 6 15,11-2 0,0 0 0,-5 2 0,-5 0 16,-1 0 0,0 0 0,0 2 0,-20 2 16,30-6 0,-12 2 0,-1 2 0,-5 1 15,-12 1 0</inkml:trace>
  <inkml:trace contextRef="#ctx0" brushRef="#br0">9270 5039 0,'13'-4'0,"-13"4"0,0 0 0,0 0 0,26-2 15,-26 2 0,35 0 0,-13 2 16,-22-2 0,55 0 0,-28-2 0,-3 2 15,9 0 0,0-2 0,-7 2 0,-3 0 0,-3 0 16,1 0 0,-2 0 0,-19 0 0,35-2 16,-24 4 0,-11-2 0,21-2 15,-21 2 0,14-2 0,-14 2 0,0 0 0,13-4 16,-13 4 0,0 0 0,2-10 0,-2 10 16</inkml:trace>
  <inkml:trace contextRef="#ctx0" brushRef="#br0">9656 4915 0,'0'0'0,"-16"-8"0,16 8 15,-6-8 0,6 8 0,0 0 0,-14-6 0,14 6 16,0 0 0,0 0 0,-8-4 16,8 4 0,0 0 0,0 0 0,0 0 0,0 0 15,0 0 0,0 0 0,0 0 0,0 0 16,-9 24 0,9-24 0,2 28 0,-2-15 16,0 5 0,2 1 0,-2-1 0,0 12 15,0-2 0,0-2 0,3-7 0,-3 11 16,0-7 0,2-3 0,2-2 0,-4-1 15,2-1 0,0-2 0,0 2 0,1-6 16,2-1 0,-3 1 0,-2-10 0</inkml:trace>
  <inkml:trace contextRef="#ctx0" brushRef="#br0">10006 4741 0,'0'0'0,"0"0"0,0 0 16,0 0 0,0 0 0,0 0 0,0 0 0,0 0 15,11 32 0,-11-14 0,0 0 16,0 15 0,2-4 0,-2 3 0,-2-1 15,2 1 0,2-2 0,-4-7 0,0 9 0,0-10 16,2-1 0,0-5 0,0 0 0,-3-2 16,1 2 0,2-4 0,-2-3 0,2-9 15,0 18 0,-2-12 0,2-6 0,0 12 16,0-12 0,0 0 0,0 0 0,0 0 16,0 0 0,0 0 0,0 0 0,0 0 15,0 0 0,27-34 0,-19 16 0,5-7 16,-2-3 0,0 1 0,0 5 0,-2 2 0,-3 2 15,7-9 0,-1 7 0,-4 0 16,1 5 0,2-1 0,-2 0 0,1 2 16,4-2 0,-3 3 0,-1-2 0,4 4 0,-6-1 15,1 4 0,0 0 0,-2 0 0,1 3 16,-8 5 0,14-8 0,-8 3 0,-6 5 16,13-3 0,-13 3 0,0 0 0,0 0 15,0 0 0,0 0 0,24 8 0,-24-8 16,5 10 0,-5-10 0,-3 15 0,3-15 15,-4 16 0,0-8 0,-2 0 0,-4 5 16,0-1 0,1-2 0,-5 0 0,2 2 16,-4-4 0,5 0 0,1-2 0,0 0 15,10-6 0,-17 8 0,11-6 0,6-2 16,-14 3 0,14-3 0,-13 7 0,13-7 16,0 0 0,0 0 0,-13 1 0,13-1 15,0 0 0,0 0 0,0 0 0,0 0 16,0 0 0,-13 4 0,13-4 0,0 0 0,0 0 15,0 0 0,0 0 0,-9 6 0,9-6 16,0 0 0,0 0 0,0 0 0,7 24 16,-7-24 0,8 15 0,-8-15 0,11 17 15,-4-2 0,4-1 0,-3-2 0,4 2 16,-1-3 0,1-1 0,0 2 0,-2-2 0,-1-2 16,0 0 0,-2-2 0,1-1 0,-8-5 15,14 10 0,-8-5 0,-6-5 16,13 5 0</inkml:trace>
  <inkml:trace contextRef="#ctx0" brushRef="#br0">10453 5069 0,'0'0'0,"0"0"0,0 0 0,0 0 0,0 0 16,0 0 0,0 0 0,0 0 0,2-16 15,-2 16 0,0 0 0,0 0 0,13-10 16,-13 10 0,13-6 0,-13 6 0,16-8 16,-16 8 0,15-6 0,-15 6 0,16-5 15,-16 5 0,0 0 0,0 0 0,0 0 16,24-2 0,-24 2 0,0 0 0,0 0 15,0 0 0,0 0 0,11 19 0,-11-19 16,0 0 0,2 16 0,-2-16 0,-5 14 0,5-14 16,0 13 0,0-13 0,0 0 15,0 16 0,0-16 0,0 0 0,5 14 16,-5-14 0,6 12 0,-6-12 0,12 14 0,-12-14 16,10 12 0,-10-12 0,9 14 15,-9-14 0,9 11 0,-9-11 0,7 14 0,-7-14 16,6 14 0,-6-14 0,0 12 0,0-12 15,-6 16 0,6-16 0,-12 15 0,1-1 16,-1-4 0,-2 2 0,-1-2 0,-1 0 16,1-3 0,0 1 0,0-1 0,1-2 15,1-1 0,2 0 0,11-4 0,-19 4 16,19-4 0,0 0 0,0 0 0</inkml:trace>
  <inkml:trace contextRef="#ctx0" brushRef="#br0">10788 4822 0,'0'0'16,"9"-8"0,-9 8 0,0 0 0,0 0 15,0 0 0,0 0 0,0 0 0,17 30 16,-12-15 0,2 3 0,-3 12 0,5 2 15,-5-11 0,0 10 0,0 1 0,-2 0 16,2-3 0,-2 1 0,-2-8 0,4 0 0,-4-5 16,2 1 0,-2-2 0,0-2 15,2-1 0,-2-3 0,0 0 0,0-10 16,0 0 0,-2 22 0,2-22 0,0 0 0,0 12 16,0-12 0,0 0 0,0 0 0,0 0 15,0 0 0,0 0 0,0 0 0,0 0 16,0 0 0,0 0 0,0 0 0,-18-40 15,14 23 0,2-3 0,0-10 0,-3-2 16,5 9 0,0-5 0,-2 4 0,4-5 16,-2 8 0,0 1 0,5 0 0,-5 4 15,-2-3 0,4 2 0,-2 0 0,2-1 16,0 0 0,-2 3 0,2-2 0,0 2 16,0-1 0,0 4 0,4 0 0,-2-1 15,-2-1 0,0 2 0,4 2 0,-3 0 16,-1 2 0,0 0 0,0-1 0,-2 9 0,6-18 15,0 10 0,-6 8 0,6-14 16,-4 8 0,-2 6 0,6-12 0,-6 12 0,7-10 16,-7 10 0,4-7 0,-4 7 0,12-4 15,-12 4 0,12-6 0,-12 6 0,20-2 16,-20 2 0,20 0 0,-20 0 0,22 4 16,-13 0 0,8 4 0,-3 0 0,-2 2 15,-5-5 0,4 3 0,0 6 0,0-2 16,-2 2 0,-3-2 0,-1-2 0,-1-1 15,0 1 0,-4 0 0,0-10 0,0 18 16,-4-3 0,-2-3 0,-3 2 0,-3 2 16,2-4 0,-2-1 0,0 4 0,-3-6 15,-1 1 0,1-2 0,3 0 0,12-8 0,-22 10 16,14-6 0,8-4 0,0 0 0,-21 6 16,21-6 0,0 0 0,-14 4 15,14-4 0,0 0 0,-9 1 0,9-1 0,0 0 16,0 0 0,0 0 0</inkml:trace>
  <inkml:trace contextRef="#ctx0" brushRef="#br0">11235 4972 0,'0'0'0,"0"0"0,0 0 15,0 0 0,0 0 0,0 0 0,0 0 16,0 0 0,0 0 0,11 8 0,-11-8 16,16 0 0,-16 0 0,17 2 0,-17-2 0,0 0 15,22 0 0,-22 0 0,0 0 16,13 4 0,-13-4 0,0 0 0,0 0 15,9 8 0,-9-8 0,0 0 0,0 0 0,0 0 16,-20 19 0,20-19 0,-13 10 0,13-10 16,-11 8 0,11-8 0,-11 8 15,11-8 0,0 0 0,-8 8 0,8-8 0,0 0 16,-6 8 0,6-8 0,0 0 0,0 0 16,14 18 0,-8-13 0,10 5 0,-3-2 15,3 2 0,-3-2 0,3 2 0,-4-2 16,-1 2 0,-3-4 0,0-1 0,-2 3 15,-6-8 0,8 10 0,-6-2 0,-2-8 0,3 12 16,-3-12 0,-5 14 0,5-14 16,-8 12 0,2-6 0,-4 1 0,4-2 0,6-5 15,-17 9 0,5-5 0,12-4 0,-17 8 16,8-8 0,9 0 0,-17 6 0,17-6 16,-18 2 0,18-2 0,0 0 0,-27-2 15,27 2 0,-17-6 0,9 2 0,8 4 16,-16-12 0</inkml:trace>
  <inkml:trace contextRef="#ctx0" brushRef="#br0">11818 4818 0,'0'0'0,"0"0"0,0 0 0,0 0 16,0 0 0,0 0 0,0 0 0,0 0 16,43 2 0,-25-4 0,-18 2 0,52-4 15,-25 6 0,-1-4 0,-6 0 0,-1 0 16,-19 2 0,43-1 0,-27 1 0,-16 0 16,33-3 0,-33 3 0,22 0 0,-22 0 15,16 0 0,-16 0 0,0 0 0</inkml:trace>
  <inkml:trace contextRef="#ctx0" brushRef="#br0">11873 4952 0,'0'0'0,"0"0"0,0 0 16,-12 8 0,12-8 0,0 0 0,0 0 0,0 0 16,0 0 0,0 0 0,0 0 15,0 0 0,0 0 0,75-6 0,-55 4 16,2 1 0,0-4 0,-3 1 0,1 3 0,0-1 16,-20 2 0,37-5 0,-20 2 15,-17 3 0,31-2 0,-31 2 0,24-3 16,-13 2 0,-11 1 0,18 0 0</inkml:trace>
  <inkml:trace contextRef="#ctx0" brushRef="#br0">12953 4658 0,'0'0'0,"6"-9"0,-6 9 0,0 0 15,0 0 0,0 0 0,0 0 0,0 0 16,0 0 0,0 0 0,0 0 0,0 0 15,0 0 0,0 0 0,0 0 0,0 0 16,0 0 0,0 0 0,0 0 0,0 0 0,0 0 16,0 0 0,0 0 0,-18-9 0,18 9 15,0 0 0,0 0 0,0 0 0,0 0 16,0 0 0,-15-1 0,15 1 0,0 0 16,0 0 0,0 0 0,0 0 0,0 0 15,0 0 0,0 0 0,0 0 0,-22-2 16,22 2 0,0 0 0,0 0 0,0 0 15,0 0 0,0 0 0,0 0 0,-22 3 16,22-3 0,0 0 0,0 0 0,-17 7 16,17-7 0,0 0 0,-16 2 0,16-2 15,-10 3 0,10-3 0,-11 6 0,11-6 0,-14 4 16,14-4 0,-14 6 0,14-6 0,-14 4 16,14-4 0,-11 6 0,11-6 0,-11 6 15,11-6 0,-11 6 0,11-6 0,-11 8 16,11-8 0,-6 4 0,6-4 0,0 0 15,-12 8 0,12-8 0,-6 4 0,6-4 16,-6 8 0,6-8 0,0 0 0,-12 11 16,12-11 0,-6 10 0,2-4 0,4-6 15,-9 12 0,5-6 0,4-6 0,-10 14 16,8-6 0,2-8 0,-6 13 0,4-5 16,-2 0 0,4-8 0,-3 16 0,3-8 15,0-8 0,0 16 0,0-16 0,0 13 16,3-5 0,-3-8 0,0 0 0,6 20 0,-2-12 15,-4-8 0,12 14 0,-12-14 0,10 13 16,-5-6 0,-5-7 0,15 13 0,-8-5 16,-7-8 0,12 10 0,-12-10 0,16 12 15,-9-6 0,-7-6 0,15 10 0,-15-10 16,17 8 0,-17-8 0,15 8 0,-15-8 16,16 7 0,-16-7 0,18 8 0,-18-8 15,15 6 0,-15-6 0,18 4 0,-18-4 16,15 4 0,-15-4 0,16 6 0,-16-6 15,0 0 0,21 6 0,-21-6 0,0 0 16,20 2 0,-20-2 0,0 0 0,0 0 0,24 0 16,-24 0 0,0 0 0,0 0 15,0 0 0,0 0 0,27 0 0,-27 0 0,0 0 16,0 0 0,0 0 0,19-6 0,-19 6 16,0 0 0,0 0 0,18-4 15,-18 4 0,0 0 0,0 0 0,17-6 0,-17 6 16,0 0 0,0 0 0,20-4 0,-20 4 15,0 0 0,12-6 0,-12 6 0,0 0 0,0 0 16,14-7 0,-14 7 0,0 0 16,0 0 0,15-5 0,-15 5 0,0 0 15,0 0 0,0 0 0,14-8 0,-14 8 0,0 0 16,0 0 0,0 0 0,10-7 0,-10 7 16,0 0 0,0 0 0,0 0 0,9-12 15,-9 12 0,0 0 0,0 0 0,0 0 16,9-10 0,-9 10 0,0 0 0,0 0 15,9-10 0,-9 10 0,0 0 0,0 0 16,0 0 0,6-10 0,-6 10 0,0 0 16,0 0 0,6-10 0,-6 10 0,0 0 15,0 0 0,0 0 0,0 0 0,10-12 16,-10 12 0,0 0 0,0 0 0,0 0 16,4-11 0,-4 11 0,0 0 0,0 0 0,0 0 15,4-12 0,-4 12 0,0 0 16,0 0 0,2-12 0,-2 12 0,0 0 0,0 0 15,5-14 0,-5 14 0,0 0 0,0 0 16,0 0 0,2-14 0,-2 14 0,0 0 16,0 0 0,0 0 0,0-13 0,0 13 15,0 0 0,0 0 0,0 0 0,0 0 16,0-14 0,0 14 0,0 0 0,0 0 16,-2-10 0,2 10 0,0 0 0,0 0 15,-2-12 0,2 12 0,0 0 0,0 0 16,-3-12 0,3 12 0,0 0 0,-2-9 0,2 9 15,0 0 0,-4-12 0,4 12 0,0 0 16,-2-10 0,2 10 0,0 0 0,-6-10 16,6 10 0,0 0 0,-3-10 0,3 10 15,0 0 0,0 0 0,-7-10 0,7 10 16,0 0 0,-4-6 0,4 6 0,0 0 16,0 0 0,-6-8 0,6 8 0,0 0 15,0 0 0,-7-8 0,7 8 0,0 0 16,0 0 0,0 0 0,-9-8 0,9 8 0,0 0 15,0 0 0,-7-8 0,7 8 0,0 0 16,0 0 0,-8-7 0,8 7 0,0 0 16,-6-8 0,6 8 0,0 0 0,-12-6 15,12 6 0,0 0 0,-9-8 0,9 8 16,-10-8 0,10 8 0,-8-4 0,8 4 16,-8-8 0,8 8 0,0 0 0,-13-8 15,13 8 0,-9-4 0,9 4 0,0 0 16,-11-8 0,11 8 0,0 0 0,-10-5 15,10 5 0,0 0 0,-12-5 0,12 5 16,0 0 0,0 0 0,0 0 0</inkml:trace>
  <inkml:trace contextRef="#ctx0" brushRef="#br0">4359 6591 0,'-3'-9'0,"3"9"15,0 0 0,0 0 0,0 0 0,0 0 16,0 0 0,-4-10 0,4 10 0,0 0 16,0 0 0,0 0 0,0 0 0,0 0 15,0 0 0,0 0 0,0 0 0,0 0 16,-6-8 0,6 8 0,0 0 0,0 0 0,0 0 16,0 0 0,0 0 0,0 0 0,0 0 15,0 0 0,0 0 0,0 0 0,0 0 16,0 0 0,28-6 0,-10 6 0,-3-2 15,3-2 0,-1 4 0,3-2 0,0 0 16,-1 2 0,1 0 0,-3 0 0,-17 0 16,31 0 0,-18 0 0,-13 0 0,23 2 15,-23-2 0,19 0 0,-19 0 0,18 2 16,-18-2 0,17 4 0,-17-4 0,15 2 0,-15-2 16</inkml:trace>
  <inkml:trace contextRef="#ctx0" brushRef="#br0">4464 6710 0,'0'0'15,"0"0"0,37 2 0,-37-2 0,39-4 16,-19 0 0,11-2 0,-7 2 0,1-2 16,-6 2 0,1 1 0,12-3 0,-7 2 15,-4-1 0,-5 4 0,2-1 0,-1 0 16,1-2 0,-1 4 0,-17 0 0,24 0 16,-24 0 0,16-2 0</inkml:trace>
  <inkml:trace contextRef="#ctx0" brushRef="#br0">4826 6373 0,'0'0'15,"0"0"0,0 0 0,0 0 0,0 0 16,0 0 0,12-12 0,-12 12 0,0 0 15,0 0 0,49 28 0,-32-17 0,7 7 0,-4 2 16,4 3 0,-2 1 0,-4-2 16,-1 2 0,-1 3 0,-6-5 0,-1-3 15,-4-1 0,-1 0 0,0 0 0,-4 2 0,0-2 16,0-1 0,-2 1 0,-2 2 0,-3-5 16,-2 3 0,1 0 0,-1 0 0,0-3 15,0-1 0,1-2 0,0 0 0,0-4 16,2-4 0</inkml:trace>
  <inkml:trace contextRef="#ctx0" brushRef="#br0">5914 6359 0,'0'0'0,"4"-14"0,-4 14 0,0 0 16,0 0 0,0 0 0,0 0 0,0 0 15,0 0 0,0 0 0,18 37 0,-16-19 16,3 12 0,-1 1 0,0-1 0,0 3 0,-2-1 15,4-2 0,-4 1 0,0-1 16,0-1 0,0-1 0,-2-4 0,2-2 16,-2-4 0,0-3 0,0 3 0,0-6 0,2 0 15,1-2 0,-3-1 0,0-9 0,0 14 16,0-14 0,0 12 0,0-12 0,2 10 16,-2-10 0,0 0 0,0 0 0,0 0 15,0 0 0,0 0 0,0 0 0,0 0 16,0 0 0,0 0 0,2-40 0,-2 23 15,0-3 0,2-12 0,0 9 0,0-7 16,3 6 0,-3 5 0,3 1 0,-3 0 16,4 0 0,1 1 0,0 1 0,-1 0 15,1 0 0,-1 1 0,2 3 0,0 2 16,0 0 0,-8 10 0,13-16 0,-6 10 0,-7 6 16,13-10 0,-13 10 0,16-8 0,-16 8 15,11-5 0,-11 5 0,0 0 16,0 0 0,0 0 0,0 0 0,0 0 0,0 0 15,34 11 0,-31-5 0,-1 2 0,-2-8 16,2 16 0,-2-6 0,0-10 0,-7 24 16,3-13 0,-2 5 0,-4-2 0,2 0 15,-3 0 0,0-3 0,0 1 0,1-2 16,0 0 0,2-2 0,1-4 0,7-4 0,-14 10 16,14-10 0,-8 5 0,8-5 0,0 0 15,-13 6 0,13-6 0,0 0 16,0 0 0,-11 2 0,11-2 0,0 0 0,0 0 15,0 0 0,0 0 0,0 0 0,0 0 16,-13 5 0,13-5 0,0 0 0,0 0 16,0 0 0,0 0 0,0 0 0,0 0 15,0 0 0,15 17 0,-15-17 0,16 10 16,-10-4 0,0 0 0,12 2 0,-9 0 16,2-3 0,0 3 0,4 1 0,-4-2 15,2 1 0,1-2 0,-6 2 0,1-4 16,-1 2 0,-8-6 0,12 11 0,-4-6 0,1 2 15,-9-7 0,14 12 0,-8-8 0,2 2 16,0 2 0,-8-8 0,12 12 16,-5-6 0,1 1 0,0 0 0</inkml:trace>
  <inkml:trace contextRef="#ctx0" brushRef="#br0">6398 6828 0,'5'-10'16,"-5"10"0,0 0 0,0 0 15,0 0 0,0 0 0,0 0 0,0 0 16,0 0 0,0 0 0,0 0 0,0 0 0,0 0 16,0 0 0,15 22 0,-15-22 0,7 18 15,-3-2 0,0-2 0,1 1 0,1 3 16,-2-2 0,1 0 0,-2-2 0,1 1 15,0 1 0,0-2 0,1 4 0,-1-8 16,-4 2 0,0-12 0,2 19 0,-2-11 16,2 2 0,-2-10 0,0 13 0,0-13 15,0 10 0,0-10 0,0 0 0</inkml:trace>
  <inkml:trace contextRef="#ctx0" brushRef="#br0">6659 6552 0,'-11'24'16,"7"-6"0,-6-3 0,6 2 0,-2-2 15,4 1 0,0 0 0,-3-1 0,5 3 16,-2 0 0,4-1 0,0 0 0,3 2 15,1-3 0,8 11 0,-4-5 0,3-4 0,3-2 16,4 6 0,5-1 0,-5-7 0,9 3 16,2-2 0,-7-3 0,-5-4 15,3-3 0,-4 1 0,-1 0 0,1 0 0,-1-4 16,-3 2 0,-1 0 0,-13-4 0,17 4 16,-17-4 0,13 4 0,-13-4 0,14 4 15,-14-4 0,0 0 0,0 0 0,17 0 16,-17 0 0,0 0 0,0 0 0,0 0 15,0 0 0,0 0 0,20-4 0,-20 4 0,0 0 16,0 0 0,0 0 0,6-8 16,-6 8 0,0 0 0</inkml:trace>
  <inkml:trace contextRef="#ctx0" brushRef="#br0">7362 6511 0,'-2'-10'0,"2"10"0,0 0 16,0 0 0,0-10 0,0 10 16,0 0 0,0 0 0,0 0 0,2-10 0,-2 10 15,0 0 0,0 0 0,0 0 0,0-7 16,0 7 0,0 0 0,0 0 0,0 0 16,0 0 0,0 0 0,0 0 0,0 0 15,11 23 0,-6-7 0,-3 0 0,0 3 16,0-1 0,0 10 0,0-3 0,1-5 15,-1 0 0,-2-3 0,0 3 0,2-4 16,-2 2 0,0 2 0,2-5 0,-2 1 16,2 0 0,-2-5 0,2 1 0,-2-4 15,0 0 0,0-8 0,0 12 0,0-12 16,0 10 0,0-10 0,0 10 0,0-10 0,0 6 16,0-6 0,0 0 0,0 0 0</inkml:trace>
  <inkml:trace contextRef="#ctx0" brushRef="#br0">7575 6688 0,'0'0'15,"0"0"0,8-5 0,-8 5 0,0 0 16,0 0 0,0 0 0,0 0 0,0 0 16,14-7 0,-14 7 0,10-3 0,-10 3 15,20-4 0,-20 4 0,17-4 0,-17 4 16,31-4 0,-13 0 0,-5 4 0,-13 0 16,20-4 0,-20 4 0,17-2 0,-17 2 15,16-2 0,-16 2 0,0 0 0,22 2 16,-22-2 0</inkml:trace>
  <inkml:trace contextRef="#ctx0" brushRef="#br0">7965 6582 0,'0'0'0,"0"0"0,10-6 16,-1 2 0,-9 4 0,16-6 16,-16 6 0,19-6 0,-19 6 0,18 0 15,-18 0 0,20 0 0,-20 0 0,17 2 0,-17-2 16,16 8 0,-8-2 0,-1 0 0,-7-6 16,11 12 0,-7-5 0,-2 1 0,-2-8 15,5 18 0,-3-8 0,-2 6 0,0-3 16,-2 4 0,-3-4 0,3 1 0,0-4 15,0 0 0,-1-2 0,3-8 0,-2 13 0,2-13 16,0 8 0,0-8 0,0 0 16,-2 10 0,2-10 0,0 0 0,0 0 15,0 0 0,0 0 0,0 0 0,0 0 0,24-19 16,-13 5 0,0-2 0,6-10 0,1 1 16,-7 3 0,3 2 0,-6 4 0,0-1 15,0 1 0,0-2 0,-3 0 0,1 5 16,2-5 0,-6 6 0,4 2 0,-4 0 15,2 2 0,-4 8 0,4-14 0,-4 14 16,5-9 0,-5 9 0,2-8 0,-2 8 16,0 0 0,0 0 0,4-10 0,-4 10 15,0 0 0,0 0 0,0 0 0,0 0 16,0 0 0,0 0 0,4 27 0,-4-10 16,-2-2 0,2 3 0,0-2 0,2 2 15,-2-1 0,0-3 0,3 2 0,-1-3 16,3-1 0,-1 4 0,-2-4 0,2-2 0,3 4 15,0-3 0,-1 1 0,1-4 0,1 0 16,-4 0 0,6-2 0,-4 2 0,1-2 16,-1 0 0,3-3 0,-9-3 0,9 7 15</inkml:trace>
  <inkml:trace contextRef="#ctx0" brushRef="#br0">8578 6367 0,'17'22'0,"3"1"16,-3 1 0,1-1 0,-1 5 0,1-2 0,0 0 15,-3 3 0,-1 1 0,-2-2 16,-3 1 0,2-1 0,-8 1 0,-1 0 16,-4-5 0,-1 6 0,-4-7 0,1-1 0,-1-4 15,-1 0 0,-2 1 0,0-3 0,1 2 16,-2 0 0,0-5 0,1 2 0,-2-2 16,4-1 0,-3 0 0,1-2 0,4-2 15,0-1 0,1-2 0,5-5 0,-6 10 16,6-10 0,0 0 0,-9 9 0,9-9 15,-2 4 0,2-4 0,0 0 0,0 0 16</inkml:trace>
  <inkml:trace contextRef="#ctx0" brushRef="#br0">9178 6649 0,'0'0'0,"0"0"15,0 0 0,0 0 0,0 0 0,0 0 16,0 0 0,22-2 0,-22 2 0,19-2 16,-1 0 0,2 0 0,2 0 0,0 2 15,-2-2 0,17 2 0,-4-2 0,-9 4 0,-3-4 16,-1 4 0,-2-2 0,-3 0 0,-15 0 15,22 0 0,-22 0 0,17 2 16,-17-2 0,0 0 0,18 0 0,-18 0 0,0 0 16,0 0 0,0 0 0,22 0 0,-22 0 15,0 0 0,0 0 0,0 0 0,0 0 16,0 0 0,17 0 0,-17 0 0,0 0 16,0 0 0,0 0 0,0 0 0,0 0 15,0 0 0,0 0 0,0 0 0</inkml:trace>
  <inkml:trace contextRef="#ctx0" brushRef="#br0">9428 6501 0,'-7'-16'16,"7"16"0,0 0 0,0 0 0,0 0 15,0 0 0,0 0 0,-2-10 0,2 10 0,0 0 16,0 0 0,0 0 0,0 0 16,0 0 0,17 42 0,-12-26 0,0 1 15,1 13 0,2-6 0,-1 3 0,-5-3 0,3-3 16,-1-3 0,1 2 0,-1-2 0,-2 1 16,2-1 0,3 2 0,-2-2 0,-1-2 15,2 1 0,-3-3 0,3 2 0,-4-1 16,5 0 0,0-4 0,-3 1 0,0-2 15,1-4 0,-5-6 0</inkml:trace>
  <inkml:trace contextRef="#ctx0" brushRef="#br0">9971 6213 0,'5'-8'0,"-5"8"16,0 0 0,0 0 0,0 0 0,6-10 16,-6 10 0,0 0 0,0 0 0,0 0 15,0 0 0,20 40 0,-16-25 0,5 17 16,-1-2 0,0 1 0,-2 3 0,0-3 16,-1-1 0,-1-1 0,-2 1 0,1 2 15,-1-11 0,-2 11 0,0-10 0,0-3 16,0-3 0,0 0 0,2-2 0,-4-2 15,2-2 0,2-3 0,-2-7 0,-2 16 0,2-16 16,0 10 0,0-10 0,0 0 16,0 12 0,0-12 0,0 0 0,0 0 0,0 0 15,0 0 0,0 0 0,0 0 0,0 0 16,0 0 0,-7-45 0,7 27 0,2 0 16,1-2 0,-1 2 0,2 0 0,-2 1 15,3-3 0,1 4 0,0-1 0,2 1 16,0 0 0,-1 0 0,3 2 0,0 1 15,-2 1 0,-1 2 0,-1 0 0,-6 10 16,11-16 0,-11 16 0,13-9 0,-13 9 16,12-13 0,-12 13 0,8-7 0,-8 7 15,0 0 0,11-8 0,-11 8 0,0 0 16,0 0 0,0 0 0,0 0 0,0 0 0,16 20 16,-16-20 0,2 15 0,-4-5 0,0 0 15,-1 4 0,-4 2 0,1-3 16,-3 3 0,3-2 0,-6 0 0,4 1 0,-3-2 15,2-4 0,0-1 0,3 0 0,-3-2 16,9-6 0,-13 10 0,13-10 0,-9 6 16,9-6 0,-10 4 0,10-4 0,0 0 15,0 0 0,-14 1 0,14-1 0,0 0 16,0 0 0,0 0 0,0 0 0,0 0 0,0 0 16,0 0 0,0 0 0,0 0 0,-20 0 15,20 0 0,0 0 0,0 0 16,0 0 0,0 0 0,0 0 0,-6 8 0,6-8 15,0 0 0,0 0 0,0 14 0,0-14 16,0 0 0,6 16 0,-1-10 0,-5-6 16,11 12 0,-3-8 0,-1 2 0,8 2 15,-2-2 0,5 1 0,-7-2 0,2-2 16,-2-1 0,-11-2 0,18 6 0,-7-4 16,-11-2 0,15 4 0,-15-4 0,13 4 15,-13-4 0,11 4 0,-11-4 0</inkml:trace>
  <inkml:trace contextRef="#ctx0" brushRef="#br0">10416 6608 0,'0'0'16,"0"0"0,0 0 0,0 0 15,0 0 0,0 0 0,0 0 0,0 0 0,28 8 16,-28-8 0,6 5 0,-6-5 0,14 10 16,-10-2 0,5-2 0,-9-6 0,12 12 15,-6-4 0,-2-2 0,0 1 0,-4-7 16,9 16 0,-7-8 0,0 0 0,-2-8 15,3 16 0,-3-6 0,0-10 0,-5 17 0,-4-2 16,1-2 0,-6 3 0,2-2 16,1 0 0,-3-1 0,2-1 0,0 0 15,3-4 0,1 2 0,2-5 0,6-5 0,-12 10 16,12-10 0,-6 8 0,6-8 0,0 0 16,-9 8 0,9-8 0,0 0 15,0 0 0,-2 8 0,2-8 0,0 0 0,0 0 16,0 0 0,0 0 0,31 2 0,-31-2 15,17 0 0,-17 0 0,0 0 0,0 0 16,42-6 0,-23 4 0,-3 0 0,1-2 16,-1 2 0,-1-3 0</inkml:trace>
  <inkml:trace contextRef="#ctx0" brushRef="#br0">11038 6146 0,'0'0'16,"-38"31"0,26-15 0,-4 10 0,1 0 15,3-3 0,-2 5 0,3 3 0,2 1 16,-2 0 0,5-1 0,-2 3 0,6-1 16,2 1 0,2 1 0,1 1 0,2-1 15,1-1 0,5 3 0,2-1 0,0-3 16,1-1 0,-2 0 0,3-5 0,1-2 0,-5-5 15,0-2 0,0-6 0,0 2 0,-2-4 16,-1-2 0,-1 0 0,-1-3 16,4 1 0,-10-6 0,12 8 0,-3-4 0,-9-4 15,18 8 0,-8-6 0,-10-2 0,18 4 16,-18-4 0,20 2 0,-20-2 0,20 2 16,-20-2 0,17 2 0,-17-2 0,0 0 15,20 0 0,-20 0 0,0 0 0,0 0 16,17 0 0,-17 0 0,0 0 0,0 0 15,0 0 0,0 0 0,0 0 0,21-2 16,-21 2 0,0 0 0,0 0 0,0 0 0,0 0 16,0 0 0,0 0 0,0 0 15,0 0 0,0 0 0,0 0 0,0 0 16,17-2 0,-17 2 0,0 0 0,0 0 0,0 0 16,0 0 0,0 0 0,0 0 0,0 0 15,0 0 0,0 0 0,8-6 16,-8 6 0,0 0 0,0 0 0,0 0 0,0 0 15,0 0 0,0 0 0,0 0 0,0 0 16,0 0 0,0 0 0,0-10 0,0 10 16,0 0 0,0 0 0,0 0 0,0 0 15,0 0 0,0 0 0,0 0 0,0 0 16,0 0 0,0 0 0</inkml:trace>
  <inkml:trace contextRef="#ctx0" brushRef="#br0">11796 6310 0,'0'0'0,"4"-4"16,-4 4 0,0 0 0,0-9 0,0 9 15,0 0 0,0 0 0,0 0 0,0 0 0,0 0 16,0 0 0,0 0 0,0 0 16,0 0 0,0 0 0,0 0 0,0 0 0,-24 15 15,20-10 0,-1 0 0,5-5 0,-4 7 16,4-7 0,-4 8 0,4-8 0,0 6 16,0-6 0,2 10 0,2-2 0,0-2 15,3 0 0,0 2 0,6 2 0,0 1 16,-2-3 0,4 4 0,-1-4 0,-6 0 15,3-2 0,-4 2 0,0-3 0,-1 2 16,-2-2 0,5 1 0,-4 2 0,-1-2 0,0 2 16,-2 0 0,-2 0 0,3 0 15,-1 0 0,-2 2 0,0-1 0,-2 1 16,2 0 0,-3-2 0,-3 0 0,4 2 0,0 0 16,-3-1 0,0-3 0,1 2 0,0 0 15,-2 0 0,-3-4 0,2 2 0,0 0 16,1 0 0,-3 0 0,2-2 0,1-1 15,-3 2 0,1-4 0,8-1 0,0 0 16,-29-1 0</inkml:trace>
  <inkml:trace contextRef="#ctx0" brushRef="#br0">11849 6286 0,'0'0'0,"0"0"16,6-4 0,-6 4 0,0 0 0,11-4 16,-11 4 0,0 0 0,9-2 0,-9 2 0,11-6 15,-11 6 0,15-2 0,-6 0 0,-9 2 16,29-9 0,-12 9 0,3-7 0,-6 4 15,4 3 0,-1-2 0,-1 2 0,-16 0 16,22 2 0</inkml:trace>
  <inkml:trace contextRef="#ctx0" brushRef="#br0">12282 6503 0,'0'0'0,"0"0"0,0 0 15,0 0 0,5 6 0,-5-6 0,0 0 0,0 0 16,0 0 0,20 0 0,-20 0 0,19-2 15,-1 2 0,-1 0 0,1 0 0,0-2 16,-1 4 0,-2-2 0,-15 0 0,22 0 16,-22 0 0,20-2 0,-20 2 0,12 0 15,-12 0 0,0 0 0,20 0 0,-13 2 16</inkml:trace>
  <inkml:trace contextRef="#ctx0" brushRef="#br0">12508 6379 0,'0'0'0,"0"0"16,0 0 0,0 0 0,0 0 0,0 0 15,0 0 0,0 0 0,0 0 0,0 0 16,0 0 0,-9 20 0,7-13 0,0 9 0,0-4 15,0 3 0,0 0 0,2 2 16,-4-1 0,2 2 0,2 0 0,0-1 16,0 1 0,0-2 0,0 1 0,2-1 0,-2 2 15,0-2 0,0-1 0,4-3 0,-2-2 16</inkml:trace>
  <inkml:trace contextRef="#ctx0" brushRef="#br0">12757 6268 0,'2'-10'0,"-2"10"0,0 0 0,0 0 16,0 0 0,0 0 0,3-10 15,-3 10 0,0 0 0,0 0 0,0 0 0,5-6 16,-5 6 0,0 0 0,10-7 0,-10 7 16,13-6 0,-3 4 0,-10 2 0,17-4 15,-6 2 0,8-2 0,-7 0 0,-2 4 16,-10 0 0,17 0 0,-17 0 0,0 0 15,20 2 0,-20-2 0,11 2 0,-11-2 16,9 8 0,-9-8 0,5 10 0,-1-5 16,-2 3 0,0 1 0,-2 2 0,0-3 15,0-8 0,-4 16 0,4-8 0,-2 2 16,0-1 0,2-1 0,-2-2 0,2-6 16,-5 14 0,5-14 0,-2 12 0,2-6 15,0-6 0,-2 8 0,2-8 0,0 0 16,2 14 0,-2-14 0,4 10 0,-1-5 0,3 1 15,0 2 0,-1-2 0,0 0 0,3 2 16,-3 0 0,-1-3 0,2 3 0,-2-1 16,2 0 0,-6-7 0,8 12 0,-6-6 15,0 0 0,-2-6 0,5 14 0,-5-6 16,0-8 0,-3 12 0,1-5 0,2-7 16,-6 12 0,0-8 0,2 4 0,-2-2 0,6-6 15,-13 10 0,7-6 0,-3 0 16,9-4 0,-17 6 0,10-2 0,7-4 15,-16 5 0,16-5 0,-18 2 0,18-2 0,-14 3 16,14-3 0,-18 0 0,18 0 0,-15-5 16,15 5 0,-18-5 0,9 2 0,1-4 15</inkml:trace>
  <inkml:trace contextRef="#ctx0" brushRef="#br0">13198 6248 0,'0'0'0,"9"-1"0,-9 1 0,0 0 15,0 0 0,0 0 0,0 0 0,0 0 16,0 0 0,24 11 0,-18-5 0,-1 2 0,1-2 16,-2 4 0,-2-2 0,6 8 15,-6-4 0,0-1 0,4 5 0,-6-2 16,2-2 0,-2-2 0,0 0 0,-2-1 0,2-1 16,-4 2 0,2-2 0,-2 0 0,2 0 15,-1 0 0,3-8 0,-7 11 0,5-4 16,2-7 0,-4 7 0,4-7 0,0 0 15,-4 6 0,4-6 0,0 0 0,0 0 16,0 0 0,0 0 0,0 0 0,0 0 16,0 0 0,12-43 0,-2 27 0,-6-2 15,7-10 0,-1 9 0,2-1 0,-4 2 0,1 5 16,-2-3 0,-1 2 0,1 0 0,-1 3 16,-2 2 0,2 1 0,-2 3 15,-4 5 0,4-10 0,-4 10 0,4-10 0,-4 10 16,5-6 0,-5 6 0,0 0 0,0 0 15,4-8 0,-4 8 0,0 0 0,0 0 16,0 0 0,0 0 0,0 0 0,0 0 16,0 0 0,14 20 0,-14-20 0,2 16 15,0-8 0,-2 1 0,0-9 0,4 16 16,-2-8 0,-2 2 0,4-2 0,1 2 16,-3-2 0,-2-8 0,7 15 0,-3-5 15,1-2 0,-1 0 0,-2 2 0,4-2 16,-1 1 0,0 0 0,3-1 0,-3-3 0,1 3 15,0-2 0,-6-6 0</inkml:trace>
  <inkml:trace contextRef="#ctx0" brushRef="#br0">13669 6290 0,'0'0'0,"4"-4"15,-4 4 0,0 0 0,11-6 0,-11 6 16,16-6 0,-10 2 0,-6 4 0,18-4 16,-7 0 0,3 0 0,-2 3 0,1-2 15,0-1 0,-13 4 0,29-3 0,-18 1 16,1-3 0,-12 5 0,20-1 0,-20 1 0,18-2 15,-7 2 0</inkml:trace>
  <inkml:trace contextRef="#ctx0" brushRef="#br0">14072 6105 0,'0'0'0,"0"0"0,6-7 15,-6 7 0,0 0 0,7-5 0,-7 5 0,9-5 16,-9 5 0,13-3 0,-13 3 0,18-4 16,-18 4 0,19-2 0,-10 0 0,-9 2 15,17 0 0,-17 0 0,20 4 0,-13 0 16,-7-4 0,15 8 0,-8-4 0,-3 2 15,0 1 0,1-1 0,-3 4 0,0-2 0,-2 2 16,-2 6 0,0-1 0,-3 1 16,1 0 0,-2 2 0,1-4 0,-2-3 0,3 1 15,0-2 0,2-2 0,-3 0 0,3-2 16,2-6 0,-4 12 0,4-12 0,-5 9 16,5-9 0,-4 7 0,4-7 0,0 0 15,-3 10 0,3-10 0,0 0 0,0 0 16,-2 7 0,2-7 0,0 0 0,0 0 15,0 0 0,0 0 0,0 0 0,0 0 16,14 8 0,-14-8 0,17 0 0,-17 0 0,22-2 16,-7 0 0,-1 2 0,-14 0 15,33-2 0,-21-2 0,-2 4 0,-10 0 16,19-4 0,-19 4 0,18-1 0,-10-2 0,-8 3 16,16-7 0</inkml:trace>
  <inkml:trace contextRef="#ctx0" brushRef="#br0">14512 6083 0,'0'0'0,"2"-10"0,-2 10 0,0 0 15,0 0 0,4-8 0,-4 8 0,0 0 16,0 0 0,0 0 0,0 0 0,0 0 15,20 4 0,-20-4 0,16 10 0,-12-4 16,3 2 0,-1-3 0,1 9 0,-2 0 16,1-4 0,-4 6 0,0-1 0,-2 0 15,-2 0 0,-2 1 0,-3 2 0,0-2 16,1-3 0,-3 3 0,2-4 0,1-3 16,-1 1 0,3-3 0,0 1 0,4-8 0,-4 10 15,4-10 0,-8 7 0,8-7 16,-4 4 0,4-4 0,0 0 0,0 0 0,0 0 15,0 0 0,0 0 0,0 0 0,20-33 16,-9 19 0,5-14 0,-4 7 0,-2 3 16,0 2 0,5-12 0,-3 7 0,-2 3 15,1 2 0,-1 1 0,-2-2 0,-2 4 16,3-1 0,-4 2 0,1 2 0,-1 2 0,-1 0 16,0 3 0,-2-3 0,-2 8 0,4-12 15,-4 12 0,6-6 0,-6 6 16,4-6 0,-4 6 0,0 0 0,0 0 0,0 0 15,0 0 0,0 0 0,0 0 0,0 0 16,0 0 0,0 0 0,0 0 0,0 0 16,2 27 0,-2-19 0,2 2 0,-2 0 15,0 6 0,2-2 0,-2 0 0,2 1 16,3-1 0,-1-2 0,0 0 0,1-5 16,0 3 0,-1-2 0,-4-8 0,8 14 15,-3-6 0,-1-2 0,-4-6 0,11 12 16,-8-6 0,-3-6 0,10 8 0,-10-8 0,10 5 15,-10-5 0,0 0 0,14 3 0,-14-3 16,0 0 0</inkml:trace>
  <inkml:trace contextRef="#ctx0" brushRef="#br0">14955 5627 0,'0'0'0,"0"0"0,13-2 16,-13 2 0,0 0 0,20 8 0,-14-4 15,-6-4 0,13 12 0,-9-4 0,4 6 0,-2-1 16,0 3 0,-4-2 0,1 3 16,-1-1 0,-2 2 0,0-2 0,-2-1 0,-1 2 15,1-4 0,0-1 0,0-2 0,0-2 16,2 0 0,0-8 0,-4 14 0,4-9 16,0-5 0,-2 8 0,2-8 0,-3 8 15,3-8 0,0 0 0,0 0 0,0 12 16,0-12 0,0 0 0,0 0 0,0 0 15,0 0 0,17 2 0,-17-2 0,0 0 16,25-6 0,-25 6 0,15-4 0,-15 4 16,18-4 0,-18 4 0,10-2 0,-10 2 15,10-2 0,-10 2 0,8-2 0,-8 2 16</inkml:trace>
  <inkml:trace contextRef="#ctx0" brushRef="#br0">15178 5509 0,'0'0'0,"0"0"0,0 0 0,0-8 15,0 8 0,0 0 0,0 0 0,0 0 16,0 0 0,0 0 0,33 26 0,-13-5 15,3 5 0,2-1 0,1 5 0,1-5 16,-1 5 0,3 0 0,-6 2 0,6-1 16,-7-2 0,2 3 0,-5 0 0,1-3 15,-6 3 0,1 0 0,-9-1 0,6 0 16,-10 1 0,0-1 0,-4 1 0,0-2 16,-8 0 0,4-3 0,-7 1 0,-1 1 0,4-3 15,-4-4 0,4-5 0,-3 1 16,1-4 0,-1 2 0,3-2 0,-2-3 0,4-1 15,-1 0 0,0-4 0,5 2 0,-3-2 16,7-6 0,-8 7 0,8-7 0,-8 8 16,8-8 0,-4 4 0,4-4 0,0 0 15,-8 8 0,8-8 0,0 0 0,0 0 16,-9 5 0,9-5 0,0 0 0,-16 1 16</inkml:trace>
  <inkml:trace contextRef="#ctx0" brushRef="#br0">16207 5925 0,'0'0'16,"-6"4"0,6-4 0,0 0 0,0 0 15,0 0 0,0 0 0,-6 4 0,6-4 16,0 0 0,0 0 0,-7 5 0,7-5 15,0 0 0,0 0 0,-7 5 0,7-5 16,0 0 0,0 0 0,-6 5 0,6-5 16,0 0 0,0 0 0,0 0 0,0 0 15,0 0 0,0 0 0,0 0 0,0 0 0,13 10 16,-2-8 0,9 1 0,-3-2 0,3 1 16,-1-2 0,15 2 0,-9-2 0,-5 0 15,3 2 0,-4 1 0,-1-3 0,2 1 16,-3-1 0,-4 0 0,4 0 0,-1 0 15,-3 2 0,-2-2 0,-11 0 0,22 0 16,-11 0 0,-11 0 0,17 0 0,-6 0 16,-11 0 0,20 0 0,-9 0 0,-11 0 15,18 0 0,-18 0 0,14-2 0,-6 1 16,-8 1 0,10-5 0,-10 5 0,5-2 16,-5 2 0,0 0 0,2-6 0,-2 6 0,0 0 15,0 0 0,0 0 0,-11-7 16,5 5 0,6 2 0,-10-5 0,10 5 0,-15-5 15,9 2 0,6 3 0,-14-5 0,8 1 16,6 4 0,-11-6 0,5 2 0,6 4 16,-9-6 0,4 2 0,5 4 0,-4-12 15,2 6 0,2 6 0,-4-8 0,4 8 16,-5-7 0,5 7 0,-2-10 0,2 10 0,0-6 16,0 6 0,0 0 0,-3-10 0,3 10 15,0 0 0,-2-6 0,2 6 16,0 0 0,0 0 0,0 0 0,0 0 0,0 0 15,0 0 0,0 26 0,2-8 0,1 1 16,-3-1 0,5 13 0,-3-1 0,2 2 16,2-1 0,-1 3 0,-1-5 0,3-1 15,-3 2 0,3 1 0,-1-3 0,0-7 16,2-1 0,-4-2 0,2 0 0,-1-2 16,1-1 0,0-1 0,-3-4 0,2-2 15,-1-2 0</inkml:trace>
  <inkml:trace contextRef="#ctx0" brushRef="#br0">17138 5576 0,'0'0'0,"0"0"16,0 0 0,14 11 0,-12-1 0,4 4 15,-1 4 0,2 2 0,-1 11 0,3-3 16,-3 1 0,-2 1 0,2 2 0,-2-3 16,0-1 0,0 2 0,1-7 0,-5-5 15,2 0 0,0 0 0,-2-3 0,0-3 16,2 2 0,-2-5 0,0 0 0,0-1 15,0-8 0,0 13 0,0-7 0,0-6 0,0 0 16,-2 12 0,2-12 0,0 6 16,0-6 0,0 0 0,0 0 0,0 0 0,0 0 15,0 0 0,0 0 0,-2-34 0,4 19 16,2-5 0,6-8 0,-6-1 0,2-1 16,3 0 0,-2 7 0,2 3 0,5-7 15,-2 5 0,-4 6 0,1-2 0,5 7 16,-4-4 0,-1 2 0,7 3 0,-8 2 15,3 0 0,-2 2 0,-3 2 0,3-2 16,-3 4 0,-6 2 0,14-3 0,-14 3 0,11 0 16,-11 0 0,0 0 0,13 10 15,-8-5 0,-1 3 0,-2 0 0,0 0 16,0 2 0,-4 6 0,0-1 0,0 3 0,-5-2 16,-2-3 0,3 2 0,-7 0 0,4-1 15,-2-2 0,4 0 0,-1-5 0,-2 2 16,4-1 0,2-3 0,-2 1 0,-1 0 15,2 0 0,1 0 0,4-6 0,-9 8 16,9-8 0,-4 6 0,4-6 0,-6 4 16,6-4 0,-2 6 0,2-6 0,0 0 15,-3 5 0,3-5 0,0 0 0,0 9 0,0-9 16,5 13 0,-3-7 0,-2-6 0,8 14 16,1-6 0,-5 0 0,3-2 0,0 2 15,-1-1 0,5 8 0,0-6 0,-2 3 16,-1-4 0,2 0 0,-4-2 0,2-1 15,-1 2 0,2-4 0</inkml:trace>
  <inkml:trace contextRef="#ctx0" brushRef="#br0">17750 6018 0,'0'0'0,"0"0"16,0 0 0,0 0 0,0 0 0,0 0 15,0 0 0,2-12 0,-2 12 16,0 0 0,0 0 0,7-10 0,-7 10 0,9-6 15,-3 2 0,-6 4 0,14-8 0,-8 4 16,2 0 0,1 0 0,3 2 16,-4 1 0,0-4 0,-8 5 0,18-2 0,-9 1 15,-9 1 0,16 0 0,-16 0 0,10 0 16,-10 0 0,0 0 0,11 3 0,-11-3 16,0 0 0,0 0 0,0 15 0,0-15 15,0 7 0,0-7 0,0 0 0,-2 14 16,2-14 0,-2 6 0,2-6 0,0 12 0,0-12 15,0 11 0,2-4 0,0 1 0,0-1 16,3 1 0,2 0 0,-1 8 0,2-5 16,-1-1 0,-2 0 0,-1-2 0,1 0 15,-3 0 0,0 0 0,0 0 0,-2 2 16,2-3 0,-2-7 0,-2 18 0,0-4 16,-2-2 0,-3-2 0,0 0 0,0-4 15,1 1 0,0-1 0,-6 6 0,2-2 16,-1-2 0,1-4 0,10-4 0,-16 8 15,16-8 0,-14 6 0,14-6 0,-17 0 16,17 0 0,-16-8 0,10 2 0,-1 2 0</inkml:trace>
  <inkml:trace contextRef="#ctx0" brushRef="#br0">18580 5434 0,'-17'18'16,"-1"-1"0,-6 7 0,5 3 0,-4 3 0,5 4 15,4-3 0,3 3 0,-1 1 16,6 1 0,2-1 0,6-1 0,2-1 0,5-1 15,2 0 0,4-3 0,1-1 0,5-1 16,1-3 0,3 0 0,1-7 0,0 3 16,-4-8 0,0-2 0,-2-2 0,-5-3 15,3 2 0,-3-1 0,-2-3 0,-2 1 16,-3 1 0,-8-5 0,16 5 0,-16-5 0,11 2 16,-11-2 0,0 0 0,11 4 0,-11-4 15,0 0 0,11 2 0,-11-2 16,0 0 0,0 0 0,11 4 0,-11-4 0,0 0 15,11 4 0,-11-4 0,0 0 0</inkml:trace>
  <inkml:trace contextRef="#ctx0" brushRef="#br0">19080 5753 0,'0'0'0,"0"0"0,0 0 16,0 0 0,0 0 0,0 0 0,0 0 15,17 16 0,-15-8 0,5 8 0,0 0 16,-1-1 0,-2 3 0,3-2 0,-1 2 16,2-3 0,-4 3 0,2-2 0,1 0 15,-3 1 0,3 1 0,-3-2 0,1 0 16,1-1 0,-2 0 0,-2-4 0,3 1 15,-3-2 0,-2-4 0,5 2 0</inkml:trace>
  <inkml:trace contextRef="#ctx0" brushRef="#br0">19389 5897 0,'13'-6'0,"-7"3"0,2-2 0,2 3 16,7-3 0,1 2 0,-1 1 16,3-1 0,2 1 0,11-2 0,-9 2 0,0 0 15,-4 0 0,0 0 0,-1 2 0,1 2 16,-2-4 0,-1 2 0,3 0 0,-5 0 16,-2 0 0,-2 2 0,-11-2 0,16 0 15,-16 0 0,13 0 0</inkml:trace>
  <inkml:trace contextRef="#ctx0" brushRef="#br0">19581 5741 0,'0'0'0,"0"0"0,0 0 0,0 0 16,0 0 0,0 0 0,0 0 0,0 22 15,3-16 0,-1 2 0,2 2 0,2 4 16,4 1 0,-6 3 0,4-4 0,-3 2 16,3 0 0,2-1 0,-6 1 0,4 0 15,-1 0 0,2-1 0,-2 0 0,-3-4 0,2 1 16,-2-2 0,2-3 0</inkml:trace>
  <inkml:trace contextRef="#ctx0" brushRef="#br0">20113 5532 0,'5'-10'0,"-3"5"15,2-3 0,3 4 0,2-4 0,6 2 16,1-2 0,2 0 0,1 2 0,1 0 16,-1 5 0,3-6 0,-2 7 0,-1-2 0,1 2 15,-2 2 0,-7 2 0,-1 0 16,2 0 0,-8 2 0,3-2 0,-1 4 0,-4 0 15,0 0 0,-2 0 0,0 10 0,-6-5 16,2 3 0,-5 0 0,3-2 0,-4-1 16,4 3 0,-1-4 0,1-2 0,4-3 15,-3 3 0,3-2 0,0 1 0,2-1 16,0-1 0,0 3 0,4 6 0,3 0 16,-3-3 0,3 1 0,-1-2 0,4 4 15,-2-3 0,-2 2 0,3-4 0,-5-1 16,1 0 0,2-2 0,-5 0 0,2-2 0,-2 1 15,-2-7 0,2 15 0,0-10 0,-2-5 16,-2 12 0,-2-6 0,2 2 16,2-8 0,-14 10 0,8-4 0,-9 2 0,1-3 15,2 0 0,-6-1 0,3-3 0,-1 3 16,3-1 0,3-3 0,10 0 0,-25-3 16,19-1 0,-3 1 0,0-5 0,7 0 15</inkml:trace>
  <inkml:trace contextRef="#ctx0" brushRef="#br0">20729 5564 0,'6'6'15,"4"2"0,-4 1 0,1 5 0,1 0 0,-4 0 16,4 1 0,-4 2 0,-2-2 16,2 1 0,-4 0 0,2-2 0,-2-2 15,0 0 0,0-5 0,-2 3 0,0-2 0,-2 0 16,2 0 0,-2-2 0,-2 0 0,2 1 16,4-7 0,-6 8 0,6-8 15,-9 4 0,9-4 0,0 0 0,0 0 0,0 0 16,0 0 0,0 0 0,0-19 0,7 3 15,-1 0 0,0-4 0,8-5 0,-1-3 16,3 3 0,-4 3 0,0 6 0,-4 2 16,-1 1 0,1 3 0,-4 0 0,4 2 15,-4 2 0,0 0 0,-4 6 0,2-8 16,1 4 0,-3 4 0,0 0 0,0 0 16,0 0 0,0 0 0,0 0 0,0 0 0,0 0 15,0 0 0,10 20 0,-10-13 16,3 1 0,-3 0 0,-3 2 0,6 0 0,-3 0 15,2 0 0,-2 6 0,2-1 0,3-1 16,-1 0 0,-2-2 0,2-2 0,-2 0 16,3-2 0,0 2 0,-1-1 0,0-3 15,1 2 0</inkml:trace>
  <inkml:trace contextRef="#ctx0" brushRef="#br0">21148 5692 0,'0'0'0,"2"-6"0,-2 6 0,6-6 16,-6 6 0,7-6 0,-3 3 0,-4 3 16,18-7 0,-8 5 0,8-1 0,2 1 15,2-2 0,11 4 0,-9-2 0,2 2 16,-7 0 0,1-2 0,-2 2 0,-3 0 0,3-5 15</inkml:trace>
  <inkml:trace contextRef="#ctx0" brushRef="#br0">21653 5444 0,'7'-2'0,"-7"2"0,16-7 16,-16 7 0,14-1 0,-4 1 16,-10 0 0,17 3 0,-11 2 0,2-2 15,-2 4 0,0-2 0,1 3 0,-1 0 0,-1 6 16,2 4 0,-3-4 0,-2 3 0,-2 1 16,0-2 0,0 1 0,-2 0 0,2-2 15,-2 1 0,-2-2 0,-1-4 0,0 0 16,3-3 0,0 1 0,0-2 0,0 0 15,2-6 0,-5 10 0,5-10 0,-4 6 0,4-6 16,0 0 0,0 0 0,0 0 16,0 0 0,0 0 0,0 0 0,0 0 0,15-32 15,-10 14 0,6 0 0,-1-9 0,6-3 16,-1 3 0,3-1 0,-7 7 0,-5 3 16,3 2 0,-2 2 0,1 3 0,-3 1 15,2 0 0,-3 2 0,0 2 0,-2 0 16,3 2 0,-5 4 0,2-8 0,-2 8 15,0 0 0,0 0 0,0 0 0,0 0 16,0 0 0,0 0 0,0 0 0,10 18 16,-6-10 0,0 1 0,-2 1 0,0 7 15,4-4 0,1 3 0,-3 0 0,5-3 16,0 3 0,2-2 0,0 0 0,2 0 0,3-3 16,-4 1 0,1-2 0,1 0 0,-1-4 15,-4 0 0,2-4 0,-3 0 16,-2-2 0,-6 0 0,16-2 0</inkml:trace>
  <inkml:trace contextRef="#ctx0" brushRef="#br0">22173 5142 0,'6'-6'0,"-6"6"0,6-6 0,-6 6 16,8-4 0,-8 4 0,6-2 0,-6 2 16,0 0 0,11-2 0,-11 2 0,0 0 15,0 0 0,20 8 0,-16-2 0,0 0 16,1 2 0,-1 0 0,-2-1 0,1 1 16,-1 2 0,0 6 0,-2 0 0,2-4 0,-2 1 15,0-3 0,0 0 0,0-4 0,0 4 16,0-2 0,3 0 0,-3-8 0,0 11 15,2-7 0,-2-4 0,4 10 0,0-4 16,-4-6 0,14 8 0,-6-4 0,7 0 16,3 0 0,2-4 0,-3-2 0,1-2 15,-1-2 0</inkml:trace>
  <inkml:trace contextRef="#ctx0" brushRef="#br0">22283 4887 0,'19'12'0,"-3"0"0,1 2 0,9 3 15,-2 3 0,3 4 0,-1 6 0,2-1 16,0 1 0,-1 3 0,1-1 0,1 1 15,10 19 0,-10-13 0,-9-5 0,0 1 16,-5-1 0,0 3 0,-2 1 0,-4-3 0,0 2 16,-7 1 0,0-1 0,-4-1 0,0-2 15,-7-3 0,2 3 0,-1-5 0,-4 1 16,4-7 0,-1-3 0,-1-2 0,-2-2 16,1 0 0,-2-3 0,-2 1 0,1 0 15,-3-2 0,3-3 0,0-1 0,1 1 16,-1-1 0,4-7 0,0 3 0,10-4 15,0 0 0,0 0 0</inkml:trace>
  <inkml:trace contextRef="#ctx0" brushRef="#br0">23058 5420 0,'0'0'0,"0"0"0,0-6 0,0 6 15,0 0 0,0 0 0,0 0 0,0 0 0,0 0 16,6-6 0,-6 6 0,0 0 0,17-4 16,-17 4 0,18-6 0,0 4 0,-5-2 15,5 2 0,-3 0 0,5-1 0,-3 0 16,1 3 0,-1 0 0,3-2 0,-6 2 15,-14 0 0,21 0 0,-21 0 0,18 5 16,-10-3 0,-8-2 0,11 3 0,-8 1 16</inkml:trace>
  <inkml:trace contextRef="#ctx0" brushRef="#br0">23064 5501 0,'0'0'0,"0"0"16,0 0 0,0 0 0,0 0 0,0 0 15,0 0 0,0 0 0,0 0 0,0 0 16,17 11 0,-1-6 0,2-3 0,1 1 0,14 2 16,0 0 0,0-3 0,5-2 0,-1-2 15,0 4 0</inkml:trace>
  <inkml:trace contextRef="#ctx0" brushRef="#br0">23785 5387 0,'11'-17'0,"-2"6"0,-1 1 16,-1-2 0,0 4 0,-5-1 0,2 2 15,1-1 0,-3 3 0,-2 5 0,4-8 16,-4 8 0,2-8 0,-2 8 0,0 0 16,0 0 0,0 0 0,0 0 0,0 0 15,0 0 0,0 0 0,0 0 0,-23 16 0,11-3 16,4 1 0,-3-2 0,4 2 0,-4 2 15,5 0 0,-1-1 0,2 1 0,1 0 16,0-4 0,2-1 0,2 1 0,2-2 16,-2-2 0,4 2 0,0-3 0,4 0 15,-2 1 0,2-3 0,3 0 0,5-3 16,2 1 0,1-3 0,-1 0 0,-1-3 16,1 1 0,-3-6 0,-2 1 0,0-3 0,-1 1 15,-4-1 0,0-2 0,-3 3 16,-1-3 0,-2 2 0,1 0 0,-3 2 15,0-2 0,-3 2 0,1-2 0,-2 3 0,2 0 16,-3-1 0,-1 1 0,2 1 0,-4 0 16,8 6 0,-17-8 0,2 4 0,-2 0 15,-6 4 0,-14 0 0,-2 4 0</inkml:trace>
  <inkml:trace contextRef="#ctx0" brushRef="#br0">4343 8519 0,'0'0'0,"-14"0"15,14 0 0,0 0 0,0 0 0,-21 0 16,21 0 0,0 0 0,0 0 0,-17 0 16,17 0 0,0 0 0,0 0 0,0 0 15,-15-2 0,15 2 0,0 0 0,0 0 16,0 0 0,0 0 0,0 0 0,-16 0 0,16 0 16,0 0 0,0 0 0,0 0 0,0 0 15,0 0 0,0 0 0,0 0 16,40-12 0,-7 7 0,0-2 0,-1 2 0,-5 0 15,-6 4 0,12-3 0,-9 2 0,-2 2 16,-5 0 0,1 0 0,-2 0 0,-16 0 16,21 2 0,-11-2 0,-10 0 0,12 5 15,-12-5 0,7 7 0</inkml:trace>
  <inkml:trace contextRef="#ctx0" brushRef="#br0">4331 8663 0,'0'0'16,"-14"6"0,14-6 0,-9 6 0,9-6 16,0 0 0,0 0 0,-10 6 0,10-6 15,0 0 0,0 0 0,0 0 0,0 0 16,0 0 0,27 10 0,-6-10 0,-1 0 16,17 0 0,-2 0 0,2-2 0,-3 0 15,-9 0 0,-1 0 0,-4 2 0,-1-4 16,-1 2 0,-3-2 0,-1 2 0,1-2 15,-4-2 0,-11 6 0</inkml:trace>
  <inkml:trace contextRef="#ctx0" brushRef="#br0">4637 8371 0,'7'-4'0,"-7"4"0,19-8 15,1 5 0,2 0 0,-3 3 0,1 3 0,0 0 16,11 7 0,-8 2 0,4 6 16,-7-2 0,-5-1 0,-2 1 0,-6 0 0,-1 2 15,-2 13 0,-6 1 0,-6 1 0,-5 3 16,-9 2 0,-9 21 0,-2-6 0,-2-4 16,3-9 0,-8 9 0,5-13 0,4-7 15,0 5 0,-2-7 0,5-1 0</inkml:trace>
  <inkml:trace contextRef="#ctx0" brushRef="#br0">5967 8679 0,'2'-12'15,"0"0"0,0-1 0,3 3 0,-3 0 16,2 2 0,-2 0 0,-2 8 0,5-10 16,-3 4 0,-2 6 0,2-8 0,-2 8 15,0 0 0,0 0 0,5-7 0,-5 7 16,0 0 0,0 0 0,0 0 0,0 0 0,10 21 15,-5-5 0,-3 2 0,5 13 16,-3-1 0,-2 1 0,3 1 0,-1-2 0,-4-1 16,2 1 0,0-9 0,0-3 0,-2 0 15,0-4 0,2 3 0,-2-4 0,2-4 16,-2-1 0,0 2 0,0-10 0,0 12 16,0-12 0,4 10 0,-4-10 0,0 0 15,0 10 0,0-10 0,0 0 0,0 0 0,0 0 16,0 8 0,0-8 0,0 0 15,0 0 0,0 0 0,0 0 0,0 0 16,0 0 0,0 0 0,-4-32 0,8 24 0,-2-2 16,0-7 0,2 0 0,0-1 15,1-1 0,-1 1 0,5 0 0,-4-1 0,9-9 16,-2 8 0,-4 0 0,1 5 0,-1-1 16,4 2 0,-1 1 0,-3-1 0,2 2 15,0 0 0,1 2 0,-7 4 0,3-2 16,-2 3 0,-5 5 0,10-8 0,-10 8 15,7-6 0,-7 6 0,9-3 0,-9 3 0,0 0 16,0 0 0,0 0 0,0 0 16,26 10 0,-19-5 0,-7-5 0,10 15 15,-8-9 0,5 4 0,-5-2 0,3 6 0,-3 0 16,0-4 0,-2 0 0,0-10 0,-2 17 16,-2-9 0,1 2 0,-3-2 0,-1 6 15,-1-4 0,-2-5 0,4 3 0,0-2 16,6-6 0,-11 10 0,11-10 0,-12 6 15,12-6 0,-10 4 0,10-4 0,0 0 16,-11 2 0,11-2 0,0 0 0,0 0 16,0 0 0,0 0 0,0 0 0,-24-6 15,24 6 0,0 0 0,0 0 0,-9-4 16,9 4 0,0 0 0,0 0 0,0 0 0,0 0 16,0 0 0,-11-4 0,11 4 0,0 0 15,0 0 0,0 0 0,0 0 16,0 0 0,0 0 0,0 0 0,0 0 0,-11 10 15,11-10 0,0 8 0,0-8 0,0 13 16,0-13 0,2 14 0,-2-4 0,2-4 16,1 4 0,-1 0 0,0-3 0,2 3 15,0 0 0,2 5 0,-2-4 0,0-1 16,2 0 0,-1 0 0,-1-2 0,1 0 0,-1 0 16,1-1 0,1 1 0,-6-8 0,8 14 15,-5-6 0,2-2 0,1 0 0,-6-6 16,6 10 0,-6-10 0,5 8 0,-5-8 15,0 0 0</inkml:trace>
  <inkml:trace contextRef="#ctx0" brushRef="#br0">6352 9028 0,'0'0'0,"0"0"0,2-7 0,-2 7 0,0 0 16,0 0 0,0 0 0,0 0 0,0 0 16,7-9 0,-7 9 0,0 0 0,0 0 15,0 0 0,0 0 0,0 0 0,0 0 16,15 20 0,-10-12 0,-3 2 0,2 4 16,1 1 0,-1-1 0,1 2 0,1-2 15,-4 1 0,4 1 0,-3-2 0,-1 0 0,3-2 16,-3-3 0,0 4 0,0-6 0,-2-7 15,2 16 0,-2-8 0,0-8 0,0 14 16,0-6 0,0-8 0,0 9 0,0-9 16,0 0 0</inkml:trace>
  <inkml:trace contextRef="#ctx0" brushRef="#br0">6769 8876 0,'0'0'0,"-7"-6"0,7 6 0,0 0 0,0 0 15,0 0 0,0 0 0,0 0 0,0 0 16,0 0 0,-11-4 0,11 4 0,0 0 16,0 0 0,0 0 0,0 0 0,0 0 15,0 0 0,0 0 0,0 0 0,0 0 16,0 0 0,0 0 0,0 0 0,44 0 16,-27 0 0,5 0 0,-2-2 0,-1 0 0,1 2 15,-3 0 0,1-1 0,0 1 16,-3-2 0,-4 2 0,-11 0 0,20 0 0,-20 0 15,0 0 0,18-2 0,-18 2 0,0 0 16,15 0 0,-15 0 0,0 0 0,8-3 16,-8 3 0,0 0 0,0 0 0,14-3 15,-14 3 0</inkml:trace>
  <inkml:trace contextRef="#ctx0" brushRef="#br0">7325 8503 0,'2'-8'16,"-2"8"0,0 0 0,0 0 0,0 0 15,0 0 0,0 0 0,0 0 0,15 24 16,-13-8 0,5-1 0,-4 3 0,3 12 16,0 0 0,-4-1 0,3-1 0,0 2 15,-3-1 0,4-1 0,-1 1 0,-3-7 0,0-2 16,0-4 0,-2 1 0,0-1 0,2 0 16,-2-5 0,0-1 0,2 2 0,-2-12 15,-2 16 0,2-8 0,0-8 0,2 10 16,-2-10 0,0 0 0,0 12 0,0-12 15,2 6 0,-2-6 0,0 0 0,0 0 0,0 10 16,0-10 0,0 0 0,0 0 16,0 0 0,0 0 0,0 0 0,0 0 15,0 0 0,0 0 0,0-38 0,2 24 0,2-6 16,0-7 0,2-1 0,-2-1 0,3 5 16,-1-7 0,4 3 0,0 0 0,-1 4 15,-2 5 0,4 3 0,-3 0 0,4 0 16,-6 1 0,5 1 0,-3-2 0,6 2 15,-6 3 0,1 3 0,0-2 0,0 3 16,-3 2 0,-2-1 0,-4 6 0,12-8 16,-12 8 0,8-4 0,-8 4 0,9-4 15,-9 4 0,0 0 0,0 0 0,0 0 16,0 0 0,0 0 0,18 10 0,-18-10 16,4 12 0,-4-12 0,0 13 0,0-3 15,0-10 0,-6 20 0,-1-4 0,0 0 0,-4-2 16,1 2 0,-4-5 0,1 1 0,0 2 15,0-2 0,-3-1 0,3-1 0,5-2 16,-4-2 0,6 0 0,6-6 0,-13 10 16,13-10 0,-13 4 0,13-4 0,-9 4 15,9-4 0,-8 4 0,8-4 0,0 0 16,0 0 0,-16 2 0,16-2 0,0 0 0,0 0 16,0 0 0,-11 2 0,11-2 0,0 0 15,0 0 0,0 0 0,0 0 0,0 0 16,-6 10 0,6-10 0,0 0 0,2 13 15,-2-13 0,6 14 0,-1-6 0,-1 0 16,2 0 0,6 6 0,-6-3 0,5 3 16,-2-2 0,-5-4 0,9 4 0,-3-2 15,-2-2 0,-2-2 0,1 1 0,-1 1 16,4-1 0,-4-2 0,-6-5 0,15 8 16</inkml:trace>
  <inkml:trace contextRef="#ctx0" brushRef="#br0">7769 8849 0,'0'0'0,"0"0"0,0 0 16,0 0 0,0 0 0,0 0 0,0 0 0,0 0 15,0 0 0,0 0 0,0 0 16,0 0 0,0 0 0,10 27 0,-8-19 15,0 0 0,0 9 0,-2-2 0,2 2 0,0 1 16,-2-2 0,2 0 0,1-1 16,-1 0 0,0-4 0,-2-1 0,2 2 0,-2-5 15,0-7 0,0 20 0,0-14 0,0-6 16,2 16 0,0-8 0,-2-8 0,0 10 16,0-10 0,0 0 0,0 14 0,0-14 15,0 0 0,0 0 0</inkml:trace>
  <inkml:trace contextRef="#ctx0" brushRef="#br0">7969 8683 0,'0'0'15,"9"-6"0,-9 6 0,8-4 0,-8 4 16,0 0 0,18-2 0,-18 2 0,0 0 0,26 10 16,-19-6 0,8 4 0,-6 4 15,2 1 0,-1 1 0,0 2 0,-4 2 16,-4 0 0,0-3 0,1 3 0,-3 0 0,0-2 16,0-1 0,0 1 0,-5-4 0,3-2 15,0 0 0,0 0 0,2-10 16,-4 13 0,4-13 0,-2 10 0,2-10 0,0 0 15,0 0 0,0 0 0,0 0 0,0 0 16,0 0 0,0 0 0,0 0 0,19-39 16,-4 9 0,-2-1 0,1 1 0,-3 0 15,-1 1 0,2 7 0,-4 3 0,-1 3 0,-1 2 16,1-2 0,-2 4 0,-1 3 0,-2-1 16,2 2 0,-2 1 0,-2 7 0,4-9 15,-4 9 0,3-10 0,-3 10 0,2-6 16,-2 6 0,0 0 0,0 0 0,5-8 15,-5 8 0,0 0 0,0 0 0,0 0 16,0 0 0,0 0 0,0 0 0,0 0 16,0 0 0,-5 36 0,0-17 0,3-3 15,2 4 0,0-4 0,-2 2 0,2-1 16,0 1 0,0-4 0,0 4 0,2-3 16,0-1 0,1 0 0,-1 0 0,5-1 0,-1 2 15,-1-4 0,3 5 0,-2-6 16,4 0 0,3 1 0,0-1 0,0 0 0,0-6 15,5 0 0</inkml:trace>
  <inkml:trace contextRef="#ctx0" brushRef="#br0">8845 8738 0,'0'0'0,"0"0"0,0 0 16,0 0 0,16-4 0,-16 4 0,0 0 16,23-2 0,-3 2 0,0-2 0,17 0 15,-2 2 0,-2-4 0,2 2 0,0 0 16,3-1 0,-5 3 0,-7 1 0,-3-2 0,-3 1 15,0 0 0,-3 0 0,-17 0 16,27 0 0,-27 0 0,20 1 0,-20-1 0,0 0 16,19 0 0,-19 0 0,0 0 0,0 0 15,18-1 0,-18 1 0,0 0 0,0 0 16,0 0 0,0 0 0,0 0 0,0 0 16,13-2 0,-13 2 0</inkml:trace>
  <inkml:trace contextRef="#ctx0" brushRef="#br0">9117 8568 0,'-11'-5'16,"11"5"0,0 0 0,0 0 0,0 0 0,0 0 15,-7-6 0,7 6 0,0 0 0,0 0 16,0 0 0,0 0 0,0 0 0,0 0 15,0 0 0,0 0 0,7 29 0,-5-19 0,2 6 16,-1 0 0,1 3 0,-4-3 16,2 2 0,0 0 0,0 0 0,2 9 0,-4-5 15,6-3 0,-4-1 0,0 2 0,0-2 16,0 0 0,2 1 0,3 1 0,-3-2 16,-2-3 0,3-1 0</inkml:trace>
  <inkml:trace contextRef="#ctx0" brushRef="#br0">10074 8470 0,'0'0'0,"6"-8"0,-6 8 0,5-6 0,-5 6 16,0 0 0,5-6 0,-5 6 0,0 0 16,0 0 0,0 0 0,0 0 0,0 0 15,0 0 0,0 0 0,0 0 0,-16-8 16,16 8 0,0 0 0,0 0 0,0 0 16,0 0 0,0 0 0,0 0 0,-20 12 15,20-12 0,-4 8 0,4-8 0,2 12 16,-2-12 0,5 14 0,-1-7 0,3 1 0,3 6 15,0 0 0,0 0 0,-1-1 0,2-3 16,-4 0 0,5 0 0,0 2 0,-6 0 16,3-4 0,-3 0 0,-2 1 0,2-1 15,-2 0 0,0 0 0,-4-8 0,2 16 16,-2 0 0,5-2 0,-8-4 0,3-10 16,-4 17 0,2-9 0,-2 0 0,4-8 15,-8 14 0,4-6 0,-2-1 0,-1-1 16,7-6 0,-11 12 0,2-8 0,9-4 15,-12 8 0,12-8 0,-14 4 0,14-4 16,-19 0 0,19 0 0,-20-8 0,9-2 16</inkml:trace>
  <inkml:trace contextRef="#ctx0" brushRef="#br0">10135 8361 0,'14'-3'0,"-14"3"15,21-2 0,-21 2 0,22 0 0,-22 0 0,20-3 16,-20 3 0,22 3 0,-4-3 0,-18 0 16,28 0 0,-28 0 0,19 2 0,-19-2 15,14 0 0,-14 0 0,17 3 0,-17-3 16,14 2 0</inkml:trace>
  <inkml:trace contextRef="#ctx0" brushRef="#br0">10532 8375 0,'0'0'0,"0"0"0,0 0 0,0 0 16,0 0 0,13-19 0,-13 19 0,0 0 15,0 0 0,0 0 0,0 0 0,0 0 16,0 0 0,0 0 0,0 0 0,0 0 0,0 0 16,15 19 0,-12-9 0,1 6 0,-2 3 15,6 11 0,-2 0 0,-4 1 0,0-1 16,4 4 0,-2-5 0,-4 2 0,3-3 15,-1-4 0,0-4 0,0-5 0,-2 3 16,0 0 0,2-4 0,1-1 16,-3-13 0,0 20 0,0-20 0,0 14 0,0-14 15,0 14 0,0-14 0,0 0 0,2 11 16,-2-11 0,0 0 0,0 0 0,0 0 16,0 0 0,0 0 0,0 0 0,0 0 15,0 0 0,0 0 0,0 0 0,9-47 16,-5 29 0,0-9 0,1 3 0,2 5 0,-3-1 15,2 2 0,-1-1 0,1-1 0,0 4 16,2-4 0,-4 4 0,5-1 0,-3-1 16,3 2 0,-2 0 0,-1 1 0,3 2 15,-7 2 0,5-1 0,-1 4 0,-1 0 16,1 2 0,-6 6 0,12-14 0,-6 8 16,-6 6 0,13-5 0,-13 5 0,15-7 15,-15 7 0,15-1 0,-15 1 0,0 0 16,0 0 0,27 6 0,-27-6 0,12 5 15,-12-5 0,10 12 0,-10-12 0,8 10 0,-5-2 16,-3-8 0,2 14 0,-2-6 0,0-8 16,-9 18 0,1-6 0,-4 1 15,-1-1 0,-2 2 0,-2-3 0,1 2 0,-1-4 16,-1 4 0,3-6 0,1-1 0,4 2 16,-2-4 0,2 2 0,10-6 0,-17 8 15,9-4 0,8-4 0,-13 4 0,13-4 16,-10 5 0,10-5 0,0 0 0,0 0 0,-14 5 15,14-5 0,0 0 0,0 0 0,0 0 16,-8 5 0,8-5 0,0 0 16,0 0 0,0 0 0,0 0 0,0 12 0,0-12 15,0 0 0,10 12 0,-10-12 0,12 12 16,-6-2 0,1-4 0,-1 2 0,0 0 16,0-1 0,0-1 0,-6-6 0,13 16 15,-13-16 0,13 12 0,-6-4 0,-7-8 16,12 12 0,-12-12 0,7 9 0,-7-9 15,11 10 0,-9-6 0,-2-4 0,0 0 16,0 0 0</inkml:trace>
  <inkml:trace contextRef="#ctx0" brushRef="#br0">10898 8671 0,'0'0'0,"0"0"0,0 0 16,10-6 0,-10 6 0,0 0 0,0 0 16,14-4 0,-14 4 0,0 0 0,17-2 15,-17 2 0,0 0 0,24 2 0,-24-2 0,18 4 16,-18-4 0,15 4 0,-15-4 0,16 6 16,-7-2 0,-9-4 0,10 12 0,-3-6 15,-2 2 0,-5-8 0,4 15 0,-4-15 16,2 18 0,-2-18 0,-4 26 0,2-14 15,2-12 0,-5 19 0,0-11 0,3 2 16,2-10 0,-4 14 0,4-14 0,-4 10 16,4-10 0,0 7 0,0-7 0,0 0 15,0 0 0,0 13 0,0-13 0,0 0 16,0 0 0,0 0 0,22 2 0,-22-2 16,31-7 0,-12 4 0,-1-2 0,1 2 0,1-3 15,0 0 0,-3 2 0,1-2 16,-1 0 0,1 0 0,0-2 0,-4 1 0</inkml:trace>
  <inkml:trace contextRef="#ctx0" brushRef="#br0">11571 8476 0,'0'0'16,"0"0"0,0 0 0,0 0 0,0 0 16,0 0 0,0 0 0,0 0 0,0 0 15,0 0 0,0 0 0,12 25 0,8-23 16,-3-2 0,1 0 0,4 0 0,-5 0 0,6 0 15,-3-2 0,-3 4 0,1-2 0,-18 0 16,30 0 0,-30 0 0,19 0 0,-19 0 16,16 0 0,-16 0 0,0 0 0,0 0 15,19 2 0,-19-2 0,0 0 0,0 0 16,14 2 0,-14-2 0,0 0 0,0 0 16,0 0 0</inkml:trace>
  <inkml:trace contextRef="#ctx0" brushRef="#br0">11702 8407 0,'0'0'0,"0"0"0,0 0 0,-7-8 0,7 8 15,0 0 0,0 0 0,0 0 0,0 0 16,0 0 0,0 0 0,0 0 0,0 0 15,0 0 0,0 39 0,0-23 0,0 0 0,0 2 16,0-1 0,0 1 0,5 12 16,-5-8 0,-3-1 0,6-3 0,-6 0 15,6 0 0,-3-1 0,2-1 0,0 2 0,0-7 16,0 1 0,2-2 0,-4-10 0,10 12 16</inkml:trace>
  <inkml:trace contextRef="#ctx0" brushRef="#br0">12031 8310 0,'0'0'0,"-10"-8"0,10 8 0,0 0 16,0 0 0,0 0 0,-4-10 0,4 10 0,0 0 16,0 0 0,0 0 0,-4-9 0,4 9 15,0 0 0,0 0 0,2-12 0,-2 12 16,6-12 0,2 6 0,-2 0 0,7-4 15,-2 4 0,6-2 0,-1 1 0,-1 0 16,3 2 0,-1 0 0,-6 4 0,-11 1 16,24-2 0,-24 2 0,18 0 0,-18 0 15,12 5 0,-12-5 0,8 10 0,-6-2 16,-2-8 0,-2 24 0,-4-8 0,-2-2 16,-3 1 0,5-1 0,-6 2 0,4-2 15,-3 0 0,4-4 0,1 1 0,1-3 16,5-8 0,-6 12 0,6-12 0,-8 12 0,8-12 15,0 9 0,0-9 0,0 0 16,10 15 0,-4-10 0,8 3 0,1-2 0,3 2 16,-3 0 0,3-2 0,-1 2 0,-1 0 15,-2-3 0,0 2 0,-3-1 0,-1-3 16,-2 3 0,-8-6 0,15 8 0,-9-4 16,-6-4 0,7 10 0,-5-2 0,-2-8 15,0 13 0,0-13 0,-5 17 0,3-9 0,-2 2 16,-3-3 0,3 1 0,-4-2 15,0 2 0,4 0 0,4-8 0,-15 12 16,15-12 0,-16 11 0,16-11 0,-12 8 16,12-8 0,-16 8 0,16-8 0,-15 2 15,15-2 0,0 0 0,0 0 0,-33-4 0,33 4 16,-20-17 0,14 7 0</inkml:trace>
  <inkml:trace contextRef="#ctx0" brushRef="#br0">12648 8010 0,'5'-8'0,"-5"8"0,8-12 15,-8 12 0,4-8 0,-4 8 0,5-5 16,-5 5 0,0 0 0,0 0 0,0 0 16,0 0 0,0 0 0,0 0 0,0 0 0,17 29 15,-14-11 0,-1 12 0,-4 1 16,2 3 0,-5-3 0,3 3 0,0-1 16,0-1 0,-2 2 0,-1-3 0,0 1 0,1-3 15,-2 1 0,1-2 0,1 1 0,2-6 16,-3-3 0,3-2 0,0-2 0,-1-5 15,3 2 0,0-4 0,-2-1 0,2-8 16,-2 16 0,2-8 0,0-8 0,0 12 16,0-12 0,0 0 0,0 12 0,0-12 15,0 0 0,0 0 0,0 0 0,0 9 16,0-9 0,0 0 0,0 0 0,0 0 0,0 0 16,0 0 0,0 0 0,9-41 0,-2 25 15,-3-1 0,1-1 0,5-12 0,2 0 16,0-1 0,-1 3 0,1-1 0,-2-1 15,1 3 0,3 1 0,-2-2 0,-2 8 16,0 5 0,-3-1 0,1 4 0,2 0 16,-2 2 0,-1 3 0,1-1 0,-1 2 15,2 0 0,-9 6 0,15-10 0,-6 6 16,-9 4 0,17-4 0,-17 4 0,16-2 16,-16 2 0,0 0 0,24 6 0,-17 0 15,-7-6 0,10 14 0,-6-6 0,1 8 16,2-1 0,-7 1 0,-2 0 0,-3-1 0,3 3 15,-5 0 0,-1-4 0,-3 0 0,0 2 16,-4-4 0,1 1 0,-1 1 0,-11 2 16,6-4 0,3-2 0,3-3 0,3-1 15,-2-2 0,6 0 0,7-4 0,-15 8 16,15-8 0,-11 4 0,11-4 0,0 0 16,-9 4 0,9-4 0,0 0 0,0 0 0,0 0 15,0 0 0,0 0 16,0 0 0,0 0 0,0 0 0,0 0 15,0 0 0,0 0 0,0 0 0,0 0 0,0 0 16,0 0 0,14 16 0,-14-16 0,13 7 16,-13-7 0,13 10 0,-4-3 0,-1-2 15,-1 1 0,1 0 0,8 4 0,-5-2 16,0-2 0,0-2 0,-11-4 0,20 5 16</inkml:trace>
  <inkml:trace contextRef="#ctx0" brushRef="#br0">13062 8411 0,'0'0'0,"0"0"0,0 0 0,0 0 15,4-10 0,-4 10 0,0 0 0,0 0 0,0 0 16,16-4 0,-16 4 0,0 0 15,0 0 0,24 2 0,-24-2 0,0 0 16,0 0 0,21 8 0,-14-4 0,-7-4 0,9 12 16,-4-5 0,-5-7 0,2 16 15,-2-8 0,0 8 0,0-3 0,-5-3 16,3 0 0,0 0 0,0 0 0,-3-2 0,5-8 16,-7 16 0,5-8 0,2-8 0,-8 12 15,6-4 0,2-8 0,-2 10 0,2-10 16,0 0 0,-2 11 0,2-11 0,0 0 15,0 0 0,-5 8 0,5-8 0,0 0 0,0 0 16,0 0 0,-5 8 0,5-8 16,0 0 0,0 0 0,0 0 0,0 0 15,0 0 0,0 0 0,-2 10 0,2-10 0,0 0 16,0 0 0,0 0 0,0 0 0,0 0 16,0 0 0,0 0 0,0 0 0,0 0 15,0 0 0,0 0 0,51-10 0,-31 6 16,-3-2 0,-17 6 0,28-6 0,-12 4 15,-16 2 0,33-9 0,-18 4 0,3 1 16,-18 4 0,24-8 0</inkml:trace>
  <inkml:trace contextRef="#ctx0" brushRef="#br0">13491 8117 0,'11'-10'16,"-11"10"0,0 0 0,0 0 0,16-8 15,-10 6 0,-6 2 0,0 0 0,22-2 16,-22 2 0,0 0 0,29 6 0,-14 2 16,3 0 0,-6 1 0,2 4 0,-3 2 15,-1 1 0,2 2 0,-6 0 0,1 1 16,-3 11 0,-2-7 0,-4 1 0,0-6 0,-5 0 15,3 2 0,0-3 0,-8-1 0,4 0 16,1-3 0,3 0 0,-2-4 0,1 1 16,0-2 0,5-8 0,-4 10 0,4-10 15,-4 8 0,4-8 0,0 0 0,0 0 16,0 0 0,0 0 0,0 0 0,0 0 16,6-32 0,1 14 0,6-9 0,2-5 15,1 3 0,1-3 0,-1 0 0,-1 3 16,3-1 0,-4 4 0,-2 5 0,-4 3 15,1 5 0,0 0 0,-2 4 0,-3-1 0,0 2 16,1 2 0,-5 6 0,7-12 0,-7 12 16,4-7 0,-4 7 0,0 0 15,4-10 0,-4 10 0,0 0 0,0 0 0,0 0 16,0 0 0,0 0 0,0 0 0,0 0 16,0 0 0,-6 29 0,-1-15 0,2 3 15,1 0 0,2 2 0,2-1 0,0 0 16,2 2 0,-2-1 0,4-1 0,3 10 0,0-7 15,2-3 0,-1-2 0,2-2 0,-2 1 16,1-3 0,-1 2 0,1-4 16,0-3 0,-5 1 0,5-1 0,-9-7 0,9 10 15,-9-10 0,6 7 0,-6-7 0,5 8 16,-5-8 0,0 0 0,8 8 0,-8-8 16,0 0 0,0 0 0,8 6 0,-8-6 15,0 0 0,0 0 0,8 6 0,-8-6 16,0 0 0,0 0 0,0 0 0,0 0 15,6 6 0,-6-6 0,0 0 0,0 0 16,0 0 0,0 0 0,0 0 0,0 0 16,0 0 0,0 0 0</inkml:trace>
  <inkml:trace contextRef="#ctx0" brushRef="#br0">14812 8164 0,'0'0'0,"0"0"15,0 0 0,-10 4 0,10-4 0,0 0 16,0 0 0,0 0 0,0 0 16,0 0 0,0 0 0,0 0 0,-8 2 0,8-2 15,0 0 0,0 0 0,0 0 0,0 0 16,0 0 0,0 0 0,0 0 0,0 0 16,0 0 0,0 0 0,0 0 0,20 10 15,-9-8 0,9 0 0,0 2 0,-1-2 0,3-1 16,1 2 0,-4-3 0,-1 0 15,-3 0 0,-2 2 0,0 0 0,-1-2 16,-4 0 0,-2 1 0,-6-1 0,16 0 0,-16 0 16,9 0 0,-9 0 0,8 0 15,-8 0 0,0 0 0,12 2 0,-12-2 0,0 0 16,6 0 0,-6 0 0,0 0 0,0 0 16,0 0 0,17 3 0,-17-3 0,12 0 15,-12 0 0,15-5 0,-7 4 0,-8 1 16,16-8 0</inkml:trace>
  <inkml:trace contextRef="#ctx0" brushRef="#br0">15446 7975 0,'13'-4'0,"-13"4"0,10-2 0,-10 2 16,8-2 0,-8 2 0,0 0 0,0 0 0,12 0 15,-12 0 0,0 0 0,0 0 16,0 0 0,0 0 0,0 0 0,0 0 0,0 0 16,0 0 0,0 0 0,0 0 0,0 0 15,0 0 0,0 0 0,0 0 16,0 0 0,0 0 0,0 0 0,0 0 0,0 0 15,0 0 0,0 0 0,0 0 0,0 0 16,0 0 0,0 0 0,0 0 0,0 0 16,0 0 0,0 0 0,-8-14 0,8 14 15,0 0 0,0-10 0,0 10 0,4-8 0,-4 8 16,4-8 0,-4 8 0,5-10 0,-1 3 16,2 2 0,-1 0 0,4 1 0,-5 0 15,2 0 0,-6 4 0,12-10 0,-6 8 16,-6 2 0,11-4 0,-11 4 0,8-4 15,-8 4 0,8-2 0,-8 2 0,0 0 16,13 0 0,-13 0 0,0 0 0,0 0 16,0 0 0,0 0 0,0 0 0,6 8 15,-6-8 0,0 0 0,0 0 0,0 0 16,-15 12 0,11-10 0,-6 4 0,10-6 16,-10 6 0,3-6 0,7 0 0,0 0 0,-11 4 15,11-4 0,0 0 0,-11 1 16,11-1 0,0 0 0,0 0 0,0 0 0,-10-8 15,10 8 0,0-7 0,0 7 0,0 0 16,4-10 0,-4 10 0,0 0 0,4-10 16,0 6 0,-4 4 0,12-8 0,-6 7 15,3-4 0,-9 5 0,18-4 0,-12 4 16,-6 0 0,19 0 0,1 6 0,-7-2 0,5 4 16,-2 0 0,-1 2 0,-3 2 0,4-1 15,-3 4 0,1-2 0,-4 3 0,2-2 16,-4 2 0,1 0 0,-1-3 0,0 3 15,-4 0 0,0-2 0,-2-1 0,2-1 16,-4 0 0,-2-2 0,0 0 0,-2-2 16,0 0 0,-1 2 0,-6 3 0,2 1 15,1-4 0,-6 2 0,8-4 0,-3 0 16,2-3 0,-2-1 0,3 0 0,2-2 16,4-2 0,-12 4 0,12-4 0,0 0 0,0 0 15,-15-2 0,15 2 0,0 0 16,0 0 0,-8-10 0,8 10 0,-4-7 0,4 7 15,0-8 0,0 8 0,0-8 0,0 8 16,4-8 0,-4 8 0,4-6 0,0 2 16,-4 4 0,9-6 0,-3 2 0,-6 4 15,16-2 0,-16 2 0,15 0 0,-15 0 16,18 0 0,-8 2 0,0 2 0,1-2 0,-1 0 16,0 2 0,0 0 0,1-2 0,-2 2 15,2 0 0,2 1 0,0 0 16,-2-2 0,-2 2 0,2-3 0,-11-2 0,13 3 15,-6-1 0,-7-2 0,0 0 0,17 5 16,-17-5 0,0 0 0,0 0 0,18-5 16</inkml:trace>
  <inkml:trace contextRef="#ctx0" brushRef="#br0">16181 7730 0,'0'-8'0,"0"8"0,0 0 16,2-14 0,-2 14 0,0 0 0,3-10 0,-3 10 15,4-5 0,-4 5 0,0 0 0,3-6 16,-3 6 0,0 0 0,0 0 0,0 0 16,0 0 0,0 0 0,0 0 0,19 16 15,-12-1 0,-3 1 0,3 4 0,1 7 16,2 5 0,-8 0 0,2-1 0,-2 0 16,-2-1 0,2-2 0,-2 1 0,4-5 15,-1-4 0,-1-2 0,-2 0 0,0-1 0,0-1 16,0-4 0,0 0 0,0-2 15,0-1 0,-2 1 0,2-10 0,2 14 0,-2-8 16,-2 0 0,2-6 0,0 0 0,0 13 16,0-13 0,0 0 0,0 9 15,0-9 0,0 0 0,0 0 0,0 0 0,0 0 16,0 0 0,0 0 0,18-30 0,-12 10 16,4-7 0,4-1 0,-3-1 0,2-1 15,-2 0 0,-5 8 0,7-5 0,-1 5 16,-6 4 0,3 3 0,0-5 0,0 6 0,-3-4 15,2 5 0,0-3 0,0 2 0,-1 0 16,1 4 0,-1-1 0,-2 1 16,1 0 0,-2 2 0,1 2 0,-1 0 0,5 0 15,-9 6 0,7-8 0,-1 2 0,-6 6 16,8-6 0,-8 6 0,10-6 0,-10 6 16,0 0 0,0 0 0,0 0 0,0 0 15,0 0 0,17 14 0,-17-6 0,2 0 16,-4 0 0,0 8 0,-3-1 0,1-1 15,0 4 0,-2-2 0,-2 1 0,-4-1 16,3-2 0,-5 2 0,4-4 0,-4 2 0,1-3 16,1-1 0,-2 2 0,5-4 15,-2-2 0,0 0 0,7-2 0,4-4 0,-16 6 16,16-6 0,-13 5 0,13-5 0,-8 2 16,8-2 0,0 0 0,-14 0 0,14 0 15,0 0 0,0 0 0,-10-5 0,10 5 16,0 0 0,-9-4 0,9 4 0,0 0 15,0 0 0,0 0 0,-7-4 0,7 4 0,0 0 16,0 0 0,0 0 0,0 0 16,0 0 0,0 0 0,0 0 0,0 0 0,0 0 15,0 0 0,16 13 0,-8-7 0,-1-2 16,0 2 0,-1 2 0,7 2 0,-4 0 16,4 2 0,-4-4 0,4 6 0,2-5 15,-3 3 0,0 0 0,4-2 0,-5 2 16,-3 0 0,6-2 0,-3 1 0,-1 3 15,2-4 0,-6-2 0,5 0 0,-2 3 16,2-3 0,-5-1 0,5 0 0,-4-1 16,0 0 0,-1-2 0,0-2 0,-6-2 15,10 6 0,-10-6 0,0 0 0,0 0 16,0 0 0</inkml:trace>
  <inkml:trace contextRef="#ctx0" brushRef="#br0">16641 8056 0,'0'0'0,"4"-7"16,-4 7 0,6-5 0,-6 5 15,6-4 0,-6 4 0,6-4 0,-6 4 0,0 0 16,16-2 0,-16 2 0,0 0 0,15 0 16,-15 0 0,16 4 0,-10 0 0,-2-2 15,5 2 0,-3 0 0,4 1 0,-4 0 16,0 0 0,-1 2 0,1 0 0,1 1 15,-2-2 0,-1 4 0,2-1 0,-4 0 16,3-1 0,-3 2 0,1-1 0,-1 1 16,-2 6 0,0-1 0,0-2 0,-2-1 0,-1-3 15,1 1 0,-3-2 0,5 0 16,-2 0 0,2-1 0,-4 0 0,2 1 16,2-8 0,-4 10 0,4-10 0,0 7 15,0-7 0,-2 6 0,2-6 0,-3 6 0,3-6 16,0 0 0,0 0 0,5 4 0,-5-4 15,0 0 0,17 2 0,-17-2 0,18-2 16,0 0 0,-2 0 0,2 0 0,-3 2 16,1-2 0,-1 2 0,-1-2 0,-14 2 15,21-2 0,-12 0 0,0 0 0,-9 2 16,17-2 0,-6 0 0,-11 2 0,17-3 0</inkml:trace>
  <inkml:trace contextRef="#ctx0" brushRef="#br0">17058 7886 0,'0'0'0,"6"-4"0,-6 4 16,0 0 0,0 0 0,24 4 0,-24-4 0,17 6 15,-9-1 0,0 2 0,3 4 0,0 3 16,-2 0 0,-1 0 0,-1 4 0,0-1 16,-3-1 0,-1 2 0,-1 0 0,-2 0 15,0-3 0,-5 3 0,3-4 0,0 0 16,-2-3 0,1-3 0,1 0 0,0 0 16,2 0 0,0-8 0,-3 10 0,3-6 15,0-4 0,-2 8 0,2-8 0,0 0 16,0 0 0,0 0 0,0 0 0,0 0 15,20-28 0,-9 10 0,5-10 0,-1-3 0,3 2 16,-1-3 0,-2 2 0,-2 3 0,1-1 16,-4 8 0,-1 3 0,-3 5 15,0 0 0,-4 2 0,0 4 0,2-2 0,-4 8 16,4-10 0,-4 10 0,2-7 0,-2 7 16,0 0 0,0 0 0,0 0 0,0 0 15,0 0 0,0 0 0,0 0 0,0 0 16,0 0 0,-8 31 0,4-15 0,2-1 0,2 2 15,-6-2 0,4 1 0,0 2 16,0-2 0,4-1 0,-2 1 0,2 0 16,3 0 0,0-1 0,-3-3 0,4 2 0,-2-6 15,3 2 0,0 3 0,-1-3 0,3 0 16,-3-3 0,1-2 0,0-1 0,-7-4 16,13 6 0,-13-6 0,8 2 0,-8-2 15</inkml:trace>
  <inkml:trace contextRef="#ctx0" brushRef="#br0">17457 7351 0,'0'0'15,"8"-5"0,-8 5 0,18 0 0,-18 0 16,26 5 0,-9-1 0,-3 2 0,1 2 15,3 0 0,-3 6 0,-3-1 0,0 1 16,-3 2 0,-1 2 0,1 0 0,-2 0 16,-3 9 0,-2-1 0,-2-11 0,0 1 15,-4 0 0,2-1 0,0-2 0,-3-1 16,1-2 0,-1-1 0,1-3 0,2 2 16,2-8 0,-2 12 0,2-12 0,-7 8 0,7-8 15,0 6 0,0-6 0,0 0 0,0 0 16,0 0 0,0 0 0,0 0 0,37-4 15,-19 0 0,1-2 0,-1 0 0,-1 0 16,3 2 0,-6 0 0,3 0 0</inkml:trace>
  <inkml:trace contextRef="#ctx0" brushRef="#br0">18103 7929 0,'0'0'0,"0"0"0,0 0 0,0 0 16,0 0 0,0 0 0,0 0 0,0 0 16,2 6 0,-2-6 0,0 0 0,0 0 0,15 2 15,-15-2 0,18 0 0,2-2 16,10 2 0,-2 0 0,6 0 0,3-2 15,-4 2 0,-1 2 0,1-4 0,-4 4 0,-7-2 16,-3 0 0,-1 2 0,1-2 16,-5 2 0,-2-2 0,0 0 0,-12 0 0,15 0 15,-15 0 0,12 2 0,-12-2 0,0 0 16,0 0 0,0 0 0,19 0 0,-19 0 16,0 0 0,6 2 0,-6-2 0,0 0 15,0 0 0,0 0 0,0 0 0,0 0 16,0 0 0,5-8 0,-5 8 0,-3-10 0,3 10 15,-6-13 0,-1 5 0,5 0 0,-4-6 16,-4 0 0,6 4 0,-2 0 0,-3-3 16,1-1 0,-2 4 0,6 0 0,-2 2 15,2 2 0,4 6 0,-7-10 0,2 5 16,5 5 0,-6-7 0,6 7 0,0 0 16,-7-5 0,7 5 0,0 0 0,0 0 15,0 0 0,-12 12 0,8-4 0,0 1 16,0 7 0,0 2 0,2 1 0,-1 11 15,-1-2 0,0 4 0,2-3 0,-1 0 0,-2 1 16,3 2 0,0-3 0,0 4 0,-4-1 16,2-2 0,-3-2 0,2-5 15,1-5 0</inkml:trace>
  <inkml:trace contextRef="#ctx0" brushRef="#br0">19240 7174 0,'4'-8'16,"0"4"0,-2-2 0,1 2 0,-3 4 15,0 0 0,0 0 0,0 0 0,13 14 0,-6 2 16,-5 1 0,4 15 0,0 1 0,-3 3 16,-3 3 0,2-1 0,-2 1 0,-2 1 15,2-1 0,0-3 0,-3 1 0,3 1 16,-4-3 0,2-1 0,0-3 0,2-3 15,-4-7 0,4-1 0,0-4 0,-2-2 16,2-4 0,0 0 0,0-3 0,0 1 16,0-3 0,0 2 0,0-7 0,0 6 15,0-6 0,0 0 0,0 6 0,0-6 16,0 0 0,0 0 0,0 0 0,0 0 16,4-19 0,-2 1 0,0 2 0,4-15 0,-1-1 15,6 2 0,0-1 0,-1 3 0,0-1 16,3 1 0,0 0 0,-2 7 0,2 1 15,-2 6 0,2 0 0,1 0 0,-2 2 16,1 1 0,3 3 0,-5 0 0,0 2 16,-2 0 0,-1 2 0,2 0 0,-4 2 15,0 0 0,-6 2 0,11-4 0,-11 4 0,0 0 16,0 0 0,14 10 0,-10-4 0,-4 2 16,0 2 0,0 5 0,-4 1 0,-3 2 15,0 0 0,-4 10 0,1-9 0,-2-1 16,2-5 0,-1 2 0,1-2 0,2-3 15,2-2 0,-1 0 0,0-2 0,3 0 16,-1 0 0,1 0 0,0-2 0,4-4 16,-6 8 0,0-6 0,6-2 0,-4 5 15,4-5 0,0 0 0,-8 8 0,8-8 16,-5 4 0,5-4 0,-6 4 0,6-4 16,0 0 0,-7 6 0,7-6 0,-5 8 0,3-6 15,0 4 0,2-6 0,-2 10 0,0-3 16,4 0 0,-4 1 0,4-3 0,-2 3 15,2 0 0,2 0 0,3 0 0,-2-2 16,8 6 0,-3-2 0,2-5 0,-4 0 16,1 0 0,0-1 0</inkml:trace>
  <inkml:trace contextRef="#ctx0" brushRef="#br0">19723 7762 0,'0'0'0,"2"-7"0,-2 7 0,0 0 0,3-7 16,-3 7 0,0 0 0,0 0 0,3-8 15,-3 8 0,0 0 0,2-6 0,-2 6 16,0 0 0,0 0 0,0 0 0,4-8 16,-4 8 0,0 0 0,2-4 0,-2 4 15,0 0 0,6-6 0,-6 6 0,0 0 16,7-6 0,-7 6 0,0 0 0,7-5 16,-7 5 0,0 0 0,4-5 0,-4 5 0,0 0 15,0 0 0,0 0 0,7-5 16,-7 5 0,0 0 0,0 0 0,0 0 0,4-5 15,-4 5 0,0 0 0,0 0 0,0 0 16,0 0 0,0 0 0,4-5 16,-4 5 0,0 0 0,0 0 0,0 0 0,0 0 15,7-4 0,-7 4 0,0 0 0,0 0 16,0 0 0,0 0 0,9-6 0,-9 6 16,13-2 0,-7-2 0,-6 4 0,18-2 15,-9 0 0,-9 2 0,17-2 0,-8 2 16,-9 0 0,20-2 0,-20 2 0,15 2 0,-15-2 15,11 0 0,-11 0 0,9 4 0,-9-4 16,4 6 0,-4-6 0,2 8 0,-2-2 16,0-6 0,-6 16 0,2-9 0,-1-1 15,0 2 0,1 0 0,2-2 0,-4 0 16,3 2 0,1-2 0,2-6 0,-4 9 16,4-3 0,0-6 0,0 12 0,2-4 0,2 0 15,1-2 0,-1 0 0,2 2 16,6 6 0,1-2 0,-5 1 0,4 1 15,0-2 0,-2-1 0,-4 2 0,1-4 0,-3-1 16,-2-2 0,2 2 0,-2 0 0,-2-2 16,0 2 0,0-8 0,-4 16 0,0-11 15,-3 3 0,-1 0 0,-8 0 0,1 2 16,2-2 0,-2 0 0,-1-2 0,1 0 16,1-4 0,2 2 0,0-4 0,12 0 15,-19 0 0,13-4 0,-2 0 0,4-2 16,2-2 0</inkml:trace>
  <inkml:trace contextRef="#ctx0" brushRef="#br0">20335 7538 0,'0'0'0,"0"0"15,13-1 0,-13 1 0,0 0 0,0 0 0,0 0 16,9-2 0,-9 2 0,0 0 0,0 0 16,0 0 0,24 2 0,-9 2 15,1-2 0,1 0 0,3 1 0,0 0 0,-3-1 16,3 1 0,-1-3 0,1 4 0,-2-1 16,-1-2 0,1-1 0,-3 0 0,-15 0 15,22 2 0,-11-2 0,-11 0 0,15-2 16,-15 2 0,13-1 0,-13 1 0,7-7 0,-7 7 15,0 0 0,5-10 0,-5 10 0,0-5 16,0 5 0,-5-12 0,2 4 16,3 8 0,-2-12 0,-2 6 0,2-2 0,-2 2 15,4 6 0,-7-10 0,7 10 0,-4-9 16,4 9 0,-7-6 0,7 6 0,0 0 16,-2-10 0,2 10 0,0 0 0,-5-8 15,5 8 0,0 0 0,0 0 0,-6-6 16,6 6 0,0 0 0,0 0 0,0 0 15,-4-6 0,4 6 0,0 0 0,0 0 16,0 0 0,-2-6 0,2 6 0,0 0 0,0 0 16,0 0 0,0 0 0,0 0 15,-7-6 0,7 6 0,0 0 0,0 0 16,0 0 0,0 0 0,0 0 0,-2-6 0,2 6 16,0 0 0,0 0 0,0 0 0,0 0 15,0 0 0,0 0 0,0 0 0,0 0 16,-7-4 0,7 4 0,0 0 0,0 0 15,0 0 0,0 0 0,0 0 0,0 0 0,0 0 16,0 0 0,0 0 0,0 0 16,0 0 0,0 0 0,0 0 0,0 0 15,0 0 0,0 0 0,0 0 0,0 0 0,0 0 16,-13 16 0,9-8 0,2 0 0,0 2 16,-1 4 0,-2 4 0,3-5 0,0 3 15,0 0 0,0-1 0,-3 2 0,3-2 16,2 1 0,-2-4 0,2 3 0,0 2 15,-2-4 0,4-1 0,-4 0 0,2 3 16,2 3 0,2-2 0,-1 0 0,1-1 16,-2 2 0,0-2 0,-2 1 0</inkml:trace>
  <inkml:trace contextRef="#ctx0" brushRef="#br0">21099 7300 0,'0'0'0,"0"0"0,0 0 0,0 0 16,0 0 0,0 0 0,-20-6 0,20 6 0,0 0 15,-13-2 0,13 2 0,0 0 0,-10-2 16,10 2 0,-12-4 0,12 4 0,-12-6 16,12 6 0,-7-4 0,7 4 0,-9-6 15,9 6 0,-7-6 0,7 6 0,-4-7 16,4 7 0,-2-8 0,2 8 0,4-10 15,0 4 0,3-2 0,2 2 0,6-4 16,1 0 0,1 3 0,1-1 0,-1 1 16,-1 2 0,2 1 0,-6 0 0,-1 2 15,-2 2 0,-9 0 0,17 2 0,-10 2 16,-7-4 0,13 8 0,-8-2 0,1-1 0,-4 2 16,2 0 0,-4 3 0,3-2 0,0 0 15,-1 2 0,-2-3 0,0 3 0,2-2 16,-2 0 0,0 1 0,0-4 0,0-5 15,0 14 0,2-8 0,-2-6 0,4 10 16,-2-2 0,0-2 0,3 0 0,1 1 16,1-2 0,0 2 0,-1 1 0,7 4 15,-2 0 0,-4-2 0,-1-1 0,1 1 0,0-2 16,-1 0 0,-2 0 0,-1 0 0,-1 0 16,0-1 0,-2 2 0,0-9 0,2 16 15,-2-9 0,0-7 0,-4 14 0,-1-6 16,3-2 0,-4 2 0,2-4 0,-1 4 15,-4-4 0,9-4 0,-17 8 0,8-5 16,9-3 0,-15 4 0,15-4 0,-18-2 16,18 2 0,-13-7 0,7 1 0,1-2 15,2 0 0,-1-6 0,4-4 0,2 0 16</inkml:trace>
  <inkml:trace contextRef="#ctx0" brushRef="#br0">21621 7010 0,'4'-4'0,"-4"4"0,14-6 0,-14 6 15,8-4 0,-8 4 0,9-2 0,-9 2 16,0 0 0,0 0 0,18 4 0,-14 0 15,4 4 0,-4 0 0,6 6 0,-2 4 16,3 7 0,-5-1 0,4 4 0,-6-5 16,2 6 0,1 1 0,-3-2 0,-4-4 15,5 5 0,-3-5 0,-2-2 0,5 7 16,-5-5 0,0-4 0,0-1 0,-2-7 16,4 0 0,-2 0 0,0-5 0,0 3 0,0-10 15,0 14 0,0-8 0,0-6 16,2 12 0,-2-12 0,0 10 0,0-10 0,0 0 15,0 0 0,0 8 0,0-8 0,0 0 16,0 0 0,0 0 0,0 0 0,0 0 16,-4-28 0,6 14 0,0-4 0,-2-1 15,2 1 0,0 0 0,0 3 0,2-3 16,-1 0 0,1 0 0,1 2 0,-1 1 16,3 1 0,-3 0 0,-2 0 0,6 4 0,-2 0 15,-2 3 0,0 1 0,0-2 16,1 2 0,-1 0 0,2 0 0,2 0 0,-2 2 15,0 0 0,-6 4 0,12-6 0,-6 5 16,-6 1 0,13-5 0,-13 5 0,12 0 16,-12 0 0,0 0 0,12 5 0,-12-5 15,7 5 0,-7-5 0,6 8 0,-4-4 16,0 2 0,1 2 0,-3-8 0,0 10 16,0-10 0,-3 16 0,-1-8 0,0 2 15,-3-5 0,1 3 0,0 0 0,-4-2 16,4 2 0,-1 0 0,1-4 0,-3 2 0,2 0 15,3-3 0,-2 2 0,-1-2 0,7-3 16,-9 7 0,9-7 0,-2 5 0,2-5 16,-5 4 0,5-4 0,0 0 0,0 0 15,-6 6 0,6-6 0,0 0 0,0 0 16,0 0 0,-2 6 0,2-6 0,0 0 16,0 0 0,0 0 0,0 0 0,0 0 0,8 10 15,-8-10 0,9 10 0,-2-4 16,2 0 0,-3 1 0,8 3 0,1 2 15,-5 0 0,2-6 0,-1 6 0,-3-2 0,4-2 16,-2 4 0,1-3 0,-2-1 16,4 6 0,1-4 0,-4 2 0,1-7 0,0 3 15,-2 1 0,-1-2 0,6 1 0,-3-2 16,-1 2 0,0-6 0,-2 0 0,-8-2 16</inkml:trace>
  <inkml:trace contextRef="#ctx0" brushRef="#br0">22240 7488 0,'0'0'0,"0"0"0,0 0 16,0 0 0,0 0 0,0 0 0,-4-9 0,4 9 15,0 0 0,0 0 0,0 0 0,0-8 16,0 8 0,0 0 0,0 0 0,0 0 16,9-5 0,-9 5 0,7-5 0,-7 5 15,13-3 0,-13 3 0,15-4 0,-6 2 16,0 0 0,-9 2 0,14-2 0,-14 2 15,12 0 0,-12 0 0,0 0 0,17 0 16,-17 0 0,0 0 0,0 0 0,9 6 16,-9-6 0,0 0 0,3 7 0,-3-7 0,0 0 15,-3 12 0,3-12 0,0 0 0,-2 13 16,2-13 0,0 7 0,0-7 0,0 0 16,5 14 0,-3-8 0,2 0 0,2 0 15,8 6 0,-1-3 0,3 5 0,-2-2 16,4 0 0,11 4 0,-12-4 0,1-3 15,-3 1 0,-2-3 0,0 2 0,-7-3 16,4 0 0,-4-2 0,-1 2 0,-5-6 0,8 8 16,-6-4 0,-2-4 0,0 7 15,0-7 0,-2 9 0,2-9 0,-11 11 16,5-7 0,-3 0 0,0 2 0,-6 0 0,-1 0 16,2-2 0,0 0 0,-1 0 0,-1-2 15,8 0 0,8-2 0,-25-2 0,25 2 16,-18-2 0,12 0 0,6 2 0,-15-10 15,9 2 0</inkml:trace>
  <inkml:trace contextRef="#ctx0" brushRef="#br0">22880 7134 0,'11'-4'0,"-5"1"16,-6 3 0,16 0 0,-16 0 15,13 3 0,-6 1 0,2 0 0,-3 4 16,6 4 0,-4 2 0,-2 1 0,1 2 0,1 0 16,-2-1 0,-2 4 0,0-5 0,-2 3 15,0-2 0,-2 0 0,0-4 0,0-2 16,-2-1 0,0-1 0,2-8 0,-4 14 15,4-8 0,0-6 0,-2 10 0,0-6 16,2-4 0,0 0 0,-3 8 0,3-8 16,0 0 0,0 0 0,0 0 0,0 0 15,0 0 0,15-26 0,-4 10 0,9-11 16,0-1 0,-1 1 0,-1-3 0,-1 0 16,-3-2 0,3 7 0,-4-3 0,-4 6 15,-1 5 0,2 5 0,-6 0 0,0 2 0,-2 2 16,1 2 0,-3-1 0,0 7 0,2-8 15,-2 8 0,0-8 0,0 8 0,0 0 16,0 0 0,0 0 0,0 0 0,0 0 16,0 0 0,-17 23 0,12-15 0,-2 8 15,3-2 0,2 2 0,0 0 0,0 1 16,2 1 0,2 0 0,2-1 0,-2 1 16,4-2 0,0 2 0,0 0 0,5-3 0,-5 1 15,3 0 0,4-1 0,-4 0 0,2 0 16,0-1 0,-3-4 0,2-2 0,-4 2 15,0-5 0,1 2 0,2-4 0</inkml:trace>
  <inkml:trace contextRef="#ctx0" brushRef="#br0">23823 7195 0,'-14'0'0,"14"0"0,0 0 0,0 0 16,0 0 0,0 0 0,0 0 15,0 0 0,0 0 0,0 0 0,0 0 16,0 0 0,0 0 0,0 0 0,0 0 0,0 0 16,49 9 0,-30-9 0,1 1 15,0 1 0,1 2 0,-3-4 0,-1 0 0,-1 2 16,-3 0 0,-4-2 0,-1 2 0,-8-2 16,15 2 0,-7-2 0,-8 0 0,8 2 15,-8-2 0,0 0 0,11 0 0,-11 0 16,0 0 0,0 0 0,11 0 0,-11 0 15,0 0 0,0 0 0,0 0 0,9 0 0,-9 0 16,0 0 0,0 0 0,0 0 16,0 0 0,0 0 0,0 0 0,0 0 0,0 0 15,10 0 0,-10 0 0,0 0 0,0 0 16</inkml:trace>
  <inkml:trace contextRef="#ctx0" brushRef="#br0">24471 6870 0,'0'0'0,"0"0"0,-5-4 16,5 4 0,0 0 0,0 0 0,-4-8 15,4 8 0,0 0 0,-7-6 0,7 6 16,-2-6 0,2 6 0,0-8 0,0 8 0,0-8 16,0 8 0,9-10 0,-2 3 0,6-1 15,-1 2 0,4 0 0,3 2 0,-1-2 16,0 2 0,-3 4 0,5-2 0,-3 0 15,-3 4 0,-4 0 0,1-2 0,-4 4 16,2 0 0,-9-4 0,10 10 0,-5-6 16,-2 6 0,-1-3 0,-4 1 0,-1 1 15,1 0 0,-3 7 0,-3-4 0,1 1 16,1 0 0,-1-4 0,0-1 0,1 2 16,2-2 0,0-2 0,-2 2 0,4-2 0,0 0 15,2-6 0,-2 9 0,2-9 16,0 10 0,0-2 0,2-2 0,0 0 0,3 2 15,2-2 0,-3 0 0,0 2 0,5 0 16,-2-2 0,-1 1 0,3-1 0,-3 0 16,-1 0 0,2 0 0,-3 0 0,-2 0 15,3 0 0,1-2 0,-4 2 0,-2-6 16,6 8 0,-6-8 0,3 10 0,-3-10 0,7 7 16,-7-4 0,0-3 0,4 7 0,-4-7 15,2 8 0,-2-8 0,2 4 0,-2-4 16,0 0 0,5 8 0,-5-8 0,0 0 15,2 6 0,-2-6 0,0 0 0,0 0 16,2 6 0,-2-6 0,0 0 0,0 0 16,0 0 0,0 0 0,0 0 0,0 0 15,0 0 0,0 0 0,0 0 0,2 6 0,-2-6 16,0 0 0,0 0 0,0 0 16,0 0 0,0 0 0,0 0 0,0 0 15,0 0 0,0 0 0,0 0 0,0 0 16,0 0 0,0 0 0,0 0 0,0 0 0,0 0 15,0 0 0,0 0 0,0 0 0,0 0 16,0 0 0,0 0 0,0 0 0,0 0 16,0 0 0,0 0 0,0 0 0,0 0 15,0 0 0,0 0 0,0 0 0</inkml:trace>
  <inkml:trace contextRef="#ctx0" brushRef="#br0">24633 6732 0,'-2'-6'0,"-5"0"0,4-2 15,-1 2 0,2-2 0,0 1 0,0-1 16,-2 0 0,1-1 0,-1 2 0,2-1 0,2 0 16,-2 0 0,0-1 0,-1 0 0,3 1 15,0-2 0,0 2 0,0-1 0,0-1 16,0 4 0,0-2 0,3 0 0,-3-1 15,0 9 0,2-10 0,-2 10 0,0-10 0,0 10 16,0-6 0,0 6 0,0 0 16,0 0 0,2-8 0,-2 8 0,0 0 15,0 0 0,0 0 0,0 0 0,4 32 0,-4-15 16,2 1 0,-2 12 0,0 1 0,3 3 16,-3-1 0,0 3 0,0-1 0,2 3 15,2-1 0,-4-1 0,2 1 0,-2 1 16,2-3 0,0 1 0,-2-5 0,2 1 15,-2-3 0,0-5 0,3-2 0,-6-4 16,3-3 0,3-1 0,-3-2 0,0-2 16,3-3 0,-3 1 0,-3 1 0,6-1 15,-3-8 0,0 10 0,2-7 0,-2-3 16,0 0 0,-2 12 0,2-12 0,0 0 0,0 6 16,0-6 0,0 0 0,0 0 0,0 0 15,0 0 0,0 0 0,0 0 16,0 0 0,0 0 0,0 0 0,0 0 0,2-30 15,0 14 0,0-1 0,0-1 0,2-9 16,-2 3 0,1 2 0,1 3 0,-2 1 16,0 0 0,1-2 0,3 1 0,-3 1 15,3-2 0,-2 2 0,3 2 0,-2-1 0,-1 1 16,2 2 0,1 0 0,1 2 0,-3 0 16,2 2 0,-1 3 0,1-1 0,1 2 15,-1-2 0,6 0 0,-2 0 0,-2 3 16,0 0 0,-1 1 0,-4 1 0,6 3 15,-10 0 0,13-5 0,-7 5 0,-6 0 16,18 2 0,-12 1 0,1 0 0,0 4 16,-1-2 0,-1 3 0,-1 0 0,4 8 0,-2-4 15,-2 4 0,-2-1 0,-2 1 16,-2 2 0,-2-2 0,-6 1 0,-1-1 16,1 0 0,-12 6 0,-3-1 0,-1-3 0,-5 2 15,12-8 0,-1-3 0,0 1 16,1-2 0,3 0 0,-1-2 0,3-2 0,4 0 15,-4 0 0,6-2 0,-3-2 0,2 0 16,9 0 0,-13 0 0,13 0 0,-11-4 16,11 4 0,-7-6 0,7 6 0,0 0 15,-6-8 0,6 8 0,0 0 0,-3-8 16,3 8 0,0 0 0,0 0 0,0 0 0,9-10 16,-9 10 0,0 0 0,11-4 0,-11 4 15,0 0 0,13 0 0,-13 0 0,18 7 16,-1-4 0,-1 5 0,-3-4 0,-4 4 15,8 0 0,-1 0 0,-5 0 0,1 2 16,4-2 0,-5 1 0,2 1 0,2 0 16,-3 0 0,3 0 0,-7-2 0,4 0 15,-4-3 0,1 3 0,0-2 0,-2-2 16,1 2 0,0-2 0,2 0 0,-2 2 16,3-4 0,-5 2 0,4 2 0,-4-4 15,-6-2 0,15 4 0,-15-4 0,10 4 0,-4-4 16,-6 0 0,0 0 0</inkml:trace>
  <inkml:trace contextRef="#ctx0" brushRef="#br0">25027 7279 0,'0'0'0,"0"0"0,0 0 16,0 0 0,0 0 0,0 0 0,3-9 15,-3 9 0,0 0 0,0 0 0,0 0 16,0 0 0,4-4 0,-4 4 0,0 0 16,0 0 0,8-7 0,-8 7 0,9-8 15,0 4 0,-5 1 0,7 0 0,-5-1 16,4 2 0,-4-2 0,5 2 0,-11 2 16,16-4 0,-8 2 0,-8 2 0,18-2 0,-18 2 15,11 2 0,-11-2 0,8 2 16,-8-2 0,10 6 0,-10-6 0,2 4 15,-2-4 0,2 8 0,-2-8 0,-2 11 0,2-11 16,-2 15 0,2-10 0,-3 3 0,0 0 16,1-2 0,0 2 0,2-8 0,0 14 15,0-8 0,0 1 0,2 1 0,0-1 16,4 0 0,-4 3 0,2-2 0,0 2 16,5 4 0,-5 0 0,3-1 0,2 1 15,-3 0 0,-2-3 0,1 1 0,-3-2 16,3-2 0,-3 0 0,-2 0 0,0-8 0,0 14 15,0-6 0,0-8 0,-7 14 0,5-6 16,-3-3 0,1 2 0,-4-2 0,1 1 16,-2 0 0,-6-2 0,-1 0 0,3 0 15,-4-2 0,2-2 0,15 0 0,-27-4 16,9-2 0,6 2 0,3-4 0,0-1 16,0-3 0,1-6 0,1 0 0</inkml:trace>
  <inkml:trace contextRef="#ctx0" brushRef="#br0">25246 6929 0,'5'-6'16,"-1"-2"0,2 3 0,-2-2 0,2 2 15,0 0 0,0 2 0,3-2 0,-3 4 16,-6 1 0,20-6 0,-9 4 0,9 2 15,-2 0 0,-1 2 0,-1 4 0,1 0 0,-1 2 16,-2 1 0,4 3 0,-5 2 0,-1 0 16,-4 2 0,1-1 0,-3 3 0,1 0 15,-5-2 0,-2 6 0,-2-7 0,-2 3 16,-3 2 0,0-5 0,-1 1 0,2-2 16,-2 0 0,2-2 0,-1-2 0,3-2 15,0-1 0,0-1 0,-2 0 0,6-6 16,-4 8 0,4-8 0,-2 6 0,2-6 15,0 0 0,0 0 0,0 0 0,0 0 16,0 0 0,9-20 0,2 7 0,0-5 16,7-10 0,1-3 0,3-1 0,0-1 15,-5-1 0,1 2 0,2-1 0,-3 1 16,-1 3 0,-3 1 0,3 2 0,-8 6 0,3 3 16,-5 3 0,1 4 0,-2 1 0,-3 0 15,0 3 0,0 1 0,-2 5 16,6-8 0,-6 8 0,0 0 0,0 0 0,0 0 15,0 0 0,0 0 0,0 0 0,-8 37 16,4-21 0,4 4 0,-5-3 0,3 3 16,-3 10 0,1-7 0,4-3 0,2-2 15,0 0 0,0 0 0,1-1 0,1-1 0,1 2 16,-1-4 0,4 3 0,-3-3 0,4-4 16,-2 2 0,1-5 0,-4 1 0,4-1 15,-2 0 0,2-3 0,-1 2 0,-7-6 16,13 6 0,-13-6 0,11-2 0,-11 2 15</inkml:trace>
  <inkml:trace contextRef="#ctx0" brushRef="#br0">25930 6442 0,'6'-6'16,"0"0"0,-6 6 0,10-8 0,-10 8 16,8-6 0,-8 6 0,11-6 0,-11 6 15,0 0 0,22-2 0,-22 2 0,20 2 16,-20-2 0,27 10 0,-15-2 0,3 4 0,-3 0 16,1 0 0,-2 3 0,-2 1 0,1 0 15,-3 2 0,0-1 0,-3-1 0,-2 2 16,0 0 0,-2 0 0,0-3 0,0 1 15,-2-2 0,0-2 0,2-2 0,-2-2 16,2-1 0,0-7 0,-2 16 0,2-10 16,0-6 0,-2 8 0,2-8 0,0 0 15,0 10 0,0-10 0,0 0 0,0 0 16,0 0 0,0 0 0,8 8 0,-8-8 16,13-5 0,-13 5 0,26-1 0,-15-1 15,3 0 0,-14 2 0,22 0 0,-22 0 0,15-2 16,-15 2 0,18-2 0,-10 2 0,-8 0 15,18 4 0,-18-4 0</inkml:trace>
  <inkml:trace contextRef="#ctx0" brushRef="#br0">26447 6907 0,'0'0'0,"0"0"15,0 0 0,0 0 0,0 0 0,0 0 16,0 0 0,0 0 0,0 0 0,0 0 16,0 0 0,28-9 0,-11 6 0,1 0 15,1 1 0,1 2 0,1-2 0,-4 2 16,3 0 0,0 0 0,-3 2 0,-4-2 0,0 0 15,-13 0 0</inkml:trace>
  <inkml:trace contextRef="#ctx0" brushRef="#br0">26482 7052 0,'0'0'0,"0"0"0,-7 3 15,7-3 0,0 0 0,0 0 0,0 0 16,0 0 0,0 0 0,0 0 0,0 0 0,0 0 16,15 16 0,-6-12 0,9 4 0,0-2 15,1-2 0,11 4 0,3-2 0,2-1 16,1 0 0,1-3 0,0-1 0,0 1 15,0-4 0,5-1 0,-2-2 0,1 2 16,1-7 0,-5 0 0</inkml:trace>
  <inkml:trace contextRef="#ctx0" brushRef="#br0">27535 6736 0,'0'0'0,"0"0"0,0 0 16,0 0 0,0 0 0,-33 17 0,21-5 16,-13 6 0,1 2 0,2 2 0,1 1 15,3-5 0,7-2 0,-3 0 0,4-3 16,1 3 0,2 0 0,3-2 0,-3 1 16,7 1 0,0-4 0,0 0 0,3-2 0,1 0 15,0-2 0,5-1 0,4 5 16,-2-6 0,5 0 0,2-2 0,-1 0 0,0-4 15,3 0 0,-2-4 0,2-2 0,-3-2 16,1-1 0,-2-3 0,5-10 0,-1 0 16,-6 1 0,-1 3 0,-3 0 0,4-8 15,-7 6 0,2 3 0,-4 3 0,-1 2 16,-2 2 0,2 3 0,-2-1 0,0 1 0,-2 0 16,0 7 0,0-10 0,0 10 0,0-8 15,0 8 0,-2-6 0,2 6 16,0 0 0,0 0 0,-10-6 0,10 6 0,-16-2 15,16 2 0,0 0 0,-35 8 0,18-4 16,-14 6 0,-6-4 0,-3-2 0</inkml:trace>
  <inkml:trace contextRef="#ctx0" brushRef="#br0">4378 10526 0,'-15'-4'0,"15"4"0,-13-3 16,13 3 0,-13-1 0,13 1 0,0 0 16,-16-2 0,16 2 0,-10-4 0,10 4 15,0 0 0,0 0 0,-16-3 0,16 3 16,0 0 0,0 0 0,0 0 0,-13 0 16,13 0 0,0 0 0,0 0 0,0 0 15,0 0 0,0 0 0,0 0 0,0 0 0,0 0 16,0 0 0,0 0 0,55-7 0,-20 5 15,0 2 0,-9-2 0,-1 2 0,-4 2 16,1-2 0,-4 0 0,-1 2 0,3 0 16,-20-2 0,26 0 0,-15 2 0,-5 1 15,-6-3 0,14 5 0,-14-5 0,6 5 16,-6-5 0,0 0 0</inkml:trace>
  <inkml:trace contextRef="#ctx0" brushRef="#br0">4370 10644 0,'0'0'0,"-16"4"0,16-4 0,-8 6 0,8-6 16,0 0 0,-7 4 0,7-4 0,0 0 16,0 0 0,0 0 0,0 0 15,0 0 0,0 0 0,0 0 0,0 0 0,0 0 16,22 8 0,-5-8 0,6-2 0,9 2 16,-1-3 0,-2 0 0,3-1 0,-5 0 15,-3 0 0,-5 2 0,1-4 0,-1 0 16,-1-2 0,2 0 0,-5-2 0</inkml:trace>
  <inkml:trace contextRef="#ctx0" brushRef="#br0">4617 10379 0,'-10'-5'16,"10"5"0,0 0 0,0 0 0,0 0 15,-8-8 0,8 8 0,0 0 0,0 0 16,0 0 0,27-6 0,-27 6 0,28 2 15,-8 2 0,0 2 0,8 6 0,-4-1 16,3 7 0,-3 2 0,-5-4 0,-5 1 0,3 11 16,-6 0 0,-2 1 0,-3 1 15,-6 1 0,-2 1 0,-4 0 0,-1-1 16,-4 0 0,2 1 0,-3 0 0,-4-1 0,1-3 16,1-1 0,2-5 0,5-2 0,-2-4 15,0-4 0,7 0 0</inkml:trace>
  <inkml:trace contextRef="#ctx0" brushRef="#br0">6120 10297 0,'0'0'0,"2"-12"0,-2 12 0,0-12 16,0 12 0,5-8 0,-5 8 0,0 0 15,0 0 0,0 0 0,0 0 0,0 0 16,0 0 0,0 0 0,0 0 0,20 30 16,-16-1 0,4 3 0,-3-1 0,-1 5 15,0 1 0,1 1 0,-2 1 0,3 1 16,-4-1 0,4-1 0,-6-3 0,5-1 0,-3-3 16,0-1 0,-2-6 0,2-4 0,-2-5 15,0-1 0,0-2 0,0-3 0,3-1 16,-3-8 0,0 14 0,0-14 0,0 10 15,0-10 0,0 0 0,2 10 0,-2-10 16,0 0 0,0 0 0,0 0 0,0 0 16,0 0 0,0 0 0,0 0 0,-5-30 15,3 13 0,0-1 0,2-12 0,0-1 16,2 1 0,-2 1 0,2-1 0,-2-2 16,3 5 0,1 3 0,-2-5 0,5 5 15,-5 4 0,4 0 0,2 3 0,-2-1 16,0 0 0,-1 2 0,3 0 0,-1 3 0,0-1 15,-3 4 0,0 2 0,3-2 0,-1 5 16,-6 5 0,14-12 0,-8 7 0,-6 5 16,14-3 0,-14 3 0,0 0 0,21-2 15,-21 2 0,16 10 0,-8-7 0,-1 6 16,4 2 0,-2 3 0,-1 2 0,-6 0 16,3 2 0,-5-1 0,0 1 0,-3-3 0,1 7 15,-2-4 0,-9 10 0,2-6 16,2-3 0,-1-1 0,-2-2 0,-5 10 0,-1-9 15,3-3 0,2 0 0,0-2 0,-1-3 16,4-2 0,1-2 0,-5-1 0,4 0 16,3 0 0,7-4 0,-20 2 0,20-2 15,-14 4 0,14-4 0,-16 0 0,16 0 16,-15 0 0,15 0 0,0 0 0,0 0 16,-22-2 0,22 2 0,0 0 0,0 0 15,0 0 0,-16-2 0,16 2 0,0 0 16,0 0 0,0 0 0,0 0 0,0 0 0,0 0 15,0 0 0,0 0 0,0 0 0,0 0 16,0 0 0,0 0 0,36 16 0,-36-16 16,15 6 0,-7-2 0,-8-4 0,16 7 15,-8-2 0,-8-5 0,14 10 0,-5-5 16,-3 0 0,8 6 0,-2-1 0,-1 2 16,1 0 0,-2 0 0,3 1 0,-2 1 15,-2 0 0,2 0 0,0-1 0,0 2 0,2-2 16,-4 1 0,2 0 0,-3-3 15,1 4 0,0-4 0,-3-3 0,1 2 0,0-2 16,-7-8 0,6 12 0,-1-6 0,-5-6 16,8 10 0,-8-10 0,0 0 15</inkml:trace>
  <inkml:trace contextRef="#ctx0" brushRef="#br0">6493 11032 0,'0'0'0,"2"-9"15,-2 9 0,0 0 0,4-12 0,-4 12 0,0 0 16,2-8 0,-2 8 0,0 0 16,0 0 0,0 0 0,4-10 0,-4 10 0,0 0 15,0 0 0,0 0 0,0 0 0,0 0 16,0 0 0,0 0 0,0 0 0,0 0 16,0 0 0,20 18 0,-17-9 0,1 8 15,0-4 0,0 5 0,1-2 0,0 0 16,-1-1 0,0 3 0,-2-6 0,3-2 15,-5 0 0,2-3 0,-2-7 0,2 18 16,-2-18 0,4 16 0,-4-16 0,0 0 16,0 14 0,0-14 0,0 0 0,0 0 15,3 12 0,-3-12 0,0 0 0,0 0 16,0 10 0,0-10 0,0 0 0,0 0 0</inkml:trace>
  <inkml:trace contextRef="#ctx0" brushRef="#br0">7000 10705 0,'0'0'0,"10"-6"0,-10 6 0,0 0 15,0 0 0,0 0 0,0 0 0,0 0 16,0 0 0,0 0 0,0 0 0,0 0 0,17 0 16,-17 0 0,0 0 0,26 0 0,-8 0 15,3-2 0,2 0 0,7-2 0,3 0 16,0 0 0,-7 4 0,-4-4 0,-3 3 15,-1 1 0,-1-2 0,-3-1 0,1 3 16,-15 0 0,20 0 0,-20 0 0,18 0 16,-18 0 0,15 0 0,-15 0 0,0 0 15,22 0 0,-22 0 0,0 0 0,9 3 16,-9-3 0,0 0 0,0 0 0,10 3 0,-10-3 16,0 0 0,0 0 0,0 0 0,0 0 15</inkml:trace>
  <inkml:trace contextRef="#ctx0" brushRef="#br0">7364 10612 0,'-6'-6'16,"-3"1"0,2 0 0,7 5 0,-11-7 16,11 7 0,-8-6 0,8 6 0,-6-4 15,6 4 0,0 0 0,-10-6 0,10 6 16,0 0 0,0 0 0,-6-6 0,6 6 16,0 0 0,0 0 0,0 0 0,0 0 0,0 0 15,0 0 0,0 0 0,0 0 16,0 0 0,0 0 0,0 0 0,-11 16 0,11-16 15,2 16 0,0 1 0,-2-1 0,2 0 16,-2 2 0,3-3 0,-1 1 0,-2 4 16,0-4 0,0 2 0,0-1 0,0 1 15,-2-1 0,2 0 0,2 0 0,-2-3 16,0 0 0,2-2 0,0 6 16,-2-18 0</inkml:trace>
  <inkml:trace contextRef="#ctx0" brushRef="#br0">7765 10419 0,'0'0'0,"0"0"15,0 0 0,0 0 0,0 0 0,0 0 16,0 0 0,0 0 0,0 0 0,0 0 16,0 0 0,-15 32 0,13-26 0,-3 3 15,3 1 0,0-2 0,-1 2 0,3 0 16,0-2 0,0 2 0,0 7 0,3-5 16,4 4 0,-3-2 0,5 1 0,-1 0 15,2 0 0,0-1 0,5 2 0,-3-3 16,-4 4 0,5-4 0,1 1 0,-2-1 15,-2-1 0,-2 1 0,-1-4 0,-1 1 0,0 4 16,2-2 0,-4-2 0,-2-3 16,0 3 0,0 0 0,-2-2 0,0-8 15,-6 18 0,0 0 0,-2-5 0,-2 1 0,1 0 16,-2-4 0,2 0 0,1-2 0,-1-2 16,2-3 0,7-3 0,-15 10 0,6-7 15,9-3 0,0 0 0,-26-5 0</inkml:trace>
  <inkml:trace contextRef="#ctx0" brushRef="#br0">7783 10474 0,'11'-8'0,"4"1"0,-2 2 0,-2 2 15,-11 3 0,20-4 0,-20 4 0,20-3 16,-3 3 0,-17 0 0,26 0 0,-13 3 16,5 1 0,-7-1 0,2 0 0,4 0 15,-3 1 0,-3-2 0</inkml:trace>
  <inkml:trace contextRef="#ctx0" brushRef="#br0">8212 10480 0,'0'0'0,"0"0"15,0 0 0,0 0 0,0 0 0,0 0 16,0 0 0,17 20 0,-12-4 0,0-1 15,1 17 0,-2-2 0,3-1 0,-1 5 16,-4-1 0,0 1 0,6 1 0,-2-3 16,-6 1 0,4-3 0,1 2 0,-3-5 15,-2-1 0,2-6 0,-2-1 0,2-3 16,-2 0 0,0-5 0,2 1 0,0-2 16,-2-2 0,0 0 0,0-8 0,3 12 0,-3-12 15,0 8 0,0-8 0,0 0 0,0 8 16,0-8 0,0 0 0,0 0 0,0 0 15,0 0 0,0 0 0,7-38 0,-3 9 16,-2-1 0,2-1 0,-2-1 0,0 1 16,5-1 0,0-2 0,0 5 0,1-3 15,2 2 0,-4 7 0,4 3 0,-3 3 16,2 0 0,0 2 0,-1-1 0,3 0 16,0 1 0,2 3 0,-1 0 0,-6 2 0,0 0 15,5 2 0,-4 2 0,0 0 0,-7 6 16,13-8 0,-7 7 0,-6 1 0,0 0 15,16-4 0,-16 4 0,0 0 0,0 0 16,15 9 0,-10-3 0,-3 2 0,0 0 16,0 0 0,-2 8 0,-2-2 0,2 1 15,-2-1 0,0 2 0,-3-2 0,-2 2 16,-1-1 0,-1-1 0,-2-2 0,0 2 16,0-4 0,-2 2 0,0-2 0,1-3 15,2 1 0,-3 0 0,-1-2 0,2 0 0,2-2 16,0 2 0,1-2 0,9-4 0,-14 6 15,14-6 0,-12 3 0,12-3 16,-11 5 0,11-5 0,-7 4 0,7-4 0,0 0 16,0 0 0,-11 5 0,11-5 0,0 0 15,0 0 0,0 0 0,-2 8 0,2-8 16,0 0 0,11 10 0,-4-6 0,1 2 16,1-2 0,3 2 0,2 2 0,4 2 15,-1-3 0,-3 1 0,3 0 0,-1 0 16,-4 2 0,9 0 0,-4-2 0,0 0 15,-6-3 0,5 4 0,-3-3 0,-3-3 0,0 3 16,-2-2 0,-1 2 0,-7-6 0,15 6 16,-10 0 0,-5-6 0</inkml:trace>
  <inkml:trace contextRef="#ctx0" brushRef="#br0">8847 10883 0,'0'0'0,"0"0"15,10-6 0,-10 6 0,0 0 0,6-6 16,-6 6 0,0 0 0,0 0 0,13-2 16,-13 2 0,0 0 0,0 0 0,0 0 15,0 0 0,22 4 0,-22-4 0,8 5 16,-8-5 0,7 7 0,-7-7 0,7 5 15,-7-5 0,4 8 0,-4-8 0,2 10 16,0-4 0,-2-6 0,3 14 0,-3-14 16,0 12 0,0-12 0,0 12 0,0-12 0,-3 8 15,3-8 0,0 0 0,0 11 16,0-11 0,0 0 0,-2 9 0,2-9 0,0 0 16,0 0 0,0 0 0,0 9 0,0-9 15,0 0 0,0 0 0,0 0 0,2 10 16,-2-10 0,5 4 0,-5-4 0,8 6 15,-8-6 0,16 4 0,-8 0 0,-8-4 16,29 3 0,-11-3 0,-1 0 0,5 0 0,-2-3 16,11-3 0,-6-4 0,-2 2 15,-6-2 0,10-10 0,-6-3 0,8-5 0</inkml:trace>
  <inkml:trace contextRef="#ctx0" brushRef="#br0">10424 9103 0,'0'0'0,"0"0"16,0 0 0,0 0 0,0 0 16,-13-2 0,13 2 0,0 0 0,0 0 0,0 0 15,0 0 0,0 0 0,0 0 0,44-2 16,-10 0 0,-11 0 0,-1 2 0,-2-4 16,1 4 0,12-2 0,-6 2 0,-7-2 15,0 2 0,-1-1 0,-1 1 0,1-3 0,1 3 16,0 0 0,-3 0 0,3-2 15,-5 4 0,1-2 0,-16 0 0,24-2 16,-24 2 0,15 0 0,-15 0 0,0 0 16,18 0 0,-18 0 0,0 0 0,0 0 15,15 0 0,-15 0 0,0 0 0</inkml:trace>
  <inkml:trace contextRef="#ctx0" brushRef="#br0">10652 9182 0,'0'0'0,"15"0"0,-15 0 15,18 0 0,-18 0 0,15 0 0,-15 0 16,22 2 0,-22-2 0,18 0 0,-18 0 16,17 4 0,-17-4 0,18 2 0,-9 0 15,-9-2 0,20 2 0,-20-2 0,17 0 16,-17 0 0,18 4 0,-18-4 0,12 2 16,-12-2 0,12 2 0,-12-2 0,0 0 0,13 0 15,-13 0 0,0 0 0,0 0 0,0 0 16,0 0 0,0 0 0</inkml:trace>
  <inkml:trace contextRef="#ctx0" brushRef="#br0">19422 8393 0,'0'0'0,"0"0"0,0 0 0,0 0 15,0 0 0,0 0 0,-12 2 0,12-2 16,0 0 0,0 0 0,0 0 16,0 0 0,0 0 0,0 0 0,0 0 0,0 0 15,40 0 0,-9-4 0,-4 4 0,4-2 16,7 0 0,-1 0 0,2-2 0,-2 0 16,-2 4 0,1-4 0,-3 0 0,2 2 15,-2-2 0,-9 0 0,-3 1 0,-3 3 16,0-5 0,-3 4 0,-2-1 0,-2 0 15,-2 2 0,-9 0 0,18-3 0,-18 3 16,15-2 0,-9 1 0,-6 1 0,14-2 16</inkml:trace>
  <inkml:trace contextRef="#ctx0" brushRef="#br0">19765 8500 0,'27'-5'0,"-4"2"0,-1-1 16,1 1 0,7 0 0,3 1 0,-6 2 15,-3-2 0,-5 2 0,1-2 0,-1 4 16,-3-2 0,2 2 0,-18-2 0</inkml:trace>
  <inkml:trace contextRef="#ctx0" brushRef="#br0">9632 10563 0,'0'0'0,"-10"-8"0,10 8 0,0 0 16,-4-8 0,4 8 0,-2-6 0,2 6 15,0 0 0,-6-4 0,6 4 0,0 0 0,0 0 16,-5-6 0,5 6 0,0 0 15,0 0 0,-4-5 0,4 5 0,0 0 0,0 0 16,0 0 0,0 0 0,0 0 16,0 0 0,0 0 0,0 0 0,0 0 0,0 0 15,0 0 0,0 0 0,0 0 0,0 0 16,27 1 0,-10-2 0,5 1 0,11 0 16,1 0 0,-1-2 0,2 0 0,-2-1 15,-9 3 0,1 0 0,-5-1 0,1-1 16,-3 2 0,-1 0 0,1-2 0,0 0 0,-6 2 15,1 0 0,-1-3 0,-12 3 0,19 0 16,-10-1 0,-9 1 0,19 0 16,-19 0 0,16-2 0,-10 0 0,-6 2 0,11-4 15,-11 4 0,7-2 0,-7 2 0,0 0 16,5-8 0</inkml:trace>
  <inkml:trace contextRef="#ctx0" brushRef="#br0">9877 10372 0,'0'0'0,"-2"-12"16,2 12 0,0 0 0,0 0 0,0 0 0,0-8 16,0 8 0,0 0 0,0 0 0,0 0 15,0 0 0,0 0 0,0 0 0,0 0 16,-4-6 0,4 6 0,0 0 0,0 0 15,0 0 0,0 0 0,4 29 0,-2-12 0,0 0 16,0-1 0,1 3 0,1 11 16,2-4 0,-4 3 0,4-5 0,0 4 15,-4-3 0,2-3 0,-2-4 0,5 12 0,-5-1 16,2-8 0,-2-1 0,-2-4 0,5 2 16,0 0 0,-3-3 0,2 1 0,-2-4 15</inkml:trace>
  <inkml:trace contextRef="#ctx0" brushRef="#br0">10252 10423 0,'-7'-6'15,"7"6"0,0 0 0,0 0 0,0 0 16,-13-6 0,13 6 0,0 0 0,0 0 16,-5-6 0,5 6 0,0 0 0,0 0 15,-8-6 0,8 6 0,0 0 0,0 0 16,-4-7 0,4 7 0,0 0 0,-8-8 16,8 8 0,0 0 0,-4-10 0,4 10 15,-2-7 0,2 7 0,0 0 0,0-9 0,0 9 16,0 0 0,0-12 0,0 12 0,0-10 15,0 10 0,-2-12 0,2 12 0,0-14 16,0 6 0,0 8 0,2-15 0,-2 7 16,0 0 0,0 8 0,2-16 0,-2 11 15,0 5 0,2-15 0,-2 15 0,0-11 16,0 11 0,2-8 0,-2 8 0,0 0 16,-2-10 0,2 10 0,0 0 0,0 0 15,0 0 0,0 0 0,0 0 0,0 0 16,12 27 0,-12-10 0,2 2 0,2 11 15,-2-1 0,0 5 0,0-3 0,1 1 0,-1 0 16,-2-3 0,2 1 0,-2-5 0,2-5 16,-2-2 0,0-1 0,3-1 15,-3 0 0,0-4 0,0 0 0,0-3 0,0-1 16,0 1 0,0-4 0,0-5 0,0 12 16,0-12 0,0 10 0,0-10 0,0 0 15,0 6 0,0-6 0,0 0 0,0 0 16,0 0 0,0 0 0,0 0 0,0 0 0,6-22 15,-6 6 0,0-1 0,2 1 0,3-4 16,-3 2 0,2 0 0,-2 1 16,0 1 0,3-1 0,0 1 0,-1 0 0,-2 2 15,0 2 0,3-2 0,1 1 0,-4 3 16,2-2 0,1 4 0,0-2 0,-1 2 16,2 0 0,-1 0 0,1 0 0,-1 1 15,-1 1 0,1 0 0,-5 6 0,10-10 0,-6 6 16,-4 4 0,8-6 0,-8 6 15,6-4 0,-6 4 0,0 0 0,0 0 16,0 0 0,0 0 0,0 0 0,0 0 0,25 6 16,-25-6 0,4 6 0,-4-6 15,4 8 0,-4-8 0,2 8 0,-2-8 0,-2 13 16,-2-4 0,0-1 0,-4 1 0,-2 3 16,-1 0 0,-1 0 0,0 0 0,-2-4 15,3 1 0,-1 1 0,2-6 0,0 2 16,3-4 0,-1 2 0,0 0 0,8-4 15,-10 4 0,10-4 0,-7 4 0,7-4 0,0 0 16,0 0 0,-9 4 0,9-4 16,0 0 0,0 0 0,0 0 0,0 0 15,0 0 0,0 0 0,0 0 0,0 0 0,0 0 16,26 1 0,-26-1 0,16 7 0,-7-4 16,6 5 0,0 0 0,-1 2 0,-3-2 15,-1 0 0,4 4 0,-1-2 0,-3 1 16,4 4 0,1-4 0,-4 1 0,2 2 15,-2-2 0,2-1 0,-2-1 0,-5-2 16,6 0 0,-6 2 0,1-6 0,-3 4 16</inkml:trace>
  <inkml:trace contextRef="#ctx0" brushRef="#br0">10644 10650 0,'0'0'0,"0"0"0,0 0 16,0 0 0,0 0 0,0 0 0,0 0 15,2-8 0,-2 8 0,0 0 0,0 0 0,0 0 16,0 0 0,0 0 0,4-8 0,-4 8 15,0 0 0,0 0 0,0 0 0,7-10 16,-7 10 0,4-6 0,-4 6 0,8-6 16,-8 6 0,16-8 0,-7 5 0,0-2 15,0 2 0,-9 3 0,17-4 0,-6 2 16,-11 2 0,15-4 0,-15 4 0,14 0 16,-14 0 0,0 0 0,17 1 0,-17-1 15,0 0 0,9 9 0,-9-9 0,2 8 0,-2-8 16,-2 13 0,2-13 0,-5 16 15,1-8 0,0 0 0,1 0 0,1-1 0,-2 1 16,0-1 0,4-7 0,-4 11 0,4-11 16,-4 12 0,2-6 0,2-6 0,2 12 15,2-4 0,-4-8 0,8 11 0,-2-3 16,1-4 0,-1 4 0,8 4 0,-4-2 16,0-2 0,3 2 0,-3-3 0,-2 1 15,0-1 0,-2-2 0,-1 1 0,-1 0 16,-4-6 0,9 12 0,-4-8 0,-5-4 15,2 10 0,-2-10 0,0 8 0,0-8 0,0 0 16,-4 12 0,4-12 0,-12 7 16,8 0 0,-5-4 0,3 2 0,6-5 0,-18 7 15,12-3 0,6-4 0,-18 4 0,11 0 16,7-4 0,-17 2 0,17-2 0,-13 2 16,13-2 0,0 0 0,-17 2 0,17-2 15,0 0 0,0 0 0,-18 0 0,18 0 16,0 0 0,0 0 0,-13 0 0,13 0 15,0 0 0,0 0 0,-18 0 0,18 0 16,0 0 0,-9 0 0,9 0 0,0 0 16,-13-2 0,13 2 0,0 0 0,0 0 15,-13-2 0,13 2 0,0 0 0,0 0 16,0 0 0,0 0 0,0 0 0,0 0 0,-18 0 16,18 0 0,0 0 0,0 0 0,-11-6 15</inkml:trace>
  <inkml:trace contextRef="#ctx0" brushRef="#br0">11597 10500 0,'-5'-4'0,"5"4"0,0 0 16,-7-8 0,7 8 0,0 0 0,-4-4 0,4 4 16,0 0 0,0 0 0,0 0 0,0 0 15,-4-6 0,4 6 0,0 0 0,0 0 16,0 0 0,0 0 0,0 0 0,0 0 15,0 0 0,0 0 0,0 0 0,0 0 16,0 0 0,15-8 0,-6 7 0,8 1 16,3-3 0,0 3 0,-1 0 0,4-2 15,-3 2 0,1 0 0,-3 2 0,-5-2 16,4 0 0,-2 0 0,-15 0 0,27 0 16,-19 0 0,-8 0 0,18 3 0,-9-2 15,-9-1 0,16 2 0,-16-2 0,14 2 0,-14-2 16,14 2 0,-14-2 0,13 0 0,-13 0 15,0 0 0,16 2 0,-16-2 0,0 0 16,25-2 0,-25 2 0,12 0 0,-12 0 16,0 0 0,14 0 0,-14 0 0,0 0 15,14-4 0,-14 4 0,0 0 0,0 0 16,0 0 0,13-2 0,-13 2 0,0 0 16,0 0 0,0 0 0,0 0 0,0 0 0,0 0 15,8-1 0,-8 1 0,0 0 0,0 0 16</inkml:trace>
  <inkml:trace contextRef="#ctx0" brushRef="#br0">11812 10269 0,'0'0'0,"-3"-10"16,3 10 0,0 0 0,0 0 0,-7-9 16,7 9 0,0 0 0,0 0 0,0 0 15,0 0 0,0 0 0,-2-7 0,2 7 16,0 0 0,0 0 0,0 0 0,0 0 15,0 0 0,0 0 0,0 0 0,0 0 0,0 0 16,0 0 0,0 0 0,6 26 0,-3-16 16,-3 0 0,7 6 0,-5 1 15,4 1 0,1 14 0,-3-9 0,-2 7 0,3-6 16,-3-3 0,5-3 0,-5 12 0,2-4 16,0-7 0,1-1 0,-1 0 0,1-1 15,-3-1 0,3 0 0,-1 0 0,-2-4 16,0 3 0,2-1 0,0-4 0,-1 0 0,-3-2 15,3-3 0,-1 3 0,-2-8 0,2 14 16,-2-14 0,2 10 0,0-4 16,-2-6 0,-2 6 0,2-6 0,0 0 0</inkml:trace>
  <inkml:trace contextRef="#ctx0" brushRef="#br0">12646 10085 0,'0'0'16,"0"0"0,0 0 0,0 0 0,0 0 16,0 0 0,0 0 0,0 0 0,0 0 0,0 0 15,0 0 0,0 0 0,0 0 16,17 3 0,-17-3 0,0 0 0,0 0 0,0 0 16,0 0 0,0 0 0,0 0 0,0 0 15,12-3 0,-12 3 0,0 0 0,0 0 16,0 0 0,0 0 0,0 0 0,0 0 15,0 0 0,0 0 0,0 0 0,6-5 0,-6 5 16,0 0 0,0 0 0,0 0 16,0 0 0,0 0 0,0 0 0,0 0 15,0 0 0,0 0 0,0 0 0,0 0 0,0 0 16,0 0 0,0 0 0,-31 23 0,22-9 16,0 4 0,-7 7 0,6 3 0,-1 0 15,5-4 0,0-5 0,0 11 0,4-1 16,2-5 0,0-2 0,0 7 0,0-7 15,8 7 0,-2-4 0,-2-6 0,5 9 16,-1-5 0,-2-5 0,2 0 0,0-4 16,1 3 0,0-3 0,2 2 0,-2-2 15,4 0 0,-2 0 0,3-3 0,-4 1 16,1-2 0,2 2 0,-2 0 0,0-1 0,4-1 16,-6-4 0,3 6 0,2-2 0</inkml:trace>
  <inkml:trace contextRef="#ctx0" brushRef="#br0">18359 9831 0,'0'0'0,"0"0"0,2-12 16,-2 12 0,0 0 0,0-6 0,0 6 15,0 0 0,0 0 0,0 0 0,0-7 16,0 7 0,0 0 0,0 0 0,0 0 16,0 0 0,4-7 0,-4 7 0,0 0 15,0 0 0,20 0 0,-20 0 0,18 5 16,1 0 0,-1 3 0,1 2 0,8 6 0,1 2 15,-6 2 0,5-1 0,-3 3 0,-5-1 16,3 7 0,-5-2 0,1 2 0,2-3 16,-5 7 0,1-1 0,-3 1 0,-3 1 15,4-1 0,-5 1 0,-1-1 0,2-2 16,-4-1 0,2 1 0,-3-9 0,-3-1 16,0-4 0,-2 0 0,-2-1 0,0 2 15,-3-6 0,1 5 0,0-3 0,-5 4 0,-2-4 16,0 1 0,-5-2 0,6 0 0,-3 0 15,-3 0 0,1-1 0,2-1 0,-2 0 16,1 0 0,-1 0 0,7-2 0,-4 0 16,4-3 0,-1 1 0,4-2 15,-1 0 0</inkml:trace>
  <inkml:trace contextRef="#ctx0" brushRef="#br0">19290 9863 0,'-5'-10'0,"5"10"16,0 0 0,-2-8 0,2 8 0,0 0 16,4-8 0,-4 8 0,0 0 0,3-8 15,-3 8 0,0 0 0,9-6 0,-9 6 16,6-2 0,-6 2 0,0 0 0,0 0 16,23 2 0,-23-2 0,14 6 0,-7 0 15,9 4 0,-4 1 0,0 4 0,-1-4 0,1 3 16,0 2 0,-6-2 0,3 3 0,-3-2 15,1 0 0,-2 3 0,-5-4 0,2 1 16,-2 1 0,0-4 0,0 0 0,-2-2 16,0-2 0,-1 2 0,-2-3 0,3 3 15,-2-2 0,2 0 0,2-8 0,-5 12 16,1-4 0,4-8 0,-4 9 0,4-9 16,-2 7 0,2-7 0,0 0 0,-4 6 15,4-6 0,0 0 0,0 0 0,0 0 0,0 0 16,0 0 0,6-22 0,0 6 15,1 2 0,1-2 0,2 1 0,-4-3 0,5 2 16,-4-2 0,6-9 0,-1 5 0,-2 4 16,-2 3 0,-1 0 0,1 0 15,2 1 0,-2-2 0,1 4 0,-2 1 0,1 1 16,-3 0 0,-1 4 0,0-2 0,0 2 16,2 0 0,-4-2 0,-2 8 0,6-10 15,-4 7 0,-2 3 0,7-8 0,-7 8 16,2-8 0,-2 8 0,2-6 0,-2 6 15,0 0 0,4-6 0,-4 6 0,0 0 0,5-6 16,-5 6 0,0 0 0,5-6 16,-5 6 0,0 0 0,0 0 0,0 0 0,2-8 15,-2 8 0,0 0 0,0 0 0,0 0 16,0 0 0,0 0 0,-10 26 0,6-16 16,0 5 0,-1 2 0,1-2 0,-2 1 15,2 0 0,-2 2 0,2-3 0,2 1 16,0 2 0,0-2 0,2 3 0,0-5 15,2 6 0,2-4 0,-2-1 0,6 3 16,-4-2 0,2 0 0,3-1 0,2-1 0,-2 2 16,1-4 0,-1 0 0,0-3 15,-2 0 0,1-4 0,-4 3 0,4-2 16,-2 0 0,-2-4 0,3 4 0,-7-6 0,6 6 16,-6-6 0,7 4 0,-7-4 0,7 4 15,-7-4 0,0 0 0,0 0 0,6 4 16,-6-4 0,0 0 0,0 0 0,0 0 15,0 0 0,9 2 0,-9-2 0,0 0 16,0 0 0</inkml:trace>
  <inkml:trace contextRef="#ctx0" brushRef="#br0">13145 10320 0,'0'0'0,"0"0"0,0 0 16,0 0 0,0 0 0,0 0 0,0 0 15,0 0 0,0 0 0,-26-11 0,26 11 16,0 0 0,0 0 0,0 0 0,0 0 15,0 0 0,0 0 0,0 0 0,0 0 16,0 0 0,0 0 0,0 0 0,0 0 16,0 0 0,0 0 0,0 0 0,0 0 15,0 0 0,0 0 0,0 0 0,0 0 16,-22 6 0,22-6 0,0 0 0,0 0 16,0 0 0,-4 5 0,4-5 0,0 0 0,0 0 15,0 0 0,0 0 0,0 0 0,0 0 16,0 0 0,0 0 0,0 0 0,0 0 15,0 0 0,0 0 0,48-3 0,-35 1 16,7-1 0,-7 1 0,-2 1 0,-11 1 16,24-4 0,-15 4 0,-9 0 0,19-5 15,-1 4 0,-5-1 0,1 0 0,-4 0 16,-10 2 0,20-2 0,-20 2 0,29 0 16,-16-2 0,-3 0 0,-10 2 0,20-2 0,-20 2 15,13 0 0,-13 0 0,18 0 0,-18 0 16,0 0 0,13-4 0,-13 4 0,0 0 15,0 0 0,0 0 0,15 0 0,-15 0 16,0 0 0,0 0 0,0 0 0,0 0 16,0 0 0,13-2 0,-13 2 0,0 0 15,0 0 0,0 0 0,0 0 0,0 0 16,0 0 0,0 0 0</inkml:trace>
  <inkml:trace contextRef="#ctx0" brushRef="#br0">13653 9938 0,'0'0'16,"0"0"0,2-7 0,-2 7 15,0 0 0,0 0 0,0 0 0,0 0 0,0 0 16,0 0 0,14 20 0,-10-10 0,-2-2 16,5 10 0,-3 2 0,1 11 15,-1 1 0,1 1 0,-1 3 0,-4-3 0,2 3 16,-2-1 0,0-1 0,2-2 0,-2-1 16,2 1 0,-2-3 0,0-7 0,2-3 15,-4-2 0,4 0 0,-4-3 0,4 0 16,-2-2 0,0-2 0,-2-1 0,4-3 15,-2-6 0,0 14 0,-2-8 0,2-6 0,0 8 16,0-8 0,0 6 0,0-6 0,0 0 16,0 0 0,0 0 0,0 0 0,0 0 15,0 0 0,0 0 0,0 0 0,0 0 16,7-30 0,-5 16 0,1-5 0,-1 3 16,0-4 0,4-9 0,-1 1 0,-1 4 15,2 4 0,-4 1 0,6-9 0,2-15 16,-5 25 0,-3 1 0,4 2 15,-1 0 0,0 1 0,3 0 0,-4 0 16,3 4 0,0 0 0,-1 5 0,1-3 16,-1 2 0,0-2 0,10 0 0,-5 0 15,0 2 0,0 2 0,-2 0 0,0 1 16,-9 3 0,19-3 0,-19 3 0,16 0 0,-16 0 16,13 5 0,-5-2 0,-8-3 0,10 6 15,-6-2 0,-4-4 0,4 10 0,-2-6 16,-2 4 0,0-2 0,-2 3 0,0-1 15,-4 9 0,-4-4 0,2 1 0,-1 0 16,-1-2 0,-2-3 0,3 4 0,1-4 16,-1-3 0,0 0 0,3 0 0,-3-2 15,4 2 0,-3-2 0,8-4 0,-9 8 0,1-5 16,2 2 0,6-5 0,-8 3 0,8-3 16,-9 5 0,9-5 0,0 0 0,-6 3 15,6-3 0,0 0 0,0 0 0,-9 4 16,9-4 0,0 0 0,0 0 0,-7 5 15,7-5 0,0 0 0,0 0 0,0 0 16,0 0 0,-2 7 0,2-7 0,0 0 16,0 10 0,0-10 0,2 8 0,0 0 15,0-2 0,1 0 0,-1 1 0,3 1 16,-3 0 0,2 0 0,0 0 0,3 0 16,-3 0 0,0 0 0,4 1 0,-2-2 0,-2 1 15,3-1 0,-3 1 0,0-2 0,3 2 16,0 0 0,-3-4 0,0 4 0,3-4 15,-2 3 0,-3 0 0,4-2 0,-4 3 16,3-2 0</inkml:trace>
  <inkml:trace contextRef="#ctx0" brushRef="#br0">14140 10423 0,'0'0'0,"0"0"0,0 0 16,0 0 0,0 0 0,0 0 0,0 0 16,0 0 0,0 0 0,0 0 0,6 19 15,-4-10 0,-2 0 0,5 9 0,-2-2 0,-1-1 16,2 5 0,-2-2 0,2 2 0,-2-3 15,0 3 0,1 0 0,1-2 0,-2 0 16,3 1 0,-3-3 0,3 2 0,-3-5 16,0 5 0,0-6 0,0 0 0,-2-2 15,2 0 0,-2-2 0,0-2 0,2 2 16,-2-2 0,0-6 0,0 9 0,0-9 16,-2 8 0,2-8 0,0 0 0,-10 6 15</inkml:trace>
  <inkml:trace contextRef="#ctx0" brushRef="#br0">21619 8237 0,'-7'-4'0,"7"4"0,0 0 16,0 0 0,0 0 0,0 0 0,0 0 16,0 0 0,0 0 0,0 0 0,0 0 0,-6-2 15,6 2 0,0 0 0,0 0 16,0 0 0,0 0 0,0 0 0,0 0 15,0 0 0,0 0 0,0 0 0,0 0 0,15-6 16,-15 6 0,18-4 0,-12 2 0,-6 2 16,19-2 0,-1 1 0,2-4 0,-5 3 15,3-1 0,-1-2 0,1 2 0,2-1 16,-1 0 0,1 0 0,-1 2 0,1-2 16,0 2 0,-3-2 0,3 0 0,2 0 15,0 2 0,-2-2 0,10 0 0,-5-2 16,-1 4 0,-3-2 0,-1 1 0,3 1 0,-4-1 15,1 1 0,0-1 0,-1 1 0,14-3 16,-9 2 0,-4-1 0,-1 1 0,1 0 16,0-1 0,-1 2 0,1-2 0,-3 0 15,1 2 0,2 0 0,-3-4 0,-1 4 16,-1 0 0,-3 0 0,-2 0 0,1-2 16,-2 4 0,0-1 0,-3 1 0,3-5 15,-9 5 0,11-2 0,-11 2 0,11-2 16,-11 2 0,6 0 0,-6 0 0,10-1 15,-10 1 0,0 0 0,0 0 0,10-2 16,-10 2 0,0 0 0,0 0 0,9 0 0,-9 0 16,0 0 0,0 0 0,0 0 15,6-5 0,-6 5 0,0 0 0,0 0 16,0 0 0,0 0 0,0 0 0,10 0 0,-10 0 16,0 0 0,0 0 0,0 0 0,0 0 15,0 0 0,8-1 0,-8 1 0,0 0 16,0 0 0,0 0 0,0 0 0,0 0 15,0 0 0,0 0 0,0 0 0,0 0 16,4-4 0,-4 4 0,0 0 0,0 0 0,0 0 16,0 0 0,0 0 0,0 0 15,0 0 0,0 0 0,0 0 0,0 0 0,0 0 16</inkml:trace>
  <inkml:trace contextRef="#ctx0" brushRef="#br0">14565 10233 0,'0'0'16,"0"0"0,0 0 0,0 0 0,0-5 16,0 5 0,0 0 0,0 0 0,0 0 15,0 0 0,0 0 0,0 0 0,0 0 16,0 0 0,0 0 0,0 0 0,0 0 16,0 0 0,0 0 0,0 0 0,0 0 0,0 0 15,0 0 0,0 0 0,0 0 0,0 0 16,0 0 0,-4-8 0,4 8 0,0 0 15,0 0 0,0 0 0,0 0 0,0 0 16,0 0 0,0 0 0,0 0 0,0 0 16,0 0 0,0 0 0,0 0 0,0 0 15,0 0 0,0 0 0,0 0 0,0 0 16,0 0 0,0 0 0,0 0 0,0 0 16,0 0 0,24-2 0,-16 2 0,-8 0 15,17-2 0,-5 2 0,-12 0 0,21-4 16,-3 2 0,-5 0 0,5 0 0,-2 2 0,-2-4 15,2 0 0,-7 2 0,3 2 0,-12 0 16,16-2 0,-9 0 0,-7 2 0,15-2 16,-15 2 0,11-2 0,-11 2 0,0 0 15,13-4 0,-13 4 0,0 0 0,0 0 16,11 0 0,-11 0 0,0 0 0,0 0 16,0 0 0,0 0 0,13 0 0,-13 0 15,0 0 0,0 0 0,0 0 0,0 0 0,0 0 16,0 0 0,0 0 0,0 0 15,7 4 0,-7-4 0</inkml:trace>
  <inkml:trace contextRef="#ctx0" brushRef="#br0">14667 10025 0,'0'0'0,"0"0"0,0 0 0,0 0 0,0 0 15,0 0 0,0 0 0,0 0 0,0 0 16,0 0 0,0 25 0,3-15 0,-3 8 16,0-3 0,4 5 0,-1 8 0,-3-4 15,4 5 0,0-7 0,1 7 0,-3 1 16,2-8 0,-2-1 0,2-3 0,-4 0 15,6 2 0,-4-2 0,0-1 0,0 1 16,2-1 0,-4-2 0,2 2 0,3-3 16,-5 2 0,0-3 0,2-3 0,-2 0 15,0 0 0,0-2 0,-2-2 0,-5 0 16,3-2 0</inkml:trace>
  <inkml:trace contextRef="#ctx0" brushRef="#br0">15148 10100 0,'-9'-7'0,"9"7"0,-9-5 16,9 5 0,-7-5 0,7 5 0,-6-7 16,0 3 0,6 4 0,-8-8 0,8 8 0,-8-6 15,6 0 0,-3 0 0,5 6 0,-8-8 16,8 8 0,-7-10 0,7 5 0,-5-3 15,1 1 0,4 7 0,-2-11 0,0 1 16,2 4 0,-2-2 0,2 8 0,2-15 16,2 8 0,0-1 0,1-1 0,2 1 15,-1 2 0,5-4 0,0-2 0,2 2 16,-2 3 0,5-1 0,-4 0 0,0 4 16,-4-2 0,3 2 0,-2 2 0,0 2 15,-9 0 0,19-2 0,-19 2 0,20 0 0,-11 2 16,-2 2 0,-7-4 0,13 8 0,-5-4 15,-4 4 0,2-3 0,-4 3 0,0 0 16,-4 2 0,2 4 0,-2 2 0,-4-2 16,2 1 0,-2-1 0,-1 4 0,1-5 15,2-3 0,-6 5 0,4-4 0,0-1 16,1-2 0,-2-2 0,5 2 0,-2-2 16,-1 0 0,5-6 0,-6 7 0,6-7 0,-4 8 15,4-8 0,-2 6 0,2-6 0,0 0 16,-2 6 0,2-6 0,0 0 15,0 0 0,0 0 0,0 0 0,12 2 0,-12-2 16,13 0 0,-13 0 0,16 2 0,-16-2 16,15 4 0,-8-2 0,2 4 0,-3-4 15,2 2 0,0 2 0,0 0 0,-1 0 16,-3-1 0,3 2 0,-3-2 0,1 5 16,-3-4 0,0 2 0,0 0 0,-2 0 15,0 0 0,0 2 0,-2-3 0,-2 3 16,2-2 0,-1 2 0,-1-4 0,-1 2 0,1 0 15,-3 0 0,3-3 0,-2 2 0,-2 1 16,0-3 0,4-1 0,-7 2 0,4-2 16,-4 0 0,5-2 0,-5 2 0,2-2 15,-2 0 0,3 0 0,8-2 0,-23 2 16,15 0 0,-10 0 0,3-2 0,4 2 16,-2-2 0,13 0 0,-18 2 0,18-2 15,-15 2 0,15-2 0,0 0 0,-18 0 0,18 0 16,-8 2 0,8-2 0,0 0 15,0 0 0,0 0 0,0 0 0,0 0 0</inkml:trace>
  <inkml:trace contextRef="#ctx0" brushRef="#br0">15563 9837 0,'2'18'0,"2"0"0,-4-5 15,2 3 0,-2 2 0,0 0 0,0 2 16,2 9 0,-2 0 0,0 1 0,0 0 0,-2 1 16,0-1 0,-4-4 0,4-5 15,2-1 0,-2 0 0,0-4 0,2 3 16,-2-3 0,2 0 0,0-2 0,-2-4 0,2-1 16,-2-1 0,2-8 0,0 12 0,0-12 15,-3 10 0,3-10 0,0 8 0,0-8 16,0 0 0,0 0 0,-2 8 0,2-8 15,0 0 0,0 0 0,0 0 0,0 0 16,-4-32 0,4 16 0,-2 1 0,4-3 0,-2 0 16,0-2 0,2 2 0,0-1 15,3-1 0,-1 1 0,-2 1 0,4-2 0,2 2 16,-4 4 0,2-1 0,3-2 0,-3 4 16,4-3 0,-4 2 0,0 4 0,1 1 15,-3 1 0,3 2 0,-5 0 0,5 0 16,-7 6 0,8-8 0,-8 8 0,10-6 15,-10 6 0,6-4 0,-6 4 0,0 0 16,0 0 0,0 0 0,0 0 0,0 0 16,29 8 0,-23-4 0,-6-4 0,11 14 15,-5-8 0,3 8 0,-2-4 0,-3-3 16,-2 3 0,0 0 0,2-2 0,-4 0 16,0 2 0,-4 5 0,2 1 0,-2-2 0,0 0 15,-7 1 0,4-2 0,-4 0 0,0-1 16,0 2 0,0-2 0,3-6 0,0 4 15,0-5 0,2 0 0,-1 0 0,7-5 16,-11 5 0,11-5 0,-9 3 0,9-3 16,0 0 0,-13 4 0,13-4 0,0 0 15,0 0 0,0 0 0,-13 2 0,13-2 16,0 0 0,0 0 0,0 0 0,0 0 16,0 0 0,0 0 0,0 0 0,0 0 0,0 0 15,0 0 0,-15 0 0,15 0 0,0 0 16,0 0 0,0 0 0,0 0 0,0 0 15,0 0 0,0 0 0,0 0 0,0 0 16,0 0 0,2 12 0,-2-12 0,0 0 16,0 0 0,15 10 0,-9-6 0,4 0 15,-4 2 0,3-2 0,4 6 0,-2-4 16,3-1 0,-4-1 0,5 4 0,-1-2 16,-4-2 0,6 2 0,-1 0 0,3 0 15,-3-2 0,-4-1 0,0 2 0,-3-2 0,-8-3 16,18 4 0,-9-1 0,-9-3 0,18 5 15,-18-5 0</inkml:trace>
  <inkml:trace contextRef="#ctx0" brushRef="#br0">15978 10228 0,'0'0'0,"0"0"0,0 0 0,0 0 16,11-3 0,-11 3 0,0 0 0,0 0 16,0 0 0,26 7 0,-26-7 0,11 10 15,-4-5 0,-3 1 0,0 0 0,3 2 16,-1 6 0,0 0 0,0-4 0,-2 2 15,-2-5 0,-2 3 0,0 6 0,0-2 0,0-4 16,0 0 0,-2-1 0,2-9 0,0 16 16,0-10 0,0-6 0,-2 10 0,2-10 15,0 10 0,0-10 0,0 0 0,0 12 16,0-12 0,0 0 0,2 7 0,-2-7 16,0 0 0,13 6 0,-13-6 0,20 2 15,0 0 0,-1-2 0,1 0 0,1 0 16,-1-4 0,15 4 0,-8-1 0,-7-1 15,-3-1 0,3 3 0,0 0 0,-3-2 16,-4 1 0,2-1 0,-15 2 0,22-2 16,-13-1 0,-9 3 0,18-3 0,-10-1 15,-1-4 0,6-2 0</inkml:trace>
  <inkml:trace contextRef="#ctx0" brushRef="#br0">16377 10172 0,'0'0'15,"0"0"0,0 0 0,0 0 0,0 0 16,0 0 0,0 0 0,0 0 0,0 0 15,0 0 0,0 0 0,0 0 0,0 0 16,0 0 0,30-7 0,-19 5 0,7-4 0,-3-1 16,1 4 0,1-1 0,-2 0 15,2 0 0,-3 0 0,1 2 0,-4 0 0,0 0 16,-2 0 0,0 0 0,-3 2 0,-6 0 16,17 0 0,-7 0 0,-10 0 0,13-4 15,-13 4 0,12 0 0,-12 0 0,10 0 16,-10 0 0,10-2 0,-10 2 0,0 0 15,0 0 0,18 0 0,-18 0 0,0 0 16,0 0 0,0 0 0,0 0 0,13 0 0,-13 0 16,0 0 0,0 0 0,0 0 15,0 0 0,0-4 0,0 4 0,0 0 0,0 0 16,0 0 0,0 0 0,-18-10 0,14 9 16,4 1 0,-13-10 0,7 5 0,-2 2 15,2-1 0,-2-1 0,3 2 0,-1-3 16,2 2 0,4 4 0,-12-10 0,6 4 15,-1 2 0,3 0 0,4 4 0,-9-8 16,9 8 0,-7-5 0,7 5 0,-4-7 16,4 7 0,-4-3 0,4 3 0,0 0 15,-4-6 0,4 6 0,0 0 0,-5-8 16,5 8 0,0 0 0,0 0 0,-7-4 16,7 4 0,0 0 0,0 0 0,0 0 0,-6-6 15,6 6 0,0 0 0,0 0 0,0 0 16,0 0 0,0 0 0,0 0 0,0 0 15,0 0 0,-7 16 0,7-8 0,2 7 16,-2 1 0,2 2 0,3 0 0,-3 2 16,4 9 0,-3-5 0,2-2 0,-1 7 15,0-5 0,-4-5 0,4 1 0,-4 8 16,5-5 0,-3-3 0,0-4 0,0 2 0,1-3 16,-1 3 0,0 0 0,-2-4 0,4 1 15,-1-3 0,-1 0 0,0 0 0,2-4 16,0-4 0,1 2 0</inkml:trace>
  <inkml:trace contextRef="#ctx0" brushRef="#br0">16886 10050 0,'0'0'0,"0"0"0,0 0 16,0 0 0,0 0 0,0 0 0,0-8 0,0 8 15,0 0 0,0 0 0,0 0 0,0 0 16,0 0 0,-2-12 0,2 12 15,0 0 0,0 0 0,2-5 0,-2 5 0,0 0 16,3-9 0,-3 9 0,7-8 0,-7 8 16,8-5 0,-1-1 0,-1 2 0,4 0 15,-4 0 0,2 2 0,-8 2 0,18-6 16,-11 6 0,-7 0 0,15-4 0,-15 4 16,18 0 0,-18 0 0,18 2 0,-10 0 15,0 4 0,3-4 0,5 8 0,-5-2 16,4 0 0,-4 1 0,3 1 0,-2 0 0,-5-2 15,1 0 0,0 0 0,-4-2 16,2 2 0,1 5 0,-3-3 0,1 0 0,-3-2 16,-2 0 0,0 0 0,0 0 0,-4-1 15,1 1 0,-1-1 0,-1 0 0,1-1 16,-2 0 0,-1-2 0,0 0 0,7-4 16,-6 8 0,6-8 0,-7 4 0,7-4 15,-8 4 0,8-4 0,0 0 0,0 0 0,0 0 16,-8 2 0,8-2 0,0 0 15,0 0 0,0 0 0,0 0 0,0 0 0,0 0 16,0 0 0,41-4 0,-33 2 16,-8 2 0,16 2 0,-8-2 0,-8 0 15,17 2 0,-9 2 0,-2 0 0,3 0 0,-3 1 16,0-2 0,2 4 0,-4-2 0,0 2 16,-2 1 0,0 0 0,-2 0 0,0 2 15,0-2 0,-4 8 0,0-3 0,-3 1 16,-4 0 0,2 0 0,1-2 0,-6 0 15,2-1 0,-6-1 0,5-2 0,-3 2 0,-1-4 16,1 2 0,3-3 0,-4 0 0,4-1 16,-1-1 0,3-3 0,3 3 0,8-3 15,-20 0 0,20 0 0,-19-3 0,12 3 16,7 0 0,-15-7 0,10 4 0,-2 0 16,1-3 0,6 6 0,-7-10 0,7 4 15,0-10 0,2 0 0,3-1 0</inkml:trace>
  <inkml:trace contextRef="#ctx0" brushRef="#br0">17379 9874 0,'0'0'0,"5"-5"16,-5 5 0,0 0 0,5-6 0,-5 6 16,0 0 0,0 0 0,0 0 15,0 0 0,0 0 0,13 15 0,-11-5 0,0 8 16,2 0 0,0 11 0,2 1 0,-2 3 16,-2 1 0,-2-2 0,0 3 0,0-3 15,2-1 0,-2-1 0,0 0 0,-2-7 16,4-5 0,-2 0 0,0-2 0,0 1 15,0-5 0,0 0 0,0-4 0,0 0 16,0-8 0,0 15 0,0-15 0,0 10 16,0-6 0,0-4 0,0 0 0,0 8 15,0-8 0,0 0 0,0 0 0,0 0 16,0 0 0,0 0 0,4-37 0,0 7 0,1 3 16,2-3 0,-1 0 0,-1 5 0,-3 5 15,8-6 0,-2 5 0,-2 1 0,-2 4 16,1 0 0,-1 0 0,4 3 0,0-1 15,-2 2 0,5-2 0,-5 2 0,1 5 16,2-1 0,-5 0 0,2 2 0,2 2 0,-8 4 16,8-10 0,-8 10 0,11-4 15,-11 4 0,10-6 0,-10 6 0,0 0 16,8-2 0,-8 2 0,0 0 0,0 0 0,0 0 16,0 0 0,0 0 0,0 0 0,17 12 15,-17-12 0,-2 12 0,2-12 0,-2 14 16,-3-7 0,1 3 0,0-2 0,2 2 15,-10 2 0,8-2 0,-5-2 0,3-1 16,2 1 0,-6 0 0,4 0 0,2-4 16,-3 2 0,7-6 0,-9 10 0,2-4 15,7-6 0,-8 6 0,8-6 0,-6 6 16,6-6 0,-8 6 0,8-6 0,-6 5 16,6-5 0,0 0 0,-6 7 0,6-7 15,0 0 0,-5 5 0,5-5 0,0 0 0,0 0 16,-6 8 0,6-8 0,-2 8 0,2-8 15,-2 8 0,2-8 0,2 12 0,2-4 16,0-2 0,3 2 0,-3-3 0,2 2 16,4-2 0,-4 3 0,3-2 0,4 4 15,2-2 0,3 2 0,-3-2 0,3-1 16,-1 3 0,1-2 0,0 0 0,1 0 0,-3-2 16,-4-2 0,6 2 0,-5-2 0,0 2 15,-4-2 0,2 2 0,-3-3 0,2 1 16,-2 1 0,-1-2 0,-7-3 0,13 8 15</inkml:trace>
  <inkml:trace contextRef="#ctx0" brushRef="#br0">17910 10214 0,'0'0'0,"-3"-10"16,3 10 0,0 0 0,0 0 0,-2-10 16,2 10 0,0 0 0,0 0 0,-2-8 0,2 8 15,0 0 0,0 0 0,0 0 0,0 0 16,-4-8 0,4 8 0,0 0 0,0 0 15,0 0 0,0 0 0,0 0 0,-2-8 16,2 8 0,0 0 0,0 0 0,0 0 16,0 0 0,0 0 0,0 0 0,0 0 15,0 0 0,0-13 0,0 13 0,0 0 16,0 0 0,0 0 0,0 0 0,0 0 16,2-8 0,-2 8 0,0 0 0,0 0 15,0 0 0,6-6 0,-6 6 0,0 0 0,12-6 16,-12 6 0,0 0 0,14-4 0,-14 4 15,16-2 0,-16 2 0,13-2 0,-13 2 16,20 0 0,-20 0 0,15 2 0,-15-2 16,16 2 0,-16-2 0,12 2 0,-12-2 15,12 6 0,-12-6 0,6 6 0,-6-6 16,7 10 0,-7-4 0,0-6 0,0 15 16,0-7 0,-4 2 0,1 0 0,-1-2 15,0 6 0,-3-2 0,2-1 0,-1-3 0,2 2 16,2-2 0,-3-2 0,3 2 15,2-8 0,-5 9 0,5-9 0,-2 7 0,2-7 16,0 0 0,0 11 0,0-11 0,4 6 16,-4-6 0,12 10 0,-6-6 0,3 0 15,0 2 0,6 2 0,1 0 0,-6-2 16,1-1 0,1 2 0,-6-2 0,2 1 16,-1 0 0,-2 0 0,-1 0 0,-4-6 15,9 12 0,-7-2 0,-2-4 0,-2 2 16,2 2 0,-2-3 0,-3 3 0,-1-4 0,-3 10 15,-2-4 0,-3-2 0,6 3 0,-5-3 16,1 0 0,4-4 0,-1 0 0,1 0 16,-2-2 0,4 2 0,0-2 0,-1 0 15,0 0 0,7-4 0,-15 8 0,9-6 16,6-2 0,-10 3 0,10-3 0,-8 5 16,8-5 0,0 0 0,-11 2 0,11-2 15,0 0 0,0 0 0,-11 3 0,11-3 0,-9 2 16,9-2 0,0 0 0,-22 0 15</inkml:trace>
  <inkml:trace contextRef="#ctx0" brushRef="#br0">20825 10167 0,'0'0'0,"-8"3"16,8-3 0,0 0 0,0 0 0,0 0 15,0 0 0,-9 2 0,9-2 0,0 0 0,0 0 16,0 0 0,0 0 0,0 0 0,-4 4 15,4-4 0,0 0 0,0 0 0,0 0 16,0 0 0,0 0 0,23 0 0,-5 0 16,1 2 0,4-4 0,12 2 0,3-1 15,-1 1 0,-2-5 0,2 5 0,0-3 16,-2-1 0,0-1 0,0 2 0,-8-2 16,-6 2 0,-1 1 0,0 0 0,-3 2 0,1-2 15,-5 2 0,0-4 0,-4 2 0,-1 0 16,-1 0 0,-7 2 0,13-2 0,-13 2 15,9 0 0,-9 0 0,0 0 0,0 0 16,11-4 0,-11 4 0,0 0 0,7 0 16,-7 0 0,0 0 0,0 0 0,0 0 15,0 0 0</inkml:trace>
  <inkml:trace contextRef="#ctx0" brushRef="#br0">21156 9904 0,'0'0'0,"0"0"0,-8-4 16,8 4 0,0 0 0,0 0 0,0 0 15,0 0 0,-7 12 0,7-4 0,0 0 16,0 0 0,0 9 0,0 1 0,3 0 15,-1 1 0,0 11 0,2 2 0,0-4 0,-2 5 16,3-1 0,-1-3 0,5-1 0,-4 2 16,3-1 0,-2 1 0,1-3 15,2 1 0,-2 1 0,3-1 0,2 0 0,-2-5 16,1 3 0,5 3 0,1-3 0,1-2 16,-5-5 0,4-3 0</inkml:trace>
  <inkml:trace contextRef="#ctx0" brushRef="#br0">22617 9478 0,'-15'41'0,"5"-1"0,-4 23 0,5 2 15,3 4 0,6-4 0,2 6 0,11-5 16,7 2 0,1 1 0,13-1 0,3-7 0,6 0 16,8-4 0,6-2 0,5 2 0,3-3 15,1-3 0,1-4 0,3-3 0,-1-7 16,1-7 0,8-3 0</inkml:trace>
  <inkml:trace contextRef="#ctx0" brushRef="#br0">28994 9068 0,'-7'-7'15,"3"2"0,0-1 0,4 6 0,-6-8 16,6 8 0,-3-6 0,3 6 0,0 0 16,-4-6 0,4 6 0,0 0 0,0 0 15,0 0 0,0 0 0,11-6 0,-11 6 16,26 6 0,-5 0 0,8 6 0,4 0 0,-3 4 15,1 1 0,0 3 0,-3 3 0,1-3 16,-1 4 0,-3-1 0,1 5 0,-7-2 16,-1 2 0,-2 1 0,-5 1 0,-1-1 15,-3 1 0,-2-1 0,-5 1 0,-2 0 16,-1 0 0,-4-1 0,-1-1 0,1 1 16,-4-1 0,-2 0 0,3-1 0,-4-1 15,5-4 0,-3-3 0,0-3 0,4-1 16,-8 12 0,3-10 0,2-1 0,2-4 15,5-4 0</inkml:trace>
  <inkml:trace contextRef="#ctx0" brushRef="#br0">29717 9153 0,'0'0'0,"4"-7"0,-4 7 0,5-5 16,-5 5 0,0 0 0,13-5 0,-13 5 15,0 0 0,17 2 0,-17-2 0,14 5 16,-5 0 0,-3 1 0,8 6 0,-2 0 16,-1 4 0,-2-2 0,-2 3 0,1-3 15,-3 4 0,-1-2 0,1-1 0,-1 3 16,-2-2 0,-2 2 0,2-3 0,-4 0 16,0-2 0,0-1 0,2-4 0,-2 2 0,-1-3 15,3 2 0,-2-3 0,2 1 0,0-7 16,-2 10 0,2-10 0,0 6 0,0-6 15,0 0 0,0 0 0,0 0 0,0 0 16,0 0 0,0 0 0,0 0 0,18-26 16,-12 9 0,5-9 0,4-1 0,-4-1 15,1 0 0,-4 0 0,1 5 0,-5 3 16,3 3 0,-1-1 0,-1 0 0,-1 2 0,2 1 16,-4 2 0,1-2 0,4 3 0,-7 0 15,2 2 0,0 2 0,0 3 0,-2 5 16,2-12 0,-2 12 0,3-8 0,-3 8 15,2-8 0,-2 8 0,0 0 0,0 0 16,2-8 0,-2 8 0,0 0 0,0 0 16,0 0 0,0 0 0,0 0 0,-13 24 15,9-9 0,-4 1 0,2 0 0,2 2 16,0-2 0,-1 2 0,3-3 0,0 1 16,0 2 0,-1-5 0,3 5 0,3 0 15,-1-2 0,0 2 0,2-5 0,3 3 0,1-2 16,4 0 0,-1-1 0,-1-1 0,4-2 15,-1 2 0,2-2 0,-2-4 0,1-1 16,-4 0 0,3-1 0,-3-3 0,-2-1 16,10 0 0,-7-3 0,-1-4 0,2 0 15</inkml:trace>
  <inkml:trace contextRef="#ctx0" brushRef="#br0">30175 8600 0,'0'0'0,"0"0"16,2-6 0,-2 6 0,0 0 16,0 0 0,13-2 0,-13 2 0,0 0 0,22 2 15,-22-2 0,16 2 0,-16-2 0,17 6 16,-9-2 0,2 2 0,5 2 0,-7 0 16,6 4 0,-6-2 0,-1-1 0,0-1 15,-3 2 0,-1-2 0,1 0 0,-4 0 16,0-8 0,2 16 0,-2-9 0,0-7 15,2 14 0,-2-10 0,0-4 0,0 0 16,-2 14 0,2-14 0,0 8 0,0-8 16,0 0 0,2 8 0,-2-8 0,0 0 15,11 5 0,-11-5 0,18 2 0,-18-2 16,26-2 0,-4 2 0,-1-1 0,2-1 0,-3 0 16,1 0 0,-3-1 0,2 3 0,-3-1 15,-1-1 0,-6 2 0,-10 0 0,18-2 16,-18 2 0,13 0 0,-13 0 0,0 0 15,11-2 0,-11 2 0</inkml:trace>
  <inkml:trace contextRef="#ctx0" brushRef="#br0">23520 10036 0,'0'0'0,"0"0"0,0 0 0,-11 0 15,11 0 0,0 0 0,-11 0 0,11 0 16,-8 2 0,8-2 0,-10 2 0,10-2 16,-11 0 0,11 0 0,-10 2 0,10-2 15,-12 0 0,12 0 0,-8 2 0,8-2 16,-15 2 0,15-2 0,-9 0 0,9 0 16,-9 0 0,9 0 0,0 0 0,-13 2 0,13-2 15,-9 0 0,9 0 0,0 0 16,-11 0 0,11 0 0,0 0 0,0 0 15,0 0 0,0 0 0,-10 0 0,10 0 0,0 0 16,0 0 0,0 0 0,0 0 0,0 0 16,0 0 0,0 0 0,43-4 0,-10-2 15,0 4 0,-1-4 0,3 4 0,-10-1 16,-3-2 0,0 1 0,-3 3 0,14-6 16,-7 4 0,-1 1 0,-8-4 0,-2 4 15,-2 0 0,1-2 0,-6 4 0,1-2 16,-9 2 0,14 0 0,-14 0 0,8-2 0,-8 2 15,0 0 0,14 0 0,-14 0 0,0 0 16,0 0 0,8-2 0,-8 2 0,0 0 16,0 0 0,0 0 0,9 0 0,-9 0 15,0 0 0,0 0 0,0 0 0,0 0 16,8-2 0,-8 2 0,0 0 0,0 0 16,0 0 0,0 0 0,0 0 0,0 0 15,0 0 0</inkml:trace>
  <inkml:trace contextRef="#ctx0" brushRef="#br0">24206 9734 0,'0'0'0,"0"0"0,0 0 0,0 0 16,4-3 0,-4 3 0,0 0 0,0 0 16,0 0 0,0 0 0,0 0 0,0 0 15,0 0 0,8-5 0,-8 5 0,0 0 16,0 0 0,0 0 0,0 0 0,0 0 15,0 0 0,0 0 0,0 0 0,0 0 16,0 0 0,0 0 0,0 0 0,0 0 0,8-4 16,-8 4 0,0 0 0,0 0 0,0 0 15,0 0 0,0 0 0,0 0 16,0 0 0,0 0 0,0 0 0,0 0 0,0 0 16,0 0 0,0 0 0,0 0 0,0 0 15,0 0 0,0 0 0,0 0 0,0 0 16,0 0 0,0 0 0,0 0 0,0 0 15,0 0 0,0 0 0,0 0 0,0 0 16,0 0 0,0 0 0,0 0 0,-10-9 0,10 9 16,0 0 0,-2-8 0,2 8 15,-2-8 0,2 8 0,2-10 0,-2 10 0,2-10 16,0 4 0,0-1 0,2 0 0,-4 7 16,4-8 0,-4 8 0,2-7 0,-2 7 15,0 0 0,4-4 0,-4 4 0,0 0 16,0 0 0,0 0 0,13 16 0,-11-8 15,3 7 0,0 1 0,-1 4 0,0-2 16,-4 11 0,2 2 0,0-6 0,2 4 16,-6 2 0,4-7 0,-4-2 0,2-3 0,2 11 15,-2-12 0,5 1 0,-5-2 16,2-2 0,-2 3 0,3-6 0,-3 0 16,0-3 0,2-2 0,-2-7 0,2 11 0,-2-11 15,2 10 0,-2-10 0,0 6 0,0-6 16,0 0 0,0 0 0,0 10 0,0-10 15,0 0 0,0 0 0,0 0 0,0 0 16,0 0 0,0 0 0,0 0 0,0 0 0,9-24 16,-7 14 0,-2 0 0,4 1 15,-2-7 0,6 0 0,-4 0 0,-2-3 16,2 3 0,3-4 0,-3 2 0,0-2 0,8-9 16,-6 8 0,2 1 0,-1 0 0,2 2 15,-2 2 0,1-2 0,-1 3 0,2-1 16,-1 2 0,-1-1 0,-3 2 0,3 4 15,0 1 0,-3 0 0,-2 2 0,2 0 16,3 0 0,-2 0 0,-1 3 0,-4 3 16,9-7 0,-9 7 0,6-5 0,-6 5 15,0 0 0,12-3 0,-12 3 0,0 0 16,0 0 0,12 3 0,-12-3 0,0 0 16,9 3 0,-9-3 0,6 9 0,-4-6 0,1 5 15,0 0 0,-1 0 0,0 0 0,-2 0 16,2 1 0,-2 1 0,-2 0 0,0-2 15,0 8 0,-4 0 0,2-4 0,2-3 16,-4 1 0,-1 0 0,1-4 0,-4 6 16,-2-1 0,-1-2 0,6-3 0,-2-1 15,3 1 0,-4-2 0,6 1 0,-4-2 16,8-3 0,-11 6 0,11-6 0,-9 2 0,9-2 16,0 0 0,-9 2 0,9-2 0,0 0 15,0 0 0,0 0 0,0 0 0,0 0 16,0 0 0,-13 0 0,13 0 0,0 0 15,0 0 0,0 0 0,0 0 0,0 0 16,0 0 0,0 0 0,0 0 0,0 0 16,0 0 0,0 0 0,0 0 0,0 0 15,0 0 0,0 0 0,0 0 0,0 0 16,0 0 0,0 0 0,0 0 0,0 0 16,0 0 0,0 0 0,0 0 0,0 0 15,0 0 0,0 0 0,0 0 0,0 0 16,0 0 0,0 0 0,0 0 0,0 0 0,0 0 15,0 0 0,0 0 0,0 0 0,0 0 16,0 0 0,0 0 0,0 0 0,0 0 16,0 0 0</inkml:trace>
  <inkml:trace contextRef="#ctx0" brushRef="#br0">23971 9869 0,'0'0'16,"0"0"0,0 0 0,0 0 0,0 0 15,0 0 0,0 0 0,0 0 0,0 0 16,0 0 0,0 0 0,0 0 0,0 0 16,0 0 0,0 0 0,0 0 0,0 0 15,0 0 0,0 0 0,0 0 0,0 0 0,0 0 16,0 0 0,0 0 0,-11-6 15,11 6 0,0 0 0,0 0 0,0 0 0,0 0 16,0 0 0,-16 0 0,16 0 0,0 0 16,0 0 0,-4-7 0,4 7 15,0 0 0,0 0 0,-2-7 0,2 7 0,0 0 16,2-8 0,-2 8 0,0 0 0,8-10 16,-8 10 0,4-8 0,-4 8 0,4-6 15,-4 6 0,6-4 0,-6 4 0,9-4 16,-9 4 0,9-3 0,-9 3 0,0 0 0,13-2 15,-13 2 0,0 0 0,14 3 0,-14-3 16,0 0 0,10 6 0,-10-6 0,7 6 16,-7-6 0,2 6 0,-2-6 0,0 6 15,0-6 0,0 8 0,0-8 0,0 0 16,-4 10 0,4-10 0,-7 6 0,7-6 16,-8 10 0,3-9 0,5-1 0,-9 5 15,9-5 0,0 0 0,-8 3 0,8-3 0,0 0 16,0 0 0,0 0 0,0 0 15,0 0 0,0 0 0,-16-8 0,16 8 16,0 0 0,0 0 0,2-10 0,-2 10 0,0 0 16,7-11 0,-7 11 0,9-6 15,-7 2 0,-2 4 0,8-6 0,-8 6 0,10-4 16,-10 4 0,6-4 0,-6 4 0,0 0 16,6-4 0,-6 4 0,0 0 0,0 0 15,0 0 0,0 0 0,0 0 0,0 0 16,0 0 0,0 0 0,0 0 0,-30 8 15,30-8 0,-18 4 0,9-2 0,3 0 0,6-2 16,-16 2 0,16-2 0,-10 2 0,10-2 16,0 0 0,0 0 0,-15-6 0,15 6 15,-5-6 0,5 6 0,-5-6 0,5 6 16,0-8 0,0 8 0,0-7 0,0 7 16,2-10 0,-2 10 0,5-8 0,-5 8 15,5-8 0,-5 8 0,2-8 0,-2 8 16,4-8 0,-4 8 0,7-6 0,-7 6 15,8-8 0,2 6 0,-4 0 0,2-2 16,1 3 0,-9 1 0,28-3 0,-14 1 0,-1 2 16,-3 0 0,-10 0 0,21 0 15,-13 2 0,1 1 0,-9-3 0,15 5 16,-6-1 0,-2 0 0,0 2 0,1-2 0,-4 2 16,4 2 0,-4 0 0,2-1 0,-2 3 15,3 5 0,-5-2 0,0-1 0,0 3 16,-4 2 0,2 1 0,-2-3 0,-2 3 15,-3-1 0,1 1 0,2 0 0,-6-2 0,2-1 16,-3 2 0,0-4 0,2 3 0,-4-4 16,2 0 0,2-2 0,1 0 15,-2-3 0,2-1 0,1-2 0,-1 2 0,4 0 16,4-6 0,-16 6 0,10-2 0,6-4 16,-16 6 0,16-6 0,0 0 0,-17 0 15,17 0 0,0 0 0,0 0 0,-16-6 16,16 6 0,0 0 0,0 0 0,-13-4 15,13 4 0,-6-6 0,6 6 0,0 0 16,-7-8 0,7 8 0,0 0 0,-5-6 16,5 6 0,0 0 0,0 0 0,0-8 15,0 8 0,0 0 0,7-7 0,-7 7 16,7-7 0,-7 7 0,8-6 0,-8 6 0,9-5 16,-3 1 0,-6 4 0,12-4 0,-6 2 15,-6 2 0,11-4 0,-11 4 0,18-2 16,-18 2 0,15 0 0,-15 0 0,18 0 15,-18 0 0,18 6 0,-10-4 0,1 2 16,-9-4 0,17 9 0,-8-4 0,6 0 0,-6 5 16,2-4 0,-3 0 0,2 0 15,-4 0 0,3 0 0,-3 2 0,3-2 0,-2 0 16,-3 2 0,5-3 0,-2 3 0,-1 0 16,1-2 0,-3 2 0,2 0 0,-2-2 15,4 0 0,-8-6 0,8 12 0,-3-5 16,-1-1 0,0-2 0,-4-4 0,7 3 15,-7-3 0,0 0 0</inkml:trace>
  <inkml:trace contextRef="#ctx0" brushRef="#br0">24459 9969 0,'0'0'0,"-2"-8"16,2 8 0,0 0 0,0 0 15,0 0 0,0 0 0,-2-10 0,2 10 0,0 0 16,0 0 0,0 0 0,0 0 0,-2-8 15,2 8 0,0 0 0,0 0 0,0 0 16,0 0 0,0 0 0,0 0 0,0 0 16,0 0 0,0 0 0,0 0 0,0 0 15,0 0 0,0 0 0,0 0 0,0 0 16,0-9 0,0 9 0,0 0 0,0 0 16,0 0 0,0 0 0,0 0 0,0 0 15,0 0 0,0 0 0,0 0 0,0 0 0,0 0 16,0 0 0,0 0 0,0 0 15,0 0 0,29 19 0,-23-14 0,6 2 0,0 3 16,-1 0 0,3 0 0,-4 0 0,1 0 16,3 0 0,-4-2 0,4 3 0,1 1 15,-5-2 0,4 0 0,-3-1 0,0-1 16,0 0 0,2 2 0,-4-2 0,0 0 16,-3-2 0,0 2 0,4-2 0,-10-6 15,12 10 0,-7-7 0,1 4 0,-6-7 16,10 8 0,-10-8 0,8 5 0,-8-5 0</inkml:trace>
  <inkml:trace contextRef="#ctx0" brushRef="#br0">24808 10083 0,'0'0'0,"0"0"16,0 0 0,0 0 0,0-10 0,0 10 0,0 0 16,0 0 0,0 0 0,0 0 15,0 0 0,0 0 0,0 0 0,0 0 0,0 0 16,-3-9 0,3 9 0,0 0 0,0 0 16,0 0 0,0 0 0,0 0 0,0 0 15,0 0 0,0 0 0,0 0 0,0 0 16,3-8 0,-3 8 0,0 0 0,0 0 15,0 0 0,0 0 0,0 0 0,7-6 0,-7 6 16,10-4 0,-10 4 0,16-6 0,-7 2 16,-9 4 0,17-3 0,-17 3 0,18-3 15,-18 3 0,16 0 0,-16 0 0,0 0 16,21 4 0,-15 0 0,-6-4 0,12 8 16,-12-8 0,8 12 0,-6-6 0,0 3 15,-2 1 0,0 5 0,-2 2 0,0-3 16,0 2 0,-2-3 0,0 4 0,-1-2 15,3 1 0,-5-4 0,3-2 0,1-1 16,-1-1 0,4 2 0,-4-6 0,4-4 16,-4 14 0,0-8 0,4-6 0,-4 8 15,4-8 0,0 0 0,-2 10 0,2-10 16,0 0 0,0 0 0,0 8 0,0-8 0,0 0 16,0 0 0,0 0 0,0 0 0,10 7 15,-10-7 0,12 5 0,2-5 0,-5 1 16,10 1 0,1-2 0,-2 0 0,-1 0 15,1 0 0,-1 0 0,-4 0 0,0 2 16,-1-2 0,-12 0 0,17 0 0,-17 0 0,13 2 16,-13-2 0,13 0 0,-13 0 15,0 0 0,0 0 0,13 0 0,-13 0 0,0 0 16,0 0 0,0 0 0,13 0 0,-13 0 16,0 0 0,0 0 0,0 0 0,0 0 15,0 0 0,0 0 0,0 0 0,9-7 16</inkml:trace>
  <inkml:trace contextRef="#ctx0" brushRef="#br0">25553 9782 0,'-11'-2'0,"11"2"16,-9-4 0,9 4 0,-8-2 0,8 2 15,-12-2 0,12 2 0,-11-2 0,11 2 16,0 0 0,-14-2 0,14 2 0,0 0 16,-16 0 0,16 0 0,0 0 0,-11 0 15,11 0 0,0 0 0,0 0 0,-16 0 0,16 0 16,0 0 0,0 0 0,0 0 15,0 0 0,0 0 0,0 0 0,0 0 0,0 0 16,0 0 0,0 0 0,43-6 0,-24 4 16,3 0 0,-2 0 0,1-2 15,-1 4 0,0-4 0,-5 2 0,3 0 0,-3 2 16,-1-2 0,-6 0 0,-8 2 0,15-1 16,-15 1 0,16-3 0,-16 3 0,10-2 15,-10 2 0,0 0 0,12-2 0,-12 2 16,0 0 0,0 0 0,0 0 0,13 0 15,-13 0 0,0 0 0,0 0 0,0 0 0,0 0 16,10-1 0,-10 1 0,0 0 0,0 0 16,0 0 0,0 0 0</inkml:trace>
  <inkml:trace contextRef="#ctx0" brushRef="#br0">26042 9306 0,'4'-8'0,"0"3"16,-4 5 0,11-10 0,-11 10 0,6-6 16,-6 6 0,5-4 0,-5 4 0,0 0 15,0 0 0,15-2 0,-15 2 0,11 10 16,3 2 0,-6 3 0,8 11 0,-3 2 15,-3 3 0,4 3 0,-8-1 0,3 3 0,-7-1 16,7 1 0,-2-1 0,-5-1 0,0 1 16,4-1 0,-4-5 0,3 1 15,-2-6 0,-1-5 0,-2-3 0,4 0 0,-4-2 16,2-4 0,-2 0 0,0-1 0,0-9 16,-2 12 0,2-12 0,0 10 0,0-10 15,0 0 0,-2 10 0,2-10 0,0 0 16,0 0 0,0 0 0,0 0 0,0 0 15,0 0 0,0 0 0,-12-30 0,10 12 16,2 1 0,-2-13 0,4 0 0,-2 1 16,2-5 0,3 5 0,-2-3 0,1 3 15,0 1 0,5 0 0,-3 5 0,4-5 16,-2 6 0,-2 5 0,3 1 0,0 2 0,4-1 16,-4 0 0,0 0 0,2 3 15,-3 4 0,4-2 0,-6 5 0,3-2 0,-3 4 16,1-4 0,2 6 0,-9 1 0,15-4 15,-15 4 0,15 0 0,-15 0 0,13 5 16,-6-1 0,0-1 0,-3 2 0,0 1 0,1 2 16,-3 2 0,-2 0 0,0 4 15,-5 3 0,-1-3 0,-5 4 0,0 0 0,-8 6 16,-3-3 0,-3 1 0,1-2 0,5-5 16,1-3 0,5-2 0,-3-2 0,6 0 15,0-2 0,2 0 0,-1-2 0,3 2 16,6-6 0,-9 5 0,2 0 0,7-5 15,-6 3 0,6-3 0,0 0 0,-4 4 16,4-4 0,0 0 0,0 0 0,0 0 16,-7 5 0,7-5 0,0 0 0,0 0 15,0 0 0,0 0 0,0 0 0,13 9 16,-13-9 0,8 2 0,-8-2 0,10 8 16,-2-6 0,1 2 0,5 4 0,-2-1 0,-1 0 15,5 3 0,-1-2 0,-2-1 0,-2 1 16,7 2 0,-3-2 0,1 0 0,0 0 15,2 2 0,-1-2 0,-1-1 0,2 1 16,-1 0 0,-1-2 0,-1-2 0,1 2 16</inkml:trace>
  <inkml:trace contextRef="#ctx0" brushRef="#br0">26646 9806 0,'0'0'15,"2"-10"0,-2 10 0,0 0 0,0 0 16,0 0 0,0 0 0,0 0 0,2-8 16,-2 8 0,0 0 0,0 0 0,2-6 15,-2 6 0,0 0 0,5-6 0,-5 6 16,0 0 0,11-6 0,-11 6 0,8-6 16,-1 2 0,0 0 0,4 2 0,-3-4 0,2 2 15,-2 2 0,1-1 0,-1 0 0,2-1 16,-10 4 0,14-6 0,-5 6 0,-9 0 15,11-2 0,-11 2 0,11-2 0,-11 2 16,9-1 0,-9 1 0,0 0 0,11-2 16,-11 2 0,0 0 0,0 0 0,0 0 15,15-2 0,-15 2 0,0 0 0,0 0 16,0 0 0,12 0 0,-12 0 0,0 0 16,0 0 0,0 0 0,0 0 0,14 0 15,-14 0 0,0 0 0,0 0 0,0 0 16,0 0 0,0 0 0,14 0 0,-14 0 0,0 0 15,0 0 0,0 0 0,0 0 0,0 0 16,0 0 0,0 0 0,13 0 0,-13 0 16,0 0 0,0 0 0,8 4 0,-8-4 15,0 0 0,0 0 0,12 3 0,-12-3 16,6 2 0,-6-2 0,7 6 0,-7-6 16,8 7 0,-6-4 0,-2-3 0,5 6 15,-5-6 0,7 8 0,-7-8 0,4 8 0,-4-4 16,0-4 0,2 10 0,-2-10 0,-2 10 15,2-10 0,-2 10 0,-4-2 0,1-3 16,0 3 0,-5-2 0,3 0 0,-1 0 16,0 0 0,0 0 0,-1-2 15,3 2 0,-1-2 0,-2-1 0,3 2 0,-1-2 16,7-3 0,-9 4 0,9-4 0,-6 6 16,6-6 0,0 0 0,-9 4 0,9-4 15,0 0 0,0 0 0,0 0 0,0 0 16,0 0 0,0 0 0,0 0 0,0 0 0,0 0 15,17 4 0,-17-4 0,16 2 0,-8 0 16,-8-2 0,16 4 0,-7-4 0,-9 0 16,12 6 0,-4-2 0,-8-4 0,15 8 15,-9 0 0,1 0 0,-2-1 0,1 1 16,2 6 0,1 0 0,-2-2 0,0 2 16,-3-1 0,2 1 0,-6-4 0,4 0 15,-1 0 0,-3-2 0,3 0 0,-3-8 0,-3 15 16,-2-6 0,3-4 0,0 3 15,-2 0 0,-5-2 0,3 0 0,-3 0 16,2 0 0,1-2 0,-6 0 0,6-2 0,-3 1 16,-1 2 0,10-5 0,-18 4 15,9-3 0,-2 1 0,2 0 0,9-2 0,-17 3 16,8-2 0,9-1 0,-17 0 0,17 0 16,-16 0 0,16 0 0,-13 0 0,13 0 15,0 0 0,-18 0 0,18 0 0,0 0 16,0 0 0,-12 0 0,12 0 0,0 0 15,0 0 0,0 0 0,-16 0 0,16 0 0,0 0 16,0 0 0,0 0 0,0 0 0,0 0 16,-11-1 0,11 1 0,0 0 0,0 0 15,0 0 0,0 0 0,0 0 0,0 0 16,0 0 0,0 0 0,0 0 0,-20-5 16,20 5 0</inkml:trace>
  <inkml:trace contextRef="#ctx0" brushRef="#br0">30793 9151 0,'0'0'0,"0"0"0,0 0 0,0 0 16,0 0 0,0 0 0,0 0 0,-6 3 0,6-3 16,0 0 0,0 0 0,0 0 0,0 0 15,0 0 0,0 0 0,0 0 16,0 0 0,0 0 0,0 0 0,0 0 0,0 0 16,0 0 0,14 6 0,-14-6 0,16 0 15,-16 0 0,29-2 0,-14 2 0,-5 0 16,4-2 0,3 0 0,-1 2 0,1-1 15,-2 1 0,-2 0 0,-13 0 0,22 0 0,-11-2 16,-2 2 0,-9 0 0,22 0 16,-22 0 0,20-3 0,-10 3 0,-10 0 15,27-3 0,-9 3 0,-6-2 0,6 4 0,-1-4 16,-1 2 0,-3-2 0,1-1 0</inkml:trace>
  <inkml:trace contextRef="#ctx0" brushRef="#br0">30781 9328 0,'14'10'15,"-10"-8"0,-4-2 0,13 6 0,-4-4 16,2 0 0,1 2 0,5 2 0,1-4 0,3 1 16,9 3 0,1 3 0,4-6 15,-1 3 0,-9-2 0,8 2 0,-2-2 16,5-2 0,-8 0 0,-7-4 0</inkml:trace>
  <inkml:trace contextRef="#ctx0" brushRef="#br0">31914 9099 0,'0'0'0,"0"0"0,0 0 15,0 0 0,0 0 0,0 0 0,0 0 0,0 0 16,-13 28 0,9-14 0,-2 3 0,0-1 15,0 4 0,0-2 0,4-1 0,-3 1 16,3 0 0,2 0 0,0-3 0,0 3 16,0-2 0,5-2 0,-3 0 0,2-3 15,0-1 0,2-2 0,-3-2 0,2 0 0,1 2 16,-6-8 0,11 6 0,-11-6 16,10 4 0,-2-4 0,-8 0 0,0 0 0,26-8 15,-17 2 0,6-4 0,-4 0 0,2-2 16,-3 1 0,2-3 0,-1 2 15,-5 0 0,3-2 0,-2 2 0,-3 2 0,-2 0 16,2 1 0,1 1 0,-3 0 0,-2 0 16,3 1 0,-1-2 0,-2 9 0,0-16 15,0 9 0,0 7 0,-2-12 0,2 12 16,-5-14 0,3 8 0,-5 0 0,7 6 16,-13-8 0,2 2 0,-6 3 0,-5 3 15,-13 0 0,-4 0 0,-4 3 0,-24 7 16,-10 6 0,2-4 0</inkml:trace>
  <inkml:trace contextRef="#ctx0" brushRef="#br0">6418 11551 0,'0'0'0,"0"0"0,0 0 16,-5-8 0,5 8 0,0 0 0,0 0 0,0 0 15,0 0 0,0 0 0,0 0 0,0 0 16,0 0 0,0 0 0,0 0 0,0 0 15,0 0 0,0 0 0,0 0 0,0 0 16,0 0 0,0 0 0,0 0 0,0 0 16,0 0 0,0 0 0,0 0 0,0 0 15,29 6 0,-29-6 0,20 2 0,-12 0 16,-8-2 0,29 0 0,-11 4 0,-1-2 0,3 0 16,-1 0 0,1-2 0,0 2 0,-1 2 15,14 0 0,-4-2 0,-7 2 16,0-4 0,-1 4 0,13-4 0,-1 4 0,2 2 15,-7-4 0,7 2 0,0 0 0,-2-2 16,2 1 0,0 2 0,-3-5 0,1 0 16,1 2 0,-6-1 0,4-1 0,-1 0 15,5-1 0,-3-1 0,0 2 0,-3-5 16,-3 3 0,5-1 0,-3 1 0,2-2 16,1 0 0,-3-2 0,-8 4 0,12 0 15,-2-4 0,7 2 0,-3-2 0,2 0 16,0 1 0,0 2 0,1-1 0,-1-2 0,2 2 15,-2-4 0,3 5 0,-1-1 0,0 2 16,1-2 0,2 2 0,-3-2 0,4 4 16,-5-2 0,2 2 0,-6-2 0,6 2 15,-2 0 0,-3-4 0,-1 6 0,4-2 16,-4-2 0,1 2 0,-2-2 0,0 0 16,-2 2 0,1-2 0,2 0 0,-1 0 15,2-1 0,-2 0 0,4 1 0,-5-3 0,8 2 16,-4-2 0,1 1 0,-3-1 0,4 2 15,-4-3 0,3 2 0,1 0 16,-3 4 0,5-2 0,-1 2 0,1-2 0,-3 0 16,0-2 0,-2 6 0,2-2 15,1 0 0,-3 2 0,0-2 0,0 0 16,-5-2 0,5 4 0,-2-2 0,0-2 0,-7 2 16,7-2 0,-7 0 0,-3 0 0,-2 0 15,13 0 0,-9 0 0,-1 0 0,-4-2 16,3 2 0,-4 0 0,-1 0 0,1 0 15,-6-2 0,2 4 0,-15 0 0,23-3 16,-15 3 0,-8 0 0,18-2 0,-18 2 16,17 0 0,-17 0 0,16-5 0,-16 5 0,15 0 15,-15 0 0,18-2 0,-18 2 0,14-1 16,-14 1 0,16-2 0,-16 2 0,13-3 16,-13 3 0,0 0 0,14-2 0,-14 2 15,0 0 0,0 0 0,14 0 0,-14 0 16,0 0 0,0 0 0,0 0 0,14-3 15,-14 3 0,0 0 0,0 0 0,0 0 16,0 0 0,0 0 0,0 0 0,0 0 16,13-2 0,-13 2 0,0 0 0,0 0 15,0 0 0</inkml:trace>
  <inkml:trace contextRef="#ctx0" brushRef="#br0">14996 11011 0,'42'-2'0,"-4"2"0,3 0 16,4-2 0,2 2 0,21 0 0,-13 0 15,-8 0 0,20 0 0,-13 0 0,-10 0 16,4 2 0,1-2 0,-4-2 0,24 4 15,-20-2 0,-4 0 0,-2-2 0,4 4 16,-4-4 0,25 4 0,-17-2 0,-10 0 16,0 0 0,6-2 0,-4 2 0,26 2 15,-17-4 0,-8 2 0,-1 0 0,4 0 16,-4-2 0,2 2 0,0 2 0,-1-6 16,0 4 0,-3 0 0,2 0 0,0-2 0,-6 2 15,2 0 0,1-2 0,-5 2 0,2 0 16,-2-2 0,-2 2 0,0 0 0,3-2 15,-11 0 0,6 0 0,-5 0 0,-2 2 16,-3 0 0,-2-2 0,-1 2 0,-2-2 16,0 0 0,1 0 0,1 1 0,0-2 0,-1 3 15,-1-2 0,-3-2 0,5 4 16,-1-1 0,-2-1 0,2 2 0,1-3 16,1 1 0,-1 1 0,0-1 0,1 0 0,2-1 15,-1 3 0,-3 0 0,0-3 0,3 1 16,0 0 0,-6 2 0,2 0 0,2-2 15,-5 2 0,-2 0 0,-11 0 0,20-2 16,-20 2 0,14 0 0,-14 0 0,0 0 16,16-2 0,-16 2 0,0 0 0,0 0 15,15-2 0,-15 2 0,0 0 0,0 0 16,12 0 0,-12 0 0,0 0 0,0 0 16,0 0 0,0 0 0,8-2 0,-8 2 15,0 0 0,0 0 0,0 0 0,0 0 16,0 0 0,0 0 0,9-6 0,-9 6 0,0 0 15,0 0 0,0 0 0</inkml:trace>
  <inkml:trace contextRef="#ctx0" brushRef="#br0">25704 10762 0,'35'-2'0,"4"0"16,3-2 0,2 1 0,4 0 15,18 1 0,-12-1 0,14 1 0,-15-3 0,-7 4 16,24 1 0,-17-2 0,15 2 0,-15-2 16,-8 0 0,4 2 0,-4 0 15,25-3 0,-17 3 0,-7-1 0,-2 1 0,-3-2 16,1 0 0,-2 2 0,1-2 0,-1 0 16,-1 2 0,0 0 0,-2-2 0,1 2 15,1 0 0,-1 0 0,-1 0 0,1 0 16,-1-4 0,-2 4 0,-1-2 0,1 2 15,-2-4 0,-6 4 0,-3 0 0,-4 0 0,13-4 16,-6 4 0,-5-2 0,-1 2 0,1-2 16,-1 0 0,14 0 0,1-2 0,-1 2 15,0-2 0,-3 4 0,3-4 0,-2 1 16,2 0 0,0 3 0,1-2 0,1 0 16,-2 2 0,0-1 0,0 2 0,-3-1 15,1 0 0,-6 0 0,-3 0 0,-4 2 16,1 0 0,-1-2 0,-3-2 0,5 4 15,-4-2 0,1 0 0,2 0 0,-4 0 16,0 0 0,4 0 0,-5 3 0,2-3 16,-7-3 0,5 3 0,-16 0 0,22 0 15,-11 0 0,-11 0 0,20 0 0,-20 0 16,19 0 0,-13 0 0,-6 0 0,16 0 16,-16 0 0,15 0 0,-15 0 0,11-2 0,-11 2 15,0 0 0,11-2 0,-11 2 0,0 0 16,0 0 0,0 0 0,14 0 0,-14 0 15,0 0 0,0 0 0,0 0 0,0 0 16,8-1 0,-8 1 0,0 0 0,0 0 0,0 0 16,0 0 0,0 0 0,9 0 15,-9 0 0,0 0 0</inkml:trace>
  <inkml:trace contextRef="#ctx0" brushRef="#br0">6381 12516 0,'0'10'0,"-3"-2"15,3 1 0,0-9 0,0 12 0,0-12 16,0 8 0,0-8 0,-2 8 0,2-8 16,0 0 0,2 10 0,-2-10 0,0 0 15,0 0 0,0 0 0,0 8 0,0-8 16,0 0 0,0 0 0,0 0 0,0 0 0,0 0 15,3 6 0,-3-6 0,0 0 0,0 0 16,0 0 0,0 0 0,0 0 0,0 0 16,0 0 0,0 0 0,0 0 0,0 0 15,0 0 0,0 0 0,0 0 0,0 0 16,0 0 0,0 0 0,0 0 0,0 0 16,0 0 0,0 0 0,2-22 0,-2 22 15,0-8 0,0 8 0,0-10 0,0 10 0,0-7 16,2 1 0,-2 6 0,0-14 0,0 8 15,0 6 0,-2-14 0,2 9 16,0 5 0,0-13 0,0 8 0,0 5 0,0-10 16,0 10 0,0-8 0,0 8 15,0 0 0,0-8 0,0 8 0,0 0 0,0 0 16,2-10 0,-2 10 0,0 0 0,0 0 16,0 0 0,0 0 0,0 0 0,0 0 15,0 0 0,0 0 0,0 0 0,13 19 16,-4-2 0,-5 10 0,3-3 0,0-5 15,-5 11 0,-2-6 0,4 5 0,1-1 0,-1 1 16,0-5 0,-4-4 0,2-2 0,0 0 16,-4 1 0,4-3 0,3 2 0,0 0 15,-1-5 0,-2-1 0,0-2 0,0 0 16,0-2 0,-2 0 0,0-8 0,3 10 16,-3-6 0,0-4 0,2 8 0,-2-8 15,0 0 0,2 5 0,-2-5 0,0 0 16,0 0 0,0 0 0,0 0 0,0 0 15,0 0 0,0 0 0,0-25 0,0 7 16,0 2 0,0 0 0,-2-1 0,2 1 16,0-2 0,2 2 0,-4 3 0,2-5 15,0 0 0,2 2 0,0 1 0,0-2 16,1 2 0,3 1 0,-1 0 0,1-1 0,3 1 16,0 0 0,0 0 0,-1 4 0,4-2 15,-2 2 0,-1 2 0,0 1 0,-2 2 16,-1 2 0,0-1 0,-6 4 0,12-6 15,-6 2 0,-6 4 0,7-2 0,-7 2 16,0 0 0,0 0 0,0 0 0,20 2 0,-20-2 16,6 6 0,-6-6 0,6 4 15,-6-4 0,7 12 0,-5-5 0,2-2 0,-2 0 16,1 3 0,-1 0 0,-2 0 0,0 2 16,-2-2 0,-1 2 0,-3 3 0,2 3 15,-3 0 0,-3-4 0,-2 4 0,-1-4 16,0 1 0,0-1 0,0-2 0,2-2 15,-2-2 0,6 2 0,-2-5 0,1 2 16,1-2 0,-2-1 0,2 3 0,7-5 16,-12 3 0,12-3 0,-12 2 0,12-2 15,0 0 0,-8 2 0,8-2 0,0 0 16,0 0 0,0 0 0,-11 3 0,11-3 16,0 0 0,0 0 0,0 0 0,0 0 0,0 0 15,0 0 0,0 0 0,0 0 0,0 0 16,-12 1 0,12-1 0,0 0 0,0 0 15,0 0 0,14 16 0,-8-10 0,-1 2 16,1 0 0,3-2 0,2 6 0,0-1 16,2-1 0,0 2 0,-1-2 0,3 2 0,-2-2 15,-2 3 0,2-3 0,0 0 16,-4 0 0,1-2 0,0-2 0,-2 0 0,1 0 16,-3 0 0,4-2 0,-4-1 0,-6-3 15,11 6 0,-11-6 0</inkml:trace>
  <inkml:trace contextRef="#ctx0" brushRef="#br0">6777 12939 0,'6'-9'0,"-6"9"16,5-8 0,-5 8 0,5-5 0,-5 5 16,4-8 0,-4 8 0,0 0 0,9-8 15,-9 8 0,0 0 0,0 0 0,0 0 0,6-2 16,-6 2 0,0 0 0,0 0 0,0 0 15,12 15 0,-10-7 0,0 0 0,0 1 16,0 0 0,2-1 0,-2 2 0,3 0 16,-3 5 0,2 1 0,1-2 0,-3 0 15,1-2 0,-1-3 0,0 1 0,0 0 16,0 0 0,2 4 0,1-2 0,-3 0 16,0-5 0,-2 3 0,0-10 0</inkml:trace>
  <inkml:trace contextRef="#ctx0" brushRef="#br0">7097 12824 0,'0'0'16,"0"0"0,0 0 0,0 0 0,0 0 15,0 0 0,0 0 0,0 0 0,0 0 16,0 0 0,0 0 0,0 0 0,0 0 0,0 0 16,0 0 0,0 0 0,0 0 15,0 0 0,46-8 0,-24 6 0,-3-2 16,4 2 0,9-2 0,-3 2 0,-7 0 0,-1 2 16,-3-2 0,0 2 0,1 0 0,-1 0 15,-18 0 0,25 0 0,-15 0 0,-10 0 16,17 0 0,-17 0 0,18 0 0,-18 0 15,0 0 0,18 0 0,-18 0 0,13 2 0,-13-2 16,0 0 0,0 0 0,16 2 0,-16-2 16,0 0 0,0 0 0,0 0 15,0 0 0,0 0 0,0 0 0,17-4 0,-17 4 16,0 0 0</inkml:trace>
  <inkml:trace contextRef="#ctx0" brushRef="#br0">7495 12731 0,'-6'-10'15,"2"2"0,-1 2 0,5 6 0,-8-12 16,6 7 0,2 5 0,-10-10 0,10 10 15,-6-8 0,6 8 0,-4-6 0,4 6 16,0 0 0,-7-8 0,7 8 0,0 0 16,-7-6 0,7 6 0,0 0 0,0 0 15,-4-6 0,4 6 0,0 0 0,0 0 16,0 0 0,0 0 0,0 0 0,0 0 16,0 0 0,-9 26 0,7-16 0,0 5 0,2 3 15,-2 0 0,4 2 0,-4-1 0,2-3 16,0 4 0,0-2 0,-4 0 0,4-3 15,0 3 0,2-4 0,-2-2 0,2-3 16,-2 0 0,0-1 0,2-1 0,-2-7 0,4 10 16,1-8 0,-5-2 0,0 0 15</inkml:trace>
  <inkml:trace contextRef="#ctx0" brushRef="#br0">7798 12504 0,'4'-6'16,"-4"6"0,7-8 0,-7 8 0,5-5 16,-5 5 0,0 0 0,0 0 0,0 0 15,0 0 0,2-8 0,-2 8 0,0 0 16,0 0 0,0 0 0,0 0 0,0 0 16,0 0 0,0 0 0,-14 26 0,14-26 15,-8 13 0,8-5 0,0-8 0,-3 16 0,3-8 16,0-8 0,7 17 0,-3 1 0,3-4 15,0-2 0,-1-1 0,7 4 0,-2-2 16,0 1 0,3-2 0,1 2 0,-5-2 16,6 0 0,-5 1 0,0-1 0,0-4 15,-1 6 0,-2-4 0,-2 0 0,0-2 16,-1 2 0,-1-3 0,0 3 0,-2-2 16,1 2 0,2 5 0,-7 0 0,2 2 0,-3-5 15,-2 4 0,1-2 0,0-3 0,-3-1 16,3 0 0,-2-2 0,-2 0 0,4-2 15,-2-1 0,-3 4 0,9-9 0,-13 8 16,4-7 0,9-1 0,-13 4 0,13-4 16,0 0 0,-24-10 0,10 1 0,4-5 15</inkml:trace>
  <inkml:trace contextRef="#ctx0" brushRef="#br0">7773 12570 0,'0'0'0,"6"-10"16,-4 3 0,2 0 0,-2-1 0,2 2 16,3-4 0,-3 4 0,8-6 0,-6 1 15,2 3 0,-1 0 0,0-1 0,6 0 16,0-1 0,-2 2 0,6 0 0,-1 0 16,-1 2 0,1 0 0,1 3 0,3-1 15,0 1 0,1 1 0,-1 2 0,2-1 0,-3 1 16,1 1 0,0 1 0,-3 3 15,4-2 0,-7 2 0</inkml:trace>
  <inkml:trace contextRef="#ctx0" brushRef="#br0">8319 12490 0,'0'0'15,"7"-5"0,-7 5 0,0 0 0,0 0 0,0 0 16,0 0 0,0 0 0,0 0 0,0 0 16,0 0 0,20 13 0,-16-5 0,0 10 15,0 1 0,4 11 0,-2-2 0,3 1 16,-5 5 0,2-3 0,-1 3 0,-2-2 16,1-1 0,4-1 0,-3-3 0,-5-1 15,4-8 0,-2-2 0,1 1 0,-1-1 16,0-2 0,0 0 0,-2-5 0,0 1 0,2-2 15,1 0 0,-3-2 0,2 0 16,0 0 0,-2-6 0,0 10 0,0-10 0,0 0 16,2 6 0,-2-6 0,0 0 15,0 0 0,0 0 0,0 0 0,8-20 16,0 6 0,-6-3 0,2-1 0,2-13 0,-1-3 16,1 0 0,4 0 0,-6 1 0,4 1 15,1 1 0,0 2 0,0 1 0,1 4 16,-5 4 0,2 5 0,-1-1 0,3 0 15,-1 4 0,2-1 0,2 0 0,-3 4 16,0 1 0,0 2 0,7-4 0,-1 2 0,-3 2 16,0 4 0,1-1 0,-13 3 15,18 0 0,-18 0 0,16 3 0,-16-3 0,12 8 16,-8 0 0,3-2 0,-7 2 0,2 2 16,-2 5 0,0 1 0,-2 2 0,-5-3 15,-1 3 0,-2-1 0,2-2 0,-3 1 16,-2-4 0,-2 2 0,1-3 0,-1 1 15,1-2 0,0 0 0,3-2 0,-1-2 16,2 0 0,3-1 0,0 0 0,7-5 16,-15 5 0,7-1 0,8-4 0,-12 4 15,12-4 0,0 0 0,-13 4 0,13-4 16,0 0 0,0 0 0,-11 2 0,11-2 16,0 0 0,0 0 0,0 0 0,-9 6 0,9-6 15,0 0 0,0 0 0,0 0 0,-4 6 16,4-6 0,0 8 0,0-8 0,0 0 15,7 14 0,-5-6 0,0-2 0,5 1 16,-1 1 0,5 4 0,3-2 0,1 0 0,3 2 16,-4-2 0,4 1 0,-1-1 15,1 0 0,-1-2 0,1-2 0,2 4 16,-3-6 0,-1 4 0,-1-2 0,-1-2 0,-2-4 16</inkml:trace>
  <inkml:trace contextRef="#ctx0" brushRef="#br0">8896 12875 0,'0'0'0,"0"0"0,0-8 16,0 8 0,0 0 0,0 0 0,0 0 15,6-8 0,-6 8 0,0 0 0,0 0 16,0 0 0,0 0 0,22 3 0,-22-3 0,15 7 15,-5-1 0,-2 0 0,-2 0 0,5 6 16,3 0 0,-4 1 0,-1-1 0,-2 2 16,2 0 0,-7 1 0,2 2 0,-2-4 15,-2 1 0,-2 4 0,-2-3 0,2 1 16,-7 0 0,2 0 0,-2 0 0,3-6 16,0 1 0,-1-3 0,2 0 0,1-2 0,-1 0 15,1-2 0,4-4 0,-6 10 0,6-10 16,-4 6 0,4-6 0,-2 6 0,2-6 15,0 0 0,0 0 0,0 0 0,0 0 16,0 0 0,19 0 0,-19 0 0,37-6 16,-17 0 0,-2 0 0,1 2 0,1 0 15,-3-2 0,3 0 0,-6 2 0,3-3 16</inkml:trace>
  <inkml:trace contextRef="#ctx0" brushRef="#br0">9371 12889 0,'0'0'0,"0"0"0,0 0 0,0 0 16,0 0 0,0 0 0,18-8 15,-18 8 0,17-2 0,0 0 0,6 0 0,-2 2 16,-1-4 0,15 4 0,-9 0 0,5 0 16,-5 0 0,-3-2 0,-6 2 15,0 0 0,0 2 0,-3-2 0,-14 0 0,24 0 16,-24 0 0,15 0 0,-15 0 0,0 0 16,16-2 0</inkml:trace>
  <inkml:trace contextRef="#ctx0" brushRef="#br0">9647 12664 0,'0'0'16,"0"0"0,0 0 0,0 0 0,0 0 16,0 0 0,-7 18 0,7-8 0,2 8 15,1-3 0,-1 5 0,0 10 0,2-1 16,-1-5 0,1 5 0,3-1 0,-3 1 0,0 1 15,0-8 0,1 0 0,0-3 16,1-1 0,1-2 0,-1 2 0,0-1 16,2-1 0,-2-2 0,0-4 0,1 0 15,0-5 0,-1 2 0,-1-4 0,-5-3 16</inkml:trace>
  <inkml:trace contextRef="#ctx0" brushRef="#br0">10052 12413 0,'2'-10'0,"-2"10"0,5-5 0,-5 5 0,0 0 16,6-6 0,-6 6 0,0 0 0,0 0 15,0 0 0,25 21 0,-17-5 0,5 10 16,-1 4 0,0 1 0,-1 1 0,-4 3 15,2 1 0,-5 1 0,0-3 0,3 3 16,-4-3 0,-3-1 0,2 1 0,-2-3 16,0-9 0,2 0 0,-2-6 0,0-1 15,0 1 0,0-4 0,-2-4 0,4 0 16,-4 0 0,2-3 0,0-5 0,0 10 0,0-10 16,0 0 0,0 0 0,0 0 0,0 0 15,0 0 0,0 0 0,6-39 0,-4 19 16,5-15 0,1 3 0,-1-3 0,2 3 15,-1 1 0,1 3 0,0 4 0,-2 6 16,-1 3 0,-2-1 0,4 2 0,-2 4 16,-2 0 0,3 3 0,1-1 0,-1-4 15,4 2 0,0-2 0,0 4 0,-4 0 16,1 2 0,-2 0 0,2 2 0,-8 4 16,13-6 0,-13 6 0,14 0 0,-14 0 0,0 0 15,0 0 0,16 15 0,-14-8 0,-2-7 16,0 18 0,0-10 0,-4 9 0,-2-2 15,-2 0 0,-2 1 0,1 0 0,-4-3 16,0 2 0,0-2 0,4-1 0,-4-2 16,1 0 0,2-3 0,1 0 0,3-1 15,-4-2 0,10-4 0,-10 9 0,6-3 16,4-6 0,-7 6 0,7-6 0,-7 4 16,7-4 0,0 0 0,-4 10 0,4-10 15,0 0 0,0 0 0,-5 6 0,5-6 0,0 0 16,3 12 0,-3-12 0,4 15 0,1-8 15,1-2 0,7 9 0,-4-2 0,6 0 16,2 0 0,1-2 0,7 5 0,-3-3 16,-3-2 0,-1-2 0,-1 0 0,3-2 15,-5-2 0,1-2 0,2 0 0</inkml:trace>
  <inkml:trace contextRef="#ctx0" brushRef="#br0">10665 12836 0,'-8'-10'0,"8"10"16,0 0 0,0 0 0,0 0 0,0 0 15,0 0 0,0 0 0,-5-10 0,5 10 16,0 0 0,0 0 0,0 0 0,15-12 16,-15 12 0,12-7 0,-12 7 0,17-7 15,-17 7 0,16-3 0,-16 3 0,15-5 16,-15 5 0,0 0 0,17 0 0,-17 0 15,0 0 0,17 6 0,-17-6 0,0 0 16,8 10 0,-4-4 0,-4-6 0,4 12 0,-2-4 16,-2-8 0,0 13 0,3-3 15,-3-2 0,0-1 0,4 2 0,-4-9 0,2 14 16,0-6 0,0-2 0,3 2 0,0-1 16,1 1 0,7 2 0,-2 2 0,-2-2 15,1-2 0,0 0 0,-4-2 0,1 2 16,-1-3 0,3 2 0,-4 1 0,-3-3 15,2 3 0,0 0 0,-2 0 0,-2-8 16,-2 16 0,2-6 0,-6 3 0,0 3 0,-4-2 16,4-4 0,-7 4 0,-1-2 15,4-4 0,-1 2 0,-3-3 0,4-1 0,-2-2 16,4 2 0,-1-4 0,9-2 0,-18 4 16,18-4 0,-13-2 0,13 2 0,0 0 15,-20-14 0</inkml:trace>
  <inkml:trace contextRef="#ctx0" brushRef="#br0">11297 12646 0,'0'0'0,"0"0"16,0 0 0,8-4 0,-8 4 0,0 0 0,0 0 16,18-5 0,-12 0 0,5 3 0,7-1 15,1-4 0,15 4 0,1-5 0,-2 6 16,-1-4 0,1 0 0,0 0 0,-9 4 15,0 0 0,-4 0 0,-2 2 0,-18 0 16,26-2 0,-26 2 0,19 0 0,-19 0 16</inkml:trace>
  <inkml:trace contextRef="#ctx0" brushRef="#br0">11401 12759 0,'0'0'0,"0"0"0,0 0 16,0 0 0,0 0 0,0 0 0,0 0 15,0 0 0,29-14 0,-29 14 0,20-4 16,-20 4 0,19-4 0,1 0 0,-2 2 16,1-2 0,5 0 0,-3 0 0,-2 0 15,16-1 0,-2-5 0,-2 4 0</inkml:trace>
  <inkml:trace contextRef="#ctx0" brushRef="#br0">12170 12495 0,'0'0'16,"0"0"0,0 0 0,0 0 0,0 0 15,0 0 0,0 0 0,-17 27 0,12-19 16,1 5 0,-5 2 0,7 2 0,-2-1 0,0 2 15,2 0 0,-6-3 0,8 1 0,0-2 16,6 0 0,-2 2 0,2-3 0,-4-1 16,11-2 0,1 0 0,3 0 0,1-5 15,-4 0 0,6-3 0,-2 1 0,-1 0 16,1-6 0,-18 3 0,25-5 0,-15 0 16,-1 0 0,-3-1 0,1 0 0,-2-2 15,1 0 0,-4 0 0,0 0 0,0-2 0,1 1 16,-1-1 0,0-4 0,-2 2 15,0 2 0,-2 0 0,2 0 0,0 10 16,-2-15 0,-3 7 0,3 0 0,0 0 0,2 8 16,-6-14 0,1 9 0,3-2 15,2 7 0,-11-10 0,4 5 0,7 5 0,-18-8 16,18 8 0,-14-6 0,14 6 0,-23-2 16,6 4 0,17-2 0</inkml:trace>
  <inkml:trace contextRef="#ctx0" brushRef="#br0">6141 14043 0,'0'0'0,"0"0"0,0 0 15,-6 2 0,6-2 0,0 0 0,0 0 16,0 0 0,0 0 0,-10 4 0,10-4 16,0 0 0,0 0 0,0 0 0,-7 4 15,7-4 0,0 0 0,0 0 0,0 0 16,-9 4 0,9-4 0,0 0 0,-7 4 15,7-4 0,0 0 0,-6 4 0,6-4 0,0 0 16,0 0 0,-8 3 0,8-3 0,0 0 16,0 0 0,-8 5 0,8-5 0,0 0 15,0 0 0,0 0 0,0 0 0,0 0 16,0 0 0,0 0 0,0 0 0,42-2 16,-25-1 0,6 0 0,-3 1 0,-1 0 15,-1 0 0,2 0 0,-5 2 0,0-2 16,-2 0 0,-13 2 0,22-2 0,-22 2 15,15-2 0,-15 2 0,14 0 0,-14 0 16,0 0 0,17-2 0,-17 2 0,0 0 0,16 0 16,-16 0 0,12-4 0,-12 4 15</inkml:trace>
  <inkml:trace contextRef="#ctx0" brushRef="#br0">6573 13852 0,'0'0'0,"5"-8"0,-5 8 0,0 0 16,0-8 0,0 8 0,0 0 16,2-8 0,-2 8 0,0 0 0,0 0 15,5-10 0,-5 10 0,0 0 0,0 0 0,2-6 16,-2 6 0,0 0 0,0 0 0,0 0 16,0 0 0,0 0 0,0 0 0,20 22 15,-16-6 0,2 0 0,3 11 0,-1 3 16,0-7 0,-2 7 0,0-3 0,-1 1 0,-1-2 15,-2-7 0,5-1 0,-4 0 16,-1-2 0,0-1 0,2 2 0,-4-4 16,2-1 0,2-4 0,-4 2 0,0-10 15,2 12 0,1-9 0,-3-3 0,0 10 16,0-10 0,0 7 0,0-7 0,0 0 0,0 0 16,0 0 0,0 0 0,0 0 0,0 0 15,2-28 0,-2 8 0,3 2 0,3-9 16,-4 1 0,5-4 0,-3 3 0,2 3 15,2 2 0,-6 5 0,6-1 0,1 0 16,-3 1 0,6-1 0,-2 4 0,1-4 0,0 4 16,0 2 0,1-1 0,-2 3 15,1 0 0,0 2 0,-4 2 0,-1 0 0,-6 6 16,13-5 0,-13 5 0,14-3 0,-14 3 16,0 0 0,0 0 0,17 10 0,-17-10 15,9 12 0,-5-8 0,-2 4 0,1 2 16,-3-2 0,0 0 0,0-8 0,0 17 15,-5-9 0,3 2 0,-2-4 0,0 2 16,-2 0 0,0 0 0,0-3 0,1 3 16,-3-1 0,3-2 0,5-5 0,-15 8 15,9-6 0,6-2 0,-14 6 0,14-6 16,-7 4 0,7-4 0,0 0 0,-14 4 0,14-4 16,-10 4 0,10-4 0,0 0 0,-8 4 15,8-4 0,0 0 0,0 0 0,-11 6 16,11-6 0,0 0 0,-5 6 0,5-6 15,0 0 0,0 9 0,0-9 0,5 12 16,-5-12 0,6 16 0,-1-8 0,1-2 0,3 8 16,-2-1 0,3 2 0,-1-4 15,0-1 0,-2 0 0,1-2 0,-3 2 0,1-4 16,1 1 0,-3 3 0,1-2 0,1 0 16,0-2 0,0 4 0,0-2 0,0 0 15,1-3 0,-3 4 0,3-1 0,2-3 16,-5 1 0,-4-6 0</inkml:trace>
  <inkml:trace contextRef="#ctx0" brushRef="#br0">7092 14155 0,'8'-7'0,"-8"7"0,0 0 0,4-5 0,-4 5 15,0 0 0,0 0 0,0 0 0,0 0 16,6-5 0,-6 5 0,0 0 0,0 0 15,0 0 0,0 0 0,0 0 0,11 15 16,-9-5 0,2 4 0,1 4 0,2 0 16,-3-1 0,5 13 0,-3-6 0,-1-5 15,2-1 0,-3 0 0,0 0 0,0 0 16,0-1 0,2-3 0,-2 0 0,0 2 0,0-5 16,-1-3 0,-1 2 0,0-4 0,-2-6 15,2 10 0,-2-10 0,2 8 0,-2-8 16,2 8 0,-2-8 0,0 0 0,0 0 15,0 0 0,0 0 0,0 0 0,0 0 16</inkml:trace>
  <inkml:trace contextRef="#ctx0" brushRef="#br0">7636 14112 0,'0'0'0,"0"0"0,0 0 0,0 0 0,22 14 15,-1-14 0,2-2 0,-3 0 0,1 0 16,13-2 0,-9 2 0,-3 2 0,-2-2 16,2 2 0,-5 0 0,4-2 0,-4 4 15,-17-2 0,34 0 0,-18 0 0,-3 2 0,-13-2 16,22 2 0,-22-2 0,15 0 0,-15 0 15,14 4 0,-14-4 0,0 0 0,0 0 16,15 0 0,-15 0 0</inkml:trace>
  <inkml:trace contextRef="#ctx0" brushRef="#br0">7941 13994 0,'0'0'0,"-5"-4"16,5 4 0,0 0 0,0 0 0,0 0 15,0 0 0,0 0 0,-11-4 0,11 4 0,0 0 16,0 0 0,0 0 0,0 0 0,0 0 16,-7 22 0,7-22 0,0 25 0,-2-9 15,2 3 0,0 1 0,-2 12 0,2-4 16,0-3 0,0-3 0,0-2 0,2 10 16,-2-7 0,0-1 0,2-2 0,1-3 15,-1 1 0,4-1 0,-3 1 0,-1 0 16,5-4 0,-3-2 0,2-2 0</inkml:trace>
  <inkml:trace contextRef="#ctx0" brushRef="#br0">8368 13858 0,'0'0'0,"0"0"0,0 0 0,0 0 16,-4-8 0,4 8 0,0 0 0,0 0 15,-2-8 0,2 8 0,0 0 0,0 0 16,0 0 0,6-14 0,-2 8 0,2 0 16,-6 6 0,21-14 0,-7 6 0,4 1 0,-5-1 15,5 2 0,-1 0 0,1 2 0,-5 0 16,5 0 0,-6 2 0,2 2 0,-14 0 15,0 0 0,29 2 0,-29-2 0,12 6 16,-12-6 0,7 12 0,-3-6 0,-1 2 16,-3-8 0,-3 25 0,-1-9 0,-1 0 15,1-1 0,2 0 0,-4-6 0,4 7 16,-1-4 0,-2 0 0,1-2 0,2-2 16,2-8 0,-2 15 0,0-7 0,2 0 0,0-8 15,6 16 0,-2-8 0,1-1 0,6 6 16,-5-2 0,3-1 0,2 2 0,-2-2 15,2 2 0,-2-2 0,-3-3 0,-1 1 16,1-1 0,-4 0 0,3-1 0,-5-6 16,5 16 0,-5-8 0,0-8 0,-8 13 15,4-3 0,-4 4 0,-3-2 0,-1 0 16,0 0 0,-2-5 0,1 3 0,3-4 16,-4 0 0,8 0 0,-3-2 0,9-4 15,-14 4 0,14-4 0,-12 2 0,12-2 0,0 0 16,0 0 0,-18-10 0,18 10 0,-2-13 15,2-5 0,2-2 0</inkml:trace>
  <inkml:trace contextRef="#ctx0" brushRef="#br0">8865 13702 0,'11'-12'0,"-11"12"0,6-6 0,-6 6 16,9-6 0,-9 6 0,0 0 0,0 0 16,0 0 0,0 0 0,0 0 15,0 0 0,20 16 0,-16-3 0,-1 4 0,1 2 16,0-1 0,1 13 0,-3 3 0,2-1 16,0 1 0,0-1 0,0 1 0,-4 0 15,2-3 0,0-1 0,0-4 0,0-7 16,-2 1 0,2-2 0,-2-3 0,0 3 0,0-6 15,2-2 0,-2 0 0,2-4 0,-2-6 16,0 14 0,0-14 0,2 9 0,-2-9 16,0 0 0,0 0 0,0 0 0,0 0 15,0 0 0,0 0 0,0 0 0,14-31 16,-10 13 0,1-2 0,3-9 0,1-1 16,0 2 0,0 5 0,-3 3 0,2 3 15,0 1 0,0 0 0,-1 0 0,1 2 0,2 1 16,-2 3 0,3-5 0,-2 6 0,0 1 15,-3 0 0,0 2 0,-6 6 16,14-8 0,-14 8 0,15-6 0,-15 6 0,11-2 16,-11 2 0,0 0 0,0 0 15,0 0 0,0 0 0,24 12 0,-24-4 0,0-8 16,0 18 0,3-10 0,-8 10 0,3-7 16,-5 1 0,1 4 0,2-4 0,-3-2 15,0-3 0,1 1 0,-1 1 0,1-4 16,6-5 0,-16 12 0,10-8 0,6-4 15,-16 10 0,9-6 0,7-4 0,-12 8 0,12-8 16,-9 6 0,9-6 0,0 0 0,-11 6 16,11-6 0,0 0 0,-9 5 0,9-5 15,0 0 0,0 0 0,-6 7 0,6-7 16,0 0 0,0 0 0,-4 9 0,4-9 16,-4 9 0,4-9 0,0 9 0,0-9 15,6 16 0,-4-8 0,0-1 0,4 2 16,3 4 0,0-3 0,-2 0 0,3-2 0,-3-4 15,2 4 0,-1-4 0,1 2 16,-9-6 0,26 10 0,-10-7 0,-1-1 16,-15-2 0,20 0 0</inkml:trace>
  <inkml:trace contextRef="#ctx0" brushRef="#br0">9458 14051 0,'0'0'0,"14"-4"16,-14 4 0,17 0 0,-17 0 0,0 0 0,26 4 16,-26-4 0,18 6 0,-9 0 0,-1-1 15,3 8 0,-2-4 0,-2 1 0,-1 6 16,1 0 0,-2-5 0,-3 7 0,0-4 15,-2 4 0,-4-1 0,-1 0 0,-2-2 16,1 1 0,-1 0 0,1-2 0,1-2 16,-1-5 0,3 1 0,-1 0 0,4-8 15,-4 8 0,4-8 0,-4 8 0,4-8 0,-2 8 16,2-8 0,0 0 0,0 0 16,0 0 0,0 0 0,0 0 0,8 8 0,-8-8 15,0 0 0,37-6 0,-19 0 0,-1 2 16,3 0 0,-3-2 0,3 0 0,0 0 15</inkml:trace>
  <inkml:trace contextRef="#ctx0" brushRef="#br0">9993 14051 0,'0'0'0,"11"-6"16,-11 6 0,0 0 0,11-6 0,-11 6 15,16-4 0,-16 4 0,17-4 0,0 4 16,0-2 0,3 2 0,-20 0 0,38-4 16,-21 4 0,6 0 0,-4 0 0,1-2 15,-3 2 0,-17 0 0,28 0 0,-28 0 0,20-2 16,-20 2 0,17 0 0,-17 0 0,16-3 15,-16 3 0</inkml:trace>
  <inkml:trace contextRef="#ctx0" brushRef="#br0">10199 13883 0,'-9'-6'0,"9"6"16,0 0 0,0 0 0,0 0 0,0 0 15,0 0 0,0 0 0,0 0 0,0 0 16,0 0 0,0 0 0,0 0 0,-6 24 16,6-6 0,0-1 0,0 3 15,0-2 0,0 11 0,2 3 0,-2-2 0,2-9 16,-2 3 0,2-8 0,3 4 0,-3-5 16,2 1 0,0 0 0,1-2 0,0-4 15,1-2 0,-6-8 0</inkml:trace>
  <inkml:trace contextRef="#ctx0" brushRef="#br0">10450 13861 0,'0'0'0,"0"0"0,0-9 0,0 9 16,0 0 0,0 0 0,3-14 15,-3 14 0,7-10 0,-7 10 0,11-10 16,-5 6 0,-6 4 0,16-8 0,-10 4 0,-6 4 16,17-3 0,-17 3 0,20-3 0,-20 3 15,0 0 0,24 5 0,-24-5 0,15 9 16,-15-9 0,12 10 0,-12-10 0,8 16 15,-6-8 0,-2-8 0,7 15 0,-3-3 16,-4-12 0,5 18 0,0-2 0,-3-5 0,4-1 16,-2 0 0,-2 0 0,10 4 15,-4 0 0,3-2 0,1 0 0,3-1 0,-7-2 16,6 2 0,-2-1 0,0 0 0,-1 0 16,-3-2 0,-2 0 0,0 0 0,-2-3 15,-4-5 0,6 15 0,-4-6 0,-2-9 16,-4 16 0,-2-8 0,-2 8 0,2-7 15,-7 5 0,2-2 0,-2-2 0,2 2 16,-2-4 0,2-2 0,3-1 0,-6 3 16,3-2 0,-2-3 0,13-3 0,-17 3 15,17-3 0,0 0 0,0 0 0,-25-12 16,19 6 0,0-7 0,0-7 0</inkml:trace>
  <inkml:trace contextRef="#ctx0" brushRef="#br0">11012 13724 0,'0'0'0,"17"-5"0,-17 5 0,14-3 15,-14 3 0,0 0 0,19 8 0,-19-8 16,16 21 0,-8-9 0,-2 5 0,6 13 15,-3 0 0,-3 2 0,-2-1 0,3 1 16,-2-1 0,-1-1 0,-2-1 0,0 3 16,0-2 0,-2-7 0,2-5 0,-2 0 15,0-5 0,3-1 0,-3-2 0,2-4 16,-2 2 0,0-8 0,2 12 0,-2-12 16,2 8 0,-2-8 0,0 0 0,0 0 15,0 0 0,0 0 0,26-22 0,-15 6 0,9-15 16,-4-1 0,3-1 0,1-1 0,0-1 15,-3 5 0,3-2 0,-1 3 0,-1 5 16,-1-1 0,-3 5 0,1 6 0,-2 2 16,-4 2 0,1 2 0,0 0 0,-4 3 15,-6 5 0,15-6 0,-15 6 0,10-6 16,-10 6 0,0 0 0,0 0 0,0 0 16,0 0 0,0 0 0,0 0 0,6 22 0,-6-22 15,-8 15 0,-4 1 0,1-4 0,1 2 16,-4-1 0,1-1 0,0 0 0,0-2 15,2 0 0,2-2 0,2-4 0,7-4 16,-10 11 0,10-11 0,-10 8 0,10-8 16,-4 7 0,4-7 0,0 0 0,0 0 15,-4 11 0,4-11 0,0 0 0,14 16 16,-10-10 0,2 0 0,7 5 0,5-1 16,-3 0 0,1 2 0,-2-4 0,2 2 15,-1 0 0,-3-4 0,0 0 0,2 4 0,-1-5 16,-5 0 0,-8-5 0</inkml:trace>
  <inkml:trace contextRef="#ctx0" brushRef="#br0">11804 13968 0,'0'0'0,"0"0"0,-2-12 15,2 12 0,0 0 0,0 0 0,0-10 0,0 10 16,0 0 0,0 0 0,0 0 0,0 0 16,0-10 0,0 10 0,0 0 0,0 0 15,16-5 0,-16 5 0,0 0 0,17-5 16,-17 5 0,0 0 0,0 0 0,33 5 15,-33-5 0,0 0 0,20 10 0,-16-7 0,-4-3 16,9 12 0,-6-4 0,-3-8 0,0 16 16,0-6 0,0-10 0,-3 18 0,0-10 15,3-8 0,-2 17 0,0-7 0,2-10 16,-2 14 0,2-4 0,0-10 0,9 16 16,-6-9 0,3 3 0,0-4 0,5 10 15,5-4 0,-1 0 0,-2 2 0,0-3 16,5 1 0,-3-2 0,-1 0 0,-4 0 0,1 0 15,-4-5 0,0 2 0,-7-7 16,6 10 0,-6-10 0,2 9 0,-2-9 0,0 0 16,-11 16 0,4-12 0,1 2 15,6-6 0,-27 12 0,15-9 0,1-1 16,11-2 0,-22 3 0,22-3 0,-20-3 0,20 3 16,-25-9 0,13-3 0,3-2 0</inkml:trace>
  <inkml:trace contextRef="#ctx0" brushRef="#br0">12280 13816 0,'0'0'0,"9"-6"16,-9 6 0,0 0 0,6-6 0,-6 6 15,0 0 0,12-5 0,-12 5 0,12-8 16,-1 4 0,-11 4 0,29-8 0,-11 2 16,2 2 0,-1-2 0,1 2 0,13-4 0,-11 4 15,-1 0 0,-3 0 0,-3 0 16,1 4 0,-16 0 0,22-1 0,-22 1 16,0 0 0,17 1 0,-17-1 0,0 0 0,0 0 15,6 10 0</inkml:trace>
  <inkml:trace contextRef="#ctx0" brushRef="#br0">12436 13854 0,'0'0'0,"-14"5"0,14-5 16,-8 5 0,8-5 0,0 0 15,0 0 0,-11 7 0,11-7 0,0 0 16,0 0 0,0 0 0,0 0 0,0 0 0,0 0 16,0 0 0,0 0 0,0 0 0,19 14 15,-19-14 0,20 0 0,2 4 0,-3-4 16,16-2 0,3-2 0,-1 0 0,0-1 15,5-2 0,2-1 0,-1 1 0,0-5 16,-2 4 0,-4-6 0,0 0 0,1 1 16,-7-1 0,-1 0 0,-6 2 0,-4 4 15,-4 2 0,-2 0 0,-5 2 0,3 1 16,-12 3 0,12-7 0,-12 7 0,0 0 16,14-3 0,-14 3 0,0 0 0,0 0 15,0 0 0,0 0 0,0 0 0,0 0 0,-5 21 16,5-21 0,-11 26 0,7-13 0,0 0 15,4-1 0,-5-1 0,5-1 0,0-10 16,-2 26 0,4-11 0,1-2 0,1-4 16,2 1 0,3 2 0,-2-2 0,4-2 15,-1-6 0,6 6 0,-1-5 0,1 2 16,-4-3 0,-12-2 0,0 0 0,33-2 16,-21-3 0,3-5 0,-5 5 0,4-5 0,-1 0 15,-4-6 0,-3 7 0,5-6 0,-7 4 16,-2-1 0,1 2 0,2 2 0,-5 8 15,2-16 0,-2 8 0,0 8 0,0-13 16,0 13 0,0-14 0,0 14 0,-2-12 16,2 12 0,-8-12 0,4 6 0,4 6 15,-8-10 0,8 10 0,-9-7 0,9 7 16,-9-6 0,9 6 0,-13-7 0,13 7 16,-13-5 0,13 5 0,-16-2 0,16 2 15,-17-4 0,17 4 0</inkml:trace>
  <inkml:trace contextRef="#ctx0" brushRef="#br0">8268 15156 0,'-12'0'0,"12"0"0,0 0 16,0 0 0,0 0 0,0 0 0,-13 2 0,13-2 16,0 0 0,0 0 0,0 0 15,0 0 0,-12 2 0,12-2 0,0 0 16,0 0 0,-8 4 0,8-4 0,0 0 0,0 0 16,-8 3 0,8-3 0,0 0 0,0 0 15,0 0 0,0 0 0,0 0 0,0 0 16,0 0 0,0 0 0,0 0 0,21 6 15,-3-4 0,2-2 0,-1 0 0,1 0 16,2-2 0,-5-1 0,3 3 0,-1-3 16,-1 3 0,2-2 0,-1 2 0,-1-1 15,-1-1 0,1 0 0,0-2 0,1 0 16,-3-2 0</inkml:trace>
  <inkml:trace contextRef="#ctx0" brushRef="#br0">8931 15057 0,'0'0'0,"0"0"0,10 2 0,-10-2 0,0 0 16,0 0 0,0 0 0,0 0 0,0 0 16,2 8 0,-2-8 0,0 0 0,0 0 15,0 0 0,-15 12 0,15-12 0,-8 4 16,8-4 0,-7 6 0,7-6 0,0 0 0,-11 4 16,11-4 0,0 0 0,0 0 15,0 0 0,0 0 0,0 0 0,0 0 16,0 0 0,0 0 0,-20-10 0,20 10 0,0 0 15,2-12 0,-2 12 0,0 0 0,3-14 16,-3 14 0,7-10 0,-7 10 0,2-10 16,-2 10 0,4-9 0,0 4 0,-4 5 15,0 0 0,9-10 0,-9 10 0,0 0 16,5-5 0,-5 5 0,0 0 0,0 0 16,10-6 0,-10 6 0,0 0 0,0 0 15,0 0 0,0 0 0,0 0 0,0 0 0,0 0 16,0 0 0,0 20 0,0-20 0,0 0 15,0 0 0,-10 13 0,10-13 16,-3 6 0,3-6 0,0 0 0,-4 6 0,4-6 16,0 0 0,0 0 0,0 0 15,-9 6 0,9-6 0,0 0 0,0 0 0,0 0 16,0 0 0,0 0 0,0 0 0,0 0 16,0 0 0,0 0 0,0 0 0,-6-20 15,6 20 0,0 0 0,0 0 0,0 0 16,0 0 0,-2-8 0,2 8 0,0 0 15,0 0 0,0 0 0,0 0 0,0 0 0,-10-5 16,10 5 0,0 0 0,0 0 0,-11-2 16,11 2 0,0 0 0,0 0 0,-16-3 15,16 3 0,0 0 0,-12-2 0,12 2 16,0 0 0,0 0 0,-9-5 0,9 5 16,0 0 0,0 0 0,-2-10 0,2 10 15,0 0 0,0 0 0,7-12 0,-7 12 16,8-6 0,-8 6 0,10-6 0,-10 6 0,17-6 15,-11 4 0,-6 2 0,18 0 16,-18 0 0,15 4 0,-15-4 0,18 6 0,-12-2 16,8 8 0,-6-2 0,3 3 15,-4 2 0,0 0 0,-1 3 0,-2-1 16,-2 3 0,-4 8 0,0-2 0,0 2 0,-2 1 16,-5-5 0,2-5 0,0-1 0,-1 0 15,2-1 0,-6 0 0,6-8 0,-5 7 16,-3-4 0,4 1 0,-4-3 0,6 0 15,-3-4 0,5 0 0,-4 0 0,4-2 16,6-4 0,0 0 0,-17 0 0,17 0 0,0 0 16,-12-10 0,12 10 0,-6-7 15,6 7 0,-4-10 0,4 10 0,0-8 0,0 8 16,0 0 0,2-14 0,-2 14 0,6-8 16,-2 2 0,-4 6 0,5-8 0,-5 8 15,9-4 0,-9 4 0,0 0 0,15-2 16,-15 2 0,0 0 0,20 8 0,-12-2 15,6 4 0,-3-2 0,2 2 0,-2 1 16,0-1 0,1 4 0,2-4 0,-1 2 16,-4-2 0,0-4 0,6 4 0,-4-5 0,-2 3 15,3-4 0,4 4 0,-5-4 16,3 2 0,-2-4 0,-12-2 0,18 0 16,-18 0 0</inkml:trace>
  <inkml:trace contextRef="#ctx0" brushRef="#br0">9294 15126 0,'0'0'0,"7"-14"0,-7 14 16,4-10 0,-4 10 0,2-5 0,-2 5 0,0 0 16,0 0 0,0 0 0,2-12 0,-2 12 15,0 0 0,0 0 0,0 0 0,0 0 16,0 0 0,0 0 0,10 39 0,-8-19 15,2 8 0,0 1 0,1-3 0,-1 4 16,-2-1 0,2-6 0,-2-1 0,4-6 16,-2 4 0,-2-3 0,-2 1 0,2-2 15,-2-2 0,6 2 0,-6-5 0,2-1 16,-2 0 0,0-10 0,3 12 0,-1-6 16,-2-6 0,0 0 0,0 10 0,0-10 15,0 0 0,0 0 0,0 0 0,0 0 0,0 0 16,13-24 0,-6 8 0,3-13 0,-2 0 15,0-6 0,1 2 0,-1-1 0,4 1 16,-6 1 0,3 5 0,-3 1 0,3 7 16,-2 3 0,-3 0 0,0 2 0,3 2 15,-2 5 0,-1-3 0,-2 4 0,2-3 16,-4 9 0,5-9 0,-1 5 0,-4 4 16,4-6 0,-4 6 0,0 0 0,10-6 0,-10 6 15,0 0 0,0 0 0,0 0 0,0 0 16,17 10 0,-13-2 0,-4-8 0,2 14 15,-2-4 0,0 5 0,0-3 0,-4 4 16,-3-2 0,-1-1 0,-4 3 0,4-2 16,-5-2 0,-1 0 0,2-1 0,-4 1 15,3 1 0,-3-6 0,6 1 0,-1-2 16,2-2 0,0 0 0,1 0 0,8-4 0,-14 6 16,5-4 0,9-2 0,-10 4 15,10-4 0,-6 5 0,6-5 0,0 0 0,-12 5 16,12-5 0,0 0 0,0 0 0,-4 5 15,4-5 0,0 0 0,0 0 0,4 12 16,-4-12 0,6 10 0,6 2 0,-2 0 16,4 2 0,-1-2 0,0-1 0,2 1 15,3 2 0,8 6 0,-8-8 0,2-1 16,-3 1 0,-1-2 0,-4 2 0,4-4 16,-1-3 0,3 3 0,-7 1 0,-1-4 0,2-1 15,-4 2 0,1-2 0,-2 0 0,4 0 16,-11-4 0,12 6 0,-4-2 15,-8-4 0,13 8 0,-7-6 0,-6-2 0,14 6 16,-6-2 0,-8-4 0,0 0 0</inkml:trace>
  <inkml:trace contextRef="#ctx0" brushRef="#br0">9894 15359 0,'0'0'16,"0"-10"0,0 10 0,0 0 0,0 0 15,0 0 0,10-8 0,-10 8 0,0 0 16,19-4 0,-19 4 0,18-2 0,-18 2 15,28 2 0,-11 2 0,1 0 0,-1 2 16,-1 0 0,-1 2 0,1 0 0,-4 3 0,0-1 16,-2 0 0,-1 2 0,-5-2 15,1 2 0,-2-2 0,-1 3 0,-2 5 0,0-6 16,-5 4 0,3-4 0,-1 0 0,1-2 16,-2-3 0,2 1 0,0-2 0,2-6 15,-5 10 0,5-10 0,-2 8 0,2-8 16,0 0 0,0 0 0,0 0 0,4 10 15,-4-10 0,0 0 0,33-4 0,-15 0 0,3-2 16,12-2 0,1-2 0,-3 3 0,-8-2 16,8 1 0,-7 3 0,-6-1 0,1-1 15,-1 2 0,-1 1 0</inkml:trace>
  <inkml:trace contextRef="#ctx0" brushRef="#br0">10740 15282 0,'0'0'16,"0"0"0,9-4 0,-9 4 0,0 0 15,0 0 0,0 0 0,0 0 0,0 0 16,0 0 0,20 0 0,-20 0 0,19 0 0,1 0 16,0-2 0,13 0 0,0 0 15,-5 2 0,5-2 0,2 0 0,-9 0 16,7-2 0,0 4 0,-7 0 0,-4-4 0,8-2 16,-3 3 0</inkml:trace>
  <inkml:trace contextRef="#ctx0" brushRef="#br0">11581 15098 0,'0'0'0,"0"0"0,0 0 0,0 0 16,0 0 0,0 0 0,0 0 0,0 0 0,-2-13 15,2 13 0,0 0 0,0 0 0,0 0 16,0 0 0,-2-8 0,2 8 0,0 0 15,0 0 0,0 0 0,-4-8 0,4 8 16,0 0 0,0 0 0,-5-10 0,5 10 16,0 0 0,0 0 0,-2-10 0,2 10 15,0 0 0,0 0 0,0 0 0,2-14 16,-2 14 0,0 0 0,7-7 0,-7 7 0,0 0 16,0 0 0,4-10 0,-4 10 15,0 0 0,0 0 0,6-8 0,-6 8 0,0 0 16,7-8 0,-7 8 0,0 0 0,9-6 15,-9 6 0,0 0 0,11-6 0,-11 6 16,6-6 0,-6 6 0,12-4 0,-12 4 16,10-6 0,-10 6 0,0 0 0,13-6 15,-13 6 0,0 0 0,7-5 0,-7 5 16,0 0 0,0 0 0,0 0 0,0 0 16,11-7 0,-11 7 0,0 0 0,0 0 15,0 0 0,6-8 0,-6 8 0,0 0 0,0 0 16,0 0 0,0 0 0,0 0 0,0 0 15,0 0 0,12-5 0,-12 5 0,0 0 16,0 0 0,0 0 0,0 0 0,0 0 16,0 0 0,6-6 0,-6 6 0,0 0 15,0 0 0,0 0 0,0 0 0,0 0 16,0 0 0,0 0 0,0 0 0,0 0 16,0 0 0,0 0 0,0 0 0,0 0 15,0 0 0,7 26 0,-9-9 0,2 3 16,-3 11 0,-1 1 0,4 0 0,-4-3 0,1 1 15,1-1 0,0-3 0,4-6 0,-2 0 16,0-3 0,-2 1 0,2-2 0,2-4 16,-4 0 0,2-3 0,0 1 0,0-10 15,2 16 0,-2-16 0,-2 14 0,2-14 16,0 9 0,0-9 0,0 0 0,2 12 16,-2-12 0,0 0 0,0 0 0,0 10 15,0-10 0,0 0 0,0 0 0,0 0 0,0 0 16,0 0 0,0 0 0,0 0 0,22-22 15,-18 14 0,6-7 0,2-1 16,6-8 0,-5-1 0,2-5 0,-1 8 0,0-1 16,0 3 0,-1 3 0,7-7 0,-5 6 15,-4 2 0,2 2 0,1 1 0,-4 1 16,3 0 0,-3 4 0,-2 0 0,-8 8 16,17-12 0,-10 7 0,-7 5 0,0 0 15,17-9 0,-17 9 0,0 0 0,0 0 16,0 0 0,0 0 0,27 2 0,-27-2 15,0 0 0,0 0 0,6 16 0,-6-16 0,-4 18 16,4-18 0,-4 18 0,4-18 0,-17 22 16,5-9 0,-1 1 0,2-4 0,2-4 15,9-6 0,-18 10 0,10-5 0,8-5 16,-15 10 0,15-10 0,-9 8 0,9-8 16,-11 6 0,11-6 0,0 0 0,-8 6 15,8-6 0,0 0 0,0 0 0,-9 6 16,9-6 0,0 0 0,0 0 0,-9 8 0,9-8 15,0 0 0,-3 10 0,3-10 16,3 12 0,-3-12 0,4 23 0,1-7 0,-1 0 16,5 0 0,-1 1 0,2-1 15,-2 0 0,9 10 0,-1-9 0,-3 1 16,11 6 0,-8-8 0,-1-2 0,-3-1 0,0-5 16,3 2 0,-1-2 0</inkml:trace>
  <inkml:trace contextRef="#ctx0" brushRef="#br0">12374 15266 0,'0'0'15,"0"0"0,0 0 0,-15-6 16,15 6 0,0 0 0,0 0 0,0 0 16,0 0 0,0 0 0,0 0 0,0 0 0,0 0 15,20-23 0,-20 23 0,14-6 0,-14 6 16,21-4 0,-21 4 0,17-5 0,-17 5 15,17 0 0,-17 0 0,18 9 0,-18-9 16,11 8 0,-9 0 0,-2-8 0,6 13 0,-6-5 16,0-8 0,0 18 0,-2-2 15,2-4 0,-2-1 0,-2 3 0,2 0 16,0-2 0,0 0 0,2-5 0,0-7 0,0 18 16,2-8 0,2 0 0,2 4 0,4-1 15,3 4 0,-1-4 0,13 11 0,-1-4 16,0-2 0,1-1 0,-6-1 0,1-4 15,-5 0 0,-4-2 0,0-2 0,-1-1 16,-2 1 0,0-2 0,-2-2 0,-1 2 16,-5-6 0,4 10 0,-4-10 0,0 0 15,-2 9 0,2-9 0,-13 10 0,5-5 16,-4-3 0,-5 1 0,-3-1 0,3 0 16,-5-2 0,0-2 0,2 2 0,1-5 15,-2-2 0,2-3 0,4 1 0,-10-9 16</inkml:trace>
  <inkml:trace contextRef="#ctx0" brushRef="#br0">13119 15028 0,'13'-8'0,"-13"8"0,11-8 0,-11 8 16,13-8 0,-13 8 0,12-8 0,-6 4 16,-6 4 0,15-8 0,-6 4 0,-9 4 15,26-6 0,-10 0 0,1 3 0,0-4 16,4 2 0,-2 0 0,3 4 0,11-5 0,-9 2 15,-4 2 0,-3-2 0,-17 4 0,37-2 16,-23 0 0,-14 2 0,21 2 0,-21-2 16,0 0 0</inkml:trace>
  <inkml:trace contextRef="#ctx0" brushRef="#br0">13297 15112 0,'0'0'0,"0"0"16,-7 10 0,7-10 0,0 0 0,0 0 16,0 0 0,0 0 0,31 6 15,-31-6 0,28 4 0,-6-4 0,-22 0 0,55 2 16,-22-4 0,1 2 0,3-4 0,-2 0 16,-1 0 0</inkml:trace>
  <inkml:trace contextRef="#ctx0" brushRef="#br0">14107 14941 0,'6'-4'0,"-6"4"0,14-8 0,-14 8 16,0 0 0,8-4 0,-8 4 0,0 0 15,0 0 0,0 0 0,0 0 0,0 0 16,0 0 0,0 0 0,0 0 0,0 0 16,-18 28 0,14-21 0,0 3 0,0 6 15,0-4 0,-3 2 0,5-1 0,-1-1 16,1 0 0,2-2 0,0 0 0,0-10 0,7 24 15,-3-10 0,3-5 0,-3-1 16,4 0 0,2-2 0,-2 0 0,-8-6 0,27 10 16,-17-6 0,4-4 0,-14 0 15,21 0 0,-21 0 0,0 0 0,27-4 16,-27 4 0,14-6 0,-14 6 0,12-8 0,-8 4 16,-4 4 0,9-10 0,-9 10 15,5-10 0,-5 10 0,2-9 0,-2 9 0,2-14 16,-2 14 0,0-14 0,0 14 0,-4-16 15,-1 8 0,5 8 0,-6-15 0,-1 6 0,3 1 16,0 0 0,0-1 0,-4 1 0,8 8 16,-13-16 0,9 12 0,-2-4 15,-4 3 0,10 5 0,-10-12 0,1 7 0,9 5 16,-18-7 0,18 7 0,-28-4 0,11 4 16,-5 1 0,-9 6 0,-6-4 0,2 7 15,-7-2 0</inkml:trace>
  <inkml:trace contextRef="#ctx0" brushRef="#br0">15270 12287 0,'0'0'0,"0"0"0,-13-1 15,13 1 0,0 0 0,0 0 0,0 0 16,0 0 0,0 0 0,0 0 0,-15-3 16,15 3 0,0 0 0,0 0 0,0 0 15,0 0 0,0 0 0,-18 3 0,18-3 16,0 0 0,0 0 0,-19 0 0,19 0 16,-16 0 0,16 0 0,-17 1 0,17-1 0,-16 0 15,16 0 0,0 0 0,-17 2 0,17-2 16,0 0 0,-18 2 0,18-2 0,0 0 15,0 0 0,-22 0 0,22 0 0,0 0 16,0 0 0,0 0 0,0 0 0,-15 0 16,15 0 0,0 0 0,0 0 0,0 0 15,0 0 0,0 0 0,0 0 0,0 0 16,0 0 0,0 0 0,0 0 0,0 0 0,0 0 16,0 0 0,44-4 0,-24 4 0,-1 2 15,1-4 0,2 4 0,-3-2 0,1 2 16,0-2 0,-3 2 0,1-2 0,-1 2 15,-5 0 0,0 0 0,6 2 0,-5 0 16,1 0 0,-6 0 0,7 4 0,3-2 16,-2 1 0,1 1 0,-3 0 0,0 2 15,2-2 0,-3 4 0,-2 0 0,2 0 16,0 3 0,3-1 0,-6 4 0,8 6 16,-5 2 0,0 1 0,-4 3 0,0-1 15,-3 5 0,-4-1 0,0 3 0,0-1 0,-4 3 16,0 1 0,0 1 0,-2 19 0,-2 2 15,-1 4 0,2-4 0,-1 5 0,-3-4 16,5 3 0,0 0 0,-1 1 0,0-1 16,-1 2 0,-1-4 0,5 4 0,-2-4 15,4-1 0,2-2 0,0-10 0,0-9 16,1-1 0,3 21 0,-6-14 0,4-7 16,3-1 0,-2 0 0,-1 3 0,2-5 0,1 5 15,-3-1 0,5 1 0,-2-1 0,1-1 16,0-1 0,-2 1 0,2-3 0,1 3 15,-3-1 0,4 1 0,-8-5 0,2 3 16,-2 3 0,0-5 0,5 3 0,-3-8 16,-4 7 0,7-6 0,-2-1 0,-1-1 15,-2-7 0,-2-5 0,0 0 0,2-2 16,-2 2 0,0-1 0,2-5 0,0 4 16,-4-4 0,4-1 0,-2 5 0,-2-4 15,4 0 0,-2-2 0,-2-1 0,2-1 16,0 2 0,-2-2 0,2 2 0,-2-2 0,2 0 15,-2 2 0,0-2 0,2 0 0,-2-1 16,2-7 0,-5 18 0,3-12 0,0 2 16,-1 2 0,1-4 0,-2 1 0,4-7 15,-7 15 0,3-8 0,2-1 0,-5 0 16,7-6 0,-9 14 0,1-10 0,8-4 16,-13 8 0,5-4 0,-2-2 0,10-2 15,-18 8 0,14-7 0,4-1 0,-15 7 0,6-5 16,9-2 0,-15 1 0,15-1 0,-15 4 15,15-4 0,-16 0 0,16 0 0,0 0 16,-20 3 0,20-3 0,0 0 0,-15 0 16,15 0 0,0 0 0,0 0 0,0 0 15,-18 0 0,18 0 0,0 0 0,0 0 16,0 0 0,0 0 0,0 0 0,-15-3 16,15 3 0,0 0 0,0 0 0,0 0 15,0 0 0,0 0 0,0 0 0</inkml:trace>
  <inkml:trace contextRef="#ctx0" brushRef="#br0">18587 12386 0,'0'0'0,"0"0"16,0 0 0,0 0 0,0 0 0,0 0 16,-14-16 0,14 16 0,0 0 0,0 0 15,0 0 0,0 0 0,0 0 0,-4-6 16,4 6 0,0 0 0,0 0 0,0 0 15,0 0 0,0 0 0,0 0 0,-6-6 16,6 6 0,0 0 0,0 0 0,-18 0 0,18 0 16,0 0 0,-27 4 0,27-4 0,-21 2 15,5 0 0,0 2 0,2-4 16,1 4 0,13-4 0,-22 2 0,22-2 0,-18 2 16,9 0 0,9-2 0,-14 4 0,14-4 15,-14 4 0,14-4 0,-11 2 0,11-2 16,-11 6 0,6-2 0,5-4 0,-10 10 15,6-4 0,4-6 0,-9 12 0,4-7 0,1 1 16,-1 2 0,1 0 0,2-2 16,0 1 0,0 3 0,-2-2 0,4 2 15,-6 6 0,4 0 0,0 2 0,2-1 16,-2 1 0,0 0 0,2 0 0,2 11 16,-2-1 0,0 1 0,2 1 0,-2-1 0,0-4 15,2 4 0,0 2 0,1-1 0,0-2 16,-1 1 0,0 1 0,2 0 0,0-1 15,-2 2 0,3 1 0,-3 0 0,0-1 16,0 1 0,3 0 0,2 1 0,-3 1 16,0-1 0,-2 1 0,2-3 0,1 1 0,-2-1 15,3 1 0,-6 0 0,2-3 0,0 1 16,1-1 0,-3-5 0,2 8 0,0-1 16,0-2 0,-2 3 0,2-2 0,0 1 15,-2 1 0,0 0 0,0 3 0,2-2 16,0-1 0,-4 2 0,2 1 0,0-3 15,0 1 0,5 1 0,-8 0 0,3-1 16,0 4 0,-2 1 0,4-2 0,-4 1 16,0-2 0,2 5 0,0-5 0,0 3 15,0-3 0,-2 1 0,0-3 0,0 3 16,0-4 0,0 3 0,-1-3 0,6-3 16,-6-5 0,6 5 0,-3-5 0,2-4 15,0-2 0,-2-3 0,2 3 0,0-2 0,-2 0 16,2-3 0,-2-1 0,2-2 0,0 0 15,-2-2 0,3 2 0,0-3 0,-3 1 16,2 0 0,0 2 0,-2-10 0,4 16 16,-2-8 0,-2 0 0,2-1 0,0 0 15,3 1 0,-1-1 0,-4-7 0,7 14 0,0-8 16,1 0 0,1 0 0,6 0 16,0 0 0,3-4 0,2-2 0,15-6 0</inkml:trace>
  <inkml:trace contextRef="#ctx0" brushRef="#br0">16782 13966 0,'8'-12'0,"-1"1"0,0 1 16,-3 2 0,0 2 0,1 2 16,-5 4 0,6-8 0,-6 8 0,4-6 0,-4 6 15,0 0 0,2-6 0,-2 6 0,0 0 16,0 0 0,0 0 0,0 0 0,0 0 16,0 0 0,6 24 0,-8-17 0,-2 13 15,2-4 0,-2 0 0,0 0 0,0 1 16,-1-1 0,-1 0 0,1-2 0,-2 2 15,1-3 0,2-3 0,0 0 0,1-2 16,-1 0 0,1-4 0,3-4 0,-8 8 0,8-8 16,0 0 0,-7 6 0,7-6 0,0 0 15,0 0 0,0 0 0,0 0 0,0 0 16,0 0 0,-16-18 0,16 18 0,-4-12 16,4 12 0,-2-10 0,2 10 0,-2-6 15,2 6 0,0 0 0,-2-8 0,2 8 16,0 0 0,0 0 0,0 0 0,-4-8 15,4 8 0,0 0 0,0 0 0,0 0 0,0 0 16,0 0 0,0 0 0,0 0 16,0 0 0,0 0 0,0 0 0,-15 0 15,15 0 0,0 0 0,0 0 0,0 0 0,0 0 16,-20 0 0,20 0 0,0 0 0,0 0 16,-7-5 0,7 5 0,0 0 0,0 0 15,-2-12 0,2 12 0,0 0 0,9-12 16,-3 6 0,-6 6 0,6-10 0,-6 10 15,10-6 0,-10 6 0,6-4 0,-6 4 16,0 0 0,9-4 0,-9 4 0,0 0 16,0 0 0,0 0 0,0 0 0,0 0 0,0 0 15,0 0 0,0 0 0,0 0 0,0 0 16,0 0 0,0 0 0,0 0 0,0 0 16,0 0 0,0 0 0,0 0 0,6-6 15,-6 6 0,0 0 0,0 0 0,0 0 16,0-10 0,0 10 0,0 0 0,6-9 15,-6 9 0,8-8 0,-8 8 0,8-4 16,-8 4 0,0 0 0,18 0 0,-18 0 16,13 6 0,-5 0 0,-3 1 0,2 1 15,1 8 0,-1 2 0,-3 0 0,-4-1 0,0 3 16,-6 12 0,-3-1 0,-5 3 16,-2-4 0,-5-1 0,-1 1 0,-5-2 15,0-1 0,1-1 0,-5-4 0,0-3 0,1 1 16,-5-2 0,2-5 0,2-3 0,7-4 15,-11-2 0,15-6 0</inkml:trace>
  <inkml:trace contextRef="#ctx0" brushRef="#br0">19400 12250 0,'0'0'0,"0"0"16,0 0 0,-5-6 0,5 6 15,0 0 0,0 0 0,0 0 0,-4-8 16,4 8 0,0 0 0,0 0 0,0 0 0,-2-8 16,2 8 0,0 0 0,0 0 0,0 0 15,0 0 0,0 0 0,-3-10 16,3 10 0,0 0 0,0 0 0,0 0 0,0 0 15,0 0 0,0 0 0,0 0 0,0 0 16,7 28 0,-3-13 0,-1 1 0,1 4 16,-4-2 0,2 13 0,0-9 0,0-2 15,0 0 0,0 9 0,4-7 0,-6-4 16,4-2 0,-4-1 0,2-1 0,-2 0 16,2-4 0,-2-1 0,0-9 0,2 18 15,-2-12 0,0-6 0,0 12 0,0-12 0,0 16 16,2-13 0,-2-3 0,0 10 0,0-10 15,0 0 0</inkml:trace>
  <inkml:trace contextRef="#ctx0" brushRef="#br0">21154 12129 0,'7'-5'0,"-7"5"0,4-5 0,-4 5 15,0 0 0,0 0 0,6-7 0,-6 7 16,0 0 0,0 0 0,0 0 0,0 0 16,0 0 0,0 0 0,0 0 0,0 0 15,0 0 0,-21 27 0,15-21 0,0 2 16,0 0 0,2 0 0,0 0 0,-1-1 15,3 1 0,0 2 0,0-2 0,2 2 16,2-2 0,2 2 0,5 4 0,1 0 16,2-1 0,3 1 0,1 0 0,-2-2 15,4 2 0,-1-3 0,1-1 0,-3 0 16,1 0 0,-3 2 0,0-2 0,-2 0 16,-2-3 0,-2 1 0,1 0 0,-3 0 15,-1-2 0,0 2 0,0 0 0,-1-2 0,-3-6 16,-3 16 0,1-9 0,2-7 0,-10 24 15,3-14 0,-1 0 0,3-2 0,-4-2 16,3 1 0,-1 0 0,7-7 0,-15 10 16,8-7 0,7-3 0,-15 6 0,6-4 15,9-2 0,0 0 0,-21-6 0</inkml:trace>
  <inkml:trace contextRef="#ctx0" brushRef="#br0">21294 12134 0,'7'-10'0,"-3"5"0,-4 5 0,5-7 16,-5 7 0,8-8 0,-8 8 0,7-6 16,2 2 0,-9 4 0,15-6 0,5 2 15,-1-2 0,3 4 0,13-4 0,0 2 0,3 0 16,-1 4 0,4-3 0,2 3 15</inkml:trace>
  <inkml:trace contextRef="#ctx0" brushRef="#br0">23165 12037 0,'8'-8'0,"-8"8"0,0 0 15,3-8 0,-3 8 0,0 0 0,0 0 0,7-10 16,-7 10 0,0 0 0,0 0 0,4-8 15,-4 8 0,0 0 0,0 0 0,0 0 16,0 0 0,0 0 0,0 0 0,0 0 16,0 0 0,0 0 0,0 0 0,0 0 15,17 20 0,-10-2 0,-7 1 0,11 9 16,-9-2 0,-2-5 0,4 9 0,1-3 16,-3 1 0,3-4 0,-5-4 0,0-1 15,2-1 0,-2 0 0,2-1 0,-2 1 16,0-4 0,0 2 0,2-2 0,-2-6 15,0 2 0,0-10 0,2 13 0,-2-13 0,3 12 16,-3-12 0,4 8 0,-4-8 0,0 0 16,4 12 0,-4-12 0,6 7 0,-6-7 15,8 7 0,-2-1 0</inkml:trace>
  <inkml:trace contextRef="#ctx0" brushRef="#br0">19592 13447 0,'0'0'0,"2"-7"0,-2 7 0,0 0 15,0 0 0,0 0 0,0 0 0,0 0 16,0 0 0,0 0 0,0 0 16,0 0 0,0 0 0,0 0 0,0 0 0,0 0 15,0 0 0,0 0 0,0 0 0,0 0 16,0 0 0,0 0 0,0 0 0,0 0 15,0 0 0,0 0 0,0 0 0,0 0 16,0 0 0,0 0 0,0 0 0,0 0 16,0 0 0,0 0 0,0 0 0,0 0 15,0 0 0,0 0 0,0 0 0,0 0 16,0 0 0,0 0 0,0 0 0,0 0 16,0 0 0,0 0 0,35 3 0,-4-5 0,5-2 15,-11 0 0,6 3 0,-5-1 0,-4 0 16,-5 2 0,3-5 0,-6 5 0,-14 0 15,23-1 0,-23 1 0,16 0 0,-16 0 16,13 0 0,-13 0 0,0 0 0,16-2 16,-16 2 0,0 0 0,10 0 0,-10 0 15,0 0 0</inkml:trace>
  <inkml:trace contextRef="#ctx0" brushRef="#br0">20089 13323 0,'0'0'0,"0"0"16,2-8 0,-2 8 0,0 0 0,0 0 15,0-8 0,0 8 0,0 0 0,0 0 0,0 0 16,0 0 0,0 0 0,8-8 15,-8 8 0,0 0 0,0 0 0,0 0 0,0 0 16,0 0 0,6 30 0,-4-14 0,0-1 16,2 3 0,1-2 0,-1 2 0,-2 0 15,1 2 0,-1-3 0,3 1 0,-3-1 16,0-1 0,0 2 0,0-4 0,2-2 16,-2-2 0,1 0 0,-1-3 0,0 3 15,3-2 0,-1-2 0,-2 2 0,5-2 16</inkml:trace>
  <inkml:trace contextRef="#ctx0" brushRef="#br0">21570 13281 0,'0'0'0,"0"0"0,0 0 16,0 0 0,0 0 0,2-8 0,-2 8 0,0 0 15,0 0 0,0 0 0,0 0 0,0 0 16,0 0 0,0-11 0,0 11 0,0 0 15,0 0 0,0 0 0,0-10 0,0 10 16,5-6 0,-5 6 0,7-10 0,-1 2 16,0 3 0,10-5 0,-3 2 0,5-1 15,-3 4 0,5-1 0,0 0 0,-1 0 0,-1 2 16,1 0 0,-1 2 0,0 2 16,-1 0 0,1 2 0,-8 0 0,1 2 0,-11-4 15,16 6 0,-12-2 0,-4-4 0,11 12 16,-6-6 0,-3 0 0,-2-6 0,2 16 15,-2-9 0,0 1 0,-2 2 0,2-10 16,-7 16 0,2-10 0,3 2 0,2-8 16,-4 12 0,2-5 0,2-7 0,-2 10 15,2-10 0,4 12 0,-4-12 0,6 10 16,-1-4 0,4 2 0,2 4 0,1-2 16,2 1 0,-1 1 0,3 0 0,-6-2 15,1 2 0,0-2 0,-2 0 0,-3-3 0,-1 1 16,2 0 0,-3-2 0,0 0 0,-4-6 15,3 14 0,-3-6 0,0-8 0,-5 13 16,1-7 0,0 2 0,-4-2 0,0 2 16,2-4 0,-10 4 0,-1-1 0,5 1 15,-5-1 0,-1-2 0,1 0 0,2-2 16,2 1 0,1-4 0,12 0 0,-17 4 16,17-4 0,0 0 0,-18-1 0</inkml:trace>
  <inkml:trace contextRef="#ctx0" brushRef="#br0">23375 13061 0,'-10'-5'0,"10"5"16,0 0 0,0 0 0,-14-7 0,14 7 15,0 0 0,0 0 0,-11-4 0,11 4 16,0 0 0,0 0 0,-6-6 0,6 6 16,0 0 0,0 0 0,0 0 0,0 0 0,0 0 15,4-12 0,-4 12 0,13-6 0,-13 6 16,22-6 0,-7 4 0,3-2 16,2 2 0,-3 0 0,-3 1 0,-2 1 0,-12 0 15,21 0 0,-21 0 0,14 1 0,-14-1 16,12 2 0,-12-2 0,11 4 0,-11-4 15,6 4 0,-6-4 0,6 6 0,-6-6 16,2 10 0,-2-10 0,0 12 0,0-12 16,-4 16 0,4-9 0,-2 1 0,0 0 15,0 2 0,-2 0 0,4-2 0,-3 10 16,3-7 0,0 6 0,3 0 0,-1-1 16,2 0 0,2 0 0,0 1 0,-2-1 15,4 0 0,-1-1 0,1 1 0,-1 0 16,-2-4 0,-1-2 0,-2 1 0,0-1 0,0-2 15,0 2 0,-2-4 0,0-6 0,-4 18 16,0-10 0,-2 0 0,1-1 0,-2 0 16,-6 4 0,1-1 0,-2-2 0,-4 0 15,3 0 0,-1 0 0,-1-4 0,5 0 0,0 0 16,-5-2 0,1-1 0,6 1 16,10-2 0,-21 0 0,21 0 0,0 0 15</inkml:trace>
  <inkml:trace contextRef="#ctx0" brushRef="#br0">19682 14789 0,'-4'7'0,"-3"0"15,-4 8 0,4-1 0,-1 2 0,2 2 16,-4-1 0,4 3 0,-1 8 0,1-4 15,4-7 0,2 1 0,0-2 0,0 0 16,4-1 0,2-1 0,1 0 0,4-2 16,0 1 0,7-3 0,-1-2 0,1-1 15,-1-4 0,5-1 0,0-2 0,-3-2 16,4-1 0,-3-2 0,-1 0 0,-1-3 16,-4 0 0,2-4 0,-3-2 0,1 0 0,-6 0 15,1-1 0,-5-1 0,1 0 16,-5 2 0,0-2 0,0 3 0,-5-1 0,1 2 15,-1 4 0,-1 0 0,-2-6 0,-6 5 16,1-1 0,-3 0 0,1 2 0,0 0 16,0 0 0,-1 2 0,-1 4 0,5-2 15,0 1 0,-6 0 0,5 1 0,13 2 16,-22-2 0,22 2 0,-17 0 0,17 0 16,0 0 0,-20 2 0,20-2 0,-9 5 15,9-5 0,-4 7 0,4-7 0,0 0 0,-5 10 16,5-10 0,9 14 0,-2-8 0,1-2 15,10 4 0,15 0 0</inkml:trace>
  <inkml:trace contextRef="#ctx0" brushRef="#br0">21474 14753 0,'6'-6'0,"-6"6"16,0 0 0,0 0 0,0 0 0,0 0 15,0 0 0,0 0 0,0 0 16,0 0 0,0 0 0,0 0 0,0 0 0,0 0 16,0 0 0,0 0 0,0 0 0,0 0 15,0 0 0,0 0 0,0 0 0,14-1 16,-14 1 0,0 0 0,0 0 0,22 1 15,-3-1 0,-1-1 0,15 2 0,-7-1 16,11 0 0,-2-1 0,0-2 0,-9 1 16,-1 2 0,-8 0 0,3 0 0,-2 0 0,-1-2 15,-17 2 0,28-1 0,-28 1 0,18 0 16,-18 0 0,17 0 0,-17 0 0,14 0 16,-14 0 0,0 0 0,15-2 0,-15 2 15,0 0 0,0 0 0,0 0 0,0 0 16,16-2 0,-16 2 0,0 0 0,0 0 15,0 0 0,0 0 0,0 0 0,0 0 16,10-5 0,-10 5 0,0 0 0,0 0 16</inkml:trace>
  <inkml:trace contextRef="#ctx0" brushRef="#br0">22120 14511 0,'0'0'16,"2"-10"0,-2 10 0,0 0 16,0 0 0,4-10 0,-4 10 0,0 0 0,12-6 15,-12 6 0,13-4 0,-4 2 0,-9 2 16,25 0 0,-11 0 0,-14 0 0,25 4 15,-9 2 0,-2 0 0,1 0 0,-1 4 16,-2-2 0,-5-1 0,3 5 0,0 0 16,-6-2 0,0-1 0,1 1 0,-3 0 15,-2 0 0,0 6 0,-2-4 0,-1 0 16,1-2 0,-4 0 0,4-3 0,0 1 16,0-2 0,2-6 0,-6 16 0,2-12 15,4-4 0,-2 10 0,2-10 0,-2 8 0,2-8 16,0 0 0,0 0 0,2 11 0,-2-11 15,14 7 0,-14-7 0,26 5 0,-7-3 16,1 1 0,3-2 0,-2 1 0,1-2 16,-2 0 0,-1 0 0,-1-2 0,1 2 15,-5 0 0,6 0 0,-9-1 0,-11 1 16,22 0 0,-22 0 0,12-3 0,-12 3 16,0 0 0,16-2 0,-16 2 0,0 0 15,13-2 0,-13 2 0,0 0 0,11-5 16,-11 5 0</inkml:trace>
  <inkml:trace contextRef="#ctx0" brushRef="#br0">23674 14351 0,'0'0'0,"0"0"0,0 0 16,0 0 0,0 0 0,-31-8 0,31 8 15,0 0 0,0 0 0,0 0 0,0 0 16,0 0 0,0 0 0,0 0 0,0 0 16,-12-4 0,12 4 0,0 0 0,0 0 0,0 0 15,0 0 0,0 0 0,0 0 0,0 0 16,0 0 0,0 0 0,20-10 16,-20 10 0,18-4 0,-9 2 0,8 0 0,-1-2 15,4 0 0,-8 3 0,6-4 0,-3 3 16,1 0 0,-3-1 0,-13 3 0,24-5 15,-13 4 0,-11 1 0,18-4 0,-10 2 16,-8 2 0</inkml:trace>
  <inkml:trace contextRef="#ctx0" brushRef="#br0">24151 14029 0,'4'-6'16,"-4"6"0,2-12 0,-2 12 0,0 0 15,7-8 0,-7 8 0,0 0 0,0 0 0,0 0 16,0 0 0,0 0 0,0 0 16,0 0 0,13 36 0,-9-18 0,1 13 15,-5 1 0,2 1 0,0 1 0,-2 2 0,-2-3 16,7 3 0,-8-1 0,6-2 0,-3 3 15,0-5 0,0 1 0,2 2 0,0-3 16,2-3 0,1-4 0,-1-4 0,-2-5 16,4 1 0,0-2 0,0-1 0,-2-3 15,3 0 0</inkml:trace>
  <inkml:trace contextRef="#ctx0" brushRef="#br0">24183 11902 0,'0'0'15,"0"0"0,0 0 0,0 0 0,0 0 16,0 0 0,0 0 0,0 0 0,0 0 15,-8-5 0,8 5 0,0 0 0,0 0 16,0 0 0,0 0 0,41 2 0,-21-2 16,0 0 0,4 0 0,6 0 0,-1 0 15,-5 0 0,-4 1 0,-1-1 0,1 2 0,-5 1 16,-15-3 0,29 2 0,-20-1 16,-9-1 0,19 2 0,-19-2 0,14 7 0,-5-4 15,-9-3 0,12 10 0,-4-4 0,-2 0 16,5 8 0,0 0 0,-4 1 0,1 1 15,3 12 0,0 0 0,0-1 0,0 3 16,-2 1 0,-1 1 0,3 1 0,1 1 16,-4 3 0,-2-1 0,2-1 15,0 3 0,-1 3 0,-1-4 0,3 5 0,2 18 16,-2 0 0,-5 4 0,3-3 0,2 0 16,-3 0 0,-2-14 0,3 15 0,0 3 15,-3 0 0,0-4 0,5-2 0,-7-10 16,4 11 0,-3-1 0,4 6 0,-5-16 0,0 15 15,-2-17 0,4-10 0,-4 6 0,5 19 16,-1-3 0,0-12 0,-1-9 0,1-1 16,-1 1 0,-1-3 0,2-1 0,0 3 15,-2 1 0,5-1 0,0 1 0,-1-5 16,-1-1 0,3-1 0,-4 1 0,2-2 16,-4-5 0,0-3 0,-2-4 0,4-3 15,-4 3 0,2 0 0,-2-2 0,2 2 16,0-1 0,-2-1 0,0 0 0,2 0 0,-2-4 15,-2-1 0,2-1 0,0-2 0,0 2 16,0-10 0,-2 14 0,2-7 0,0-7 16,0 10 0,0-2 0,0-8 0,-2 12 15,2-12 0,-2 10 0,-2-4 0,4-6 16,-8 12 0,6-4 0,0-2 0,-6 2 16,3-1 0,1 1 0,-2 0 0,-2 0 15,-2 6 0,4-4 0,-4-3 0,4 3 16,-3-2 0,5-1 0,4-7 0,-12 13 15,8-7 0,4-6 0,-8 12 0,1-6 0,7-6 16,-13 12 0,0-2 0,-7-1 0,-13 5 16,-4-4 0</inkml:trace>
  <inkml:trace contextRef="#ctx0" brushRef="#br0">25684 14270 0,'0'0'15,"0"0"0,-2 6 0,2-6 0,0 0 16,-6 6 0,6-6 0,-4 3 0,-6 2 16,10-5 0,-13 5 0,7-3 0,6-2 0,-16 6 15,10-4 0,6-2 0,-14 2 16,14-2 0,-10 3 0,10-3 0,0 0 0,0 0 15,-13 0 0,13 0 0,0 0 0,0 0 16,0 0 0,0 0 0,0 0 0,0 0 16,0 0 0,0 0 0,0 0 0,0 0 15,0 0 0,0 0 0,0 0 0,0 0 16,0 0 0,0 0 0,0 0 0,0 0 0,0 0 16,0 0 0,0 0 0,0 0 15,0 0 0,0 0 0,0 0 0,0 0 16,23 7 0,-23-7 0,0 0 0,0 0 0,0 0 15,0 0 0,0 0 0,-10 12 0,10-12 16,-9 4 0,9-4 0,-8 4 0,8-4 16,-8 2 0,8-2 0,0 0 0,-13 2 15,13-2 0,0 0 0,0 0 0,-17-4 16,17 4 0,-5-4 0,5 4 0,-6-8 16,6 8 0,-4-8 0,4 8 0,-2-7 15,2 7 0,0-7 0,0 7 0,0 0 0,0-11 16,0 11 0,0 0 0,0 0 15,2-12 0,-2 12 0,2-4 0,-2 4 16,0 0 0,0 0 0,0 0 0,0 0 0,0 0 16,0 0 0,15 18 0,-12-9 0,-1 7 15,-4 0 0,-3 4 0,0-3 0,-5 15 16,-6-2 0,-5 1 0,-6 1 0,-19 11 16,-6-5 0,-1-3 0,-4-1 0,-4-5 15,-1-3 0,1-2 0,-7-3 0,-2-3 16</inkml:trace>
  <inkml:trace contextRef="#ctx0" brushRef="#br0">18122 16602 0,'0'0'0,"0"0"0,0 0 15,0 0 0,0 0 0,0 0 0,0 0 16,0 0 0,0 0 0,0 0 0,0 0 16,0 0 0,0 0 0,0 0 0,0 0 0,0 0 15,0 0 0,0 0 0,-17-4 0,17 4 16,0 0 0,0 0 0,0 0 0,0 0 16,0 0 0,0 0 0,0 0 0,0 0 15,0 0 0,0 0 0,0 0 0,0 0 16,0 0 0,0 0 0,0 0 0,0 0 15,0 0 0,0 0 0,0 0 0,0 0 16,0 0 0,41-8 0,-41 8 0,20-4 16,-3 2 0,1 0 0,-3 0 0,3-2 15,-4 0 0,-4 0 0,9 2 0,-3 0 16,-1 1 0,1-4 0,-1 2 0,-15 3 16,24-7 0,-18 5 0,-6 2 0,20 0 15,-20 0 0,18-1 0,-18 1 0,15-2 16,-15 2 0,0 0 0,20 0 0,-20 0 0,0 0 15,0 0 0,19 0 0,-19 0 0,0 0 16,0 0 0,0 0 0,18 2 0,-18-2 16,0 0 0,0 0 0,0 0 0,16 1 15,-16-1 0,0 0 0,0 0 0,9 2 16,-9-2 0,0 0 0,0 0 0,0 0 0,8 7 16,-8-7 0</inkml:trace>
  <inkml:trace contextRef="#ctx0" brushRef="#br0">18166 16839 0,'0'0'16,"0"0"0,0 0 0,0 0 0,0 0 15,0 0 0,0 0 0,13 8 0,-13-8 16,0 0 0,20 0 0,-20 0 0,20-3 16,-20 3 0,19 0 0,-19 0 0,31-2 15,-13 2 0,-1-2 0,-17 2 0,26 0 16,-14-1 0,-12 1 0,21 0 0,-21 0 15,0 0 0,24 0 0,-24 0 0,18 1 0,-18-1 16,0 0 0,24-1 0,-24 1 0,0 0 16,15 0 0,-15 0 0,0 0 0,0 0 15,17-2 0,-17 2 0,0 0 0,0 0 16,16-5 0,-16 5 0,0 0 0,0 0 16</inkml:trace>
  <inkml:trace contextRef="#ctx0" brushRef="#br0">19106 16426 0,'0'0'0,"0"0"0,0 0 0,0 0 15,0 0 0,0 0 0,0 0 0,0 0 0,0 0 16,0 0 0,0 0 0,0 0 0,0 0 15,0 0 0,0 0 0,0 0 0,0 0 16,-7-8 0,7 8 0,0 0 0,0 0 16,0 0 0,0 0 0,0 0 0,0 0 15,0-7 0,0 7 0,0 0 0,0 0 16,0 0 0,0 0 0,0 0 0,0 0 16,0-10 0,0 10 0,0 0 0,0 0 15,0 0 0,0 0 0,0 0 0,0 0 0,0 0 16,0 0 0,0 0 0,7 25 15,-5-9 0,1 0 0,1-1 0,0 3 0,0-2 16,1 4 0,-1-2 0,2 0 0,-3-1 16,2 1 0,1-1 0,0-1 0,-3 0 15,3-2 0,-4 0 0,3-2 0,-3-2 16,0-2 0,1 2 0,-1-5 0,0 3 16,-2-8 0,4 14 0,-2-10 0,-2-4 15,4 8 0,-4-8 0,3 8 0,-3-8 16,0 0 0,2 8 0,-2-8 0,0 0 15,0 0 0,3 7 0,-3-7 0,0 0 0,0 0 16,2 10 0,-2-10 0,0 0 0,0 0 16,0 0 0,0 0 0,2 6 0,-2-6 15,0 0 0,0 0 0,0 0 16,0 0 0,0 0 0,0 0 0,0 0 16,4 6 0,-4-6 0,0 0 0,0 0 0,0 0 15,0 0 0,0 0 0,0 0 0,0 0 16,0 0 0,0 0 0,0 0 0,2 10 15,-2-10 0,0 0 0,0 0 0,0 0 16,0 0 0</inkml:trace>
  <inkml:trace contextRef="#ctx0" brushRef="#br0">18884 16590 0,'0'0'0,"0"0"0,0 0 16,0 0 0,0 0 0,0 0 0,0 0 15,-6-4 0,6 4 0,0 0 0,0 0 16,0 0 0,0 0 0,0 0 0,0 0 15,-2-12 0,2 12 0,0 0 0,0 0 16,0 0 0,0-11 0,0 11 0,0 0 16,0 0 0,2-15 0,-2 15 0,4-7 15,-4 7 0,5-10 0,-3 2 0,-2 8 16,9-10 0,-9 10 0,9-10 0,-5 4 0,-4 6 16,8-14 0,0 9 0,-2-2 0,-6 7 15,13-11 0,-7 3 0,2 2 0,-8 6 16,12-10 0,-5 6 0,-7 4 0,13-8 15,-6 5 0,-7 3 0,14-8 0,-14 8 16,12-7 0,-12 7 0,9-3 0,-9 3 16,0 0 0,0 0 0,12-4 0,-12 4 15,0 0 0,0 0 0,0 0 0,14-3 16,-14 3 0,0 0 0,0 0 0,0 0 0,0 0 16,0 0 0,0 0 0,20 7 15,-20-7 0,0 0 0,9 5 0,-9-5 0,0 0 16,10 13 0,-10-13 0,2 9 0,-2-9 15,5 16 0,-5-10 0,0-6 0,0 16 16,0-8 0,0-8 0,0 17 0,0-7 16,0-10 0,-7 18 0,5-11 0,-2 2 15,2 0 0,-3 1 0,3-2 0,0 0 16,0 0 0,-3 0 0,-2-2 0,5 2 16,-2-2 0,0 1 0,4-7 0,-6 10 15,3-4 0,3-6 0,-7 8 0,7-8 0,-4 6 16,4-6 0,0 0 0,0 0 15,0 0 0,-9 8 0,9-8 0,0 0 0,0 0 16,0 0 0,0 0 0,0 0 0,0 0 16,0 0 0,-16 2 0,16-2 0,0 0 15,0 0 0,0 0 0,0 0 0,0 0 16,0 0 0,0 0 0,0 0 0,0 0 16,0 0 0,-2-20 0,2 20 0,0 0 0,0 0 15,16-13 0,-9 6 0,-7 7 16,15-9 0,-6 5 0,-9 4 0,15-6 15,-15 6 0,13-6 0,-4 2 0,-9 4 0,16-2 16,-16 2 0,0 0 0,21 0 0,-21 0 16,0 0 0,20 2 0,-20-2 0,13 4 15,-13-4 0,11 10 0,-11-10 0,9 8 16,-3-3 0,-6-5 0,4 9 16,-4-9 0,10 11 0,-6-3 0,-2-2 0,-2-6 15,2 14 0,-2-8 0,2 2 0,-2-8 16,-2 15 0,0-7 0,0 0 0,-2 1 15,2-4 0,-3 5 0,2-2 0,-3 0 16,2 0 0,0 0 0,-3-3 0,0 3 16,1 0 0,1-2 0,-1 0 0,0 2 0,-2-4 15,0 2 0,3 0 0,-3 0 0,1-2 16,7-4 0,-13 10 0,4-9 0,9-1 16,-11 8 0,2-4 0,9-4 0,-12 6 15,12-6 0,-14 4 0,14-4 0,-11 4 16,11-4 0,0 0 0,-16 0 0,16 0 15,0 0 0,0 0 0,-14 0 0,14 0 16,0 0 0,0 0 0,0 0 0,-20-2 0,20 2 16,0 0 0,0 0 0,-11-4 15,11 4 0,0 0 0,0 0 0,-11-3 16,11 3 0,0 0 0,0 0 0,-7-5 16,7 5 0,0 0 0,0 0 0,-8-5 0,8 5 15,0 0 0,0 0 0,0 0 0,0 0 16,0 0 0,0 0 0,-9-7 0,9 7 15,0 0 0,0 0 0,0 0 0,0 0 16,0 0 0,0 0 0,0 0 0,0 0 16,0 0 0,-6-3 0,6 3 0,0 0 15,0 0 0,0 0 0,0 0 0</inkml:trace>
  <inkml:trace contextRef="#ctx0" brushRef="#br0">19631 16594 0,'0'0'0,"0"0"16,0 0 0,0 0 0,0 0 0,0 0 16,0 0 0,0 0 0,0 0 0,0 0 15,0 0 0,0 0 0,0 0 0,0 0 16,0 0 0,0 0 0,0 0 0,0 0 15,0 0 0,-13-14 0,13 14 0,0 0 16,0 0 0,0 0 0,0 0 0,0 0 16,0 0 0,0 0 0,0 0 0,0 0 0,0 0 15,0 0 0,0 0 0,0 0 0,0 0 16,0 0 0,0 0 0,0 0 0,0 0 16,0 0 0,0 0 0,0 0 0,-28 4 15,28-4 0,0 0 0,0 0 0,0 0 16,0 0 0,0 0 0,0 0 0,0 0 15,0 0 0,0 0 0,0 0 0,0 0 16,0 0 0,0 0 0,55-8 0,-38 6 0,1 0 16,2-2 0,-3 2 0,3 0 0,-3-2 15,3 0 0,0 1 0,-3 0 16,1-1 0,-1 4 0,1-1 0,-3-1 0,-15 2 16,24-6 0,-12 4 0,-12 2 15,0 0 0,23-2 0,-23 2 0,16-5 0,-16 5 16,0 0 0,15-1 0,-15 1 0,0 0 15,0 0 0,0 0 0,0 0 0,0 0 16,20 0 0,-20 0 0,0 0 0,0 0 16,0 0 0,0 0 0,0 0 0,0 0 15,0 0 0,15-2 0,-15 2 0,0 0 0,0 0 16,0 0 0,0 0 0,0 0 0,0 0 16,0 0 0,0 0 0,0 0 15,0 0 0,0 0 0,0 0 0,13-4 0,-13 4 16,0 0 0,0 0 0,0 0 0,0 0 15,0 0 0</inkml:trace>
  <inkml:trace contextRef="#ctx0" brushRef="#br0">20361 16288 0,'0'0'0,"0"0"0,0 0 15,0 0 0,0 0 0,0 0 0,0 0 16,0 0 0,0 0 0,0 0 0,0 0 16,-20 26 0,20-26 0,-4 6 0,4-6 15,0 0 0,0 0 0,-7 9 0,7-9 16,0 0 0,0 10 0,0-10 0,0 0 16,2 12 0,-2-12 0,5 8 0,-5-8 15,13 14 0,-13-14 0,13 13 0,-7-6 16,-6-7 0,21 20 0,-11-11 0,4 3 15,-1-2 0,-2 0 0,-2-2 0,-3 1 16,-6-9 0,14 14 0,-8-6 0,0-2 16,1 0 0,-1 2 0,-6-8 0,12 12 0,-8-4 15,-4-8 0,6 12 0,-1-4 0,-5-8 16,2 13 0,0-7 0,-2-6 0,-2 16 16,2-16 0,-2 16 0,-1-8 0,-1 0 15,4-8 0,-4 13 0,2-7 0,2-6 16,-9 14 0,4-8 0,-1 2 0,6-8 15,-11 10 0,11-10 0,-14 10 0,8-9 16,6-1 0,-6 7 0,6-7 0,0 0 0,-13 5 16,13-5 0,0 0 0,-16 5 15,16-5 0,0 0 0,0 0 0,-20 0 16,20 0 0,0 0 0,0 0 0,0 0 0,-19-8 16,19 8 0,-14-7 0,14 7 15,-8-5 0,8 5 0,-7-6 0,7 6 0,-6-10 16,6 10 0,-9-12 0,9 12 0,-2-14 15,-1 6 0,3 8 0,-2-13 0,2 13 16,-2-16 0</inkml:trace>
  <inkml:trace contextRef="#ctx0" brushRef="#br0">20328 16304 0,'0'0'16,"0"0"0,7-10 0,-7 10 0,6-6 0,-6 6 15,9-8 0,-9 8 0,13-9 16,-3 2 0,4-3 0,-1 0 0,3 3 15,-3-1 0,0 0 0,2 0 0,3 2 0,-5-2 16,1 4 0,3-2 0,-6 3 0,0-1 16,-11 4 0,22-5 0,-22 5 0,15-3 15,-15 3 0,11-2 0,-11 2 0,0 0 16,19 0 0,-19 0 0,0 0 0,0 0 16</inkml:trace>
  <inkml:trace contextRef="#ctx0" brushRef="#br0">20868 16127 0,'-6'5'0,"6"-5"0,-8 12 0,4-6 15,4-6 0,-5 16 0,1-8 0,-5 9 16,2-3 0,3 4 0,0 2 0,0-2 16,1 9 0,1-3 0,2-2 0,-2-3 15,2 1 0,0 0 0,2 0 0,0 9 16,3-5 0,-3-7 0,2 1 0,2-2 15,-1 4 0,2-4 0,-1-1 0,3 1 16,1 0 0,2-1 0,-1 0 0,2-2 0,4 1 16,-1-2 0,13 4 0,1-4 15,-4-1 0,2-3 0,-8-4 0,3-2 0,-2 0 16</inkml:trace>
  <inkml:trace contextRef="#ctx0" brushRef="#br0">21146 16247 0,'0'0'15,"0"0"0,0 0 0,0 0 0,0-12 16,0 12 0,0 0 0,0 0 0,0 0 16,0 0 0,0 0 0,0 0 0,0 0 15,0 0 0,-2-8 0,2 8 0,0 0 16,0 0 0,0 0 0,0 0 0,0 0 15,0 0 0,0 0 0,0 0 0,0 0 16,0 0 0,0 0 0,0 0 0,0 0 16,0 0 0,0 0 0,0 0 0,0 0 0,0 0 15,19 29 0,-11-13 0,-3 4 0,2 12 16,3 1 0,-3-1 0,6 3 0,-6 1 16,3-3 0,-2 1 0,-2-1 0,3 1 15,-1-5 0,2-1 0,-4-6 0,-2-5 16,0-1 0,-1-2 0,-1-2 0,2-2 15,-1-2 0,-1-3 0,0 4 0,-2-9 16,4 11 0,-4-11 0,3 8 0,-3-8 0,0 0 16,0 6 0,0-6 0,0 0 15,0 0 0,0 0 0,0 0 0,0 0 16,0 0 0</inkml:trace>
  <inkml:trace contextRef="#ctx0" brushRef="#br0">21193 16055 0,'0'0'0,"0"0"15,0 0 0,0 0 0,0 0 0,0 0 16,0 0 0,0 0 0,20-3 0,-20 3 16,29 5 0,-12 0 0,3-2 0,2 1 15,13 6 0,-4 0 0,-5-2 0,3 4 16,1-1 0,-2 5 0,1 0 0,-7-2 15,-6-3 0,1 3 0,5 8 0,-5-2 16,1 3 0,0 5 0,-8-6 0,3 3 0,-1-3 16,-4 6 0,-2-5 0,-4-3 0,1-2 15,-3 0 0,0 3 0,0-3 0,-5 0 16,5 0 0,-6 0 0,0-3 0,1 3 16,-2 0 0,1-2 0,-3-1 0,1-1 15,0 0 0,0 2 0,2-5 0,-3 4 16,2-4 0,0-1 0,1 0 0,0-2 15,-1 0 0,2-2 0,1 1 0,0 0 16,4-7 0,-11 11 0,7-7 0,2 4 0,2-8 16,-10 8 0,10-8 0,-6 6 15,6-6 0,-4 6 0,4-6 0,0 0 16,-7 6 0,7-6 0,0 0 0,0 0 0,0 0 16,0 0 0,-6 9 0,6-9 15,0 0 0,0 0 0,0 0 0,-8 5 0,8-5 16,0 0 0,0 0 0,0 0 0,0 0 15</inkml:trace>
  <inkml:trace contextRef="#ctx0" brushRef="#br0">22001 16391 0,'0'0'0,"0"0"16,0 0 0,0 0 0,0 0 15,0 0 0,0 0 0,0 0 0,0 0 0,0 0 16,0 0 0,0 0 0,0 0 0,0 0 16,0 0 0,0 0 0,0 0 15,-8-6 0,8 6 0,0 0 0,0 0 0,0 0 16,0 0 0,0 0 0,0 0 0,0 0 15,0 0 0,0 0 0,0 0 0,0 0 16,0 0 0,0 0 0,0 0 0,0 0 16,0 0 0,0 0 0,0 0 0,18-8 15,-18 8 0,17-2 0,-17 2 0,18-4 0,-18 4 16,17-2 0,-17 2 0,18 0 0,-18 0 16,18 2 0,-18-2 0,17 2 0,-17-2 15,10 2 0,-10-2 0,14 2 0,-14-2 16,11 4 0,-11-4 0,0 0 0,13 2 15,-13-2 0,0 0 0,0 0 0,13 2 16,-13-2 0,0 0 0,0 0 0,0 0 16,16 1 0,-16-1 0,0 0 0,0 0 0,13 3 15,-13-3 0,0 0 0,0 0 16,0 0 0,0 0 0,0 0 0,15 0 16,-15 0 0,0 0 0,0 0 0,0 0 15,0 0 0,0 0 0,13 2 0,-13-2 16,0 0 0,0 0 0,0 0 0,0 0 0,0 0 15,0 0 0,18-2 0,-18 2 0,0 0 16,0 0 0,0 0 0,0 0 0,0 0 16,15-3 0,-15 3 0,0 0 0,0 0 15,0 0 0,0 0 0,0 0 0,18 0 16,-18 0 0,0 0 0,0 0 0,0 0 0,0 0 16,0 0 0,0 0 0,0 0 15,0 0 0,0 0 0,0 0 0,0 0 16,15 0 0,-15 0 0,0 0 0,0 0 0,0 0 15,0 0 0,0 0 0,0 0 0,0 0 16,0 0 0,0 0 0,0 0 0,0 0 16,0 0 0,0 0 0,0 0 0,0 0 15,0 0 0,12-1 0,-12 1 0,0 0 16,0 0 0,0 0 0,0 0 0,0 0 16,0 0 0,0 0 0,0 0 0,0 0 15,0 0 0,0 0 0,0 0 0,0 0 0,0 0 16,0 0 0,0 0 0,0 0 15,0 0 0,0 0 0,0 0 0,0 0 16,0 0 0,0 0 0,0 0 0,0 0 0,0 0 16,14-2 0,-14 2 0,0 0 0,0 0 15,0 0 0,0 0 0,0 0 0,0 0 16,0 0 0,0 0 0,0 0 0,11-4 16,-11 4 0,0 0 0,0 0 0,0 0 15,13-2 0,-13 2 0,0 0 0,11-4 16,-11 4 0,0 0 0,0 0 0,14-2 15,-14 2 0,0 0 0,0 0 0,0 0 16,0 0 0,10-4 0,-10 4 0,0 0 0,0 0 16,0 0 0,0 0 0,0 0 15,13-2 0,-13 2 0,0 0 0,0 0 0,0 0 16,0 0 0,0 0 0,0 0 0,0 0 16,0 0 0,0 0 0,0 0 15,0 0 0,14-2 0,-14 2 0,0 0 0,0 0 16,0 0 0,0 0 0,0 0 0,0 0 15,0 0 0,0 0 0,0 0 0,0 0 16,0 0 0,0 0 0</inkml:trace>
  <inkml:trace contextRef="#ctx0" brushRef="#br0">22199 16296 0,'0'0'0,"0"0"0,0 0 16,0 0 0,-6-6 0,6 6 0,0 0 16,0 0 0,0 0 0,0 0 0,0 0 15,0 0 0,2-10 0,-2 10 0,0 0 16,0 0 0,0 0 0,4-11 0,-4 11 15,0 0 0,0 0 0,0 0 0,0 0 16,2-8 0,-2 8 0,0 0 0,0 0 16,0 0 0,0 0 0,0 0 0,0 0 15,0 0 0,0 0 0,0 0 0,0 0 0,23 17 16,-17-9 0,-4 2 0,4 4 0,3 2 16,-2 1 0,2-1 0,-1 2 0,-1 0 15,2 0 0,4 9 0,-5-5 0,2-6 16,-4-1 0,0 3 0,1-4 0,2-1 15,-2 2 0,-3-5 0,2-1 0,-2-1 16,1 0 0,0 0 0,-1-2 0,0 2 16,-2-3 0,-2-5 0,11 10 0,-11-10 15,2 8 0,-2-8 0,8 8 0,-8-8 16,0 0 0,6 6 0,-6-6 0,0 0 16,0 0 0,0 0 0</inkml:trace>
  <inkml:trace contextRef="#ctx0" brushRef="#br0">22604 16148 0,'0'0'0,"0"0"15,0 0 0,0 0 0,0 0 0,20 20 0,-13-4 16,1-1 0,1 3 0,-2-2 15,2 2 0,-3 2 0,4 5 0,0-1 16,-4-7 0,1-1 0,1 2 0,-3-3 0,2 2 16,-1-6 0,-4 1 0,2-4 0,3 2 15,-4-4 0,-3-6 0,6 16 0,-4-11 16,-2-5 0,9 12 0,-9-12 0,2 10 16,-2-10 0,4 8 0,-4-8 0,0 0 15,2 10 0,-2-10 0,0 0 0,0 0 16,8 6 0,-8-6 0,0 0 0,0 0 15,0 0 0,0 0 0,0 0 0,0 0 0</inkml:trace>
  <inkml:trace contextRef="#ctx0" brushRef="#br0">23060 16055 0,'0'0'16,"0"0"0,0-10 0,0 10 0,0 0 15,0 0 0,0 0 0,0-10 0,0 10 16,0 0 0,0 0 0,0 0 0,0 0 15,0 0 0,0 0 0,0 0 0,0 0 16,0 0 0,-16 28 0,12-12 0,-2 0 16,1 1 0,3 1 0,-5 0 0,5 0 15,0-2 0,0 1 0,2 1 0,2-2 16,-2 2 0,2-7 0,5 7 0,-3-6 0,5 4 16,-1 0 0,4-1 0,-1-1 15,1 2 0,13 6 0,-1-2 0,-2-1 0,-1-3 16,2-6 0,3 5 0,-4-3 0,-5-2 15,1-2 0,-1-4 0,-1 0 0,-3-4 16</inkml:trace>
  <inkml:trace contextRef="#ctx0" brushRef="#br0">23496 16069 0,'0'0'15,"0"0"0,0 0 0,0 0 0,-2-10 16,2 10 0,0 0 0,0 0 0,0 0 16,0 0 0,0 0 0,-2-7 0,2 7 15,0 0 0,0 0 0,0 0 0,0 0 16,12-8 0,-12 8 0,9-2 0,-9 2 15,0 0 0,24 2 0,-24-2 0,14 5 0,-8-1 16,1 0 0,1 4 0,-3 2 0,6 2 16,-5 2 0,1 2 0,-3-3 0,1 3 15,-1 0 0,1-2 0,-3-1 0,-2-1 16,0 4 0,0-2 0,0-4 0,-2 0 16,2 0 0,0 0 0,0-10 0,0 15 15,-2-9 0,2-6 0,0 12 0,0-12 16,-3 8 0,3-8 0,0 0 0,-2 8 15,2-8 0,0 0 0,0 0 0,0 9 16,0-9 0,0 0 0,0 0 0,0 0 16,2 8 0,-2-8 0,0 0 0,13 4 0,-13-4 15,18 0 0,-18 0 0,35-4 0,-15 1 16,-1-2 0,1 4 0,-1-6 0,-1 4 16,2-1 0,-3 2 0,-3-2 0,-1 2 15,-3 0 0,-10 2 0,16-6 0,-16 6 16,11-4 0,-11 4 0,11-6 0,-11 6 15</inkml:trace>
  <inkml:trace contextRef="#ctx0" brushRef="#br0">23764 15783 0,'0'0'0,"0"0"0,0 0 16,0 0 0,19 0 0,-1 8 0,-2 2 15,11 4 0,-1 3 0,1 5 0,-1-2 0,3-1 16,-1 3 0,-4 0 0,-2 3 0,0-3 16,0 6 0,-3 0 0,1-3 15,-3 5 0,1-3 0,-5 3 0,1 2 0,-8-3 16,0 5 0,-1-7 0,-3 5 0,-2-1 15,-2-1 0,0-6 0,-3-4 0,-1-1 16,-3 11 0,2-9 0,1-3 0,-3-2 16,1 0 0,-2-1 0,2-3 0,2-2 15,-1-2 0,3 0 0,-3 0 0,0 0 16,1-2 0,-1 0 0,0 0 0,1-1 16,6-5 0,-11 10 0,5-4 0,6-6 15,0 0 0,-18 4 0</inkml:trace>
  <inkml:trace contextRef="#ctx0" brushRef="#br0">24652 16129 0,'14'-5'0,"-14"5"0,0 0 15,0 0 0,0 0 0,0 0 0,0 0 16,0 0 0,0 0 0,0 0 0,15-4 15,-15 4 0,0 0 0,15-1 0,-15 1 16,17-5 0,-17 5 0,29-5 0,-9 1 0,0 0 16,-1 2 0,-1-2 0,2 0 0,-1 2 15,-1-2 0,-1 2 0,1 0 0,-1 0 16,-1 0 0,-16 2 0,24-4 0,-24 4 16,19-4 0,-19 4 0,14 0 0</inkml:trace>
  <inkml:trace contextRef="#ctx0" brushRef="#br0">24754 16189 0,'0'0'0,"0"0"16,0 0 0,0 0 0,0 0 0,0 0 15,0 0 0,51-7 0,-28 4 0,-1-2 16,-2 0 0,1 4 0,-1-3 0,0 0 16,-1 0 0,-1 2 0,-1 0 0,-3 0 15,-14 2 0,17-4 0</inkml:trace>
  <inkml:trace contextRef="#ctx0" brushRef="#br0">26020 15959 0,'6'-8'0,"-6"8"0,0 0 0,0 0 16,6-10 0,-6 10 0,0 0 0,0 0 15,2-8 0,-2 8 0,0 0 0,0 0 16,0 0 0,0 0 0,0 0 0,0 0 16,0 0 0,0 0 0,-14-10 0,14 10 15,0 0 0,-40 14 0,20-6 0,-8 9 0,-1-1 16,1 0 0,3 4 0,4-7 0,3 4 16,5-6 0,-2 1 0,4 2 15,-1-2 0,2 0 0,1 0 0,3-2 0,-1-3 16,5 1 0,-3-2 0,5-6 0,-4 14 15,4-14 0,0 12 0,0-12 0,6 13 16,-1-6 0,4-2 0,6 5 0,3-6 16,-1 2 0,3-4 0,13 2 0,-7-2 15,-1-4 0,5 2 0,5-4 0,-6 2 16,-1-6 0,5 2 0,-7-2 0,5 0 16,-8 1 0,8-3 0,-7 0 0,-4 2 15,-3 0 0,-1 0 0,1 0 0,-3-2 16,1 2 0,-6 1 0,2-1 0,-5 2 0,3-2 15,-9 8 0,9-12 0,-5 4 0,-4 8 16,7-14 0,-5 9 0,-2 5 0,0-14 16,0 14 0,0-16 0,0 16 0,-2-10 15,2 10 0,0-12 0,0 12 0,0 0 16,-4-12 0,4 12 0,0 0 0,-5-11 0,5 11 16,-4-9 0,4 9 0,-9-7 15,9 7 0,-13-8 0,2 4 0,-7 0 16,6 0 0,0 0 0,12 4 0,-24-2 0,13-2 15,11 4 0,-26-2 0,11 0 0,15 2 16,-27-2 0,27 2 0,-22-2 0,22 2 16,-19 0 0,19 0 0,-28 4 0,10-2 15,1 4 0,1-2 0</inkml:trace>
  <inkml:trace contextRef="#ctx0" brushRef="#br0">17240 16683 0,'2'23'0,"-2"3"16,2 4 0,0 3 0,0 2 0,5 5 15,-7-3 0,0 3 0,2-3 0,-2 1 0,2-4 16,0-1 0,1-6 0,-1-2 0,0-8 16,0-1 0,1-2 0,-1-4 0,-4 0 15,4-1 0,-2-9 0,0 12 0,0-12 16,0 10 0,0-10 0,0 0 0,0 0 16,0 10 0,0-10 0,0 0 0,0 0 15,0 0 0,-5-38 0,1 7 0,-1-3 16,1 1 0,2-3 0,-5-3 0,3 3 15,0-3 0,2 5 0,-6-1 0,11-1 0,-8 5 16,3-1 0,2 7 0,0 5 0,-2-12 16,2 9 0,2 3 0,-2 2 0,2 4 15,3-1 0,-3 0 0,1 6 0,-3 9 16,4-18 0,-4 18 0,4-14 0,-4 14 16,6-8 0,-6 8 0,0 0 0,0 0 15,14-6 0,-14 6 0,0 0 0,0 0 16,0 0 0,35 30 0,-24-14 0,5 10 15,-2-1 0,2 3 0,-1-1 0,-1 3 16,-2-3 0,3 3 0,-3 0 0,1-3 0,2 3 16,-6-5 0,7 3 0,-6-8 0,-1-3 15,5 1 0,-6-2 0,3 2 0,0-5 16,0 4 0,-3-4 0,2-1 0,-2-2 16,1 2 0,-5-2 0,4-2 0,0-3 15,-4 3 0,2-1 0,1 0 0,-7-7 16,11 12 0,-6-4 0,-1 0 0,-4-8 15,13 12 0,-11-6 0,-2-6 0,7 9 16,-7-9 0,2 10 0,-2-10 0,0 0 0,0 0 16</inkml:trace>
  <inkml:trace contextRef="#ctx0" brushRef="#br0">17195 17116 0,'0'0'0,"0"0"16,-6-9 0,6 9 0,0 0 0,0-10 16,0 10 0,0 0 0,6-18 0,0 10 15,0 1 0,7-8 0,2 2 0,-2-1 0,14-4 16,1-2 0,-6 3 0,6-1 0,-6 6 16,-2 0 0,11-1 0,-5 3 0,-7 2 15,-1 0 0,-3 2 0,3 0 0,-5 2 16,-2 0 0,-11 4 0</inkml:trace>
  <inkml:trace contextRef="#ctx0" brushRef="#br0">17571 16463 0,'0'0'16,"0"0"0,0 0 0,0 0 0,0 0 15,0 0 0,0 0 0,0 0 0,23 42 16,-9-9 0,1 1 0,-2 0 16,-4 1 0,9 3 0,-8 1 0,1 1 0,3 1 15,1 20 0,7-4 0,-7-13 0,-4-6 16,2-3 0,1 0 0,-4 1 0,3-3 15,-1-1 0,-2-1 0,1 1 0,-2-10 16,-2-1 0,-3-3 0,-2-2 0,2 2 16,-2-5 0,-2 1 0,0-1 0,0-4 0,-6-1 15,0 0 0</inkml:trace>
  <inkml:trace contextRef="#ctx0" brushRef="#br0">16808 16685 0,'7'23'0,"1"7"16,2 7 0,2 1 0,10 25 0,-5 0 15,-5-2 0,1 0 0,3 1 0,-8-1 0,0-12 16,3 10 0,-1-13 0,-2-11 0,1-1 16,2 1 0,-5 1 0,1-3 15,-1-3 0,2 1 0,-6-5 0,2-6 0,-4-4 16,0-5 0</inkml:trace>
  <inkml:trace contextRef="#ctx0" brushRef="#br0">17318 13901 0,'0'0'0,"0"0"0,0 0 0,16 30 16,-12-15 0,2 13 0,-1-4 0,4 7 0,0-1 16,-5 1 0,0 1 0,2-1 0,2 1 15,-6 0 0,2-9 0,0 7 0,-4-8 16,3-1 0,-1-5 0,-2 0 0,2-4 15,-2 1 0,0-3 0,0-2 0,2 0 16,-2 0 0,0-8 0,0 10 0,2-6 16,-2-4 0,0 0 0,0 0 0,-2 8 0,2-8 15,0 0 0,0 0 0,0 0 0,-9-32 16,7 16 0,-2-2 0,2-1 0,-2 1 16,1-15 0,-2 3 0,5 0 0,-2 3 15,0-3 0,0 0 0,0 7 0,2 3 16,-2 3 0,2-3 0,0 2 0,0 0 15,0 2 0,0-1 0,0 1 0,0 2 16,0 2 0,0 3 0,0-3 0,2 4 0,-2 0 16,0 8 0,2-16 0,-2 8 15,0 8 0,2-12 0,-2 12 0,2-8 16,-2 8 0,2-7 0,-2 7 0,0 0 0,0 0 16,8-8 0,-8 8 0,0 0 15,0 0 0,0 0 0,0 0 0,0 0 0,35 15 16,-29-10 0,2 0 0,-1 1 0,9 6 15,-4 0 0,4 0 0,-5-1 0,3 1 16,0 2 0,0-2 0,-1 4 0,-3-4 16,4 1 0,-1 3 0,-3-2 0,4-2 15,-3 1 0,2 2 0,-4-2 0,4 1 0,0 0 16,-4 2 0,-1-3 0,0 3 0,-2 0 16,0 0 0,3 0 0,-5-3 0,1 3 15,-3 0 0,-2 0 0,5-2 0,-5-4 16,0 0 0,-5-1 0</inkml:trace>
  <inkml:trace contextRef="#ctx0" brushRef="#br0">17312 14323 0,'0'0'0,"4"-13"16,-4 13 0,0 0 0,6-7 0,2 4 15,-8 3 0,12-8 0,-5 4 0,11-2 16,-4-2 0,4 0 0,3 0 0,9-2 0,-4 2 16,-4 3 0,11-3 0,-7-1 15,5 4 0,-5 1 0,-4-2 0</inkml:trace>
  <inkml:trace contextRef="#ctx0" brushRef="#br0">17825 14075 0,'8'-7'0,"-8"7"16,0 0 0,0 0 0,11-7 0,-11 7 16,0 0 0,16-6 0,-16 6 0,16-6 15,-6 2 0,-10 4 0,17-6 0,-8 2 16,-9 4 0,15-6 0,-15 6 0,20-4 0,-20 4 15,15 0 0,-15 0 0</inkml:trace>
  <inkml:trace contextRef="#ctx0" brushRef="#br0">17892 14246 0,'15'-6'0,"1"2"0,-1-2 0,1 4 16,-6 1 0,2-1 0,1 0 0,-13 2 16,20-3 0,-20 3 0</inkml:trace>
  <inkml:trace contextRef="#ctx0" brushRef="#br0">25744 16448 0,'0'0'0,"0"0"0,0 0 15,0 0 0,0 0 0,0 0 0,0 0 16,0 0 0,0 0 0,0 0 0,0 0 16,0 0 0,0 0 0,10 4 0,-10-4 15,0 0 0,33-6 0,-13 4 0,0-2 16,19-4 0,0 0 0,4 2 0,-2-1 15,4-1 0,-2 0 0,-2 2 0,2 2 16,2-4 0,-6 2 0,-2 0 0,3 0 0,-7 2 16,-7 2 0,-7 0 0,-1 0 15,-5 0 0,-1 1 0,-12 1 0,19-3 0,-19 3 16,0 0 0,0 0 0,16 4 0,-16-4 16</inkml:trace>
  <inkml:trace contextRef="#ctx0" brushRef="#br0">25723 16669 0,'0'0'16,"0"0"0,0 0 0,0 0 0,0 0 15,0 0 0,0 0 0,53-10 0,-20 4 16,0 0 0,8 2 0,-5-2 0,5 0 16,-2 3 0,2 0 0,-2-2 0,2 0 0,-2 0 15,3 1 0,-7-2 0,2 4 16,-4 0 0,-4 0 0,-7 2 0,0 0 0,-5-2 16,3 0 0,-3 2 0,-17 0 0,24 0 15,-24 0 0,21 0 0,-21 0 16,0 0 0,21 0 0,-21 0 0,0 0 0,0 0 15,0 0 0,18 0 0,-18 0 0,0 0 16,0 0 0,0 0 0,0 0 0,0 0 16,0 0 0,0 0 0,20 0 0,-20 0 15,0 0 0,0 0 0,0 0 0,0 0 16,0 0 0</inkml:trace>
  <inkml:trace contextRef="#ctx0" brushRef="#br0">27975 15895 0,'0'0'0,"0"0"0,10-3 16,-10 3 0,0 0 0,0 0 0,0 0 16,0 0 0,0 0 0,0 0 0,0 0 15,0 0 0,0 0 0,0 0 0,0 0 16,0 0 0,0 0 0,0 0 0,6-4 0,-6 4 16,0 0 0,0 0 0,0 0 15,0 0 0,0 0 0,0 0 0,0 0 16,0 0 0,0 0 0,0 0 0,0 0 0,0 0 15,9-8 0,-9 8 0,0 0 0,0 0 16,0 0 0,0 0 0,0 0 0,0 0 16,2-6 0,-2 6 0,0 0 0,0 0 15,0 0 0,0 0 0,0 0 0,0 0 16,0 0 0,0 0 0,0 0 0,0-12 16,0 12 0,0 0 0,0 0 0,0 0 15,-13-4 0,13 4 0,0 0 0,0 0 0,-18-2 16,18 2 0,0 0 0,0 0 15,-26 2 0,26-2 0,0 0 0,-22 4 16,15 0 0,7-4 0,-13 6 0,13-6 0,-15 8 16,15-8 0,-11 5 0,11-5 0,-6 8 15,6-8 0,-9 10 0,9-10 0,0 12 16,0-4 0,0-8 0,11 16 0,-3-4 16,4-1 0,5 2 0,-2-2 0,0 3 15,14 0 0,-7-1 0,-2 0 0,-3-4 16,3-1 0,-1 2 0,1-2 0,0 0 15,-5 0 0,3-2 0,-5-1 0,-1 0 16,-4 0 0,-8-5 0,15 7 0,-15-7 0,9 5 16,-9-5 0,7 6 0,-7-6 0,0 0 15,0 0 0,0 0 0,-20 18 16,9-14 0,-7 4 0,-1-4 0,-3 1 0,0 0 16,-9-2 0,7 2 0,0-3 15,6-4 0,-2 2 0,3-3 0,1 1 0,-1 1 16,4-3 0,2-2 0,1 2 0,-2 0 15,6-2 0,6 6 0,-13-10 0,13 10 16,-10-10 0,6 2 0,4 1 0,0 7 16,4-16 0,1 6 0</inkml:trace>
  <inkml:trace contextRef="#ctx0" brushRef="#br0">28351 15902 0,'4'3'16,"-4"-3"0,11 12 0,-5-6 0,3 10 0,0-2 15,-1 2 0,1-3 0,2 5 16,-2-2 0,1 2 0,0 0 0,1-1 0,-1-1 16,2 0 0,-4 0 0,3-1 15,-2-1 0,2-2 0,-1 2 0,0-4 0,-4-5 16,-1 2 0,-1-2 0,-4-5 0,0 0 15,11 6 0</inkml:trace>
  <inkml:trace contextRef="#ctx0" brushRef="#br0">28664 15868 0,'8'4'16,"-8"-4"0,11 3 0,-11-3 0,7 9 0,-7-9 16,11 9 0,-7-2 0,5 0 0,-4 1 15,3 6 0,3-2 0,-3 2 0,2-2 16,-2 1 0,-1-3 0,-1 0 0,-1 0 16,-1-4 0,1 2 0,-5-8 0,8 11 15,-6-2 0,-2-9 0,5 8 0,-5-8 16,0 0 0,4 10 0,-4-10 0,0 0 15,5 7 0,-5-7 0,0 0 0,0 0 0,2 6 16,-2-6 0,0 0 0,0 0 0,0 0 16,0 0 0,0 0 0,0 0 0,11-22 15,-7 14 0,0-2 0,6-1 16,-4-3 0,5 0 0,-3 0 0,6 2 0,-1 1 16,-4 3 0,-1 0 0,-1 2 0,-1 0 15,-6 6 0,14-8 0,-14 8 0,11-6 16,-11 6 0,0 0 0,17 0 0,-17 0 15,0 0 0,24 10 0,-15-6 0,0 2 16,-3 2 0,8 2 0,-4 4 0,3-3 16,-1 1 0,-2 0 0,2-2 0,-4 2 0,3-3 15,-7 0 0,6-1 0,-4-3 0,0 3 16,3 0 0,-2-2 0,2 0 0,-1-2 16,10 2 0,-5-4 0,7 0 0,-1-4 15,3-2 0,9-4 0,2-4 0,-5-4 16,3-4 0,-3-1 0,-1-3 0,-3-1 15,0-1 0,-4 0 0,-5 6 0,-4 5 16,-2 1 0,-3 2 0,-4 0 0,3 5 0,-3-2 16,-2 9 0,0-11 0,0 11 0,-7-6 15,7 6 0,-15-4 0,15 4 0,0 0 16,-33 13 0,15-3 0,4 4 16,-9 12 0,3-1 0,5 3 0,3 4 15,0 1 0,2 1 0,3 1 0,5 1 0,2 2 16,6-3 0,3 2 0,2 1 0,2-1 15,2-1 0,3-2 0,-1-1 0,1-1 16,4-3 0,-3-1 0,1-3 0,-7-3 16,1-4 0,-2-5 0,-4-1 0,0-2 15,-6-2 0,3 0 0,1-4 0,-6-4 0,2 10 16,-2-10 0,0 0 0,0 0 0,-17 6 16,17-6 0,-35-6 0,15 2 0,-8-10 15,5 4 0,4-2 0,4 0 0,-8-9 16,11 1 0,-1 3 0,1 0 0,2-10 15,5 5 0,3 1 0,2-9 0,2 2 16,3-3 0,3 1 0,6 1 0,3-3 16,1 2 0,6 3 0,-1-3 0,0 3 0,3 1 15,-2 0 0,3 3 0,-4 1 16,1 2 0,-6 2 0,-3 5 0,-1 1 0,-3 0 16,-3 4 0,2 0 0,-6 2 15,2 0 0,-6 6 0,6-7 0,-6 7 16,7-7 0,-7 7 0,0 0 0,0 0 0,0 0 15,0 0 0,0 0 0,0 0 0,0 0 16,0 0 0,-7 34 0,5-18 0,-2 0 16,0 0 0,0 1 0,2 1 0,-4-2 15,6 0 0,-2-1 0,2-3 0,0 0 16,2-2 0,0 0 0,2 0 0,0-4 0,-2 1 16,2-1 0,0 0 0,-4-6 0,11 10 15,-2-8 0,-9-2 0,13 2 0,-13-2 16,0 0 0,27-6 0,-9-2 0,-4-1 15,-1-1 0,3-2 0,-5 0 0,2 0 16,0 2 0,-2 1 0,-4 0 0,-1 3 16,-2 3 0,-4 3 0,9-10 0,-9 10 15,9-7 0,-9 7 0,0 0 0,9-1 16,-9 1 0,0 0 0,0 0 0,0 0 16,22 14 0,-16-9 0,7 7 0,-3-2 15,0-2 0,-3 0 0,3-2 0,4 4 0,-3-4 16,0 0 0,0-3 0,7 2 15,-1-4 0,3-1 0,-3-1 0,3-6 0,0-3 16,11-5 0,-3-5 0,-3-5 0,-2-3 16,-1-4 0,-5 1 0,1-3 0,-3-3 15,-6-1 0,-5-1 0,3-1 0,-5 1 16,-2-2 0,2 3 0,-4 1 0,2 3 16,-4 4 0,1 7 0,-1 3 0,2 4 15,0 2 0,0 7 0,-1-3 0,3 10 16,0-14 0,0 14 0,0 0 0,-7-8 0,7 8 15,0 0 0,0 0 0,-21 24 0,10-9 16,0 13 0,-1 2 0,2 1 0,-3 3 16,7-1 0,-6 3 0,4-3 0,1 1 15,0-1 0,5-1 0,0-2 0,2-1 16,0-5 0,2-2 0,3-5 0,1 3 16,-1-4 0,1 1 0,2-3 0,4 2 15,-3-4 0,5 0 0,0-2 0,-3-4 16,2-2 0,4-1 0,3-5 0,1-1 15,-5-4 0,5-2 0,5-7 0,-1-4 16,-2-1 0,-3-3 0,2-2 0,-7 7 0,-5 3 16,0 2 0,-2 0 0,-1 4 0,-5 2 15,0 0 0,2 3 0,-4 5 0,7-8 16,-7 8 0,0 0 0,0 0 0,0 0 16,0 0 0,0 0 0,0 0 0,-11 25 15,11-15 0,-4 6 0,2 0 0,-1 0 16,1-3 0,0 1 0,0-4 0,4 2 15,-2-4 0,2-3 0,0 3 0,-2-8 0,5 14 16,-1-8 0,3-2 0,-7-4 0,26 6 16,-8-6 0,4 0 0,-3-4 0,1 2 15,15-2 0,-9 0 0,-6 0 0,-1 2 16,-5 0 0,-1 1 0,-13 1 0,20-2 16,-20 2 0,17 0 0,-17 0 0,18 3 15,-18-3 0,13 4 0,-13-4 0,15 4 16,-10 0 0,-5-4 0,8 4 0,-8-4 15,7 8 0,-7-8 0,0 0 0,5 10 16,-5-10 0,4 6 0,-4-6 0,0 0 16,2 8 0,-2-8 0,0 0 0,0 0 0</inkml:trace>
  <inkml:trace contextRef="#ctx0" brushRef="#br0">28815 17275 0,'0'0'0,"-2"-10"0,2 10 0,-3-10 16,3 10 0,0 0 0,-2-10 0,2 10 0,-2-6 16,2 6 0,0 0 0,-3-12 15,3 12 0,-2-10 0,2 10 0,0-8 16,0 8 0,0-11 0,0 11 0,0-14 0,0 14 15,2-14 0,-2 14 0,3-16 0,-3 16 16,-3-13 0,6 6 0,-3 7 0,0-11 16,0 11 0,0 0 0,2-12 0,-2 12 15,0 0 0,2-10 0,-2 10 0,0 0 16,0 0 0,0 0 0,0 0 0,0 0 16,0 0 0,0 0 0,0 0 0,0 0 15,-11 33 0,7-17 0,-5 2 0,0 10 0,-2-7 16,5 1 0,-2-4 0,0 0 15,4-3 0,0 3 0,-3-2 0,1-2 16,4-4 0,0-3 0,-3 1 0,2 0 0,3-8 16,-4 12 0,2-6 0,2-6 0,-2 10 15,2-10 0,-2 8 0,2-8 0,0 0 16,0 8 0,0-8 0,0 0 0,0 0 16,0 0 0,0 0 0,4 10 0,-4-10 15,16 1 0,-16-1 0,21-1 0,-3-4 16,1 3 0,3-1 0,11-4 0,2 4 15,-4-3 0,-5 0 0,-6 2 0,-3 0 0,3 0 16,-4 0 0,-3 2 0,-1 0 0,0-2 16,-12 4 0,15-1 0,-15 1 15</inkml:trace>
  <inkml:trace contextRef="#ctx0" brushRef="#br0">29147 17235 0,'0'0'0,"0"0"15,0 0 0,0 0 0,0 0 0,0 0 16,0 0 0,0 0 0,16 0 0,-16 0 15,0 0 0,0 0 0,0 0 0,0 0 16</inkml:trace>
  <inkml:trace contextRef="#ctx0" brushRef="#br0">29721 17191 0,'-6'-15'0,"6"15"0,-4-10 0,4 10 16,-6-6 0,6 6 0,0 0 0,-14-4 16,14 4 0,0 0 0,0 0 0,-39 14 0,25-4 15,1 1 0,-3 1 0,-3 10 16,1-4 0,8-2 0,-1 1 0,4-5 0,0 4 15,3-4 0,0 0 0,2-2 0,0-2 16,2-8 0,-2 13 0,2-13 0,2 14 16,-2-14 0,8 12 0,-1-10 0,-7-2 15,18 6 0,-2-6 0,-16 0 0,51-12 16,-22 0 0,1-4 0,-1-1 0,0-7 16,-1 2 0,-5-3 0,0-3 0,-3-1 15,-1-1 0,-3-4 0,1 1 0,-4 1 16,0 1 0,-1 3 0,-2 0 0,-3 9 15,-3 1 0,3 4 0,-5 2 0,-2 12 16,4-15 0,-1 7 0,-3 8 0,0 0 0,4-14 16,-4 14 0,0 0 0,0 0 0,0 0 15,0 0 0,0 0 0,-9-10 0,9 10 16,0 0 0,-20 20 0,8-7 0,0 1 16,-3 12 0,1-4 0,2 3 0,-1 3 15,1-1 0,4 1 0,-1 2 0,2-9 16,3-1 0,4-2 0,-2-2 0,2 2 15,2 1 0,0-3 0,5-2 0,0 2 0,-1-5 16,3 1 0,2-2 0,2 0 0,5-4 16,-3 0 0,3-2 0,3-3 0,1 2 15,-2-6 0,13 0 0,-11-1 0,-3-2 16,1-2 0,-1 0 0,-1-2 0,-2-3 16,-3 0 0,-1 0 0,0-3 15,-1 0 0,-5 2 0,4-1 0,-6-1 0,2 2 16,-4 0 0,0 2 0,-2 12 0,2-17 15,-2 17 0,3-14 0,-3 14 0,0-12 16,0 12 0,0 0 0,0 0 0,-3-18 16,3 18 0,0 0 0,0 0 0,0 0 0,0 0 15,0 0 0,-8-6 0,8 6 0,0 0 16,0 0 0,-8 34 0,2-23 0,6 2 16,-2 2 0,2-1 0,0-2 0,2-2 15,0 0 0,2-2 0,0 2 0,-4-10 16,6 15 0,0-9 0,-1 0 0,-5-6 15,20 8 0,-20-8 0,26 2 0,-26-2 16,37-8 0,-17 0 0,9-5 0,-2-9 16,-2 2 0,-1-4 0,-2 0 0,-1 1 15,0-1 0,-6 4 0,-2 7 0,-2 1 16,-2 4 0,0 0 0,-5 0 0,-4 8 16,14-6 0,-14 6 0,0 0 0,0 0 0,0 0 15,19 12 0,-15 6 0,0-3 0,1 5 16,4 12 0,-5 3 0,-4 1 0,2 1 15,-2 3 0,0 1 0,0 24 0,0 0 16,-4 0 0,0-1 0,2-15 0,-3-7 16,3-1 0,-1-3 0,-1-1 0,4 1 15,-4-5 0,4-6 0,-2-1 0,-1-10 16,3 2 0,-2-4 0,2-5 0,0 1 0,0-10 16,0 16 0,0-16 0,-2 10 15,2-10 0,0 0 0,-4 6 0,4-6 16,0 0 0,0 0 0,0 0 0,-12-45 0,8 13 15,4-6 0,4 1 0,-4-24 0,2 14 16,2 3 0,4-19 0,1 0 0,-3 2 16,1 1 0,0 13 0,3-14 0,1 17 15,0 3 0,0 2 0,3 5 0,-2 1 16,1 1 0,1 4 0,-4 7 0,0 3 16,1 2 0,-3 4 0,6 0 0,-4 3 15,3-1 0,5 2 0,-5 0 0,-13 8 16,24-8 0,-24 8 0,24 0 0,-24 0 15,31 10 0,-14 0 0,-3 4 0,8 9 16,-3 1 0,-5 5 0,-2-1 0,-3 2 0,-7 1 16,1 1 0,-3-2 0,-5-5 0,-1 5 15,-3 1 0,-7-5 0,1 0 0,0-4 16,2-7 0,-7 9 0,3-6 0,1-8 16,1-3 0,7 3 0,-4-4 0,4-4 15,8-2 0,-16 4 0,16-4 0,0 0 16,0 0 0,-27-14 0,27 14 0,-8-24 15,8 6 0,4-13 0,6-3 0,6 3 0,2-5 16,7 5 0</inkml:trace>
  <inkml:trace contextRef="#ctx0" brushRef="#br0">31172 17026 0,'11'-2'0,"-11"2"0,15-4 0,-15 4 16,0 0 0,0 0 0,0 0 0,22 6 15,-22-6 0,0 0 0,7 10 0,-7-10 16,2 6 0,-2-6 0,0 0 0,4 14 15,-2-9 0,-2-5 0,4 16 0,-2-10 16,-2-6 0,6 14 0,-6-14 0,6 10 16,-2-4 0,-4-6 0,13 10 0,-6-7 0,-7-3 15,19 7 0,-3-2 0,-1-2 0,1 0 16,-1-1 0,-15-2 0,22 2 0,-22-2 16,20 0 0,-20 0 0,17 0 0,-17 0 15,0 0 0,0 0 0,28-2 0,-28 2 16,0 0 0,21-4 0,-21 4 0,0 0 15,0 0 0,17-6 0,-17 6 0,0 0 16,13-5 0,-13 5 0,0 0 0,9-7 16,-9 7 0,0 0 0,8-5 0,-8 5 0,0 0 15,0 0 0,10-6 0,-10 6 16,0 0 0,0 0 0,0 0 0,0 0 0,12-10 16,-12 10 0,0 0 0,0 0 0,0 0 15,0 0 0,7-6 0,-7 6 0,0 0 16,0 0 0,0 0 0,0 0 0,0 0 15,0 0 0,0 0 0,0 0 0,0 0 16,0 0 0,0 0 0,0 0 0,0 0 16,0 0 0,0 0 0,0 0 0,0 0 15,0 0 0,0 0 0,0 0 0,0 0 16,0 0 0,0 0 0,0 0 0,0 0 0,24 12 16,-24-12 0,0 0 0,0 0 15,0 0 0,0 0 0,0 0 0,0 0 16,0 0 0,0 0 0,0 0 0,0 0 0,0 0 15</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1576 870 0,'0'0'110,"0"23"0,0 24 15,0 24 0,0-48 16,0 48 0,0-24 15,0-23 0,0-1 16,0 1 0,0-1 16</inkml:trace>
  <inkml:trace contextRef="#ctx0" brushRef="#br0">1576 893 0,'23'0'187,"1"0"15,-1-23 16,24 23 0,24 0 16,-48-24 0,1 24 15,-1 0 16</inkml:trace>
  <inkml:trace contextRef="#ctx0" brushRef="#br0">1623 1129 0,'0'0'171,"0"0"31,23 0 16,-23 0 16,24 0 0,-1 0 15,1 0 0,-24 0 16,23 0 15,1 0 32,-1 0 15,-23 0 16,24 0 0,23 0 15,-47 0 16,23 0 16,1 0 140</inkml:trace>
  <inkml:trace contextRef="#ctx0" brushRef="#br0">1576 1199 0,'0'47'125,"0"-47"16,0 24 15,0-1 31,0 1 16,0-24 16,0 23 31,0-23 140,0 0 78,23 0 0,1 0 16,-1 0 0,24 0 15,-23 0 0,-24 0 16,23 0 0,1 0 16,-1 0 15,1 0 0,-24 0 31</inkml:trace>
  <inkml:trace contextRef="#ctx0" brushRef="#br0">2234 940 0,'0'0'94,"0"24"15,0-24 16,0 47 0,0-47 15,0 23 0,0 25 16,0-48 0,-23 47 16</inkml:trace>
  <inkml:trace contextRef="#ctx0" brushRef="#br0">2352 917 0,'0'0'110,"0"47"0,-24-47 15,24 23 0,0 1 16,0 23 0,-23-47 15,23 47 0,-24-23 16,1-24 0,23 47 16,0-24 0,-24 1 202</inkml:trace>
  <inkml:trace contextRef="#ctx0" brushRef="#br0">2140 893 0,'0'0'46,"24"0"0,23 0 16,-47 24 16,23-24 0,-23 23 15,47 1 0,-47-1 16,0-23 0,24 24 15,-1 23 0,1-23 16,-24-1 16,0-23 15,23 24 0,1-1 16,-24-23 15,23 24 16,-23-1 31,0 1 31,24-24 32</inkml:trace>
  <inkml:trace contextRef="#ctx0" brushRef="#br0">2446 823 0,'-24'0'124,"24"23"0,0 1 16,0-1 0,-23 24 16,-1-23 0,24-24 156</inkml:trace>
  <inkml:trace contextRef="#ctx0" brushRef="#br0">2846 1011 0,'0'0'63</inkml:trace>
  <inkml:trace contextRef="#ctx0" brushRef="#br0">2869 1199 0,'0'24'31</inkml:trace>
  <inkml:trace contextRef="#ctx0" brushRef="#br0">5903 447 0,'0'0'140,"-23"0"0,-1 23 16,1-23 0,-1 47 15,1-23 47,23-1 0,0-23 16,0 24 0,0-1 15,0 1 0,0 23 16,0 0 0,0-24 15,0-23 0,0 47 16,0-23 0,0-24 16,0 23 0,0 1 15,0-1 0,0-23 16,0 24 0,0-1 15,0 1 16,0-24 0,0 23 16,-24 24 15,24-47 16,0 24 15,0 0 16,0-1 0,0 1 16,-47-24 140</inkml:trace>
  <inkml:trace contextRef="#ctx0" brushRef="#br0">5668 893 0,'23'0'15,"1"0"47,0 0 31,-24 0 16,23 0 16,24 0 0,-23 0 15,-1 0 0,1 0 16,-1 0 0,-23 0 31</inkml:trace>
  <inkml:trace contextRef="#ctx0" brushRef="#br0">6185 893 0,'0'0'78,"0"24"15,0-1 0,0 1 16,0-24 15,0 23 16,0 1 16,0-1 15</inkml:trace>
  <inkml:trace contextRef="#ctx0" brushRef="#br0">6421 729 0,'23'0'31,"1"0"47,-24 0 15,23 0 16,1 0 0,-1 0 15,-23 0 0,24 0 16,-1 0 0,1 0 16,-24 0 15,23 0 0,1 0 16,-1 0 0,-23 0 31,24 0 94</inkml:trace>
  <inkml:trace contextRef="#ctx0" brushRef="#br0">6444 846 0,'0'0'78,"0"0"0,47 0 15,-23 0 0,-1 0 16,1 0 0,-1 0 15,1 0 16,-1 0 16,1 0 0,-24 0 15,23 0 16,1 0 31</inkml:trace>
  <inkml:trace contextRef="#ctx0" brushRef="#br0">7126 611 0,'0'-23'31,"0"23"32,0-47 0,0 47 15,0 0 172,0 47 0,0-24 15,24 24 0,-24-23 16,0-24 0,0 47 16,0-24 0,0-23 15,23 24 0,-23-1 16,0 1 0,0-24 15,0 23 0,0 1 16,0-1 0,0-23 31,0 24 16,0-1 0,0 1 15</inkml:trace>
  <inkml:trace contextRef="#ctx0" brushRef="#br0">8890 611 0,'0'-23'78,"0"-1"16,0 1 15,0 23 16,0-24 16,0 1 15,0-1 0,0-23 31,0 23 16,-24 24 16,1 0 46,-1 0 32,24 0 0,-23 0 15,-1 0 0,1 24 16,23-24 15,-24 47 0,1 0 16,23-23 0,0-1 16,-24 1 0,24 23 15,-23-24 0,23 1 16,0-1 0,0 1 15,0 23 0,0-47 16,0 23 0,0-23 16,0 47 0,0-47 15,0 24 0,0-24 16,0 47 15,0-47 16,0 23 47,0-23 31,0 47 31</inkml:trace>
  <inkml:trace contextRef="#ctx0" brushRef="#br0">8514 846 0,'0'0'16,"0"0"46,47-23 32,-24 23 0,-23 0 15,47 0 0,0 0 16,-47 0 0,47 0 15,0 0 0,-23 0 16,-24 0 0,23 0 31,1 0 16,-1 0 15,-23 0 0,24 0 16,23 0 0</inkml:trace>
  <inkml:trace contextRef="#ctx0" brushRef="#br0">8678 776 0,'-23'0'31,"23"0"16,0 23 15,0 24 0,0-23 16,0 23 0,0-47 16,0 47 0,0 0 15,0-47 16,0 23 15,0 1 16,0 0 16,0-24 15,0 23 47,0 1 16,0-1 0,0-23 15,0 24 0,0-1 16,0 1 15</inkml:trace>
  <inkml:trace contextRef="#ctx0" brushRef="#br0">8984 1058 0,'24'0'0,"-24"0"203,-24 0 16,24 0 15,-23 0 0,23-24 32,-47 1 0,47-1 31,0 1 15,0-1 16,0 1 16,23 23 46,1 0 16,-24 0 16,23 0 0,1 0 15,-1 23 16,-23 1 15,24-24 0,-24 23 16,0 1 16,23-1 0,-23 1 15,0 0 16,0-1 0,0 1 15,0-1 0,0 1 16,0-1 0,0 1 16,0-1 46,-23-23 0,23 0 16,-24 0 16,-23 0 31,47 0 15,0-47 0,0 24 32,0-1 15,0 24 16,0-23 62,0 23 16,0 0 0,47 0 15,-23 0 0,-24 0 16,47 0 16,-24 23 0,1-23 15,-24 47 16,47-23 15,-47-1 0,23-23 63</inkml:trace>
  <inkml:trace contextRef="#ctx0" brushRef="#br0">9643 776 0,'23'0'62,"-23"0"16,24 0 0,-24 0 16,47 0 0,-47 0 15,23 0 0,-23 0 16,47 0 0,-47 0 15,24 0 0,-24 0 16</inkml:trace>
  <inkml:trace contextRef="#ctx0" brushRef="#br0">9643 870 0,'0'0'0,"0"0"15,47 0 0,23 0 16,1 0 0,-48 0 16,48 0 0,-48 0 15,1 0 0,-1 0 16,-23 0 31,24 0 16,-24 0 15,23 0 16</inkml:trace>
  <inkml:trace contextRef="#ctx0" brushRef="#br0">10771 729 0,'0'23'47,"0"-23"31,48 0 15,-25 0 16,24 0 16,-47 0 0,24 0 15,-24 0 0,47 0 16,-47 0 15,23 0 16,-23 0 16,0-23 15,0 23 0,0-24 16,0 1 15,0-1 16,0 24 109,-23 0 94,-1 0 15,24 0 0,0 47 16,0-47 0,-23 24 16,-1 23 15,24-47 16,0 23 15,0 1 16,0-1 16,0 1 15,0-24 16,0 23 15,0 1 32,0-24 15,0 23 16,0 1 0,0-1 15,0-23 32,0 24 0,0-24 15,24 0 0,-1 0 16,24 0 0,-47 0 15,24 0 0,-1 0 16,1 0 16,-24 0 46,0-24 110,0 1 15,0-1 16,0 24 31,0-23 109</inkml:trace>
  <inkml:trace contextRef="#ctx0" brushRef="#br0">10960 658 0,'0'-23'125,"0"23"15,0 0 0,23 0 16,1 0 0,-1 0 15,-23 0 16,24 0 109,-1 0 31,1 23 47,-24 1 31,23 23 16,-23-47 16,0 23 15,0 1 63,-23-1 15,23-23 47,-47 0 31,47 0 16,-24 0 15,24 0 16,-23 0 16,-1 0 15,1 0 156</inkml:trace>
  <inkml:trace contextRef="#ctx0" brushRef="#br0">11171 282 0,'0'0'203,"0"23"31,0 1 16,0 23 15,0-47 16,0 23 0,0 1 15,0 0 0,0-24 16,0 47 16,0 0 31,0-47 156,0 0 62,0 0 16,0 0 15,0-47 16,0 47 16,0-24 15,0 24 0,0-23 16,24-1 31,-24 0 31,0 24 16,0-47 15,23 24 32,1-1 15,-24 24 16,0-23 47,23-1 46,-23 1 32,0-1 15,0 24 234,0 24 16,0-1 15,0-23 0,0 24 16,0-1 31,0 1 16,0-24 15,0 23 16,0 1 16,0-1 15,0-23 0,0 24 16,0 0 62,24-1 16,-1-23 15,-23 0 16,24 0 31,-24 0 31,47 0 16,-47 0 16</inkml:trace>
  <inkml:trace contextRef="#ctx0" brushRef="#br0">11218 470 0,'0'0'203,"0"0"109,0-23 31,0-1 63,0 0 31,0 24 0,-23-23 16,-1 23 31,24-24 31,0 24 31,0-23 16,-23-1 187,23 24 16,-24 0 15,24 0 47,-23 0 31,-1 0 32,24 0 0,-47-23 31</inkml:trace>
  <inkml:trace contextRef="#ctx0" brushRef="#br0">13547 541 0,'23'0'0,"-23"0"16,24 0 31,-1 0 16,1 0 0,46-24 15,-46 1 0,23 23 16,-24 0 0,24 0 16,-47-24 0,24 24 31,-24-23 0,23 23 15,1-24 16,-24 24 0,23-24 16,-23 1 0,0 23 15,24-24 16,-24 24 15,0-23 110,0 23 78,-24 0 15,24 23 16,0-23 0,0 47 15,0-23 0,0 0 16,0 23 0,0-47 16,0 23 0,-23 24 15,23-23 0,0-1 16,0 24 0,0-47 15,0 47 0,0-23 16,0-1 0,0 24 16,0-23 0,0 23 15,0-24 0,0 1 16,0-1 15,0-23 16,0 24 16,0-1 15,0 1 16,0-24 0,0 23 15</inkml:trace>
  <inkml:trace contextRef="#ctx0" brushRef="#br0">13805 823 0,'0'0'78,"24"0"31,-1 0 16,-23 0 0,47 0 15,0 0 0,-47 0 16,48 0 0,-1 0 16,0 0 0,-47 0 15,23 0 16</inkml:trace>
  <inkml:trace contextRef="#ctx0" brushRef="#br0">14111 964 0,'0'0'15,"0"-24"16,0 1 15,24-1 16,-24 1 0,47-1 16,-24 1 15,1 23 16,-1 0 15,1 0 16,-24 0 16,23 0 0,24 0 46,-47 0 32,0 23 15,0 1 0,0-1 16,0-23 15,0 47 16,0-23 0,-23-24 31,-1 0 0,24 23 219,47 1 15,-47-24 0,24 23 16,-1 1 15,1-24 16,-24 24 47,23-24 15,-23 23 16,0-23 16,0 47 15,-23-47 0,23 0 16,-24 0 0,1 0 15,-1 0 0,1 0 16,23 0 0,-47 0 16,47 0 0,-24 0 15,1 0 0,-1 0 16,24 0 0,-23 0 31,-1 0 156</inkml:trace>
  <inkml:trace contextRef="#ctx0" brushRef="#br0">14793 823 0,'0'-24'78,"24"24"15,23 0 16,-24 0 0,24 0 16,0-23 15,-23 23 16,-1 0 31,-23 0 16,24 0 0,-1 0 15</inkml:trace>
  <inkml:trace contextRef="#ctx0" brushRef="#br0">14887 893 0,'0'0'47,"24"0"16,-24 0 15,47 24 0,-24-24 16,-23 0 0,47 0 15,-23 0 0,-1 0 16,-23 0 0,24 0 16,-1 0 15,1 0 0,-24 0 16,23 0 0,1 0 15,-1 0 16</inkml:trace>
  <inkml:trace contextRef="#ctx0" brushRef="#br0">15804 823 0,'0'-24'15,"0"24"16,24 0 16,-24 0 15,23 0 0,1 0 16,0 0 0,-1 0 15,24 0 16,-23-23 0,-24-1 16,0 24 15,23-23 16,-23 23 15,0-24 16,0 24 16,0-23 0,0-1 93,0 1 47,0 23 16,-23 0 0,-1 0 15,24 0 0,-23 0 16,-24 0 15,47 0 47,-48 23 16,48-23 31,-23 24 31,23-24 16,-24 23 0,24-23 47,0 47 0,0-47 15,0 24 16,0-24 0,0 47 31,0-47 16,0 23 0,0-23 15,0 47 31,0-47 16,0 24 16,0 46 31,24-70 0,-1 0 15,-23 24 0,24-24 16,-24 0 16,47 23 0,-47 1 15,24-24 31,-1 0 0,1 0 16,-24 0 0,47 0 16,-24 0 0,-23 0 15,47 0 0,-23 0 16,-24 0 15,23 0 94,-23-24 47,0 1 0</inkml:trace>
  <inkml:trace contextRef="#ctx0" brushRef="#br0">16063 235 0,'0'0'171,"24"0"47,-24 0 16,-24 0 15,1 0 16,23 0 15,-24 0 16,1 0 31,-1 0 16,24 0 78,-23 0 15,46-24 422,-23 24 15,24-23 16,-24-1 93,23 24 0,-23 0 94,24 0 31,-1 0 31,1 0 16,-1 0 16,-23 24 15,0-24 16,24 23 0,-24-23 15,0 24 16,0-1 0,0 1 16,0-24 15,0 23 16,0 1 15,0-1 16,0-23 16,0 24 0,0-1 31,0 1 15,0-24 32,0 24 31,0-24 15,0 23 0,0 1 16,-24-24 16,1 23 15,23-23 16,-24 0 0,24 0 15,-23 0 63,-1 0 47,1 0 31,23 0 0,0 0 15,0 0 16,0-23 31,0-1 16,0 24 31,0-23 16,0 23 31,23-24 15,1 24 32,-24 0 15,23 0 16,-23 0 15,47 0 16,-47 0 16,24 0 15,-24 0 16,23 0 15,1 24 0,-1-24 16,-23 0 0,24 0 47,23 23 31,-24 24 31</inkml:trace>
  <inkml:trace contextRef="#ctx0" brushRef="#br0">16369 211 0,'23'0'125,"-23"0"15,24 0 0,-24 0 16,47 0 15,-24 24 16,1-24 16,-24 23 15,0 1 0,0-24 16,0 23 15,0-23 16,0 47 16,0-47 0,0 24 15,0-24 0,0 47 16,0-47 15,0 24 32,0-24 15,0 23 94,-24-23 47,24 0 46,0 0 16,0-23 0,0 23 16,0-24 0,0 0 15,0 1 0,0 23 16,0-24 0,0 1 15,0-1 16,0 24 16,0-23 31,24-1 15,-24 24 16,0-23 0,24 23 16,-24-24 0,23 24 31,-23-23 78,0-1 78,0 24 31,0 0 172,0 24 15,0-1 16,0-23 15,0 24 0,0-1 16,0-23 0,0 24 16,0-24 15,0 23 0,0 1 16,0-1 15,0-23 47,0 24 78,0-1 0,24-23 47,-1 0 16,-23 0 15,24 0 16,-24 0 15,47 0 32,-47 0 15,23 0 16,-23 0 62,0-23 141</inkml:trace>
  <inkml:trace contextRef="#ctx0" brushRef="#br0">12230 2140 0,'0'23'46</inkml:trace>
  <inkml:trace contextRef="#ctx0" brushRef="#br0">12230 2163 0</inkml:trace>
  <inkml:trace contextRef="#ctx0" brushRef="#br0">11853 1952 0</inkml:trace>
  <inkml:trace contextRef="#ctx0" brushRef="#br0">12089 964 0,'0'0'124,"0"0"16,0 0 47,0 0 31,0-24 78,0 1 16,0 23 0,0-24 31,0 24 15,0-23 32,0 23 15,47 0 78,-47 0 31,23 0 16,-23 0 16,0 0 15,0 23 16,0 1 15,0-24 16,0 23 16,0 1 15,0-1 78,0-23 16,0 0 62,-23 0 63,-1-23 31,24-1 31,0 24 265,0-23 63,0-1 31,0 1 15,0 23 141,24 0 31,-1 23 16,-23-23 0,0 24 15,0-24 16,24 23 0,-24 1 15,0-1 16,0-23 31,0 24 16,0-1 15,0 1 47,0-24 31,0 24 16,0-1 47,0 1 0,0-24 15,0 23 16,-24-23 0,1 47 16,23-47 15,-47 24 94,47-1 0,-24-23 15,24 24 16,-24-24 312</inkml:trace>
  <inkml:trace contextRef="#ctx0" brushRef="#br0">7691 1082 0,'0'0'406,"-24"-24"16,24 24 124,0-24 16,0-23 0,0 47 16,0-23 93,24 23 63,-24 0 15,23 0 16,-23 0 15,24 0 16,-24 23 31,0 1 63,0-1 31,0-23 15,0 24 16,0 0 16,0-1 62,0-23 16,0 24 15,0-24 16,-24 0 187,24 0 16,0 0 15,0-24 47,0 1 31,0-1 16,0 24 125,0-24 15,0 1 94,0-1 31,0 24 47,0-23 0,0 23 93,47 0 16,-47 23 16,24 1 15,-24-1 31,0-23 0,0 24 16,0 0 16,0-1 31,0-23 15,0 24 16,0-1 16,0 1 15,0-24 141,0 47 15,0-47 16,-47 23 15,23 1 16,1-1 16,23 1 31,-47-24 187,47 0 16</inkml:trace>
  <inkml:trace contextRef="#ctx0" brushRef="#br0">6138 987 0,'0'47'468,"0"-47"16,0 24 0,0 0 15,0-1 16,0-23 16,0 24 0,0-1 46</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4227 3009 0,'2'-8'0,"-2"8"0,0 0 16,4-8 0,-4 8 0,0 0 0,0 0 0,0 0 15,0 0 0,4-10 0,-4 10 0,0 0 16,0 0 0,0 0 0,0 0 0,0 0 16,2 26 0,-2-16 0,-2 8 0,-2-1 15,2 3 0,0 0 0,0 10 0,-2-9 16,2 1 0,2-6 0,-2 3 0,2-2 16,2-2 0,0 1 0,0-5 0,0 2 15,2-2 0,-2-1 0,2-2 0,-4-8 16,10 14 0,-3-10 0,-7-4 0,15 10 15,-8-8 0,-7-2 0,19 1 0,-19-1 16,24-8 0,-10 1 0,-1-3 0,2-2 0,-2 0 16,-2-2 0,0-1 0,-4-1 0,3 0 15,-2 1 0,0 0 0,-2 0 16,1 3 0,-3 2 0,1 0 0,-3 2 0,-2 8 16,7-12 0,-7 12 0,2-8 0,-2 8 15,0 0 0,4-7 0,-4 7 0,0 0 16,0 0 0,0 0 0,0 0 0,0 0 15,0 0 0,11 22 0,-11-22 0,5 15 16,-1-7 0,3 8 0,1-2 0,0 0 16,4-1 0,-1-1 0,-1 0 0,4 0 15,-1-3 0,-2-1 0,4 2 0,-3-4 16,5 0 0,-1-2 0,-4 0 0,-1-2 0,-11-2 16,22 0 0,-22 0 0,20 0 15,-20 0 0,17-6 0,-17 6 0,14-6 16,-8 0 0,-6 6 0,11-7 0,-11 7 0,7-13 15,-5 8 0,-2 5 0,7-12 0,-7 12 16,0-12 0,0 12 0,0-13 0,0 13 16,-3-17 0,1 9 0,2 8 0,-7-15 15,3 7 0,2 0 0,2 8 0,-7-16 16,3 8 0,0 1 0,0-1 0,4 8 16,-12-18 0,8 12 0,-1-2 0,1-2 15,-2 2 0,1 1 0,5 7 0,-11-15 0,7 8 16,0 1 0,4 6 0,-9-14 0,4 8 15,5 6 0,-4-8 0,4 8 0,-7-10 16,7 10 0,0 0 0,-6-8 0,6 8 16,0 0 0,-4-8 0,4 8 0,0 0 15,0 0 0,-8-8 0,8 8 0,0 0 16,0 0 0,-4-7 0,4 7 0,0 0 16,0 0 0,0 0 0,0 0 0,0 0 15,-4-10 0,4 10 0,0 0 0,0 0 16,0 0 0,0 0 0,0 0 0</inkml:trace>
  <inkml:trace contextRef="#ctx0" brushRef="#br0">5004 3059 0,'0'0'16,"23"0"0,-23 0 0,20 0 0,-3 1 15,-17-1 0,34 0 0,-18 2 0,0-2 16,1 2 0,-1 1 0,-1-2 0,-1 1 16</inkml:trace>
  <inkml:trace contextRef="#ctx0" brushRef="#br0">5053 3246 0,'33'2'0,"-33"-2"16,0 0 0,22 2 0,-22-2 15,31 4 0,-12-2 0,1 0 0,0-1 16,1 4 0,-1-3 0,13 1 0,-4-1 0,-5 3 15,9-4 0,-7-1 0,-7-1 16</inkml:trace>
  <inkml:trace contextRef="#ctx0" brushRef="#br0">6083 2417 0,'2'28'16,"-2"1"0,0 7 0,0 5 0,3 26 15,-6-2 0,-2 5 0,-1 0 0,2 2 0,-3 0 16,-1 0 0,0-3 0,0-2 0,2 2 16,-1-2 0,0 0 0,0 0 15,-1-2 0,4 0 0,-1-2 0,-2 1 0,3 1 16,0-4 0,-1 0 0,1-12 0,0 10 15,4-11 0,-4-9 0,4 3 0,0-1 16,0 0 0,0 1 0,0-4 0,2-1 16,0 1 0,2-5 0,-2 1 0,3-5 15,-3-5 0,0-7 0,0-2 0,-2-5 0</inkml:trace>
  <inkml:trace contextRef="#ctx0" brushRef="#br0">6977 2366 0,'8'-6'0,"-8"6"16,0 0 0,7-8 0,-7 8 0,0 0 15,4-4 0,-4 4 0,0 0 0,0 0 16,0 0 0,2-9 0,-2 9 0,0 0 15,0 0 0,0 0 0,-4-10 0,4 10 16,0 0 0,-15-10 0,8 8 0,7 2 16,-17-6 0,17 6 0,-22-2 0,7 2 0,-3-2 15,18 2 0,-29 0 0,17 2 16,-6 0 0,3 4 0,-1-2 0,1 2 16,1-1 0,6 2 0,-3-2 0,-2 5 0,2 4 15,3-4 0,-2-2 0,4 2 0,-1 3 16,1 1 0,1 0 0,3-2 0,2-2 15,0-3 0,0 9 0,0-4 0,0-2 16,0 2 0,2-2 0,3 5 0,-1-3 16,-2 1 0,0-2 0,1-3 0,-1 2 15,-2-2 0,4 7 0,0-3 0,-4 0 16,2-4 0,0 2 0,-2-2 0,0 2 16,0-10 0,4 15 0,-2-9 0,-2 3 15,0 0 0,0-9 0,0 16 0,2-10 16,0 2 0,-2-8 0,2 13 0,-2-7 15,0-6 0,-2 10 0,2-10 0,-2 10 0,2-10 16,0 12 0,0-12 0,-2 10 16,2-10 0,-2 12 0,2-12 0</inkml:trace>
  <inkml:trace contextRef="#ctx0" brushRef="#br0">6622 2638 0,'0'0'0,"0"0"0,0 0 0,0 0 16,0 0 0,0 0 0,0 0 0,8-6 15,-8 6 0,0 0 0,0 0 0,18-2 16,-18 2 0,17-4 0,-7 2 0,-10 2 16,16-1 0,-16 1 0,21 0 0,-21 0 15,18 0 0,-18 0 0,14-2 0,-14 2 16,15 2 0,-15-2 0,0 0 0,14 0 15</inkml:trace>
  <inkml:trace contextRef="#ctx0" brushRef="#br0">6996 2845 0,'0'16'16,"0"-4"0,-2-2 0,2 0 0,0 0 15,0-3 0,0 3 0,0-10 0,0 14 16,0-6 0,0-8 0,0 14 0,0-8 16,0-6 0,2 10 0,-2-10 0,2 10 15,-2-10 0,0 7 0</inkml:trace>
  <inkml:trace contextRef="#ctx0" brushRef="#br0">6913 3372 0,'0'0'16,"9"-8"0,-9 8 0,0 0 0,0 0 0,4-6 15,-4 6 0,0 0 0,0 0 0,2-7 16,-2 7 0,0 0 0,0 0 0,0 0 16,-8-15 0,8 15 0,-14-3 0,14 3 15,-15-4 0,15 4 0,-18-3 0,18 3 16,-19 3 0,19-3 0,-18 5 0,10 0 15,-2-1 0,0 1 0,-3 5 0,1 2 16,4 0 0,2 0 0,-4 0 0,4 3 16,2-1 0,-1 0 0,3 2 0,2 0 15,2-1 0,0 1 0,1 2 0,-1-2 0,0 3 16,4 11 0,-1-8 0,0-3 0,-3-1 16,0-2 0,2 2 0,0-3 15,-2 3 0,3 0 0,-3-2 0,1-1 0,-1 2 16,0-6 0,-2 1 0,4 4 0,-4-2 15,3-4 0,-1 2 0,-2 3 0,0-1 16,0 2 0,0-6 0,0 3 0,0 1 16,0-4 0,-2 2 0,2-2 0,0-10 15,-3 18 0,1-11 0,0 3 0,0-2 0,0 2 16,-1-2 0,1 2 0,-3-3 16,1 2 0,0-1 0</inkml:trace>
  <inkml:trace contextRef="#ctx0" brushRef="#br0">6691 3735 0,'0'0'0,"16"-4"15,-16 4 0,19-6 0,-9 2 0,7 3 16,3-4 0,0 3 0,-3-1 0,5-2 16,-3 0 0,1 3 0,-2-4 0</inkml:trace>
  <inkml:trace contextRef="#ctx0" brushRef="#br0">7301 3289 0,'-13'10'16,"-3"-2"0,3-2 0,2 2 0,-2-3 16,-3 5 0,1-2 0,3-1 0,0-2 15,2 1 0,-2-2 0,6 0 0,-5 0 16,11-4 0,-16 8 0,10-6 0,6-2 0,-13 8 15,13-8 0,-9 4 0,9-4 0,0 0 16,-11 5 0,11-5 0,0 0 16,0 0 0,-4 5 0,4-5 0,0 0 0,0 0 15,0 0 0</inkml:trace>
  <inkml:trace contextRef="#ctx0" brushRef="#br0">6824 4495 0,'0'0'0,"0"0"0,0 0 15,2-8 0,-2 8 0,0 0 0,0 0 16,0 0 0,0-12 0,0 12 0,0 0 16,0 0 0,0 0 0,0 0 0,0 0 15,-10-14 0,10 14 0,0 0 0,-10-4 16,10 4 0,0 0 0,0 0 0,-23 0 16,23 0 0,0 0 0,0 0 0,-32 4 15,32-4 0,-19 6 0,19-6 0,-16 6 0,12-2 16,4-4 0,-16 10 0,11-7 0,5-3 15,-12 13 0,10-8 0,-3 3 0,5-8 16,-11 18 0,11-10 0,-2 8 0,0-4 16,2 3 0,0 1 0,0 0 0,2 2 15,-2-3 0,0 5 0,4-2 0,-2 0 16,0 0 0,1 1 0,2-3 0,-5 2 16,2-3 0,-2 3 0,0-2 0,2 0 15,0 1 0,0-2 0,-2-2 0,0 3 16,2-4 0,-2-1 0,0-1 0,0-10 15,0 18 0,0-18 0,2 26 0,-4-12 16,0-4 0,2 2 0,0-5 0,0-7 16,0 18 0,0-10 0,0-8 0,0 12 0,0-12 15,0 10 0,0-10 0,0 0 0,-2 13 16,2-13 0,0 0 0,0 12 0,0-12 16,0 0 0</inkml:trace>
  <inkml:trace contextRef="#ctx0" brushRef="#br0">6569 4871 0,'-4'-7'16,"4"7"0,0 0 0,0 0 0,0 0 15,0 0 0,0 0 0,0 0 0,0 0 16,0 0 0,0 0 0,0 0 0,0 0 16,11-12 0,-11 12 0,17-4 0,-1-2 15,1 2 0,1 0 0,-1-2 0,3 2 0,-2 0 16,-1-2 0,1 1 0</inkml:trace>
  <inkml:trace contextRef="#ctx0" brushRef="#br0">7108 4228 0,'0'0'16,"0"0"0,7-5 0,-7 5 0,0 0 15,0 0 0,0 0 0,0 0 0,0 0 16,0 0 0,0 0 0,0 0 0,0 0 16,0 0 0,-25 19 0,19-15 0,0 2 15,-1 2 0,-2-2 0,-4 4 0,2 2 16,-2-2 0,-2 1 0,3-1 0,2 0 0,-4-1 15,1 4 0,3-6 0,-4 3 0,3-2 16,3 2 0,-2-6 0,2 2 16,8-6 0,-9 8 0,9-8 0,-9 6 0,9-6 15,-6 8 0,6-8 0,0 0 0,-9 5 16,9-5 0,0 0 0,0 0 0,0 0 16,-8 7 0,8-7 0,0 0 0,0 0 15,0 0 0,0 0 0,0 0 0</inkml:trace>
  <inkml:trace contextRef="#ctx0" brushRef="#br0">6961 3863 0,'0'0'0,"0"0"0,0 0 0,0 0 0,-4-8 16,4 8 0,0 0 0,0 0 0,0 0 16,0 0 0,0 0 0,0 0 0,0 0 15,0 0 0,0 0 0,0 0 0,0 0 16,0 0 0,0 0 0,0 0 0,2 28 15,-2-28 0,2 14 0,-2-14 0,2 15 0,-2-6 16,0-9 0,2 13 0,-2-13 16,0 14 0,3-6 0,-3-8 0,2 16 15,-2-9 0,0-7 0,2 17 0,-2-9 0,0-8 16</inkml:trace>
  <inkml:trace contextRef="#ctx0" brushRef="#br0">6863 5013 0,'0'0'16,"0"0"0,0 0 0,0 0 0,0 0 16,0 0 0,0 0 0,0 0 0,0 0 15,0 0 0,0 0 0,0 0 0,0 0 16,0 0 0,0 0 0,0 0 0,0 0 16,0 0 0,-25-9 0,25 9 0,0 0 15,0 0 0,0 0 0,0 0 0,0 0 16,0 0 0,0 0 0,0 0 0,0 0 0,0 0 15,0 0 0,0 0 0,0 0 16,0 0 0,0 0 0,0 0 0,-8-8 0,8 8 16,0 0 0,0 0 0,0 0 0,0 0 15,0 0 0,0 0 0,0 0 0,0 0 16,0 0 0,0 0 0,0 0 0,0 0 16,0 0 0,0 0 0,0 0 0,0 0 15,0 0 0,0 0 0,0 0 0,0 0 16,0 0 0,0 0 0,0 0 0,0 0 0,0 0 15,-2 23 0,2-23 0,2 20 0,0-12 16,-2-8 0,2 20 0,2-4 16,-4-1 0,3-3 0,-1 0 0,-2-2 0,2 0 15,-2-10 0,0 16 0,2-9 0,-2-7 16,2 14 0,-2-14 0,5 12 16,-5-12 0,0 10 0,0-10 0,0 12 0,0-12 15,0 0 0,2 10 0,-2-10 0,0 0 16,0 0 0,0 0 0</inkml:trace>
  <inkml:trace contextRef="#ctx0" brushRef="#br0">7198 4356 0,'0'0'0,"0"0"0,0 0 15,0 0 0,0 0 0,-28 10 0,19-6 16,2 0 0,-8 8 0,1-4 0,-1 0 15,-3 2 0,1 0 0,-1-1 0,6 1 16,-6 0 0,1 0 0,3 0 0,-1-2 16,4 2 0,0-4 0,0-1 0,4 0 0,7-5 15,-13 10 0,13-10 0,-10 5 0,10-5 16,0 0 0,-12 6 0,12-6 0,0 0 16,-6 6 0,6-6 0,0 0 0,0 0 15,0 0 0,-9 6 0,9-6 0,0 0 16,0 0 0,0 0 0,0 0 0,0 0 15,0 0 0,0 0 0,0 0 0,-11 6 16,11-6 0,0 0 0,0 0 0,0 0 16,0 0 0</inkml:trace>
  <inkml:trace contextRef="#ctx0" brushRef="#br0">5973 2269 0,'0'0'16,"0"0"0,0 0 0,0 0 0,0 0 16,0 0 0,0 0 0,0 0 0,0 0 15,0 0 0,0 0 0,0 0 0,7-12 16,-7 12 0,0 0 0,0 0 0,0 0 0,0 0 15,0 0 0,0 0 0,2-10 0,-2 10 16,0 0 0,0 0 0,0 0 16,0 0 0,0 0 0,0 0 0,0 0 0,2-7 15,-2 7 0,0 0 0,0 0 0,0 0 16,0 0 0,0 0 0,0 0 0,0 0 16,0 0 0,0 0 0,0 0 0,0 0 15,0 0 0,0 0 0,0 0 0,0 0 16,0 0 0,0 0 0,0 0 0,0 0 15,0 0 0,24 14 0,-24-14 0,4 8 16,-4-8 0,5 9 0,-3-3 0,3 2 16,-5-8 0,4 12 0,-2-6 0,-2-6 0,5 16 15,-3-11 0,-2-5 0,2 15 0,-2-15 16,4 13 0,-2-7 0,-2-6 0,2 12 16,-2-12 0,2 9 0,-2-9 0,0 0 15,4 10 0,-4-10 0,4 12 0,-4-12 16,0 0 0,0 10 0,0-10 0,0 0 15,0 0 0,4 10 0,-4-10 0,0 0 16,0 0 0,0 0 0,0 0 0,0 0 16,0 0 0,0 10 0,0-10 0,0 0 15,0 0 0,0 0 0,0 0 0,0 0 16,0 0 0,0 0 0,0 0 0,0 0 16,0 0 0,2 10 0,-2-10 0,0 0 15,0 0 0,0 0 0,0 0 0,0 0 16,0 0 0,0 0 0,0 0 0,0 0 0,0 0 15,0 0 0,0 0 0,0 0 0,0 0 16,0 0 0,0 0 0,0 0 16,0 0 0,0 0 0,0 0 0,0 0 0,0 0 15,0 0 0,0 0 0,0 0 0,0 0 16,0 0 0,0 0 0,0 0 0,0 0 16,0 0 0,0 0 0,0 0 0,11-27 15,-11 27 0,0 0 0,0-10 0,0 10 16,0-8 0,0 8 0,0 0 0,0-12 0,0 12 15,0 0 0,0-12 0,0 12 0,0 0 16,0-10 0,0 10 0,0 0 0,0 0 16,-2-10 0,2 10 0,0 0 0,0 0 15,0-10 0,0 10 0,0 0 0,0 0 16,0 0 0,2-8 0,-2 8 0,0 0 16,0 0 0,0 0 0,0 0 0,0 0 15,0 0 0,0 0 0,0 0 0,0 0 16,0 0 0,0 0 0,0 0 0,0 0 15,0 0 0,-7 28 0,7-28 0,-2 17 16,2-8 0,0-9 0,0 18 0,0-3 16,-2 3 0,-2 0 0,2-4 0,0 3 0,-4-1 15,4 0 0,-4 0 0,2-1 0,2 3 16,-3-2 0,3 2 0,-2 0 0,-1-3 16,3 3 0,-3 0 0,1-4 0,0 5 15,0-3 0,2 0 0,-3 0 0,0-1 16,1 1 0,2-2 0,0 2 0,-3 2 15,3 0 0,-2 1 0,0-3 0,-4 14 16,6-7 0,-4-3 0,4-1 0,-4 9 0,-3 4 16,2-5 0,0 3 0,3 0 15,2-9 0,-4 1 0,1-5 0,0 1 16,1 0 0,0-2 0,2 2 0,-3-3 0,3 3 16,-4-2 0,2 0 0,0-4 15,2 3 0,-2-3 0,-2 4 0,4-6 16,-3 2 0,3-2 0,0 2 0,2-3 0,-2 1 15,2-10 0,-2 26 0,-1-11 0,1 1 16,2 0 0,-2 0 0,-1-4 0,3 0 16,-2 6 0,2-3 0,0-1 0,-4 2 15,4-2 0,-2 1 0,0 1 0,0 2 16,0-6 0,2 0 0,-3-2 0,1 5 16,2-1 0,-2-4 0,2 0 0,0-10 15,-5 16 0,3-9 0,0 1 0,2-8 16,-2 16 0,2-6 0,0-10 0,-5 16 0,3-8 15,2-8 0,-2 17 0,0-9 0,0 2 16,2-10 0,-2 18 0,2-10 0,-2 0 16,2-8 0,-2 18 0,-2-9 0,4 1 15,0-10 0,-2 24 0,0-8 0,2-5 16,-2 1 0,2 0 0,-2-2 0,2 0 16,0-10 0,-2 18 0,2-8 0,-2 0 15,2-10 0,-2 17 0,4-7 0,-2-10 16,0 20 0,0-10 0,2 0 0,-2-10 15,2 15 0,-2-7 0,2 2 0,0 0 16,-2-10 0,0 16 0,2-10 0,-2-6 0,2 15 16,2-7 0,-4-8 0,4 16 0,-4-10 15,0-6 0,2 15 0,-2-15 0,2 15 16,0-8 0,-2-7 0,2 16 0,-2 0 16,2-3 0,-2-3 0,5 7 0,-5-6 15,2 1 0,0-2 0,0 0 0,3 4 16,-5-3 0,4 1 0,-1-4 0,1 2 15,-4-10 0,4 16 0,-2-8 0,0 0 16,-2-8 0,7 13 0,-5-5 0,-2-8 16,5 14 0,-1-6 0,-4-8 0,4 12 15,-1-4 0,-3-8 0,4 12 0,0-5 16,-4-7 0,4 14 0,-2-8 0,2 4 16,0-2 0,-2 2 0,2 0 0,0 4 15,3-1 0,-3 3 0,-2-4 0,3 0 16,-3-2 0,3 0 0,-3-3 0,4 7 0,-4-2 15,-2 2 0,2-6 0,3 2 0,-3-3 16,1 3 0,-3-10 0,4 14 0,-4-6 16,0-8 0,2 14 0,-2-14 0,0 12 15,0-12 0,5 14 0,-5-14 0,0 11 16,0-11 0,2 12 0,-2-12 0,2 14 16,-2-14 0,2 12 0,-2-12 0,0 14 15,0-14 0,0 10 0,0-10 0,2 7 0,-2-7 16,0 12 0,0-12 0,2 12 0,-2-12 15,0 14 0,0-14 0,2 12 0,-2-12 16,0 13 0,0-13 0,0 17 0,0-10 16,0-7 0,0 16 0,0-8 0,0-8 15,0 16 0,0-16 0,0 13 0,-2-5 16,2-8 0,-2 14 0,2-6 0,0-8 16,-2 14 0,2-14 0,0 12 0,0-12 15,0 9 0,0-9 0,0 0 0,-2 10 16,2-10 0,0 0 0,0 12 0,0-12 15,0 0 0,0 0 0,0 10 0,0-10 16,0 0 0,0 0 0,0 0 0,0 0 16,0 12 0,0-12 0,0 0 0,0 0 0,0 0 15,0 0 0,0 0 0,0 0 0,-2 10 16,2-10 0,0 0 0,0 0 0,0 0 16,0 0 0,0 0 0,0 0 0,0 0 15,0 0 0,0 0 0,0 0 0,0 12 16,0-12 0,0 0 0,0 0 0,0 0 15,0 0 0,0 0 0,0 0 0,0 0 0,0 0 16,0 0 0,0 0 0,0 0 16,0 0 0,0 0 0,0 0 0</inkml:trace>
  <inkml:trace contextRef="#ctx0" brushRef="#br0">24034 764 0,'2'-2'0,"-2"2"0,0 0 0,10-8 16,-10 8 0,0 0 0,8-2 0,-8 2 15,0 0 0,0 0 0,0 0 0,0 0 16,0 0 0,27 8 0,-23-2 0,2 0 0,1 2 15,-2 0 0,1 8 0,3-3 0,-7 1 16,2 2 0,0 0 0,0 0 0,-2-1 16,0-1 0,-2-2 0,0 4 0,-2-4 15,0-1 0,-4 5 0,2-6 0,0 0 16,2 0 0,-2-2 0,-1 2 0,5-10 16,-9 10 0,5-5 0,4-5 0,-9 8 15,9-8 0,-8 6 0,8-6 0,0 0 0,0 0 16,0 0 0,0 0 0,0 0 15,0 0 0,-20-16 0,20 16 0,0-13 16,2 3 0,2-6 0,3 0 0,0-2 16,1 1 0,1 1 0,0-2 0,4 2 0,-5 1 15,4-3 0,1 4 0,-3-2 0,2 0 16,0 5 0,0-1 0,-1 0 0,-3 2 16,-2 2 0,4-2 0,-4 6 0,-1-2 15,-5 6 0,13-10 0,-8 7 0,-5 3 16,8-7 0,-8 7 0,0 0 0,15-2 15,-15 2 0,0 0 0,0 0 0,20 9 16,-16-6 0,6 5 0,-6-4 0,0 4 16,5 0 0,-5 0 0,-2 2 0,5-2 15,0 5 0,-1 3 0,-2 0 0,0-2 16,1 2 0,-5-5 0,2 1 0,1-2 16,-3 0 0,0-10 0,2 18 0,-2-11 15,0-7 0,0 17 0,0-17 0,0 13 0,0-5 16,0-8 0,-2 10 0,2-10 0,-3 10 15,3-10 0,0 0 0,-4 14 16,4-14 0,-5 8 0,5-8 0,-6 5 0,6-5 16,-6 12 0</inkml:trace>
  <inkml:trace contextRef="#ctx0" brushRef="#br0">24670 876 0,'0'0'0,"0"0"0,16 3 15,-16-3 0,0 0 0,21 3 0,-9-1 16,-12-2 0,19 2 0,-1-2 0,-18 0 16,26 2 0,-13-2 0,-13 0 0,20 0 0,-3 0 15</inkml:trace>
  <inkml:trace contextRef="#ctx0" brushRef="#br0">25093 724 0,'0'0'0,"0"0"16,0 0 0,0 0 0,0 0 0,0 0 15,4 28 0,-2-18 0,-2-10 0,-2 18 16,2-10 0,0 1 0,2 8 0,-2-2 15,-2 1 0,2 0 0,0-4 0,-2-1 16,0 1 0,2 4 0,0-4 0,-4 4 16,4-3 0,-2 3 0,0-4 0,2-2 15,0 0 0,-4 0 0,4-10 0,-2 15 0,2-7 16,0-8 0,0 18 0,0-10 16,0-8 0,0 18 0,-2-10 0,2-8 0,0 14 15,0-14 0</inkml:trace>
  <inkml:trace contextRef="#ctx0" brushRef="#br0">25572 845 0,'0'0'0,"0"0"15,0 0 0,14-4 0,-14 4 0,0 0 16,0 0 0,0 0 0,19-2 0,-19 2 16,0 0 0,26 0 0,-8 2 0,-1-2 15,-17 0 0,31 2 0,-13 0 0,2-2 16,-7 0 0,-13 0 0,30 2 0,-17 0 15,-13-2 0,20 2 0,-20-2 0,18 2 0,-18-2 16</inkml:trace>
  <inkml:trace contextRef="#ctx0" brushRef="#br0">25654 971 0,'0'0'0,"43"6"0,-21-2 0,11-2 16,2 2 0,-2 0 0,-9-2 16,9 0 0,-7 0 0,-1 2 0,-5-2 0,-1 0 15</inkml:trace>
  <inkml:trace contextRef="#ctx0" brushRef="#br0">26304 780 0,'0'0'0,"-2"-6"0,2 6 0,0 0 16,-2-8 0,2 8 0,0 0 0,0 0 16,-2-10 0,2 10 0,0 0 0,0 0 15,0 0 0,2-7 0,-2 7 0,0 0 16,18-7 0,-10 7 0,11-2 0,4 2 15,9 0 0,-5 0 0,6 2 0,-7 0 16,-6 0 0,-1 1 0,-1 0 0,-3-3 16,-3 4 0,-12-4 0,19 6 0,-19-6 15,11 8 0,-11-8 0,7 8 0,-7-8 0,4 8 16,-4-8 0,-7 15 0,1-7 0,-3 6 16,-2-2 0,-2 2 0,0-2 0,-2 0 15,1-1 0,3 1 0,1 0 0,0-2 16,4 0 0,2-2 0,0 2 0,-1-3 15,5-7 0,-2 16 0,4 0 0,5-2 16,-3 0 0,4 1 0,2-1 0,0 0 16,1-2 0,3 3 0,1 0 0,-2-4 15,-2-1 0,0 2 0,0 0 0,0-4 16,-5-1 0,0 1 0,2-1 0,-8-7 16,6 9 0,-6-9 0,6 6 0,-6-6 0,0 0 15,3 10 0,-3-10 0,0 0 16,0 0 0,0 0 0,-25 16 0,10-12 15,-7 2 0,-8 0 0,3-4 0,6-1 16,1 1 0,20-2 0,-39 0 0,39 0 16,-31 0 0,31 0 0,-26-2 0,17 1 0,9 1 15,-14-8 0,14 8 0</inkml:trace>
  <inkml:trace contextRef="#ctx0" brushRef="#br0">26909 951 0,'0'0'16,"0"0"0,0 0 0,17 0 0,-17 0 15,0 0 0,22-2 0,-22 2 0,31-1 16,-13 1 0,1-2 0,1 2 0,2 0 16,-3 0 0,1 0 0,-3-2 0,3 2 15,-20 0 0,35 0 0,-21 0 0,-14 0 0</inkml:trace>
  <inkml:trace contextRef="#ctx0" brushRef="#br0">27494 782 0,'0'0'16,"2"12"0,0-5 0,-2-7 0,4 16 15,-4-6 0,3 6 0,-1 0 0,0-2 16,-2 1 0,2 1 0,-2 2 0,0-2 16,0 2 0,2-1 0,-4 1 0,2 2 0,0-3 15,0 1 0,-2 2 0,2 0 0,0-3 16,0 3 0,-2 0 0,2-5 0</inkml:trace>
  <inkml:trace contextRef="#ctx0" brushRef="#br0">27921 975 0,'0'0'0,"9"-4"0,-9 4 16,0 0 0,0 0 0,0 0 0,15-4 16,-15 4 0,0 0 0,24 0 0,-4 2 0,-1 0 15,1 0 0,15 2 0,-4 2 0,4-2 16,-3 2 0,-1-2 0,-2 4 16,-7-5 0,-4 2 0</inkml:trace>
  <inkml:trace contextRef="#ctx0" brushRef="#br0">28103 1157 0,'33'1'16,"2"6"0,4-4 0,0 4 0,3-2 0,0-1 15,-3 0 0,-2 0 0,1 0 0,1-4 16</inkml:trace>
  <inkml:trace contextRef="#ctx0" brushRef="#br0">29073 892 0,'24'4'0,"-5"0"16,2 2 0,-1 0 0,-1 2 16,7 6 0,-4-4 0,-5 2 0,1-1 0,-5 3 15,-1-2 0,-2 0 0,-6 4 0,2-3 16,-6 5 0,-6-2 0,2 2 0,-6-4 15,-2 3 0,-11 5 0,5-6 0,1-1 16,-8 3 0,5-4 0,6-2 0,0-2 16,3-1 0,1 0 0,10-9 0,-12 9 0,12-9 15,-11 12 0,11-12 0,0 0 0,-8 10 16,8-10 0,0 0 0,15 14 16,5-6 0,15 2 0,4 0 0,7-1 0,26 5 15,-6-2 0,0-4 0,-14-2 0,-6-3 16,-4 2 0,2-3 0,-2-1 0,-3-2 15,0 1 0,0 0 0,-6-4 0</inkml:trace>
  <inkml:trace contextRef="#ctx0" brushRef="#br0">29028 476 0,'-38'12'0,"-2"0"16,1 3 0,-1 5 0,-18 6 0,-1 7 16,12-5 0,-4 12 0,14-7 0,9-4 15,2 7 0,6-2 0,0 3 0,10 3 16,-1 20 0,8-10 0,10 11 0,10-2 0,-1 0 15,8 1 0,7 1 0,8-4 0,7 0 16,4-2 0,10-1 0,-3-5 16,0-3 0,6-7 0,1-3 0,-3-3 0,3-5 15,-1-5 0,5-3 0,0-2 0,4-8 16,0-5 0,2 0 0,2-5 0,2-8 16,1-6 0,-1-4 0,0-4 0,-9-1 15,-5-7 0,-3-2 0,-6-3 0,-11 5 16,-12 1 0,15-14 0,-14 3 0,-7 7 15,1 1 0,-6 0 0,-1-3 0,-2 1 16,-5-1 0,-3 1 0,2 2 0,-6 1 16,-2 2 0,1-1 0,-5 0 0,-3 7 0,-1 1 15,2 4 0,0 0 0,-2-1 0,-1 5 16,-2-6 0,3 6 0,-5-2 0,3 1 16,-6 1 0,2 0 0,-1 0 0,-2 1 15,0 1 0,-5 0 0,-5-4 0,0 2 16,1 4 0,-9-1 0,9 1 0,-8-2 15,6 2 0,4 4 0,2 0 0,-1-2 16,1 3 0,-1-3 0,-1 1 0,-11-3 16,5 3 0,4-1 0,-11-2 0,-2 0 15,-4-2 0,0 2 0,-3 0 0,0 0 0,1 3 16,-6-3 0,-18 0 0,12 2 16,10 0 0,-2 3 0,4 1 0,0-2 15,1 2 0,3 0 0,-3 0 0,8 4 0,1 0 16,4 0 0,5 0 0,3 0 0,1 0 15,3 0 0,-3 4 0,4-3 0,-2 4 16,5-2 0,-3 4 0,-2 0 0,2 1 16,-1 2 0,-1 2 0,-1 1 0,1 2 15,1-2 0,-7 11 0,2 0 0,3-1 0,6-1 16,0-4 0,3 0 0,-4-1 16,-1 11 0,5-6 0,-2-2 0,6-5 15,2 3 0,-2-2 0,2 0 0,4 4 0,-4-5 16,4-3 0,-2-12 0,0 22 0,2-13 15,-2-9 0,2 18 0,-2-18 0,2 16 16,-2-16 0,4 15 0,-4-15 0,6 15 16,-6-15 0,4 10 0,-4-10 0,0 0 15,4 11 0,-4-11 0,0 0 0,0 0 16,0 0 0,2 14 0,-2-14 0,0 0 16,0 0 0,0 0 0,0 0 0,0 0 15,0 12 0,0-12 0,0 0 0,0 0 16,0 0 0,0 0 0,0 0 0,0 0 15,0 0 0,0 0 0,0 0 0,0 0 16,0 0 0,2 13 0,-2-13 0</inkml:trace>
  <inkml:trace contextRef="#ctx0" brushRef="#br0">29122 1557 0,'0'0'0,"0"0"15,0 0 0,0 0 0,0 0 0,10 14 16,-10-14 0,2 6 0,-2-6 0,0 0 16,5 10 0,-5-10 0,4 7 0,-4-7 15,0 0 0,2 7 0,-2-7 0,0 0 16,7 5 0,-7-5 0,15 0 0,-15 0 16,39-5 0,-4-5 0,3-2 0,-1-2 15,7-2 0,19-6 0,6-3 0,-1-1 16,-3 2 0,-1-1 0,-3 1 0,-10 8 15,-8 1 0,-8 3 0,2 0 0,-6-2 16,-5 6 0,-8 0 0,-3 5 0,-1-2 16,-6 2 0,1 1 0,-9 2 0,11-6 0,-11 6 15,0 0 0,0 0 0,0 0 0,0 0 16,0 0 0,-28 23 0</inkml:trace>
  <inkml:trace contextRef="#ctx0" brushRef="#br0">29367 1705 0,'33'-4'0,"8"0"16,3 0 0,29-3 0,1 0 0,1-1 15,1 1 0,7 2 0,0 4 0,3-3 16,-9 0 0,-10 2 0,-14 0 0,-11 0 16,-3 0 0,-9 0 0</inkml:trace>
  <inkml:trace contextRef="#ctx0" brushRef="#br0">10299 2339 0,'0'0'16,"0"0"0,0 0 0,0 0 0,2-9 16,-2 9 0,0 0 0,0 0 0,0 0 15,0 0 0,6-8 0,-6 8 0,0 0 16,0 0 0,6-5 0,-6 5 0,0 0 15,0 0 0,0 0 0,2-8 0,-2 8 16,0 0 0,0 0 0,4-12 0,-4 8 16,0 4 0,0 0 0,5-8 0,-3 2 0,-2 6 15,7-12 0,-5 7 0,0-2 0,0-1 16,1 3 0,1-1 0,-2-2 0,-2 8 16,2-10 0,0 4 0,-2 6 0,2-8 15,-2 8 0,0-7 0,0 7 0,0-9 16,0 9 0,0-8 0,0 8 0,0 0 15,0 0 0,-2-8 0,2 8 0,0 0 0,-4-5 16,4 5 0,0 0 0,0 0 0,0 0 16,0 0 0,0 0 0,-13-4 15,13 4 0,0 0 0,0 0 0,0 0 0,0 0 16,-16 12 0,16-12 0,-6 10 0,2-5 16,-1 2 0,0 0 0,1 1 15,2 0 0,-4 0 0,3 1 0,-1 1 0,2 5 16,-4 0 0,3-3 0,-2 4 0,3 1 15,0 1 0,0-2 0,-2 0 0,2 0 16,2-3 0,-3 5 0,1-2 0,2-2 16,0 0 0,0 2 0,0-5 0,0 1 15,0 0 0,-2-2 0,2 0 0,2 5 0,-2-3 16,0 4 0,0-2 0,2-4 16,-2 0 0,0 0 0,3-3 0,-3 3 0,0-10 15,2 16 0,-2-8 0,0 0 0,0-8 16,2 13 0,0-6 0,-2-7 0,2 11 15,-2-3 0,0-8 0,0 12 0,0-12 16,0 10 0,0-10 0,-2 8 0,2-8 16</inkml:trace>
  <inkml:trace contextRef="#ctx0" brushRef="#br0">10133 2454 0,'0'0'0,"35"-9"0,-17 7 0,1-2 0,1 2 15,2-2 0,-3 2 0,14-2 16,-8 2 0,-3 2 0,-4-2 0,3 2 16,-3 0 0,1 2 0,-19-2 0</inkml:trace>
  <inkml:trace contextRef="#ctx0" brushRef="#br0">10608 2445 0,'0'0'0,"14"2"0,-14-2 16,0 0 0,0 0 0,0 0 0,0 0 15,22 0 0,-22 0 0,0 0 0,21-4 16,-21 4 0,18 0 0,-18 0 0,0 0 16,24 0 0,-24 0 0,13 4 0,-13-4 15,0 0 0,16 4 0,-16-4 0,8 6 16,-8-6 0,5 7 0,-5-7 0,2 12 16,-2-12 0,-2 16 0,2-16 0,-5 18 15,1-12 0,-2 4 0,1-2 0,0-1 0,-1 1 16,0 0 0,6-8 0,-9 12 0,9-12 15,-9 12 0,9-12 0,0 0 0,-7 14 16,7-14 0,0 0 0,-6 10 0,6-10 16,0 0 0,0 0 0,0 0 0,0 0 15,0 0 0,0 0 0,19 13 0,-19-13 0,27 0 16,-7 3 0,-6-3 0,-14 0 16,29-3 0,-29 3 0,0 0 0,29-2 15,-29 2 0,13 0 0,-13 0 0,0 0 0,0 0 16</inkml:trace>
  <inkml:trace contextRef="#ctx0" brushRef="#br0">10536 3252 0,'0'0'0,"2"-8"0,-2 8 15,0 0 0,2-12 0,-2 12 0,0 0 16,0 0 0,-6-12 0,6 12 0,0 0 15,-13-6 0,13 6 0,-16-4 0,16 4 16,0 0 0,-26 2 0,26-2 0,-19 7 16,7-6 0,-5 7 0,4 0 0,0 0 0,1 4 15,0-2 0,1 3 0,-1-1 0,4 2 16,0 2 0,1-3 0,0 4 0,0-2 16,5 3 0,-2-2 0,2 0 0,0 1 15,2-1 0,0 2 0,0 0 0,0-3 16,0 1 0,0 0 0,0 0 0,0-1 15,2-3 0,-2 0 0,0-12 0,4 20 16,-4-10 0,0-10 0,2 25 0,-2-13 16,2-2 0,-2-10 0,3 16 0,-3-16 15,0 15 0,0-15 0,2 17 0,-2-17 16,-2 13 0,-1-7 0,3-6 0,-2 12 0,2-12 16,-4 12 0,4-12 0</inkml:trace>
  <inkml:trace contextRef="#ctx0" brushRef="#br0">10232 3500 0,'0'0'0,"0"0"0,0 0 0,2-9 0,-2 9 15,0 0 0,0 0 0,0 0 0,0 0 16,7-8 0,-7 8 0,0 0 0,0 0 16,13-5 0,-13 5 0,0 0 0,26-3 15,-26 3 0,17 0 0,3-2 0,-2 2 16,-1 0 0,-17 0 0,0 0 0,39 0 16</inkml:trace>
  <inkml:trace contextRef="#ctx0" brushRef="#br0">10583 3512 0,'0'0'0,"19"0"0,-19 0 16,18 2 0,-18-2 0,22 6 16,-14-4 0,-8-2 0,17 10 0,-9-4 0,-8-6 15,10 14 0,-3-6 0,-3 7 0,-2-3 16,0 4 0,-4-2 0,-2 2 0,0-3 16,-1-3 0,5-10 0,-8 22 0,6-16 15,2-6 0,-8 16 0,8-16 0,-4 12 16,4-12 0,0 0 0,-6 9 0,6-9 15,0 0 0,0 0 0,-5 12 0,5-12 16,0 0 0,0 0 0,0 0 0,0 0 16,0 0 0,53-8 0,-34 3 0,1 0 0,-3 0 15,1-2 0,2 2 0,-5-1 0,3-1 16,-5 2 0,-1 3 0,-12 2 0,17-12 16</inkml:trace>
  <inkml:trace contextRef="#ctx0" brushRef="#br0">11049 2980 0,'0'0'0,"0"0"16,0 0 0,0 0 0,0 0 0,0 0 16,0 0 0,0 0 0,-37 23 0,21-13 15,-2 0 0,-9 4 0,5-2 0,1-1 0,-5 3 16,-5 2 0,10-4 0,1-2 0,7-3 15,-5-2 0,6 3 0,0-5 0,1 1 16,11-4 0,-17 6 0,17-6 0,-15 6 16,15-6 0,-12 4 0,12-4 0,0 0 15,-10 4 0,10-4 0,0 0 0,0 0 16,0 0 0,-13 6 0,13-6 0,0 0 16,0 0 0,0 0 0,0 0 0,0 0 15,-12 2 0,12-2 0,0 0 0,0 0 16,0 0 0,0 0 0</inkml:trace>
  <inkml:trace contextRef="#ctx0" brushRef="#br0">10583 4353 0,'0'-8'0,"0"8"16,0 0 0,-2-10 0,2 10 0,0 0 0,0 0 15,-6-10 0,6 10 0,0 0 0,-8-2 16,8 2 0,0 0 0,-17 4 0,17-4 16,-16 8 0,8-2 0,-2 0 0,-1 5 15,1 1 0,-4 0 0,4 2 0,-1-2 16,1 3 0,4 2 0,-4-4 0,5 5 0,-4-2 15,5 2 0,-1-3 0,1 5 0,0-2 16,2 1 0,0 13 0,0-4 0,-2 3 16,4-9 0,0 0 0,0-2 0,0-1 15,0-1 0,0 2 0,4-3 0,-4 3 16,0 10 0,0-7 0,4 7 0,-4-10 16,0-3 0,0-1 0,2-2 0,-2-2 15,0 0 0,2-4 0,-2 2 0,0-1 16,0-9 0,0 16 0,-2-8 0,2 2 15,0-2 0,0-8 0,0 12 0,0-12 16,-4 10 0,4-10 0</inkml:trace>
  <inkml:trace contextRef="#ctx0" brushRef="#br0">10337 4642 0,'2'-10'0,"-2"10"0,0 0 16,0 0 0,9-5 0,-9 5 16,0 0 0,16-4 0,-8 2 0,9 0 0,1 0 15,4 0 0,-5 0 0,3 0 0,-1 2 16,1-2 0,3 2 0,-6 0 0,1 0 15</inkml:trace>
  <inkml:trace contextRef="#ctx0" brushRef="#br0">10657 4724 0,'0'0'0,"0"0"0,2 9 16,-2-9 0,0 0 0,6 10 0,-6-10 16,2 6 0,-2-6 0,2 8 0,-2-8 15,4 10 0,-4-10 0,0 0 0,0 12 16,0-12 0,-4 12 0,4-12 0,-4 11 0,4-11 15,-4 12 0,2-8 0,2-4 16,-7 8 0,7-8 0,0 0 0,-8 10 0,8-10 16,-7 4 0,7-4 0,0 0 0,0 0 15,0 0 0,-11 4 0,11-4 0,0 0 16,0 0 0,0 0 0,0 0 0,0 0 16,0 0 0,0 0 0,0 0 0,0 0 15,0 0 0,0 0 0,0 0 0,0 0 16,0 0 0,0 0 0,-20-8 0,20 8 0,0 0 15,0 0 0,0 0 0,0 0 0,0 0 16,0 0 0,0 0 0,0 0 0,0 0 16,0 0 0,40 10 0,-40-10 0,6 6 15,-6-6 0,0 0 0,5 12 0,-5-12 16,0 7 0,0-7 0,-5 16 0,3-8 16,2-8 0,-13 14 0,11-6 0,-5-2 15,7-6 0,-10 13 0,7-7 0,3-6 16,-11 10 0,11-10 0,-7 8 0,7-8 15,-4 6 0,4-6 0,0 0 0,0 0 0,-6 10 16,6-10 0,0 0 0,0 0 16,0 0 0,28 2 0,-11-4 0,3 0 15,1 0 0,-2 0 0,1-2 0,15 0 16,-13 0 0,-1-2 0,-3 5 0,0-2 16,-5-1 0,-3 2 0,0-4 0,-10 6 15,15-11 0</inkml:trace>
  <inkml:trace contextRef="#ctx0" brushRef="#br0">11027 4098 0,'0'0'0,"0"0"16,0 0 0,0 0 0,0 0 0,-22 30 0,11-17 15,-13 9 0,3 0 0,-2-2 0,5-2 16,-8 3 0,5 1 0,-1-7 0,4-1 15,5-2 0,0-2 0,0 0 0,0-2 16,1-2 0,6 0 0,-1-2 0,7-4 16,-10 2 0,10-2 0,0 0 0,0 0 15,0 0 0</inkml:trace>
  <inkml:trace contextRef="#ctx0" brushRef="#br0">10816 4108 0,'7'-16'0,"-2"4"0,-1 1 15,1 1 0,-3 2 0,-2 0 16,2 0 0,-2 8 0,4-12 0,-4 12 0,4-9 15,-4 9 0,0-9 0,0 9 0,0 0 16,2-8 0,-2 8 0,0 0 0,0 0 16,0 0 0,2-8 0,-2 8 0,0 0 15,0 0 0,0 0 0,0 0 0,0 0 16,0 0 0,-23 28 0,12-14 0,0-2 16,2-1 0,0-1 0,-2 2 0,1-2 15,2-2 0,2 0 0,0-2 0,6-6 0,-9 10 16,5-6 0,4-4 0,-9 6 0,9-6 15,-3 8 0,3-8 0,0 0 0,-6 3 16,6-3 0,0 0 0,0 0 0,0 0 16</inkml:trace>
  <inkml:trace contextRef="#ctx0" brushRef="#br0">14549 2252 0,'0'0'15,"5"-8"0,-5 8 0,0 0 0,7-8 16,-7 8 0,0 0 0,4-8 0,-4 8 16,0 0 0,4-8 0,-4 8 0,4-8 15,-4 8 0,5-6 0,-5 6 0,2-8 16,-2 8 0,3-8 0,-3 8 0,4-10 16,-4 10 0,2-8 0,-2 8 0,0-7 0,0 7 15,0 0 0,-2-14 0,2 14 16,-2-8 0,2 8 0,-5-10 0,5 10 15,-7-6 0,7 6 0,-6-6 0,6 6 0,-9-4 16,9 4 0,-17-4 0,17 4 16,-15 0 0,15 0 0,-18 7 0,9-4 0,1 1 15,-2 2 0,2 0 0,-3 6 0,-2 0 16,2 0 0,2 3 0,-2 1 0,2-2 16,3 3 0,-1 0 0,0 0 0,3 1 15,0 2 0,0-2 0,-3 9 0,5-2 16,-3-5 0,5 0 0,0 10 0,0-8 0,0-3 15,2 1 0,-2-2 0,0 0 0,3-1 16,-3 1 0,2 0 0,-2-3 16,2 1 0,3-2 0,-3 0 0,-2-2 0,0-1 15,2-2 0,-2 0 0,2 0 0,-2 0 16,0-1 0,0 2 0,0 0 0,0-2 16,0 2 0,-2 0 0,0-1 0,-5 7 15,0-6 0,3 0 0</inkml:trace>
  <inkml:trace contextRef="#ctx0" brushRef="#br0">14309 2536 0,'0'0'16,"4"-10"0,-4 10 0,2-10 0,-2 10 15,4-8 0,-4 8 0,13-8 0,-3 2 16,7 0 0,3 0 0,2 0 0,13 4 16,0-1 0,0 1 0,-5 4 0,5-1 15,-10 1 0,-1 3 0</inkml:trace>
  <inkml:trace contextRef="#ctx0" brushRef="#br0">14854 2571 0,'0'0'15,"0"0"0,0 0 0,0 0 0,0 0 16,0 0 0,0 0 0,-19-22 0,19 22 16,0 0 0,0 0 0,0 0 0,0 0 15,0 0 0,0 0 0,0 0 0,0 0 16,4-13 0,-4 13 0,0 0 0,17-10 0,-10 6 15,-7 4 0,17-6 0,-11 2 0,-6 4 16,14-4 0,-14 4 0,0 0 0,15-4 16,-15 4 0,0 0 0,0 0 0,0 0 15,0 0 0,0 0 0,0 0 0,0 0 16,0 0 0,20 8 0,-20-8 0,0 0 16,4 12 0,-4-12 0,0 7 0,0-7 15,2 17 0,1-12 0,-3-5 0,0 13 16,0-13 0,4 13 0,-2-3 0,3-2 0,1 0 15,-1 0 0,5 7 0,-2-1 0,0-4 16,-1 2 0,1-4 0,-2 0 0,0 0 16,0-3 0,-6-5 0,8 15 0,-5-12 15,-3-3 0,4 10 0,-4-10 0,5 8 16,-5-8 0,2 6 0,-2-6 0,0 0 16,0 0 0,0 0 0,-11 16 0,2-12 15,-5 4 0,-3-3 0,-3 0 0,5 0 16,-5-1 0,6 0 0,-9-2 0,5 2 15,-1-4 0,1 2 0,4-2 0</inkml:trace>
  <inkml:trace contextRef="#ctx0" brushRef="#br0">14948 3334 0,'-9'-5'0,"9"5"16,-12-8 0,12 8 0,-12-6 0,12 6 16,-11-2 0,11 2 0,0 0 0,0 0 15,-22 8 0,22-8 0,-13 13 0,9-4 16,-3 6 0,1 1 0,-3 14 0,9-3 0,-2 3 16,0 0 0,-2 3 0,1 1 15,3 1 0,-5 0 0,5 3 0,0-4 16,0 1 0,0 0 0,5-3 0,0 0 0,-3 1 15,0-1 0,0-1 0,0 1 0,2 2 16,-1-3 0,1-1 0,-2-7 0,1-1 16,-1-4 0,0 0 0,2-3 0,-1-1 15,-1 0 0,-2-2 0,0-4 0,0-8 16,2 15 0,-2-15 0,0 12 0,0-12 16,0 0 0,0 0 0,-7 10 0,7-10 15</inkml:trace>
  <inkml:trace contextRef="#ctx0" brushRef="#br0">14663 3820 0,'4'-12'0,"3"4"0,2 0 16,0-2 0,1 0 0,6 1 0,1 1 0,1-2 15,0 2 0,1 2 0,1 4 0,0-2 16,2 2 0,-2 2 0,2 2 0,-3-2 15,-1 2 0,-1 2 0</inkml:trace>
  <inkml:trace contextRef="#ctx0" brushRef="#br0">15093 3924 0,'0'0'0,"0"0"0,0 0 0,0 0 16,0 0 0,0 0 0,0 0 0,0 0 16,0 0 0,0 0 0,-13-27 0,13 27 15,0 0 0,0 0 0,0 0 0,0 0 16,8-14 0,-3 8 0,-5 6 0,12-8 15,-4 2 0,-8 6 0,17-6 0,-8 3 16,-9 3 0,11-7 0,-11 7 0,0 0 16,17-5 0,-17 5 0,0 0 0,11-5 0,-11 5 15,0 0 0,0 0 0,0 0 16,13-3 0,-13 3 0,0 0 0,0 0 0,0 0 16,0 0 0,0 0 0,0 0 0,0 0 15,0 0 0,0 0 0,0 0 0,0 0 16,0 0 0,22 2 0,-22-2 0,0 0 15,0 0 0,0 0 0,0 0 0,15 4 16,-15-4 0,0 0 0,0 0 0,14 2 16,-14-2 0,0 0 0,0 0 0,0 0 15,0 0 0,12 5 0,-12-5 0,0 0 16,0 0 0,0 0 0,0 0 0,0 0 16,10 5 0,-10-5 0,0 0 0,0 0 15,0 0 0,0 0 0,6 11 0,-6-11 16,0 0 0,-4 14 0,4-14 0,-4 10 0,4-10 15,-10 14 0,4-6 0,6-8 0,-8 12 16,-6 1 0,3-5 0,1 0 0,0-2 16,4 0 0,6-6 0,-15 8 0,15-8 15,-12 8 0,12-8 0,-10 6 0,10-6 0,-7 5 16,7-5 0,0 0 0,0 0 16,0 0 0,0 0 0,0 0 0,0 0 15,0 0 0,0 0 0,0 0 0,0 0 0,0 0 16,0 0 0,35 3 0,-35-3 0,15 2 15,-15-2 0,16 2 0,-16-2 0,13 3 16,-13-3 0,9 8 0,-9-8 0,9 7 16,-9-7 0,4 11 0,-4-11 0,0 10 15,0-10 0,-2 14 0,-2-6 0,4-8 16,-12 14 0,8-6 0,-5-3 0,-4 7 16,2-4 0,0 0 0,3-2 0,-8 0 15,3-1 0,2 0 0,11-5 0,-19 4 16,19-4 0,-18 3 0,18-3 0,-17 0 15,17 0 0,0 0 0,-27-5 0,18-2 16,0 4 0,-3-9 0,-2 0 0,-7-11 0,9 3 16</inkml:trace>
  <inkml:trace contextRef="#ctx0" brushRef="#br0">15410 3165 0,'0'0'16,"0"0"0,0 0 0,-2-10 0,2 10 15,0 0 0,0 0 0,0 0 0,0 0 16,0 0 0,0 0 0,0 0 0,0 0 15,0 0 0,0 0 0,-35 16 0,22-8 16,-3 2 0,2 2 0,-2-1 0,-1-1 0,-1-2 16,1 2 0,1 0 0,1-1 0,-3-1 15,0 2 0,6-2 0,-6 0 0,3 0 16,1-2 0,1 0 0,3-2 0,10-4 16,-18 8 0,18-8 0,-13 8 0,4-5 15,9-3 0,-13 8 0,4-1 0,3-2 16,6-5 0,-16 12 0</inkml:trace>
  <inkml:trace contextRef="#ctx0" brushRef="#br0">15231 4650 0,'7'-3'0,"-7"3"0,6-10 15,-6 10 0,0 0 0,4-8 0,-4 8 0,0 0 16,0 0 0,0 0 0,0 0 0,0 0 16,-10-12 0,10 12 0,0 0 0,0 0 15,0 0 0,0 0 0,-47 20 0,32-8 16,1 1 0,0 3 0,-2 8 0,3 3 16,-1 1 0,4-1 0,-1 1 0,5-4 15,1-4 0,2 0 0,3-1 0,0 9 16,3 0 0,2-3 0,-3-5 0,4-3 0,1 1 15,-3 12 0,7-3 0,-4-3 0,1-6 16,-3 0 0,-1-1 0,7 11 16,-4 2 0,1-1 0,-4-7 0,1-4 0,0 0 15,-1-3 0,-2 1 0,3 0 0,-3-4 16,0-1 0,-2-11 0,4 20 0,-2-12 16,-2-8 0,0 16 0,0-16 0,-2 16 15,0-11 0,2-5 0,0 0 0,-11 10 16</inkml:trace>
  <inkml:trace contextRef="#ctx0" brushRef="#br0">15095 5016 0,'4'-10'0,"-4"10"0,14-15 0,-8 8 16,-6 7 0,13-12 0,-13 12 0,18-8 15,-8 4 0,10-2 0,-3 3 0,6-2 0,-5 1 16,-18 4 0,41-1 0,-21 2 16,-1-1 0,-19 0 0,29 2 0</inkml:trace>
  <inkml:trace contextRef="#ctx0" brushRef="#br0">15485 5016 0,'0'0'0,"0"0"16,0 0 0,0 0 0,70-3 0,-70 3 15,24 0 0,-24 0 0,22 3 0,-22-3 16,13 7 0,-13-7 0,11 12 0,-11-12 16,4 14 0,-4-14 0,5 16 0,-5-16 15,-7 18 0,3-3 0,-3-1 0,1-2 16,-1 0 0,7-12 0,-11 15 0,11-6 15,0-9 0,-6 11 0,6-11 0,0 0 0,0 16 16,0-16 0,0 0 0,8 16 16,1-8 0,-9-8 0,22 19 0,-9-7 0,0-2 15,3 0 0,-5 0 0,-1-4 0,0 1 16,-10-7 0,12 15 0,-5-8 0,-7-7 16,7 13 0,-7-13 0,4 11 0,-4-11 15,0 0 0,-2 16 0,2-16 0,-14 10 16,0-2 0,-4-1 0,-1-2 0,-1-2 0,-13 2 15,4-5 0,-4-5 0,7 0 0,4-3 16,5-2 0</inkml:trace>
  <inkml:trace contextRef="#ctx0" brushRef="#br0">15844 4443 0,'0'0'16,"0"0"0,0 0 0,0 0 0,0 0 16,0 0 0,0 0 0,0 0 0,-17 28 15,6-12 0,-7 5 0,-4 3 0,5 0 16,-1-5 0,3-3 0,1 0 0,4-4 15,-4 1 0,1 2 0,3-4 0,-2-1 16,2 0 0,3-4 0,0 0 0,7-6 16,-11 8 0,11-8 0,-10 4 0,10-4 15,0 0 0,0 0 0,0 0 0,-20-14 16,20 14 0,-5-21 0,5 4 0,0-1 0,3-11 16,-3 0 0,4 1 0,-4 4 15,2 2 0,0 5 0,5 1 0,-5-2 0,3 2 16,-1 5 0,-2-1 0,2 4 0,-2-2 15,-2 10 0,5-12 0,-5 12 0,2-10 16,-2 10 0,0 0 0,2-12 0,-2 12 16,0 0 0,0 0 0,0 0 0,0 0 15,0 0 0,0 0 0,0 0 0,0 0 0,0 0 16,-26 30 0,15-18 0,-2 4 16,3-2 0,-4-3 0,1 1 0,2-2 15,0 4 0,0-8 0,4 4 0,1-5 0,6-5 16,-11 10 0,11-10 0,-8 8 0,8-8 15,-8 4 0,8-4 0,0 0 0,0 0 16,-10 6 0,10-6 0,0 0 0</inkml:trace>
  <inkml:trace contextRef="#ctx0" brushRef="#br0">16705 1960 0,'5'-8'0,"-5"8"0,0 0 0,0 0 16,0 0 0,0-8 0,0 8 0,0 0 0,0 0 16,0 0 0,0 0 0,0 0 0,0 0 15,0 0 0,19 21 0,-11-7 0,2 4 16,5 10 0,-2-3 0,2 5 0,-1 2 15,-1 3 0,-3-2 0,0 3 0,0 2 16,6 19 0,-9-8 0,3 10 0,-4-12 16,4-7 0,-4 25 0,1-2 0,-5-2 15,2 2 0,0 2 0,2-1 0,-2 1 16,-4-6 0,2-11 0,0-5 0,-4 18 16,6 4 0,-2-6 0,-2-10 0,0-9 15,2 2 0,-2 21 0,0-1 0,0 2 16,0-3 0,-2 0 0,2-13 0,-2-9 0,2 22 15,0 0 0,0 0 0,0-15 16,0-7 0,-2 1 0,2-1 0,0-1 16,2 1 0,-4 2 0,4-1 0,-2-3 0,0 1 15,4-3 0,-2 1 0,-2-3 0,3 1 16,-1-3 0,0 1 0,0 2 0,5-3 0,-5-1 16,1 2 0,-3-5 0,2-3 15,-2-2 0,2-3 0,0-1 0,-2 2 16,4-3 0,-4 1 0,2 2 0,0 12 0,-2-3 15,3-5 0,-3-5 0,0 11 0,0-8 16,2-3 0,-2-1 0,0 0 0,-2 2 16,4 0 0,-2-1 0,-2 9 0,2-5 15,0 7 0,0-6 0,0-5 0,0 1 16,-3 0 0,3 0 0,0-3 0,-2 3 16,2-2 0,0 4 0,0-5 0,-2 1 15,2 2 0,-2-1 0,2-3 0,-2 2 16,0 0 0,2 0 0,0-3 0,0-1 15,0 0 0,0-4 0,0 0 0,0-10 16,-2 15 0,2-15 0,2 10 0,-2-10 16,0 10 0,0-10 0,0 0 0,0 14 0,0-14 15,0 0 0,0 0 0,0 10 0,0-10 16,0 0 0,0 0 0,0 10 0,0-10 16,0 0 0,0 0 0,0 0 0,0 10 15,0-10 0,0 0 0,0 0 0,-2 11 16,2-11 0,0 0 0,-5 14 0,3-8 15,-7 2 0</inkml:trace>
  <inkml:trace contextRef="#ctx0" brushRef="#br0">4762 6247 0,'-5'-8'0,"5"8"0,0 0 16,0 0 0,0 0 0,-2-8 0,2 8 16,0 0 0,0 0 0,0 0 0,0 0 0,0 0 15,0 0 0,-6-6 0,6 6 0,0 0 16,0 0 0,0 0 0,0 0 0,0 0 16,0 0 0,0 0 0,-9-6 0,9 6 15,0 0 0,0 0 0,0 0 0,0 0 0,0 0 16,0 0 0,0 0 0,0 0 15,0 0 0,0 0 0,0 0 0,0 0 16,0 0 0,0 0 0,11-12 0,7 8 0,1-2 16,1 2 0,2 0 0,-3 0 0,1 1 15,0 1 0,-1-1 0,1 1 0,3 0 16,-2 1 0,-1-1 0,-2 2 0,-1 0 16,1 0 0,-18 0 0,24 2 0,-16-1 15</inkml:trace>
  <inkml:trace contextRef="#ctx0" brushRef="#br0">4904 6304 0,'0'0'0,"0"0"0,0 0 16,0 0 0,0 0 0,0 0 0,0 0 15,0 0 0,0 0 0,0 0 0,0 0 16,22 10 0,-22-10 0,29 5 0,-9-2 15,15-1 0,-9-1 0,9 6 0,-2-6 16,-10-1 0,1 2 0</inkml:trace>
  <inkml:trace contextRef="#ctx0" brushRef="#br0">5732 5671 0,'0'0'0,"0"0"0,4-7 0,-4 7 16,0 0 0,0 0 0,0 0 0,16 16 16,-14-8 0,5 8 0,1 14 0,-4-9 15,2 13 0,-2-1 0,0 3 0,-4 1 16,2 5 0,-4 17 0,2-10 0,-2 16 15,2-2 0,-2 3 0,-2 1 0,2 0 16,-4 4 0,4 2 0,0 1 0,2 1 16,-4 5 0,0 56 0,-1-46 0,3-22 0,-2 1 15,-1 1 0,-2 3 0,3 6 0,0-1 16,0-1 0,-5 57 0,2-48 0,3-19 16,1 2 0,-1 3 0,-4-2 0,4 3 15,0-4 0,2 1 0,-2-1 0,6 0 16,-4-2 0,2 0 0,-2-2 0,4 2 15,0-6 0,-2 8 0,0-7 0,4-13 16,2 10 0,-2-10 0,-2 11 0,2-11 0,3 10 16,-3-8 0,-2-13 0,3 5 15,-3-4 0,3 1 0,-3 2 0,2-1 16,-2-5 0,-2 3 0,0-3 0</inkml:trace>
  <inkml:trace contextRef="#ctx0" brushRef="#br0">6773 6018 0,'0'0'15,"0"0"0,0 0 0,0 0 0,0 0 16,0 0 0,0 0 0,0 0 0,0 0 15,0 0 0,0 0 0,10-10 0,-10 10 16,0 0 0,0 0 0,5-10 0,-5 10 16,0-10 0,0 10 0,2-10 0,1 5 0,-3 5 15,2-15 0,-2 15 0,0-12 0,0 12 16,2-9 0,-2 9 0,0 0 0,0-8 16,0 8 0,0 0 0,0 0 0,0 0 15,0 0 0,0 0 0,-4 34 0,4-17 16,-3 3 0,1 11 0,-3-1 0,1 4 15,2-5 0,-2 2 0,2-3 0,-2 2 0,1-8 16,-2 0 0,3-7 0,2 1 16,-2 0 0,0-1 0,0-1 0,0-4 15,-1 2 0,3-2 0,-2-2 0,-2 1 0,-2-2 16,4 3 0,2-10 0</inkml:trace>
  <inkml:trace contextRef="#ctx0" brushRef="#br0">10115 6296 0,'0'0'0,"0"0"16,0 0 0,10 14 0,-8-7 15,0 0 0,0 1 0,0-3 0,0 1 0,0 0 16,1 0 0,-3-6 0,6 10 16,-6-10 0,11 6 0,-4-2 0,-7-4 0,18 2 15,-18-2 0,17 0 0,-17 0 0,18-6 16,-8 0 0,-3 0 0,2 0 0,-3-4 16,7-1 0,-6-4 0,2 4 0,-5 1 15,1 0 0,-5 0 0,0 0 0,0 10 16,-5-18 0,1 10 0,-2 0 0,-2 3 0,0-1 15,-1 2 0,-9 0 0,4 0 0,-4 4 16,-2 0 0,3 4 0,-3-4 0,3 6 16,-1-2 0,3 0 0,5 1 0,-2 0 15,-2 5 0,5 0 0,1-5 0,2 3 16,-2 0 0,6 2 0,0-2 0,0 0 16,2 0 0,0 9 0,4-3 0,-2 2 15,8-2 0,-2 2 0,3-3 0,0 1 16,0 0 0,5-2 0,-1-2 0,13 4 15,-8-5 0,-1-1 0,-1-2 0,-1 0 0,-1-4 16,-1 0 0,-1 0 0,-4-2 16,-10 0 0,20-2 0,-13 0 0,1-4 0,-1 0 15,4-5 0</inkml:trace>
  <inkml:trace contextRef="#ctx0" brushRef="#br0">10547 5801 0,'0'0'16,"13"-6"0,-13 6 0,11-4 0,-11 4 15,14 0 0,-14 0 0,15 5 0,-4 0 16,-7 3 0,9 1 0,-4 5 0,-2 2 15,1 0 0,-1 3 0,1 11 0,-6-6 16,-2-3 0,0 11 0,-2-9 0,0-1 16,0-6 0,0 2 0,0-2 0,-2-1 0,1-3 15,1 0 0,0-4 0,2-8 0,-4 14 16,2-8 0,2-6 0,0 0 0,-5 8 16,5-8 0,0 0 0,0 0 0,0 0 15,0 0 0,9-32 0,-5 14 0,7-13 16,-3 1 0,4-1 0,5 1 0,-1 0 15,-1-1 0,0 5 0,0-2 0,-3 7 16,-4 5 0,1-2 0,-2 4 0,2 3 0,-3-1 16,-2 4 0,-2 0 0,3 2 15,-5 6 0,5-12 0,-5 12 0,4-3 0,-4 3 16,0 0 0,0 0 0,0 0 16,0 0 0,0 0 0,0 0 0,-14 33 15,10-15 0,2-4 0,-2 1 0,0 1 0,4 0 16,0-2 0,0 2 0,4-3 0,-2 3 15,2 0 0,7-2 0,0-1 0,4 2 16,12 0 0,1 3 0,7-8 0,-2-1 16,2-3 0,1 1 0,-1-5 0,0-4 15,-1-6 0</inkml:trace>
  <inkml:trace contextRef="#ctx0" brushRef="#br0">14328 6438 0,'2'10'0,"0"-4"0,-2-6 0,2 5 0,-2-5 16,6 8 0,-2-4 0,-4-4 16,4 6 0,-4-6 0,11 8 0,-5-4 0,1-2 15,4 0 0,-11-2 0,18 0 0,-18 0 16,28-4 0,-11 0 0,-1-2 0,1-2 16,-3 1 0,-1-3 0,-1-2 0,0 2 0,-6-2 15,1 2 0,-5 0 0,2 2 16,-4 0 0,0 8 0,2-9 0,-2 3 0,0 6 15,-6-6 0,6 6 0,-11-6 0,-3 6 16,14 0 0,-25 6 0,7-2 16,-2 2 0,3 0 0,-1 4 0,1 1 0,1-1 15,4 0 0,-4 4 0,3-2 0,2-1 16,2 1 0,0 0 0,5-2 0,2 0 16,2-2 0,-2 0 0,4 1 0,2 1 15,3 4 0,3-2 0,6 0 0,-1 2 16,1-4 0,4 0 0,8 1 0,-4-3 15,-4 0 0,-2-4 0,1 2 0,1-2 16,-1 0 0,-1 0 0,0 0 0,-3-2 16,3-2 0,-1 0 0,-4 0 0,0 0 0,-4-2 15,2-2 0,0 0 0,-11 4 0,22-12 16</inkml:trace>
  <inkml:trace contextRef="#ctx0" brushRef="#br0">14538 5891 0,'0'0'0,"9"-3"0,-9 3 0,16-7 16,-8 7 0,10-3 0,-5 3 0,5 0 0,-18 0 15,28 2 0,-11-1 0,-1 6 0,-5-4 16,-1 3 0,4 4 0,-3-2 0,-5 2 15,1 0 0,0 6 0,-7-3 0,0 1 16,-4 4 0,-4-1 0,0-2 0,-3 0 16,-3 1 0,0 0 0,3-1 0,-5 0 15,1-4 0,-1 1 0,4-2 0,0-2 16,2 0 0,3-2 0,1-1 0,-2 2 0,4-6 16,4-1 0,-6 9 0,6-9 15,-4 3 0,4-3 0,0 0 0,0 0 16,0 0 0,0 0 0,0 0 0,35 6 0,-19-8 15,5 0 0,11 0 0,-3-1 0,-9 3 16,-1-2 0,1-1 0,0 3 0,-3-2 16,1 2 0,-1-2 0,-1 1 0,1 1 15,-6 0 0,2 0 0,-13 0 0</inkml:trace>
  <inkml:trace contextRef="#ctx0" brushRef="#br0">15111 5907 0,'10'0'15,"-10"0"0,11 4 0,-2 0 0,-2 0 16,-3 2 0,2 2 0,-2 2 0,-1 0 15,2 0 0,-3 5 0,0 3 0,-2-4 0,-2-1 16,0 4 0,-3-4 0,5-1 0,-3-2 16,-1-2 0,2-1 0,2-7 0,-6 15 15,6-10 0,0-5 0,-2 10 0,2-10 16,-2 6 0,2-6 0,0 0 0,0 0 16,0 0 0,0 0 0,0 0 0,0 0 15,0 0 0,26-21 0,-13 6 0,-1 2 16,2-3 0,-1 4 0,-2-4 0,0 3 15,0 1 0,-2 2 0,-3 0 0,-1 4 0,-1 0 16,0 3 0,-4 3 0,4-10 16,-4 10 0,6-7 0,-6 7 0,2-3 0,-2 3 15,0 0 0,0 0 0,0 0 0,0 0 16,0 0 0,0 0 0,-16 13 0,12-5 16,-1-2 0,1 4 0,-2-2 0,1 0 15,0 8 0,-3 0 0,4-3 0,2 5 16,-3-2 0,5-1 0,2 1 0,1 4 15,1-2 0,6-2 0,6 9 0,3-1 16,-1-6 0,7 2 0,-1-1 0,-3-5 0,-1-4 16,0 0 0</inkml:trace>
  <inkml:trace contextRef="#ctx0" brushRef="#br0">16812 6257 0,'0'0'0,"0"0"0,7-10 0,-7 10 0,0 0 16,4-8 0,-4 8 0,0 0 0,6-8 16,-6 8 0,4-4 0,-4 4 0,0 0 15,4-6 0,-4 6 0,0 0 0,6-6 16,-6 6 0,0 0 0,0 0 0,6-4 16,-6 4 0,0 0 0,0 0 0,7-4 15,-7 4 0,0 0 0,0 0 0,0 0 16,11 18 0,-6-8 0,3 3 0,-4 5 0,8 10 15,-6-5 0,3 11 0,-1-1 0,2 1 16,-4 0 0,0-1 0,-1 3 0,-1-1 16,3 0 0,-5 3 0,3-2 0,-1-1 15,0 5 0,0 23 0,1-2 0,-3-18 16,3-5 0,-7-1 0,4 1 0,0-3 16,0 3 0,-2 1 0,2 1 0,-2-1 15,0 1 0,2-3 0,1 3 0,-1-3 16,-2 2 0,4 3 0,0 23 0,0-6 15,0-11 0,-4-9 0,4 1 0,0 21 16,-2-2 0,0-10 0,2-8 0,1 19 16,-1-13 0,1-5 0,6 19 0,-7-14 0,2-5 15,1-3 0,0 0 0,2 1 0,-1 1 16,4 19 0,-6-15 0,0-8 0,1 1 16,1-3 0,2 3 0,0-4 0,2 3 15,1 2 0,-5-1 0,4 1 0,-4 0 16,-1-3 0,3 2 0,0-3 0,-2 1 15,1 1 0,-3 1 0,-1-1 0,4 3 0,-3 1 16,0-3 0,-1 1 0,2 0 0,-3 5 16,3 15 0,-5-10 0,0-9 0,0-1 15,2 1 0,-2 1 0,1-2 0,4 1 16,-5 0 0,6 20 0,-3-14 16,-3-10 0,2 3 0,-1-6 0,-1 3 0,5 1 15,-3-5 0,0-2 0,0-1 0,3-7 16,-2-2 0,-3-2 0,2-1 0,-2-1 15,0 0 0,1 1 0,-1 0 0,-2-4 16,2 1 0,0-4 0,0 2 0,5 1 16,-2-3 0,-3 0 0,0-2 0,2-2 0</inkml:trace>
  <inkml:trace contextRef="#ctx0" brushRef="#br0">6659 7363 0,'0'0'0,"0"0"0,0 0 15,0 0 0,0 0 0,-2-8 0,2 8 16,0 0 0,0 0 0,0 0 0,0 0 0,-5-8 16,5 8 0,0 0 0,0 0 15,0 0 0,0 0 0,-2-8 0,2 8 0,0 0 16,0 0 0,0 0 0,-4-5 0,4 5 15,0 0 0,0 0 0,0 0 0,0 0 16,-4-10 0,4 10 0,0 0 0,0 0 16,0 0 0,0 0 0,0 0 0,0 0 15,0 0 0,0 0 0,0 0 0,0 0 0,0 0 16,0 0 0,-18 15 0,18-15 16,-9 16 0,3-2 0,-4 2 0,6-2 15,-4 1 0,1 1 0,3-4 0,-1 0 0,1 4 16,2-7 0,-1 1 0,1 0 0,2-10 15,-2 16 0,2-8 0,0-8 0,4 14 16,-1-6 0,-3-8 0,11 13 0,-4-7 16,-1 0 0,2 0 0,-8-6 0,18 8 15,-9-2 0,-9-6 0,18 6 0,-10-4 16,-8-2 0,17 5 0,-17-5 0,16 3 16,-16-3 0,0 0 0,18 0 0,-18 0 15,0 0 0,17-8 0,-11 4 0,2-2 16,-8 6 0,12-12 0,-7 6 0,1-1 15,1-2 0,0 1 0,1-3 0,1-1 0,-2 2 16,-1 0 0,1 2 0,-3 1 0,-2-2 16,2 1 0,-4 8 0,8-13 0,-6 7 15,-2 6 0,4-12 0,-4 12 0,2-10 16,-2 10 0,2-8 0,-2 8 0,0 0 16,0-11 0,0 11 0,2-8 0,-2 8 15,0 0 0,-2-10 0,2 10 0,0 0 16,-4-12 0,4 12 0,-4-6 0,4 6 0,-14-6 15,14 6 0,-15-6 0,8 2 0,7 4 16,-17-4 0,17 4 0,-16-4 16,16 4 0,-11-4 0,11 4 0,-12-1 0,12 1 15,0 0 0,-14-2 0,14 2 0,0 0 16,-11-3 0,11 3 0,0 0 0,0 0 16,0 0 0,-15-2 0,15 2 0,0 0 15,0 0 0,0 0 0,0 0 0,-17 7 16,12 0 0,-2-1 0,7-6 0,-8 16 15,1-8 0</inkml:trace>
  <inkml:trace contextRef="#ctx0" brushRef="#br0">6751 8545 0,'0'0'0,"0"0"0,0 0 15,0-12 0,0 12 0,0 0 16,0 0 0,0 0 0,0 0 0,0 0 0,-2-8 15,2 8 0,0 0 0,0 0 0,0 0 16,0 0 0,0 0 0,0 0 0,0 0 16,-37 16 0,28-12 0,-3 8 0,0-1 15,-2 1 0,6 2 0,-3-2 0,7 2 16,-4-4 0,0 5 0,2-1 0,3-2 16,-1 0 0,2 2 0,0-2 0,0 1 15,2 1 0,2-2 0,-4 2 0,4 1 0,2-3 16,0 0 0,-1-2 0,1-2 0,0 0 15,0 0 0,4 0 0,-4 0 0,-4-8 16,15 11 0,1-1 0,-4-2 0,0 0 16,-2-8 0,-10 0 0,21 4 0,-21-4 15,14 0 0,-14 0 0,0 0 0,23-2 16,-23 2 0,12-6 0,-12 6 0,14-8 16,-8 1 0,1-1 0,-1 1 0,6-6 15,-6-1 0,2 4 0,-1-4 0,2-2 16,0 3 0,-1-1 0,1 0 0,-2 0 15,-1 4 0,-1 0 0,1 0 0,-2 3 0,-2 1 16,4-2 0,-6 8 0,6-12 16,-4 6 0,-2 6 0,2-8 0,-2 8 0,0 0 15,5-10 0,-5 10 0,0 0 0,2-8 16,-2 8 0,0 0 0,0 0 0,2-9 16,-2 9 0,0 0 0,0 0 0,0-8 15,0 8 0,0 0 0,0 0 0,-4-12 16,4 12 0,0 0 0,-7-8 0,7 8 0,-4-6 15,4 6 0,-4-8 0,4 8 0,-8-8 16,8 8 0,-8-6 0,8 6 0,-4-5 16,4 5 0,-7-7 0,7 7 0,-9-5 15,9 5 0,0 0 0,-9-8 0,9 8 16,-8-4 0,8 4 0,0 0 0,-14-6 16,14 6 0,-8-2 0,8 2 0,-15-4 15,15 4 0,-20-4 0,20 4 0,-18-2 16,18 2 0,-19-2 0,9 0 0,10 2 15,-19-2 0,19 2 0,-20-4 0,12 2 16,8 2 0,-18-8 0,11 3 0,3-2 0</inkml:trace>
  <inkml:trace contextRef="#ctx0" brushRef="#br0">10532 7801 0,'0'0'0,"0"0"0,0 0 16,0 0 0,-16-2 0,16 2 0,0 0 15,0 0 0,0 0 0,0 0 0,0 0 16,0 0 0,0 0 0,-8 2 0,8-2 0,0 0 16,0 0 0,0 0 0,0 0 15,0 0 0,0 0 0,0 0 0,0 0 0,0 0 16,8 14 0,-8-14 0,0 0 0,0 0 15,0 0 0,18-2 0,-18 2 0,0 0 16,24-8 0,-17 4 0,-1-4 0,4 2 16,-4-1 0,2-6 0,-3 0 0,1-3 15,-1 4 0,-3 2 0,0 0 0,-2 1 16,0-1 0,-2 2 0,2 0 0,-5 0 16,5 0 0,-6 2 0,1 0 0,1 1 15,-4 0 0,4 2 0,-8 1 0,3-3 0,9 5 16,-22 0 0,7 2 0,-3 1 0,2 2 15,0 3 0,-2-2 0,5 4 0,-2 0 16,1-2 0,2 4 0,-2-1 0,6 5 16,-3-2 0,4 0 0,2-1 0,-1 4 15,2-4 0,2 3 0,2 0 0,0-1 16,0 1 0,4 2 0,0-2 0,2-1 16,4 2 0,-2-2 0,5 1 0,3-2 0,-1-2 15,1-1 0,12 7 0,-3-6 16,-4-4 0,12 0 0,-1 2 0,-7-6 15,1 0 0,5-2 0,-9-1 0,11-2 0,-9-3 16,-3 0 0,-1-2 0,0 0 16,-3-4 0,-3-4 0,1 0 0</inkml:trace>
  <inkml:trace contextRef="#ctx0" brushRef="#br0">10865 7328 0,'9'-4'0,"-9"4"16,8-10 0,-8 10 0,10-4 0,-10 4 15,6-4 0,-6 4 0,0 0 0,0 0 16,0 0 0,28 12 0,-23-6 0,1 1 15,0 8 0,2 0 0,-2 1 0,-4 3 16,0-1 0,0 0 0,-2 0 0,-2 2 0,2-2 16,-2-3 0,0 1 0,0-2 0,2-4 15,-2 0 0,0 0 0,2-10 0,-2 11 16,2-3 0,0-8 0,0 0 0,0 12 16,0-12 0,0 0 0,0 0 0,0 0 15,0 0 0,0 0 0,0 0 0,21-40 16,-5 15 0,-2-5 0,2 2 0,1 1 15,-1-1 0,-1 1 0,-1 5 0,-2 4 16,-5 3 0,2 0 0,-2 0 0,-1 3 0,-2 0 16,-2 4 0,3 0 0,0 3 15,-3-2 0,0 2 0,-2 5 0,4-8 0,-4 8 16,2-8 0,-2 8 0,0 0 0,5-8 16,-5 8 0,0 0 0,0 0 15,0 0 0,0 0 0,0 0 0,0 0 0,0 0 16,0 0 0,-15 28 0,10-20 0,0 7 15,-1 1 0,0 0 0,1 0 0,1 1 16,1-1 0,1 0 0,2 0 0,5 1 16,-5 1 0,9 10 0,-3-5 0,0-3 15,8 8 0,-1-1 0,5 3 0,1-5 0,-1 3 16,-3-2 0</inkml:trace>
  <inkml:trace contextRef="#ctx0" brushRef="#br0">10453 8979 0,'0'0'0,"0"0"0,0 0 15,0 0 0,0 0 0,-5 17 0,5-17 16,0 0 0,12 15 0,-8-10 0,3 1 15,1-2 0,10 4 0,-3-2 0,1-2 0,-1 0 16,-2-4 0,0 0 0,-13 0 0,22 0 16,-5 0 0,-3-4 0,-1 0 0,-2-2 15,-5 0 0,3 0 0,-5-2 0,-4 8 16,10-15 0,-8 7 0,-2-2 0,0 10 16,-2-18 0,0 10 0,2 8 0,-14-21 15,5 13 0,1 0 0,-2 2 0,10 6 16,-17-10 0,8 8 0,9 2 0,-21 0 15,21 0 0,-22 4 0,6 1 0,-1 4 0,1-1 16,-1 0 0,1 2 0,1 1 16,2-1 0,2 6 0,0-4 0,0 1 0,4-1 15,1-2 0,2 0 0,0 0 0,2-2 16,2 7 0,2 1 0,0-4 16,4 4 0,0-4 0,3-1 0,5 2 0,0-1 15,4-3 0,-1 3 0,1-4 0,2 2 16,0-4 0,0 2 0,-2-1 0,-2-2 15,0-2 0,-1 1 0,-6 0 0,4-2 16,-13-2 0,17 0 0,-17 0 0,0 0 16,0 0 0,23-6 0,-23 6 0</inkml:trace>
  <inkml:trace contextRef="#ctx0" brushRef="#br0">10795 8547 0,'0'0'0,"0"0"0,0 0 16,0-8 0,0 8 0,0 0 15,0 0 0,0 0 0,0 0 0,0 0 0,0 0 16,0 0 0,0 0 0,0 0 0,0 0 15,0 0 0,33 10 0,-24-4 0,-3 2 16,4 7 0,2 1 0,-3 0 0,-3 2 16,-2 1 0,4 1 0,-6-4 0,0 16 15,-4-9 0,2-3 0,-2-4 0,-4-3 16,2-1 0,2 0 0,0-2 0,0-2 16,2-8 0,-7 14 0,5-6 0,2-8 15,-4 10 0,4-10 0,0 0 0,-4 9 16,4-9 0,0 0 0,0 0 0,0 0 15,0 0 0,8-26 0,-1 13 0,1-5 0,4 0 16,7-7 0,-1-1 0,0 0 16,-1 1 0,-2 3 0,-4 8 0,-3-1 0,1 1 15,3 0 0,-4 0 0,1 2 0,-4 4 16,-1 3 0,2-3 0,-1-1 0,-5 9 16,4-9 0,-2 3 0,-2 6 0,6-8 15,-6 8 0,6-6 0,-6 6 0,0 0 16,2-8 0,-2 8 0,0 0 0,0 0 15,0 0 0,0 0 0,0 0 0,0 0 0,0 0 16,0 0 0,0 0 0,0 0 0,0 0 16,0 0 0,-16 28 0,12-12 0,-1-1 15,1 1 0,0 0 0,2 2 0,2-1 16,0-3 0,0 4 0,0 0 0,4-3 16,-4 1 0,4-2 0,0 2 0,1-7 15,-1 1 0,-2-2 0,5 1 0,-2-2 16,-3-1 0,4 2 0,-6-8 0,4 10 15,-4-10 0,7 6 0,-7-6 0,4 8 16,-4-8 0,0 0 0,7 5 0,-7-5 16,0 0 0,7 10 0,-7-10 0,0 0 0,4 5 15,-4-5 0,0 0 0,0 0 0,4 7 16,-4-7 0,0 0 0,0 0 0,0 0 16,7 4 0,-7-4 0,0 0 0,0 0 15,0 0 0,0 0 0,0 0 0,0 0 16,0 0 0,0 0 0,5 8 0,-5-8 15,0 0 0,0 0 0,0 0 0,0 0 16,0 0 0,0 0 0,0 0 0,0 0 0</inkml:trace>
  <inkml:trace contextRef="#ctx0" brushRef="#br0">14547 7754 0,'0'0'0,"0"0"16,0 0 0,0 0 0,-13 0 0,13 0 15,0 0 0,0 0 0,0 0 0,-8-4 16,8 4 0,0 0 0,0 0 0,0 0 16,-6-2 0,6 2 0,0 0 0,0 0 0,0 0 15,0 0 0,0 0 0,0 0 0,0 0 16,0 0 0,18-12 0,-9 10 16,-9 2 0,18-2 0,-8 2 0,-10 0 0,21 2 15,-11-2 0,2 4 0,-4-2 0,9 4 16,-5 2 0,-2-2 0,-1 1 0,-2 1 15,4 4 0,-5 2 0,-2-2 0,2 4 16,0-3 0,-4 3 0,-2 0 0,2-2 0,-4 2 16,0-1 0,-2 1 0,-6-2 15,2 0 0,-1 2 0,-4-5 0,-2 3 16,1-2 0,-1 0 0,-1-2 0,-1 0 16,2-1 0,-2-1 0,1 1 0,1-4 15,3 1 0,2-2 0,1 2 0,3-6 0,6 0 16,-12 6 0,6-4 0,6-2 0,-9 2 15,9-2 0,0 0 0,-4 4 0,4-4 16,0 0 0,0 0 0,0 0 0,0 0 16,0 0 0,0 0 0,0 0 0,0 0 15,37-6 0,-18 0 0,1 2 0,0 2 0,2-2 16,14 2 0,-4 0 0,1-2 16,-6 2 0,-6 2 0,12-2 0,-5 1 0,-6 1 15,-2 0 0,-3 0 0,3 0 0,-3 0 16,1 1 0,-5-1 0,1 0 0,-4 2 15,-10-2 0,16-2 0,-16 2 0,0 0 16</inkml:trace>
  <inkml:trace contextRef="#ctx0" brushRef="#br0">15132 7910 0,'0'0'0,"0"0"0,0 0 16,-11-5 0,11 5 0,0 0 0,0 0 15,0 0 0,-10-1 0,10 1 0,0 0 0,0 0 16,0 0 0,0 0 0,0 0 0,0 0 15,0 0 0,0 0 0,0 0 0,0 0 16,0 0 0,45 6 0,-27-4 0,-3 0 16,3-2 0,-3-4 0,1 4 0,-6-3 15,1 1 0,0 1 0,-11 1 0,15-4 16,-7 0 0,-8 4 0,10-8 0,-4 6 16,-1-4 0,-5 6 0,2-12 0,0 4 15,-2 8 0,-4-15 0,-1 7 0,1 0 16,-4 0 0,-2-2 0,0 0 0,-1 0 15,-1 4 0,2 1 0,4 0 0,-6 2 0,12 3 16,-17-7 0,17 7 0,-18-2 0,18 2 16,-19 2 0,3 5 0,6-2 0,-4 1 15,5 2 0,-3 2 0,0 2 0,4 2 16,-1-1 0,3 4 0,-2-6 0,4 7 16,2-4 0,-2 0 0,4-3 0,0 5 15,0-4 0,4 4 0,0-1 0,0 1 16,4-2 0,-2 0 0,5 0 0,2-2 0,4-1 15,1 1 0,11 0 0,-1 4 0,3-4 16,0-5 0,2 0 0,-3-2 0,3 0 16,0-4 0,0-1 0,-9-1 0,-1-4 15,0 1 0,-3-2 0,-1-3 0,7-5 16,-2-6 0</inkml:trace>
  <inkml:trace contextRef="#ctx0" brushRef="#br0">15408 7312 0,'0'0'0,"2"-10"0,-2 10 0,0 0 0,0 0 16,2-6 0,-2 6 0,0 0 0,0 0 15,0 0 0,0 0 0,0 0 0,7-4 16,-7 4 0,0 0 0,0 0 0,0 0 16,0 0 0,0 0 0,0 0 0,0 0 15,0 0 0,0 0 0,0 0 0,0 0 16,0 0 0,0 0 0,17 2 0,-17-2 15,0 0 0,0 0 0,0 0 0,0 0 16,0 0 0,0 0 0,0 0 0,0 0 16,0 0 0,0 0 0,0 0 0,0 0 0,0 0 15,0 0 0,0 0 0,0 0 0,0 0 16,0 0 0,0 0 0,0 0 0,-28-4 16,28 4 0,0 0 0,0 0 0,-7-4 15,7 4 0,0 0 0,0 0 0,-6-6 16,6 6 0,0 0 0,0 0 0,-6-4 15,6 4 0,0 0 0,0 0 0,-4-6 16,4 6 0,0 0 0,-8-4 0,8 4 0,0 0 16,0 0 0,0 0 0,0 0 15,0 0 0,0 0 0,0 0 0,-2-5 0,2 5 16,0 0 0,0 0 0,0 0 0,0 0 16,0 0 0,0 0 0,0 0 15,0 0 0,0 0 0,0 0 0,0 0 0,0 0 16,0 0 0,0 0 0,0 0 0,0 0 15,0 0 0,0 0 0,0 0 0,0 0 16,0 0 0,0 0 0,0 0 0,0 0 16,0 0 0,-4 18 0,-5-17 0,9-1 0,-18 2 15,10 0 0,8-2 0,-16 2 0,16-2 16,-13-2 0,13 2 0,0 0 16,-12-4 0,12 4 0,-8-1 0,8 1 0,-8-9 15,8 9 0,-2-8 0,2 8 0,-2-8 16,2 8 0,-3-7 0,3 7 0,3-8 15,-3 8 0,0-8 0,0 8 0,2-8 16,-2 8 0,2-8 0,-2 8 0,6-8 0,-6 8 16,8-6 0,-8 6 0,6-4 15,2 2 0,-1-1 0,-7 3 0,18-3 16,-18 3 0,19 0 0,-8 3 0,-2-1 16,-9-2 0,26 5 0,-13 0 0,-1-2 15,-2 1 0,-1 0 0,0 2 0,0-2 0,-5 2 16,4 0 0,-2 0 0,-2 2 0,-4 0 15,0 2 0,0 0 0,0 3 0,-4 5 16,-6-4 0,2 6 0,-3-5 0,-7 11 16,-2-7 0,3-5 0,-5 6 0,-5 0 15,8-7 0,1 2 0,0-6 0,4-1 0,-2 0 16,1 0 0,-1 0 0,3-4 16,1 0 0,0-2 0,1 2 0,11-4 0,-18 0 15,18 0 0,0 0 0,-21-3 0,21 3 16,-13-3 0,13 3 0,-7-6 0,7 6 15,0 0 0,-6-10 0,6 6 0,0 4 16,0 0 0,0-10 0,0 10 0,4-8 16,-4 8 0,9-9 0,-5 2 0,3 2 15,0 0 0,1 0 0,-2 0 0,4 2 16,-2-1 0,3 0 0,5 0 0,1 0 16,-1 0 0,0 2 0,-2 0 0,-1-2 15,-1 4 0,-2-2 0,-10 2 0,17 0 16,-17 0 0,18 2 0,-9 0 0,-9-2 0,15 4 15,-8-2 0,-7-2 0,16 4 16,-10 0 0,0-2 0,3 2 0,-3 0 0,1 0 16,0 0 0,-1 2 0,1-3 0,-7-3 15,13 13 0,-6-8 0,-3-1 0,-4-4 0,16 8 16,-12-4 0,2 2 0,-1 0 16,-1-2 0,0 2 0,-4-6 0,7 4 15,-7-4 0</inkml:trace>
  <inkml:trace contextRef="#ctx0" brushRef="#br0">15636 7331 0,'0'0'0,"9"-7"15,-9 7 0,6-5 0,-2 0 16,-4 5 0,10-2 0,-10 2 0,0 0 0,13-2 15,-13 2 0,0 0 0,0 0 0,0 0 16,22 6 0,-18 0 0,0 0 0,0 2 16,1 0 0,-3-1 0,0 1 0,1 0 15,-3 2 0,0 0 0,0-2 0,0 1 16,-3-1 0,1 1 0,0 0 0,0-1 16,-1 0 0,3-8 0,-6 14 0,4-8 15,2-6 0,-4 7 0,4-7 0,-7 6 0,7-6 16,0 0 0,-5 7 0,5-7 0,0 0 15,0 0 0,0 0 0,0 0 0,0 0 16,0 0 0,0 0 0,16-32 0,-8 18 16,1-2 0,5 1 0,-6-1 0,1 0 15,0 2 0,2 0 0,-5-1 0,1 3 16,0 2 0,-1 2 0,-2 0 0,-2 0 16,3 0 0,-3 0 0,3 5 0,-5 3 15,4-12 0,-2 6 0,1-1 0,-3 7 16,2-7 0,-2 7 0,4-6 0,-4 6 15,0 0 0,2-6 0,-2 6 0,0 0 0,0 0 16,0 0 0,0 0 0,0 0 0,0 0 16,0 0 0,0 0 0,-17 24 0,8-11 15,2 4 0,1 0 0,-3-1 0,2 1 16,3 0 0,0 0 0,-1 1 0,1-3 16,2 1 0,2 0 0,0 0 0,0-2 15,0-4 0,0 1 0,2-1 0,2-2 16,1 0 0,-1 0 0,0 0 0,3-2 0,-2 0 15,-5-6 0,12 8 0,-7-4 0,-5-4 16,11 6 0,-11-6 0,11 3 0,-11-3 16,8 2 0,-8-2 0,0 0 0,14 4 15,-14-4 0,0 0 0,0 0 0,6 4 16,-6-4 0,0 0 0,5 6 0,-5-6 16,0 0 0</inkml:trace>
  <inkml:trace contextRef="#ctx0" brushRef="#br0">14670 9071 0,'0'0'16,"0"0"0,0 0 0,0 0 0,-5-7 0,5 7 16,0 0 0,0 0 0,0 0 15,0 0 0,0 0 0,0-10 0,0 10 16,0 0 0,0 0 0,0-10 0,0 10 0,0 0 15,5-12 0,-1 6 0,-4 6 0,7-14 16,-3 8 0,-1 1 0,3-5 0,-4 4 16,2-2 0,-4 8 0,4-10 0,2 4 15,-6 6 0,6-10 0,-6 10 0,4-7 0,-4 7 16,5-7 0,-5 7 0,0 0 16,0 0 0,0 0 0,0 0 15,0 0 0,0 0 0,0 0 0,-7 28 0,3-12 16,-2-1 0,-2 1 0,6 0 0,-2-2 15,-2 2 0,-1-1 0,5-2 0,-3-2 16,5 1 0,0-4 0,0 2 0,0-1 16,0 0 0,3-1 0,-1-1 0,0 3 15,0-4 0,3 0 0,-1 2 0,0-4 16,2 2 0,0-3 0,-6-3 0,8 7 16,-8-7 0,6 3 0,-6-3 0,0 0 15,11 0 0,-11 0 0,0 0 0,0 0 16,0 0 0,16-10 0,-16 10 0,8-5 0,-3 1 15,-3-2 0,-2 6 0,7-10 0,-7 10 16,6-8 0,-6 8 0,5-10 16,-5 10 0,4-6 0,-4 6 0,6-6 0,-6 6 15,0 0 0,5-10 0,-5 10 0,3-7 16,-3 7 0,2-4 0,-2 4 0,0 0 16,0 0 0,0 0 0,0 0 0,0 0 15,0 0 0,0 0 0,8 18 0,-12-10 0,2 9 16,0 1 0,-3 0 0,2 14 0,1-9 15,-2 4 0,-2-1 0,4-6 0,-1-2 16,-3 11 0,1-7 0,-2-2 0,7-6 16,-4 3 0,2-5 0,0-2 0,0 2 15,2-3 0,-2-1 0,2-1 0,-2 0 16,2 1 0,-2-2 0,2-6 0,0 10 16,0-10 0,0 8 0,0-8 0,0 0 15</inkml:trace>
  <inkml:trace contextRef="#ctx0" brushRef="#br0">15191 9097 0,'0'0'0,"0"0"0,0 0 0,0 0 16,0 0 0,-13 22 0,13-22 0,5 10 15,-1-6 0,0 1 0,0 2 0,4-1 16,-2-3 0,2 3 0,-1-2 0,2 0 15,0-2 0,-9-2 0,20 2 0,-10-2 0,-10 0 16,27-4 0,-12 0 0,-2 0 16,-2-2 0,-2 0 0,-2-1 0,-1-1 15,3-8 0,-5 6 0,0-2 0,-2 3 0,-2-1 16,0 0 0,-2 2 0,2 8 0,-6-14 16,-1 8 0,1 2 0,-1-2 0,7 6 15,-15-6 0,6 5 0,9 1 0,-20 0 16,2 3 0,4 3 0,-2-2 0,5 4 15,-4 2 0,4-1 0,-2 6 0,4-4 16,0 5 0,1 0 0,3 3 0,-1-3 16,4 2 0,-3 2 0,5-2 0,2 0 0,1-1 15,-1 1 0,2-3 0,3 3 0,-1-4 16,0 0 0,4-2 0,0 0 0,-1-2 16,0-3 0,0-1 0,1 0 0,-3-2 15,4-2 0,-11-2 0,27 0 0,-10-3 16,1-6 0,1 0 0,-1-3 0,6-10 15</inkml:trace>
  <inkml:trace contextRef="#ctx0" brushRef="#br0">15377 8602 0,'0'0'16,"0"0"0,0 0 0,0-12 0,0 12 15,0 0 0,0 0 0,10-5 0,-10 5 0,10-3 16,-10 3 0,18-2 0,-18 2 0,21 6 15,-5-2 0,-1 2 0,-1 0 0,-4 2 16,1 0 0,-4-2 0,4 5 0,-3 1 16,2 2 0,-4-2 0,-4 4 0,3 0 15,-5-3 0,-5 3 0,3 0 0,-4 0 16,-1 2 0,-2-1 0,-2-3 0,0 0 16,2 0 0,1-5 0,2 0 0,0-1 15,0-1 0,2-1 0,4-6 0,-9 10 16,9-10 0,-6 8 0,6-8 0,-5 8 15,5-8 0,0 0 0,-5 6 0,5-6 0,0 0 16,0 0 0,0 0 0,0 5 16,0-5 0,0 0 0,0 0 0,0 0 0,0 0 15,35-7 0,-25 4 0,9 2 0,-1-5 16,-3 4 0,-2 0 0,0 0 0,1 0 16,-14 2 0,19-4 0,-10 2 0,-9 2 15,17-2 0,-17 2 0,16 0 0,-16 0 16,15-4 0,-15 4 0,16-4 0,-10-2 0,3 3 15,-3-4 0</inkml:trace>
  <inkml:trace contextRef="#ctx0" brushRef="#br0">15790 8667 0,'2'-10'0,"-2"10"15,0 0 0,6-7 0,-6 7 0,0 0 16,6-7 0,-6 7 0,9-3 0,-9 3 0,9-6 16,-2 2 0,-7 4 0,15-5 0,-15 5 15,15-3 0,-4-1 0,-11 4 0,16 0 16,-16 0 0,0 0 0,19 0 0,-19 0 16,14 7 0,-8-2 0,-2 2 0,1 1 15,-3 2 0,1-2 0,1 10 0,-6-2 16,0 4 0,-1-5 0,1 3 0,-1-1 15,-1 0 0,2-2 0,-2 1 0,2-4 0,-3-2 16,1 0 0,-1-3 0,3 0 0,2-7 16,-4 11 0,4-11 0,-3 8 0,3-8 15,-4 8 0,4-8 0,0 0 0,0 0 16,0 0 0,0 0 0,0 0 0,0 0 16,0 0 0,0 0 0,0 0 0,13-39 15,-4 25 0,-2-4 0,-1 2 0,3-1 16,0 0 0,0 2 0,-3-1 0,3-2 15,0 5 0,-3-1 0,1 4 0,-1-2 16,-1 2 0,-3 1 0,3 1 0,1 1 0,-4 0 16,2-3 0,-2 4 0,-2 6 0,8-14 15,-6 10 0,-2 4 0,4-8 0,-4 8 16,4-8 0,-4 8 0,0 0 0,7-8 16,-7 8 0,0 0 0,2-5 0,-2 5 15,0 0 0,0 0 0,0 0 0,0 0 16,0 0 0,0 0 0,0 0 0,-7 23 15,3-7 0,0-2 0,0 3 0,-4 0 16,2 0 0,4 1 0,-4-3 0,1 5 0,1-2 16,1 0 0,3-2 0,0 2 15,3-5 0,-1 1 0,0 2 0,0-2 0,7-1 16,-5 3 0,3-6 0,2-2 16,-5-4 0,0 4 0,5-4 0,-9-4 0,12 7 15,-6-4 0,-6-3 0,11 5 0,-11-5 16,10 2 0,-10-2 0,0 0 0,12 2 15,-12-2 0,0 0 0,0 0 0,0 0 16,15 0 0,-15 0 0,0 0 0,0 0 16,0 0 0,15 3 0,-15-3 0,0 0 0,0 0 15,0 0 0,0 0 0,0 0 0,0 0 16,0 0 0,0 0 0,0 0 16,0 0 0,17-3 0,-17 3 0,0 0 0,0 0 15</inkml:trace>
  <inkml:trace contextRef="#ctx0" brushRef="#br0">4847 11569 0,'0'0'0,"-9"-4"0,9 4 0,0 0 0,0 0 15,0 0 0,0 0 0,0 0 0,0 0 16,0 0 0,0 0 0,0 0 0,0 0 16,0 0 0,0 0 0,0 0 0,0 0 15,0 0 0,0 0 0,0 0 0,0 0 16,0 0 0,0 0 0,0 0 0,0 0 15,0 0 0,0 0 0,0 0 0,0 0 16,0 0 0,0 0 0,55 0 0,-22-4 0,2 2 16,0 2 0,0-3 0,-2 0 15,-3 1 0,-3 4 0,-5-4 0,-2 4 16,-3-2 0,3 3 0,-7-2 0,1 3 16,-6-2 0</inkml:trace>
  <inkml:trace contextRef="#ctx0" brushRef="#br0">4828 11796 0,'-14'4'0,"14"-4"0,0 0 0,0 0 15,0 0 0,0 0 0,0 0 0,0 0 16,0 0 0,0 0 0,0 0 0,0 0 15,0 0 0,0 0 0,31 8 0,-31-8 16,30 4 0,-14-2 0,3-1 0,-1-1 16,5 0 0,-2 3 0,11 1 0,2-1 15,-1-3 0,4 3 0,-4-3 0</inkml:trace>
  <inkml:trace contextRef="#ctx0" brushRef="#br0">5888 11384 0,'0'-10'0,"0"10"15,0 0 0,0 0 0,2-8 16,-2 8 0,0 0 0,0 0 0,0 0 0,0 0 16,0 0 0,0 0 0,0 0 0,0 0 15,0 0 0,0 0 0,0 0 0,0 0 16,9 35 0,-7-17 0,0 0 0,7 11 16,-5 3 0,0-2 0,6-1 0,-6 1 15,0 1 0,1-3 0,-1 4 0,2-1 16,-4 1 0,4-8 0,-4-3 0,0-1 15,2-1 0,-4-1 0,0-2 0,2 0 0,0-1 16,-2 0 0,2-3 0,-2-3 0,0-1 16,0-8 0,3 14 0,-3-6 15,0-2 0,0-1 0,0-5 0,0 10 0,0-10 16,0 0 0</inkml:trace>
  <inkml:trace contextRef="#ctx0" brushRef="#br0">6838 10877 0,'0'0'0,"-4"-16"0,6 10 0,-2 6 16,-2-12 0,2 12 0,0-12 0,0 12 16,0-8 0,0 8 0,0-10 0,0 10 15,0 0 0,0 0 0,2-10 0,-2 10 16,0 0 0,0 0 0,0 0 0,-2-9 16,2 9 0,0 0 0,0 0 0,0 0 15,0 0 0,7 29 0,-5-9 0,2 14 16,3 5 0,0 20 0,-1 4 0,0 1 0,1 3 15,-5 6 0,9 6 0,4 55 0,-7-48 16,-2-19 0,3 3 0,-3-3 0,-2 2 16,6-2 0,-2 0 0,-2 0 0,1-6 15,-2-13 0,-1-9 0,5 0 0,-5 3 16,2 19 0,2-15 0,-4-9 0,0 0 16,3 1 0,-3-3 0,-2 1 0,4 0 15,-1-1 0,0 0 0,-3-3 0,0-1 16,0-1 0,0-2 0,-2-7 0,-2-1 15,0-4 0</inkml:trace>
  <inkml:trace contextRef="#ctx0" brushRef="#br0">7583 11080 0,'-4'8'0,"4"-8"16,-2 7 0,2-7 0,0 10 0,0-10 15,0 0 0,0 0 0,4 14 0,0-8 16,-4-6 0,14 8 0,-10-4 0,5 0 16,-9-4 0,18 4 0,-10-4 0,-8 0 15,18 0 0,-18 0 0,17-4 0,-9 0 0,-8 4 16,16-10 0,-9 5 0,-1-4 0,1 1 15,-4 0 0,1 1 0,0-1 0,-2 0 16,0-2 0,-2 10 0,-2-14 0,0 6 16,2 8 0,-8-12 0,2 9 0,6 3 15,-12-8 0,3 6 0,9 2 0,-18-2 16,18 2 0,-28 2 0,17 0 0,-7 2 16,3 0 0,5-1 0,-2 4 0,4-4 15,-8 7 0,5 0 0,3-2 0,-2 0 0,4 0 16,-1 0 0,-1 4 0,2-1 0,-2-1 15,6 0 0,2-2 0,-2 0 0,2-8 16,2 18 0,2-8 0,6 3 0,0 1 16,1-2 0,3-2 0,1 2 0,3-3 15,2 1 0,-1-5 0,3 2 0,-5-3 16,3 2 0,-2-4 0,1 2 0,-3 0 16,3-2 0,-1-2 0,-18 0 0,22 0 15,-22 0 0,19-4 0,-12 0 0,-7 4 16,13-8 0,-7 0 0,-6 8 0</inkml:trace>
  <inkml:trace contextRef="#ctx0" brushRef="#br0">7777 10707 0,'0'0'15,"0"-8"0,0 8 0,0 0 0,2-10 0,-2 10 16,0 0 0,0 0 0,4-8 0,-4 8 16,0 0 0,0 0 0,11-2 15,-11 2 0,0 0 0,26 10 0,-11-2 0,-1 4 16,0 0 0,0 2 0,-1-1 0,-2 1 16,2 2 0,-4 2 0,0-3 0,-3 2 15,3-2 0,-3 1 0,4 0 0,-6-5 16,0 1 0,-2-4 0,0 2 0,1-2 15,-3-8 0,4 10 0,-4-10 0,2 10 16,-2-10 0,2 6 0,-2-6 0,0 0 16,0 0 0,0 0 0,0 0 0,0 0 0,0 0 15,0 0 0,14-32 0,-12 17 0,0-5 16,2-10 0,1-2 0,1 1 16,-1 7 0,-1-6 0,-2 9 0,1 1 0,-3 3 15,2 0 0,0 6 0,0 3 0,-2-2 16,0 2 0,0 8 0,2-12 0,-2 12 15,0-11 0,0 11 0,0-10 0,0 10 16,0 0 0,2-8 0,-2 8 0,0 0 0,0 0 16,0 0 0,0 0 0,0 0 15,0 0 0,0 0 0,12 26 0,-10-17 16,2 1 0,-2 6 0,5 0 0,-3 2 0,0-7 16,0 5 0,2 0 0,2 1 0,-4-1 15,1 0 0,1 2 0,3-3 16,-2 3 0,-1-2 0,3 2 0,0 0 0,0-1 15,-1 1 0,-2 0 0,8 9 16,-5-5 0</inkml:trace>
  <inkml:trace contextRef="#ctx0" brushRef="#br0">9965 10886 0,'0'0'0,"0"0"15,0 0 0,0 0 0,0 0 0,0 0 0,0 0 16,0 0 0,0 0 0,-34 9 16,34-9 0,-17 3 0,7-1 0,-2-2 0,1 3 15,11-3 0,-26 0 0,10 0 0,3-3 16,5 1 0,-4-1 0,4-2 16,-1 3 0,3-3 0,-3 0 0,2 0 0,1-1 15,-1 0 0,3-2 0,-1 0 0,1 0 16,0 0 0,1 0 0,1 0 0,0 3 15,0-3 0,2 8 0,2-12 0,-2 12 16,4-8 0,-4 8 0,5-8 0,-5 8 16,9-2 0,-9 2 0,9-2 0,-9 2 0,17 4 15,-8 0 0,6 4 0,-5 2 0,4 2 16,-1 0 0,-1 1 0,-2 1 0,1 2 16,-2 0 0,0 0 0,-5 3 0,0-1 15,0 0 0,-4 2 0,0-1 0,-2 11 16,-4-7 0,-5 3 0,-2 2 0,-6-5 15,-2 1 0,-1-3 0,5-3 0,1-4 16,2-2 0,-2 0 0,3-2 0,-3-1 0,6-2 16,-1-2 0,-3 0 0,6-4 15,-1 1 0,9-2 0,-18 0 0,18 0 0,-12-3 16,12 3 0,-10-7 0,6 2 0,-2-1 16,3-2 0,1 0 0,2 2 15,0 6 0,5-16 0,-3 10 0,2-2 0,0 3 16,4-3 0,0 4 0,-2-2 0,5 2 15,1 2 0,-4 0 0,10 0 0,1 2 16,-5 0 0,1 2 0,-4-2 0,6 4 16,-1 0 0,-1 2 0,1-2 0,-4 2 15,6-1 0,-5 1 0,5 0 0,-3 2 0,1-2 16,-4 2 0,4-4 0,-3 4 0,2-2 16,-1-3 0,0 4 0,0-2 0,-1 0 15,-4-2 0,2-1 0,-3-2 0,-8 0 16</inkml:trace>
  <inkml:trace contextRef="#ctx0" brushRef="#br0">10274 11072 0,'6'-6'0,"-6"6"0,0 0 0,0 0 15,0 0 0,0 0 0,0 0 0,0 0 16,27 8 0,-19-6 0,1 0 0,0 0 16,8 0 0,1 2 0,-3-2 0,1-2 15,3 0 0,-1 0 0,-1 0 0,-2-4 16,2 2 0,-3-2 0,-3 0 0,0-2 0,-2 2 16,-1-2 0,-3 0 0,2-1 15,-3 0 0,-2-1 0,0-2 0,-4 1 16,0 1 0,0 2 0,-5-2 0,-2 0 0,-4 0 15,-5 0 0,-2 3 0,3 0 0,-5 5 16,3-3 0,-3 4 0,2 1 0,1 1 16,-1 1 0,0 2 0,1 1 0,1 1 15,3 0 0,1 2 0,1 0 0,2-1 16,2 1 0,5-2 0,0 2 0,2 0 16,2-2 0,4 2 0,0 4 0,5 0 15,4-1 0,2 1 0,10 2 0,5-1 16,3-2 0,0-4 0,4-3 0,-7 2 15,9-4 0,-7 0 0,-3-2 0,2-4 16,3 2 0,-10-4 0,-2 0 0,-6-2 0,-1-4 16,3 0 0</inkml:trace>
  <inkml:trace contextRef="#ctx0" brushRef="#br0">10477 10382 0,'16'5'15,"-1"1"0,0 4 0,-4-2 0,0 2 16,2 4 0,-2 0 0,1 1 0,-2-1 16,7 12 0,-5-4 0,-4-4 0,-1-3 0,-5 3 15,0-1 0,1 1 0,-3-2 0,0 0 16,-5-2 0,0 1 0,1-2 16,-4 0 0,3-1 0,-4-4 0,3-1 0,1 2 15,1-6 0,-2 3 0,6-6 0,-8 4 16,8-4 0,-6 6 0,6-6 0,0 0 15,-8 4 0,8-4 0,0 0 0,0 0 16,0 0 0,0 0 0,0 0 0,0 0 16,0 0 0,0 0 0,0 0 0,0 0 15,22-20 0,-14 17 0,1-3 0,2 3 16,-11 3 0,19-7 0,-3 5 0,-3-2 16,1 0 0,-6 2 0,3 0 0</inkml:trace>
  <inkml:trace contextRef="#ctx0" brushRef="#br0">10959 10287 0,'0'0'0,"27"6"0,-21-2 16,0 1 0,1 2 0,-3-1 0,1 1 15,-3 3 0,5 6 0,-3 0 0,-2-1 16,0 3 0,0 0 0,-2 0 0,0 0 16,-2 0 0,0-1 0,0 3 0,-2-4 15,2-1 0,-1-3 0,1-2 0,0-2 16,0 0 0,2-2 0,0-6 0,-3 10 16,3-10 0,0 5 0,0-5 0,0 0 15,0 0 0,0 0 0,0 0 0,0 0 16,18-15 0,-5-1 0,5-12 0,-3 3 15,2-3 0,-1-2 0,-3 3 0,3 1 0,-4-1 16,-1 5 0,1-6 0,-6 9 0,0 1 16,1 2 0,-3 4 0,-1 3 0,1-1 15,1 3 0,-5 2 0,0 5 0,4-10 16,-4 10 0,0-8 0,0 8 0,0 0 16,0 0 0,0 0 0,0 0 0,0 0 15,0 0 0,0 0 0,-31 27 0,25-11 16,-6-2 0,4 4 0,-1-3 0,3 3 0,1-2 15,0 2 0,3 0 0,-2 11 0,4-7 16,0-1 0,2-1 0,2-2 0,6 11 16,0-7 0,1-2 0,1-2 0,7 6 15,-3-6 0,1-1 0,-4-3 0,2-2 16,-1 0 0,1 1 0,-2-1 0,-2-2 16,0 0 0,-2-2 0,-3-1 0,1-4 15,-5 3 0</inkml:trace>
  <inkml:trace contextRef="#ctx0" brushRef="#br0">8078 12403 0,'0'0'15,"0"0"0,0 0 0,0 0 0,0 0 16,0 0 0,0 0 0,-15 0 0,15 0 0,0 0 16,0 0 0,0 0 0,0 0 15,0 0 0,0 0 0,0 0 0,0 0 16,0 0 0,31 10 0,-31-10 0,15 0 0,-6 3 15,-9-3 0,17-3 0,-17 3 0,18-3 16,-7-1 0,-5 1 0,0 0 0,4-1 16,-4-2 0,-1 2 0,1-2 0,-1-2 15,-1 2 0,-4 6 0,0-12 0,0 6 16,0 6 0,0-10 0,0 10 0,-7-5 16,7 5 0,-11-7 0,5 6 0,6 1 15,-20-2 0,20 2 0,-19 3 0,1 2 16,3 0 0,-1 3 0,4 0 0,-2 0 15,1 2 0,-1 0 0,4 4 0,-1-2 16,0 1 0,4-3 0,1 2 0,2-2 0,-1 0 16,0-3 0,5 3 0,0-2 0,0 2 15,2-2 0,4 2 0,2 6 0,3-4 16,2 1 0,4-3 0,-1 0 0,1-2 16,1 0 0,-1 0 0,1-4 0,2 0 15,-3-2 0,1-2 0,-1 0 0,3-2 16,-2 0 0,-3-4 0,1-4 0,-2 0 15,2-1 0,-5-2 0</inkml:trace>
  <inkml:trace contextRef="#ctx0" brushRef="#br0">8254 11987 0,'20'-3'0,"-20"3"0,25 0 16,-7 1 0,0 3 0,-3 4 0,1 0 0,-1 2 15,0 0 0,0 2 0,-1 3 0,-6-1 16,3 4 0,-2-4 0,-4 4 16,1 0 0,-4-1 0,0 1 0,-2 0 0,-2-1 15,0 1 0,-2-2 0,0 0 0,-2-2 16,0-1 0,2-3 0,0-2 0,-1 0 15,1 0 0,4-8 0,-7 8 0,7-8 16,-4 6 0,4-6 0,0 0 0,0 0 0,0 0 16,0 0 0,-7-22 0,9 4 15,3-2 0,6-11 0,-2-3 0,3 1 16,0 1 0,-2 2 0,3-1 0,-1 5 0,-2 5 16,-3 1 0,-2 2 0,3 4 15,-3 2 0,-1 1 0,-2 1 0,4 2 0,-3 0 16,-3 8 0,3-10 0,-3 10 0,4-8 15,-4 8 0,2-7 0,-2 7 0,0 0 16,4-6 0,-4 6 0,0 0 0,0 0 16,0 0 0,0 0 0,0 0 0,0 0 15,0 0 0,-8 31 0,6-15 0,-1 2 0,0-3 16,1 1 0,2 2 0,0 2 0,0-4 16,0 1 0,5 1 0,0-4 15,3 4 0,-1-3 0,3 1 0,2 0 0,1-2 16,2 0 0,10 7 0,-2-3 0,-3-2 15,0-4 0,-5-2 0,1 3 0,11 3 16,-7-4 0,1 2 0,-5-8 0</inkml:trace>
  <inkml:trace contextRef="#ctx0" brushRef="#br0">9949 12362 0,'0'0'0,"-2"-14"0,2 14 0,0-12 0,0 12 16,0-10 0,0 10 0,2-13 0,0 5 15,-2 2 0,2-2 0,3 0 0,-1-2 16,1 3 0,-1-7 0,5 2 0,-5 0 15,0 2 0,4 2 0,-4 0 0,-2 2 16,2-1 0,-4 7 0,7-8 0,-7 8 0,4-8 16,-4 8 0,0 0 0,0 0 15,0 0 0,0 0 0,0 0 0,-2 37 0,0-17 16,-5 11 0,3-1 0,0-2 0,2 1 16,-6 3 0,6-2 0,2-3 15,0-3 0,2-4 0,0-3 0,4-1 0,-4 2 16,0-7 0,2 1 0,-2-2 0,0-2 15,5-4 0,-5 4 0,-2-8 0,9 8 16,-9-8 0,11 4 0,-11-4 0,15 0 16,-15 0 0,20-10 0,-12 6 0,4-6 15,3-3 0,-2-1 0,7-8 0,-5 1 0,-2 3 16,-1 4 0,-2 0 0,-1 0 0,-3 4 16,1 2 0,-2 1 0,-1 0 0,-4 7 15,6-8 0,-6 8 0,0 0 0,0 0 16,0 0 0,0 0 0,11 16 0,-8-6 15,-1 6 0,0 2 0,-2-3 0,2 5 16,-2 0 0,2-2 0,-2 1 0,0 9 16,3-4 0,-3-4 0,0-5 0,0 3 15,0-2 0,2 0 0,-4-1 0,2-3 16,0 0 0,2 0 0,-2-4 0,0 2 0,0-2 16,2 0 0,2 2 0,0-3 15,-4-7 0,8 10 0,0-10 0</inkml:trace>
  <inkml:trace contextRef="#ctx0" brushRef="#br0">10560 12378 0,'0'0'0,"0"0"0,0 0 0,0 0 16,0 0 0,0 0 0,0 0 0,0 0 15,0 0 0,7 30 0,-7-22 0,0-8 16,4 13 0,2-5 0,-2 0 0,-4-8 16,12 14 0,-8-8 0,-4-6 0,11 10 15,-4-8 0,-7-2 0,20 4 0,-20-4 16,17 0 0,-17 0 0,27-8 0,-10 2 16,-3-4 0,-2 2 0,0-4 0,-4 3 15,-3-1 0,1 0 0,-2 2 0,-4 8 16,2-16 0,-2 16 0,-6-12 0,6 12 15,-15-8 0,4 6 0,-4 4 0,15-2 0,-33 2 16,17 2 0,-1 4 0,-3 2 0,5 0 16,-1 0 0,2 1 0,-2 1 0,5 0 15,0 0 0,0 0 0,5-1 0,-1 1 16,4-2 0,1 0 0,2-10 0,2 18 16,3-3 0,4 0 0,-1-3 0,4 1 15,3-3 0,1 0 0,3-3 0,16 3 16,-3 0 0,-1-8 0,2 3 0,1-2 15,-2-5 0,1-4 0,-6 1 0,-8-2 0,1 2 16,-3-1 0,3-4 0,-4 0 0,-2-2 16,1 0 0,3-13 0,-5 3 0</inkml:trace>
  <inkml:trace contextRef="#ctx0" brushRef="#br0">10583 11717 0,'12'-4'0,"-12"4"0,25-2 16,-25 2 0,24 2 0,-24-2 0,21 6 0,-11-2 16,5 4 0,-2 2 0,0-1 15,0 4 0,0 2 0,-6 1 0,1 0 16,0-1 0,-4 5 0,-4-2 0,0 2 0,-2-1 15,0-1 0,-2 0 0,-6 10 0,3-7 16,-1-5 0,-1 2 0,0-6 0,1 2 16,5-4 0,-4-1 0,1-1 0,4-2 15,2-6 0,-7 12 0,5-8 0,2-4 16,-4 8 0,4-8 0,0 0 0,-4 8 0,4-8 16,0 0 0,0 0 0,0 7 15,0-7 0,0 0 0,0 0 0,0 0 0,15 8 16,-15-8 0,24 4 0,-9-4 0,0 0 15,2 0 0,-3 3 0,3-3 0,3 0 16,-4 0 0,1 0 0,-17 0 0,31 0 16,-18-3 0,-13 3 0,17 0 0,-17 0 15,14-2 0,-14 2 0,11-3 0,-11 3 16,6-7 0,-6 7 0</inkml:trace>
  <inkml:trace contextRef="#ctx0" brushRef="#br0">11092 11731 0,'0'0'0,"0"0"0,3-8 16,-3 8 0,0 0 0,0 0 0,6-10 16,-6 10 0,0 0 0,7-6 0,-7 6 15,0 0 0,0 0 0,13-6 0,-13 6 16,9-2 0,-9 2 0,0 0 0,15 0 16,-15 0 0,0 0 0,25 2 0,-25-2 15,15 6 0,-9-4 0,-6-2 0,16 8 16,-10-4 0,3 0 0,-2 2 0,-1-2 15,1 2 0,-7-6 0,10 12 0,-5-5 16,0 3 0,-3-2 0,0 8 0,0 2 0,-4 0 16,0 2 0,-5-1 0,2-1 0,-1 2 15,-5 7 0,0-5 0,0-4 0,5-3 16,-5 1 0,4-2 0,-2 0 0,1-3 16,-2-1 0,6-2 0,0-2 0,4-6 15,-7 10 0,5-4 0,2-6 0,0 0 16,-6 8 0,6-8 0,0 0 0,0 0 15,0 0 0,0 0 0,0 0 0,11-33 16,-5 15 0,8-10 0,-6-3 0,7 1 0,1-2 16,-3 1 0,-2 1 0,2-1 15,-2 3 0,2 0 0,-2 6 0,-4 1 0,-1 5 16,3 1 0,-3-1 0,4 0 0,-8 4 16,4 2 0,-4 2 0,5 0 15,-7 8 0,4-13 0,-2 6 0,-2 7 0,4-9 16,-4 9 0,6-8 0,-6 8 0,0 0 15,0 0 0,4-8 0,-4 8 0,0 0 16,0 0 0,0 0 0,0 0 0,0 0 16,-18 32 0,9-17 0,1 1 0,-2 2 0,-2 9 15,-2 1 0,6-6 0,-1-3 0,3-3 16,1 2 0,0 2 0,1-4 0,4 1 16,0 3 0,0-2 0,2-1 0,2 1 15,2-2 0,0 2 0,5-2 0,0-1 16,10 5 0,-3-4 0,-3-2 0,1-5 15,1 1 0,-3 0 0,0-4 0,-4 0 16,3 0 0,-5-2 0,2-2 0,-10-2 16,12 6 0,-12-6 0,11 2 0,-11-2 15,0 0 0,12 2 0,-12-2 0,0 0 16,0 0 0,10 4 0,-10-4 0,0 0 0,0 0 16,0 0 0,0 0 0,0 0 15,0 0 0,0 0 0,0 0 0,16 0 16,-16 0 0,0 0 0,0 0 0,0 0 0,0 0 15,0 0 0,0 0 0,0 0 0,0 0 16,0 0 0,0 0 0,0 0 0</inkml:trace>
  <inkml:trace contextRef="#ctx0" brushRef="#br0">11722 10230 0,'2'-14'0,"0"4"16,-2 10 0,0-10 0,0 10 0,4-10 15,-4 10 0,0 0 0,2-10 0,-2 10 16,0 0 0,2-9 0,-2 9 0,0 0 16,0 0 0,5-9 0,-5 9 0,0 0 15,0 0 0,0 0 0,0 0 0,0 0 16,0 0 0,0 0 0,0 0 0,0 0 15,35 28 0,-20 0 0,2 3 0,-1 5 16,-1 5 0,3 22 0,2 6 0,-1 4 0,-7 1 16,-4 3 0,-1 1 0,8 56 0,-8-44 15,-9-16 0,2 60 0,0 0 0,-2-39 16,-6 41 0,0-41 0,6-18 0,-9 59 16,5-47 0,3-20 0,0 0 0,3 2 15,0 0 0,3-4 0,6 0 0,-3-20 16,5 13 0,1 3 0,0-2 0,-3-16 15,0-5 0,2-3 0,-5-1 0,4-1 16,-2 1 0,1-5 0,-3 1 0,-2-5 0,8-2 16,-6-8 0,-4-3 0,3-2 0,-3-3 15,2 1 0,-2-2 0,1-2 0,-3-6 16,4 10 0,-4-10 0,3 6 0,-3-6 16,0 0 0,2 8 0,-2-8 0,0 0 15,0 0 0,0 0 0,0 0 0,0 0 16,0 0 0,0 0 0,0 0 0,0 0 15,0 0 0,0 0 0,0 0 0,0 0 16,0 0 0,0 0 0</inkml:trace>
  <inkml:trace contextRef="#ctx0" brushRef="#br0">12733 11608 0,'0'0'0,"-13"-15"0,13 15 16,0 0 0,-2-6 0,2 6 0,0 0 16,0 0 0,-2-8 0,2 8 0,0 0 15,0 0 0,0-8 0,0 8 0,0 0 0,0 0 16,2-10 0,-2 10 0,6-5 16,-1-2 0,6 4 0,-2-2 0,9-2 0,15-3 15,1 0 0,-3 4 0,0 0 0,2 2 16,-7 2 0,-3 0 0,-3 0 0,-2 4 15,-1-2 0,1 6 0,-5-4 0,-1 4 16,-6-2 0,-2 2 0</inkml:trace>
  <inkml:trace contextRef="#ctx0" brushRef="#br0">12694 11825 0,'0'0'0,"0"0"0,0 0 0,37-5 16,-19 0 0,4 2 0,9-5 0,1 4 0,3-2 16,-4 4 0,0-2 0,-3 2 0,-7 2 15,0 0 0,-1 0 0</inkml:trace>
  <inkml:trace contextRef="#ctx0" brushRef="#br0">14234 11642 0,'0'0'0,"0"0"15,0 0 0,-7 4 0,7-4 0,0 0 16,0 0 0,0 0 0,0 0 0,0 0 15,0 0 0,0 0 0,0 0 0,0 0 16,0 0 0,0 0 0,0 0 0,0 0 16,0 0 0,0 0 0,0 0 15,0 0 0,3-22 0,-3 22 0,4-11 0,-2 3 16,2 0 0,-2 0 0,1 0 0,4-8 16,-5 4 0,4-2 0,-2 1 0,1 5 15,-3-4 0,5 2 0,-5-4 0,3 3 16,-3 1 0,2 2 0,0 0 0,-2 0 15,-2 8 0,2-14 0,1 10 0,-3 4 16,2-10 0,-2 10 0,3-8 0,-3 8 16,0 0 0,6-7 0,-6 7 0,0 0 0,2-6 15,-2 6 0,0 0 0,0 0 0,0 0 16,4-9 0,-4 9 0,0 0 16,0 0 0,0 0 0,0 0 0,13 20 0,-11-10 15,4 8 0,0 10 0,0 1 0,1 1 16,-1-1 0,-1 3 0,4 1 0,-5-3 15,0 2 0,-2-3 0,5 1 0,-4-9 16,1 1 0,0-4 0,0-2 0,1 0 16,-1-1 0,0-2 0,1-2 0,-2-3 15,1 0 0,-2 0 0,0-3 0,2 2 16,-4-7 0,9 5 0,-7 0 0,-2-5 16,11 1 0,-11-1 0,0 0 0,29-9 15,-20-1 0,5 0 0,-2-4 0,-1 0 16,-1-2 0,2 1 0,0-3 0,6-6 0,-7 4 15,-3 3 0,0 1 0,0 2 0,-3-2 16,3 3 0,-3 1 0,-3 2 0,1 0 16,-1 2 0,-2 8 0,6-12 0,-6 5 15,0 7 0,2-10 0,-2 10 0,4-8 16,-4 8 0,0 0 0,0-8 0,0 8 0,0 0 16,0 0 0,0 0 0,0 0 15,0 0 0,0 0 0,0 0 0,0 0 0,0 0 16,12 29 0,-10-13 0,-2 2 0,4 10 15,-4 3 0,5 0 0,-8-1 0,6 0 16,1-3 0,0 5 0,-4-8 0,2-2 16,0-5 0,-2-1 0,8 2 0,-6 0 15,0-3 0,0 1 0,-2 0 0,2 0 16,2-1 0,-4-3 0,0-2 0,2 0 16,-2 0 0,0-2 0,3-1 0,-1 1 15,0 0 0,0 1 0,-2 0 0,2-1 16,0 0 0,1 0 0,2-2 0,-3 2 15,2-3 0,0 1 0,2-2 0,-6-4 16</inkml:trace>
  <inkml:trace contextRef="#ctx0" brushRef="#br0">15066 11814 0,'0'0'0,"0"0"0,0 0 0,22 8 15,-22-8 0,7 3 0,-1 2 0,1-2 16,0 1 0,3-1 0,-1 0 0,7 1 15,4 2 0,-3-2 0,3-2 0,-1 0 16,-1 0 0,0-2 0,-1 0 0,1-2 16,-1 0 0,1-2 0,-1-1 0,-4 0 0,-2 0 15,1-2 0,0-1 0,-1 1 0,-2-1 16,0 0 0,-5 0 0,2 0 0,-3 0 16,-1 0 0,0 1 0,-4-1 0,2 0 15,-5 0 0,1 0 0,0 2 0,0 0 16,-1-2 0,-4 2 0,3 2 0,-1 1 15,7 3 0,-20-8 0,12 6 0,8 2 16,-20-3 0,20 3 0,-17 0 0,17 0 0,-18 5 16,9 0 0,1 1 0,-6 4 15,3 2 0,1 4 0,0-2 0,2-1 0,2 3 16,-1 2 0,4-3 0,1 5 0,4-2 16,3 2 0,2-3 0,-1 1 15,10 10 0,1-4 0,1-5 0,-3-3 0,3-4 16,6 6 0,-3-6 0,1 0 0,-4-4 15,-3-1 0,5-1 0,-3 0 0,3-4 16,0 2 0,-3-2 0,1-2 0,-5 0 16,3-2 0,-6-2 0,1 2 0,-2 0 15,0-4 0,-1 4 0,1-2 0,-2-1 0,0 2 16,1-1 0,-2-2 0,-6 6 0,12-3 16,-6-3 0,1 4 0,-7 2 0,8-8 15,-8 8 0,7-4 0,-7 4 0,7-6 16,-7 6 0,4-4 0,-4 4 0,0 0 15,4-4 0,-4 4 0,0 0 0,7-4 16,-7 4 0,0 0 0,0 0 0,4-6 16,-4 6 0,0 0 0,0 0 0,0 0 15,0 0 0,0 0 0,9-5 0,-9 5 16,0 0 0,0 0 0,0 0 0,0 0 0</inkml:trace>
  <inkml:trace contextRef="#ctx0" brushRef="#br0">15349 11165 0,'0'0'15,"0"0"0,-7-6 0,7 6 0,0 0 0,0 0 16,-6-2 0,6 2 0,0 0 0,0 0 16,0 0 0,0 0 0,0 0 0,0 0 15,-6-6 0,6 6 0,0 0 0,0 0 16,0 0 0,0 0 0,-7-4 0,7 4 16,0 0 0,0 0 0,0 0 0,0 0 15,-3-8 0,3 8 0,0 0 0,0 0 16,0 0 0,0 0 0,3-10 0,-3 10 15,0 0 0,7-6 0,-7 6 0,10-4 16,-1 0 0,-9 4 0,20-2 0,-14 1 16,8-1 0,3 2 0,-4-3 0,0 3 0,-2 0 15,2 3 0,-2-1 0,-1-1 0,7 3 16,-7-2 0,4 2 0,-8 0 0,3 0 16,-2 0 0,-7-4 0,13 10 0,-9-4 15,0 0 0,0 2 0,2-1 0,-4 1 16,-2 0 0,0 2 0,0 0 0,0-2 15,-2 2 0,-4 0 0,2-4 0,2 4 16,-2-3 0,0 3 0,-1-4 0,5-6 0,-8 14 16,5-8 0,-4 0 0,7-6 15,-8 12 0,8-12 0,-4 6 0,4-6 16,-7 5 0,7-5 0,0 0 0,0 0 0,-9 7 16,9-7 0,0 0 0,0 0 15,0 0 0,0 0 0,0 0 0,0 0 0,0 0 16,0 0 0,0 0 0,0 0 0,0 0 15,35-14 0,-35 14 0,20-3 16,-2 2 0,-3 1 0,-15 0 0,26 1 0,-15 2 16,0 1 0,-11-4 0,17 5 0,-7-2 15,-2 0 0,-1 1 0,-7-4 0,15 10 0,-6-6 16,-5 0 0,-4-4 0,11 12 0,-7-6 16,1 0 0,-5-6 0,2 11 15,-2-11 0,0 12 0,0-12 0,-4 10 0,4-10 16,-3 10 0,-1-4 0,4-6 0,-13 12 15,7-6 0,-4-2 0,2 0 0,-7 4 16,-3-3 0,0 2 0,1-4 0,1-1 16,-1 2 0,-1 0 0,1-2 0,-1-2 15,3 0 0,15 0 0,-22 0 0,22 0 16,-20 0 0,20 0 0,-17-4 0,17 4 16,-13-2 0,13 2 0,-11-4 0,11 4 15,-6-4 0,6 4 0,0 0 0</inkml:trace>
  <inkml:trace contextRef="#ctx0" brushRef="#br0">15798 11153 0,'0'0'0,"11"-2"0,-11 2 15,9-4 0,-9 4 0,0 0 0,31 2 16,-31-2 0,25 2 0,-7 0 0,0 4 16,-3-3 0,3 6 0,-3-3 0,-1 1 15,-4 1 0,1 0 0,-2 0 0,-5 2 16,7 2 0,-5 0 0,4 1 0,-6 3 15,0-6 0,-2 2 0,-2-2 0,0-2 16,0 0 0,0-8 0,-4 15 0,2-7 0,0 0 16,2-8 0,-2 12 0,0-4 0,2-8 15,-5 8 0,5-8 0,0 0 0,0 0 16,-7 6 0,7-6 0,0 0 0,0 0 16,0 0 0,0 0 0,4-26 0,1 10 15,2 5 0,-3-6 0,5 2 0,-3-3 16,-2 4 0,6-1 0,-4-1 0,3 0 15,-1 4 0,-3 2 0,0 0 0,-1 2 0,0 0 16,0 3 0,1-3 0,-5 8 0,5-12 16,-3 8 0,-2 4 0,4-8 15,-4 8 0,0-8 0,0 8 0,0 0 0,0 0 16,4-8 0,-4 8 0,0 0 0,0 0 16,0 0 0,3-7 0,-3 7 0,0 0 15,0 0 0,0 0 0,0 0 0,0 0 16,0 0 0,0 0 0,0 0 0,0 0 15,-16 19 0,16-19 0,-2 14 0,-1-6 16,3-8 0,5 16 0,2-1 0,2-1 16,3 2 0,10 6 0,7-1 0,-3 3 0,5-2 15,2-1 0,0-1 0,-1 0 0,1 0 16</inkml:trace>
  <inkml:trace contextRef="#ctx0" brushRef="#br0">24836 6955 0,'-4'4'0,"0"0"0,-1 0 16,3-1 0,2-3 0,-4 7 15,4-7 0,0 5 0,0-5 0,-4 4 16,4-4 0,0 0 0,2 8 0,-2-8 0,4 6 16,2 0 0,1-2 0,2 2 15,8 0 0,1 0 0,15 0 0,0 0 0,-7-1 16,-1-3 0,-4 1 0,1-1 0,0-2 15,-1 0 0,-1-2 0,5-4 0,-6 2 16,11-2 0,-5-2 0,-5 0 0,-3-2 16,1-2 0,-6 2 0,4-6 0,-5 3 15,-2-1 0,0-2 0,-5 0 0,0 0 0,-2-1 16,-2 1 0,-4 2 0,0 1 0,-7 1 16,0 0 0,-4 0 0,-3 2 15,-2 0 0,-8 0 0,-5 0 0,7 4 0,2 4 16,0 2 0,1 2 0,6 3 0,-15 2 15,5 1 0,-6 4 0,7 4 0,-3-2 16,9 4 0,1 3 0,-5 1 0,6 2 16,5-3 0,5-1 0,0-1 0,4 9 15,2-4 0,2 6 0,4-1 0,-2-5 16,12 1 0,1 3 0,7-2 0,5-1 16,1-3 0,5 0 0,4-4 0,0 0 15,5-3 0,-5-3 0,7 0 0,-6-4 16,1 0 0,0-3 0,-4 0 0,2-5 0,-1 0 15,-3-3 0,-7-1 0,-7 1 0,1-3 16,-5 0 0,3-2 0,-5 0 0,3-2 16,-2 2 0,-6-1 0,-2-1 0,-4-2 15</inkml:trace>
  <inkml:trace contextRef="#ctx0" brushRef="#br0">24979 6138 0,'6'-4'0,"4"2"0,-10 2 0,17-4 16,-9 2 0,-8 2 0,22 4 0,-6 0 16,1 2 0,-1 0 0,-3 0 15,-3 2 0,4 2 0,-3 3 0,-2-1 0,-1 2 16,-1 2 0,-3-2 0,0-3 0,1 5 15,-2 0 0,-1-1 0,-4-2 0,2-1 16,-3-1 0,0-3 0,1 0 0,0 0 16,2-8 0,-4 14 0,2-8 0,2-6 15,-2 12 0,2-12 0,-2 5 0,2-5 0,0 0 16,0 0 0,0 0 0,0 0 16,0 0 0,0 0 0,0 0 0,22-25 0,-9 9 15,-3 0 0,10-9 0,0 1 0,-3 0 16,-3 5 0,-1-1 0,-3 6 0,2-4 15,-4 5 0,1-2 0,2 0 0,-4 3 16,-1-2 0,-2 2 0,1 3 0,0 1 16,-3 0 0,0 2 0,0-2 0,-2 8 15,0-12 0,2 8 0,-2 4 0,-2-8 16,2 8 0,0 0 0,0-9 0,0 9 0,0 0 16,0 0 0,-6-5 0,6 5 0,0 0 15,0 0 0,0 0 0,-16 14 16,12-4 0,0-2 0,1 0 0,-3 5 0,1 4 15,3-2 0,2 3 0,0-1 0,2 1 16,3 0 0,-1 0 0,3 0 0,-1 0 16,2-3 0,0 3 0,0-2 0,-1 0 15,3-1 0,-2-1 0,2 0 0,-3-2 16,2 0 0,-3 0 0,3-4 0,-3 1 0,1-1 16,0 0 0,-3-2 0</inkml:trace>
  <inkml:trace contextRef="#ctx0" brushRef="#br0">25975 7192 0,'0'0'15,"0"0"0,0 0 0,0 0 0,0 0 0,5 3 16,-5-3 0,0 0 0,0 0 0,0 0 16,0 0 0,0 0 0,0 0 0,0 0 15,0 0 0,0 0 0,0 0 0,0 0 16,0 0 0,7 4 0,-7-4 0,0 0 15,0 0 0,0 0 0</inkml:trace>
  <inkml:trace contextRef="#ctx0" brushRef="#br0">26245 6986 0,'0'0'16,"4"-4"0,-4 4 0,0 0 0,2-5 0,-2 5 16,0 0 0,0 0 0,0 0 15,0 0 0,0 0 0,0 0 0,0 0 16,20 9 0,-11-5 0,-9-4 0,13 8 0,-4-6 16,2 2 0,4 2 0,5-2 15,-3-2 0,1 0 0,4-2 0,0 0 0,-2-4 16,-1 0 0,14-2 0,-11-2 15,-2 0 0,-1-2 0,-1 0 0,-5 1 0,0-3 16,0-2 0,-1-2 0,-6 0 0,-2 3 16,1-5 0,-3 2 0,-4 4 0,-3 0 15,-1-3 0,-6 3 0,4 0 0,-7 4 0,1 2 16,-3 0 0,-3 3 0,2 0 0,-1 6 16,-1-2 0,1 5 0,-1 0 0,-11 8 15,3 2 0,4 1 0,4-1 0,7 2 16,-9 5 0,7-7 0,4 0 0,2 0 15,4 0 0,1 0 0,4 1 0,0 1 16,4 0 0,5-1 0,9 9 0,2-2 16,11-2 0,1-2 0,3-3 0,4-1 15,1-2 0,4-1 0,-3-3 0,6 0 16,-4-2 0,1-4 0,0 0 0,-3 0 16,1-4 0,-7-2 0,0-2 0,-2-4 15,-11 2 0,-5 0 0,1-1 0,-1-1 16,-3-2 0,1-2 0,-4 0 0,-2-4 0,-1 0 15</inkml:trace>
  <inkml:trace contextRef="#ctx0" brushRef="#br0">26473 6059 0,'0'0'16,"-7"-8"0,7 8 0,0 0 0,0-6 15,0 6 0,0 0 0,0 0 0,0 0 16,12-7 0,-4 4 0,-8 3 0,20-2 16,-1 2 0,-1 0 0,1 0 0,-1 2 15,0 3 0,-1-4 0,1 7 0,-5-4 16,-5 2 0,4 0 0,-6 0 0,1 2 15,-1 0 0,-1 0 0,-1 0 0,-2 1 16,1 1 0,-3 0 0,0 0 0,-3 3 0,-1-1 16,0 1 0,1-4 0,-1-1 15,-1 0 0,1 0 0,2 0 0,2-8 0,-4 11 16,4-11 0,-4 10 0,4-10 0,-3 6 16,3-6 0,-2 9 0,2-9 15,0 0 0,9 11 0,-5-3 0,2-4 0,3 4 16,-2-2 0,2 0 0,-3 0 0,0 0 15,2-1 0,-2 2 0,1-2 0,-3 1 16,2 0 0,-1 0 0,-3-2 0,-2-4 16,3 10 0,-1-6 0,-2-4 0,-2 8 15,2-8 0,-8 9 0,2-4 0,0 0 0,-3 2 16,3-4 0,6-3 0,-20 8 0,11-6 16,0 0 0,9-2 0,-17 6 0,5-6 15,6 2 0,6-2 0,-17 0 0,17 0 16,0 0 0,-25 0 0,25 0 0,0 0 15,-17-6 0,17 6 0,-9-4 0,9 4 16,-11-4 0,11 4 0,0 0 0,-11-6 16,11 6 0,0 0 0,-7-5 0,7 5 15,0 0 0,-6-6 0,6 6 0,0 0 16,-4-7 0,4 7 0,0 0 0,0 0 16,-6-9 0,6 9 0,0 0 0,-6-8 15,6 8 0,-4-6 0,4 6 0,-2-8 16,2 8 0,-2-10 0,2 10 0,-2-8 0,2 8 15,-5-11 0,5 2 0,-4 4 0,4-5 16,0 2 0,0 0 0,0 0 0,0-2 16,0 1 0,0 0 0,0 0 0,0 1 15,2-2 0,-2 2 0,2-2 0,-2 2 16,3 0 0,-1 1 0,0-1 0,0 0 0,0-1 16,2 2 0,2 1 0,-4-2 15,4 0 0,-2 2 0,3 1 0,-3-2 0,2 2 16,2-1 0,0 2 0,-2-2 0,4 2 15,-4 0 0,5 0 0,-3 0 0,4 0 16,3 0 0,1 0 0,-4-2 0,2 2 16,-6 4 0,3-4 0,-11 4 0,18 0 15,-18 0 0,19 2 0,-12-2 0,4 2 16,-5 2 0,3 2 0,-2 0 0,2 0 16,-3 2 0,3 6 0,0 3 0,-5-1 15,1 2 0,1 11 0,-4 1 0,0-6 16,-2 9 0,-2-3 0,0 2 0,0-3 15,-7 2 0,3-3 0,-1-4 0,-2-4 16,5-3 0,-5 1 0,0 0 0,-2-4 0,1 4 16,-4-5 0,-1 3 0,1-2 0,0-2 15,-4 0 0,1-2 0,-1-3 0,-1 1 16,1-2 0,-2 0 0,3-2 0,-1-2 16,5 0 0,-5 0 0,3-4 0,6 0 15,-4-2 0,2 0 0,4-2 0,1 0 16,-3-2 0,5 0 0,0-1 0,2-1 0,-4-4 15,2-4 0,2 4 0,4 0 0,2-1 16,-1 3 0,6-4 0,-3 4 0,5-1 16,5 1 0,-4-2 0,6 4 0,-3 0 15,5 2 0,0 0 0,0 3 0,12-2 16,-5 4 0,-5-2 0,0 5 0,-3 0 16,3 3 0,9 2 0,-7 0 0,-2-2 15,-2 3 0,-2-2 0,-4 4 0,4 0 16,-3 0 0,1 2 0,-1-2 0,-1 1 15,-4-1 0,3-2 0,-4 2 0,0-2 16,-3 0 0,1-4 0,0 4 0,-3-2 0,-4-4 16</inkml:trace>
  <inkml:trace contextRef="#ctx0" brushRef="#br0">27108 6124 0,'0'0'0,"8"0"0,-8 0 16,0 0 0,18 4 0,-9 0 0,-5 2 16,6 0 0,-4 0 0,-2 4 15,8 2 0,-4 1 0,-4-1 0,1 0 0,-1-2 16,2 0 0,-6 0 0,2-1 0,2 7 15,0-6 0,-4 2 0,2-6 0,-2 2 16,0-8 0,2 12 0,-2-12 0,0 7 16,0-7 0,2 8 0,-2-8 0,0 0 0,0 0 15,0 0 0,0 0 0,0 0 0,0 0 16,0 0 0,13-27 0,-4 13 0,-2-14 16,1 5 0,-1 3 0,0 4 0,-1-1 15,-2 0 0,3 4 0,-1 1 0,-4 2 16,-2 2 0,2 1 0,4 0 0,-4 2 15,-2 5 0,2-8 0,-2 8 0,0 0 16,0 0 0,0 0 0,0 0 0,0 0 16,0 0 0,0 0 0,0 0 0,0 0 15,-6 21 0,2-15 0,2 2 0,2 0 16,0-8 0,0 16 0,0-8 0,0 2 0,8 5 16,-4 1 0,2-2 0,1 0 15,-1 3 0,6 1 0,-2-4 0,1 3 16,0 0 0,14 6 0,-6-1 0,-3-6 0</inkml:trace>
  <inkml:trace contextRef="#ctx0" brushRef="#br0">27910 6797 0,'0'0'15,"13"0"0,-13 0 0,19 0 0,-7 2 16,5-2 0,-1 2 0,3 0 0,-3 2 16,4 0 0,-3 0 0,1 1 0,-6 0 15</inkml:trace>
  <inkml:trace contextRef="#ctx0" brushRef="#br0">27916 7008 0,'0'0'0,"0"0"0,0 0 16,0 0 0,0 0 0,24 8 0,-8-6 0,1 0 15,3-2 0,13 4 0,-7 0 0,-3-2 16,-4-2 0,3 0 0</inkml:trace>
  <inkml:trace contextRef="#ctx0" brushRef="#br0">28646 6876 0,'0'0'16,"4"9"0,-2-4 0,6 0 0,-2 1 16,-2-2 0,5 2 0,-3-2 0,3 2 15,0-2 0,2-2 0,-2 2 0,-9-4 16,29 4 0,-15-6 0,4 0 0,-5-2 15,0 0 0,-4-2 0,0 0 0,-1-7 16,4 0 0,-6-2 0,1-1 0,-3 0 0,-2-2 16,-2 3 0,-4-1 0,-5-2 15,3 5 0,-4-4 0,0 4 0,-3 1 0,-5 2 16,0 2 0,-1 3 0,-1 0 0,1 3 16,-3 2 0,-3 5 0,5-2 15,1 5 0,-11 6 0,3 2 0,5 0 0,5-3 16,3 1 0,4 2 0,-1 0 0,4 0 15,0 3 0,5-1 0,2 2 0,2 0 16,9 7 0,3-1 0,3-1 0,-2-5 16,3-4 0,8 4 0,2-2 0,7-1 15,-2-3 0,1-4 0,-3-1 0,-6-2 0,-3-6 16,-2 1 0,-1-2 0,1 2 0,0-6 16,-7 1 0,5 1 0,-1-4 0,-5 0 15,0-2 0,1 0 0,3-2 0,-3-2 16,-4-1 0,4-1 0</inkml:trace>
  <inkml:trace contextRef="#ctx0" brushRef="#br0">28539 5986 0,'0'0'0,"6"-6"0,-6 6 16,13-6 0,-1 6 0,5-1 0,5-2 0,-2 6 15,1-2 0,1 1 0,-2 4 0,11 2 16,-6 0 0,-7 2 0,0 0 0,-5 0 16,3 2 0,-8-1 0,3 5 0,-5-2 15,2 0 0,-6-1 0,-2 3 0,-2 0 16,0 2 0,-4-3 0,2-1 0,0 0 16,-3-2 0,3-4 0,0 2 0,2-4 15,-3 2 0,0-3 0,5-5 0,-4 12 16,4-12 0,-2 8 0,2-8 0,0 0 15,0 0 0,0 0 0,0 0 0,0 0 16,0 0 0,24-30 0,-11 17 0,5-11 0,1-2 16,-1 3 0,4-1 0,-3-1 0,-3 3 15,-3 4 0,-4 2 0,8-8 0,-3 5 16,-8 1 0,1 4 0,-1 4 0,-2 1 16,2 2 0,-4 0 0,0-1 0,0 4 15,-2 4 0,2-10 0,-2 10 0,0 0 16,-2-8 0,2 8 0,0 0 0,0 0 15,0 0 0,0 0 0,0 0 0,0 0 0,-35 18 16,28-12 0,0 0 0,1 1 0,-5 8 16,4-4 0,-1 1 0,3 6 15,3-4 0,0-1 0,2 3 0,0 0 0,2 2 16,0-1 0,5 1 0,1 0 0,12 8 16,-2-3 0,-1-5 0,1 0 0,-5-6 15,3 2 0,-2-2 0,2-3 0,-1-1 16,-1-4 0,-4-4 0</inkml:trace>
  <inkml:trace contextRef="#ctx0" brushRef="#br0">29209 6016 0,'0'0'0,"0"0"0,0 0 15,11 0 0,-11 0 0,21 2 0,-3 0 16,0 0 0,1 1 0,1 0 0,11 0 0,-5-1 16,-4 0 0,-2 3 0,-2-5 15,3 1 0,-5 1 0,-1 0 0,-2-2 16,0 0 0,-13 0 0,20 0 0,-11 0 0,-9 0 16,18-2 0,-18 2 0,14-3 15,-9 1 0,-5 2 0,7-7 0</inkml:trace>
  <inkml:trace contextRef="#ctx0" brushRef="#br0">29456 5909 0,'-6'-4'0,"6"4"0,0 0 0,0 0 15,0 0 0,0 0 0,0 0 0,-19 14 0,16-6 16,-2 0 0,-1 5 0,-3 3 0,3 0 15,-1 0 0,0 4 0,1-3 0,0 11 16,-1 1 0,2-7 0,3-2 0,2-2 16,2-1 0,1 3 0,-1-2 0,5 2 15,-3-5 0,2 3 0,1-2 0,2 0 16,-1 0 0,5-5 0,-5-3 0</inkml:trace>
  <inkml:trace contextRef="#ctx0" brushRef="#br0">29711 5822 0,'0'0'0,"0"0"0,0 0 0,0 0 15,0 0 0,0 0 0,0 0 0,0 0 16,0 0 0,23 10 0,-13-4 0,-2 0 16,3 4 0,2 2 0,0 0 0,-3-2 15,2 1 0,-3 3 0,-3-2 0,-1 0 16,0-3 0,-3 8 0,0 0 0,-4-1 15,0 1 0,-5-2 0,0 0 0,-4 1 16,-1-2 0,0 0 0,-1-3 0,-3 3 16,4-6 0,-2 2 0,1 0 0,1-2 0,0-4 15,1 2 0,5-2 0,6-4 0,-14 8 16,14-8 0,-8 3 0,8-3 0,-6 4 16,6-4 0,0 0 0,-7 6 0,7-6 15,0 0 0,0 0 0,0 0 0,0 0 16,0 0 0,0 0 0,0 0 0,23 2 15,-5-2 0,3-2 0,-5 1 0,7 1 0,-4-2 16,3-1 0,-2 3 0,-1-2 16,-1 0 0,2 1 0,-3 1 0,1-2 15,-3-1 0,3 0 0,-5 3 0,-2-4 0,-11 4 16,19-5 0,-12 4 0</inkml:trace>
  <inkml:trace contextRef="#ctx0" brushRef="#br0">30122 5915 0,'0'0'0,"5"-8"16,-5 8 0,0 0 0,6-8 0,-6 8 0,0 0 15,9-2 0,-9 2 0,0 0 0,0 0 16,25 10 0,-17-4 0,-1 0 0,-1 0 15,6 7 0,-2 0 0,-4-1 0,1-2 16,-5-3 0,3 3 0,-3 0 0,0-2 16,1 2 0,-3 0 0,0-3 0,0 3 15,0-10 0,-3 16 0,3-8 0,-4 0 16,4-8 0,-5 11 0,3-4 0,2-7 0,-2 10 16,2-10 0,0 0 0,0 7 15,0-7 0,0 0 0,0 0 0,0 0 0,0 0 16,0 0 0,32-17 0,-18 5 0,-1 0 15,3-4 0,-4 1 0,2 0 0,5-10 16,-1 7 0,-5 0 0,1 5 0,-2-3 16,-3 0 0,2 2 0,-2 2 0,-3 0 15,1 2 0,-2 3 0,-3-1 0,2 2 0,-4 6 16,2-10 0,-2 10 0,2-8 0,-2 8 16,0 0 0,0 0 0,0 0 15,-8-8 0,8 8 0,0 0 0,0 0 0,0 0 16,-33 14 0,26-10 0,0 2 0,-1 0 15,4 0 0,-4 0 0,-2 6 0,1-1 16,5-1 0,-3 0 0,5 6 0,-3 0 16,1-1 0,4 2 0,0 0 0,2-1 15,0 6 0,10 3 0,-1 5 0,-3-3 16,6 1 0,-2-1 0,4 3 0,-1 0 16,1-1 0,1-3 0,3 6 0</inkml:trace>
  <inkml:trace contextRef="#ctx0" brushRef="#br0">30721 6868 0,'0'0'16,"-5"-8"0,5 8 0,-2-8 0,2 8 16,-3-8 0,3 8 0,0-9 0,0 9 15,3-9 0,1 3 0,3-1 0,2 1 16,5-2 0,4 0 0,0 0 0,15-2 16,0 5 0,4-4 0,4 8 0,-4-1 15,8 2 0,-8 0 0,-2 2 0,-3 3 16,1 1 0,-6 2 0,-7-4 0</inkml:trace>
  <inkml:trace contextRef="#ctx0" brushRef="#br0">30600 7055 0,'0'0'0,"40"4"0,-18-6 15,17 0 0,0 0 0,2 4 0,8-2 16,21 4 0,-5-4 0,4 2 0,-15-4 0,-7 4 16</inkml:trace>
  <inkml:trace contextRef="#ctx0" brushRef="#br0">31656 6813 0,'0'0'0,"0"0"15,0 0 0,0 0 0,0 0 0,0 0 16,0 0 0,0 0 0,-2 20 0,2-20 16,6 17 0,5-5 0,-2 2 15,4 0 0,3-3 0,-1 1 0,3 0 0,-1-2 16,3-2 0,0-1 0,9 3 0,-4-5 15,-5-2 0,0-1 0,-3-4 0,1-1 16,-1-3 0,1-3 0,-1 0 0,1-3 16,-6-2 0,0 0 0,1-3 0,-2-9 0,-4 3 15,-1 3 0,-4 4 0,-2-2 0,-2 0 16,0 5 0,-2-1 0,-3 4 0,0 0 16,3 4 0,-7 0 0,-7 0 0,1 2 15,-1 4 0,-4 2 0,-9 2 0,6 6 16,3 0 0,-7 6 0,9-2 0,-6 5 15,4 1 0,0 2 0,7 0 0,2-5 16,2 1 0,7-1 0,-1-1 0,0 4 16,5 0 0,10 7 0,-6-3 0,2-6 0,5 0 15,9 6 0,-2-5 0,5 1 16,0-6 0,5 1 0,3-3 0,-7-2 0,-1-4 16,11 0 0,-3-2 0,-6 0 0,-2-6 15,-3 0 0,-1-2 0,3-2 16,9-6 0,-3-4 0,-1-2 0,-3-3 0,-3-5 15</inkml:trace>
  <inkml:trace contextRef="#ctx0" brushRef="#br0">31676 6067 0,'0'0'0,"0"0"0,0 0 0,0 0 16,0 0 0,0 0 0,0 0 0,0 0 15,0 0 0,0 0 0,0 0 0,0 0 16,0 0 0,0 0 0,0 0 0,0 0 16,0 0 0,0 0 0,0 0 0,-20-4 15,20 4 0,0 0 0,0 0 0,0 0 16,-9-6 0,9 6 0,0 0 0,0 0 15,-5-6 0,5 6 0,0 0 0,0 0 16,0 0 0,-6-8 0,6 8 0,0 0 16,0 0 0,0 0 0,0 0 0,0 0 0,9-12 15,-9 12 0,17-3 0,1 0 0,-5 1 16,3-1 0,1 3 0,1-2 0,-3 2 16,0 0 0,-15 0 0,25 0 0,-15 0 15,-10 0 0,17 2 0,-17-2 0,14 5 16,-8 0 0,-6-5 0,11 8 0,-6-5 15,-1 5 0,-4-8 0,3 12 0,-3-12 16,2 14 0,-2-14 0,-2 13 0,-1-4 16,3-9 0,-7 13 0,3-7 0,0 2 15,4-8 0,-11 14 0,5-8 0,0 0 16,6-6 0,-10 10 0,10-10 0,-11 7 0,11-7 16,-4 8 0,4-8 0,0 0 15,-10 7 0,10-7 0,0 0 0,0 0 16,-2 7 0,2-7 0,0 0 0,0 0 0,12 14 15,-12-14 0,13 10 0,-5-2 0,0-2 16,4 6 0,-1-3 0,3 7 0,-6-4 16,0 2 0,4-2 0,-3 1 0,-3 1 15,-2 0 0,4 0 0,-4-2 0,0 0 16,-2-4 0,0 2 0,-2-1 0,0-9 0,0 14 16,0-14 0,-4 16 0,2-10 15,2-6 0,-6 13 0,6-13 0,-10 9 0,6-4 16,4-5 0,-13 6 0,13-6 0,-18 2 15,18-2 0,-22 0 0,22 0 0,0 0 16,-29-4 0,21 0 0,8 4 0,-27-10 16,15 3 0,-4-1 0,5 0 0,3 0 15,-1 0 0,-6-2 0,2 0 0,1-3 16,4 3 0</inkml:trace>
  <inkml:trace contextRef="#ctx0" brushRef="#br0">32072 6053 0,'0'0'0,"11"-4"0,-11 4 15,0 0 0,13-2 0,-13 2 0,0 0 0,0 0 16,16 0 0,-16 0 0,0 0 16,15 10 0,-9-6 0,1 0 0,-2 2 15,1 4 0,-2-3 0,5 8 0,-2 0 0,-1 1 16,-3 0 0,1-1 0,-4 3 0,2-2 16,-2 2 0,-2 0 0,0-1 0,-3 1 15,1-2 0,0-2 0,-3 0 0,0-3 16,3-1 0,-2 0 0,1-2 0,5-8 15,-7 12 0,1-6 0,1-2 0,5-4 16,-6 7 0,6-7 0,0 0 0,-8 5 16,8-5 0,0 0 0,0 0 0,0 0 0,0 0 15,0 0 0,0 0 0,10-30 0,-1 16 16,4-2 0,0 1 0,9-7 0,-1-2 16,2 3 0,-5 1 0,-4 4 0,2 2 15,-3 1 0,1-2 0,-4 3 0,1 1 16,-2 1 0,-2 2 0,-1 0 0,-2 0 15,-2 3 0,-2 5 0,5-10 0,-5 10 16,2-7 0,-2 7 0,0 0 0,0 0 0,0 0 16,0 0 0,0 0 0,-13-5 15,13 5 0,0 0 0,-18 14 0,10-8 16,-1 7 0,-1-1 0,0 2 0,2 2 0,6 1 16,-3 1 0,5 14 0,0-9 15,7 7 0,3-2 0,4-1 0,-1-1 0,9-3 16,-5-5 0,1-2 0,6 2 0,-7-4 15,1-3 0,-3-3 0,-1-1 16,-6-2 0,3 1 0,-2-4 0,-9-2 0,13 6 16,-13-6 0,6 2 0,-6-2 0,0 0 15,0 0 0,16 2 0,-16-2 0,0 0 0,0 0 16,0 0 0,0 0 0,0 0 0,0 0 16,17-6 0,-17 6 0,0 0 15,0 0 0,0 0 0,0 0 0,12-4 0,-12 4 16,0 0 0,0 0 0,0 0 0,0 0 15,0 0 0</inkml:trace>
  <inkml:trace contextRef="#ctx0" brushRef="#br0">8937 11893 0,'-9'-6'0,"9"6"16,0 0 0,0 0 0,0 0 0,0 0 15,0 0 0,0 0 0,0 0 0,0 0 16,0 0 0,-2-8 0,2 8 0,0 0 15,0 0 0,0 0 0,9-16 0,-5 8 16,8-2 0,-2-3 0,5-4 0,9-4 16,-1-3 0,-1 2 0,4-3 0,-2 5 0,4-3 15,-4 1 0,3 0 0,1 2 0,-1 1 16,-2-1 0,-7 4 0,0 1 0,-1 5 16,1-4 0,9-4 0,-8 2 0,1 4 15,-5 0 0,2-1 0,-2 1 0,3 0 16,9-6 0,-10 3 0,1 0 0,-8 6 15,6-3 0,-1 0 0,-1 2 0,0-2 16,0 2 0,-1 0 0,-2 1 0,-2 3 16,-3 0 0,3 0 0,-2 2 0,-7 4 0,9-8 15,-9 8 0,8-6 0,-8 6 16,4-5 0,-4 5 0,0 0 0,10-5 16,-10 5 0,0 0 0,0 0 0,6-5 15,-6 5 0,0 0 0,0 0 0,0 0 16,7-7 0,-7 7 0,0 0 0,0 0 0,0 0 15,0 0 0,0 0 0,0 0 0,4-7 16,-4 7 0,0 0 0,0 0 0,0 0 16,0 0 0,0 0 0,0 0 0,0 0 15,0 0 0,0 0 0,-42 10 0,33-8 16,9-2 0,-17 5 0,9-3 0,-4 3 0,12-5 16,-17 3 0,10-1 0,7-2 15,-13 5 0,13-5 0,-11 5 0,11-5 16,0 0 0,-13 2 0,13-2 0,0 0 0,-11 4 15,11-4 0,0 0 0,0 0 0,0 0 16,0 0 0,-16 4 0,16-4 0,0 0 16,0 0 0,0 0 0,0 0 0,-10 4 15,10-4 0,0 0 0,0 0 0,-9 4 16,9-4 0,0 0 0,0 0 0,0 0 16,0 0 0,0 0 0,0 0 0,0 0 15,0 0 0,-11 6 0,11-6 0,0 0 16,0 0 0,0 0 0,0 0 0,0 0 15,0 0 0,0 0 0,0 0 0,0 0 16,0 0 0,0 0 0,0 0 0,-11 6 0,11-6 16,0 0 0,0 0 0,0 0 0,0 0 15,0 0 0,0 0 0,0 0 0,0 0 16,0 0 0,0 0 0,0 0 0,0 0 16,0 0 0,0 0 0,0 0 0,0 0 15,0 0 0,0 0 0,0 0 0,-13 4 16,13-4 0,0 0 0,0 0 15,0 0 0,0 0 0,0 0 0,0 0 0,0 0 16,0 0 0,0 0 0,-16 1 0,16-1 16,0 0 0,0 0 0,0 0 15,0 0 0,0 0 0,0 0 0,0 0 0,0 0 16,0 0 0,0 0 0,0 0 0,-20 0 16,20 0 0,0 0 0,0 0 15,0 0 0,0 0 0,-17 3 0,17-3 0,0 0 16,0 0 0,-15 2 0,15-2 0,0 0 15,0 0 0,0 0 0,-15 4 0,15-4 16,0 0 0,0 0 0,0 0 0,0 0 16,0 0 0,-16 1 0,16-1 0,0 0 15,0 0 0,0 0 0,0 0 0,-11 7 0,11-7 16,0 0 0,0 0 0,0 0 16,-10 5 0,10-5 0,0 0 0,0 0 0,-12 5 15,12-5 0,0 0 0,0 0 0,0 0 16,-11 5 0,11-5 0,0 0 0,0 0 15,0 0 0,0 0 0,0 0 0,0 0 16,0 0 0,-8 6 0,8-6 0,0 0 16,0 0 0,0 0 0,0 0 0,0 0 15,0 0 0,0 0 0,0 0 0,0 0 16,0 0 0,0 0 0,0 0 0,0 0 16,0 0 0,0 0 0,0 0 0,0 0 15,0 0 0,35 2 0,-35-2 0,0 0 16,19 0 0,-19 0 0,0 0 0,26-2 0,-26 2 15,18 0 0,-18 0 0,20 0 16,-20 0 0,0 0 0,24 0 0,-24 0 0,0 0 16,24 2 0,-24-2 0,18 0 0,-18 0 15,15 2 0,-15-2 0,0 0 0,22 2 16,-22-2 0,15 2 0,-15-2 0,0 0 0,18 2 16,-18-2 0,13 2 0,-13-2 15,0 0 0,0 0 0,17 2 0,-17-2 16,0 0 0,0 0 0,11 4 0,-11-4 0,0 0 15,0 0 0,0 0 0,0 0 0,0 0 16,16 2 0,-16-2 0,0 0 0,0 0 16,0 0 0,0 0 0,0 0 0,0 0 15,8 2 0,-8-2 0,0 0 0,0 0 16,0 0 0,0 0 0,0 0 0,7 10 16,-7-10 0,0 0 0,0 8 0,0-8 15,0 12 0,0-12 0,-4 13 0,4-13 16,-3 14 0,3-4 0,-2-2 0,0 0 15,0 1 0,0-1 0,0 1 0,-2 0 16,1 0 0,-2 0 0,5-9 0,-4 14 0,4-6 16,-2-2 0,2-6 0,-7 13 0,7-13 15,-4 8 0,4-8 0,-2 10 0,2-10 16,-2 6 0,2-6 0,-4 8 0,4-8 16,-5 6 0,5-6 0,-3 8 0,3-8 15,0 0 0,-6 10 0,6-10 0,-4 8 16,0-2 0,4-6 0,-7 10 0,2-5 15,5-5 0</inkml:trace>
  <inkml:trace contextRef="#ctx0" brushRef="#br0">16735 11845 0,'0'0'0,"0"0"16,0 0 0,0 0 0,0 0 0,0 0 15,0 0 0,0 0 0,0 0 0,0 0 16,0 0 0,0 0 0,0 0 0,0 0 16,-27 0 0,27 0 0,0 0 0,0 0 0,0 0 15,0 0 0,0 0 0,0 0 16,0 0 0,0 0 0,0 0 0,0 0 16,0 0 0,0 0 0,0 0 0,67-4 15,-32 0 0,0 0 0,0 3 0,4-1 16,1 0 0,-3-1 0,-2 3 0,-2-1 0,0 1 15,-4 0 0,-5 0 0,-2 0 0,9 0 16,-10 0 0,-3 0 0,-1 0 0,1 0 16,-18 0 0,26-2 0,-17 2 0,-9 0 15,20-2 0,-20 2 0,21-5 0,-21 5 16,18 0 0,-18 0 0,16-1 0,-16 1 0,17-2 16,-9 0 0,-8 2 0,14-2 15,-14 2 0,0 0 0,15-2 0,-15 2 16,0 0 0,13-2 0,-13 2 0,0 0 0,0 0 15,11-2 0,-11 2 0,0 0 0,0 0 16,0 0 0,14-2 0,-14 2 0,0 0 16,0 0 0,0 0 0,0 0 0,0 0 15,0 0 0,0 0 0</inkml:trace>
  <inkml:trace contextRef="#ctx0" brushRef="#br0">18381 11585 0,'0'0'0,"6"-6"0,-6 6 16,0 0 0,11-4 0,-11 4 0,0 0 16,0 0 0,0 0 0,0 0 0,0 0 15,0 0 0,0 0 0,0 0 0,0 0 16,0 0 0,-33 18 0,14-12 0,1 0 0,-4 0 16,3-2 0,-1-1 0,1 2 15,3-2 0,0-1 0,3-2 0,3 0 16,10 0 0,-16-2 0,16 2 0,-13-5 0,13 5 15,-8-8 0,5 1 0,3 7 0,-3-15 16,3 5 0,3 0 0,2-4 0,1 0 16,-2-3 0,3 5 0,1-2 0,2-2 15,-2 5 0,3-3 0,-2 4 0,6-2 16,-3 4 0,-2-2 0,3 2 0,-1 3 16,-2-2 0,1 5 0,7-1 0,-6 3 15,-12 0 0,35 3 0,-17 1 0,0 6 16,-1-2 0,1 4 0,-3 0 0,9 9 15,-6-4 0,1 4 0,-3-1 0,-5-6 0,-1 1 16,-2-1 0,-2 2 0,-2 2 0,1-1 16,-5 1 0,-5 0 0,3 0 0,-10 10 15,0-7 0,-10 5 0,1-5 0,-4 3 16,1-4 0,-3-2 0,1-1 0,-2-1 16,6-4 0,2-4 0,3 0 0,1 0 15,2-3 0,0 0 0,1-5 0,5 1 16,-4 1 0,12-2 0,-17 0 0,17 0 0,-16-2 15,16 2 0,-12-6 0,6 4 0,6 2 16,-4-7 0,4 7 0,0-10 0,0 10 16,0-12 0,4 6 0,2-2 0,2 2 15,-2 0 0,10-4 0,1 0 0,1 5 16,3-5 0,-3 4 0,5-2 0,-4 6 16,1-4 0,2 4 0,-1 0 0,-1 4 15,0-2 0,-1 4 0,-1 0 0,4 2 16,-3 0 0,-1 2 0,-3 0 0,3 2 15,0-1 0,-3 1 0,3 2 0,-5-2 16,3 2 0,-2 2 0,2-5 0,-1 3 0,1-2 16,-6 0 0,5 0 0,1 0 0,-1 0 15,1-3 0,-3 0 0,-4 1 0,2-3 16,-1 1 0,0-2 0,-2 0 0,-8-4 16,15 2 0,-15-2 0</inkml:trace>
  <inkml:trace contextRef="#ctx0" brushRef="#br0">19240 11705 0,'-2'16'0,"2"-4"0,0 0 15,0-2 0,0 0 0,2-3 0,2 3 16,-2-4 0,2 0 0,1 2 0,-5-8 16,15 10 0,-6-7 0,7 6 0,1-3 0,1-3 15,1-1 0,1-2 0,2 0 0,-3-3 16,1-4 0,11-3 0,-9 1 0,-3-3 16,-3 0 0,-1 2 0,-1-2 0,-4-3 15,1 3 0,-4-2 0,-3 2 0,-2 0 16,-2 2 0,0 1 0,-2 1 0,-2 0 15,-3 2 0,-2-2 0,1 2 0,-1 2 16,-9-2 0,8 2 0,-6 1 0,16 3 0,-22 0 16,5 1 0,1 3 0,5 2 15,1-2 0,-6 4 0,3 2 0,2 0 16,2-3 0,-2 5 0,2 1 0,3-4 0,4 3 16,-3 2 0,3 0 0,2-1 15,0 5 0,4-2 0,5 0 0,0-1 0,2 0 16,2-2 0,3 1 0,12 6 0,-1-5 15,3 0 0,3-4 0,2 1 16,0-2 0,0-3 0,2 0 0,1-5 0,-3 2 16,0 0 0,0-6 0,-3 0 0,-5-1 15,-5 2 0,-3-3 0,-1-4 0,-1 2 0,-3-4 16,-2 2 0</inkml:trace>
  <inkml:trace contextRef="#ctx0" brushRef="#br0">19358 10928 0,'0'0'0,"0"0"0,-3-10 16,3 10 0,5-10 0,0 5 0,3-3 15,5-2 0,3 0 0,2 2 0,1-4 16,11 0 0,-1 2 0,2 0 0,-7 0 16,-2 8 0,-3-1 0,-1-2 0,-1 4 15,1 1 0,-5 0 0,-13 0 0,20 1 16,-12 4 0,-8-5 0,14 12 0,-12-4 15,0-1 0,-2 11 0,-4-2 0,-2 1 16,-4 0 0,-5 8 0,0 0 0,2-5 0,-1-4 16,6-2 0,-3 0 0,2-2 0,2-4 15,1 0 0,2-1 0,-1-3 0,5-4 16,-4 12 0,4-12 0,2 10 0,-2-10 16,9 10 0,-3-4 0,8 2 0,3-3 15,1 3 0,-3 0 0,2 0 0,0 0 16,1-2 0,-3 2 0,-1-2 0,-3-3 15,-2 4 0,-1-1 0,-1-2 0,-7-4 16,8 9 0,-6-3 0,-2-6 0,0 12 0,0-12 16,-10 14 0,1-2 0,-4 0 15,0-2 0,-1 0 0,-1-1 0,0-1 16,-2 2 0,1-6 0,1 2 0,4-3 0,0 2 16,0-3 0,11-2 0,-18 3 15,18-3 0,-17-1 0,17 1 0,-14-4 0,14 4 16,-10-6 0,10 6 0,-9-12 0,7 2 15,-1 2 0,1-6 0,0-3 0</inkml:trace>
  <inkml:trace contextRef="#ctx0" brushRef="#br0">20120 10829 0,'0'0'0,"16"6"15,-10-2 0,5 2 0,0 4 16,2 4 0,-1 0 0,-2-1 0,-1 3 16,-3 2 0,1 0 0,-2 2 0,-3-3 0,0 1 15,-4 2 0,-3-3 0,1 3 16,-3-2 0,-2-1 0,1 0 0,-4-4 0,2 1 15,-1-2 0,2-2 0,0-2 0,3 0 16,-1-3 0,0 1 0,7-6 0,-8 6 16,8-6 0,0 0 0,0 0 0,0 0 15,0 0 0,0 0 0,-13-15 0,19-2 16,3 2 0,2-13 0,2 1 0,3-1 0,-1 1 16,-3 1 0,0 4 0,-1 3 15,0 2 0,0 2 0,-7 3 0,0 2 16,1 0 0,-1 2 0,-1 3 0,-1-3 0,-2 8 15,4-10 0,-4 10 0,0-8 0,0 8 16,0 0 0,0 0 0,0 0 0,0 0 16,-4-10 0,4 10 0,0 0 0,0 0 15,0 0 0,-20 21 0,16-13 0,2 9 16,-3-2 0,3 1 0,2 3 0,2-1 16,3 0 0,3 2 0,8 8 0,-1-3 15,5-3 0,1-1 0,-3-4 0,-1-4 16,3-1 0,6 2 0,-1-4 0,-8-4 15,3-1 0,-8-3 0,6 1 0,-3-2 0,-1-1 16,-14 0 0,22 0 0,-22 0 0,17 0 16,-17 0 0,12-4 0,-12 4 0,0 0 15,12-2 0,-12 2 0,0 0 0,11-3 16,-11 3 0,0 0 0,0 0 0,14-4 16,-14 4 0,0 0 0,0 0 0,6-6 0,-6 6 15,0 0 0,0 0 0,0 0 16,0 0 0,9-4 0,-9 4 0,0 0 15,0 0 0,0 0 0,9-6 0,-9 6 0,0 0 16,0 0 0,0 0 0,0 0 0,4-6 16,-4 6 0,0 0 0,0 0 0,0 0 15,0 0 0,0 0 0,7-6 0,-7 6 16,0 0 0,0 0 0,0 0 0,0 0 16,0 0 0,0 0 0,0 0 0,0 0 15</inkml:trace>
  <inkml:trace contextRef="#ctx0" brushRef="#br0">12894 13394 0,'0'0'0,"-18"0"0,18 0 0,0 0 0,0 0 16,-15 2 0,15-2 0,0 0 0,0 0 15,0 0 0,-12 2 0,12-2 0,0 0 16,0 0 0,0 0 0,0 0 0,0 0 16,0 0 0,-12 0 0,12 0 0,0 0 15,0 0 0,0 0 0,0 0 0,0 0 16,0 0 0,0 0 0,0 0 0,0 0 15,0 0 0,0 0 0,0 0 0,0 0 16,55-2 0,-38 2 0,5 0 0,-5 2 16,7-2 0,-4 0 0,2 0 0,-1 2 0,0-2 15,-1 2 0,-1 0 0,-1-2 0,-1 4 16,-4-4 0,0 2 0,-13-2 0,22 4 16,-22-4 0,20 0 0,-9 4 0,-11-4 15,20 2 0,-9 0 0,-11-2 0,20 1 16,-20-1 0,17 2 0</inkml:trace>
  <inkml:trace contextRef="#ctx0" brushRef="#br0">13031 13556 0,'-12'4'0,"12"-4"16,0 0 0,0 0 0,0 0 0,0 0 16,0 0 0,0 0 0,0 0 0,0 0 15,0 0 0,0 0 0,39 2 0,-7-4 0,5-1 16,8 2 0,-6-3 0,2 2 16,2 2 0,-6-2 0,-5 2 0,1 0 15</inkml:trace>
  <inkml:trace contextRef="#ctx0" brushRef="#br0">14970 13173 0,'0'0'0,"2"-8"0,-2 8 16,0 0 0,0 0 0,0 0 0,0 0 15,0 0 0,0 0 0,0 0 0,0 0 16,-24 14 0,9-4 0,-3 0 0,3-3 0,-3 3 15,-1 0 0,1 0 0,0 0 0,-12 2 16,6-2 0,4-2 0,0-3 0,3-1 16,-1 1 0,1-4 0,-1 3 0,1-4 15,-1 0 0,0 0 0,1-2 0,4-1 16,2-2 0,0 1 0,2 1 0,3-3 16,-1 2 0,3-4 0,2 2 0,0-2 15,4-2 0,0 0 0,4-3 0,7-4 16,-1 2 0,12-5 0,-1 0 0,2 5 15,-3-1 0,-2 4 0,11 0 0,-12 2 16,1 3 0,-3 1 0,1 2 0,0-1 0,-1 5 16,1 0 0,-1 5 0,0 2 0,0-1 15,-1 6 0,-1 2 0,-3 0 0,7 12 16,-6-1 0,-2 5 0,-2 0 0,-4-1 16,-3 4 0,0-1 0,2-1 0,-6-1 15,-6 2 0,-2-2 0,-3-1 0,0 1 16,0-3 0,-5-1 0,3-1 0,-5-1 15,5-4 0,0-6 0,0 0 0,-1-3 0,3 1 16,-3-2 0,-1-2 0,-1 0 0,1-2 16,-1-3 0,8 2 0,-8-3 15,5-4 0,-3 2 0,6-5 0,-2 4 0,4-3 16,1 0 0,1-2 0,0 0 0,0 0 16,0 0 0,2-2 0,0 2 0,4 0 15,-3-4 0,3 10 0,5-13 0,-3 7 16,2 0 0,2-2 0,4 2 0,3-2 15,0 3 0,4 0 0,1 0 0,-1 2 16,3 3 0,-3 0 0,5 4 0,-4 0 16,1 1 0,1 2 0,-2-3 0,2 2 0,-5 4 15,2-2 0,-1 0 0,-1-1 0,-1 3 16,-2-4 0,2 2 0,-5 0 0,1 0 16,0 0 0,-4-4 0,0 2 0,1-2 15,-7-4 0,8 10 0,-8-10 0,12 10 16,-8-7 0,0 1 0,3 2 0,0-4 15,-7-2 0</inkml:trace>
  <inkml:trace contextRef="#ctx0" brushRef="#br0">15634 13408 0,'7'6'0,"-7"-6"16,12 9 0,-2-4 0,-2-1 0,7-1 16,3 3 0,-1-4 0,1-2 15,2-2 0,-3 2 0,3-4 0,-3 0 0,1 1 16,-7-2 0,0 0 0,-2-1 0,-1 0 15,-8 6 0,16-14 0,-12 8 0,0-2 16,-2 0 0,1-1 0,-3 1 0,0 8 16,-9-16 0,-1 4 0,-4 4 0,-1 0 0,-3 4 15,-2 2 0,-1 0 0,-1 2 16,-9 4 0,2 0 0,5 2 0,5 0 16,1 2 0,-2 2 0,7-1 0,-2 4 15,4-4 0,0 5 0,5-2 0,2-2 16,0 2 0,2-2 0,4-3 0,4 3 15,0 4 0,7 0 0,0 0 0,4-3 16,14 4 0,2-4 0,2-1 0,3-2 0,-1-2 16,0-2 0,2-2 0,-4-1 0,3 4 15,-1-5 0,-4-2 0,-7 2 0,-5-3 16,-3 3 0,0-3 0,-1-1 0,-3-2 0,-3 0 16</inkml:trace>
  <inkml:trace contextRef="#ctx0" brushRef="#br0">15790 12686 0,'0'0'0,"0"0"15,0 0 0,14-16 0,-14 16 0,14-6 16,-5 2 0,-9 4 0,26-6 0,-9 4 15,1 2 0,-18 0 0,35 4 0,-19 2 0,-1 0 16,0 2 0,-4 0 0,2 2 0,3 1 16,-6 1 0,4 0 0,-8 2 0,1-2 15,1 2 0,-6-1 0,0-1 0,0-2 16,2 0 0,-4-10 0,-4 18 0,2-10 16,0 1 0,2-9 0,-2 13 0,2-6 15,0-7 0,0 0 0,-2 16 0,2-16 16,0 0 0,0 8 0,0-8 0,0 0 15,4 10 0,-4-10 0,12 8 0,-4-5 16,-8-3 0,27 10 0,-12-2 0,3 0 16,-4 0 0,0-2 0,-3 4 0,2-2 0,-4-2 15,-3 2 0,3-3 0,-9-5 0,9 13 16,-5-8 0,-4-5 0,3 14 16,-3-14 0,-3 14 0,-1-6 0,0 1 0,-10 6 15,4-3 0,-6-1 0,-1 1 0,1 0 16,-1-2 0,-1-2 0,-2-1 0,3 1 15,-1-1 0,1-4 0,-3 1 0,3-4 16,3 2 0,14-2 0,-22-2 0,22 2 16,-15-4 0,15 4 0,-10-10 0,5 2 15,-2 1 0,5-1 0,2-2 0,2 0 16,2-8 0</inkml:trace>
  <inkml:trace contextRef="#ctx0" brushRef="#br0">16477 12623 0,'0'0'0,"18"7"0,-18-7 0,9 10 15,-3-2 0,2 6 0,0 2 0,0 1 0,-4 1 16,5 10 0,-2 0 0,2 0 0,-5-3 15,0-5 0,-2-3 0,3 1 0,-3-2 16,3 0 0,-3-1 0,2-3 0,-4-4 16,2 2 0,-2-10 0,3 12 0,-3-12 15,2 10 0,-2-10 0,0 0 0,4 10 16,-4-10 0,0 0 0,0 0 0,0 0 16,0 0 0,0 0 0,29-22 0,-19 8 15,0-2 0,-2 1 0,-4-5 0,7-8 16,-6 4 0,-1-5 0,-4 8 0,2 1 15,-2 2 0,-2 2 0,2-2 0,0 3 0,-2 0 16,2 6 0,-2-1 0,2 10 0,-3-14 16,3 14 0,-2-10 0,2 10 0,0 0 15,0-10 0,0 10 0,0 0 0,0 0 16,0 0 0,0 0 0,0 0 0,0 0 0,0 38 16,7-21 0,-5 1 0,7 2 15,7 10 0,-4-3 0,3-1 0,-1-4 16,-1-5 0,3-3 0,-4 2 0,10 4 0,1-5 15,-6-3 0,-2-2 0,0 0 0,-1-4 16,-3 0 0,-1-2 0,0 0 0,-2 0 16,-8-4 0,13 6 0,-13-6 0,14 4 15,-14-4 0,10 1 0,-10-1 0,0 0 16,9 5 0,-9-5 0,0 0 0,0 0 16,0 0 0,15 2 0,-15-2 0,0 0 15,0 0 0,0 0 0,0 0 0,13 1 16,-13-1 0,0 0 0,0 0 0,0 0 15,0 0 0,0 0 0,0 0 0,0 0 0,10 2 16,-10-2 0,0 0 0,0 0 0,0 0 16,0 0 0,0 0 0,0 0 0,0 0 15,0 0 0,0 0 0,4 8 0</inkml:trace>
  <inkml:trace contextRef="#ctx0" brushRef="#br0">17991 13305 0,'0'0'16,"0"0"0,0 0 0,-9-2 0,9 2 16,0 0 0,0 0 0,0 0 0,0 0 15,0 0 0,0 0 0,-8-5 0,8 5 16,0 0 0,0 0 0,0 0 0,0 0 0,0 0 15,0 0 0,0 0 0,0 0 0,0 0 16,0 0 0,0 0 0,41 0 0,-4-3 16,10 1 0,20 2 0,5-2 0,-2 2 15,1-1 0,-1-1 0,-3-1 0,-16 3 16,-5 0 0,2 3 0,1-3 0,19 0 16,-13-3 0,-10 6 0,-4-3 0,4 0 15,-2 0 0,-1-3 0,0 3 0,-5 0 16,0-2 0,-4 2 0,-5 0 0,-6 0 15,-2 0 0,-1 0 0,-3 0 0,1 0 16,-3-2 0,-14 2 0,21 0 0,-21 0 0,14 2 16,-14-2 0,0 0 0,20-2 0,-20 2 15,0 0 0,13-1 0,-13 1 0,0 0 16,0 0 0,0 0 0,12 0 0,-12 0 16,0 0 0,0 0 0,0 0 0,0 0 15</inkml:trace>
  <inkml:trace contextRef="#ctx0" brushRef="#br0">18136 13507 0,'0'0'0,"0"0"0,0 0 16,41 9 0,-21-9 0,2 2 0,13 2 16,2-2 0,4 0 0,2 0 0,22-2 15,-17 0 0,-4 2 0,-5-4 0,5 4 16,0-2 0,-5 2 0,0-2 0,2 2 15,-6 0 0,-1-2 0,-1 0 0,0 2 16,-7 0 0,-3-2 0,-4 2 0,-1-2 0,-4 2 16,-14-2 0,23 2 0,-23-2 15,20 0 0,-20 0 0,0 0 0,19 0 16,-19 0 0,16 2 0,-16-2 0,0 0 0,0 0 16,17 0 0,-17 0 0,0 0 0,0 0 15,15 2 0,-15-2 0,0 0 0,0 0 16,0 0 0,0 0 0,15 0 0,-15 0 15,0 0 0,0 0 0,0 0 0,0 0 16,0 0 0,0 0 0,16 0 0,-16 0 16,0 0 0,0 0 0,0 0 0,0 0 15,0 0 0,0 0 0,0 0 0,0 0 0,0 0 16,0 0 0,0 0 0</inkml:trace>
  <inkml:trace contextRef="#ctx0" brushRef="#br0">18743 13074 0,'0'0'16,"0"-8"0,0 8 0,0 0 0,0 0 0,2-10 15,-2 10 0,0 0 0,0 0 0,0 0 16,0 0 0,0-9 0,0 9 0,0 0 16,0 0 0,0 0 0,0 0 0,0 0 15,0 0 0,2-8 0,-2 8 0,0 0 16,0 0 0,0 0 0,0 0 0,0 0 16,2-8 0,-2 8 0,0 0 0,0 0 15,0 0 0,0 0 0,0 0 0,0 0 0,2-10 16,-2 10 0,0 0 0,0 0 15,0 0 0,0 0 0,0 0 0,0 0 16,0 0 0,0 0 0,2-6 0,-2 6 0,0 0 16,0 0 0,0 0 0,0 0 0,0 0 15,0 0 0,0 0 0,0 0 0,0 0 16,0 0 0,0 0 0,0 0 0,0 0 16,5-8 0,-5 8 0,0 0 0,0 0 15,0 0 0,0 0 0,0 0 0,0 0 16,0 0 0,0 0 0,0 0 0,0 0 15,0 0 0,0 0 0,0 0 0,0 0 0,0 0 16,0 0 0,0 0 0,0 0 0,0 0 16,0 0 0,0 0 0,0 0 0,4 22 15,-4-22 0,2 16 0,-4 0 0,0-1 16,2 3 0,-2 2 0,-3 7 0,5 5 16,-2-2 0,-2 1 0,2 3 0,-6-3 15,6 1 0,0 0 0,-2 1 0,0 1 16,-1-3 0,1 5 0,0-1 0,-3 0 15,0-1 0,3-3 0,0-1 0,-3 0 16,5-6 0,-5 3 0,1-5 0,1 0 16,3-5 0,0 1 0,-2 0 0,2 1 0,-2-2 15,0 0 0,2 3 0,-2-7 0,4 5 16,-4-2 0,2-4 0,2 0 0,-5-2 16,3-3 0,2 3 0,0-10 0,-2 14 15,2-8 0,0-6 0,0 10 0,0-10 0,-2 8 16,2-8 0,0 0 0,-2 12 15,2-12 0,0 0 0,-2 6 0,2-6 16,0 0 0,0 0 0,0 11 0,0-11 16,0 0 0,0 0 0,0 8 0,0-8 15,0 0 0,0 0 0,0 0 0,0 0 0,0 0 16,-3 8 0,3-8 0,0 0 0,0 0 16,0 0 0,0 0 0,0 0 15,0 0 0,0 0 0,0 0 0,0 0 0,-2 9 16,2-9 0,0 0 0,0 0 0,0 0 15,0 0 0,0 0 0,0 0 0,0 0 16,0 0 0,0 0 0,0 0 0,0 0 16,0 0 0,0 0 0,-5 7 0,5-7 15,0 0 0,0 0 0,0 0 0,0 0 0,0 0 16,0 0 0,0 0 0,0 0 0,0 0 16,0 0 0,0 0 0,0 0 0,0 0 15,0 0 0,0 0 0,0 0 0,0 0 16,0 0 0,0 0 0,0 0 0,0 0 15,0 0 0,0 0 0,0 0 0,0 0 16,0 0 0,0 0 0,0 0 0,0 0 16,0 0 0,0 0 0,-8-22 0,8 22 0</inkml:trace>
  <inkml:trace contextRef="#ctx0" brushRef="#br0">20134 13232 0,'-7'-6'16,"7"6"0,0 0 0,0 0 0,-11-3 16,11 3 0,0 0 0,0 0 0,-33 7 15,22-1 0,5-2 0,-12 6 0,5 0 16,-3 2 0,1-1 0,2 1 0,0 0 16,-1 2 0,4 2 0,-4-5 0,3 4 15,3 0 0,-1-1 0,0 2 0,3-4 16,1-2 0,1 0 0,0 0 0,2-1 15,2-1 0,0-8 0,2 18 0,0-8 0,2 3 16,5-1 0,1 0 0,2 2 0,3-3 16,-1-1 0,0 0 0,4-2 0,1-1 15,-1-2 0,2-1 0,-1-2 0,4 2 16,-3-4 0,-1 2 0,1-4 0,0 0 16,-5-2 0,3 2 0,-6-4 0,4 2 15,-1-3 0,-1-1 0,-1-1 0,-5 0 16,4 1 0,-2-4 0,-3 2 0,-1 0 15,1 2 0,-5 0 0,3 1 0,-1-1 16,-2 2 0,-2 6 0,6-16 0,-3 10 16,-1-1 0,-2 7 0,0-17 0,0 9 0,0 8 15,0-13 0,-2 5 0,2-2 0,0 10 16,-5-16 0,1 8 0,2-2 0,-2 0 16,-6-1 0,4-1 0,-3-4 0,3 4 15,-2 1 0,-2-1 0,6 4 0,-5 0 16,5 0 0,-3 2 0,-2 0 0,5 0 15,4 6 0,-15-8 0,6 5 0,-10-4 16,1 5 0,-4 4 0,-11 3 0,-6 4 0,-5 5 16,-22 10 0,-2 3 0</inkml:trace>
  <inkml:trace contextRef="#ctx0" brushRef="#br0">27214 10052 0,'0'0'0,"0"0"16,0 0 0,0 0 0,0 0 0,-6 6 15,6-6 0,0 0 0,0 0 0,0 8 16,0-8 0,0 0 0,10 14 0,-4-9 16,-1 1 0,3 1 0,6 2 0,1-3 15,2 2 0,6 0 0,9 0 0,-8-2 0,6-2 16,-1-1 0,-7 0 0,0-3 0,1-3 16,-6 0 0,5 1 0,-3-2 0,1-2 15,-4 0 0,-4-2 0,6 0 0,-5-2 16,-2-2 0,-2 3 0,-2-1 0,-3 2 15,-2-2 0,-2 2 0,-2 0 0,0 0 16,-3 1 0,-3 2 0,-2 2 0,-6-5 16,-2 6 0,1 0 0,-3 2 0,-13 5 15,6 3 0,-3 6 0,1 2 0,1 2 16,3 3 0,-1 1 0,9 2 0,-3 2 0,3 1 16,3-3 0,3-2 0,9-2 15,0-3 0,0 1 0,4-1 0,0 1 16,7 2 0,1 7 0,11 1 0,5-6 0,0 0 15,9-4 0,2 1 0,0-5 16,6-2 0,0-5 0,1 3 0,-2-7 0,-3-1 16,3-4 0,-5-1 0,0-4 0,-2-1 15,-4-6 0,-9 0 0,6-3 0,-6-9 0,-4 0 16</inkml:trace>
  <inkml:trace contextRef="#ctx0" brushRef="#br0">27588 9551 0,'0'0'0,"2"-12"0,-2 12 15,0 0 0,4-6 0,-4 6 16,0 0 0,0 0 0,11-6 0,-11 6 15,18 0 0,-18 0 0,0 0 0,26 8 0,-17-4 16,2 0 0,2 4 0,0 0 0,-1 4 16,0-4 0,-1 5 0,-2-1 0,-2-2 15,-1 0 0,-4-2 0,0 2 0,3-3 16,-5 3 0,2-2 0,1 0 0,-3-8 16,2 14 0,-2-14 0,0 10 0,0-10 15,2 8 0,-2-8 0,2 7 0,-2-7 16,0 0 0,0 0 0,0 0 0,0 0 0,0 0 15,0 0 0,0 0 0,15-25 0,-9 10 16,2-3 0,-2 0 0,3 0 0,-3-2 16,1 2 0,0 1 0,-3 3 0,0-2 15,2 4 0,-3 3 0,-1-1 0,1 3 16,1 2 0,-4-1 0,0 6 0,2-10 16,-2 10 0,2-8 0,-2 8 0,0 0 15,5-8 0,-5 8 0,0 0 0,0 0 16,0 0 0,0 0 0,0 0 0,0 0 15,0 0 0,0 0 0,0 0 0,0 0 16,6 16 0,-2-6 0,-2-2 0,6 8 0,-4-3 16,2 5 0,1-2 0,1 2 0,6 9 15,-2-1 0,4-2 0,-3-2 0,3 5 16,-3-2 0,-2-3 0</inkml:trace>
  <inkml:trace contextRef="#ctx0" brushRef="#br0">28821 10259 0,'0'0'0,"0"0"0,0 0 0,0 0 15,0 0 0,0 0 0,0 0 0,0 0 16,0 0 0,0 0 0,0 0 0,0 0 16,0 0 0,0 0 0,0 0 0,0 0 15,0 0 0,0 0 0,0 0 0,0 0 16,0 0 0,0 0 0,0 0 0,0 0 0,0 0 16,0 0 0,0 0 0,0 0 0,0 0 15,0 0 0,0 0 0,0 0 16,0 0 0,0 0 0,0 0 0,25-17 0,-25 17 15,0 0 0,0 0 0,0 0 0,0 0 16,0 0 0,0 0 0,0 0 0,17 13 16,-17-13 0,2 6 0,-2-6 0,4 6 15,-4-6 0,0 12 0,0-12 0,-13 21 0,5-6 16,-12 8 0,-7-1 0,-1 0 0,-1 1 16,-4-1 0,3 0 0,-1-1 15,0-1 0,3-2 0</inkml:trace>
  <inkml:trace contextRef="#ctx0" brushRef="#br0">29615 9600 0,'-25'10'0,"17"-4"0,-4 8 15,0 2 0,-11 12 0,3-1 0,1 4 0,1 1 16,3 0 0,4-3 0,0 2 0,1 4 16,4 0 0,6-2 0,6 1 0,2-2 15,1-1 0,8 3 0,0-5 0,12 1 16,-3-7 0,7 1 0,0-2 0,2-3 16,1-3 0,-3-6 0,2 0 0,-5-2 15,-5-10 0</inkml:trace>
  <inkml:trace contextRef="#ctx0" brushRef="#br0">29903 9987 0,'0'0'0,"0"0"0,-12-4 16,12 4 0,0 0 0,0 0 0,0 0 15,0 0 0,-6-6 0,6 6 0,0 0 16,0 0 0,0 0 0,0 0 0,25-4 0,-9-2 16,3 4 0,-4 2 0,5-4 15,-2 2 0,2-1 0,-3 3 0,1-7 16,-4 4 0</inkml:trace>
  <inkml:trace contextRef="#ctx0" brushRef="#br0">30582 9806 0,'-20'11'0,"6"3"0,-13 4 15,-1-1 0,1 1 0,-1 4 0,-7-4 0,2 1 16,0-1 0,2-4 0,1-2 0,-1 0 15,9-4 0,3-2 0,1-1 0,5-3 16,1 1 0,12-3 0,-19 2 0,19-2 16,0 0 0,-20-7 0,14 4 0,6 3 15,-4-14 0,4 4 0,0 10 0,8-26 16,1 10 0,2 1 0,0-3 0,5 4 16,-8 3 0,5-4 0,1 5 0,-6 0 0,3 7 15,0-1 0,-2 2 0,-9 2 16,0 0 0,24 2 0,-18 4 0,9 4 15,-3 1 0,-2 1 0,-1 2 0,3 0 16,-6 4 0,2-3 0,-1 3 0,0 0 0,4 0 16,-7-3 0,8 1 0,-6-2 0,4 0 15,-3 0 0,7-2 0,-2 0 0,4-3 16,-5-3 0,5-2 0,1 0 0,-2-4 16,2-2 0,-1 0 0,1-2 0,-1-2 15,-1-2 0,-2-2 0,-2 2 0,-2 1 16,-2-3 0,-3 4 0,0-4 0,-1 0 0,-1 0 15,0 3 0,0-8 0,-6 2 0,2 3 16,-1 0 0,-1 0 0,2 3 0,-3 0 16,1-1 0,4 8 0,-9-13 0,3 7 15,4-2 0,-5 4 0,7 4 0,-9-12 16,9 12 0,-4-8 0,4 8 0,-7-6 16,7 6 0,-6-5 0,6 5 0,0 0 15,-8-8 0,8 8 0,0 0 0,-4-7 16,4 7 0,0 0 0,0 0 0</inkml:trace>
  <inkml:trace contextRef="#ctx0" brushRef="#br0">30911 10119 0,'-11'12'16,"-2"-2"0,7-1 0,-6-2 15,6-1 0,-3-1 0,3-1 0,6-4 0,-16 6 16,16-6 0</inkml:trace>
  <inkml:trace contextRef="#ctx0" brushRef="#br0">31329 9683 0,'0'0'0,"0"0"0,0 0 0,0 0 15,0 20 0,0-20 0,-4 14 0,2-5 16,-5 7 0,5-2 0,0-2 0,2 2 15,-2-2 0,2 0 0,0-2 0,2-3 16,0 1 0,0 0 0,1 0 0,3-2 16,-2 0 0,-4-6 0,10 12 0,-6-7 15,2 0 0,-6-5 0,9 5 0,-9-5 16,8 6 0,-8-6 0,0 0 0,12 2 0,-12-2 16,0 0 0,0 0 0,0 0 15,0 0 0,0 0 0,0 0 0,0 0 16,0 0 0,0 0 0,0 0 0,0 0 0,0 0 15,0 0 0,0 0 0,0 0 0,0 0 16,15-8 0,-15 8 0,0 0 0,0 0 16,0 0 0,0 0 0,0 0 0,0 0 15,0 0 0,0 0 0,4-8 0,-4 8 0,0 0 16,0 0 0,0 0 0,0 0 0,0 0 16,0 0 0,0 0 0,-4 24 15,4-24 0,0 16 0,-3 0 0,1-2 0,4 1 16,-4-1 0,2-4 0,0 0 0,0-10 15,0 18 0,0-18 0,0 13 0,0-13 16,0 10 0,0-10 0,0 8 0,0-8 16,0 0 0,0 0 0,0 12 0,0-12 15,0 0 0,0 0 0,0 0 0,-4 6 16,4-6 0,0 0 0,0 0 0,0 0 16,0 0 0,0 0 0,-33-12 0,33 12 15,-18-6 0,10 2 0,-7 0 0,-1-4 16,-1 4 0,-3-2 0,2 2 0,3 1 15,-3-2 0,6 4 0,1-1 0,-3-2 16,14 4 0,-17-4 0,10 0 0,7 4 0,-15-4 16,15 4 0,-11-2 0,11 2 0,-7-8 15,7 8 0,0 0 0,-8-8 0,8 8 16,-4-8 0,1 1 0,3 7 0,3-16 16,-1 7 0,0 0 0,2 1 0,-2 0 15,2-2 0,8-2 0,-6 1 0,1 3 16,-1-1 0,1 2 0,0 1 0,-1 0 0,-6 6 15,13-10 0,-8 8 0,-5 2 0,15-4 16,-15 4 0,13 0 0,-13 0 0,18 6 16,-10-2 0,2 2 0,0 4 0,3-1 15,-1 4 0,-2-1 0,1-1 0,0 3 16,0-2 0,-3 1 0,4-1 0,-6-2 16,1 0 0,-1-2 0,4-2 0,0 6 15,1-4 0,0-2 0,0-1 0,-3 0 16,2-2 0,-10-3 0,26 7 0,-11-5 15,-4-2 0,-11 0 0,22 0 0,-22 0 16,18-7 0,-10 4 0,10-5 0,-9 0 0,1 2 16,-3-2 0,6-2 0,0-2 0,-6 2 15,2 0 0,-5 1 0,3 1 0,-5 0 16,2 2 0,-2-4 0,-2 10 0,0-16 16,2 8 0,-2 8 0,-2-15 0,0 8 15,-2 2 0,4 5 0,-9-14 0,1 8 16,-6-4 0,-1 0 0,-1 0 0,-1 3 15,0 1 0,2-2 0,1 2 0,3 2 0,-2 0 16,6 0 0,7 4 0,-17-6 0,10 4 16,7 2 0,-13-6 0,13 6 15,0 0 0,-10-4 0,10 4 0,0 0 0,0 0 16,-10-4 0,10 4 0,0 0 0,0 0 16,0 0 0,0 0 0,-13-1 0,13 1 15,0 0 0,0 0 0,0 0 0,0 0 16,-2-8 0,2 8 0</inkml:trace>
  <inkml:trace contextRef="#ctx0" brushRef="#br0">31429 9320 0,'0'0'16,"0"-14"0,0 14 0,0 0 0,0-8 15,0 8 0,0 0 0,0 0 0,0 0 16,0 0 0,47 18 0,-14 2 0,4 2 15,20 13 0,0 2 0,0 3 0,3 2 16,-5 1 0,4 0 0,-5-1 0,-1-1 0,-16-8 16,-5-1 0,-3 0 0,0-1 0,-5 1 15,-4 1 0,-3-1 0,-7 3 16,0-1 0,-8-2 0,-4 3 0,-4-4 0,-6 1 16,-5 2 0,-3-5 0,-4-1 15,-3 0 0,-1-2 0,-3-5 0,0 3 0,-1-4 16,-3-5 0,0-1 0,2 0 0,0-2 15,0 0 0,1-2 0,7-3 0,3-1 16,5-2 0,-1 0 0,1-2 0,3 0 16,4 0 0,10-2 0,-20 4 0,20-4 15,-13 0 0,13 0 0,0 0 0,-16 2 0,16-2 16,0 0 0,0 0 0,0 0 0,0 0 16,-17-2 0,17 2 0,0 0 15,0 0 0,0 0 0,-11-8 0,11 8 0,0 0 16,0 0 0,-19-4 0,1 4 0,-17 2 15,-7-4 0,-28 10 0,2 6 0</inkml:trace>
  <inkml:trace contextRef="#ctx0" brushRef="#br0">28418 10955 0,'37'0'0,"31"-3"0,5-1 15,3 2 0,10-6 0,71-6 0,-50 2 16,42 0 0,5-5 0,-7-1 0,2 0 0,-49 2 15,52-4 0,-52 7 0,-16 1 0,1-4 16,1 6 0,-3-2 0,-4 2 0,-3-2 16,-3 3 0,-7 1 0,-17 0 0,-6 2 15,-4 2 0,-2 0 0,-4-2 0,-7 4 16,-8-1 0,-3 0 0,-7-1 0,-8 4 16,12-1 0,-12 1 0,0 0 0,0 0 15,0 0 0,0 0 0,0 0 0,-73 1 16,34 6 0,-5 0 0,-2-1 0,-22 6 15,-6 0 0,1 1 0,-7-1 0,3 1 16,-4 2 0,0-3 0,-5 0 0,0 1 0,0-3 16,-63 12 0,54-10 0,14-2 0,11 0 15,-3-2 0,1 7 0,0-5 0,19-4 16,8 0 0,-2 2 0,6-2 0,-5 0 16,7 2 0,4-2 0,2 0 0,8-3 15,5 2 0,6-3 0,2-1 0,12-1 16,-15 5 0,15-5 0,0 0 0,0 0 15,0 0 0,0 0 0,70 0 0,-2-8 16,7 3 0,1-2 0,12 1 0,63-10 0,-43 4 16,-24 4 0,2 0 0,0-4 15,-3 4 0,-4 1 0,-7-1 0,3 0 0,-23 4 16,-6 2 0,-5 0 0,2 0 0,-6 0 16,-5 0 0,-5 2 0,-5 0 15,-7 0 0,-15 0 0,22-2 0,-22 2 0,0 0 16,15 2 0,-15-2 0,0 0 0,0 0 15,0 0 0,0 0 0,-46 16 0,26-10 16,-2 0 0,-9 2 0,2 0 0,2-3 16,3 0 0,4-2 0,1 2 0,1-2 15,5-1 0,2 2 0,11-4 0,-17 4 0,17-4 16,-16 2 0,16-2 0,-9 4 0,9-4 16,0 0 0,0 0 0,0 0 0,0 0 15,0 0 0,0 0 0,0 0 0,0 0 16,0 0 0,0 0 0,0 0 0,0 0 15,0 0 0,0 0 0,0 0 0,0 0 16,0 0 0,0 0 0,0 0 0,0 0 16,0 0 0,-6-16 0</inkml:trace>
  <inkml:trace contextRef="#ctx0" brushRef="#br0">20083 14106 0,'0'0'0,"0"0"0,0 0 0,20 4 16,-20-4 0,0 0 0,0 0 0,0 0 15,0 0 0,0 0 0,37-17 0,-19 9 16,13-9 0,1 0 0,5 1 0,3-1 16,21-9 0,0 2 0,-10 7 0,-10 2 15,0 2 0,23-13 0,-18 12 0,-6 5 16,4-4 0,-5 6 0,-2-1 0,-2 0 0,-2-2 15,-7 6 0,-3-2 0,-7 2 0,-2 2 16,-1-1 0,-2 0 0,-11 3 0,15-4 16,-15 4 0,12-3 0,-12 3 0,0 0 15,11-5 0,-11 5 0,0 0 0,0 0 16,0 0 0</inkml:trace>
  <inkml:trace contextRef="#ctx0" brushRef="#br0">20453 14114 0,'-8'6'0,"8"-6"16,-7 4 0,7-4 0,0 0 0,0 0 15,-9 6 0,9-6 0,0 0 0,0 0 16,0 0 0,0 0 0,0 0 0,44-14 15,-25 10 0,17-8 0,-3 2 0,6 1 16,0-5 0,0 2 0,-1 0 0,6 2 0,-5-2 16,5 0 0,-7 1 0,2-1 0,2 4 15,-7-2 0,1 2 0,0-1 0,-8 4 16,-5-3 0,-3 3 0,1-2 0,-5 4 16,3-4 0,-5 6 0,0-3 0,-13 4 15,15-6 0,-8 4 0,-7 2 0,0 0 16,15-2 0,-15 2 0,0 0 0,0 0 15,13-6 0,-13 6 0,0 0 0,7-4 0,-7 4 16,0 0 0</inkml:trace>
  <inkml:trace contextRef="#ctx0" brushRef="#br0">24374 13288 0,'0'0'0,"0"0"0,0 0 15,0 0 0,0 0 0,0 0 0,0 0 0,0 0 16,0 0 0,0 0 0,0 0 0,0 0 16,0 0 0,0 0 0,0 0 0,0 0 15,0 0 0,0 0 0,0 0 0,0 0 16,0 0 0,0 0 0,0 0 0,0 0 15,0 0 0,0 0 0,0 0 0,0 0 16,0 0 0,0 0 0,0 0 0,26-7 16,-26 7 0,0 0 0,0 0 0,0 0 0,0 0 15,0 0 0,0 0 0,0 0 0,0 0 16,16-1 0,-16 1 0,0 0 0,0 0 16,0 0 0,0 0 0,0 0 0,11-4 15,-11 4 0,0 0 0,0 0 0,0 0 16,0 0 0,0 0 0,0 0 0,0 0 15,0 0 0,8-4 0,-8 4 0,0 0 16,0 0 0,0 0 0,0 0 0,0 0 0,0 0 16,0 0 0,0 0 0,0 0 0,0 0 15,0 0 0,10-4 0,-10 4 16,0 0 0,0 0 0,0 0 0,0 0 0,0 0 16,0 0 0,0 0 0,0 0 15,0 0 0,0 0 0,0 0 0,0 0 16</inkml:trace>
  <inkml:trace contextRef="#ctx0" brushRef="#br0">25060 11975 0,'0'0'0,"0"0"0,0 0 0,0 0 16,0 0 0,2 32 0,-2-2 0,2 1 16,1 5 0,-1 1 0,2 5 0,-2-1 15,2 21 0,4 0 0,2 1 0,-3-1 16,3-1 0,0 4 0,0 6 0,1 2 15,3 4 0,-4-2 0,12 59 0,-4-47 16,-9-20 0,1 2 0,-1 6 0,5-2 16,-2 59 0,-2-49 0,-4-14 0,-4 0 0,-2 6 15,7 0 0,-7 4 0,2 0 0,0 0 16,-2-2 0,0 0 0,2-4 0,-2-3 16,-2 0 0,2-3 0,4-6 0,-2-12 15,-2-7 0,0-1 0,0-3 0,0-1 16,0-3 0,3 3 0,-3-9 0,0 1 15,0-7 0,2-2 0,-2-9 0,0-1 16,0-3 0,0-7 0</inkml:trace>
  <inkml:trace contextRef="#ctx0" brushRef="#br0">26396 12875 0,'0'8'0,"0"0"15,0 0 0,0 2 0,2-2 0,0 1 16,0 1 0,1 0 0,-1-2 15,3 0 0,-1 2 0,0-3 0,7 5 0,1-4 16,0 2 0,4-2 0,1-2 0,1 0 16,-1-4 0,5 0 0,-2-2 0,-3-2 15,3-2 0,-3 0 0,1-4 0,-3 0 16,3 0 0,-5-3 0,-4-1 0,2-2 16,-1 0 0,0 0 0,-4 1 0,-1-3 0,-1 4 15,-4 0 0,0 2 0,0 10 16,-7-14 0,1 6 0,-3 1 0,9 7 0,-24-10 15,6 4 0,1 4 0,-5 2 0,2 0 16,1 2 0,1 0 0,-2 2 0,1 1 16,1 5 0,1 0 0,-12 8 0,7-2 15,0 4 0,1 3 0,7-3 0,-6 4 16,9-3 0,3 1 0,2-4 0,-2 12 16,4-9 0,4 10 0,0-6 0,2-4 15,5-3 0,0 0 0,8 7 0,1-5 16,5 2 0,-1-4 0,4-1 0,7-1 15,-3-2 0,5-4 0,2-2 0,2-5 16,-2-1 0,3-4 0,-3-1 0,-2 0 0,-7-2 16,-5-1 0,-3 0 0,2-4 0,-3 0 15,-1-2 0,-3-4 0,0-9 0</inkml:trace>
  <inkml:trace contextRef="#ctx0" brushRef="#br0">26846 12451 0,'12'-6'16,"-1"2"0,1 2 0,-12 2 0,16 0 15,-16 0 0,16 6 0,-9 0 0,6 4 16,0 2 0,-4 0 0,4 1 0,-2 3 15,-3 2 0,0-2 0,-2 4 0,-2-1 16,1 1 0,-3-4 0,2 1 0,-4 1 16,0-4 0,0 2 0,0-4 0,0 0 0,0-12 15,-2 13 0,2-13 0,-2 12 0,2-12 16,0 0 0,0 8 0,0-8 0,0 0 16,0 0 0,0 0 0,0 0 0,0 0 15,4-50 0,2 21 0,2 0 0,0-3 16,-2 0 0,8 2 0,-7 7 0,-3 3 15,2 6 0,-2 3 0,-1 1 0,2 0 16,-3 2 0,0 2 0,-2 6 0,4-10 0,-4 10 16,4-6 0,-4 6 0,0 0 0,0 0 15,0 0 0,0 0 0,0 0 16,17 22 0,-9-8 0,-2 3 0,0 1 0,3 10 16,-2-4 0,4-7 0,0 11 0,-2-4 15,-1-4 0,3-5 0,-5 3 0,6-2 16,3 10 0,-1-9 0,-4-1 0,1-4 15,0 1 0,2-1 0,-1-4 0,0 2 16,4 0 0,-5-4 0,4 2 0,-4-4 16,0 0 0</inkml:trace>
  <inkml:trace contextRef="#ctx0" brushRef="#br0">27605 12837 0,'26'-1'15,"7"-1"0,2-2 0,3 2 0,1 0 16,3-4 0,-2 4 0,1 0 0,-2-4 16,-2 4 0,-1-2 0,-3 4 0,-8-2 0,-2 0 15,-5 2 0,-6 0 0,-12 0 0,20 0 16,-20 0 0,11 4 0</inkml:trace>
  <inkml:trace contextRef="#ctx0" brushRef="#br0">27539 13082 0,'0'0'0,"0"0"16,0 0 0,0 0 0,0 0 0,0 0 0,33 4 15,-13-4 0,3-4 0,11-2 0,6 1 16,-1-2 0,7-3 0,18-3 0,-11 3 16,-6 0 0,19 0 0,-18 0 0,-8 3 15,-3 1 0,-5 0 0,1 0 0,-8 2 16,-5 0 0,-2 2 0,-8 0 0,1 0 16,-11 2 0,16-4 0,-16 4 0,0 0 15,0 0 0,8 0 0,-8 0 0,0 0 16</inkml:trace>
  <inkml:trace contextRef="#ctx0" brushRef="#br0">27811 12599 0,'0'0'0,"2"-12"15,-2 12 0,0 0 0,0 0 0,0 0 16,5-10 0,-5 10 0,0 0 0,0 0 16,0 0 0,0 0 0,18 33 0,-14-15 15,4 12 0,-1 0 0,0 1 0,4 3 16,-3 1 0,2-1 0,0 1 0,-1 1 16,4 1 0,0 1 0,1-1 0,-4-1 15,3-1 0,1 1 0,1 0 0,1-5 16,-4-2 0,4-1 0,-3-1 0,5-7 15,-8-2 0,1-6 0,3 2 0,0-2 16,0-3 0,3 1 0,1-2 0,1-6 16,1 0 0,2-2 0,-1-4 0</inkml:trace>
  <inkml:trace contextRef="#ctx0" brushRef="#br0">28779 12526 0,'0'0'0,"0"0"0,-2 34 0,-2-5 16,6 1 0,-4 1 0,4 3 0,-2-5 16,4 5 0,-1-4 0,4-1 15,1-1 0,1-7 0,0-1 0,-1-4 0,3-2 16,-1 0 0,-2-3 0,5 1 0,-2-4 15,2 0 0,5-2 0,-1 0 0,1-6 16,1 0 0,1-2 0,0-4 0,-1-2 16,10-6 0,-9 0 0,0 0 0,-5 1 0,-5-5 15,2 2 0,-4-2 0,5-9 0,-5 1 16,-8 2 0,-3 5 0,-2 3 0,1 0 16,-5 2 0,-3 1 0,0 3 0,-3-2 15,-1 4 0,0-2 0,-2 6 0,-3-2 16,0 2 0,1 1 0,-2-2 0,1 3 15,3 2 0,-2-1 0,20 1 0,-31 1 16,18 1 0,13-2 0,-22 0 0,22 0 16,-19 0 0,19 0 0,0 0 0,-20 0 0,20 0 15,0 0 0,0 0 0,0 0 16,-20 2 0,20-2 0,0 0 0,0 0 0,0 0 16,0 0 0,-11 6 0,11-6 15,0 0 0,0 0 0,0 0 0,0 0 16,0 0 0,0 0 0,0 0 0,0 12 0,0-12 15,0 0 0,0 0 0,0 0 0,0 0 16,0 0 0,0 0 0,0 0 0,0 0 16,0 0 0,0 0 0,0 0 0,0 0 15,0 0 0,2 10 0,-2-10 0,0 0 0,0 0 16,0 0 0,0 0 0</inkml:trace>
  <inkml:trace contextRef="#ctx0" brushRef="#br0">30460 11354 0,'-22'37'0,"0"-3"0,0 2 0,-13 17 15,9-11 0,4-7 0,-5 0 0,2-1 16,3-1 0,-5 1 0,1-3 0,-1 1 16,3-4 0,-2-3 0,4-1 0,0-1 15,5-6 0,1-4 0,6-1 0,-2 0 0,4-2 16,-1-4 0,5 0 0,-3 0 0,7-6 16,-9 7 0,9-7 0,-8 8 15,8-8 0,-7 5 0,7-5 0,0 0 0,-7 5 16,7-5 0,0 0 0,-6 6 0,6-6 15,0 0 0,0 0 0,0 0 0,-7 8 16,7-8 0,0 0 0,0 0 0,0 0 16,0 0 0,-6 4 0,6-4 0,0 0 0,0 0 15,0 0 0,0 0 0,0 0 16,0 0 0,0 0 0,0 0 0,0 0 16,0 0 0,0 0 0,0 0 0,10-23 0,-5 6 15,10-8 0,2-7 0</inkml:trace>
  <inkml:trace contextRef="#ctx0" brushRef="#br0">30425 11301 0,'13'-14'15,"-2"2"0,0 1 0,-3 2 0,0 1 16,0-2 0,-2 5 0,1-3 0,-3 2 0,3 0 16,0 0 0,-3-2 0,2 2 15,-6 6 0,9-12 0,-6 9 0,-3 3 16,11-10 0,-7 5 0,-4 5 0,4-7 0,-4 7 15,6-6 0,-6 6 0,6-6 0,-6 6 16,6-6 0,-6 6 0,4-8 0,-4 8 16,0 0 0,9-7 0,-9 7 0,8-9 15,-1 6 0,0-3 0,-7 6 0,10-10 16,-3 6 0,0-2 0,-7 6 0,9-6 16,-9 6 0,6-8 0,-6 8 0,6-6 15,-6 6 0,0 0 0,10-6 0,-10 6 16,0 0 0,4-6 0,-4 6 0,0 0 15,0 0 0,6-7 0,-6 7 0,0 0 16,0 0 0,9-7 0,-9 7 0,0 0 0,0 0 16,2-6 0,-2 6 0,0 0 0,0 0 15,10-5 0,-10 5 0,0 0 0,4-8 16,-4 8 0,0 0 0,0 0 0,4-8 16,-4 8 0,0 0 0,0 0 0,0 0 15,0 0 0,0-8 0,0 8 0,0 0 16,0 0 0,0 0 0,0 0 0,-39 8 15,19-4 0,-11 4 0,-2-1 0,1 5 0,-8-2 16,4-2 0,4 0 0,-1 2 0,6-2 16,6-2 0,3-3 0,1 4 0,-1-4 15,4 2 0,0-2 0,5-1 0,9-2 16,-13 7 0,13-7 0,-13 1 0,13-1 16,0 0 0,-11 4 0,11-4 0,0 0 15,0 0 0,0 0 0,0 0 0,0 0 16,0 0 0,0 0 0,0 0 0,0 0 15,0 0 0,0 0 0,0 0 0,0 0 16,17-20 0,-7 17 0,-10 3 0,19-7 16,-1 2 0,-1-1 0,3 2 0,-3-2 0,1 2 15,2 0 0,-1 0 0,-1 0 0,2-2 16,-1 2 0,3 0 0,0 0 0,-5-1 16,6-2 0,-3 6 0,-3-5 0,3 3 15,-3 0 0,1-1 0,-2 2 0,-2 0 16,-1 0 0,-13 2 0,18-4 0,-18 4 15,13-4 0,-13 4 0,9-2 0,-9 2 16,0 0 0,17 0 0,-17 0 0,0 0 0,0 0 16,16 4 0,-16-4 0,6 6 15,-2 0 0,1 1 0,-1 2 0,-2-1 16,2 9 0,-1 1 0,-3-2 0,3 13 0,-3-5 16,2-3 0,-7 9 0,5-6 0,-5 7 15,3-1 0,-2-3 0,0-2 0,1-6 16,1-1 0,2 0 0,-2-1 0,0-3 15,0-2 0,2-2 0,-2 2 0,2-5 16,0-7 0,-2 15 0,2-10 0,0-5 16,0 8 0,0-8 0,0 0 0,-2 12 15,2-12 0,0 0 0,0 8 0,0-8 0,0 0 16,0 0 0,0 0 0,0 0 0,0 0 16,0 0 0,0 0 0,-10 6 0,10-6 15,0 0 0,0 0 0</inkml:trace>
  <inkml:trace contextRef="#ctx0" brushRef="#br0">30626 11172 0,'3'-7'0,"-1"-3"0,0 2 16,-2 8 0,4-14 0,-1 8 0,-3 6 0,6-14 15,-4 8 0,2-1 0,-4 7 0,10-10 16,-10 10 0,2-10 0,-2 10 0,2-6 16,-2 6 0,0 0 0,4-8 0,-4 8 15,0 0 0,0 0 0,0 0 0,0 0 16,0 0 0,0 0 0,0 0 0,0 0 0,0 0 16,-8 28 0,0-12 0,0-1 15,-1 3 0,1 8 0,-8 2 0,3-3 0,2 2 16,-4 3 0,1-5 0,2 5 0,-4-2 15,3 1 0,-3-1 0,-1 2 0,-1-1 16,1-3 0,-3 4 0,-2-5 0,5 1 16,5-8 0,2-3 0,1 0 0,1-6 15,1 1 0,0-2 0,1 0 0,2-4 16,4-4 0,-7 11 0,2-6 0,5-5 16,-6 7 0,6-7 0,0 0 0,-5 10 15,5-10 0,0 0 0,-6 6 0,6-6 16,0 0 0,-6 4 0,6-4 0,0 0 15,0 0 0,0 0 0,0 0 0,0 0 0,0 0 16,0 0 0,0 0 0,0 0 0,0 0 16,0 0 0</inkml:trace>
  <inkml:trace contextRef="#ctx0" brushRef="#br0">26782 14635 0,'0'0'16,"0"0"0,0 0 0,0 0 0,0 0 16,0 0 0,0 0 0,0 0 0,0 0 15,0 0 0,0 0 0,0 0 0,0 0 16,0 0 0,0 0 0,0 0 0,0 0 15,0 0 0,0 0 0,4-18 0,11 14 0,7 0 16,15-6 0,0-3 0,10 1 0,19-8 16,1-2 0,8 2 0,-7-1 0,-7-1 15,5 2 0,-15 5 0,-14-1 0,2 4 16,-6 0 0,-1 0 0,-1 2 0,-7 5 16,-6-2 0,-3 0 0,-4 3 0,0 0 15,0 0 0,-11 4 0,14-4 0,-14 4 16,12-2 0,-12 2 0,7-2 0,-7 2 15</inkml:trace>
  <inkml:trace contextRef="#ctx0" brushRef="#br0">8593 15690 0,'-6'-9'0,"6"9"0,0 0 16,-4-6 0,4 6 0,0 0 0,0 0 15,0 0 0,0 0 0,-5-9 0,5 9 16,0 0 0,0 0 0,0 0 0,0 0 15,0 0 0,13-11 0,-13 11 0,24-6 0,-2 2 16,8-4 0,1 2 0,7 0 0,-1-1 16,0 0 0,0 2 0,-2-1 0,3 2 15,-3-1 0,0 4 0,0-3 0,0 4 16,-5-2 0,5 2 0,-10-2 0,-3 2 16,-5 2 0,1-2 0,2 0 0,-5 2 15,-15-2 0,28 2 0</inkml:trace>
  <inkml:trace contextRef="#ctx0" brushRef="#br0">9075 15892 0,'33'-2'0,"-6"0"0,5 2 0,-5-3 15,-8 2 0,14 1 0,-7-2 0,-6 0 16,1 2 0,12-5 0,-8 4 0,-3-1 15,-2 0 0,-3-2 0</inkml:trace>
  <inkml:trace contextRef="#ctx0" brushRef="#br0">9498 15452 0,'20'17'0,"0"-5"0,-3 4 0,9 3 15,0 1 0,1 2 0,-1 0 0,-2 1 16,-2 3 0,-2 0 0,-1-3 0,-1 5 16,0-2 0,-7 2 0,-1-3 0,0 1 15,-4 3 0,-4 1 0,-2 0 0,0-7 0,-8 9 16,-2-3 0,-5 1 0,-3 0 15,-1-1 0,-5-1 0,0 0 0,-3-3 16,1-2 0,2 1 0,0-4 0,0 2 0,-3-4 16,5-5 0,3-3 0,3 0 0,-1 0 15,1-2 0,0 0 0,0-2 0,5 2 16,-3-5 0,4 3 0,10-6 0,-18 6 16,18-6 0,-15 6 0,15-6 0,-8 4 15,8-4 0,-10 6 0,10-6 0,0 0 16,0 0 0,-8 4 0,8-4 0</inkml:trace>
  <inkml:trace contextRef="#ctx0" brushRef="#br0">10694 15495 0,'2'-8'0,"2"0"0,-4 8 0,7-12 16,-4 9 0,-3 3 0,2-12 0,-2 12 16,4-6 0,-4 6 0,0 0 0,2-10 15,-2 10 0,0 0 0,0 0 0,4-8 0,-4 8 16,0 0 0,0 0 0,0 0 0,0 0 15,0 0 0,0 0 0,0 0 0,0 0 16,0 39 0,-4-19 0,0 8 0,2 3 16,-7-1 0,4-3 0,3 3 0,0-8 15,2-1 0,-2-7 0,4 4 0,-6-6 16,6 0 0,0-2 0,0-2 0,0 0 16,0-3 0,-2-5 0,5 10 0,0-8 15,-5-2 0,12 6 0,-12-6 0,18-2 16,-18 2 0,27-10 0,-12 2 0,0-3 15,-2-1 0,0-4 0,1 2 0,-4-1 16,8-10 0,-7 6 0,-3 1 0,2 6 16,-6 1 0,4-3 0,-3 2 0,-1 2 0,1 0 15,-1 2 0,-2 2 0,1-1 0,-3 7 16,4-10 0,-4 10 0,6-8 0,-6 8 16,2-8 0,-2 8 0,0 0 0,0 0 15,0 0 0,0 0 0,0 0 0,0 0 0,20 14 16,-15-5 0,5 4 0,2-2 15,-2 3 0,1-2 0,3 1 0,-4-1 16,6-2 0,-1 2 0,3-4 0,-3 2 0,3-2 16,2-3 0,-1-3 0,3-2 0,-2 3 15,1-6 0,1 1 0,-1-1 0,-4-1 16,-2-2 0,2 0 0,1-2 0,-5-2 16,1 2 0,-8 0 0,5 3 0,-7-2 15,3 2 0,0-1 0,-3 0 0,-4 6 16,6-12 0,-2 6 0,-1-2 0,-3 8 15,2-12 0,1 7 0,-3 5 0,0-12 16,0 12 0,2-10 0,-2 10 0,0-12 16,0 12 0,0-8 0,0 8 0,0-10 15,0 10 0,0-10 0,0 10 0,-2-13 0,2 13 16,0-12 0,-3 6 0,3 6 0,-5-16 16,3 10 0,2 6 0,-4-12 0,4 12 15,-4-12 0,4 12 0,-2-8 0,2 8 16,-4-10 0,4 10 0,-3-5 0,3 5 15,0 0 0,-5-10 0,5 10 0,0 0 16,0 0 0,-4-8 0,4 8 0,0 0 16,0 0 0,0 0 0,0 0 0,-2-8 0,2 8 15,0 0 0,0 0 0,0 0 16,0 0 0,0 0 0,0 0 0,0 0 16,0 0 0,0 0 0,0 0 0</inkml:trace>
  <inkml:trace contextRef="#ctx0" brushRef="#br0">11901 15424 0,'0'0'0,"0"0"0,0 0 15,0 0 0,0 0 0,0 0 0,0 0 16,0 0 0,0 0 0,0 0 0,18 0 16,-18 0 0,0 0 0,0 0 0,0 0 15,0 0 0,0 0 0,20-2 0,-3 0 16,1 0 0,1 0 0,21-2 0,-3-2 15,4 2 0,-6 1 0,3-2 0,-1 2 16,-2 1 0,2-3 0,-2 3 0,-2 1 0,-1-1 16,1 0 0,1-1 0,-11 2 0,0-1 15,-3 0 0,-6 2 0,4 0 0,-3 0 16,-15 0 0,22-2 0,-22 2 0,15 0 16,-15 0 0,16-2 0,-16 2 0,0 0 15,0 0 0,18 0 0,-18 0 0,0 0 16,0 0 0,0 0 0,0 0 0</inkml:trace>
  <inkml:trace contextRef="#ctx0" brushRef="#br0">11962 15678 0,'-11'5'16,"11"-5"0,0 0 0,0 0 0,0 0 16,0 0 0,0 0 0,0 0 0,0 0 0,0 0 15,0 0 0,47-12 0,-28 7 0,14 0 16,2 1 0,-3-2 0,4 2 0,-1 2 16,4-2 0,-2 2 0,4 0 0,0-2 15,-2 0 0,-2 0 0,3 2 0,-3 0 16,-2 0 0,-2-1 0,-7 0 0,-3 1 15,-4 0 0,-1 2 0,-4-1 0,-2-1 16,-4-1 0,-8 3 0,15-2 0,-15 2 0,10-1 16,-10 1 0</inkml:trace>
  <inkml:trace contextRef="#ctx0" brushRef="#br0">12377 15242 0,'0'0'0,"0"0"0,0 0 0,4-11 15,-4 11 0,0 0 0,0 0 0,0 0 0,0 0 16,0 0 0,0 0 0,0 0 0,0 0 16,0 0 0,0 0 0,0 0 15,0 0 0,0 35 0,0-15 0,-4 13 0,1 1 16,-1 4 0,0-1 0,-1 2 0,-4-1 15,3 1 0,4-1 0,-5-1 0,2 1 16,-1-2 0,-1-1 0,5-3 0,2-5 16,-2-3 0,2-7 0,0 1 0,0 0 15,2-2 0,-2-3 0,0 1 0,2-4 0,1 2 16,1-4 0,0 0 0,3 0 16,0-1 0,-1 2 0,10-3 0,-3-1 15,-3-3 0,10-2 0</inkml:trace>
  <inkml:trace contextRef="#ctx0" brushRef="#br0">13301 15333 0,'0'0'0,"0"0"0,0 0 15,0 0 0,0 0 0,0 0 0,-35 20 0,26-6 16,-4 0 0,-2 9 0,-1 5 0,1-1 16,4 3 0,0-4 0,3 5 0,0-7 15,2 4 0,4-5 0,0-1 0,2-4 16,0-3 0,6 3 0,0-2 0,0-2 16,4 0 0,-1-2 0,4-1 0,2-3 15,3-2 0,-1 2 0,3-6 0,0 0 16,-1-4 0,14 2 0,-6-6 0,-5 0 15,-5 1 0,1-2 0,-6-1 0,4-2 16,-7 5 0,1-3 0,-2 0 0,-2 0 16,-2 2 0,-4 6 0,7-18 0,-7 9 0,-2-1 15,-1-6 0,-3 0 0,2 2 0,-6-2 16,2 1 0,-1-1 0,1 0 0,-4 2 16,0-1 0,-2-2 0,-3-4 0,1 3 15,3 5 0,3-2 0,-4 4 0,6 1 16,-1 2 0,2 0 0,0 2 0,7 6 15,-10-12 0,10 12 0,-12-7 0,12 7 16,-8-6 0,8 6 0,-9-7 0,9 7 0,0 0 16,-13-5 0,13 5 0,0 0 0,-15-4 15,15 4 0,0 0 0,0 0 0,-18-2 16,18 2 0,0 0 0,0 0 0,0 0 16,-24 2 0,24-2 0,0 0 15,0 0 0,-18 4 0,10 0 0,-1 0 0,0 1 16,-6 5 0,-1-2 0,-1 1 0,-3 2 15</inkml:trace>
  <inkml:trace contextRef="#ctx0" brushRef="#br0">12168 15461 0,'0'0'16,"-24"3"0,24-3 0,0 0 0,0 0 0,0 0 15,-23 0 0,23 0 0,0 0 0,0 0 16,-21 0 0,21 0 0,0 0 0,0 0 16,0 0 0,-18 2 0,18-2 0,0 0 15,0 0 0,0 0 0,0 0 0,0 0 16,0 0 0,0 0 0,0 0 0,0 0 16,0 0 0,0 0 0,39-28 0,-23 18 15,15 0 0,-7 1 0,-1-1 0,-6 3 16,3 2 0,-3-1 0,1 4 0,2-3 15,-8 4 0,6-1 0,-18 2 0,26 0 16,-26 0 0,20 0 0,-20 0 0,18 2 0,-18-2 16,17 1 0,-17-1 0,16 5 0,-16-5 15,12 2 0,-12-2 0,18 3 0,-18-3 16,11 5 0,-11-5 0,0 0 0,20 2 16,-20-2 0,13 1 0,-13-1 0,0 0 15,20 2 0,-20-2 0,0 0 0,0 0 16,15 2 0,-15-2 0,0 0 0,0 0 15,0 0 0,0 0 0,15 0 0,-15 0 16,0 0 0,0 0 0,0 0 0</inkml:trace>
  <inkml:trace contextRef="#ctx0" brushRef="#br0">12166 15743 0,'0'0'0,"0"0"16,0 0 0,0 0 0,0 0 0,0 0 15,0 0 0,0 0 0,55-11 0,-38 7 16,3-4 0,0 4 0,1 0 0,10-4 15,-7 2 0,11-4 0,-4 0 0,-5 5 16,-6-2 0,-1 2 0,-1 1 0,-3 2 16,-1 0 0,-3 0 0,-11 2 0,18-2 0,-18 2 15,0 0 0</inkml:trace>
  <inkml:trace contextRef="#ctx0" brushRef="#br0">14048 15513 0,'0'0'0,"0"0"0,0 0 0,22-8 16,-22 8 0,10 8 0,-1-5 0,-2 4 16,2 1 0,1 5 0,4 1 0,-1 0 15,1 2 0,-2-1 0,-1 1 0,-2 0 16,4-2 0,-5 0 0,2-1 0,-2-1 15,-3-2 0,1-2 0,1-2 0,0 2 16,-3-4 0,-4-4 0,11 8 0,-2-4 0,-9-4 16,17 2 0,-17-2 0,29-8 0,-11-2 15,12-6 0,-1-4 0,4-3 0,-1-1 16,1-4 0,17-11 0,1-2 0,-8 9 16,10-7 0,-14 7 0,-8 5 0,2 1 15,2 2 0,-4 2 0,-5 4 0,-4 5 16,-2-1 0,-3 6 0,-1-2 0,-4 0 15,4 5 0,-5-2 0,-3 2 0,-8 5 0,18-6 16,-18 6 0,11-9 0,-11 9 0,11-1 16,-11 1 0,0 0 0,11-4 0,-11 4 15,0 0 0,0 0 0,0 0 0,0 0 16,0 0 0,0 0 0,0 0 0,0 0 16,0 0 0,14 12 0,-14-12 0</inkml:trace>
  <inkml:trace contextRef="#ctx0" brushRef="#br0">14264 15892 0,'0'0'0,"0"0"0,7 10 0,-7-10 15,11 3 0,-11-3 0,29 2 0,-10-4 16,3-1 0,11-4 0,4-4 0,3-3 0,-1-2 16,23-12 0,1 3 0,-4-5 0,-11 9 15,-6 1 0,-3 0 0,-1-2 16,-1 5 0,1-1 0,-6 0 0,-1 2 0,0 6 16,-10-1 0,-3 3 0,-2 0 15,-4 2 0,-3 2 0,2 0 0,-11 4 0,13-6 16,-13 6 0,11-4 0,-11 4 0,0 0 15,14-6 0,-14 6 0,0 0 0,10-4 16,-10 4 0,0 0 0,0 0 0,0 0 16,14-4 0,-14 4 0,0 0 0,0 0 15,0 0 0,0 0 0,13-3 0,-13 3 0,0 0 16,0 0 0,0 0 0,0 0 0,8-7 16,-8 7 0,0 0 0,0 0 15,0 0 0,0 0 0,0 0 0,0 0 0,0 0 16,0 0 0,0 0 0</inkml:trace>
  <inkml:trace contextRef="#ctx0" brushRef="#br0">15099 16284 0,'0'0'15,"-6"-8"0,6 8 0,0 0 0,0 0 0,0 0 16,0 0 0,0 0 0,0 0 0,0 0 16,0 0 0,0 0 0,0 0 0,0 0 15,0 0 0,0 0 0,0 0 0,0 0 16,2-10 0,-2 10 0,0 0 0,0 0 16,0 0 0,0 0 0,0 0 0,0 0 15,0 0 0,0 0 0,0 0 0,0 0 16,0 0 0,0 0 0,0 0 0,0 0 0,0 0 15,0 0 0,0 0 0,4-10 16,-4 10 0,0 0 0,0 0 0,0 0 16,0 0 0,0 0 0,0 0 0,0 0 0,0 0 15,0 0 0,0 0 0,0 0 0,0 0 16,0 0 0,0 0 0,0 0 0,0 0 16,0 0 0,0 0 0,0 0 0</inkml:trace>
  <inkml:trace contextRef="#ctx0" brushRef="#br0">17397 1165 0,'0'0'0,"0"0"16,0 0 0,0 0 0,-10-5 15,10 5 0,0 0 0,0 0 0,0 0 0,0 0 16,0 0 0,0 0 0,0 0 0,0 0 16,0 0 0,0 0 0,0 0 0,37-7 15,-4 5 0,6-2 0,2 0 0,8 2 16,16-4 0,-12 4 0,15-2 0,-15 2 16,14 4 0,-16-4 0,-5 4 0,0-2 15,-5 0 0,3 0 0,-6 0 0,-1 2 16,0-4 0,-6 0 0,-5 4 0,-4-2 15,-5-2 0,-1 2 0,-3 0 0,-13 0 0,22-2 16,-22 2 0,13 0 0,-13 0 0,0 0 16,15 0 0,-15 0 0,0 0 0,0 0 15,15-2 0,-15 2 0,0 0 0,0 0 16,0 0 0,16-2 0,-16 2 0,0 0 16,0 0 0,0 0 0,11-2 0,-11 2 15,0 0 0,0 0 0,0 0 0,0 0 16,12-2 0,-12 2 0,0 0 0,0 0 15,0 0 0,0 0 0,10-4 0,-10 4 16,0 0 0,0 0 0,0 0 0,0 0 16,0 0 0,0 0 0,0 0 0,0 0 0,8-5 15,-8 5 0,0 0 0,0 0 0,0 0 16,0 0 0,0 0 0,0 0 0,0 0 16,0 0 0,-14-15 0,4 12 0,2-1 15,-13-4 0,2 2 0,-9-6 0,-3 2 16,1 0 0,1 0 0,-4-2 0,2 5 15,1-3 0,-1 0 0,0 0 0,5 4 16,8 0 0,3 0 0,-3 2 0,6-2 16,1 2 0,-1 3 0,12 1 0,-12-7 0,12 7 15,-14-3 0,14 3 0,0 0 16,-11-4 0,11 4 0,0 0 0,0 0 0,0 0 16,0 0 0,0 0 0,0 0 0,0 0 15,66 2 0,-31 3 0,5 0 16,-1 2 0,0-1 0,3 2 0,-2 0 0,-1 0 15,-2 0 0,-2 2 0,-2 0 0,-5 2 16,-6-5 0,-2-1 0,-5 2 0,-6 0 16,2-4 0,-2 4 0,-3 0 0,-4-2 15,0 2 0,-2-1 0,0 3 0,-2 4 16,-4 2 0,-7 2 0,-3-4 0,-3 11 0,-5-1 16,0-5 0,1 1 0,4-2 15,4-4 0,2-2 0,-1-2 0,-1 1 16,2-1 0,4 0 0,-1-2 0,3-4 0,0 2 15,3 0 0,4-6 0,-9 8 0,9-8 16,-8 5 0,8-5 0,-6 5 0,6-5 16,0 0 0,0 0 0,-8 7 0,8-7 15,0 0 0,0 0 0,-6 6 0,6-6 16,0 0 0,0 0 0,0 0 0,0 0 16,0 0 0,0 0 0,0 0 0,-9 6 15,9-6 0,0 0 0,0 0 0,0 0 16,0 0 0,0 0 0,0 0 0,0 0 15,0 0 0,0 0 0,-9 6 0,9-6 16,0 0 0,0 0 0,0 0 0,0 0 16,0 0 0,0 0 0,0 0 0,0 0 0,0 0 15</inkml:trace>
  <inkml:trace contextRef="#ctx0" brushRef="#br0">15397 16346 0,'0'0'16,"9"-7"0,-9 7 0,0 0 0,13-5 16,-13 5 0,7-5 0,-7 5 0,8-5 15,-8 5 0,12-6 0,-12 6 0,13-10 16,-9 8 0,-4 2 0,10-10 0,-2 6 15,-8 4 0,8-12 0,-3 6 0,-5 6 16,8-10 0,-6 7 0,-2 3 0,10-8 0,-10 8 16,6-10 0,-6 10 0,4-6 0,-4 6 15,0 0 0,7-6 0,-7 6 0,0 0 16,7-6 0,-7 6 0,0 0 0,0 0 16,0 0 0,0 0 0,0 0 0,13 22 15,-11-5 0,0 3 0,2 10 0,-2 3 16,0 3 0,-4-3 0,-2 5 0,2-4 15,0-1 0,-5 1 0,1-3 0,1 1 0,-2-5 16,1-7 0,2-2 0,0-4 0,-1-3 16,3 1 0,-1-2 0,1-2 0,2-8 15,-4 12 0,2-7 0,2-5 0,0 0 16,-2 12 0,2-12 0,0 0 0,-3 8 16,3-8 0,0 0 0,0 0 0,0 10 15,0-10 0,0 0 0,0 0 0,0 0 16,9 8 0,-9-8 0,16 2 0,1-2 15,13 0 0,3-2 0,5 0 0,-5 0 16,2-2 0,2 2 0,0-1 0,-4-2 16,2 3 0,-2 2 0,-7-3 0,-4 3 0,-2-3 15,-1 3 0,-1 0 0,2 0 0,-20 0 16,26 0 0,-26 0 0,20 0 0,-20 0 16,16 0 0,-16 0 0,0 0 0</inkml:trace>
  <inkml:trace contextRef="#ctx0" brushRef="#br0">16193 16572 0,'0'0'0,"0"0"16,4-12 0,-4 12 0,0 0 15,0 0 0,0 0 0,0 0 0,0 0 0,4-12 16,-4 12 0,0 0 0,0 0 0,0 0 15,0 0 0,0 0 0,0 0 0,0 0 16,0 0 0,0 0 0,0 0 0,0 0 16,0 0 0,0 0 0,0 0 0,0 0 15,0 0 0,31 15 0,-31-15 0,6 5 0,-6-5 16,14 8 0,-14-8 0,6 8 0,-6-8 16,9 6 0,-9-6 0,6 6 0,-6-6 15,12 6 0,-12-6 0,12 4 0,-12-4 16,0 0 0,12 6 0,-12-6 0,0 0 15,13 1 0,-13-1 0,0 0 0,0 0 16,0 0 0,20-7 0,-20 7 0,10-12 16</inkml:trace>
  <inkml:trace contextRef="#ctx0" brushRef="#br0">16663 16326 0,'18'-2'0,"-18"2"0,0 0 0,0 0 15,0 0 0,13-4 0,-13 4 16,0 0 0,0 0 0,11-4 0,-11 4 0,0 0 15,0 0 0,0 0 0,0 0 0,0 0 16,0 0 0,18 0 0,-18 0 0,0 0 16,14 13 0,-2 1 0,-4 0 0,1 2 15,3 14 0,-4-3 0,3 3 0,0-5 16,-2 5 0,-1 0 0,0-3 0,-2-5 16,-2-3 0,0-1 0,1 0 0,-1-2 15,0-1 0,1 2 0,-3-2 0,1-3 16,-3 0 0,4-2 0,-2-1 0,-2 0 15,0-9 0,2 13 0,-2-13 0,4 10 0,-4-10 16,0 0 0,2 6 0,-2-6 0,0 0 16,0 0 0,16-28 0</inkml:trace>
  <inkml:trace contextRef="#ctx0" brushRef="#br0">17031 16404 0,'0'0'0,"2"-8"16,-2 8 0,0 0 0,5-10 0,-5 10 15,0 0 0,0 0 0,4-7 0,-4 7 0,0 0 16,0 0 0,0 0 0,0 0 0,0 0 16,0 0 0,22 17 0,-15 1 0,0 0 15,6 10 0,-7 1 0,6 1 0,-4-3 16,1-5 0,-5 0 0,0-4 0,0 2 16,1-5 0,-2 1 0,-1-2 0,2-2 15,-2-4 0,-2-1 0,2 3 0,-2-10 16,2 12 0,-2-12 0,2 10 0,-2-10 15,3 6 0,-3-6 0,0 0 0,0 0 16,0 0 0,0 0 0,0 0 0,0 0 0,0 0 16,0 0 0,0-38 0,2 9 0,3-1 15,-3 1 0,2 1 0,1 4 0,-3 5 16,2 3 0,2-2 0,-2 2 0,4 1 16,-4-1 0,0 6 0,1-2 0,-1 2 15,2 3 0,-6 7 0,10-13 0,-8 8 16,-2 5 0,8-8 0,-8 8 0,0 0 15,0 0 0,16-2 0,-16 2 0,0 0 16,15 15 0,-9-7 0,4 6 0,0 0 0,-3 4 16,1-2 0,2-1 0,-4 3 0,2-2 15,1 2 0,-4-3 0,-1 1 0,3-2 16,-1 4 0,3-3 0,-2-1 0,-3-2 16,0 4 0,3-6 0,-3 0 15,0 0 0,4-5 0,-4 3 0,-4-8 0,15 12 16,-8-8 0,-7-4 0,17 2 0,-17-2 15</inkml:trace>
  <inkml:trace contextRef="#ctx0" brushRef="#br0">17811 16495 0,'4'-7'0,"-4"7"0,10-18 0,-6 10 16,-4 8 0,2-12 0,-2 12 0,2-14 15,-2 14 0,0 0 0,-2-15 0,2 15 16,-4-15 0,2 8 0,2 7 0,-10-13 15,6 8 0,4 5 0,-11-12 0,11 12 16,-12-10 0,12 10 0,-16-6 0,7 4 16,9 2 0,0 0 0,-28 2 0,10 8 0,-1-2 15,-6 12 0,-1 0 0,6 3 16,1 5 0,3-1 0,-1 1 0,3 1 0,4-1 16,-1 0 0,2-8 0,2-3 0,3-1 15,2-4 0,2 0 0,-2-3 16,0 0 0,2-9 0,2 13 0,0-7 0,-2-6 15,8 6 0,-8-6 0,16 4 0,-16-4 16,29-10 0,-14-1 0,11-11 0,5-2 16,-3-5 0,-7-3 0,4-6 0,8-19 15,-9 0 0,-6 14 0,-5 5 0,-3-1 16,2-1 0,-4-2 0,1 7 0,-2 0 0,-3-1 16,-2 0 0,1 7 0,1 0 0,-2 7 15,-2 2 0,0 4 0,0 0 0,-2 5 16,0-1 0,2 2 0,0 10 0,-5-16 15,1 10 0,4 6 0,-4-8 0,4 8 16,-10-5 0,10 5 0,0 0 0,0 0 16,0 0 0,-39 17 0,27-3 0,-8 10 15,-1 5 0,0 5 0,5 1 0,-4 1 16,6 2 0,1 1 0,1-2 0,6 2 16,4 3 0,-3-2 0,5-5 0,0 3 0,5-5 15,1 1 0,3-5 0,0 1 16,2-2 0,1-1 0,6-1 0,2-2 15,4-3 0,-4-7 0,0-4 0,11 3 0,1-4 16,-1-1 0,-5-7 0,-2-2 0,6-6 16,1 2 0,2-5 0,-7-4 0,5-2 15,-2-2 0,-3-4 0,-4-1 0,2 1 16,-4-1 0,-5 3 0,-6 0 0,-1 6 16,0-4 0,-2 5 0,-4-5 0,2 4 15,-4 0 0,0 3 0,0 1 0,0 10 16,-4-16 0,2 8 0,2 8 0,-2-18 0,-2 13 15,4 5 0,-8-17 0,4 12 0,4 5 16,-4-12 0,4 12 0,-9-10 0,9 10 16,-2-6 0,2 6 0,0 0 0,-7-10 15,7 10 0,0 0 0,0 0 0,0 0 16,-9-6 0,9 6 0,0 0 0,0 0 16,0 0 0,0 0 0,0 0 0,0 0 15,-24 16 0,18-6 0,-1 2 0,-1 4 16,-2-3 0,4 3 0,-2 2 0,3 0 15,-1-3 0,-1 15 0,2-11 0,1 1 16,2 0 0,4-2 0,-2-1 0,4 1 0,1 2 16,-3-2 0,5 0 0,2 0 0,-1-5 15,4 3 0,0-2 0,3-2 0,-1 0 16,-1-4 0,2-3 0,0 3 0,3-4 16,-3-2 0,3-4 0,2-2 0,-1-2 15,-1-1 0,-1-5 0,5-10 0,1-4 16,-4-1 0,1-3 0,-4-2 0,-4 3 15,1-1 0,1 1 0,-2 3 0,-5 5 0,2 1 16,-2 4 0,-1 0 0,-2 4 0,-2 1 16,0 2 0,-2 9 0,8-13 0,-8 13 15,2-10 0,-2 10 0,4-8 0,-4 8 16,0 0 0,0 0 0,0 0 0,0 0 16,0 0 0,22 23 0,-13-6 0,-1 2 15,1 11 0,0 3 0,0 5 0,1-1 16,0-2 0,3 27 0,-5-17 0,-1-5 15,4-1 0,-5 2 0,1 1 0,4 17 16,0-11 0,-5-11 0,-4 1 0,8-1 16,-4-2 0,3 1 0,-3-4 0,1-1 0,-5-1 15,1-7 0,1-3 0,-2-6 0,-2-2 16,2 0 0,0-2 0,0-3 0,-2-7 16,2 12 0,-2-12 0,3 10 0,-3-10 15,0 0 0,2 8 0,-2-8 0,0 0 16,0 0 0,0 0 0,11-26 0,-9 9 15,5-19 0,-3-4 0,2-18 0,-4-6 16,4 1 0,-2 0 0,0 0 0,0 0 0,-1 2 16,-1-1 0,0 15 0,4 5 0,-6 3 15,0 0 0,0 1 0,2 1 16,1 5 0,-3 0 0,2 3 0,1 8 0,1 3 16,-2 2 0,0 2 0,0 2 0,-2 12 15,4-15 0,-4 15 0,7-17 0,-7 17 16,11-11 0,-11 11 0,13-8 0,-13 8 15,16-4 0,-16 4 0,0 0 0,0 0 16,45 12 0,-27-2 0,7 11 0,-10-3 16,-3-2 0,4 10 0,2 5 0,-5-1 15,-7-7 0,1 9 0,-2-6 0,-8-1 0,3-5 16,-2-3 0,-3 3 0,-1-4 0,-5 0 16,4 2 0,-8-3 0,-7 5 0,5-4 15,-3-4 0,5-3 0,-3-1 0,2 1 16,-1-4 0,4-2 0,0-2 0,13-1 15,-22-1 0,22 1 0,-17-7 0,7 4 16,10 3 0,-17-8 0,5-2 0,4 0 16,0 0 0,-1-2 0,2 0 0,7 12 0,-9-20 15,5 11 0,4 9 0,-4-16 16,0 0 0,-1 0 0,3-2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30417 6786 0,'-3'-6'15,"3"-3"0,0 9 0,-6-16 0,3 7 16,3 2 0,-1-1 0,1 8 0,-4-19 16,4 12 0,-3-4 0,3 1 0,-2 0 0,-2 1 15,2-1 0,2 0 0,-5 0 0,1 0 16,-1-3 0,0-3 0,0-3 16,-3 5 0,-1 0 0,1-4 0,1 3 0,-8-1 15,1 1 0,-5 0 0,-2 2 0,-2 1 16,-15-8 0,0 7 0,-5 0 0,-2 5 15,-2-2 0,-5 8 0,-2-1 0,-1 6 16,-3-3 0,-25 12 0,19-4 0,-18 8 16,18-6 0,6 0 0,4 2 0,-3 8 15,4-4 0,2 1 0,-4 2 0,5 3 16,-1 4 0,-2-1 0,7 3 0,-22 17 0,13-11 16,9 1 0,-20 17 0,22-6 0,-17 13 15,4-1 0,16-12 0,-2 16 0,-7 3 16,14-10 0,-4 12 0,3 1 0,11-13 15,-8 14 0,14-11 0,5-9 0,-1-2 16,10 4 0,-3 1 0,1 22 0,8-15 16,0-8 0,6 2 0,-4-4 0,10 26 15,-2-17 0,14 16 0,0-16 0,6 13 0,5 0 16,-2 0 0,10-4 0,-1 2 16,9-2 0,3-1 0,-3-6 0,6-1 15,7-5 0,1-2 0,3 2 0,3-11 16,9 0 0,4-8 0,4-4 0,-3-3 15,0-11 0,-1 3 0,10-16 0,-3 5 0,-2-12 16,-4-4 0,3-6 0,-4-4 0,5-3 16,1-7 0,-3-10 0,-2-5 0,7-5 15,-8-8 0,4-6 0,-11 2 0,57-59 16,-53 42 0,-23 10 0,-3 3 0,-3-6 16,-6 1 0,25-52 0,-52 75 0,3-6 15,-8 5 0,0-6 0,-3 3 16,-3 2 0,-3-2 0,1 4 0,0 1 0,-3-1 15,-3 1 0,-3 4 0,3-3 0,-3 2 16,-2 7 0,-2-5 0,2 4 0,0 6 16,-3 1 0,-1 6 0,1-1 0,1 5 15,-2-5 0,-3 1 0,3 1 0,0 1 16,-5 2 0,3-5 0,-3 2 0,3-1 16,-1 2 0,-3-3 0,-4-9 0,0 1 15,2 5 0,1 4 0,5 5 0,-6-2 16,0-1 0,2 2 0,0-2 0,-1 3 15,3-1 0,-4 2 0,0 1 0,-1-3 16,-2 6 0,4-2 0,1-1 0,-5 5 0,0-3 16,4 3 0,-1-2 0,1 2 0,2 2 15,4 2 0,-2-3 0,4 3 0,-3 2 16,3-4 0,-3 2 0,3-1 0,-2 5 16,3-6 0,-1 3 0,8 5 0,-16-9 15,10 3 0,-2 2 0,-2-2 0,10 6 16,-16-10 0,15 8 0,1 2 0,-11-8 15,11 8 0,-9-6 0,9 6 0,-9-6 16,9 6 0,0 0 0,-7-4 0,7 4 0,0 0 16,-9-7 0,9 7 0,0 0 0,-10-8 15,10 8 0,-5-2 0,5 2 0,0 0 16,-8-6 0,8 6 0</inkml:trace>
  <inkml:trace contextRef="#ctx0" brushRef="#br0">22151 7047 0,'0'0'0,"0"0"0,0 0 15,9-9 0,-9 9 0,0 0 0,0 0 16,2-6 0,-2 6 0,0 0 16,6-7 0,-6 7 0,2-5 0,-2 5 0,0 0 15,6-10 0,-6 10 0,0-5 0,0 5 16,0 0 0,3-10 0,-3 10 0,0 0 15,0-8 0,0 8 0,0 0 0,0 0 16,-6-7 0,6 7 0,-11-3 0,11 3 16,-22 0 0,12 0 0,10 0 0,-28 3 15,6 0 0,5-1 0,0 0 0,1 3 16,6-2 0,-1 0 0,2-1 0,-1 0 0,2 4 16,-1-4 0,9-2 0,-11 8 0,7-6 15,4-2 0,-9 8 0,9-8 16,-4 7 0,3-3 0,1-4 0,1 18 0,-1-12 15,6 8 0,1-5 0,0 11 0,1-4 16,1 1 0,4 4 0,-4-4 0,9 4 16,-10-3 0,8 4 0,1-4 0,9 12 15,-9-8 0,3 1 0,-6-7 0,-1 2 0,2 2 16,-4-5 0,3 0 0,-1 1 16,-8-3 0,0-1 0,4-1 0,-6-1 15,0-1 0,-1-1 0,-2 4 0,-2-6 0,-1 4 16,0-2 0,-6 0 0,0 1 0,3-1 15,-9 0 0,5-4 0,-1 0 0,-8 8 16,3-8 0,-2 1 0,5-3 0,-4 0 16,7 1 0,-12 0 0,2 0 0,4-3 15,2 1 0,4-1 0,-5 0 0,15 0 16,-24 0 0,13 0 0,-1 0 0,12 0 16,-21 0 0,10-1 0,11 1 0,-19 0 0,19 0 15,-13 0 0,13 0 0,-11-3 0,11 3 16,0 0 0,0 0 0,-17 0 15,17 0 0,0 0 0,0 0 0,-9 0 0,9 0 16,0 0 0,0 0 0,0 0 0,0 0 16,-16-3 0,16 3 0,0 0 0,0 0 15,0 0 0,0 0 0</inkml:trace>
  <inkml:trace contextRef="#ctx0" brushRef="#br0">22543 7267 0,'0'0'0,"0"0"15,0 0 0,0 0 0,0 0 0,0 0 0,0 0 16,0 0 0,17 0 0,-17 0 0,0 0 16,21 0 0,-21 0 0,19 2 0,-8 0 15,-11-2 0,25 6 0,-11-4 0</inkml:trace>
  <inkml:trace contextRef="#ctx0" brushRef="#br0">23572 6828 0,'19'-8'0,"-8"0"0,6 4 0,-9-4 16,0 7 0,-3-3 0,-5 4 0,9-6 15,-9 6 0,2-6 0,-2 6 0,0 0 16,0 0 0,0 0 0,0 0 0,-22-6 16,9 6 0,13 0 0,-34 6 0,10-3 15,2 1 0,4 1 0,-2 0 0,7 0 16,2 0 0,0-3 0,-1 6 0,7-3 15,5-5 0,-9 10 0,9-10 0,3 10 16,-3-10 0,15 16 0,4-4 0,0-1 16,3 4 0,16 2 0,-3-1 0,1 3 15,-6-7 0,-5 2 0,-7-1 0,2-1 0,0 1 16,-7 2 0,1 0 0,-5-3 0,-7 4 16,0-5 0,-2-1 0,-2 0 0,0 0 15,-7 2 0,6-3 0,-11 9 0,6-4 16,-3-6 0,0 2 0,7-3 0,-5 3 15,2-2 0,2-3 0,5-5 0,-5 13 16,5-10 0,0-3 0,0 0 0,3 16 16,2-7 0,4 2 0,-4-4 0,3 3 0,9 2 15,-4 4 0,-2-3 0,0-3 16,-3 0 0,0 2 0,-5-4 0,3 2 16,-3 0 0,-3 3 0,2-3 0,-4 0 0,2 1 15,-5-1 0,1 2 0,-4-2 16,3 3 0,-1-6 0,1 2 0,-1 0 0,0-2 15,1 2 0,2-2 0,2-4 0,1-3 16,-4 13 0,2-8 0,2-5 0,2 10 16,-2-6 0,5 6 0,-2-6 0,0 8 15,2-5 0,1 2 0,-3-2 0,2 2 16,-1 0 0,-4 1 0,2-3 0</inkml:trace>
  <inkml:trace contextRef="#ctx0" brushRef="#br0">22583 7412 0,'0'0'0,"6"-12"0,-6 12 16,0 0 0,9-10 0,-9 10 0,5-5 15,-5 5 0,10-5 0,-10 5 0,12-5 0,-12 5 16,16-2 0,-4-1 0,-12 3 0,18-3 15,-18 3 0,22 0 0,-11-2 0,-11 2 16,25 2 0,-12-2 0,-13 0 0,25-2 16,-8 2 0,5 0 0,-4 0 0,7 0 15,-9-2 0,6 2 0,-5-3 0,-1 3 16,-16 0 0,25-3 0,-14 3 0,-11 0 16,17 0 0</inkml:trace>
  <inkml:trace contextRef="#ctx0" brushRef="#br0">22715 7631 0,'0'0'15,"0"0"0,0 0 0,0 0 0,22 0 16,-22 0 0,22 0 0,-22 0 0,19 0 0,3 0 16,0-2 0,2 2 0,-1 0 0,-2 0 15,4 0 0,-4 0 0,5 0 0,-2 2 16,1 1 0,15-3 0,-10 5 0,-3-5 16</inkml:trace>
  <inkml:trace contextRef="#ctx0" brushRef="#br0">24300 7216 0,'0'-6'16,"0"6"0,0 0 0,0 0 0,0 0 15,0-12 0,0 12 0,0 0 0,0 0 16,0-8 0,0 8 0,0 0 0,0 0 15,4-13 0,-4 13 0,0 0 0,2-7 16,-2 7 0,0 0 0,0 0 0,2-10 0,-2 10 16,0 0 0,0 0 0,0 0 0,0 0 15,0 0 0,0 0 0,0 0 0,14 20 16,-11-10 0,2 0 0,-3 10 0,4-5 16,3 3 0,-6-2 0,2-1 0,0-3 15,1 8 0,-1-5 0,1-2 0,2-2 16,-2 1 0,-1-2 0,0 0 0,2 1 15,0-1 0,0-2 0,0 1 0,4 0 16,-3-4 0,3 2 0,0-2 0</inkml:trace>
  <inkml:trace contextRef="#ctx0" brushRef="#br0">24695 7177 0,'0'-7'0,"0"7"0,5-13 16,-5 6 0,0 7 0,2-9 0,-2 9 16,0-9 0,0 9 0,0 0 0,3-10 0,-3 10 15,0 0 0,0 0 0,0 0 0,6-6 16,-6 6 0,0 0 0,0 0 0,0 0 16,0 0 0,0 0 0,0 0 0,-9 31 15,5-18 0,-5 7 0,0 2 0,4 1 16,-5-1 0,2 0 0,-7 13 0,4-8 15,-3-5 0,4 0 0,0-3 0,-2 2 16,1-2 0,1 1 0,-2 0 0,4 0 16,1-4 0,-3-1 0,6 0 0,0-2 15,1-1 0,-2-2 0,5 2 0,0-3 0,0 0 16</inkml:trace>
  <inkml:trace contextRef="#ctx0" brushRef="#br0">24829 7449 0,'-16'30'0,"13"-20"0,-2 1 0,1-1 16,-5 10 0,5-5 0,-4 3 0,1 2 0,2-7 16,3-1 0,-2 4 0,2-4 0,-3-2 15,2 3 0,1-1 0,-5 1 0,7 3 16,-5 2 0,2-6 0</inkml:trace>
  <inkml:trace contextRef="#ctx0" brushRef="#br0">25068 7338 0,'0'0'16,"0"0"0,2-10 0,-2 10 0,0 0 16,0 0 0,0 0 0,0 0 0,10-3 15,-10 3 0,0 0 0,0 0 0,25 6 16,-25-6 0,33 1 0,-15 2 0,-1 0 0,5-3 15</inkml:trace>
  <inkml:trace contextRef="#ctx0" brushRef="#br0">25962 7277 0,'0'0'0,"0"0"15,17-3 0,-17 3 0,11 0 0,-2-3 16,1 1 0,-10 2 0</inkml:trace>
  <inkml:trace contextRef="#ctx0" brushRef="#br0">26195 7244 0,'14'-3'16,"-14"3"0,0 0 0,0 0 0,13-3 15,-13 3 0,0 0 0,0 0 0,14 0 16,-14 0 0,12-3 0,-12 3 0,21-6 15,-8 5 0,-1-2 0,9 3 0,1-3 16</inkml:trace>
  <inkml:trace contextRef="#ctx0" brushRef="#br0">26556 6908 0,'0'-9'0,"0"9"0,4-8 15,-4 8 0,0 0 0,0 0 0,0 0 16,0 0 0,0 0 0,0 0 0,0 0 16,5 23 0,-2-11 0,-3 1 0,0 8 15,0-1 0,-3 2 0,3 4 0,0-4 16,-4 1 0,4-2 0,4-1 0,-4-2 0,3-3 15,-1 5 0,3-2 0,1-1 16,-1-4 0,0 0 0,-1-3 0,-1-1 16,2-3 0,0 4 0,3-4 0,-8-6 0,12 10 15,-7-5 0,-5-5 0,13 2 0,-13-2 16,0 0 0,25-5 0,-18 1 0,3-2 16,1-4 0,-3 0 0,8-3 0,0-5 15,-1 3 0,-5-5 0,3 2 0,3-2 16,-7 2 0,-1-3 0,7 2 0,-8 3 15,0-6 0,3 10 0,-2 1 0,-2 1 16,-1 0 0,1 0 0,-6 2 0,5 1 0,-3 1 16,4-1 0,-6 7 0,3-10 0,-3 5 15,0 5 0,3-6 0,-3 6 0,2-8 16,-2 8 0,0 0 0,3-5 0,-3 5 16,0 0 0,0 0 0,0 0 15,0 0 0,0 0 0,0 0 0,0 0 0,0 0 16,-8 27 0,-3-7 0,0-1 0,-4 17 15,0-1 0,-4-7 0,5 0 0,-5 6 16,5-7 0,1-5 0,4 1 0,-2-5 16,1 3 0,-4-1 0,3-2 0,-5 2 15,6-2 0,-2 2 0,0-5 0,4 0 0,-2-3 16,4 1 0,-3-4 0,4-2 0,0 3 16,0 0 0,-3-2 0,1 2 0,2-3 15,3 1 0,-1-2 0,0 0 0,3-6 16,0 0 0</inkml:trace>
  <inkml:trace contextRef="#ctx0" brushRef="#br0">26958 7269 0,'7'5'0,"-5"0"0,1 5 0,2-3 0,-2 3 16,-1 2 0,2-2 0,0 2 0,-1 5 15,3 1 0,-3-3 0,-3 3 0,3-1 16,-3-3 0,0 1 0,-3-2 0,3-1 15,-3-2 0,1 1 0,-2-1 0,4 2 16,-5-4 0,3 2 0,-2-3 0,-1 3 16,0-2 0,2-3 0,3-5 0,-6 13 15,6-13 0,-5 7 0,5-7 0,0 0 16,0 0 0,0 0 0,-8 4 0,8-4 16,0 0 0,0 0 0,0 0 0,0 0 0,0 0 15,0 0 0,0 0 0,2-29 0,2 21 16,-4 8 0,0-14 0,0 14 0,2-13 15,0 8 0,-2 5 0,3-15 0,-3 11 16,0 4 0,6-12 0,-6 12 0,0-13 16,0 13 0,3-10 0,-3 2 0,0 8 15,0-14 0,0 14 0,0-10 0,0 10 16,3-11 0,-3 11 0,2-12 0,-2 12 16,3-8 0,-1 2 0,-2 6 0,6-8 0,-6 8 15,5-9 0,-1-1 0,1 5 0,0-2 16,1-1 0,-6 8 0,7-11 0,0 2 15,-2 5 0,-5 4 0,8-9 0,-5 3 16,-3 6 0,10-10 0,-10 10 0,9-7 16,-9 7 0,8-8 0,-2 3 0,-6 5 15,8-7 0,-8 7 0,8-5 0,-8 5 16,6-5 0,-6 5 0,0 0 0,10-8 16,-10 8 0,0 0 0,6-5 0,-6 5 15,0 0 0,0 0 0,8-6 0,-8 6 0,0 0 16,0 0 0,0 0 0,11-6 0,-11 6 15,0 0 0,0 0 0,0 0 16,11-3 0,-11 3 0,0 0 0,0 0 16,0 0 0,0 0 0,0 0 0,17 0 15,-17 0 0,0 0 0,0 0 0,0 0 16,0 0 0,13 9 0,-13-9 0,5 3 16,-5-3 0,9 10 0,-9-10 0,5 11 0,-2-6 15,-3-5 0,5 12 0,-5-12 16,6 15 0,-4-5 0,1-1 0,1 1 15,-4 0 0,0 2 0,3-2 0,-3 0 0,0 3 16,2-3 0,-2 2 0,-2 1 0,2-4 16,0 3 0,0-4 0,0 5 0,-3-3 15,3-1 0,0-9 0,-7 14 0,5-4 16,2-2 0,-3-1 0,3-7 0,-5 10 16,5-10 0,-3 10 0,3-10 0,-5 10 15,2-5 0,3-5 0,0 0 0,-6 10 16,6-10 0,-5 5 0,5-5 0,0 0 15,0 0 0,-8 8 0,8-8 0,0 0 16,-6 1 0,6-1 0,0 0 0,0 0 0</inkml:trace>
  <inkml:trace contextRef="#ctx0" brushRef="#br0">27136 6356 0,'0'0'0,"0"0"0,0 0 0,0 0 16,0 0 0,0 0 0,0 0 0,0 0 16,44 5 0,-33-3 0,0 4 0,1-1 15,1 0 0,-3 2 0,7 3 0,-3 2 16,-3-1 0,-3 1 0,0-5 0,-3 5 15,-1-2 0,1 3 0,1 6 0,-4-3 16,1 5 0,1-1 0,-4 0 0,0 0 16,-4-1 0,4-2 0,0 3 0,0-5 0,0-1 15,4 6 0,0 0 0,-1-3 0,6 3 16,-8 0 0,8-2 0,-1-2 0,-2-1 16,0-3 0,2 6 0,0 2 0,-3-6 15,1 3 0,2 4 0,-5-7 16,1 1 0,0-3 0,-2 2 0,4-6 0,-3 5 15,0-1 0,0 8 0,-1-3 0,4-3 16,-6 2 0,1-4 0,5 0 0,1 9 16,1-2 0,-3 0 0,3 1 0,1 2 15,-4-4 0,6 1 0,-3-2 0,3 1 16,-5-3 0,2-3 0,0 9 0,-3-8 0,1-3 16,-1 0 0,1-2 0,-4-1 0,1 3 15,-3-3 0,0-7 0,0 13 0,0-5 16,-5 0 0,-1 4 0,-10 1 0,-3 5 15,-14 2 0,0 1 0,-14 1 0</inkml:trace>
  <inkml:trace contextRef="#ctx0" brushRef="#br0">24229 10199 0,'0'-5'0,"0"5"0,0 0 16,0-10 0,0 10 0,0 0 0,-2-7 0,2 7 15,0 0 0,0 0 0,0 0 0,0 0 16,-3-6 0,3 6 0,0 0 0,0 0 15,0 0 0,-6 28 0,3-17 0,3 11 16,0-4 0,-3 5 0,1-3 0,2-1 16,2 1 0,1-1 0,0 3 0,-1-8 15,2 3 0,1-6 0,1 2 0,-1-3 0,0 0 16,4-1 0,-2-1 0,2 0 0,-1-1 16,4-6 0,-4 5 0,2 0 0,4-6 15,-6 1 0,-8-1 0,23-1 0,-14 1 16,0-6 0,3 4 0,-4-3 0,0-2 15,1-1 0,-2 0 0,0-1 0,2-1 16,-3 0 0,0 0 0,-1 1 0,1-1 16,-4-2 0,3 4 0,1 0 0,-3-2 0,3 0 15,-4 0 0,1 3 0,2-2 0,-5-1 16,6 1 0,-6 3 0,1 1 16,-1 5 0,7-10 0,-7 10 0,3-8 0,-3 8 15,0 0 0,6-2 0,-6 2 16,0 0 0,0 0 0,7 12 0,-7-12 0,7 16 15,3-4 0,-2 7 0,0 1 16,3 3 0,0-6 0,3-1 0,-2 6 0,1-9 16,1 5 0,2-4 0,-2-4 0,-3-1 15,-1-1 0,13 0 0,-10-4 0,6-2 16,3 1 0,-6-6 0,6 1 0,-6-2 0,4-5 16,-1-1 0,-3-3 0,1-2 0,-6-2 15,3 1 0,-3-4 0,-3 4 0,-3-1 16,1-1 0,-1 3 0,-2 3 0,0 0 15,-1-4 0,-2 7 0,0-1 0,0 0 16,0 0 0,0 0 0,-2 1 0,2-1 16,-3 0 0,0 0 0,2 2 0,-5-3 15,2 3 0,-1-2 0,2 0 0,-2 0 0,-1 3 16,5 1 0,-3-3 0,-2 2 16,2 0 0,0 0 0,-2-1 0,4 0 15,-4 6 0,6 2 0,-8-10 0,4 7 0,4 3 16,-4-7 0,4 7 0,-3-5 0,3 5 15,-3-8 0,3 8 0,0 0 0,0 0 16,-5-7 0,5 7 0,0 0 0,0 0 16,0 0 0,0 0 0,0 0 0,0 0 15,0 0 0,0 0 0,0 0 0,0 0 16</inkml:trace>
  <inkml:trace contextRef="#ctx0" brushRef="#br0">25414 10442 0,'28'-4'0,"-6"1"0,-3 0 0,3 3 15,-1-4 0,5 1 0,-2 0 0,3 1 16,1-3 0,-4 2 0</inkml:trace>
  <inkml:trace contextRef="#ctx0" brushRef="#br0">25273 10196 0,'0'0'0,"0"0"0,0 0 16,0 0 0,0 0 0,0 0 0,0 0 0,0 0 15,0 0 0,60 0 0,-36-2 0,-2 2 16,0 0 0,-1-3 0,4 3 0,-8 0 16,-1 3 0,-16-3 0,30-3 0,-18 3 15,-12 0 0,21 0 0,-21 0 0,22 0 16,-22 0 0,17 3 0,-17-3 0,17 0 15,-17 0 0,13 0 0,-13 0 0,0 0 16,19 2 0,-14 1 0</inkml:trace>
  <inkml:trace contextRef="#ctx0" brushRef="#br0">25468 10612 0,'15'0'0,"0"0"0,0 3 0,-2-6 15,1 6 0,-2-3 0,-12 0 0,24-3 16,-10 6 0,-1-6 0,0 3 0,7-2 16,3 1 0,-4-3 0,-1-5 0,2 0 15</inkml:trace>
  <inkml:trace contextRef="#ctx0" brushRef="#br0">26146 9855 0,'0'0'0,"0"0"0,0 0 0,0 0 0,0 0 15,0 0 0,0 0 0,0 0 16,0 0 0,0 0 0,0 0 0,0 0 15,0 0 0,0 0 0,0 0 0,0 0 0,0 0 16,0 0 0,0 0 0,0 0 0,22-14 16,-22 14 0,0 0 0,0 0 0,0 0 15,0 0 0,8-5 0,-8 5 0,0 0 16,0 0 0,0 0 0,0 0 0,0 0 16,-41 10 0,29-7 0,4 2 0,-2-4 15,10-1 0,-18 9 0,11-6 0,7-3 16,-14 10 0,5-10 0,9 0 0,-2 8 0,2-8 15,0 0 0,0 15 0,0-15 16,8 15 0,-5-8 0,3 3 0,2 0 16,-3-3 0,3 4 0,-5-1 0,6-1 0,-4-1 15,0 1 0,1 4 0,-4-6 0,1 3 16,-3 0 0,4 2 0,-4-3 0,0 4 16,0-3 0,0 10 0,-4-2 0,-1-8 15,5 1 0,0-1 0,0 1 0,0-2 16,0-9 0,0 20 0,5-13 0,-5 3 15,4 0 0,4-1 0,-6 1 0,5 0 16,0-3 0,-1 4 0,-1-1 0,-2 0 0,2 0 16,0-3 0,1 3 0,0-4 0,-1 4 15,-2 2 0,2-4 0,-2 2 16,2 0 0,-2 1 0,1-1 0,0 2 0,2-2 16,-2 1 0,0 1 0,1-2 0,-2 0 15,1 1 0,0-1 0,2-2 0,-2 4 16,0-5 0,4 2 0,-4 0 0,6-1 15,-2 2 0,-2-2 0,2-3 0,4 2 16,-5-2 0,4-1 0,3-4 0,-14 0 16,49-4 0</inkml:trace>
  <inkml:trace contextRef="#ctx0" brushRef="#br0">26209 9687 0,'0'0'0,"0"0"0,0 0 0,0 0 16,0 0 0,0 0 0,35 0 0,-35 0 0,25-7 16,-2 0 0,19-3 0,-12 1 0,-1 1 15,13-2 0,0-4 0,5 3 0,-6-1 16,5-4 0,-3 3 0,2-2 0,1 0 16,-2 5 0,-1 2 0,2-5 0,-7 0 15,5 4 0,-4-1 0,2-4 0,-3 2 16,-8 5 0,-5-3 0,0 1 0,-4 0 15,7 2 0,-3-5 0,10-2 0,4-2 16,-2-3 0,2 3 0,5 0 0,-3-1 16,0-1 0,3 0 0,-3 3 0,3-1 15,-2-1 0,1-1 0,-5-2 0,1 6 0,-6 1 16,-10 4 0,0 0 0,-4-1 0,2 4 16,-6-1 0,4-1 0,-3 1 0,-5-1 15,0 6 0,0-3 0,-3-1 0,-8 6 16,11-4 0,0 1 0,-11 3 0,18-6 15,-8 3 0,-3-3 0,-7 6 0,23-3 16,-13 0 0,2-1 0,1 2 0,-13 2 16,26-4 0,-14 1 0,8 1 0,-1-2 0,-3 3 15,-4-2 0,1 1 0,-13 2 0,25-5 16,-18 5 0,-7 0 0,23-5 0,-12 5 16,-11 0 0,19-2 0,-11-1 0,-8 3 15,20-3 0,-20 3 0,16-2 0,-16 2 16,14-3 0,-14 3 0,0 0 0,16-2 15,-16 2 0,0 0 0,18 0 0,-18 0 16,0 0 0,0 0 0,23 2 0,-23-2 16,0 0 0,19 3 0,-19-3 0,11 2 15,-11-2 0,11 3 0,-11-3 0,16 10 16,-8-7 0,1 1 0,-1 4 0,-3 0 0,3-1 16,1 2 0,-1 0 0,5 9 15,-4 0 0,2 1 0,3 2 0,-5-3 0,-2 5 16,10 9 0,0 4 0,-4-3 0,-3-5 15,1-5 0,2 15 0,0-4 0,-6-4 16,3-5 0,5 10 0,-1-1 0,-6-7 16,0-2 0,-3-3 0,7-2 0,-4 2 15,-1 3 0,3-1 0,3 8 0,1-4 16,-6-4 0,0-5 0,3 3 0,0 1 16,0 0 0,-3-4 0,0 0 0,3 4 15,0-3 0,0 1 0,-3 0 0,3 1 0,1-3 16,-2 1 0,-2-1 0,0-1 15,1 2 0,-1-3 0,0 2 0,1 0 16,-2-6 0,-1 1 0,-3-2 0,2-1 0,-2-1 16,3 2 0,-3-2 0,-1 0 0,0 3 15,2-3 0,-1 2 0,-1-2 0,2-1 16,-4 1 0,1 2 0,-1-1 0,0 1 16,0-2 0,0 2 0,-1 2 0,-3-7 15,2 5 0,-5-3 0,3 4 0,-5-3 0,-5 4 16,0 4 0,-5-7 0,3 2 15,-2 2 0,-2-6 0,0 7 0,-4-6 0,2 2 16,-13 3 0,2-3 0,8-2 0,-1-3 16,-11 5 0,-1-2 0,8 0 0,0-2 15,-9 4 0,6-5 0,3 1 0,5-4 16,-18 6 0,14-1 0,-1-3 0,-10-1 16,-1 5 0,9-5 0,2-3 0,5 6 15,-17-2 0,9-2 0,-8 2 0,11-6 16,-2 4 0,-7 1 0,8-1 0,0-4 15,-9 4 0,0 1 0,2-2 0,-3-3 16,4 4 0,7-4 0,-10 6 0,1-6 16,7 3 0,2-3 0,2 3 0,3 1 0,-16 2 15,3-6 0,5 0 0,2 2 0,8 0 16,-2 1 0,-3-3 0,1 3 0,2-1 16,-3-2 0,5 3 0,-22-3 0,12 2 15,9-2 0,-3 0 0,5 0 0,0 0 16,-1 2 0,0-2 0,1 0 0,5 0 15,17 0 0,-28 0 0,15 0 0,13 0 16,-20 0 0,20 0 0,0 0 0,-30-2 16,30 2 0,0 0 0,-26 0 0,26 0 0,0 0 15,-20 0 0,20 0 0,-17-2 0,17 2 16,0 0 0,-22 0 0,22 0 0,-17 0 16,17 0 0,-24 0 0,14 2 0,10-2 15,-22 0 0,11 2 0,11-2 0,-20 3 16,10 0 0,10-3 0,-20 2 0,20-2 15,-18 2 0,18-2 0,-12 0 0,12 0 16,0 0 0,-16 3 0,16-3 0,0 0 16,0 0 0,-16 0 0,16 0 0,0 0 15,0 0 0,0 0 0,0 0 0,-14 3 0,14-3 16,0 0 0,0 0 0,0 0 0,0 0 16,0 0 0,-16 2 0,16-2 0,0 0 15,0 0 0,0 0 0,0 0 0,0 0 16,0 0 0,0 0 0,0 0 0,0 0 15,0 0 0,0 0 0,0 0 0,0 0 16</inkml:trace>
  <inkml:trace contextRef="#ctx0" brushRef="#br0">26770 9925 0,'0'0'15,"0"0"0,0 0 0,-6-7 0,6 7 0,0 0 16,0 0 0,0 0 0,0 0 15,0 0 0,0 0 0,3-13 0,-3 13 0,0 0 16,0 0 0,0 0 0,0 0 0,0 0 16,0 0 0,5 34 0,-7-13 0,2 3 15,0 1 0,2 11 0,3 4 0,-5-5 16,-5-6 0,3-5 0,-1-1 0,3-9 16,0 1 0,0-2 0,-3-3 0,3-10 0,3 17 15,-6-7 0,3-10 0,3 15 16,-3-15 0,0 10 0,0-10 0,0 0 15,0 10 0,0-10 0,0 0 0,0 0 16,0 0 0,0 0 0,22-30 0,-14 13 16,-3-4 0,3-1 0,1 3 0,-3-3 0,-1-1 15,-3 5 0,5-2 0,-2-3 0,0 3 16,-5 0 0,4 1 0,0 3 0,-4 2 16,0 2 0,3-1 0,0 2 0,-1 1 15,-2-1 0,0 1 0,3 1 0,1-1 16,-2 0 0,-2 2 0,0-1 0,5 1 15,-5 8 0,0-8 0,0 8 0,2-12 16,-2 12 0,0-8 0,0 8 0,0 0 0,4-8 16,-4 8 0,0 0 0,0 0 0,0 0 15,0 0 0,0 0 0,0 0 16,0 0 0,0 0 0,0 0 0,0 0 0,26 21 16,-22-11 0,1-3 0,1 3 0,-1 1 15,1 1 0,5 6 0,-5-7 0,1 4 16,-1-2 0,0-1 0,5 5 0,-7-3 15,3 2 0,1-4 0,-3 0 0,3 5 16,4 1 0,-7-3 0,0-3 0,-1 1 16,0-4 0,1 1 0,0 0 0,-1-1 15,-1-1 0,-3 2 0,3-2 0,-1-1 0,-2-7 16</inkml:trace>
  <inkml:trace contextRef="#ctx0" brushRef="#br0">26825 10189 0,'0'0'0,"0"0"0,-8-12 0,8 12 16,0 0 0,-3-11 0,3 11 0,0 0 0,0 0 15,-4-10 0,4 10 0,0 0 0,0 0 16,0 0 0,-2-8 0,2 8 15,0 0 0,0 0 0,0 0 0,19-4 16,-19 4 0,0 0 0,33 4 0,-8-3 16,-3 1 0,-1 1 0,1-1 0,3-2 0,-5 4 15,-1-3 0,-3-2 0,-4-3 16</inkml:trace>
  <inkml:trace contextRef="#ctx0" brushRef="#br0">27180 9855 0,'0'0'16,"0"0"0,0 0 0,0 0 0,-3-9 15,3 9 0,0 0 0,0 0 0,0 0 0,0 0 16,0 0 0,0 0 0,0 0 15,0 0 0,0 0 0,0 0 0,0 0 0,0 0 16,0 0 0,-18 19 0,15-11 0,0 2 16,0-3 0,3 5 0,-3-2 0,3 3 15,0 0 0,3-2 0,0 10 0,0-4 16,2 5 0,-2-5 0,2 5 0,1-5 16,-1 3 0,1-3 0,-1-4 0,1-2 0,2 11 15,1-10 0,-6 1 0,3-2 16,-2-4 0,-1 3 0,-1-2 0,3-1 15,-1-1 0,-4-6 0,6 10 0</inkml:trace>
  <inkml:trace contextRef="#ctx0" brushRef="#br0">27402 9780 0,'0'0'0,"0"0"15,0 0 0,0 0 0,0 0 0,0 0 16,0 0 0,0 0 0,0 0 0,0 0 16,0 0 0,0 0 0,-14 24 0,14-24 15,-4 14 0,4-4 0,-4 1 0,4 1 0,0 1 16,-2 6 0,-1-5 0,-1 7 15,4-4 0,-1-3 0,1-2 0,0 0 16,0 2 0,0-5 0,0 4 0,-3-2 0,3 10 16,0-2 0,0-4 0,0-3 0,0 3 15,0-5 0,0 0 0,0 0 0,0 2 16,3-2 0,-3 2 0,0-1 0,1-1 16,-1-10 0,0 12 0,0-2 15,4-3 0,-4-7 0,0 16 0,0-16 0,3 10 16,-3-10 0,2 10 0,-2-5 0,0-5 15,6 10 0,-6-10 0,2 10 0,-2-10 16,0 0 0</inkml:trace>
  <inkml:trace contextRef="#ctx0" brushRef="#br0">27518 10024 0,'0'0'0,"0"0"0,0 0 0,0 0 16,0 0 0,0 0 0,0 0 0,0 0 15,0 0 0,0 0 0,0 0 0,0 0 16,0 0 0,0 0 0,0 0 0,0 0 15,38-4 0,-25 4 0,1-4 0,-1 2 16,10-1 0,-7 1 0,-2-1 0,2-2 16</inkml:trace>
  <inkml:trace contextRef="#ctx0" brushRef="#br0">27885 10048 0,'-4'9'16,"4"-9"0,0 0 0,0 0 0,0 0 0,0 0 16,0 0 0,0 0 0,0 0 0,0 0 15,5 10 0,-5-10 0,0 0 0,0 0 16,0 0 0,0 0 0,0 0 0,0 0 16,0 0 0,0 0 0,0 0 0,0 0 15,30-10 0,-21 1 0,-1 0 0,0-2 16,7-3 0,-5-4 0,1-1 0,0 2 15,0-5 0,-3 2 0,2-1 0,-3 1 16,1-3 0,0 1 0,-1-1 0,-3 1 16,2 0 0,-1 2 0,-3-3 0,4 6 15,-3-1 0,-3 4 0,0 0 0,6 4 0,-6 0 16,0-1 0,0 1 0,0 10 0,0-14 16,-2 6 0,2 8 0,-4-9 0,4 9 15,-3-7 0,3 7 0,-6-9 0,6 9 16,-5-4 0,5 4 0,0 0 0,0 0 15,-12-4 0,12 4 0,-7-3 0,7 3 16,0 0 0,0 0 0,0 0 0,-16 0 16,16 0 0,0 0 0,-7 5 0,7-5 0,-10 6 15,2 3 0,3-2 0,-1 2 0,1-1 16,-1 3 0,-2-2 0,5 3 16,-5 6 0,0-1 0,-1 2 0,4-4 0,0 0 15,-1-3 0,4 4 0,-1 1 16,-1-1 0,4-3 0,-1 2 0,1-6 0,0 1 15,0 3 0,1-3 0,3 3 0,-1-4 16,-1 1 0,1 2 0,5-2 0,-3 0 16,4-3 0,-1 3 0,3-3 0,-3 2 15,3-6 0,0 3 0,1-2 0,-5 1 16,4-1 0,-11-4 0,22 1 0,-22-1 0,22-1 16,-11-5 0,2 2 0,-1-5 0,4 0 15,-2-3 0,-3 0 0,2-4 16,2-1 0,-8 5 0,5 0 0,-4 0 0,-3 2 15,3-1 0,-6-1 0,5 2 0,-5 0 16,9 1 0,-9-1 0,4 3 0,-3-2 16,-1 1 0,5 3 0,-7 5 0,5-13 15,-5 13 0,1-10 0,-1 10 0,6-5 16,-6 5 0,0 0 0,0 0 0,0 0 16,0 0 0,0 0 0,0 0 0,9 18 15,-9-18 0,2 22 0,-2-12 0,0 1 0,0 1 16,0-1 0,-2 1 0,2 8 15,-6-5 0,6-2 0,0 0 0,0-5 16,0-8 0,0 15 0,0-3 0,0-12 16,0 13 0,0-13 0,0 7 0,0-7 15,0 0 0,0 10 0,0-10 0,0 0 16,0 0 0</inkml:trace>
  <inkml:trace contextRef="#ctx0" brushRef="#br0">28295 9596 0,'0'0'0,"-3"-9"0,3 9 16,0 0 0,3-10 0,-3 10 0,0 0 16,0 0 0,0 0 0,0 0 0,0 0 15</inkml:trace>
  <inkml:trace contextRef="#ctx0" brushRef="#br0">28373 9804 0,'0'14'15,"3"0"0,0-5 0,-3 4 0,4-6 16,-4 2 0,0 1 0,0-10 0,0 13 0,0-13 16,-4 12 0,4-12 0,0 10 0,0-10 15,-3 10 0,3-10 0,-3 7 0,3-7 16,0 0 0,0 0 0,0 0 0,0 0 16,0 0 0,0 0 0,0 0 0,0 0 15,0 0 0,0 0 0,-2-30 0,4 21 16,1-1 0,0 0 0,1 1 0,-4-4 15,5 4 0,-2 1 0,2 0 0,-2-2 16,1 0 0,0 3 0,-4 7 0,6-12 16,-6 12 0,8-10 0,-8 10 0,2-7 15,-2 7 0,6-9 0,-6 9 0,0 0 0,11-4 16,-11 4 0,0 0 0,0 0 0,14-2 16,-14 2 0,0 0 0,0 0 0,0 0 15,0 0 0,0 0 0,0 0 0,21 10 16,-21-10 0,6 6 0,-6-6 0,8 6 15,-8-6 0,5 10 0,-5-10 0,6 6 16,-6-6 0,0 0 0,0 0 0,9 11 16,-9-11 0,2 5 0,-2-5 0,0 0 0,0 0 15,3 9 0,-3-9 0,0 0 0,0 0 16,0 0 0,0 0 0,0 0 0,0 0 16,0 0 0</inkml:trace>
  <inkml:trace contextRef="#ctx0" brushRef="#br0">29852 7385 0,'3'23'0,"-3"5"0,5-5 0,-1-1 16,-2 3 0,1 12 0,1-9 0,-3 0 16,2-3 0,0-3 0,-1 3 0,4 0 15,-4-3 0,2-2 0,-1 2 0,5-5 16,-6 0 0,1 3 0,2-8 0,0 1 16,2-1 0,-1-6 0,-4 4 0,0-3 15,4-1 0,-1-1 0,1 3 0,-6-8 16,6 7 0,-6-7 0,7 5 0,-7-5 15,0 0 0,0 0 0,15 0 0,-15 0 0,0 0 16,22-12 0,-18 2 0,13-6 0,-6 0 16,-2-1 0,1-3 0,1-1 0,3-17 15,0 5 0,0 0 0,-4-2 0,-6 5 16,12-7 0,-6 3 0,-2-1 0,1-2 16,-1 10 0,0 2 0,-3 4 0,1 3 15,4-2 0,-6 3 0,1-4 0,3 5 16,-2 1 0,-1 3 0,-2 0 0,3-2 0,-4 4 15,1 1 0,2 0 0,-5 9 16,6-19 0,-1 13 0,-1-4 0,-4 10 0,5-13 16,-5 13 0,5-10 0,-5 10 0,3-7 15,-3 7 0,0 0 0,2-10 0,-2 10 16,0 0 0,0 0 0,0 0 0,3-13 16,-3 13 0,0 0 0,0 0 0,0 0 15,0 0 0,0 0 0,0 0 0,0 0 16,0 0 0,0 0 0,0 0 0,0 0 15,-8 33 0,3-11 0,-4 1 0,-4 13 16,-1-1 0,-2 4 0,-6 1 0,8 0 16,-5-1 0,-3-3 0,3-1 0,6 3 15,1-11 0,-4 7 0,4-7 0,-1-4 0,5-1 16,-1-3 0,1 4 0,3-8 0,1 3 16,0-3 0,1 0 0,-3-5 0,6 1 15,-2-2 0,-4-1 0,6-1 0,0-7 16,-5 15 0,1-9 0,4-6 0,0 10 15,0-10 0,0 0 0,0 8 0,0-8 16,0 0 0,-1 10 0,1-10 0,0 0 16,0 0 0,-3 7 0,3-7 0,0 0 0,0 0 15,0 0 0,0 0 0,0 0 0,-3 10 16,3-10 0,0 0 0,0 0 0,0 0 16,0 0 0,0 0 0,0 0 0,0 0 15,0 0 0,0 0 0,0 0 0,0 0 16,0 0 0,0 0 0,0 0 0,0 0 15,0 0 0,0 0 0,0 0 0,0 0 16,0 0 0,0 0 0,0 0 0,0 0 16,0 0 0,0 0 0</inkml:trace>
  <inkml:trace contextRef="#ctx0" brushRef="#br0">29650 7312 0,'0'0'0,"0"0"0,-23 0 16,23 0 0,0 0 0,0 0 0,0 0 16,0 0 0,0 0 0,0 0 0,0 0 15,0 0 0,0 0 0,0 0 0,0 0 16,0 0 0,0 0 0,0 0 0,0 0 16,0 0 0,0 0 0,0 0 0,0 0 15,0 0 0,0 0 0,44-11 0,-44 11 16,23-5 0,-12 3 0,-11 2 0,23-8 0,-8 6 15,8-3 0,-2 3 0,-4-1 16,-2-2 0,-15 5 0,25-6 0,-14 4 0,-11 2 16,25-5 0,-15 2 0,3 0 0,-13 3 15,24-6 0,-14 1 0,5 4 0,-15 1 16,32-9 0,-8 5 0,-7-1 0,-1 1 16,-4 3 0,-12 1 0,22-5 0,-22 5 15,16-2 0,-16 2 0,17-3 0,-17 3 16,0 0 0,0 0 0</inkml:trace>
  <inkml:trace contextRef="#ctx0" brushRef="#br0">30189 7135 0,'0'0'0,"0"0"0,0 0 16,0 0 0,0 0 0,0 0 0,0 0 16,6-13 0,-6 13 0,0 0 0,19 0 15,-19 0 0,19-4 0,-19 4 0,22-2 16,-22 2 0,19-2 0,-19 2 0,23-2 15,-23 2 0,15-4 0,-15 4 0,15-2 16,-15 2 0,0 0 0,15-2 0</inkml:trace>
  <inkml:trace contextRef="#ctx0" brushRef="#br0">21773 8067 0,'0'0'16,"0"0"0,0 0 0,0 0 0,0 0 15,0 0 0,0 0 0,0 0 0,0 0 16,-17 0 0,17 0 0,0 0 0,0 0 16,0 0 0,0 0 0,0 0 0,0 0 15,0 0 0,0 0 0,0 0 0,0 0 0,0 0 16,0 0 0,25-12 0,-11 11 0,8-2 15,2-1 0,1 2 0,16-4 0,3-1 16,2 4 0,-4-2 0,4-5 0,1 2 16,0 1 0,-3-1 0,-1 1 0,-13 2 15,-2-1 0,-3 3 0,-4 0 0,4-1 16,-8 2 0,-2 1 0,0-2 0,-2 3 16,-13 0 0,21-6 0,-8 6 0,-13 0 0,17-4 15,-17 4 0,14-2 0,-14 2 0,15-3 16,-15 3 0,0 0 0,14 0 15,-14 0 0,0 0 0,0 0 0,16-3 0,-16 3 16,0 0 0,0 0 0,0 0 0,10-1 16,-10 1 0,0 0 0,0 0 0,0 0 15,0 0 0,8-3 0,-8 3 0,0 0 16,0 0 0,0 0 0</inkml:trace>
  <inkml:trace contextRef="#ctx0" brushRef="#br0">21843 8245 0,'34'-1'0,"-4"-5"0,12 0 15,1-1 0,2 0 0,3-3 0,2 3 16,-2 0 0,0-3 0,-5 5 0,-2-3 15,-2 0 0,-5 1 0,-4 5 0,-13-5 16,8 4 0,-9 0 0,-2 1 0,1 1 16,-15 1 0,15-6 0,-15 6 0,16 0 15,-9 0 0,-7 0 0,0 0 0,13-3 0,-13 3 16,0 0 0,11-1 0,-11 1 0,0 0 16,0 0 0,0 0 0,14 0 0,-14 0 15,0 0 0,0 0 0,0 0 0,0 0 16,0 0 0,0 0 0,0 0 0</inkml:trace>
  <inkml:trace contextRef="#ctx0" brushRef="#br0">23164 8204 0,'0'0'0,"-8"-8"0,8 8 0,0 0 0,0 0 16,0 0 0,0 0 0,0 0 0,0 0 16,0 0 0,0 0 0,0 0 0,0 0 15,-4-10 0,4 10 0,0 0 0,0 0 16,0 0 0,0 0 0,0 0 0,0 0 15,0 0 0,0 0 0,0 0 0,0 0 16,0 0 0,12 36 0,-2-17 0,2-3 16,-4 7 0,0-1 0,4 1 0,3 8 0,5 4 15,-9-8 0,8 5 0,-3 3 16,-2-2 0,0 3 0,0 0 0,2 2 16,-2-3 0,-1-5 0,-1-7 0,-4 2 0,8 7 15,-2 3 0,-7-5 0,7 3 0,-8-5 16,2-3 0,1-5 0,-3 1 0,7 16 15,0-9 0,-4-4 0,4 8 0,-3-4 16,0-3 0,-2-4 0,2-1 0,0 2 16,0-2 0,-2-1 0,0 1 0,3 0 15,-3-2 0,3 1 0,-3-2 0,6 1 16,-9-4 0,3-1 0,-1 0 0,-2-4 0,0 1 16,1 3 0,-1-4 0,0 1 0,1-3 15,1 5 0,-3-2 0,1 1 16,1-5 0,0 4 0,-1-1 0,3 0 0,-5-2 15,2 0 0,1 1 0,-3 0 0,2-3 16,-5-5 0,8 10 0,-8-10 0,6 8 16,-6-8 0,5 9 0,-5-9 0,6 7 15,-6-7 0,5 7 0,-5-7 0,6 8 16,-6-8 0,0 0 0,5 7 0,-5-7 16,4 6 0,-4-6 0,4 7 0,-4-7 15,0 0 0,6 10 0,-6-10 0,3 4 0,-3-4 16,0 0 0,4 8 0,-4-8 0,0 0 15,4 7 0,-4-7 0,0 0 16,0 0 0,2 8 0,-2-8 0,0 0 0,0 0 16,0 0 0,7 6 0,-7-6 0,0 0 15,0 0 0,0 0 0,4 6 0,-4-6 16,0 0 0,0 0 0,0 0 0,0 0 16,0 0 0,0 0 0,3 9 0,-3-9 15,0 0 0,0 0 0,0 0 0,0 0 16,0 0 0,6 7 0,-6-7 0,0 0 15,0 0 0,0 0 0,4 6 0,-4-6 16,0 0 0,7 6 0,-7-6 0,0 0 0,8 9 16,-8-9 0,5 7 0,1 0 0,-6-7 15,8 8 0,-8-8 0,5 8 0,1-1 16,-6-7 0,9 4 0,-9-4 0,5 11 16,-5-11 0,8 7 0,-8-7 0,4 6 15,-4-6 0,6 8 0,-6-8 0,6 8 16,-6-8 0,6 7 0,-6-7 0,8 8 15,-8-1 0,0-7 0,8 7 0,-8-7 16,9 10 0,-6-4 0,-3-6 0,5 7 16,-5-7 0,8 10 0,-5-6 0,-3-4 15,4 9 0,-4-9 0,7 6 0,-7-6 0,0 0 16,3 10 0,-3-10 0,5 5 0,-5-5 16,0 0 0,0 0 0,3 8 0,-3-8 15,0 0 0,5 7 0,-5-7 0,0 0 16,0 0 0,0 0 0,0 0 0,5 8 15,-5-8 0,0 0 0,0 0 0,0 0 16,0 0 0,0 0 0,0 0 0,0 0 16,3 7 0,-3-7 0,0 0 0,0 0 0,0 0 15,0 0 0,0 0 0</inkml:trace>
  <inkml:trace contextRef="#ctx0" brushRef="#br0">23481 9893 0,'0'0'15,"0"0"0,0 0 0,0 0 0,-5-8 0,5 8 16,0 0 0,0 0 0,0 0 16,-2-8 0,2 8 0,0 0 0,0 0 15,-7-10 0,7 10 0,0 0 0,0 0 0,-2-6 16,2 6 0,0 0 0,0 0 15,0 0 0,0 0 0,0 0 0,-2-7 0,2 7 16,0 0 0,0 0 0,0 0 0,0 0 16,0 0 0,24-3 0,-24 3 0,0 0 15,28 4 0,-15-2 0,-13-2 0,25 7 16,-14-6 0,3 1 0,6 4 0,-2-2 16,-2 2 0,3 1 0,4-2 0,-7 2 0,-2-1 15,-1-2 0,0-1 0,1 2 16,-3 0 0,3 0 0,5 4 0,0 0 15,-2-6 0,3 3 0,-4 1 0,-2-1 0,7 1 16,-5-3 0,-2 2 0,-1-2 0,-1 1 16,0-2 0,1 2 0,-2 0 0,-1-3 15,2 3 0,-2-1 0,-10-4 0,22 6 16,-13 0 0,-2-2 0,4-1 0,-2 0 16,-9-3 0,16 9 0,-11-5 0,-5-4 15,14 5 0,-14-5 0,11 5 0,-11-5 16,5 5 0,-5-5 0,0 0 0,0 0 0,16 5 15,-16-5 0,0 0 0,7 2 16,-7-2 0,0 0 0,0 0 0,0 0 0,0 0 16,0 0 0,0 0 0,0 0 0,0 0 15,0 0 0,0 0 0,0 0 0,0 0 16,0 0 0,17-12 0,-17 12 0,0 0 16,0-8 0,0 8 0,0-9 0,0 9 15,0-12 0,0 12 0,-6-12 0,6 12 16,0-15 0,0 5 0,-4 2 0,4 8 15,-2-18 0,-1 9 0,3 2 0,-2-2 0,-1 0 16,3 0 0,-3-1 0,3 0 0,0 0 16,-1-3 0,-3 3 0,4 0 0,0 0 15,0-1 0,-2-1 0,2 0 0,0-1 16,0 0 0,0 4 0,-3-5 0,-2-4 16,3 1 0,2 1 0,-2 2 0,-1 2 15,0 0 0,3-7 0,-2 3 0,-1 3 16,0 1 0,3-1 0,0 4 0,-2 0 15,0-1 0,2-2 0,-4 1 0,4 1 0,0 0 16,-3 0 0,0 2 0,1-4 16,2 12 0,0-16 0,-3 9 0,0-1 0,3-2 15,0 10 0,-2-18 0,-1 13 0,3 5 16,-3-12 0,3 12 0,0-9 0,0 9 16,-2-13 0,2 13 0,0 0 0,-3-10 15,3 10 0,-3-8 0,3 8 0,0 0 16,0 0 0,-3-11 0,3 11 0,0 0 15,-3-8 0,3 8 0,0 0 0,0 0 16,0 0 0,0 0 0,0 0 0,0 0 0,0 0 16</inkml:trace>
  <inkml:trace contextRef="#ctx0" brushRef="#br0">29395 9542 0,'0'0'0,"7"-10"0,-7 10 0,0-10 16,0 10 0,4-7 0,-4 7 0,0-9 15,0 9 0,0 0 0,3-10 0,-3 10 16,0 0 0,0-9 0,0 9 0,0 0 0,-7-8 16,7 8 0,0 0 0,-15-2 0,15 2 15,-19 2 0,19-2 0,-22 5 0,8-2 16,3 4 0,-8 1 0,3 2 0,0 0 16,-1 0 0,4 0 0,-1-2 0,3-1 15,2-1 0,0 1 0,5-2 0,-1 3 16,5-8 0,-7 7 0,-1-3 0,8-4 15,-2 10 0,2-10 0,0 11 0,0-11 16,2 9 0,-2-9 0,9 8 0,-9-8 16,11 7 0,-3-2 0,3-3 0,-11-2 15,19 5 0,3-2 0,-5-6 0,-1 3 0,-16 0 16,38-5 0,-16 0 0,0-2 0,-3 1 16,3 0 0,-2-1 0,1-2 15,18-4 0,-23 4 0,-3 5 0,-1-5 16,-5 5 0,4 0 0,-2-2 0,-1 2 15,0-4 0,-8 8 0,17-7 0,-12 1 16,4-1 0,-5 4 0,-4 3 0,12-10 16,-7 7 0,-5 3 0,9-9 0,-9 9 15,7-10 0,-7 10 0,7-3 0,-7 3 0,0 0 16,7-8 0,-7 8 0,0 0 0,6-6 16,-6 6 0,0 0 0,9-4 15,-9 4 0,0 0 0,0 0 0,0 0 0,0 0 16</inkml:trace>
  <inkml:trace contextRef="#ctx0" brushRef="#br0">29272 9822 0,'0'0'0,"0"0"16,0 0 0,0 0 0,0 0 0,0 0 16,0 0 0,0 0 0,0 0 0,0 0 15,0 0 0,0 0 0,0 0 0,0 0 16,0 0 0,56-6 0,-35 4 0,-2-6 16,0 3 0,3-2 0,3 2 0,-4-4 15,-1 0 0,1-1 0,-4 4 0,-3 0 0,-1-3 16,1 4 0,-5 0 0,1-3 0,2 4 15,-2-4 0,-1 6 0,-5-6 0,5 4 16,-1-5 0,-8 9 0,11-7 0,-11 7 16,9-9 0,-9 9 0,5-8 0,-5 8 15,5-9 0,1 1 0</inkml:trace>
  <inkml:trace contextRef="#ctx0" brushRef="#br0">25001 11483 0,'0'0'0,"0"0"0,0 0 15,0 0 0,0 0 0,0 0 16,0 0 0,0 0 0,0 0 0,0 0 0,0 0 16,0 0 0,0 0 0,0 0 0,0 0 15,0 0 0,0 0 0,0 0 0,0 0 16,0 0 0,0 0 0,0 0 0,0 0 15,0 0 0,0 0 0,0 0 0,0 0 16,0 0 0,0 0 0,0 0 0,0 0 0,0 0 16,0 0 0,0 0 0,0 0 15,0 0 0,0 0 0,0 0 0,0 0 16,0 0 0,0 0 0,0 0 0,0 0 0,0 0 16,0 0 0,0 0 0,0 0 0,0 0 15,0 0 0,0 0 0,0 0 0,0 0 16,0 0 0,0 0 0,0 0 0,0 0 15,0 0 0,0 0 0,0 0 0,0 0 16,0 0 0,0 0 0,0 0 0,0 0 16,0 0 0,0 0 0,0 0 0,0 0 15,0 0 0,0 0 0,0 0 0,0 0 0,0 0 16,0 0 0,0 0 0,0 0 16,0 0 0,0 0 0,0 0 0,0 0 15,0 0 0,0 0 0,0 0 0,0 0 0,0 0 16,0 0 0,0 0 0,0 0 15,0 0 0,0 0 0,0 0 0,0 0 0,0 0 16,0 0 0,0 0 0,0 0 0,0 0 16,0 0 0,0 0 0,0 0 0,0 0 15,0 0 0,0 0 0,0 0 0,0 0 16,0 0 0,0 0 0,0 0 0,0 0 16,0 0 0,0 0 0,0 0 0,0 0 0,0 0 15,0 0 0,0 0 0,0 0 0,0 0 16,0 0 0,0 0 0,0 0 15,0 0 0,0 0 0,0 0 0,0 0 0,0 0 16,0 0 0,0 0 0,0 0 0,0 0 16,0 0 0,0 0 0,0 0 0,0 0 15,0 0 0,0 0 0,0 0 0,0 0 16,0 0 0,0 0 0,0 0 0,0 0 16,0 0 0,0 0 0,0 0 0,0 0 15,0 0 0,0 0 0,0 0 0,0 0 16,0 0 0,0 0 0,0 0 0,0 0 15,0 0 0,0 0 0,0 0 0,0 0 0,0 0 16,0 0 0,0 0 0,0 0 16,0 0 0,0 0 0,0 0 0,0 0 0,0 0 15,0 0 0,0 0 0,0 0 0,0 0 16,0 0 0,0 0 0,0 0 0,0 0 16,0 0 0,0 0 0,0 0 0,0 0 15,0 0 0,0 0 0,0 0 0,0 0 16,0 0 0,0 0 0,0 0 0,0 0 15,0 0 0,0 0 0,0 0 0,0 0 16,0 0 0,0 0 0,0 0 0,0 0 0,0 0 16,0 0 0,0 0 0,0 0 0,0 0 15,0 0 0,0 0 0,0 0 0,0 0 16,0 0 0,0 0 0,0 0 0,0 0 16,0 0 0,8-17 0,-8 17 0,0 0 15,0 0 0,0 0 0,0 0 0,0 0 16,0 0 0,0 0 0,0 0 0,0 0 15,0 0 0,0 0 0,0 0 0,0 0 16,0 0 0,0 0 0,0 0 0,0 0 16,0 0 0,0 0 0,0 0 0,0 0 15,0 0 0,0 0 0,0 0 0</inkml:trace>
  <inkml:trace contextRef="#ctx0" brushRef="#br0">25009 11466 0,'0'0'0,"0"0"0</inkml:trace>
  <inkml:trace contextRef="#ctx0" brushRef="#br0">25009 11466 0,'0'0'0,"0"0"0,0 0 15</inkml:trace>
  <inkml:trace contextRef="#ctx0" brushRef="#br0">25009 11466 0</inkml:trace>
  <inkml:trace contextRef="#ctx0" brushRef="#br0">25009 11466 0,'0'0'15,"0"0"0,0 0 0,0 0 0,0 0 0,0 0 16,0 0 0,0 0 0,0 0 16,0 0 0,0 0 0,3-7 0,-3 7 15,0 0 0,0 0 0,0 0 0,0 0 0,0 0 16,0 0 0,0 0 0,0 0 0,0 0 15,0 0 0,0 0 0,0 0 0,0 0 16,0 0 0,0 0 0,0 0 0,0 0 16,0 0 0,0 0 0,0 0 0,0 0 15,0 0 0,0 0 0,0 0 0,0 0 16,0 0 0,0 0 0,0 0 0,0 0 16,0 0 0,0 0 0,0 0 0,0 0 0,0 0 15,0 0 0,0 0 0</inkml:trace>
  <inkml:trace contextRef="#ctx0" brushRef="#br0">4777 10285 0,'0'0'15,"0"0"0,0 0 0,0 0 0,0 0 16,0 0 0,-3-12 0,3 12 0,0 0 16,0 0 0,0 0 0,0 0 0,0 0 15,0 0 0,0 0 0,0 0 0,-1-13 16,1 13 0,0 0 0,0 0 0,0 0 0,-4-10 15,4 10 0,-3-8 0,3 8 0,-2-7 16,2 7 0,-4-10 0,4 10 0,-5-16 16,2 6 0,3 0 0,-3 0 0,3 0 15,-2-3 0,2 6 0,0 7 0,-3-21 16,0 11 0,3 2 0,0-2 0,-2 0 16,2 10 0,-3-17 0,0 9 0,3 8 15,-3-11 0,3 11 0,0-12 0,0 12 0,-2-6 16,2 6 0,0 0 0,-3-12 15,3 12 0,0 0 0,0 0 0,-6-10 16,6 10 0,0 0 0,0 0 0,0 0 0,0 0 16,0 0 0,0 0 0,-24 22 0,10-4 15,6-2 0,-7 4 0,5 0 0,2-2 16,-1 3 0,-1 3 0,2-1 0,3-3 16,-2-1 0,2 1 0,3 0 0,-1-5 15,0-2 0,3-1 0,0-2 0,3-1 16,-3-2 0,3 1 0,-3-8 0,2 12 15,0-7 0,-2-5 0,7 11 0,-7-11 16,5 4 0,-5-4 0,11 6 0,-11-6 0,0 0 16,13 0 0,-13 0 0,0 0 15,0 0 0,24-10 0,-14 2 0,0 0 0,-2 1 16,1 2 0,-1-5 0,3 3 0,-3-3 16,6-6 0,-3 5 0,-3-4 0,1 2 15,4-2 0,-5 1 0,1-2 0,0 3 16,-5 3 0,4 0 0,-4 0 0,1 2 15,-2-2 0,-3 10 0,6-10 0,-6 10 16,1-7 0,-1 7 0,6-6 0,-6 6 16,0 0 0,0 0 0,0 0 0,5-10 15,-5 10 0,0 0 0,0 0 0,0 26 0,0-14 16,3 11 0,-1 13 0,-2-9 16,4 1 0,1-5 0,1 0 0,-4 0 15,6-1 0,-1-2 0,-2-1 0,3 3 0,1-12 16,-5 3 0,5-3 0,-1-2 15,1-1 0,-2 0 0,-1-1 0,5-3 0,-11-3 16,17 7 0,-17-7 0,19 0 0,-19 0 16,0 0 0,27-9 0,-17 2 0,-1 0 15,-1 2 0,2-3 0,0-2 0,-2 3 16,-3-3 0,3 2 0,-2-2 0,-1 0 16,-2 2 0,2-2 0,1 0 0,-4 3 0,-2 7 15,9-18 0,-7 8 0,1 0 0,-3 10 16,3-17 0,0 7 0,-3 1 0,3 1 15,-6-2 0,3 10 0,-3-18 0,3 8 16,-3 3 0,3 7 0,-5-15 0,2 8 16,0-1 0,3 8 0,-5-11 0,5 11 15,-8-10 0,8 10 0,-6-10 0,6 10 16,-5-8 0,5 8 0,-9-8 0,9 8 16,-8-7 0,8 7 0,-2-5 0,2 5 15,0 0 0,-8-7 0,8 7 0,0 0 16,-7-6 0,7 6 0,0 0 0,-9-9 0,9 9 15,0 0 0,-7-4 0,7 4 16,0 0 0,0 0 0,-8-9 0,8 9 0,0 0 16,-9-4 0,9 4 0,0 0 0,0 0 15,-7-7 0,7 7 0,0 0 0,0 0 16,0 0 0,-8-5 0,8 5 0,0 0 16,0 0 0,0 0 0,-6-8 0,6 8 15,0 0 0,0 0 0,0 0 0,0 0 0,-9-5 16,9 5 0,0 0 0,0 0 15,0 0 0,0 0 0,-4-7 0,4 7 0,0 0 16,0 0 0,0 0 0,0 0 0,0 0 16,0 0 0,0 0 0</inkml:trace>
  <inkml:trace contextRef="#ctx0" brushRef="#br0">5583 10295 0,'0'0'0,"0"0"0,0 0 16,0 0 0,0 0 0,0 0 0,0 0 15,0 0 0,0 0 0,0 0 0,0 0 16,0 0 0,0 0 0,0 0 0,48 0 15,-48 0 0,0 0 0,30-8 0,-30 8 16,23-4 0,-23 4 0,18-3 0,-18 3 16,0 0 0,22 0 0,-22 0 0,0 0 15,0 0 0,25 0 0,-25 0 0,0 0 0,0 0 16,24 0 0,-24 0 0,0 0 0,0 0 16,19-3 0,-19 3 0,0 0 15,0 0 0,0 0 0,0 0 0,23-2 0,-23 2 16,0 0 0,16-8 0,-10 4 15,-6 4 0,11-8 0,-11 8 0,11-7 0</inkml:trace>
  <inkml:trace contextRef="#ctx0" brushRef="#br0">5645 10506 0,'-16'9'0,"16"-9"0,0 0 15,0 0 0,0 0 0,0 0 0,0 0 0,0 0 16,0 0 0,0 0 0,0 0 0,0 0 16,0 0 0,0 0 0,0 0 0,0 0 15,0 0 0,0 0 0,0 0 0,0 0 16,0 0 0,0 0 0,38 6 0,-38-6 15,18 0 0,-18 0 0,20 3 0,-20-3 16,23 0 0,-23 0 0,24 2 0,-11-2 16,-13 0 0,33 2 0,-13-2 0,-5 0 0,-15 0 15,28 0 0,-28 0 0,28 0 0,-14 0 16,4 0 0,2 0 0,-20 0 0,30-2 16,-18 2 0,-12 0 0,23-2 0,-23 2 15,21-6 0,-21 6 0,15-2 0,-15 2 16,0 0 0,17-4 0</inkml:trace>
  <inkml:trace contextRef="#ctx0" brushRef="#br0">5788 10304 0,'0'0'0,"-15"-7"16,15 7 0,0 0 0,0 0 0,0 0 16,0 0 0,-13-7 0,13 7 0,0 0 15,0 0 0,-13-7 0,13 7 0,0 0 16,0 0 0,0 0 0,-17-8 0,17 8 16,0 0 0,0 0 0,-15-5 0,15 5 0,0 0 15,0 0 0,0 0 0,0 0 0,0 0 16,-15-5 0,15 5 0,0 0 15,0 0 0,0 0 0,0 0 0,0 0 0,0 0 16,0 0 0,0 0 0,0 0 0,-15-8 16,15 8 0,0 0 0,0 0 0,0 0 15,0 0 0,0 0 0,0 0 0,0 0 16,0 0 0,0 0 0,0 0 0,0 0 16,0 0 0,0 0 0,0 0 0,0 0 15,34-12 0,-34 12 0,21-3 0,-21 3 16,20-1 0,-20 1 0,25 0 0,-25 0 0,22-3 15,-22 3 0,24 0 0,-24 0 16,0 0 0,32 4 0,-32-4 0,23 0 16,-23 0 0,24 3 0,-24-3 0,23 0 0,-23 0 15,0 0 0,32-3 0,-32 3 0,28-1 16,-28 1 0,20-3 0,-20 3 16,21-3 0,-2 0 0,-19 3 0,0 0 15,0 0 0,21 0 0,-21 0 0,0 0 16,0 0 0,17-4 0,-17 4 0,0 0 15,0 0 0,0 0 0,0 0 0,0 0 16,19 0 0,-19 0 0,0 0 0,0 0 16</inkml:trace>
  <inkml:trace contextRef="#ctx0" brushRef="#br0">5815 10565 0,'0'0'0,"0"0"0,0 0 16,0 0 0,0 0 0,0 0 0,0 0 15,0 0 0,0 0 0,0 0 0,0 0 16,0 0 0,0 0 0,0 0 0,0 0 16,0 0 0,41 4 0,-41-4 0,44-10 15,-21 7 0,0-2 0,-1 0 0,-3 1 16,3 1 0,-4 0 0,-3 1 0,-15 2 16,22-2 0,-22 2 0,19 0 0,-19 0 0,16-4 15,-16 4 0,0 0 0,20-2 0,-20 2 16,0 0 0,0 0 0,18-2 0,-18 2 15,0 0 0,0 0 0,15-3 0,-15 3 16,0 0 0,0 0 0,0 0 0,18 0 16,-18 0 0,0 0 0,0 0 0,0 0 15,0 0 0,18-5 0,-18 5 0,0 0 16,0 0 0,0 0 0,0 0 0</inkml:trace>
  <inkml:trace contextRef="#ctx0" brushRef="#br0">6786 10093 0,'0'0'0,"0"0"15,4-8 0,-4 8 0,0 0 0,0 0 16,0 0 0,0 0 0,0 0 0,0 0 15,5-10 0,-5 10 0,0 0 0,0 0 16,0 0 0,0 0 0,3-11 0,-3 11 16,0 0 0,0 0 0,2-7 0,-2 7 15,0 0 0,0 0 0,6-12 0,-6 12 16,0 0 0,0 0 0,1-9 0,-1 9 0,0 0 16,0 0 0,4-8 0,-4 8 0,0 0 15,0 0 0,0 0 0,0-8 0,0 8 16,0 0 0,0 0 0,0 0 0,0 0 15,0 0 0,5-9 0,-5 9 0,0 0 16,0 0 0,0 0 0,0 0 0,0 0 16,4-10 0,-4 10 0,0 0 0,0 0 15,0 0 0,0 0 0,0 0 0,0 0 0,0 0 16,0 0 0,0 0 0,0 0 0,0 0 16,0-7 0,0 7 0,0 0 15,0 0 0,0 0 0,0 0 0,0 0 0,0 0 16,0 0 0,0 0 0,0 0 15,0 0 0,0 0 0,0 0 0,0 0 0,0 0 16,0 0 0,0 0 0,0 0 0,0 0 16,0 0 0,0 0 0,0 0 0,3-10 15,-3 10 0,0 0 0,0 0 0,0 0 16,0 0 0,0 0 0,0 0 0,0 0 16,0 0 0,0 0 0,0 0 0,0 0 15,0 0 0,0 0 0,0 0 0,0 0 16,0 0 0,0 0 0,0 0 0,0 0 15,2-7 0,-2 7 0,0 0 0,0 0 0,0 0 16,0 0 0,0 0 0,0 0 0,0 0 16,0 0 0,3-7 0,-3 7 0,0 0 15,0 0 0,0 0 0,0 0 0,0 0 16,0 0 0,5-9 0,-5 9 0,0 0 16,0 0 0,0 0 0,0 0 0,0 0 15,0 0 0,0 0 0,3-6 0,-3 6 16,0 0 0,0 0 0,0 0 0,0 0 15,0 0 0,0 0 0,0 0 0,5-7 0,-5 7 16,0 0 0,0 0 0,0 0 16,0 0 0,0 0 0,3-10 0,-3 10 15,0 0 0,0 0 0,0 0 0,0 0 0,0 0 16,6-8 0,-6 8 0,0 0 0,0 0 16,0 0 0,0 0 0,0 0 0,3-10 15,-3 10 0,0 0 0,0 0 0,0 0 16,0 0 0,0 0 0,0 0 0,0 0 15,0 0 0,0 0 0,5 29 0,-5-8 16,0 3 0,0-2 0,0 16 0,0 1 16,-3-4 0,1 6 0,-1-4 0,6 2 0,-6 1 15,-1-13 0,2 0 0,2-5 0,0-2 16,-3 3 0,3-5 0,0 0 0,-4-3 16,4-5 0,-1 2 0,1-2 0,0-10 15,0 16 0,0-16 0,0 13 0,0-13 16,0 10 0,0-10 0,0 13 0,0-13 15,0 0 0,0 10 0,0-10 0,0 0 16,0 0 0,0 0 0,-3 12 0,3-12 16,0 0 0,0 0 0,0 0 0,0 0 15,0 0 0,0 0 0,0 0 0,0 0 16,0 0 0,0 0 0,0 0 0,0 0 0,11-37 16,-5 17 0,-3-3 0,5-13 0,-3 0 15,0-2 0,4 1 0,-1 0 16,-3 5 0,6-1 0,-3 2 0,6-4 0,-3 7 15,0 5 0,0 1 0,0 2 0,1-2 16,-5 3 0,1 1 0,4 0 0,-2 6 16,-2-1 0,-2 3 0,0 0 0,1 4 15,0-1 0,-7 7 0,4-10 0,-4 10 0,8-8 16,-8 8 0,0 0 0,0 0 0,15-8 16,-15 8 0,0 0 0,0 0 15,0 0 0,0 0 0,15 18 0,-8-10 0,-2 2 16,-5-1 0,3 0 0,-3 6 15,0-5 0,0 10 0,-6-3 0,0 3 0,1-4 16,-3 5 0,-5-4 0,1 3 0,-4-1 16,2 4 0,-11 4 0,2-4 0,5-5 15,2-5 0,-3 2 0,5-5 0,-2 3 16,2-3 0,3-3 0,0-4 0,1 4 16,10-7 0,-12 5 0,12-5 0,-13 3 0,13-3 15,0 0 0,0 0 0,-17 4 0,17-4 16,0 0 0,0 0 0,0 0 0,0 0 15,0 0 0,0 0 0,0 0 0,0 0 16,0 0 0,0 0 0,0 0 0,0 0 16,0 0 0,0 0 0,0 0 0,0 0 15,-25 0 0,25 0 0,0 0 0,0 0 16,0 0 0,20 19 0,-12-11 0,1 4 16,-1-4 0,-2 0 0,10 6 0,0 1 15,-5-3 0,2 5 0,1-4 0,-3-1 16,0-2 0,-2 1 0,5 1 0,-7-5 0,1 2 15,0-2 0,1 3 0,-1 0 16,0-2 0,1-1 0,-2 1 0,-1-2 16,-6-6 0,13 12 0,-8-6 0,-5-6 0</inkml:trace>
  <inkml:trace contextRef="#ctx0" brushRef="#br0">7331 10765 0,'0'6'0,"0"-6"0</inkml:trace>
  <inkml:trace contextRef="#ctx0" brushRef="#br0">7444 9895 0,'0'0'0,"0"0"0,0 0 15,0 0 0,21 23 0,-16-13 0,10 7 0,-5 2 16,4 4 0,-3-1 0,3-3 0,5 17 15,-1-5 0,-1-8 0,-5 0 0,-2-3 16,1 0 0,3-2 0,-3 1 0,0-5 16,-3 4 0,1-1 0,-2-1 0,0-4 15,-2-3 0,0 2 0,1-4 0,-6-7 16,4 16 0,2-8 0,-6-8 0,9 8 0,-9-8 16,5 7 0,-5-7 0,0 0 0,0 0 15,0 0 0,0 0 0</inkml:trace>
  <inkml:trace contextRef="#ctx0" brushRef="#br0">8057 10026 0,'0'0'16,"-2"-12"0,2 12 0,-4-5 0,4 5 15,0 0 0,-3-15 0,3 15 0,0-7 0,0 7 16,-2-10 0,2 10 0,-2-11 0,2 11 16,0-11 0,0 11 0,-4-10 0,4 10 15,-2-10 0,2 10 0,0-10 0,0 10 16,-3-7 0,3 7 0,0 0 0,-4-10 15,4 10 0,0 0 0,0 0 0,-4-11 16,4 11 0,0 0 0,0 0 0,0 0 16,0 0 0,0 0 0,0 0 0,-33 18 15,23-8 0,-5 3 0,-1 0 0,0 6 0,-7 10 16,4-4 0,3-4 0,-6 9 0,2 3 16,4-6 0,-6 4 0,6 2 15,1-7 0,6-1 0,2-2 0,-3 1 0,2-6 16,2-5 0,1 3 0,2-6 0,-3 2 15,3-1 0,3-11 0,-7 10 0,7-10 16,-3 17 0,3-17 0,-5 6 0,5-6 16,-3 8 0,3-8 0,0 0 0,0 0 15,-3 14 0,3-14 0,0 0 0,0 0 16,0 0 0,0 0 0,-5 8 0,5-8 16,0 0 0,0 0 0,0 0 0,0 0 0,-4 5 15,4-5 0</inkml:trace>
  <inkml:trace contextRef="#ctx0" brushRef="#br0">8068 10297 0,'0'0'0,"0"31"15,0-10 0,-3 1 0,1-2 16,-1 1 0,0 2 0,1-1 0,-2 2 0,-1-1 16,3 1 0,2-1 0,-4-1 0,2 1 15,-1-7 0,-1 4 0,4-4 0,-1-1 16,-2-5 0,3 0 0,0 1 0,-3-4 16,3 3 0,-6 0 0,6-3 0,0-7 15,0 21 0,0-15 0,0-6 0,-2 12 16,2-12 0,-2 10 0,2-10 0,0 0 15,0 10 0</inkml:trace>
  <inkml:trace contextRef="#ctx0" brushRef="#br0">8369 10135 0,'0'0'0,"0"0"15,25-3 0,-1-3 0,2 2 0,-5-3 16,6 2 0,-2-3 0,3 6 0,12-8 16,-9 7 0,-4-1 0,-7-2 0,6 4 15,-4-3 0,4 0 0,-6 4 0,0-3 16,-3 1 0,-3 1 0,-14 2 0,27-4 0,-27 4 16,24-3 0,-24 3 0,22 0 0,-22 0 15,19-3 0,-19 3 0,17-3 16,-17 3 0,0 0 0,15-1 0,-15 1 0,0 0 15,0 0 0,0 0 0,20-2 0,-20 2 16,0 0 0,0 0 0,0 0 0</inkml:trace>
  <inkml:trace contextRef="#ctx0" brushRef="#br0">8769 9885 0,'0'0'16,"-5"-8"0,5 8 0,0 0 0,0 0 0,0 0 16,0 0 0,0 0 0,-17 20 0,17-9 15,-6 1 0,4 7 0,-3 3 0,1 1 16,-1 2 0,5 11 0,-3-1 0,0-3 16,-2 5 0,5-7 0,0-3 0,-3-1 15,3-6 0,0 5 0,0 1 0,3-7 0,-3 3 16,0 0 0,3-1 0,-3 2 15,5-1 0,-2-4 0,2 2 0,4-5 0</inkml:trace>
  <inkml:trace contextRef="#ctx0" brushRef="#br0">9448 9656 0,'0'0'0,"0"0"16,0 0 0,0 0 0,0 0 0,0 28 15,3-4 0,-3 13 0,0 2 0,2 1 16,1 3 0,-3 2 0,0 3 0,1 1 15,-2 6 0,1-4 0,0 25 0,-3-19 16,3-10 0,-2-3 0,2 1 0,-3-4 16,3-3 0,-3-8 0,3-7 0,-2-3 0,2 0 15,0-5 0,-3-3 0,3 1 0,-4-6 16,4-7 0,0 15 0,0-15 0,0 10 16,0-10 0,0 0 0,0 0 0,0 0 15,0 0 0,0 0 0,7-51 0,-7 10 16,2-2 0,1-8 0,2-4 0,-1 7 15,2-1 0,-3 1 0,9 2 0,-7 4 16,5 0 0,-3 5 0,4 1 0,2 3 16,4-2 0,-1 9 0,-2 3 0,-1 3 15,4 3 0,-1-1 0,1 5 0,-1-2 16,3 2 0,-5 3 0,3 5 0,-4-2 0,-2 4 16,0 1 0,-11 2 0,21 0 0,-21 0 15,17 5 0,-8-3 0,-9-2 0,11 12 16,-9-4 0,2 2 0,-4-10 0,-4 29 15,-5-9 0,-1 3 0,-14 7 0,4-7 16,-7 10 0,-1-7 0,-2-1 0,8 0 16,-8-2 0,9-1 0,-1-5 0,7-1 15,-1-4 0,3-1 0,5-1 0,-3-2 0,5-1 16,1 1 0,0 2 0,5-10 0,-7 11 16,7-11 0,-3 13 0,3-13 15,3 12 0,-3-12 0,12 15 0,-4-7 0,3-1 16,8 8 0,2-6 0,-4 3 15,5-2 0,1 3 0,-2-1 0,1-2 0,0 2 16,3-1 0,-1-1 0,2 0 0,-5-2 16,4-2 0,0 4 0,-4-6 0,4 2 15,-1-4 0,-1-2 0</inkml:trace>
  <inkml:trace contextRef="#ctx0" brushRef="#br0">10099 10057 0,'0'0'0,"0"0"16,30 7 0,-19-4 0,3 5 15,-3-6 0,6 11 0,0 2 0,-4-2 16,-5 4 0,2-1 0,-4 4 0,0 0 15,-1 3 0,-2-2 0,-3 1 0,0 4 0,-3-3 16,-2-3 0,-1 3 0,3 1 0,-5-6 16,6 3 0,-1-5 0,0-4 0,1 0 15,-1-1 0,3-11 0,0 14 0,0-14 16,3 13 0,-3-13 0,5 10 0,5-4 16,2-3 0,9 3 0,1-9 0,19 6 15,1-9 0,-1 0 0,-3 3 0,-5-4 0,7-5 16,3 1 0,-11 1 0,-7 0 15,-1-2 0</inkml:trace>
  <inkml:trace contextRef="#ctx0" brushRef="#br0">10617 9948 0,'0'0'16,"0"0"0,0 0 0,0 0 0,0 0 15,0 0 0,0 0 0,19 23 0,-8 0 0,-7-6 16,5 4 0,-1 1 0,1-1 0,-1 1 16,1-1 0,-5 0 0,5 1 0,-1 1 15,1-3 0,-3-2 0,2 2 0,-3-2 16,0-3 0,1-3 0,-4 1 0,3-7 15,-5-6 0,9 16 0,-9-16 0,0 0 16,14 3 0,-14-3 0,0 0 0</inkml:trace>
  <inkml:trace contextRef="#ctx0" brushRef="#br0">10972 9761 0,'3'-12'0,"0"3"0,3 4 0,-6 5 16,5-13 0,-5 13 0,0 0 15,0 0 0,6-10 0,-6 10 0,0 0 0,0 0 16,0 0 0,0 0 0,0 0 0,-8 55 16,1-33 0,-1 13 0,3 5 0,-6-2 0,-3 2 15,6-1 0,-2 4 0,-2-3 16,1-2 0,0 1 0,0 1 0,3-1 16,0-2 0,0-1 0,1-3 0,3-3 0,1-7 15,-2-6 0</inkml:trace>
  <inkml:trace contextRef="#ctx0" brushRef="#br0">11064 10151 0,'10'-7'0,"-10"7"0,22-3 15,-8 1 0,-14 2 0,35-1 16,-10-2 0,-1 3 0,0 0 0,2 3 0,-4 0 16,2 5 0,-5-3 0,-2 2 0,-4 1 15,2 0 0,-2 6 0,-3 1 0,2-1 0,-7 4 16,1 1 0,-6 4 0,0-3 16,0 2 0,-3 2 0,-1-4 0,-2 1 15,-2 2 0,4-1 0,-4-4 0,0-1 0,6-3 16,-5-1 0,4-1 0,1-3 15,-1 0 0,3-9 0,-3 12 0,3-12 16,0 0 0,0 13 0,0-13 0,15 5 0,-15-5 16,23 0 0,0-3 0,1-2 0,17-9 15,-2-3 0</inkml:trace>
  <inkml:trace contextRef="#ctx0" brushRef="#br0">12060 10102 0,'30'0'0,"-3"0"0,-1 3 0,14-3 15,-6-3 0,-6 3 0,15-5 0,-1 1 16,-12 1 0,0 3 0,-5-5 0,-5 3 15,1-4 0,-4 2 0,0 1 0,-7-2 16,-10 5 0,20-8 0,-20 8 0,8-9 16,-8 9 0,-3-9 0,3 9 0</inkml:trace>
  <inkml:trace contextRef="#ctx0" brushRef="#br0">12320 9915 0,'0'0'0,"-15"-3"15,15 3 0,0 0 0,0 0 0,0 0 16,0 0 0,0 0 0,-24 8 0,24-8 15,-6 8 0,1 2 0,2 1 0,-2 0 16,2 8 0,-2-2 0,5 7 0,-3-3 16,1 15 0,-2-5 0,2-4 0,-1-6 15,0 19 0,3-11 0,0-2 0,0-4 16,0 2 0,3-3 0,0 2 0,5-4 0,-2 1 16,4-4 0,2-6 0</inkml:trace>
  <inkml:trace contextRef="#ctx0" brushRef="#br0">12610 10024 0,'-23'4'0,"2"-4"15,8 4 0</inkml:trace>
  <inkml:trace contextRef="#ctx0" brushRef="#br0">12483 10051 0,'-13'3'0,"13"-3"16,0 0 0,0 0 0,0 0 0</inkml:trace>
  <inkml:trace contextRef="#ctx0" brushRef="#br0">12936 10315 0,'0'0'15,"1"10"0,-1-10 0,0 0 0,0 0 16,0 0 0,0 0 0,0 0 0,0 0 15,0 0 0,0 0 0,0 0 0,0 0 16,0 0 0,0 0 0,4 9 0,-4-9 16,0 0 0,19 4 0,-6-3 0,10 1 0,-1-2 15</inkml:trace>
  <inkml:trace contextRef="#ctx0" brushRef="#br0">13599 10290 0,'0'0'0,"10"-5"15,-10 5 0,11-2 0,-1-4 0,5 4 16,-5 0 0</inkml:trace>
  <inkml:trace contextRef="#ctx0" brushRef="#br0">14107 10346 0,'23'3'0,"-5"-1"0,1 1 16,4 2 0,-7-5 0</inkml:trace>
  <inkml:trace contextRef="#ctx0" brushRef="#br0">14773 10387 0,'0'0'0,"13"0"0,-13 0 15,0 0 0,0 0 0,17 0 0,-17 0 16,19 0 0,-19 0 0,31 0 0,-7 4 16,0-4 0,4 0 0,13 0 0,6 0 15,-2 3 0,3-3 0,-6 0 0,6-3 16,-7 3 0,0-4 0,-3 4 0,-3 0 16,-10 0 0,3 0 0,-4 0 0,2-6 0,-5 6 15,-5-2 0,1 2 0,-17 0 0,28-2 16,-18 2 0,-10 0 0,0 0 15,20 0 0,-20 0 0,0 0 0</inkml:trace>
  <inkml:trace contextRef="#ctx0" brushRef="#br0">15438 10135 0,'0'0'0,"0"0"0,0 0 0,-16 19 16,16-9 0,0 3 0,0 6 0,0 3 15,0 2 0,6 1 0,-4 12 0,0-7 16,1-3 0,2-4 0,2 2 0,-2-2 16,3 0 0,-3-1 0,9 13 0,-7-11 15,2 1 0,3-3 0,-4-2 0,2-1 16,5-1 0,-5 1 0,5-5 0,-5 0 15</inkml:trace>
  <inkml:trace contextRef="#ctx0" brushRef="#br0">16109 9841 0,'0'0'0,"5"-7"0,-5 7 0,0 0 0,0 0 16,0 0 0,0 0 0,0 0 0,14 20 15,-6-1 0,-3 1 0,1 2 0,2 14 16,1 0 0,-7 1 0,6 3 0,-5-4 16,-3 3 0,0 1 0,-3-3 0,6 2 15,0-1 0,-6-5 0,0 0 0,3-11 16,0 1 0,0-2 0,0-1 0,0 0 15,0-5 0,0-2 0,0-2 0,0 0 16,0-11 0,6 13 0,-6-13 0,0 11 16,0-11 0,0 0 0,0 0 0,0 0 15,0 0 0,32-23 0,-12-8 0,2-2 0,-1-4 16,4 3 0,-5-1 0,4 4 0,-8 6 16,1 2 0,-3 6 0,0-1 0,-2 4 15,6-3 0,-6 3 0,6-2 16,-7 5 0,-3 0 0,1 3 0,1 2 15,-6-3 0,3 5 0,-7 4 0,8-10 0,-8 10 16,9-7 0,-9 7 0,5-5 0,-5 5 16,0 0 0,0 0 0,0 0 0,0 0 15,0 0 0,0 0 0,0 0 0,0 0 16,0 0 0,0 0 0,0 0 0,-46 8 16,46-8 0,-20 7 0,10-4 0,10-3 0,-20 7 15,12-4 0,8-3 0,-15 7 16,15-7 0,-10 4 0,10-4 0,-11 9 0,11-9 15,-5 8 0,5-8 0,-8 15 0,2-5 16,6 0 0,0 0 0,-2-1 0,4 13 16,-2-2 0,6 3 0,-4-3 0,4 1 15,-4 4 0,7-2 0,-1 0 0,-3-4 16,3 7 0,0-6 0,1 3 0,-2-4 0,2 2 16,-3 0 0,2-3 0,-2-3 15,-1-1 0,0-1 0,2-4 0,-5 1 16,3 0 0,1-3 0,-5 1 0,6 0 0</inkml:trace>
  <inkml:trace contextRef="#ctx0" brushRef="#br0">16686 10349 0,'9'-10'16,"-9"10"0,5-5 0,-5 5 0,0 0 15,0 0 0,0 0 0,0 0 16,0 0 0,23 15 0,-21-5 0,6 0 0,-6 0 16,7 10 0,0-4 0,-5 1 0,2-7 15,-4 5 0,5-2 0,-5-3 0,-2 0 16,6 0 0,-6-1 0,3-2 0,-1 3 16,0-2 0,-2-8 0,0 10 0,0-10 15,3 7 0,-3-7 0,0 0 0,3 8 16,-3-8 0,0 0 0,0 0 0,0 0 15,0 0 0,22-25 0,-14 17 0,-3-2 0,4 3 16,-1 1 0,-2-3 0,-1 2 16,4 1 0,-1 0 0,-8 6 0,13-10 0,-4 5 15,-4 2 0,-5 3 0,14-2 0,-14 2 16,22 0 0,-22 0 0,22 8 0,-14-4 16,2 2 0,2 1 0,-1 0 0,-2 0 15,1 3 0,3 4 0,1 0 0,-5-4 16,-2-1 0,1 1 0,-2-2 0,3 0 15,-4 2 0,0-4 0,-2 4 0,2-3 16,-2 1 0,1-1 0,-3 0 0,-1-7 16,4 13 0,-4-13 0,0 7 0,0-7 0,0 0 15,0 0 0</inkml:trace>
  <inkml:trace contextRef="#ctx0" brushRef="#br0">17338 9908 0,'0'0'0,"0"0"16,0 0 0,0 0 0,33 10 0,-26-3 16,5 10 0,-1 1 0,3 1 0,2 1 15,-2 1 0,8 13 0,-3-3 0,-3-4 16,5 5 0,-4 1 0,3-1 0,-6-9 15,-1 0 0,-2-5 0,2-1 0,-4-3 16,-1-2 0,1-2 0,-5-2 0,2 2 16,-6-10 0,8 10 0,-8-10 0,12 7 15,-12-7 0,0 0 0,0 0 0,0 0 0,0 0 16,38-12 0,-25-3 0,-1-3 0,4-1 16,-5-3 0,0-1 0,7-9 0,-6 6 15,-2-2 0,-3 10 0,1-5 0,0 3 16,-3 0 0,4 5 0,-4-4 0,1 4 15,-4-1 0,6 5 0,-5-2 0,0 4 16,0-1 0,-1 3 0,-2 7 0,9-19 16,-7 13 0,-2 6 0,3-13 0,-3 13 15,3-10 0,-3 10 0,0 0 0,5-7 16,-5 7 0,0 0 0,0 0 0,0 0 16,0 0 0,0 0 0,0 0 0,0 0 0,-5 49 15,-3-26 0,5 1 0,-3-3 16,1 2 0,-1 2 0,-2 10 0,-2 1 0,3-6 15,5-5 0,-6 1 0,5-6 0,1 3 16,-4-1 0,1-1 0,-2 2 0,5 0 16,2 0 0,-5-10 0,2 5 0,0-1 15,1-4 0,2-4 0,0-9 0,0 13 16,0-13 0,2 11 0</inkml:trace>
  <inkml:trace contextRef="#ctx0" brushRef="#br0">17967 10361 0,'10'-15'16,"-3"3"0,4 0 0,-2 2 0,-2 2 0,-1 1 16,-1 0 0,-5 7 0,12-10 0,-12 10 15,5-10 0,-5 10 0,8-5 0,-8 5 16,0 0 0,8-8 0,-8 8 0,0 0 16,0 0 0,0 0 0,0 0 0,0 0 15,25 16 0,-20-6 0,0 2 0,-1-1 0,7 8 16,-1 2 0,-4-1 0,0 1 15,-1-4 0,1 1 0,-2 0 0,-1-6 0,0-1 16,0-1 0,-3-2 0,0-8 0,6 13 16,-6-13 0,5 9 0,-5-9 0,0 0 15,6 12 0,-6-12 0,0 0 0,0 0 16,0 0 0,0 0 0,0 0 0,0 0 16,0 0 0,22-25 0,-10 8 0,-3 1 15,3 4 0,-4-5 0,0 4 0,-1 2 16,0 1 0,-2 3 0,0-3 0,-5 10 0,17-13 15,-11 8 0,-6 5 0,10-10 16,-10 10 0,0 0 0,17-3 0,-17 3 0,0 0 16,0 0 0,34 13 0,-27-8 0,2 4 15,1-1 0,1 10 0,0-7 0,1 4 16,-5-5 0,-2 3 0,6 4 0,-2-2 16,0 5 0,-2-5 0,-5-4 0,6 7 15,1-3 0,-5-3 0,-2-2 0,0-4 16,1 3 0,0-2 0,-3-7 0,2 9 15,-2-9 0,3 10 0,-3-10 0,6 8 16,-6-8 0,0 0 0,0 0 0,0 12 0,0-12 16,0 0 0,0 0 0,0 0 0</inkml:trace>
  <inkml:trace contextRef="#ctx0" brushRef="#br0">5174 10057 0,'-3'-9'15,"3"9"0,0 0 0,-2-9 0,2 9 16,0 0 0,0 0 0,-6-11 0,6 11 16,0 0 0,0 0 0,-3-8 0,3 8 15,0 0 0,0 0 0,0 0 0,-3-9 16,3 9 0,0 0 0,-4-10 0,4 10 15,0 0 0,-1-7 0,1 7 0,0 0 16,-6-10 0,6 10 0,0 0 0,-2-11 16,2 11 0,0 0 0,0-9 0,0 9 0,-3-9 15,3 9 0,0 0 0,3-13 0,-3 13 16,0 0 0,0-10 0,0 10 0,0 0 16,0 0 0,-3-10 0,3 10 0,0 0 15,0 0 0,0 0 0,0-10 0,0 10 16,0 0 0,0 0 0,0 0 0,0 0 15,0 0 0,0-7 0,0 7 0,0 0 16,0 0 0,0 0 0,0 0 0,0 0 16,0 0 0,0 0 0,16 25 0,-10-16 15,0 1 0,-1 11 0,3-4 0,-3 5 16,1-7 0,0 2 0,-1 2 0,0-2 0,1 3 16,-4-5 0,5-1 0,-7-1 0,3-1 15,3-2 0,-6 2 0,1-1 0,2-1 16,0 0 0,-3-10 0,0 16 0,0-16 15,2 15 0,-2-15 0,5 13 0,-5-13 16,0 12 0,0-12 0,0 7 0,0-7 16,0 0 0,0 13 0,0-13 0,0 0 15,0 15 0,0-15 0,-5 8 0,5-8 0,-8 13 16,1-4 0,-3 0 0,2-2 0,-2 1 16</inkml:trace>
  <inkml:trace contextRef="#ctx0" brushRef="#br0">4861 9971 0,'0'-10'0,"0"10"16,0 0 0,0 0 0,0 0 0,0 0 0,0-10 16,0 10 0,0 0 0,0 0 0,0 0 15,0 0 0,-2-9 0,2 9 0,0 0 16,0 0 0,0 0 0,-14-3 0,14 3 16,0 0 0,0 0 0,-30 9 0,19-8 15,4 5 0,-5-1 0,1-1 0,1 2 16,10-6 0,-20 11 0,9-5 0,3 3 0,-3-1 15,-1 4 0,-1 0 0,2 1 16,-2-3 0,6 3 0,0-7 0,-1 1 16,5 3 0,-6-2 0,2-1 0,1 3 0,6-10 15,-8 13 0,6-10 0,2-3 0,-10 11 16,10-11 0,0 0 0,-4 10 0,4-10 16,0 0 0,-6 7 0,6-7 0,0 0 15,0 0 0,0 0 0,0 0 0,-5 10 16,5-10 0,0 0 0,0 0 0</inkml:trace>
  <inkml:trace contextRef="#ctx0" brushRef="#br0">7907 11571 0,'62'-4'0,"-7"0"0,27-1 16,0-5 0,4 0 0,-2 2 0,2-4 15,-22 4 0,-3 1 0,-4 0 0,28-2 16,-19 3 0,-8 0 0,27 4 0,-20 0 15,-13 0 0,4 2 0,-2 2 0,0-2 16,-1 4 0,6 2 0,-1-4 0,27 5 16,-20-1 0,-7-5 0,25 5 0,-15 0 15,17-3 0,-20 0 0,20-3 0,-18 0 0,23 0 16,-9 0 0,1-3 0,4 1 0,-2-2 16,-19-2 0,-7 2 0,2 2 0,26-2 15,-19 1 0,-12-1 0,3 0 0,-3 0 16,0 4 0,-4-2 0,4 2 15,-2 0 0,-1 0 0,-3 2 0,6-2 0,-7 4 16,2-2 0,2 4 0,0-6 0,5 7 16,-4-4 0,4 3 0,-2-3 0,-1 0 15,4-2 0,-5 1 0,-1-2 0,-1 0 16,0 3 0,0-3 0,-5 0 0,6 5 16,-8-5 0,5 2 0,0-2 0,-6 3 0,7 2 15,-3-3 0,-4 4 0,2-4 0,-2 3 16,2 0 0,-5-3 0,1 4 15,3-1 0,-3-1 0,6-1 0,-3 2 0,0 0 16,-1-2 0,2 1 0,1-1 0,-3 1 16,4-4 0,-2 5 0,-2-1 0,0-4 15,-2 0 0,3-4 0,-3 4 0,2 0 16,2-3 0,-2 3 0,-1-2 0,-1 1 16,-3-2 0,4-4 0,-10 5 0,-1 1 15,9-2 0,0 1 0,4-2 0,-7 8 16,-3-9 0,-8 5 0,2-3 0,-1 3 0,14 0 15,-9-2 0,7 0 0,-7 2 0,-2 0 16,-2 0 0,14 0 0,-10 0 16,12 2 0,-11-4 0,8 2 0,-2 0 0,4 0 15,-2-3 0,0 1 0,3 2 0,0-3 16,2 3 0,-2-3 0,3-1 0,0 1 16,-1-2 0,3 3 0,0-4 0,-2 2 15,-1-2 0,1 2 0,-3-2 0,-3 4 16,-7-2 0,7-2 0,-11 3 0,-6 2 15,1-1 0,-2 2 0,2-4 0,0 1 16,-3 3 0,2 0 0,-1 0 0,1-4 0,-2 4 16,-22 0 0,39-2 0,-23 2 0,-16 0 15,30 0 0,-30 0 0,24 0 0,-24 0 16,25 0 0,-25 0 0,25 0 0,-25 0 16,25 0 0,-25 0 0,0 0 0,35 0 15,-35 0 0,19 0 0,-19 0 0,0 0 16,27-2 0,-27 2 0,0 0 0,25 0 15,-25 0 0,0 0 0,0 0 0,21 0 16,-21 0 0,0 0 0,0 0 0,0 0 16,0 0 0,17-4 0,-17 4 0</inkml:trace>
  <inkml:trace contextRef="#ctx0" brushRef="#br0">4889 13167 0,'0'0'0,"0"-9"0,0 9 16,0 0 0,-5-10 0,5 10 0,0 0 15,0 0 0,-2-6 0,2 6 0,0 0 0,0 0 16,-7-10 0,7 10 0,0 0 0,0 0 15,0 0 0,0 0 0,-2-10 0,2 10 16,0 0 0,0 0 0,0 0 0,0 0 16,0 0 0,0 0 0,-6-6 0,6 6 15,0 0 0,0 0 0,0 0 0,0 0 16,0 0 0,0 0 0,-25 14 0,16-6 16,-12 12 0,-9 12 0,3 0 0,0-2 15,1 7 0,-3-1 0,4 6 0,1-3 16,1 4 0,10-5 0,-4-3 0,7 3 0,-1-5 15,6-2 0,1-9 0,8-3 0,-2 3 16,1-4 0,8-1 0,3 1 0,2-6 16,3-3 0,2 1 0,4-1 0,17-6 15,-7-3 0,-4 0 0,-8-2 0,5-3 16,11-12 0,-9 8 0,-6-1 0,-2-2 16,-2 2 0,-4-5 0,-2-1 0,4-2 15,-3 1 0,-6-4 0,0 1 0,5-11 0,-11 3 16,1 4 0,-4 3 0,0 1 0,0-1 15,-4 1 0,-1-1 0,-1-1 16,-3 0 0,2 1 0,-4 1 0,-1 2 0,2 0 16,2 3 0,-4 0 0,2 0 0,-1 0 15,-1 2 0,2 4 0,2 1 0,-1-2 16,-2 3 0,1 0 0,-2 2 0,4-3 16,0 4 0,-6-2 0,6 1 0,-2 3 15,10 2 0,-23-5 0,13 2 0,10 3 16,-21 0 0,21 0 0,-24 6 0,11-4 15,-9 5 0,3 3 0,5-2 0,-2 2 16,-1 2 0,3 3 0,4-6 0,4 4 0,1-5 16,2 1 0,3 1 0,0-10 0,0 16 15,0-16 0</inkml:trace>
  <inkml:trace contextRef="#ctx0" brushRef="#br0">5280 13261 0,'0'0'16,"0"0"0,0 0 0,0 0 0,0 0 15,14 5 0,-14-5 0,0 0 0,41-10 16,-18 3 0,14 0 0,-6-4 0,-1 8 15,14-5 0,-3 2 0,0 2 0,-2-2 16,-7 2 0,-5 1 0,-2 1 0,-2 2 0,-2-2 16,-2 2 0,-19 0 0,30 2 0,-19-2 15,-11 0 0,22 5 0,-13-1 0,-9-4 16,0 0 0</inkml:trace>
  <inkml:trace contextRef="#ctx0" brushRef="#br0">5530 13515 0,'0'0'16,"0"0"0,0 0 0,0 0 0,0 0 16,19 10 0,-19-10 0,60-12 0,-16-4 15,3 6 0,-4-11 0,4 9 0,5 0 16,-3-4 0,-2 4 0,-4 2 0,4-4 15,-3 4 0,-1 5 0,-13-8 0,-5 6 16</inkml:trace>
  <inkml:trace contextRef="#ctx0" brushRef="#br0">7274 12874 0,'0'-25'0,"2"1"0,0 4 16,-2 2 0,0 5 0,0-2 0,4 5 16,-4-1 0,3 1 0,-3 10 0,3-9 0,-3 9 15,0 0 0,0 0 0,0 0 0,0 0 16,-6 42 0,9-3 0,-6 9 0,-1 1 16,-3 24 0,-1 5 0,0-20 0,-1-9 15,0 3 0,2 0 0,-3 2 0,-3-7 16,9-1 0,-7-6 0,5 1 0,-3-13 15,7-5 0,-3-6 0,2-3 0,-2 0 16,5-4 0,-4 0 0,4-4 0,0-6 16,0 10 0,0-10 0,0 0 0,0 0 0,0 0 15,9-39 0,1-1 0,8-3 0,-2-2 16,1-4 0,15-22 0,-7 20 0,-2 8 16,-2 8 0,3-3 0,1 3 0,-1 6 15,9 2 0,-11 5 0,4 5 0,-7 4 16,2 1 0,1-1 0,-3 3 0,1 8 15,-1-3 0,-4 0 0,2 5 0,-17 0 16,22 0 0,-22 0 0,17 2 0,-17-2 16,11 8 0,-6-3 0,-5-5 0,0 10 15,-2 3 0,2-13 0,-14 23 0,0-5 0,-8-6 16,-16 11 0,2-3 0,0-1 0,6-5 16,6-6 0,3 2 0,-2 0 0,9-3 15,0-1 0,4-2 0,0 2 0,0-2 16,2-1 0,8-3 0,-12 7 0,12-7 15,-14 9 0,10-3 0,4-6 0,-8 20 16,5-8 0,2 0 0,2 9 0,2 2 16,0-1 0,2 1 0,3-1 0,6 15 0,-6-7 15,6-10 0,-3 3 0,2-4 16,-3 0 0,5-4 0,2 0 0,1-1 16,5-2 0,-1-2 0,3-4 0,-2-4 0,2-4 15,16-4 0</inkml:trace>
  <inkml:trace contextRef="#ctx0" brushRef="#br0">8076 13264 0,'2'-10'0,"1"4"0,3-6 0,-3 2 15,2 4 0,-2-4 0,0 3 0,-3 7 16,5-13 0,-5 13 0,2-10 0,-2 10 15,8-5 0,-8 5 0,0 0 16,0 0 0,0 0 0,0 0 0,16 12 0,-10-2 16,6 7 0,2 0 0,0 4 0,-4 1 15,7 11 0,-1-5 0,3 4 0,-2-8 16,0 1 0,-4-7 0,-1 2 0,2-3 16,-2-1 0,0-6 0,-5 0 0,1 1 0,4-9 15,-12-2 0,16 5 0,-16-5 0,0 0 16,28-12 0,-18 5 0,3-12 0,1 3 15,-2-6 0,-1-13 0,-1 1 0,-5 4 16,4 2 0,-6 7 0,2 3 0,-5 1 16,2 3 0,2 0 0,-4 2 0,0 2 15,2 1 0,-2 2 0,0 7 0,3-15 16,-3 15 0,-3-10 0,3 10 0,0-8 0,0 8 16,0 0 0,0 0 0,0-12 15,0 12 0,0 0 0,0 0 0,0 0 16,0 0 0,0 0 0,0 0 0,0 0 0,0 0 15,-6 38 0,2-17 0,-2 1 0,-5 16 16,4 1 0,-7 0 0,2 0 0,2 4 16,-4-3 0,0-4 0,1-1 0,-2 0 15,8-4 0,-1-8 0,1-5 0,5 1 16,-4-7 0,9-2 0</inkml:trace>
  <inkml:trace contextRef="#ctx0" brushRef="#br0">8747 13548 0,'0'0'0,"0"0"0,0 0 0,0 0 16,17 12 0,-17-12 0,-7 30 0,5-9 0,-4-1 15,-2 1 0,4 17 0,-8-3 16,1 1 0,6-6 0,-1-5 0,0 1 15,2-10 0,4 3 0</inkml:trace>
  <inkml:trace contextRef="#ctx0" brushRef="#br0">9245 13287 0,'0'0'16,"0"0"0,0 0 0,-7-8 0,7 8 15,0 0 0,0 0 0,0 0 0,0 0 16,0 0 0,37-3 0,5-2 0,-3-2 16,11 2 0,1-2 0,5-1 0,-4 2 15,3-1 0,-6 2 0,1-1 0,-6-1 16,-12 4 0,-2-3 0,-7 5 0,-8-2 15,2 0 0,-17 3 0,16-7 0,-16 7 16,12-7 0,-12 7 0,0 0 0,-5-13 0,5 13 16,-16-10 0,7 2 0,-6 4 0,5-2 15,-10-4 0,4 6 0,2-2 0,1 3 16,13 3 0,-21-5 0,21 5 0,-14-3 16,14 3 0,0 0 0,-23 8 0,23-8 15,-17 13 0,11-3 0,-7 8 0,2 2 16,3 3 0,0 12 0,-2 3 0,4-8 0,3-4 15,0 12 0,3-8 0,0-4 16,3-6 0,0 3 0,6-5 0,-2-5 16,4 0 0,3-8 0,-14-5 0,38 4 0</inkml:trace>
  <inkml:trace contextRef="#ctx0" brushRef="#br0">10499 12942 0,'0'-14'0,"0"14"0,0 0 0,-3-12 16,3 12 0,0 0 0,0 0 0,-4-10 15,4 10 0,0 0 0,0 0 0,0 0 16,-10-9 0,10 9 0,0 0 0,0 0 16,0 0 0,0 0 0,0 0 0,-2-10 15,2 10 0,0 0 0,0 0 0,0 0 16,0 0 0,-6-11 0,6 11 0,0 0 15,0 0 0,0 0 0,0 0 0,0 0 16,0 0 0,0 0 0,0 0 0,0 0 16,0 0 0,0 0 0,18 45 0,-16-8 0,-2 2 15,-2 0 0,-2-1 0,-4 2 0,2-2 16,-2 3 0,-3-8 0,4 5 0,3-11 16,-1-5 0,2-5 0,0-2 15,2-2 0,1-4 0,0-9 0,-4 14 0,4-14 16,0 0 0,0 0 0,5 10 0,-5-10 15,0 0 0,33-24 0,3-1 0,-1-7 16,6-4 0,-2-2 0,12-21 0,-6 17 16,-13 6 0,1 3 0,0 2 0,0 1 15,0 5 0,-11 5 0,-4 5 0,-1 0 16,-6 6 0,0-1 0,-3 3 0,-2 0 0,-6 7 16,0 0 0,14-14 0,-14 14 0,0 0 15,0 0 0,0 0 0,0 0 0,0 0 16,0 0 0,-51 14 0,12 0 0,-3 1 15,4-3 0,-3 2 0,13-1 0,0-5 16,9 2 0,4-6 0,-2 2 0,8 1 16,9-7 0,-19 7 0,14-1 0,5-6 15,-8 9 0,8-9 0,0 16 0,0-16 0,11 21 16,4-6 0,2 0 0,5 2 0,9 5 16,2 0 0,-9-5 0,-2-1 15,-4-4 0,5 0 0,-2 3 0,-4-6 0,0 4 16,2-5 0,-8 1 0,0-4 15,-11-5 0,19 10 0,-8-7 0,-11-3 0,22 2 16,-22-2 0</inkml:trace>
  <inkml:trace contextRef="#ctx0" brushRef="#br0">11252 13076 0,'0'0'0,"0"0"0,0 0 0,0 0 16,0 0 0,0 0 0,0 0 0,0 0 15,0 0 0,0 0 0,19 23 0,-19-23 16,0 0 0,3 7 0,-3-7 0,0 0 16,8 8 0,-8-8 0,8 6 0,-8-6 15,14 10 0,-6-2 0,0-4 0,-8-4 16,17 13 0,-9-10 0,1 4 0,-9-7 0,10 8 16,-10-8 0,8 7 0,-8-7 0,7 7 15,-7-7 0,8 10 0,-8-10 0,2 10 16,-2-10 0,0 18 0,-2-8 0,-1 3 15,3-13 0,-7 23 0,2-7 16,2 1 0,-2 1 0,2-2 0,3-2 0,-2-1 16,2-3 0,2 0 0,4-2 0,-6-8 15,17 13 0,4-5 0,4-3 0,22-5 16,-6-5 0,2-6 0,8-5 0</inkml:trace>
  <inkml:trace contextRef="#ctx0" brushRef="#br0">11963 12867 0,'0'0'0,"0"0"0,0 0 16,0 0 0,0 0 0,0 22 0,0-22 0,9 30 15,-1-7 0,-3-1 0,1-1 16,5 16 0,-5-7 0,2 5 0,3-8 0,-6 1 16,-2-8 0,4-2 0,-3 5 0,1-4 15,0-5 0,2 6 0,-2-7 0,-1-3 16,-4-10 0,13 12 0,-13-12 0,13 2 16,-13-2 0,0 0 0,25-12 0,-12-3 15,1 1 0,0-7 0,5-10 0,0-4 0,-4 0 16,-3-2 0,-1 5 0,-2 6 0,-1 4 15,-3 2 0,-2 4 0,2 4 16,-5-1 0,5 6 0,-5 7 0,4-15 0,-4 15 16,0-6 0,0 6 0,0 0 0,0 0 15,0 0 0,0 0 0,0 0 0,0 0 16,0 0 0,-17 43 0,4-23 0,4 3 16,-2-3 0,-5 14 0,-1 1 0,4-8 15,2-5 0,3-3 0,1-1 0,0 1 16,0-3 0,5-5 0,2-4 0,0-7 15</inkml:trace>
  <inkml:trace contextRef="#ctx0" brushRef="#br0">12388 13158 0,'0'0'0,"0"0"0,0 0 0,0 0 16,22 9 0,-22-9 0,0 0 0,9 13 0,-9-13 15,7 10 0,-7-10 0,6 17 16,-3-8 0,-3-9 0,5 22 0,-5-8 0,0 5 16,0 1 0,-4-1 0,3 1 0,-2 2 15,3-7 0,-2 5 0,-2-4 0,4-3 16,0-1 0,-3-2 0,3 1 0,0-11 16,3 17 0,-3-9 0,0-8 0,6 13 15,-6-13 0,0 0 0,21 3 0,-21-3 16,67-11 0,-21-9 0,1-5 0,24-19 15</inkml:trace>
  <inkml:trace contextRef="#ctx0" brushRef="#br0">13502 13079 0,'-8'0'0,"8"0"15,0 0 0,0 0 0,0 0 16,0 0 0,50-5 0,-4 0 0,11-3 0,-7 1 16,5 1 0,29-7 0,-18 3 0,-14 3 15,0-1 0,-8-2 0,0 0 0</inkml:trace>
  <inkml:trace contextRef="#ctx0" brushRef="#br0">13976 12975 0,'0'0'0,"0"0"15,-14 2 0,14-2 0,0 0 0,0 0 16,0 0 0,0 0 0,-3 8 0,3-8 16,0 0 0,0 0 0,0 0 0,20 15 15,-20-15 0,19 3 0,-19-3 0,38 0 16,-16 0 0,19 0 0,-10-3 0,-4 3 15,-3-3 0,3 3 0,15-7 0,-12 4 16,-2 1 0,-4 2 0,0-2 0,-4 2 0,4 2 16,-7-2 0,-17 0 0,27 2 0,-14 1 15,-13-3 0,20 7 0,-12-4 0,-8-3 16,19 7 0,-11-1 0,-8-6 0,15 5 16,-15-5 0,17 8 0,-7-4 0,1 2 15,8 3 0,2-2 0,2-1 16,15 0 0,3-6 0,3 0 0,5 0 0</inkml:trace>
  <inkml:trace contextRef="#ctx0" brushRef="#br0">15507 13018 0,'15'-4'0,"-15"4"16,14 0 0,-14 0 0,17-1 0,-4 1 15,12-6 0,0-1 0,16 0 0,0-1 16</inkml:trace>
  <inkml:trace contextRef="#ctx0" brushRef="#br0">16265 12928 0,'21'-4'0,"-21"4"0,0 0 0,23-5 16,-12 0 0,8-3 0,5-1 0,15-8 15,-1-2 0</inkml:trace>
  <inkml:trace contextRef="#ctx0" brushRef="#br0">16993 12709 0,'0'0'0,"-9"5"15,9-5 0,0 0 0,0 0 0,0 0 0,0 0 16,0 0 0,0 0 0,0 0 0,53 0 15,-12-8 0,5 3 0,0 5 0,7-4 16,-5-3 0,6 4 0,-7-1 0,3 1 16,-8 4 0,8-5 0,-10-2 0,-4 6 15,-9-1 0,-7-4 0,1 3 0</inkml:trace>
  <inkml:trace contextRef="#ctx0" brushRef="#br0">17483 12351 0,'-11'-7'0,"11"7"0,-11-6 0,11 6 15,0 0 0,0 0 0,0 0 0,0 0 16,-19 13 0,16-3 0,0 12 0,-2 4 0,2 10 16,-2 6 0,4-1 0,2 2 0,-1-2 15,3 6 0,-1-5 0,4-1 16,-6 0 0,5-4 0,1 1 0,1-13 0,-3 1 15,-1-5 0,2 0 0,-2-2 16,8-4 0</inkml:trace>
  <inkml:trace contextRef="#ctx0" brushRef="#br0">18283 12011 0,'0'0'0,"0"0"0,0 0 15,0 0 0,0 0 0,20 27 0,-13-5 16,-4 1 0,5 16 0,-8 0 0,0 4 16,0 1 0,0 3 0,-8-4 0,8 6 0,-10-4 15,3-2 0,-1 1 0,3-4 16,-3-2 0,2-10 0,0-3 0,-2-4 15,3 2 0,1-6 0,3 0 0,-5 1 16,3-9 0,3 1 0,-4-1 0,4-9 0,0 0 16,9 6 0,-9-6 0,0 0 0,30-19 15,-10 0 0,13-12 0,-1-6 0,4-2 16,-6 1 0,5-3 0,-4-3 0,-1 5 16,0-2 0,-3 3 0,-2 5 0,-3-2 15,-3 13 0,0 1 0,-8 1 0,3 2 16,2 5 0,-7-3 0,2 6 0,-3 1 0,-4 1 15,-4 8 0,14-13 0,-14 13 16,4-7 0,-4 7 0,0 0 0,0 0 16,0 0 0,0 0 0,0 0 0,-30 18 0,8-8 15,-17 7 0,9-3 0,-8 3 0,5 1 16,-3-4 0,6-1 0,6-3 0,4 0 16,-2-1 0,6 4 0,0-7 0,2 5 15,4-1 0,1-3 0,1 0 0,1 3 16,-3 1 0,6-1 0,-3 8 0,2 0 15,-3 2 0,8 0 0,0 0 0,0-1 16,5 0 0,1 4 0,-1-3 0,3 4 0,2-4 16,-1 3 0,-2 0 0,9-3 15,-6 0 0,-2 3 0,6-5 0,-3 4 16,1-6 0,-2 1 0,-2 4 0,5-9 0,-4 0 16,-3-3 0,-1 0 0,0-5 0,4 2 15</inkml:trace>
  <inkml:trace contextRef="#ctx0" brushRef="#br0">18983 12381 0,'6'-5'16,"-6"5"0,6-5 0,-6 5 0,0 0 15,0 0 0,0 0 0,24 12 0,-18-1 16,-1-1 0,6 8 0,-2 5 0,-1 12 16,-1 1 0,-1-1 0,-4-5 0,-2-2 0,0-5 15,0 0 0,0-1 0,0 0 16,0-2 0,-2-3 0,0-4 0,2 2 16,0-5 0,-4-4 0,4-6 0,0 13 0,0-13 15,-2 10 0,2-10 0,0 0 0,0 0 16,0 0 0,0 0 0,0 0 0,0 0 15,10-28 0,5 12 0,-2-7 0,1 1 16,-2 5 0,4-3 0,-8 6 0,0 1 16,0 1 0,-2 2 0,-1 2 0,3 0 15,-3 1 0,4 2 0,-9 5 0,14-3 16,-14 3 0,18 0 0,-18 0 0,20 8 0,-10-3 16,0 3 0,8 6 0,-4-1 0,2 0 15,2 0 0,-3 3 0,-4-2 16,0 6 0,-3-7 0,-2 2 0,1-5 0,-1 2 15,-3 0 0,1-2 0,-3 2 16,2-2 0,-3-10 0,3 20 0,-3-13 0,0-7 16,3 16 0,-3-16 0,0 9 0,0-9 15,0 0 0</inkml:trace>
  <inkml:trace contextRef="#ctx0" brushRef="#br0">19624 12250 0,'0'0'0,"0"0"16,0 0 0,0 0 0,0 0 0,19 30 16,-11-10 0,-2-1 0,2 0 0,1 4 15,-1 3 0,4 7 0,-4-3 0,-4-7 16,4 1 0,-2-2 0,3 1 0,-2-1 15,1 1 0,0-1 0,2-3 0,-3 1 16,-1-3 0,-1-1 0,4-6 0,-4 0 16,0 0 0,1-5 0,-6-5 0,14 8 0,-14-8 15,0 0 0,26-3 0,-26 3 0,28-17 16,-11 3 0</inkml:trace>
  <inkml:trace contextRef="#ctx0" brushRef="#br0">19991 12519 0,'14'-25'0,"-6"4"15,-5 3 0,2 1 0,-2 1 0,-1 3 16,0 1 0,-2 2 0,4-4 0,2 2 0,-6 2 15,0 10 0,5-17 0,-2 8 16,-3 0 0,0 9 0,5-16 0,-5 16 0,3-13 16,-3 13 0,0-7 0,0 7 0,0 0 15,0 0 0,0 0 0,0 0 0,0 0 16,0 0 0,0 0 0,0 0 0,-8 39 16,0-16 0,-6 11 0,-2 5 0,2 1 15,0-1 0,-2 1 0,-1 0 0,1-2 16,2 2 0,-3-1 0,7-2 0,2-1 15,-4-7 0,5-4 0,1-3 0,1-3 16,-2-4 0,7-2 0,3-3 0</inkml:trace>
  <inkml:trace contextRef="#ctx0" brushRef="#br0">20273 12726 0,'11'-10'0,"0"8"15,-11 2 0,19-5 0,-19 5 0,0 0 0,0 0 16,27 7 0,-18 1 0,-4 2 0,4-2 16,-5 1 0,3 4 0,-2 3 0,0 4 15,1 0 0,-6 2 0,3-3 0,-3 1 16,0 0 0,-3-5 0,3-1 0,-3-2 15,0-2 0,3-10 0,0 18 0,0-18 16,-2 13 0,2-13 0,0 7 0,0-7 16,0 0 0,0 0 0,0 0 0,0 0 0,0 0 15,0 0 0,0 0 0,22-20 16,-6 1 0,1-2 0,-3 2 0,7-1 0,-6 3 16,3 1 0,1 0 0,-5 4 0,-1 0 15,-2 1 0,0 4 0,-3 0 0,0 1 16,-8 6 0,14-4 0,-14 4 0,0 0 15,0 0 0,0 0 0,29 7 0,-22 0 16,-2 1 0,4 2 0,-4 3 0,-1-5 16,3 14 0,1-6 0,-2 4 0,-3-3 15,1 0 0,0-3 0,-2 2 0,1-4 16,-3 5 0,3-1 0,-3-5 0,0 1 0,0-12 16,-6 19 0,0-10 0,-1-2 0,-14 3 15,0 0 0,-6-2 0</inkml:trace>
  <inkml:trace contextRef="#ctx0" brushRef="#br0">5073 13279 0,'0'0'0,"0"0"16,0 0 0,0 0 0,0 0 0,0 0 16,-17 0 0,17 0 0,0 0 0,0 0 15,0 0 0,-13-3 0,13 3 0,0 0 16,0 0 0,-15-5 0,15 5 0,0 0 0,0 0 16,0 0 0,-13-2 0,13 2 0,0 0 15,0 0 0,-14-3 0,14 3 0,0 0 16,0 0 0,0 0 0,-11-5 0,11 5 15,0 0 0,0 0 0,0 0 0,-13-2 16,13 2 0,0 0 0,0 0 0,0 0 16,0 0 0,-13 0 0,13 0 0,0 0 15,0 0 0,0 0 0,-14-5 0,14 5 0,0 0 16,0 0 0,-15-2 0,15 2 0,0 0 16,0 0 0,0 0 0,-18 0 0,18 0 15,0 0 0,0 0 0,-20-3 0,20 3 16,0 0 0,0 0 0,-19 3 0,19-3 15,0 0 0,-11 2 0,11-2 0,0 0 16,-19 5 0,19-5 0,-11 2 0,11-2 16,-10 5 0,10-5 0,-15 5 0,7-2 0,8-3 15,-17 5 0,17-5 0,-13 8 16,13-8 0,-10 2 0,10-2 0,-12 4 16,12-4 0,-11 4 0,11-4 0,0 0 0,-11 4 15,11-4 0,0 0 0,-13 5 0,13-5 16,-6 7 0,6-7 0,0 0 0,-9 6 15,9-6 0,-7 9 0,7-9 0,-9 10 16,4-8 0,5-2 0,-8 15 0,3-8 16,5-7 0,-10 15 0,8-11 0,2-4 15,-8 12 0,8-12 0,-8 13 0,6-5 16,-2-1 0,4-7 0,-6 13 0,4-9 0,0 4 16,2-8 0,-3 13 0,0-6 15,3-7 0,-2 9 0,-1-1 0,0 2 0,1-3 16,2-7 0,-3 18 0,-1-11 0,1 3 15,3 0 0,-2 0 0,2 0 16,-2 0 0,2-2 0,0 2 0,0 1 0,0-1 16,0 2 0,0 0 0,0-1 0,2-1 15,0 0 0,-2 1 0,3 2 0,1-3 16,-1 2 0,-1-2 0,1 0 0,0 1 16,2 2 0,-2-3 0,-1 2 0,3 0 0,-2-1 15,3 1 0,2 6 0,0-3 0,1-3 16,-6 1 0,5-4 0,-3 3 0,3-4 15,1 2 0,-4-1 0,3 1 0,0-4 16,1 8 0,2-7 0,-3-2 0,2 2 16,2 1 0,-2-4 0,1 4 0,2-2 15,-1-2 0,10 1 0,0 0 0,1-2 16,-1-3 0,-1 2 0,1-4 0,-1 2 0,1-5 16,-5 2 0,4 1 0,-1-1 0,-7-1 15,4-2 0,-17 6 0,22-8 16,-11 6 0,0 0 0,-11 2 0,19-10 0,-8 5 15,0 0 0,-11 5 0,22-7 0,-14 0 16,-2 0 0,2 1 0,0-1 0,1 0 16,0-1 0,-2-2 0,0 3 0,0-3 15,-2 1 0,0-1 0,1-2 0,-4 2 16,6 2 0,-4-2 0,-1-3 0,-1 3 16,3 0 0,-2-1 0,-3-10 0,5 7 15,-5-1 0,0 3 0,3-1 0,0 1 0,-3-1 16,0 2 0,0-2 0,0 3 0,0-2 15,0-1 0,0 13 0,-3-18 0,0 5 16,1 0 0,-1 3 0,0 1 0,-2-1 16,3 0 0,2 10 0,-7-20 0,2 9 15,2 4 0,-5-3 0,5 1 0,-1 2 16,-6-3 0,10 10 0,-13-18 0,8 10 16,-3 1 0,2 1 0,-2-3 0,0-1 0,2 7 15,-2-7 0,2 4 0,-2-1 16,3 2 0,-4-3 0,9 8 0,-11-7 0,4 2 15,-2 0 0,9 5 0,-14-8 16,6 6 0,8 2 0,-19-8 0,14 6 16,5 2 0,-14-5 0,14 5 0,-14-5 0,14 5 15,-11-4 0,11 4 0,-14-3 0,14 3 16,0 0 0,-16-3 0,8-1 16,8 4 0,0 0 0,-13-2 0,13 2 15,0 0 0,0 0 0,-19-3 0,19 3 0,0 0 16,-15 0 0,15 0 0,0 0 0,0 0 15,-22 3 0,22-3 0,-10 2 16,10-2 0,0 0 0,-17 4 0,17-4 0,-11 3 16,11-3 0,0 0 0,-13 3 0,13-3 15,0 0 0,-12 3 0,12-3 0,0 0 16,0 0 0,-14 3 0,14-3 0,0 0 16,0 0 0,-11 3 0,11-3 0,0 0 0,0 0 15,-13 7 0,13-7 0,0 0 16,-10 8 0,10-8 0,-9 8 0,9-8 15</inkml:trace>
  <inkml:trace contextRef="#ctx0" brushRef="#br0">11096 14590 0,'0'0'15,"2"-7"0,-2 7 0,0 0 0,0 0 16,3-9 0,-3 9 0,0 0 0,0 0 15,3-9 0,-3 9 0,0 0 0,0 0 0,0 0 16,0 0 0,-3-11 0,3 11 16,0 0 0,0 0 0,0 0 0,-5-8 0,5 8 15,0 0 0,0 0 0,0 0 0,0 0 16,0 0 0,-2-8 0,2 8 0,0 0 16,0 0 0,0 0 0,0 0 0,-4 36 15,1-13 0,3 18 0,-6 1 0,2 4 16,-2-1 0,0 6 0,1 28 0,-8 3 15,1-6 0,4-19 0,4-8 0,-5-1 16,3-5 0,3-2 0,-2 0 0,2-9 0,3-5 16,0-8 0,0 3 0,-2-6 0,0-4 15,4-3 0,-8 1 0,10 2 0,-4-12 16,-4 10 0,4-10 0,0 8 0,0-8 16,0 0 0,0 0 0,0 0 0,0 0 15,0 0 0,0 0 0,16-30 0,-12 7 16,10-10 0,-2-5 0,4-1 0,-2 0 15,2-3 0,1 6 0,0-6 0,-1-1 16,-2 4 0,6 2 0,-10 8 0,6-9 16,-2 4 0,-1 3 0,2 8 0,-4 3 15,-3 1 0,6-2 0,-4 2 0,4 4 0,-5-3 16,4 1 0,-2 2 0,3 2 0,3 3 16,-4-4 0,-3 5 0,2 1 0,-1 1 15,0 2 0,-3 3 0,3-4 0,3 4 16,-14 2 0,24 0 0,-24 0 0,22 8 15,-11-4 0,-2 4 0,6 4 0,1 3 16,-1 0 0,-4 1 0,-3-3 0,-1 2 16,-1-5 0,-6 3 0,3-5 0,-6 15 0,1-8 15,-6 2 0,0-1 0,-4 1 16,-15 11 0,3-7 0,2-1 0,-1-8 0,-12 7 16,8-2 0,2-4 0,0-3 0,-2-3 15,3 1 0,1-1 0,-1-4 0,2-1 16,4 0 0,4-2 0,14 0 0,-28 0 15,28 0 0,-22 0 0,22 0 0,-22-2 16,22 2 0,-19 0 0,19 0 0,0 0 16,-20 2 0,20-2 0,0 0 0,0 0 15,0 0 0,-16 4 0,16-4 0,0 0 0,0 0 16,3 17 0,3-11 0,-5 6 0,5-2 16,8 8 0,-4 2 0,5 0 0,-4-4 15,6 4 0,-4 0 0,2 0 0,3 1 16,-6-5 0,6 6 0,-4-5 0,0 3 15,2-1 0,-5-1 0,3-1 0,-4 1 16,4-1 0,-3-3 0,0 1 0,3 2 16,-4-4 0,-2-3 0,2-2 0,-3-4 0</inkml:trace>
  <inkml:trace contextRef="#ctx0" brushRef="#br0">11821 15404 0,'0'0'16,"0"0"0,0 0 0,0 0 0,0 0 15,0 0 0,16 25 0,-16-8 0,0 3 16,-2 4 0,-1-1 0,-2 14 0,2-8 0,0-5 16,-1 2 0,-3-3 0,2 18 0,-1-14 15,-2-1 0,6-3 0,0-3 0,-6 2 16,6-4 0,-2-1 0,3-1 0,-2-4 15,1-1 0,2-1 0,-3 0 0,3-2 16</inkml:trace>
  <inkml:trace contextRef="#ctx0" brushRef="#br0">12090 15285 0,'0'0'0,"0"-11"0,0 11 0,0 0 16,0 0 0,0 0 0,3-10 0,-3 10 16,0 0 0,0 0 0,10-8 0,-10 8 0,24-10 15,-1 2 0,21-1 0,2 0 16,6-1 0,-2 0 0,1 0 0,5 3 0,-10 1 15,2 2 0,-3 1 0,-12 1 0,-6-1 16,-3 3 0,-2 0 0,-2 3 0,-4-1 16,-4 3 0,-12-5 0,13 5 0</inkml:trace>
  <inkml:trace contextRef="#ctx0" brushRef="#br0">12288 15471 0,'0'0'0,"0"0"0,0 0 16,0 0 0,0 0 0,0 0 0,0 0 16,23 13 0,-1-12 0,23-1 0,-4 0 15,5-1 0,2-2 0,5-3 0,-2 5 16,-1-7 0,-5-2 0,-2 0 0</inkml:trace>
  <inkml:trace contextRef="#ctx0" brushRef="#br0">13475 14852 0,'0'0'0,"0"0"0,14 41 15,-14-4 0,2 3 0,-2 3 0,0-4 16,0 8 0,-5-4 0,-3 2 0,5-1 16,-4 4 0,-2-4 0,1-2 0,-1 0 15,1-5 0,2-7 0,1-7 0,2 0 16,3-5 0,-2-4 0,-1 2 0,3-7 15,0-2 0,0-7 0,5 9 0,-5-9 16,0 0 0,0 0 0,39-22 0,-12-7 16,3 0 0,0-5 0,3-9 0,3-2 0,13-14 15,-13 8 0,-6 14 0,-3-6 16,1 10 0,2-5 0,-4 7 0,1 1 0,-4 7 16,-2 9 0,-9 2 0,-1-1 0,0 3 15,-6 6 0,-5 4 0,11-10 0,-11 10 16,0 0 0,0 0 0,0 0 0,0 0 15,0 0 0,0 0 0,-36 30 0,-2-7 16,0 2 0,6 0 0,-10 0 0,9-4 16,0 5 0,11-7 0,0-1 0,9-3 15,-1 4 0,0-2 0,6 1 0,3 2 0,-1-3 16,6 2 0,3-1 0,3 2 0,4-3 16,10-1 0,-1 0 0,2-4 15,12 7 0,6-3 0,-9-8 0,8 4 0,-5-5 16,-8-7 0,-4-2 0</inkml:trace>
  <inkml:trace contextRef="#ctx0" brushRef="#br0">14184 15532 0,'0'18'0,"-3"0"0,-2-5 0,-1 3 16,1-4 0,0-5 0,-1 3 0,0 0 16,3-2 0,1 0 0,2-8 0,0 0 15,-6 10 0,6-10 0,0 0 0,0 0 16,0 0 0,23 9 0,1-15 0,3 3 0,20-11 16,-4-3 0,2 0 0,-2-4 15,2-1 0</inkml:trace>
  <inkml:trace contextRef="#ctx0" brushRef="#br0">14746 15323 0,'0'0'0,"0"0"0,0 0 0,0 0 16,24-10 0,-5 7 0,25 0 0,-3 0 15,5-4 0,-5 3 0,6 0 0,3-4 16,-7 1 0,1-3 0,-3 5 0,-14 0 16,1-1 0,-10 4 0,-1 0 0,-3-1 15,-14 3 0,19-5 0,-19 5 0</inkml:trace>
  <inkml:trace contextRef="#ctx0" brushRef="#br0">15347 15235 0,'0'0'0,"17"3"15,-17-3 0,0 0 0,0 0 0,16 6 16,-16-6 0,0 0 0,9 4 0,-9-4 15,9 8 0,-9-8 0,0 0 0,21 5 0,-12 0 16,-9-5 0,21 3 0,-21-3 0,36 0 16,-11 0 0,1 0 0,18-5 0,-3-5 15,5 0 0</inkml:trace>
  <inkml:trace contextRef="#ctx0" brushRef="#br0">16333 15175 0,'17'2'0,"-17"-2"0,0 0 16,16 3 0,-16-3 0,0 0 0,27 0 16,-7 0 0,5 0 0,-1-3 0,14 1 15,9-3 0,2-3 0,-5-2 0,8 0 16</inkml:trace>
  <inkml:trace contextRef="#ctx0" brushRef="#br0">17386 15084 0,'0'0'0,"0"0"15,0 0 0,0 0 0,0 0 0,0 0 16,32 0 0,-32 0 0,35-5 0,-13 0 15,2 0 0,14-3 0,2-7 0,-2 1 16,1 2 0</inkml:trace>
  <inkml:trace contextRef="#ctx0" brushRef="#br0">18545 14435 0,'12'-5'16,"-4"0"0,-8 5 0,16-3 0,-16 3 16,0 0 0,0 0 0,17 16 0,-15-6 0,0 11 15,-2 1 0,-7 16 0,-1 4 16,-7 4 0,-4-1 0,-2 4 0,-3-5 16,-2 1 0,1 1 0,3 1 0,-2-4 0,0-4 15,4 0 0,4-1 0,-3-4 0,8-6 16,3-12 0,5-1 0,-4-2 0,5-3 15,0-3 0,2-7 0,0 0 0,0 0 16,14 10 0,-14-10 0,46-25 0,-10 0 16,4-3 0,7-3 0,16-23 0,-6 0 15,4 2 0,-14 16 0,-6 2 0,-6 5 16,1 2 0,-6 2 0,17-9 0,-29 22 16,-1 0 0,-3 2 0,-3 3 15,-4 0 0,2 1 0,-9 6 0,12-8 0,-12 8 16,0 0 0,8-7 0,-8 7 0,0 0 15,0 0 0,0 0 0,0 0 0,-53 18 16,31-12 0,-5 5 0,5-1 0,-1 2 16,-16 5 0,11-1 0,6-3 0,4 5 15,0-4 0,1 2 0,4 1 0,0-1 16,2 2 0,5 1 0,1 2 0,2 1 16,3 0 0,5 0 0,-2 3 0,5-6 15,6 5 0,4 9 0,5 0 0,-1-2 0,3-1 16,-6-5 0,-2-5 0,-4-4 0,-2-6 15,0 0 0,0 0 0</inkml:trace>
  <inkml:trace contextRef="#ctx0" brushRef="#br0">19183 15079 0,'0'0'0,"0"0"0,0 0 0,0 0 0,11 18 16,-5-11 0,-6-7 0,0 18 0,3-8 16,-3 0 0,0-10 0,-3 20 0,3-9 15,0 1 0,0-12 0,3 16 0,-3-7 16,0-9 0,2 12 0,-2-12 0,0 0 16,3 13 0,-3-13 0,0 0 0,0 0 15,0 0 0,44-19 0,-27 7 0,6 1 16,-6-5 0,19-6 0,-15 9 0,-2 1 0,-2 2 15,-3 4 0,0-1 0,-14 7 16,19-6 0,-19 6 0,20 0 0,-20 0 0,18 6 16,-18-6 0,16 15 0,-8-5 0,-4 3 15,4 7 0,-4 0 0,-4-1 0,6 1 16,-3 0 0,1 2 0,-4-4 0,0 2 16,2-4 0,-4-1 0,2 0 0,0-5 15,-4 0 0,4-10 0,0 17 0,0-17 16,-3 10 0</inkml:trace>
  <inkml:trace contextRef="#ctx0" brushRef="#br0">19983 14845 0,'8'-10'0,"-3"5"0,-5 5 0,17-10 16,-9 5 0,3 0 0,11-2 16,0-1 0,4 0 0,14-2 0,0 4 0,4 0 15,3 2 0,0-2 0,-3 3 0,2 3 16,-5 0 0,-8 0 0,-6 0 0,-2 0 16,-3 0 0,-3 0 0,-19 0 0,27 7 15,-16-4 0,-11-3 0,18 6 0,-18-6 16,4 7 0,-4-7 0,0 0 0</inkml:trace>
  <inkml:trace contextRef="#ctx0" brushRef="#br0">20048 15152 0,'0'0'0,"31"10"0,-7-12 15,17-6 0,5-2 0,1 0 0,6-2 16,-5-1 0,2-1 0,5 0 0,-6-4 16,0-5 0,0 7 0</inkml:trace>
  <inkml:trace contextRef="#ctx0" brushRef="#br0">21195 14780 0,'-21'20'0,"2"-5"0,4 0 15,-1 0 0,6-1 0,-4 3 0,5-4 16,5 2 0,-8-5 0,12 0 0,-3 2 16,3-12 0,0 22 0,3-15 0,9 3 0,-12-10 15,30 15 0,11-8 0,-4-4 0,10-3 16,-3-3 0,3-1 0,-4-4 0,1-7 15,-3-3 0,-8 0 0,3-5 0,-12 3 16,-1 0 0,-8 4 0,-4-3 0,1 3 16,-2 1 0,-4 0 0,-4 0 0,2 2 15,-4 3 0,0 0 0,0 10 0,-4-23 16,2 13 0,-4 0 0,3 1 0,-1-1 16,-2-1 0,1 1 0,-2 1 0,-1 1 15,0-2 0,3 3 0,5 7 0,-14-15 16,7 8 0,-2 1 0,9 6 0,-14-12 0,6 8 15,8 4 0,-13-7 0,13 7 0,-15-9 16,15 9 0,-16-4 0,16 4 0,-14-2 16,14 2 0,-22-3 0,22 3 0,-18-2 15,18 2 0,-20 0 0,20 0 0,0 0 16,0 0 0,-28 0 0,28 0 0,0 0 16,0 0 0,-21 2 0,21-2 0,0 0 15,0 0 0,-19 5 0,19-5 0,0 0 0,-16 0 16,16 0 0,0 0 0,0 0 0,0 0 15,-17 1 0,17-1 0,0 0 0,0 0 16,0 0 0,0 0 0,0 0 0,-13 3 16,13-3 0,0 0 0,0 0 0,0 0 15,0 0 0,0 0 0,0 0 0,0 0 16,0 0 0,0 0 0,-17 4 0,17-4 16,0 0 0,0 0 0,0 0 0,0 0 0,0 0 15,0 0 0,0 0 0,0 0 16,0 0 0,0 0 0,-17 5 0,17-5 15,0 0 0,0 0 0,0 0 0,0 0 0,0 0 16,-9 7 0,9-7 0,0 0 0,0 0 16,-15 9 0,6-6 0,1 4 0,8-7 15,-32 10 0,8-3 0</inkml:trace>
  <inkml:trace contextRef="#ctx0" brushRef="#br0">25795 14655 0,'0'0'0,"0"0"0,0 0 16,0 0 0,0 0 0,0 0 0,0 0 15,0 0 0,0 0 0,0 0 0,0 0 16,0 0 0,0 0 0,0 0 0,0 0 16,0 0 0,0 0 0,0 0 0,0 0 15,0 0 0,0 0 0,0 0 0,14-10 16,-14 10 0,0 0 0,0 0 0,0 0 16,0 0 0,0 0 0,0 0 0,0 0 15,0 0 0,0 0 0,0 0 0,0 0 0,0 0 16,0 0 0,0 0 0,0 0 0,0 0 15,0 0 0,0 0 0,0 0 0,0 0 16,0 0 0,0 0 0,0 0 0,0 0 16,0 0 0,0 0 0,0 0 0,0 0 15,0 0 0,0 0 0,0 0 0,0 0 16,0 0 0,0 0 0,0 0 0,0 0 16,0 0 0,0 0 0,0 0 0,0 0 0,0 0 15,0 0 0,0 0 0,0 0 16,0 0 0,0 0 0,0 0 0,0 0 15,0 0 0,0 0 0,0 0 0,0 0 0,0 0 16,0 14 0,0-14 0,0 0 0,0 0 16,0 0 0,0 0 0,0 0 0,0 0 15,0 0 0,0 0 0,0 0 0,0 0 16,0 0 0,0 0 0,0 0 0,0 0 16,0 0 0,0 0 0,0 0 0,0 0 15,0 0 0,0 0 0,0 0 0,0 10 16,0-10 0,0 0 0,0 0 0,0 0 0,0 0 15,0 0 0,0 0 0,0 0 0,0 0 16,0 0 0,5 5 0,-5-5 16,0 0 0,0 0 0,0 0 0,0 0 0,0 0 15,0 0 0,14 6 0,-14-6 0,0 0 16,0 0 0,0 0 0,0 0 0,0 0 16,0 0 0,0 0 0,14 1 0,-14-1 15,0 0 0,0 0 0,0 0 0,0 0 16,0 0 0,0 0 0,0 0 0,0 0 15,0 0 0,0 0 0,0 0 0,0 0 16,0 0 0,0 0 0,0 0 0,0 0 0,13 0 16,-13 0 0,0 0 0,0 0 0,0 0 15,0 0 0,0 0 0,0 0 16,0 0 0,0 0 0,0 0 0,0 0 0,0 0 16,0 0 0,0 0 0,0 0 0,0 0 15,0 0 0,0 0 0,0 0 0,0 0 16,0 0 0,0 0 0,0 0 0,0 0 15,0 0 0,0 0 0,0 0 0,0 0 16,0 0 0,0 0 0,0 0 0,0 0 16,0 0 0,11 2 0,-11-2 0,0 0 15,0 0 0,0 0 0,0 0 0,0 0 0,0 0 16,0 0 0,0 0 0,0 0 0,0 0 16,0 0 0,0 0 0,0 0 0,0 0 15,0 0 0,0 0 0,0 0 0,0 0 16,0 0 0,0 0 0,0 0 0,0 0 15,0 0 0,0 0 0,0 0 0,0 0 16,-2 14 0,2-14 0,0 0 0,0 0 16,0 0 0,0 0 0,0 0 0,0 0 0,0 0 15,0 0 0,0 0 0,0 0 16,0 0 0,0 0 0,0 0 0,0 0 16,0 0 0,0 0 0,0 0 0,0 0 0,0 0 15,0 0 0,0 0 0,0 0 0,0 0 16,0 0 0,0 0 0,0 0 0,0 0 15,0 0 0,0 0 0,0 0 0,0 0 16,0 0 0,0 0 0,0 0 0,0 0 16,0 0 0,0 0 0,0 0 0,0 0 15,0 0 0,0 0 0,0 0 0,0 0 16,0 0 0,0 0 0,0 0 0,0 0 0,0 0 16,0 0 0,0 0 0,0 0 15,0 0 0,0 0 0,0 0 0,0 0 16,0 0 0,0 0 0,0 0 0,0 0 0,0 0 15,0 0 0,0 0 0,0 0 0,0 0 16,0 0 0,0 0 0,0 0 0,0 0 16,0 0 0,0 0 0,0 0 0,0 0 15,0 0 0,0 0 0,0 0 0,0 0 16,0 0 0,0 0 0,0 0 0,0 0 16,0 0 0,0 0 0,0 0 0,0 0 15,0 0 0,0 0 0,0 0 0,0 0 0,0 0 16,0 0 0,0 0 0,0 0 0,0 0 15,0 0 0,0 0 0,0 0 0,0 0 16,0 0 0,0 0 0,0 0 0,0 0 16,0 0 0,0 0 0,0 0 0,0 0 15,0 0 0,0 0 0,0 0 0,0 0 16,0 0 0,0 0 0,0 0 0,0 0 16,0 0 0,0 0 0,0 0 0,0 0 0,0 0 15,0 0 0,0 0 0,0 0 16,0 0 0,0 0 0,0 0 0,0 0 0,0 0 15,0 0 0,0 0 0,0 0 0,0 0 16,0 0 0,0 0 0,0 0 0,0 0 16,0 0 0,0 0 0,0 0 0,0 0 15,0 0 0,0 0 0,0 0 0,0 0 16,0 0 0,0 0 0,0 0 0,0 0 16,0 0 0,0 0 0,0 0 0,0 0 15,0 0 0,0 0 0,0 0 0,0 0 0,0 0 16,0 0 0,0 0 0,0 0 0,0 0 15,0 0 0,0 0 0,0 0 0,0 0 16,0 0 0,0 0 0,0 0 0,0 0 16,0 0 0,0 0 0,0 0 15,0 0 0,0 0 0,0 0 0,0 0 0,0 0 16,0 0 0,0 0 0,0 0 0,0 0 16,0 0 0,0 0 0,0 0 0,0 0 0,0 0 15,0 0 0,0 0 0,0 0 16,0 0 0,0 0 0,0 0 0,0 0 15,0 0 0,0 0 0,0 0 0,0 0 16,0 0 0,0 0 0,0 0 0,0 0 16,0 0 0,0 0 0,0 0 0,0 0 0,0 0 15,0 0 0,0 0 0,0 0 0,0 0 16,0 0 0,0 0 0,0 0 0,0 0 16,0 0 0,0 0 0,0 0 0,0 0 15,0 0 0,0 0 0,0 0 0,0 0 16,0 0 0,0 0 0,0 0 0,0 0 0,0 0 15,0 0 0,0 0 0,0 0 0,0 0 16,0 0 0,0 0 0,0 0 0,0 0 16,0 0 0,0 0 0,0 0 15,0 0 0,0 0 0,0 0 0,0 0 0,0 0 16,0 0 0,0 0 0,0 0 0,0 0 16,0 0 0,0 0 0,0 0 0,0 0 15,0 0 0,0 0 0,0 0 0,0 0 16,0 0 0,0 0 0,0 0 0,0 10 15,0-10 0,0 0 0,0 0 0,0 0 0,0 0 16,0 0 0,0 0 0,0 0 0,0 0 16,0 0 0,0 0 0,0 0 0,0 0 15,0 0 0,0 0 0,0 0 0,0 0 16,0 0 0,0 0 0,0 0 0,0 0 16,0 0 0,0 0 0,0 0 0,0 0 15,0 0 0,0 0 0,0 0 0,0 0 16,0 0 0,0 0 0,0 0 0,0 0 0,0 0 15,0 0 0,0 0 0,0 0 0,0 0 16,0 0 0,0 0 0,0 0 16,0 0 0,0 0 0,0 0 0,0 0 0,0 0 15,0 0 0,0 0 0,0 0 0,0 0 16,0 0 0,0 0 0,0 0 0,0 0 16,0 0 0,0 0 0,0 0 0,0 0 15,0 0 0,0 0 0,0 0 0,0 0 16,0 0 0,0 0 0,0 0 0,0 0 15,0 0 0,0 0 0,0 0 0,0 0 16,0 0 0,0 0 0,0 0 0,0 0 0,0 0 16,0 0 0,0 0 0,0 0 0,0 0 15,0 0 0,0 0 0,0 0 0,0 0 16,0 0 0,0 0 0,0 0 0,0 0 16,0 0 0,0 0 0,0 0 0,0 0 15,0 0 0,0 0 0,0 0 0,0 0 16,0 0 0,0 0 0,5 4 0,-5-4 15,0 0 0,0 0 0,0 0 0,0 0 0,0 0 16,0 0 0,0 0 0,0 0 16,0 0 0,0 0 0,0 0 0,0 0 0,0 0 15,0 0 0,0 0 0,0 0 0,0 0 16,0 0 0,0 0 0,0 0 0,0 0 16,0 0 0,0 0 0,0 0 0,0 0 15,0 0 0,0 0 0,0 0 0,0 0 16,0 0 0,0 0 0,0 0 0,0 0 15,0 0 0,0 0 0,0 0 0,0 0 16,0 0 0,0 0 0,0 0 0,0 0 0,0 0 16,0 0 0,0 0 0,0 0 0,0 0 15,3 8 0,-3-8 0,0 0 16,0 0 0,0 0 0,0 0 0,0 0 0,0 0 16,0 0 0,0 0 0,0 0 0,0 0 15,0 0 0,0 0 0,0 0 0,0 0 16,0 0 0,0 0 0,0 0 0,0 0 15,0 0 0,0 0 0,0 0 0,0 0 16,0 0 0,0 0 0,0 0 0,0 0 16,0 0 0,0 0 0,0 0 0,0 0 15,0 0 0,0 0 0,0 0 0,0 0 0,0 0 16,8 7 0,-8-7 0,0 0 0,0 0 16,0 0 0,0 0 0,0 0 0,0 0 15,0 0 0,0 0 0,0 0 0,0 0 16,0 0 0,0 0 0,0 0 0,0 0 15,0 0 0,0 0 0,0 0 0,0 0 16,0 0 0,0 0 0,0 0 0,0 0 16,0 0 0,0 0 0,2 8 0,-2-8 0,0 0 15,0 0 0,0 0 0,0 0 16,0 0 0,0 0 0,0 0 0,0 0 16,0 0 0,0 0 0,0 0 0,0 0 0,0 0 15,0 0 0,0 0 0,0 0 0,0 0 16,0 0 0,0 0 0,0 0 0,0 0 15,0 0 0,0 0 0,4 8 0,-4-8 16,0 0 0,0 0 0,0 0 0,0 0 16,0 0 0,0 0 0,0 0 0,0 0 15,0 0 0,0 0 0,0 0 0,0 0 16,0 0 0,0 0 0,0 0 0,0 0 0,0 0 16,0 0 0,0 0 0,0 0 0,0 0 15,0 0 0,0 0 0,0 0 0,0 0 16,0 0 0,0 0 0,0 0 0,0 0 15,0 0 0,0 0 0,0 0 0,0 0 16,0 0 0,0 0 0,0 0 0,0 0 16,0 0 0,0 0 0,0 0 0,0 0 15,0 0 0,3 6 0,-3-6 0,0 0 0,0 0 16,0 0 0,0 0 0,0 0 16,0 0 0,0 0 0,0 0 0,0 0 0,0 0 15,0 0 0,0 0 0,0 0 0,0 0 16,0 0 0,0 0 0,0 0 0,0 0 15,0 0 0,0 0 0,0 0 0,0 0 16,0 0 0,0 0 0,0 0 0,0 0 16,0 0 0,0 0 0,0 0 0,0 0 15,-3 13 0,3-13 0,0 0 0,0 0 16,0 0 0,0 0 0,0 0 0,0 0 0,0 0 16,0 0 0,0 0 0,0 0 15,0 0 0,0 0 0,0 0 0,0 0 16,0 0 0,0 0 0,0 0 0,0 0 0,0 0 15,0 0 0,0 0 0,0 0 0,0 0 16,0 0 0,0 0 0,0 0 0,0 0 16,0 0 0,0 0 0,0 0 0,0 0 15,0 0 0,0 0 0,0 0 0,0 0 16,0 0 0,0 0 0,0 0 0,0 0 16,0 0 0,0 0 0,0 0 0,0 0 15,0 0 0,0 0 0,0 0 0,0 0 0,0 0 16,0 0 0,0 0 0,0 0 0,0 0 15,0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0,0 0 16,0 0 0,0 0 0,0 0 0,0 0 15,0 0 0,0 0 0,0 0 0,0 0 16,0 0 0,0 0 0,0 0 0,0 0 16,0 0 0,0 0 0,0 0 0,0 0 15,0 0 0,0 0 0,0 0 0,0 0 16,0 0 0,0 0 0,0 0 0,0 0 16,0 0 0,0 0 0,0 0 0,0 0 0,0 0 15,0 0 0,0 0 0,0 0 16,0 0 0,0 0 0,0 0 0,0 0 15,0 0 0,0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16,0 0 0,0 0 0,0 0 0,0 0 15,0 0 0,0 0 0,0 0 0,0 0 0,0 0 16,0 0 0,0 0 0,0 0 0,0 0 16,0 0 0,0 0 0,0 0 0,0 0 15,0 0 0,0 0 0,0 0 0,0 0 16,0 0 0,0 0 0,0 0 0,0 0 16,0 0 0,0 0 0,0 0 0,0 0 15,0 0 0,0 0 0,0 0 0,0 0 16,0 0 0,0 0 0,0 0 0,0 0 15,0 0 0,0 0 0,0 0 0,0 0 0,0 0 16,0 0 0,0 0 0,0 0 16,0 0 0,0 0 0,0 0 0,0 0 0,0 0 15,0 0 0,0 0 0,0 0 0,0 0 16,0 0 0,0 0 0,0 0 0,0 0 16,0 0 0,0 0 0,0 0 0,0 0 15,0 0 0,0 0 0,0 0 0,0 0 16,0 0 0,0 0 0,0 0 0,0 0 15,0 0 0,0 0 0,0 0 0,0 0 16,0 0 0,0 0 0,0 0 0,0 0 0,0 0 16,0 0 0,0 0 0,0 0 0,0 0 15,0 0 0,0 0 0,0 0 16,0 0 0,0 0 0,0 0 0,0 0 0,0 0 16,0 0 0,0 0 0,0 0 0,0 0 15,0 0 0,0 0 0,0 0 0,0 0 16,0 0 0,0 0 0,0 0 0,0 0 15,0 0 0,0 0 0,0 0 0,0 0 16,0 0 0,0 0 0,0 0 0,0 0 0,0 0 16,0 0 0,0 0 0,0 0 15,0 0 0,0 0 0,0 0 0,0 0 0,0 0 16,0 0 0,0 0 0,0 0 0,0 0 16,0 0 0,0 0 0,0 0 0,0 0 15,0 0 0,0 0 0,0 0 0,0 0 16,0 0 0,0 0 0,0 0 0,0 0 15,0 0 0,0 0 0,0 0 0,0 0 16,0 0 0,0 0 0,0 0 0,0 0 16,0 0 0,0 0 0,0 0 0,0 0 0,0 0 15,0 0 0,0 0 0,0 0 16,0 0 0,0 0 0,0 0 0,0 0 0,0 0 16,0 0 0,0 0 0,0 0 0,0 0 15,0 0 0,0 0 0,0 0 0,0 0 16,0 0 0,0 0 0,0 0 0,0 0 15,0 0 0,0 0 0,0 0 0,0 0 16,0 0 0,0 0 0,0 0 0,0 0 16,0 0 0,0 0 0,0 0 0,0 0 15,0 0 0,0 0 0,0 0 0,0 0 0,0 0 16,0 0 0,0 0 0,0 0 0,0 0 16,0 0 0,0 0 0,0 0 0,0 0 15,0 0 0,0 0 0,0 0 0,0 0 16,0 0 0,0 0 0,0 0 0,0 0 15,0 0 0,0 0 0,0 0 0,0 0 16,0 0 0,0 0 0,0 0 0,0 0 16,0 0 0,0 0 0,0 0 0,0 0 0,0 0 15,0 0 0,0 0 0,0 0 0,0 0 16,0 0 0,0 0 0,0 0 16,0 0 0,0 0 0,0 0 0,0 0 0,0 0 15,0 0 0,0 0 0,0 0 0,0 0 16,0 0 0,0 0 0,0 0 0,0 0 15,0 0 0,0 0 0,0 0 0,0 0 16,0 0 0,0 0 0,0 0 0,0 0 16,0 0 0,0 0 0,0 0 0,0 0 15,0 0 0,0 0 0,0 0 0,0 0 16,0 0 0,0 0 0,0 0 0,0 0 0,0 0 16,0 0 0,0 0 0,0 0 0,0 0 15,0 0 0,0 0 0,0 0 0,0 0 16,0 0 0,0 0 0,0 0 0,0 0 15,0 0 0,0 0 0,0 0 0,0 0 16,0 0 0,0 0 0,0 0 0,0 0 16,0 0 0,0 0 0,0 0 0,0 0 15,0 0 0,0 0 0,0 0 0,0 0 0,0 0 16,0 0 0,0 0 0,0 0 16,0 0 0,0 0 0,0 0 0,0 0 0,0 0 15,0 0 0,0 0 0,0 0 0,0 0 16,0 0 0,0 0 0,0 0 0,0 0 15,0 0 0,0 0 0,0 0 0,0 0 16,0 0 0,0 0 0,0 0 0,0 0 16,0 0 0,0 0 0,0 0 0,0 0 15,0 0 0,0 0 0,0 0 0,0 0 16,16-19 0,-16 19 0,0 0 0,0 0 16,0 0 0,0 0 0,0 0 0,0 0 15,0 0 0,0 0 0,0 0 0,0 0 16,0 0 0,0 0 0,0 0 0,0 0 0,0 0 15,0 0 0,0 0 0,0 0 0,0 0 16,0 0 0,0 0 0,0 0 0,0 0 16,0 0 0,0 0 0,0 0 0,0 0 15,8-8 0,-8 8 0,0 0 0,0 0 16,0 0 0,0 0 0,0 0 0,0 0 16,0 0 0,0 0 0,0 0 0,0 0 15,0 0 0,0 0 0,0 0 0,0 0 0,0 0 16,0 0 0,5-8 0,-5 8 0,0 0 15,0 0 0,0 0 0,0 0 0,0 0 16,0 0 0,0 0 0,0 0 0,0 0 16,0 0 0,0 0 0,0 0 0,0 0 15,0 0 0,0 0 0,7-5 0,-7 5 16,0 0 0,0 0 0,0 0 0,0 0 16,0 0 0,0 0 0,0 0 0,0 0 0,0 0 15,0 0 0,0 0 0,0 0 16,4-7 0,-4 7 0,0 0 0,0 0 0,0 0 15,0 0 0,0 0 0,0 0 0,0 0 16,0 0 0,0 0 0,6-7 0,-6 7 16,0 0 0,0 0 0,0 0 0,0 0 15,0 0 0,0 0 0,0 0 0,0 0 16,0 0 0,0 0 0,0 0 0,0 0 16,0 0 0,0 0 0,0 0 0,0 0 15,0 0 0,0 0 0,0 0 0,0 0 16,0 0 0,0 0 0,0 0 0,0 0 0,0 0 15,0 0 0,0 0 0,0 0 0,0 0 16,0 0 0,0 0 0,0 0 0,0 0 16,0 0 0,0 0 0,5-8 0,-5 8 15,0 0 0,0 0 0,0 0 0,0 0 16,0 0 0,0 0 0,0 0 0,0 0 16,0 0 0,0 0 0,0 0 0,0 0 15,0 0 0,0 0 0,0 0 0,0 0 16,0 0 0,0 0 0,0 0 0,0 0 15,0 0 0,0 0 0,0 0 0,0 0 0,0 0 16,0 0 0,0 0 0,0 0 0,0 0 16,0 0 0,0 0 0,0 0 0,0 0 15,0 0 0,0 0 0,0 0 0,0 0 16,0 0 0,0 0 0,0 0 0,0 0 16,0 0 0,0 0 0,0 0 0,0 0 15,0 0 0,0 0 0,0 0 0,0 0 16,0 0 0,0 0 0,0 0 0,0 0 0,0 0 15,0 0 0,0 0 0,0 0 0,0 0 16,0 0 0,0 0 0,0 0 16,0 0 0,0 0 0,0 0 0,0 0 0,0 0 15,0 0 0,0 0 0,0 0 0,0 0 16,0 0 0,0 0 0,0 0 0,0 0 16,0 0 0,0 0 0,0 0 0,0 0 15,0 0 0,0 0 0,0 0 0,0 0 16,0 0 0,0 0 0,0 0 0,0 0 15,0 0 0,0 0 0,0 0 0,0 0 16,0 0 0,0 0 0,0 0 0,0 0 0,0 0 16,0 0 0,0 0 0,0 0 0,0 0 15,0 0 0,0 0 0,0 0 0,0 0 16,0 0 0,0 0 0,0 0 0,0 0 16,0 0 0,0 0 0,0 0 0,0 0 15,0 0 0,0 0 0,0 0 0,0 0 16,0 0 0,0 0 0,0 0 0,0 0 15,0 0 0,0 0 0,0 0 0,0 0 0,0 0 16,0 0 0,0 0 0,0 0 0,0 0 16,0 0 0,0 0 0,0 0 0,0 0 15,0 0 0,0 0 0,0 0 0,0 0 16,0 0 0,0 0 0,0 0 0,0 0 16,0 0 0,0 0 0,0 0 0,0 0 15,0 0 0,0 0 0,0 0 0,0 0 16,0 0 0,0 0 0,0 0 0,0 0 15,0 0 0,0 0 0,0 0 0,0 0 16,0 0 0,0 0 0,0 0 0,0 0 0,0 0 16,0 0 0,0 0 0,0 0 0,0 0 15,0 0 0,0 0 0,0 0 0,0 0 16,0 0 0,0 0 0,0 0 16,0 0 0,-43 2 0</inkml:trace>
  <inkml:trace contextRef="#ctx0" brushRef="#br0">26077 14662 0,'0'0'0,"0"0"16,0 0 0,0 0 0,0 0 0,0 0 16,0 0 0,0 0 0,0 0 0,0 0 15,0 0 0,0 0 0,0 0 0,0 0 16,0 0 0,0 0 0,0 0 0,0 0 0,0 0 16,0 0 0,0 0 0,0 0 0,0 0 15,0 0 0,0 0 0,0 0 16,0 0 0,0 0 0,0 0 0,0 0 0,0 0 15,0 0 0,0 0 0,0 0 0,0 0 16,0 0 0,0 0 0,0 0 0,0 0 16,0 0 0,0 0 0,0 0 0,0 0 15,0 0 0,0 0 0,0 0 0,0 0 16,0 0 0,0 0 0,0 0 0,0 0 16,0 0 0,0 0 0,0 0 0,0 0 15,0 0 0,0 0 0,0 0 0,0 0 0,0 0 16,0 0 0,0 0 0,0 0 0,0 0 15,0 0 0,0 0 0,0 0 0,0 0 16,0 0 0,0 0 0,0 0 0,0 0 16,0 0 0,0 0 0,0 0 0,0 0 15,0 0 0,0 0 0,0 0 0,0 0 16,0 0 0,0 0 0,0 0 0,0 0 16,0 0 0,0 0 0,0 0 0,0 0 15,0 0 0,0 0 0,0 0 0,0 0 16,0 0 0,0 0 0,0 0 0,0 0 15,-11-4 0,11 4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16,0 0 0,0 0 0,0 0 0,0 0 15,0 0 0,0 0 0,0 0 0,0 0 0,0 0 16,0 0 0,0 0 0,0 0 0,0 0 16,0 0 0,0 0 0,0 0 0,0 0 15,0 0 0,0 0 0,0 0 0,0 0 16,0 0 0,0 0 0,0 0 0,0 0 16,0 0 0,0 0 0,0 0 0,0 0 15,0 0 0,0 0 0,0 0 0,0 0 16,0 0 0,0 0 0,0 0 0,0 0 15,0 0 0,0 0 0,0 0 0,0 0 0,0 0 16,0 0 0,-21 0 0,21 0 16,0 0 0,-7-13 0,7 13 0,-5-7 0,5 7 15,-4-10 0,4 10 0,-6-11 0,6 11 16,-7-10 0,7 10 0,-2-7 0,2 7 16,-5-10 0,5 10 0,-4-9 0,4 9 15,0-7 0,0 7 0,0 0 0,-2-13 16,2 13 0,0 0 0,-3-9 0,3 9 15,0 0 0,0-10 0,0 10 0,0 0 16,0 0 0,0 0 0,0 0 0,0 0 0,0 0 16,0 0 0,0 0 0,30 19 0,-15-5 15,-3 4 0,3 2 0,-2-1 0,4 4 16,-6-7 0,14 20 0,-7-12 0,-4-3 16,0 1 0,5 11 0,-4-8 0,-1-5 15,-5-3 0,-2 0 0,3-4 0,-5-1 16,1 1 0,-1-7 0,-2 2 0,-3-8 15,5 10 0,-5-10 0,10 10 0,-10-10 0,0 0 16,4 10 0,-4-10 0,0 0 16,3 5 0,-3-5 0,0 0 0,0 0 15,0 0 0,0 0 0,0 0 0,0 0 0,0 0 16,0 0 0,0 0 0,0 0 0,0 0 16,0 0 0,13-25 0,-10 15 0,-3 1 15,7-11 0,-3 2 0,2 1 0,-1 4 16,0-8 0,2-2 0,-2 3 0,3-2 15,0-1 0,-3 2 0,0-1 0,1-4 16,3 2 0,-4 0 0,0 4 0,2-5 16,-2 4 0,-3-2 0,2 1 0,0 1 0,-1-1 15,2 3 0,-2 2 0,3 0 16,-3 2 0,0 6 0,0-4 0,-3 3 0,0 0 16,2 0 0,-2 10 0,0-13 0,0 13 15,0-6 0,0 6 0,0 0 0,0 0 16,0 0 0,2-11 0,-2 11 0,0 0 15,0 0 0,0 0 0,3 48 0,-6-23 16,1-1 0,0-2 0,-1 18 0,-3-1 16,0-3 0,-2 4 0,1 0 0,-2-4 15,0 2 0,1-2 0,0-1 0,-2-5 0,-2-4 16,4-3 0,-2 15 0,1-11 0,1-3 16,-2-7 0,0 5 0,2-5 0,0 4 15,4-4 0,0-3 0,-2-1 0,2-6 16,4-7 0</inkml:trace>
  <inkml:trace contextRef="#ctx0" brushRef="#br0">26535 14904 0,'8'-7'0,"-8"7"16,0 0 0,0 0 0,8-6 0,-8 6 15,0 0 0,0 0 0,0 0 0,14 18 16,-9-11 0,-2 3 0,2 2 0,-2-2 16,0 3 0,-3 9 0,2-8 0,0 6 15,-2-1 0,0 3 0,0-1 0,0-1 16,0 0 0,-2 1 0,2-6 0,-2 5 0,2-2 16,0-4 0,0-5 0,0 1 15</inkml:trace>
  <inkml:trace contextRef="#ctx0" brushRef="#br0">26926 14785 0,'0'0'15,"0"0"0,2-11 0,-2 11 0,0 0 0,0 0 16,0 0 0,0 0 0,0 0 0,0 0 16,0 0 0,0 0 0,0 0 0,0 0 15,0 0 0,0 0 0,0 0 0,0 0 16,0 0 0,9 31 0</inkml:trace>
  <inkml:trace contextRef="#ctx0" brushRef="#br0">27550 14777 0,'23'-6'16,"0"3"0,2 0 0,-2 0 0,-2 2 16,1-1 0,2-2 0,2 1 0,-3-1 15,1 2 0,0 0 0,0 0 0,-3-2 0,5 4 16,-3-4 0,0 4 0,2-3 0,-4 3 15,4-2 0,-3-1 0,3 3 0,2-2 16,-2 2 0,-1 0 0,15 0 0,-9-3 16,0 3 0,-6-2 0,0 2 0,2 0 15,-3 0 0,1 0 0,3 2 0</inkml:trace>
  <inkml:trace contextRef="#ctx0" brushRef="#br0">28585 14721 0,'19'0'0,"-5"0"0,-14 0 15,22 0 0,-22 0 0,19 0 0,-19 0 16,0 0 0,27 0 0,-27 0 0,0 0 15,23 0 0,-23 0 0,21 0 0,-21 0 0,22-2 16,-22 2 0,36 0 0,-11 0 0,-4 0 16,1-5 0,0 5 0,0 0 0,0-3 15,0 1 0,-6-3 0,6 2 0</inkml:trace>
  <inkml:trace contextRef="#ctx0" brushRef="#br0">29335 14397 0,'33'16'0,"-25"-7"15,3 7 0,-6-2 0,9 7 0,-6-1 16,3 3 0,-2-1 0,-1 1 0,5 13 15,-4-1 0,0-8 0,-5-3 0,2 0 16,0-5 0,-1 3 0,0-2 0,-1-5 16,0-3 0,2-2 0,-4-2 0,1 1 0,-3-9 15,9 10 0,-9-10 0,13 3 16,-13-3 0,0 0 0,45-15 0,-26 2 0,11-11 16,0-4 0</inkml:trace>
  <inkml:trace contextRef="#ctx0" brushRef="#br0">29809 14559 0,'16'-23'0,"-5"3"16,-3 8 0,3-1 0,-2 2 0,-4 0 15,-1 4 0,0 0 0,-4 7 0,5-13 16,-5 13 0,3-7 0,-3 7 0,0 0 16,0 0 0,0 0 0,0 0 0,0 0 15,0 0 0,0 0 0,0 0 0,0 0 0,0 0 16,-21 38 0,7-21 0,-2 2 0,-4 10 16,1-2 0,-3 5 0,5-9 15,3-1 0,-10 7 0,4-1 0,0 2 0,3-4 16,1-6 0,7 0 0,-2-2 0,3 1 15,-1-5 0,5-1 0,1-1 0,-1-2 16,4-10 0</inkml:trace>
  <inkml:trace contextRef="#ctx0" brushRef="#br0">29915 14752 0,'0'0'0,"0"0"0,14-4 15,-14 4 0,0 0 0,0 0 0,0 0 16,28 11 0,-20-5 0,-3 3 0,0 0 16,4 1 0,-3 0 0,-1 0 0,-5-10 15,11 17 0,-3-7 0,-5-4 0,-3-6 16,10 15 0,-7-8 0,-3-7 0,6 12 0,-6-12 16,5 6 0,-5-6 0,0 0 0,0 0 15,0 0 0,17 3 0,-17-3 16,0 0 0,25-13 0,-17 6 0,2-1 0,-1 5 15,3-7 0,-3 7 0,6-6 0,-7 5 16,-8 4 0,24-7 0,-16 4 0,-8 3 16,25-2 0,-25 2 0,22 5 0,-11 2 15,0-3 0,8 12 0,-6 0 0,4-3 16,-6 5 0,3-1 0,-1-3 0,-1 4 16,-7-5 0,3 1 0,-3-2 0,1-2 15,-4 3 0,5-6 0,-5 2 0,4 1 0,-6-10 16,2 18 0,5-13 0,-7-5 0,1 10 15,-1-10 0,0 0 0,0 10 0,0-10 16,0 0 0,0 0 0,0 0 0,-5 12 16,5-12 0,0 0 0,0 0 0</inkml:trace>
  <inkml:trace contextRef="#ctx0" brushRef="#br0">27709 15976 0,'-4'-10'0,"4"10"0,-1-18 0,1 8 0,-4 2 15,4 1 0,0-6 0,0 0 0,0 3 16,4-2 0,-4 2 0,0-3 0,0 3 15,1 2 0,-1-5 0,4 6 0,-4-4 16,2 5 0,-2 6 0,0-16 0,0 16 16,0-12 0,0 12 0,3-10 0,-3 10 0,0 0 15,0 0 0,0 0 0,0 0 16,0 0 0,0 0 0,0 0 0,-5 38 0,0-1 16,-7-3 0,1 5 0,-3 2 0,-2 2 15,0-4 0,-6 1 0,3 0 0,-2-2 16,4-2 0,0-3 0,-2 2 0,5-8 15,1-5 0,5-4 0,2 2 0,-5-3 16,6-2 0,-3-2 0,1-2 0,7 1 16,-6-4 0,6-8 0,0 17 0,-1-9 15,1-8 0,1 12 0,-1-12 0,9 16 16,3-9 0,-3-3 0,14 4 0,2-2 0,16 2 16,-3 0 0,-5-8 0,9 5 0,-11-3 15,-2 1 0,-5-6 0,3 3 0,0 0 16,-7 0 0,5 0 0,-3 0 0,0-2 15,0 2 0,-6 0 0,-16 0 0,27-7 16,-16 3 0,-11 4 0,17-3 0,-9-6 16,-8 9 0</inkml:trace>
  <inkml:trace contextRef="#ctx0" brushRef="#br0">28134 16415 0,'0'0'0,"0"0"0,0 0 0,10-8 16,-10 8 0,0 0 0,0 0 0,0 0 0,11-4 16,-11 4 0,0 0 0,14-8 15,-14 8 0,16-4 0,-16 4 0,20-6 16,-20 6 0,22-1 0,-9-2 0,-13 3 0,32-2 15,-14-1 0,-18 3 0,38 0 0,-13 3 16,-2-3 0,0 0 0,1 0 0,1-3 16,-3 1 0</inkml:trace>
  <inkml:trace contextRef="#ctx0" brushRef="#br0">28938 16048 0,'8'-6'0,"-8"6"15,0 0 0,14-4 0,-14 4 0,0 0 16,0 0 0,0 0 0,12 20 0,-12-10 16,0-10 0,0 32 0,0-12 0,-3 1 0,-2 4 15,3 0 0,-3 9 0,-3-7 16,1-2 0,-3-1 0,2 11 0,-2 0 15,-4 1 0,5-11 0,4-2 0,0-3 0,-3 1 16,2 2 0,-2-3 0,5 3 0,-2-4 16,-1-5 0,1-2 0,5-2 0</inkml:trace>
  <inkml:trace contextRef="#ctx0" brushRef="#br0">29146 16120 0,'6'-7'15,"2"-1"0,-8 8 0,7-8 0,-7 8 16,0 0 0,0 0 0,0 0 0,0 0 16,0 0 0,30 10 0,-24 0 0,1-3 15,-2 5 0,0-2 0,2 10 0,2-2 16,-5 5 0,4-5 0,-3 5 0,-1-6 15,3 5 0,-5-2 0,2 2 0,-4-5 16,0 3 0,-4-1 0,2 3 0,-1-6 0,-1-1 16,3-5 0,-5 2 0,4-4 0,2-8 15,-7 13 0,7-13 0,-5 10 0,5-10 16,-5 9 0,5-9 0,0 0 0,0 0 16,0 0 0,0 0 0,0 0 0,0 0 15,0 0 0,0-35 0,10 18 0,-1-1 16,2 1 0,-2-1 0,2 2 0,2-4 15,4 5 0,-1-5 0,1 3 0,1 1 0,4 2 16,-4-1 0,2 3 0,3-3 16,-2 3 0,2-1 0,-5 4 0,5-1 0,-10 3 15,1-1 0,-1 6 0,-13 2 0,20-5 16,-20 5 0,22 2 0,-22-2 0,13 5 16,-4 3 0,-9-8 0,14 17 0,-12-8 15,3 4 0,-2 4 0,0 5 0,-3-5 16,0 5 0,-3 0 0,0-1 0,3 1 15,-2-3 0,-1 3 0,1-4 0,2 2 16,-3 0 0,3 0 0,0-5 0,5-1 16,-2-4 0,5-3 0</inkml:trace>
  <inkml:trace contextRef="#ctx0" brushRef="#br0">30277 16217 0,'2'-14'16,"-2"2"0,-2 2 0,-1 0 0,3 10 15,-5-17 0,0 9 0,5 8 0,-9-11 0,9 11 16,-8-9 0,8 9 0,-17-2 0,17 2 16,-32 8 0,15-2 0,-2 4 0,-17 13 15,1 3 0,5 0 0,-1 3 0,5 6 16,0-3 0,8 3 0,1-4 0,3-6 15,5 3 0,4-8 0,0-1 0,2 0 16,3-1 0,3-3 0,-1-3 0,4-1 16,0-1 0,5-3 0,-3-1 0,9 0 15,1-3 0,8-6 0,-3 0 0,5-4 0,8-8 16,4-2 0,-1-9 0,0-6 16,-1 1 0,-3-6 0,-2-5 0,-6-3 0,18-23 15,-18 11 0,-7 10 0,10-22 0,-12 13 16,-4 6 0,-6 6 0,1-1 0,-1 3 15,-3 5 0,-3 7 0,-2 7 0,3 3 16,2-1 0,-5 7 0,0 1 0,0 0 16,0 13 0,0-15 0,0 15 0,-5-10 15,5 10 0,0 0 0,0 0 0,0 0 16,-37 22 0,11 4 0,2 6 0,0 4 0,-7 3 16,3 2 0,7-2 0,-1 4 15,7-2 0,-9 4 0,11-3 0,-1 0 16,1-1 0,2-1 0,2-4 0,7 5 0,2-8 15,-3 0 0,3-11 0,5 1 0,4-7 16,-4 6 0,9-1 0,3-1 0,4-6 16,12 9 0,6-7 0,-7-1 0,0-5 15,-3-2 0,-4-6 0,-2-2 0,1-2 0,-1-1 16,5-4 0,5-10 0,2-3 16,-2 1 0,0-4 0,-3-2 0,-8 2 15,-3 7 0,-3-1 0,0-1 0,-1 1 0,-5 1 16,2-6 0,-4 8 0,2-1 0,-4-2 15,0 2 0,-1 2 0,-2 3 0,0 0 16,-1 2 0,-2-2 0,0 10 0,2-15 16,-2 15 0,3-12 0,-3 12 15,0-11 0,0 11 0,0 0 0,0 0 0,-7-9 16,7 9 0,0 0 0,0 0 0,0 0 16,-30 14 0,21-6 0,0 2 0,-6 2 0,0 3 15,7 1 0,-3 2 0,-2-1 16,7 1 0,1-1 0,-1-3 0,2-2 15,1 4 0,3-4 0,0-2 0,3 3 16,1-3 0,-1 0 0,3 0 0,2-1 16,-1 1 0,2-6 0,-1 4 0,-8-8 0,19 10 15,-6-7 0,-13-3 0,17 2 0,-17-2 16,0 0 0,31-7 0,-23 1 0,-8 6 16,17-10 0,-9-2 0,-1 2 0,-3 4 15,1-7 0,4-1 0,-1-7 0,-4 6 16,0 2 0,1 0 0,-5 2 0,4 2 0,-4-1 15,0 10 0,0-20 0,0 12 0,0 8 16,0-16 0,0 16 0,0-13 0,0 13 16,-4-10 0,4 10 0,0 0 0,-2-12 15,2 12 0,0 0 0,-7-7 0,7 7 16,0 0 0,-12-5 0,12 5 0,0 0 16,-25 0 0,25 0 0,-25 7 0,6 1 15,-3 1 0,3 5 0,-1-4 0,4 8 16,-11 9 0,5-4 0,6-5 0,2 3 15,6-1 0,0 5 0,2-3 0,0 0 0,6 0 16,3 1 0,0 0 0,3-3 16,2 3 0,6-3 0,-1-2 0,0-2 0,7-4 15,-2 1 0,7-9 0,3 4 0,14-3 16,0 0 0,1-13 0,-3 4 0,-2-9 16,1 0 0,-1-8 0,1-1 0,0-3 15,-9-3 0,4 2 0,-4-4 0,0 2 16,-7 2 0,-7 7 0,-2 1 0,2 5 15,-7-2 0,-1 9 0,0-3 0,-1 3 16,-7 6 0,10-5 0,-10 5 0,0 0 0,0 0 16,0 0 0,13 23 0,-8-2 0,0 16 15,-5 2 0,0 1 0,0 1 0,-3 2 16,1-2 0,0 1 0,-4 3 0,1-4 16,-3 4 0,-1-3 0,-2 0 0,-3-5 15,4 1 0,-1-3 0,-1-7 0,1-1 16,4-7 0,-5-3 0,4 1 0,3-4 15,0-4 0,2 0 0,-2-3 0,-2 1 16,7-8 0,-8 6 0,8-6 0,0 0 0,0 0 16,0 0 0,-15-26 0,11 3 0,1-12 15,6-10 0,3-4 0,3-28 0,1 20 16,7-17 0,10-2 0,-3 0 0,5 0 16,-1 3 0,0 19 0,-3 4 0,0 6 15,1 1 0,0 3 0,-2-1 0,6 7 16,-2 5 0,-1 2 0,1-1 0,-6 9 15,-4 7 0,2-1 0,-4 6 0,-2 2 0,-1 0 16,-13 5 0,26 0 0,-26 0 16,16 10 0,-8 0 0,0 4 0,-6 9 15,-4-1 0,-2 15 0,-3 1 0,-10-2 16,-1 2 0,-11-5 0,3 2 0,-2-5 0,1 1 16,-3-1 0,-3-1 0,3-4 0,0 0 15,5-5 0,5-6 0,-1-4 0,-2 2 16,8-2 0,3-2 0,2-3 0,10-5 15,-16 10 0,16-10 0,0 0 0,0 0 16,0 0 0</inkml:trace>
  <inkml:trace contextRef="#ctx0" brushRef="#br0">32223 16184 0,'0'0'0,"0"0"0,0 0 15,0 0 0,0 0 0,0 0 0,17-5 16,-17 5 0,0 0 0,0 0 0,0 0 0,0 0 16,0 0 0,0 0 0,0 0 15,0 0 0,0 0 0,0 0 0,11-5 16,-11 5 0,0 0 0,0 0 0,0 0 0,0 0 16,5-8 0,-5 8 0,0 0 0,0 0 15,0 0 0,0 0 0,9-10 0,-9 10 16,0 0 0,0 0 0,-3-18 0</inkml:trace>
  <inkml:trace contextRef="#ctx0" brushRef="#br0">21691 12397 0,'0'0'0,"-5"-10"0,5 10 0,-4-6 15,4 6 0,0 0 0,0 0 0,-4-8 16,4 8 0,0 0 0,0 0 0,0 0 0,0 0 16,0 0 0,0 0 0,0 0 0,0 0 15,0 0 0,-6 31 0,4-10 0,2 2 16,0 14 0,0-8 0,2-5 0,1 2 15,0-3 0,-3-1 0,4 1 0,0-5 16,-1-3 0,1-3 0,-1 1 0,1-4 16,1-4 0,-2 2 0,-3-7 0,18 3 15,2-8 0,5-3 0,15-12 0,2-3 0,7-7 16,16-17 0,-10 10 0,-10 5 16,-6 1 0,6 5 0,-3 3 0,-4 0 15,-3 1 0,-7 8 0,-4 0 0,-2 1 0,2 3 16,0-1 0,-3 2 0,0-1 0,1 1 15,-2 3 0,1-2 0,-1 0 0,-4 3 16,0-2 0,-5 4 0,3-2 0,-3 2 16,-3-1 0,3 1 0,-11 3 0,21-10 15,-14 7 0,2-4 0,0 2 0,0 1 16,-1-2 0,3 0 0,-5-1 0,2 1 16,-8 6 0,13-10 0,-7 5 0,-6 5 0,11-12 15,-8 7 0,-3 5 0,5-10 16,-5 10 0,3-7 0,-3 7 0,0 0 0,-3-16 15,3 16 0</inkml:trace>
  <inkml:trace contextRef="#ctx0" brushRef="#br0">19455 10156 0,'0'-12'15,"0"12"0,-3-9 0,3 9 0,-3-13 16,3 13 0,-3-10 0,3 10 0,0-10 15,0 10 0,-3-9 0,3 9 0,0 0 16,-3-13 0,3 13 0,0 0 0,0-7 0,0 7 16,0 0 0,0 0 0,0 0 0,0 0 15,0 0 0,0 0 0,0 0 16,0 0 0,15 32 0,-7-9 0,0 18 0,-1 0 16,2-1 0,-1 7 0,8-5 0,-9 0 15,1-3 0,-3-2 0,4 2 0,1-3 16,-3-9 0,0-5 0,-1-4 0,-1 1 15,0-7 0,1 0 0,-5-2 0,6 1 16,-7-7 0,0-4 0,6 13 0,-6-13 16,5 7 0,-5-7 0,8 3 0,-8-3 15,0 0 0,28-9 0,-7-1 0,15-11 0,2-4 16,3-4 0,4-2 0,26-19 16,-3-2 0,-5 1 0,0 3 0,-8 10 0,-12 9 15,1-1 0,0 4 0,-3-1 0,-5 4 16,-3 1 0,-6 4 0,-9 5 0,2 1 15,-4 4 0,-2-2 0,0 4 0,-3-1 16,-3 2 0,-1 2 0,-7 3 0,15-10 16,-9 8 0,-6 2 0,10-5 0,-10 5 0,9-5 15,-9 5 0,0 0 0,11-5 0,-11 5 16,0 0 0,8-5 0,-8 5 16,0 0 0,0 0 0,0 0 0,8-4 0,-8 4 15,0 0 0,0 0 0,0 0 0,11-6 16,-11 6 0,0 0 0,0 0 0,0 0 15,0 0 0,0 0 0,0 0 0,8-4 16,-8 4 0,0 0 0,0 0 0,0 0 16,0 0 0,0 0 0,0 0 0,0 0 15,0 0 0,5-5 0,-5 5 0,0 0 16,0 0 0,0 0 0,0 0 0,0 0 0,0 0 16,0 0 0,3-4 0,-3 4 15,0 0 0,0 0 0,0 0 0,0 0 0,0 0 16,0 0 0,0 0 0,0 0 0,0 0 15,0 0 0,0 0 0,0 0 0,0 0 16,0 0 0,0 0 0,0 0 0,0 0 16,0 0 0,0 0 0,0 0 0,0 0 15,0 0 0,0 0 0,0 0 0,0 0 0,0 0 16,-30-4 0,8 2 0</inkml:trace>
  <inkml:trace contextRef="#ctx0" brushRef="#br0">19345 10065 0,'0'0'15,"0"0"0,0 0 0,0-10 0,0 10 16,0 0 0,0 0 0,0 0 0,0 0 15,0 0 0,0 0 0,0 0 0,0 0 16,0 0 0,0 0 0,0 0 0,0 0 16,0 0 0,0 0 0,0 0 0,0 0 0,5 35 15,-2-28 0,-1 6 0,2-3 16,-1 2 0,1 10 0,2 1 0,-1 1 16,7 13 0,-5 0 0,2 0 0,-1-8 0,1-4 15,-1 13 0,-3-10 0,0-3 0,1-2 16,0 0 0,-2 0 0,5 0 0,-3 1 15,1-1 0,0-1 0,-2 0 0,0 1 16,1-5 0,-4 5 0,6-3 0,-7-2 16,-1-5 0,6 3 0,-4-4 0,1 0 15,-3-2 0,3 0 0,-2-3 0,3 1 16,-4 2 0,2-2 0,-2-8 0,3 11 0,-3-11 16,4 11 0,-4-11 0,2 10 0,-2-10 15,3 3 0,-3-3 0,0 0 16,3 11 0,-3-11 0,0 0 0,5 5 0,-5-5 15,0 0 0,0 0 0,3 7 0,-3-7 16,0 0 0,0 0 0,0 0 0,5 8 16,-5-8 0,0 0 0,0 0 0,14 0 15,-14 0 0,0 0 0,41-10 0,-16 2 16,13-7 0,0 1 0,4-4 0,2-1 16,-2-1 0,6 0 0,-5-3 0,-1 5 15,1-5 0,-2-2 0,-5 5 0,5 2 0,-6-5 16,-2 3 0,0-1 0,-6 3 0,-1 1 15,-5 4 0,1-2 0,-3 3 0,3-3 16,-5 2 0,2-2 0,-1 4 0,2-4 16,-3 2 0,-1 3 0,2-7 0,-4 6 15,9-12 0,-13 19 0,1-7 16,-5 6 0,2-5 0,-8 10 0,13-10 16,-4 3 0,-9 7 0,13-12 0,-10 6 15,-3 6 0,12-10 0,-12 10 0,9-3 16,-9 3 0,4-8 0,-4 8 0,0 0 15,8-8 0,-8 8 0,0 0 0,9-7 0,-9 7 16,0 0 0,0 0 0,0 0 16,9-7 0,-9 7 0,0 0 0,0 0 0,0 0 15,0 0 0,4-10 0,-4 10 0,0 0 16,0 0 0,0 0 0,0 0 0,0 0 16,8-8 0,-8 8 0,0 0 0,0 0 15,0 0 0,0 0 0,0 0 0,0 0 16,0 0 0,0 0 0,6-7 0,-6 7 0,0 0 15,0 0 0,0 0 0,0 0 0,0 0 16,0 0 0,0 0 0,0 0 0,0 0 16,0 0 0,0 0 0,0 0 0,0 0 15,0 0 0,0 0 0,0 0 16,0 0 0,0 0 0,0 0 0,0 0 16,0 0 0,0 0 0,6-10 0,-6 10 15,0 0 0,0 0 0,0 0 0,0 0 16,0 0 0,0 0 0,0 0 0,0 0 15,0 0 0,0 0 0,0 0 0,0 0 16,0 0 0,0 0 0,0 0 0,0 0 0,0 0 16,0 0 0,0 0 0,0 0 0,0 0 15,0 0 0,0 0 0,0 0 0,0 0 16,0 0 0,0 0 0,0 0 0,0 0 16,0 0 0,0 0 0,0 0 0,0 0 15,0 0 0,0 0 0,0 0 0,0 0 16,0 0 0,0 0 0,0 0 0,0 0 0,0 0 15,0 0 0,0 0 0,0 0 0,0 0 16,0 0 0,0 0 0,0 0 16,0 0 0,0 0 0,0 0 0,0 0 0,0 0 15,0 0 0,0 0 0,0 0 0,0 0 16,0 0 0,0 0 0,0 0 16,0 0 0,0 0 0,0 0 0,0 0 15,0 0 0,0 0 0,0 0 0,0 0 16,0 0 0,0 0 0,0 0 0,0 0 15,0 0 0,0 0 0,0 0 0,0 0 16,0 0 0,0 0 0,0 0 0,0 0 0,0 0 16,0 0 0,0 0 0,0 0 0,0 0 15,0 0 0,0 0 0,0 0 0,0 0 16,0 0 0,0 0 0,0 0 0,0 0 16,0 0 0,0 0 0,0 0 0,0 0 15,0 0 0,0 0 0,0 0 0,0 0 16,0 0 0,0 0 0,0 0 0,0 0 15,0 0 0,0 0 0,0 0 0,0 0 0,0 0 16,0 0 0,0 0 0,0 0 0,0 0 16,0 0 0,0 0 0,0 0 0,0 0 15,0 0 0,0 0 0,0 0 0,0 0 16,0 0 0,0 0 0,0 0 0,0 0 16,0 0 0,0 0 0,0 0 0,0 0 15,0 0 0,0 0 0,0 0 0,0 0 16,0 0 0,0 0 0,0 0 0,0 0 15,0 0 0,0 0 0,0 0 0,0 0 16,0 0 0,0 0 0,0 0 0,0 0 0,0 0 16,0 0 0,0 0 0,0 0 0,0 0 15,0 0 0,0 0 0,0 0 0,0 0 16,0 0 0,0 0 0,0 0 0,0 0 16,0 0 0,0 0 0,0 0 0,0 0 15,0 0 0,0 0 0,0 0 0,0 0 16,0 0 0,0 0 0,0 0 0,0 0 15,0 0 0,0 0 0,0 0 0,0 0 16,0 0 0,0 0 0,0 0 0,0 0 16,0 0 0,0 0 0,0 0 0,0 0 15,0 0 0,0 0 0,0 0 0,0 0 0,0 0 16,0 0 0,0 0 0,0 0 0,0 0 16,0 0 0,0 0 0,0 0 0,0 0 15,0 0 0,0 0 0,0 0 0,0 0 16,0 0 0,0 0 0,0 0 0,0 0 15,0 0 0,0 0 0,0 0 0,0 0 16,0 0 0,0 0 0,0 0 0,0 0 16,0 0 0,0 0 0,0 0 0,0 0 0,0 0 15,0 0 0,0 0 0,0 0 0,0 0 16,0 0 0,0 0 0,0 0 16,0 0 0,0 0 0,0 0 0,0 0 0,0 0 15,0 0 0,0 0 0,0 0 0,0 0 16,4-6 0,-4 6 0,0 0 0,0 0 15,0 0 0,0 0 0,0 0 0,0 0 16,0 0 0,0 0 0,0 0 0,0 0 16,0 0 0,0 0 0,0 0 0,0 0 0,0 0 15,0 0 0,0 0 0,0 0 16,0 0 0,0 0 0,0 0 0,0 0 0,0 0 16,0 0 0,0 0 0,0 0 15,0 0 0,0 0 0,0 0 0,0 0 0,0 0 16,0 0 0,0 0 0,0 0 0,0 0 15,0 0 0,0 0 0,0 0 0,0 0 16,0 0 0,0 0 0,0 0 0,0 0 16,0 0 0,0 0 0,0 0 0,0 0 15,0 0 0,0 0 0,0 0 0,0 0 16,0 0 0,0 0 0,0 0 0,0 0 16,6-10 0,-6 10 0,0 0 0,0 0 0,0 0 15,0 0 0,0 0 0,0 0 0,0 0 16,0 0 0,0 0 0,0 0 0,0 0 15,0 0 0,0 0 0,0 0 0,0-8 16,0 8 0,0 0 0,0 0 0,0 0 16,0 0 0,0 0 0,0 0 0,0 0 15,0 0 0,0 0 0,0 0 0,-2-10 16,2 10 0,0 0 0,0 0 0,0 0 0,0 0 16,0 0 0,0 0 0,0 0 0,0 0 15,-4-10 0,4 10 0,0 0 16,0 0 0,0 0 0,0 0 0,0 0 0,0 0 15,0 0 0,0 0 0,0 0 0,-2-10 16,2 10 0,0 0 0,0 0 0,0 0 16,0 0 0,0 0 0,0 0 0,0 0 15,0 0 0,0 0 0,0 0 0,0 0 0,-2-7 16,2 7 0,0 0 0,0 0 16,0 0 0,0 0 0,0 0 0,0 0 15,0 0 0,0 0 0,0 0 0,0 0 0,0 0 16,0 0 0,0 0 0,0-11 0,0 11 15,0 0 0,0 0 0,0 0 0,0 0 16,0 0 0,0 0 0,0 0 0,0 0 16,0 0 0,0 0 0,0 0 0,0 0 15,0 0 0,0 0 0,0 0 0,0 0 16,0 0 0,0 0 0,0 0 0,0 0 16,0 0 0,0 0 0,0 0 0,0 0 15,0 0 0,0 0 0,0 0 0,0 0 16,0 0 0,0 0 0,0 0 0,0-10 0,0 10 15,0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16,0 0 0,0 0 0,0 0 0,0 0 15,0 0 0,0 0 0,0 0 0</inkml:trace>
  <inkml:trace contextRef="#ctx0" brushRef="#br0">21675 12761 0,'5'19'0,"4"-2"0,-7 1 16,3-3 0,1 0 0,0 4 0,-2-7 16,3 3 0,0 3 0,0-3 0,-2-1 15,0-1 0,-2-4 0,2 1 0,-3 0 16,1 0 0,4-3 0,-7 1 0,5 0 16,-5-8 0,5 9 0,-5-9 0,3 8 15,-3-8 0,3 6 0,-3-6 0,0 0 16,2 12 0,-2-12 0,0 0 0,6 4 0,-6-4 15,0 0 0,0 0 0,8 7 0,-8-7 16,0 0 0,0 0 0,16 0 0,-16 0 16,0 0 0,25-10 0,-3-1 0,-3 3 15,3-4 0,0-1 0,15-7 0,-3-1 16,2-1 0,3-4 0,0-1 0,4-1 16,-6-1 0,10 0 0,0-7 0,2 7 15,-6-5 0,-1 1 0,1 2 0,-1-4 16,-5 4 0,0 3 0,-4-2 0,-2 1 15,3 5 0,-9 1 0,-6 5 0,-5 5 16,2-2 0,-2 4 0,-5 1 0,1 1 0,1 4 16,-3-3 0,1 3 0,-1-5 0,-8 10 15,10-10 0,-2 3 0,-8 7 0,17-13 16,-11 10 0,-6 3 0,15-12 16,-9 6 0,-6 6 0,14-8 0,-14 8 0,9-7 15,-9 7 0,11-7 0,-11 7 0,0 0 16,9-8 0,-9 8 0,0 0 0,10-5 15,-10 5 0,0 0 0,0 0 0,7-8 16,-7 8 0,0 0 0,0 0 0,9-7 16,-9 7 0,0 0 0,0 0 0,0 0 0,0 0 15,0 0 0,0 0 0,-5-15 0,5 15 16,-21-6 0,1 1 0</inkml:trace>
  <inkml:trace contextRef="#ctx0" brushRef="#br0">19410 855 0,'0'0'0,"0"0"0,0 0 16,0 0 0,0 0 0,0 0 0,0 0 0,0 0 16,0 0 0,0 0 0,0 0 15,0 0 0,0 0 0,0 0 0,0 0 0,0 0 16,0 0 0,0 0 0,0 0 0,0 0 15,0 0 0,0 0 0,0 0 0,0 0 16,0 0 0,0 0 0,0 0 0,0 0 16,0 0 0,0 0 0,0 8 0,0-8 15,0 0 0,0 0 0,0 0 0,0 0 0,0 0 16,0 0 0,0 0 0,0 0 16,0 0 0,0 0 0,0 0 0,0 0 15,0 0 0,0 0 0,0 0 0,0 0 0,0 0 16,0 0 0,0 0 0,0 0 0,0 0 15,0 0 0,0 0 0,0 0 0,0 0 16,0 0 0,0 0 0,0 0 0,0 0 16,0 0 0,0 0 0,0 0 0,0 0 15,0 0 0,0 0 0,0 0 0,0 0 16,0 0 0,0 0 0,0 0 0,0 0 16,0 0 0,0 0 0,0 0 0,0 0 15,0 0 0,0 0 0,0 0 16,0 0 0,0 0 0,0 0 0,0 0 15,0 0 0,0 0 0,0 0 0,0 0 0,0 0 16,0 0 0,0 0 0,0 0 0,3 9 16,-3-9 0,0 0 0,0 0 0,0 0 15,0 0 0,0 0 0,0 0 0,0 0 16,0 0 0,0 0 0,0 0 0,0 0 16,0 0 0,0 0 0,0 0 0,0 0 0,0 0 15,0 0 0,0 0 0,0 0 16,0 0 0,0 0 0,0 0 0,0 0 0,0 0 15,0 0 0,0 0 0,0 0 0,0 0 16,0 0 0,0 0 0,0 0 0,0 0 16,0 0 0,0 0 0,0 0 0,0 0 15,0 0 0,0 0 0,0 0 0,0 0 16,0 0 0,0 0 0,0 0 0,0 0 16,0 0 0,0 0 0,0 0 0,-3 10 15,3-10 0,0 0 0,0 0 0,0 0 16,0 0 0,0 0 0,0 0 0,0 0 15,0 0 0,0 0 0,0 0 0,0 0 16,0 0 0,0 0 0,0 0 0,0 0 16,3 10 0,-3-10 0,0 0 0,0 0 0,0 0 15,0 0 0,0 0 0,0 0 0,0 0 16,0 0 0,0 0 0,0 0 0,0 7 16,0-7 0,0 0 0,0 0 0,0 0 15,0 0 0,0 0 0,0 0 0,0 0 16,0 0 0,0 0 0,0 10 0,0-10 15,0 0 0,0 0 0,0 0 0,0 0 16,0 0 0,0 0 0,0 0 0,0 0 0,0 0 16,3 10 0,-3-10 0,0 0 15,0 0 0,0 0 0,0 0 0,0 0 16,0 0 0,0 0 0,0 0 0,0 0 0,0 7 16,0-7 0,0 0 0,0 0 0,0 0 15,0 0 0,0 0 0,0 0 0,0 0 16,0 0 0,0 0 0,0 0 0,0 0 15,0 0 0,0 0 0,0 0 0,0 0 16,0 0 0,0 0 0,0 0 0,0 0 16,0 0 0,0 0 0,0 0 0,0 0 15,0 0 0,0 0 0,0 0 0,0 0 0,0 0 16,0 0 0,0 0 0,0 0 0,0 0 16,0 0 0,0 0 0,0 0 15,0 0 0,0 11 0,0-11 0,0 0 0,0 0 16,0 0 0,0 0 0,0 0 0,0 0 15,0 0 0,0 0 0,0 0 0,0 0 16,0 0 0,0 0 0,0 0 0,0 0 16,9 4 0,-9-4 0,0 0 0,0 0 15,0 0 0,0 0 0,0 0 0,0 0 16,0 0 0,0 0 0,0 0 0,0 0 16,0 0 0,0 0 0,0 0 0,0 0 0,0 0 15,0 0 0,0 0 0,0 0 0,0 0 16,0 0 0,0 0 0,0 0 15,0 0 0,0 0 0,0 0 0,0 0 0,0 0 16,0 0 0,0 0 0,0 0 0,0 0 16,0 0 0,0 0 0,0 0 0,0 0 15,0 0 0,0 0 0,0 0 0,0 0 16,0 0 0,0 0 0,0 0 0,0 0 16,0 0 0,0 0 0,0 0 0,0 0 15,0 0 0,0 0 0,0 0 0,0 0 16,0 0 0,0 0 0,0 0 0,0 0 15,0 0 0,0 0 0,0 0 0,0 0 0,5 8 16,-5-8 0,0 0 0,0 0 0,0 0 16,0 0 0,0 0 0,0 0 0,0 0 15,0 0 0,0 0 0,0 0 0,0 0 16,0 0 0,0 0 0,0 0 0,0 0 16,0 0 0,0 0 0,0 0 0,0 0 15,0 0 0,0 0 0,0 0 0,0 0 16,0 0 0,0 0 0,0 0 0,0 0 15,0 0 0,0 0 0,0 0 0,0 0 16,0 0 0,0 0 0,0 0 0,0 0 16,0 8 0,0-8 0,0 0 0,0 0 0,0 0 15,0 0 0,0 0 0,0 0 16,0 0 0,0 0 0,0 0 0,0 9 0,0-9 16,0 0 0,0 0 0,0 0 0,0 0 15,0 0 0,0 0 0,0 0 0,0 0 16,0 0 0,0 10 0,0-10 0,0 0 15,0 0 0,0 0 0,0 0 0,0 0 16,0 0 0,0 0 0,0 0 0,0 0 0,0 0 16,0 0 0,0 0 0,0 0 15,0 0 0,0 0 0,0 0 0,-5 9 16,5-9 0,0 0 0,0 0 0,0 0 0,0 0 16,0 0 0,0 0 0,0 0 0,0 0 15,0 0 0,0 0 0,0 0 16,0 0 0,0 0 0,0 0 0,0 0 15,0 0 0,0 0 0,0 0 0,0 0 16,0 0 0,0 0 0,0 0 0,0 0 16,0 0 0,0 0 0,0 0 0,0 0 15,0 0 0,0 0 0,0 0 0,0 0 0,0 0 16,-3 7 0,3-7 0,0 0 0,0 0 16,0 0 0,0 0 0,0 0 15,0 0 0,0 0 0,0 0 0,0 0 0,0 0 16,0 0 0,0 0 0,0 0 0,0 0 15,0 0 0,0 0 0,-3 8 0,3-8 16,0 0 0,0 0 0,0 0 0,0 0 16,0 0 0,0 0 0,0 0 0,0 0 15,0 0 0,0 0 0,0 0 0,0 0 16,0 0 0,0 0 0,0 0 0,0 0 16,0 0 0,0 0 0,0 0 0,0 0 15,0 0 0,0 0 0,0 0 0,0 0 16,0 0 0,0 0 0,0 10 0,0-10 15,0 0 0,0 0 0,0 0 0,0 0 0,0 0 16,0 0 0,0 0 0,0 0 0,0 0 16,0 0 0,0 0 0,0 0 0,0 0 15,0 0 0,-3 7 0,3-7 0,0 0 16,0 0 0,0 0 0,0 0 0,0 0 16,0 0 0,0 0 0,0 0 0,0 0 15,0 0 0,0 0 0,0 0 0,0 0 16,0 0 0,0 0 0,0 0 0,0 0 15,0 0 0,0 0 0,0 0 0,0 0 0,0 0 16,0 0 0,0 0 0,-3 10 0,3-10 16,0 0 0,0 0 0,0 0 0,0 0 15,0 0 0,0 0 0,0 0 0,0 0 16,0 0 0,0 0 0,0 0 0,0 0 16,0 0 0,0 0 0,-4 8 0,4-8 15,0 0 0,0 0 0,0 0 0,0 0 16,0 0 0,0 0 0,0 0 0,0 0 15,0 0 0,0 0 0,0 0 0,0 0 16,0 0 0,0 0 0,0 0 0,0 0 16,0 0 0,0 0 0,0 0 0,0 0 0,0 0 15,0 0 0,0 0 0,0 0 0,0 0 16,0 0 0,0 0 0,0 0 16,0 0 0,0 0 0,0 0 0,0 0 0,0 0 15,0 0 0,0 0 0,0 0 0,0 0 16,0 0 0,0 0 0,0 0 0,0 0 15,0 0 0,0 0 0,0 0 0,0 0 16,0 0 0,-9 5 0,9-5 0,0 0 16,0 0 0,0 0 0,0 0 0,0 0 15,0 0 0,0 0 0,0 0 0,0 0 16,0 0 0,0 0 0,0 0 0,0 0 0,0 0 16,0 0 0,0 0 0,0 0 0,0 0 15,0 0 0,0 0 0,0 0 16,0 0 0,0 0 0,0 0 0,0 0 0,0 0 15,0 0 0,0 0 0,0 0 0,0 0 16,0 0 0,0 0 0,0 0 0,0 0 16,0 0 0,0 0 0,0 0 0,0 0 15,0 0 0,0 0 0,0 0 0,0 0 16,0 0 0,0 0 0,0 0 0,0 0 16,0 0 0,0 0 0,0 0 0,0 0 15,0 0 0,0 0 0,0 0 0,0 0 0,0 0 16,0 0 0,0 0 0,0 0 0,0 0 15,0 0 0,0 0 0,0 0 0,0 0 16,0 0 0,0 0 0,0 0 0,0 0 16,0 0 0,0 0 0,0 0 0,0 0 15,0 0 0,0 0 0,0 0 0,0 0 16,0 0 0,0 0 0,0 0 0,0 0 16,0 0 0,0 0 0,0 0 0,0 0 15,0 0 0,0 0 0,0 0 0,0 0 16,0 0 0,0 0 0,0 0 0,0 0 15,0 0 0,0 0 0,0 0 0,0 0 0,0 0 16,0 0 0,0 0 0,0 0 0,0 0 16,0 0 0,0 0 0,0 0 0,0 0 15,0 0 0,0 0 0,0 0 0,0 0 16,0 0 0,0 0 0,0 0 0,0 0 16,0 0 0,0 0 0,0 0 0,0 0 0,0 0 15,0 0 0,0 0 0,0 0 16,0 0 0,0 0 0,0 0 0,0 0 15,0 0 0,0 0 0,0 0 0,0 0 0,0 0 16,0 0 0,0 0 0,0 0 0,0 0 16,0 0 0,0 0 0,0 0 0,0 0 15,0 0 0,0 0 0,0 0 0,0 0 16,0 0 0,0 0 0,0 0 0,0 0 16,0 0 0,0 0 0,0 0 0,0 0 15,0 0 0,0 0 0,0 0 0,0 0 16,0 0 0,0 0 0,0 0 0,0 0 15,0 0 0,0 0 0,0 0 0,0 0 16,0 0 0,0 0 0,0 0 0,0 0 16,0 0 0,0 0 0,0 0 0,0 0 0,0 0 15,0 0 0,0 0 0,0 0 0,0 0 16,0 0 0,0 0 0,0 0 16,0 0 0,0 0 0,0 0 0,0 0 0,0 0 15,0 0 0,0 0 0,0 0 0,0 0 16,0 0 0,0 0 0,0 0 0,0 0 15,0 0 0,13 7 0</inkml:trace>
  <inkml:trace contextRef="#ctx0" brushRef="#br0">19416 1054 0,'0'0'16,"0"0"0,0 0 0,0 0 0,0 0 16,0 0 0</inkml:trace>
  <inkml:trace contextRef="#ctx0" brushRef="#br0">19426 1072 0,'0'0'16,"0"0"0,0 0 0,0 0 0,0 0 16,0 0 0,0 0 0,0 0 0,0 0 15,0 0 0,0 0 0,0 0 0,0 0 16,0 0 0,0 0 0,0 0 0,0 0 16,0 0 0,0 0 0,0 0 0,0 0 0,0 0 15,0 0 0,0 0 0,0 0 16,0 0 0,0 0 0,0 0 0,0 0 0,0 0 15,0 0 0,0 0 0,0 0 0,0 0 16,0 0 0,0 0 0,0 0 0,0 0 16,0 0 0,0 0 0,0 0 0,0 0 15,0 0 0,0 0 0,0 0 0,0 0 16,0 0 0,0 0 0,0 0 0,0 0 16,0 0 0,0 0 0,0 0 0,0 0 15,0 0 0,0 0 0,17 13 0,-14 8 0,3 2 16,-2-2 0,-4 4 0,7 10 15,-5-5 0,-2-6 0,6 0 0,-6-1 16,0-1 0,0-2 0,5-3 0,-5 3 0,2-5 16,-2-2 0,0-1 0,4-1 0,-4-11 15,0 15 0,0-15 0,3 13 0,-3-13 16,0 0 0,0 15 0,0-15 0,0 0 16,0 10 0,0-10 0,0 0 0,0 0 15,2 8 0,-2-8 0,0 0 0,0 0 16,0 0 0,0 0 0,0 0 0,0 0 15,0 0 0,0 0 0,0 0 0,0 0 0,0 0 16,16-33 0,-16 20 0,9-3 0,-3-5 16,-4 2 0,4-1 0,-1-3 0,0 6 15,-1-2 0,1 0 0,0-4 0,-2 8 16,1-6 0,0 5 0,-1 1 16,-1-2 0,5-3 0,-7 1 0,2 4 0,1 3 15,-1-3 0,1 3 0,1-2 0,-4 2 16,4 2 0,-4-2 0,3-1 0,-1 5 15,2-2 0,-1-1 0,-3 11 0,5-17 16,-2 7 0,-1 4 0,-2 6 0,3-13 16,0 3 0,-3 10 0,0 0 0,5-15 0,-5 15 15,0-8 0,0 8 0,0 0 0,0 0 16,0-12 0,0 12 0,0 0 0,0 0 16,0 0 0,0 0 0,3-10 0,-3 10 15,0 0 0,0 0 0,0 0 0,0 0 16,0 0 0,0 0 0,5-12 0,-5 12 15,0 0 0,0 0 0,0 0 0,0 0 16,0 0 0,0 0 0,0 0 0,0 0 0,0 0 16,0 0 0,0 0 0,0 0 15,0 0 0</inkml:trace>
  <inkml:trace contextRef="#ctx0" brushRef="#br0">19526 1447 0,'0'0'0,"0"0"0,0 0 16,0 0 0,0 0 0,0 0 0,0 0 15,0 0 0,0 0 0,0 0 0,0 0 16,0 0 0,0 0 0,0 0 0,0 0 16,0 0 0,0 0 0,0 0 0,22 2 15,-22-2 0,2 7 0,1 6 0,-3-13 16,8 19 0,-5 2 0,-1-5 0,2 4 0,1 0 16,-2 0 0,-1 0 0,1 1 0,0 0 15,-3-2 0,1-5 0,3 8 16,-1-9 0,-3 2 0,0-2 0,2-3 0,-2 0 15,0-10 0,0 19 0,4-15 16,-4-4 0,0 12 0,0-12 0,0 13 0,0-13 16,0 0 0,3 10 0,-3-10 0,0 0 15,0 0 0,0 12 0,0-12 0,0 0 16,0 0 0,0 0 0</inkml:trace>
  <inkml:trace contextRef="#ctx0" brushRef="#br0">19840 1121 0,'0'0'16,"0"0"0,0 0 0,0 0 0,0 0 16,5-10 0,-5 10 0,0 0 0,0 0 15,0 0 0,20-2 0,-20 2 0,20-5 16,-10 3 0,3-4 0,10 2 0,-1 0 16,0 1 0,-1-3 0,4-1 0,-4 1 15,-5 3 0,2 0 0,-6-3 0,3 2 16,-15 4 0,19-5 0,-19 5 0</inkml:trace>
  <inkml:trace contextRef="#ctx0" brushRef="#br0">19940 1198 0,'0'0'16,"0"0"0,15 12 0,-15-12 0,25 5 15,-4-3 0,2 1 0,-1-3 0,4 3 16,-2-3 0,-2 0 0,2-3 0</inkml:trace>
  <inkml:trace contextRef="#ctx0" brushRef="#br0">20700 733 0,'0'0'0,"-50"23"0,20 1 15,-3 6 0,4 3 0,-1 0 0,-2 5 16,4-1 0,3 4 0,3-6 0,6 1 0,-1-3 16,9-5 0,-1-2 0,6-6 0,1 2 15,4-2 0,1 3 0,3-4 16,8 1 0,0-2 0,2-1 0,19 5 0,-7-6 15,10-3 0,-8-3 0,12-5 0,-9-5 16,7-3 0,-7-2 0,5-5 0,-8-4 16</inkml:trace>
  <inkml:trace contextRef="#ctx0" brushRef="#br0">21094 872 0,'0'0'16,"0"0"0,0 0 0,0 0 0,0 0 15,0 0 0,0 0 0,0 0 0,0 0 16,0 0 0,0 0 0,0 0 0,0 0 16,0 0 0,0 0 0,0 0 0,-19 30 15,16-21 0,3-9 0,-5 15 0,1-4 16,0-1 0,2-1 0,-1 1 0,-2 0 15,5 2 0,0-12 0,-2 20 0,2-8 16,2-2 0,-2 1 0,0 1 0,8-1 0,-6 0 16,3-1 0,-2 1 0,2-1 0,-2 0 15,9 0 0,-8-3 0,5 3 0,-1-6 16,3 5 0,-11-9 0,19 7 0,-10-1 16,-9-6 0,0 0 0,32-3 0,-32 3 15,24-9 0,-12 2 0,-12 7 0,18-15 16,-3 1 0,-2-3 0,-7 1 0,0 4 15,-1 0 0,-3 1 0,0-1 0,-2 12 16,0-18 0,0 18 0,-2-21 0,0 14 16,2 7 0,-11-19 0,5 12 0,6 7 0,-11-18 15,3 14 0,8 4 0,-14-14 0,14 14 16,-16-9 0,16 9 0,-14-13 0,6 11 16,8 2 0,-11-10 0,11 10 0,-14-4 15,14 4 0,0 0 0,0 0 0,-18-9 16,18 9 0,0 0 0,0 0 0,0 0 15,0 0 0,0 0 0,0 0 0,-23 10 16</inkml:trace>
  <inkml:trace contextRef="#ctx0" brushRef="#br0">21457 982 0,'0'0'15,"0"0"0,10 6 0,-10-6 0,0 0 16,8 10 0,-8-10 0,8 14 0,-2-6 0,-4 2 16,1 0 0,0 3 0,-3-3 15,0 2 0,0 9 0,-3-1 0,-4-1 16,-3 3 0,2 3 0,-10 8 0,1 2 0,0-4 16,4-6 0,-1 0 0,5-6 0,-1 1 15,-1-2 0,0-4 0,3 3 0,-3-3 16,2-4 0,4 3 0,-3-5 0,3-1 15,5-7 0,-8 13 0,8-13 0,0 0 16,0 0 0</inkml:trace>
  <inkml:trace contextRef="#ctx0" brushRef="#br0">21725 827 0,'0'0'0,"0"0"15,8-10 0,-8 10 0,0 0 0,0 0 0,7-7 16,-7 7 0,0 0 0,0 0 0,0 0 16,0 0 0,9 25 0,-7-5 0,0 1 15,1 2 0,1 2 0,-8 0 0,4 8 16,0-3 0,-3-2 0,3-5 0,0 0 16,0 0 0,0-1 0,3 3 0,-6-9 15,3 10 0,0-7 0,0 1 0,-2 2 16,0-2 0,-4-5 0,6-3 0,-5-2 15,5-10 0</inkml:trace>
  <inkml:trace contextRef="#ctx0" brushRef="#br0">22022 1085 0,'0'0'0,"0"0"0,0 0 0,0 0 15,0 0 0,0 0 0,17-4 0,-17 4 16,0 0 0,0 0 0,0 0 0,0 0 16,0 0 0,0 0 0,0 0 0,13 11 15,-13-11 0,3 14 0,-3-4 0,3 3 16,-3-3 0,2 7 0,-2-1 0,-2 4 15,-4-2 0,0 2 0,-1 3 0,-2-5 16,-1-1 0,-6 4 0,7-3 0,-4 2 0,-4-2 16,1-3 0,-1 3 0,-2-7 15,0 1 0,2 0 0,1-2 0,-2-6 16,9-2 0,9-2 0</inkml:trace>
  <inkml:trace contextRef="#ctx0" brushRef="#br0">22493 771 0,'0'0'0,"0"0"0,0 0 15,0 0 0,0 0 0,0 0 0,0 0 16,-4-15 0,4 15 0,0 0 0,0 0 16,0 0 0,0 0 0,0 0 0,0 0 15,0 0 0,0 0 0,-9-7 0,9 7 16,0 0 0,0 0 0,0 0 0,0 0 15,0 0 0,0 0 0,0 0 0,0 0 16,0 0 0,0 0 0,0 0 0,0 0 0,0 0 16,0 0 0,0 0 0,-11-10 0,11 10 15,0 0 0,0 0 0,0 0 0,0 0 16,0 0 0,0 0 0,0 0 0,0 0 16,0 0 0,0 0 0,0 0 0,0 0 15,0 0 0,0 0 0,0 0 0,0 0 16,0 0 0,0 0 0,0 0 0,0 0 15,0 0 0,0 0 0,0 0 0,0 0 0,0 0 16,0 0 0,0 0 0,0 0 16,0 0 0,0 0 0,0 0 0,21 32 0,-21-32 15,0 7 0,0-7 0,0 0 0,0 0 16,3 14 0,-3-14 0,0 0 0,0 0 16,0 13 0,0-13 0,0 0 0,0 0 15,0 0 0,0 0 0,-3 10 0,3-10 16,0 0 0,0 0 0,0 0 0,0 0 15,0 0 0,0 0 0,0 0 0,0 0 16,0 0 0,0 0 0,0 0 0,0 0 16,0 0 0,0 0 0,0 0 0,0 0 0,0 0 15,0 0 0,0 0 0,0 0 0,0 0 16,0 0 0,0 0 0,23 0 0,-23 0 16,0 0 0,0 0 0,10 8 0,-10-8 15,9 7 0,-9-7 0,8 10 0,-8-10 16,3 15 0,-3-7 0,0 4 0,0-2 15,-7 9 0,3 1 0,-8-1 0,2 4 16,-4-1 0,3-2 0,-5-1 0,4-1 16,-1 0 0,-1-2 0,3-3 0,4-1 15,-2 0 0,3-4 0,1-1 0,5-7 0,-4 12 16,4-12 0,-9 11 0,9-11 0,-4 6 16,4-6 0,0 0 0,0 0 0,0 12 15,0-12 0,0 0 0,13 10 0,-1-7 16,7 2 0,6-3 0,16 1 0,-7-3 15,12-5 0,-8 3 0,-5-1 0,-6 0 16,-5 1 0,-6 0 0,1-4 0,-17 6 16,24-6 0,-12 0 0,-2 0 0,-2-5 15,-2 1 0</inkml:trace>
  <inkml:trace contextRef="#ctx0" brushRef="#br0">22589 288 0,'-8'-8'0,"8"8"0,0 0 0,-8-8 0,8 8 15,0 0 0,0 0 0,0 0 0,0 0 16,0 0 0,0 0 0,43 16 0,-4 1 15,-1 3 0,3-4 0,0 7 0,0-3 16,0 5 0,4 3 0,-2-2 0,-5-1 16,-1 4 0,1-5 0,-3 4 0,-2 2 15,-3 1 0,0 2 0,-11 2 0,5-4 16,-11-4 0,-3-3 0,0 11 0,-10-5 16,-2 7 0,-4 2 0,-4 0 0,4-1 15,-5-1 0,-11 0 0,6-3 0,-5 3 16,1-2 0,-2-3 0,2-2 0,-6 4 0,4-4 15,1-9 0,4 1 0,0-4 0,6-1 16,-4 1 0,3-6 0,0 3 0,2-6 16,-1 2 0,8-4 0,-6 0 0,9-7 15,-10 10 0,10-10 0,-8 10 0,8-10 16,0 0 0,-7 7 0,7-7 0,0 0 16,0 0 0,-8 8 0,8-8 0,0 0 15,0 0 0,0 0 0,0 0 0,0 0 0,-5 10 16,5-10 0,0 0 0,0 0 15,0 0 0,0 0 0,0 0 0,0 0 0,0 0 16,-30-22 0</inkml:trace>
  <inkml:trace contextRef="#ctx0" brushRef="#br0">21049 1792 0,'0'0'0,"0"0"0,0 0 16,0 0 0,0 0 0,0 0 15,42 17 0,2-15 0,6 3 0,5-5 16,35 3 0,-3-6 0,3 3 0,-2-5 16,88 2 0,-94-3 0,-16 2 15,-12 2 0,1 1 0,-1-2 0,-4-1 16,1 4 0,-3-3 0,36 0 0,-40 3 16,-3-6 0,-8 4 0,-3 0 0,-3 0 15,-2-1 0,0 1 0,-3-3 16,-1 2 0,-1 1 0,-7-3 0,1 2 0,-14 3 15,20-4 0,-20 4 0,17-6 0,-17 6 16,18-4 0,-18 4 0,8-6 0,-8 6 16,0 0 0,0 0 0,14-4 0,-14 4 15,0 0 0,0 0 0,0 0 0,0 0 16</inkml:trace>
  <inkml:trace contextRef="#ctx0" brushRef="#br0">21355 2041 0,'0'0'0,"0"0"15,87-20 0,-38 18 0,4-1 0,3-4 0,33 4 16,3-5 0,-1 2 0,-4 0 15,-1 5 0,-19-2 0,-11 0 0,-1 0 0,-4 6 16,-1-6 0,-4 6 0,-4-3 0,-8-3 16,-6 3 0,-9 0 0,1 0 0,-20 0 15,23-2 0,-23 2 0,20 0 0,-20 0 16,0 0 0,19 0 0,-19 0 0,0 0 16,0 0 0,14-4 0,-14 4 0,0 0 15,0 0 0,0 0 0,9-6 0,-9 6 16,0 0 0,0 0 0,0 0 0,0 0 0,0 0 15,5-11 0</inkml:trace>
  <inkml:trace contextRef="#ctx0" brushRef="#br0">24796 702 0,'0'0'0,"-19"0"0,19 0 0,0 0 15,0 0 0,0 0 0,0 0 16,0 0 0,0 0 0,0 0 0,-9 7 0,9-7 15,0 12 0,-2-4 0,-2 12 0,0 2 16,-11 12 0,4 1 0,-4 0 0,-4 1 16,-4 4 0,-2-6 0,0 4 0,-1-7 15,1 1 0,0-2 0,3-3 0,9-10 0,-1-2 16,0 5 0,6-7 0,0-1 16,1-7 0,7-5 0</inkml:trace>
  <inkml:trace contextRef="#ctx0" brushRef="#br0">24870 592 0,'8'-11'16,"-8"11"0,5-7 0,-5 7 0,0 0 16,6-8 0,-6 8 0,0 0 0,0 0 15,0 0 0,0 0 0,0 0 0,0 0 0,0 0 16,38 20 0,-27-14 0,4 13 15,1-5 0,-1 4 0,2-4 0,-1 7 0,1-4 16,8 12 0,-6-6 0,1-4 0,-5-5 16,2 1 0,-7 5 0,6-5 0,-1 0 15,-4-3 0,-1 1 0,-1-5 0,-4 0 16,4 1 0,-4-2 0,-5-7 0,11 9 16</inkml:trace>
  <inkml:trace contextRef="#ctx0" brushRef="#br0">25360 686 0,'3'-8'0,"-3"8"0,8-15 16,-5 9 0,-3 6 0,2-12 0,-2 12 0,0 0 15,6-12 0,-6 12 0,0 0 0,2-8 16,-2 8 0,0 0 0,0 0 0,0 0 16,0 0 0,0 0 0,0 0 0,0 0 15,0 0 0,0 0 0,0 50 0,-5-27 16,-3 12 0,-3 1 0,0-3 0,-1 8 15,-2-8 0,-4 2 0,4 1 0,1-11 16,5 1 0,1-4 0,3-2 0,-2-7 0,3 0 16</inkml:trace>
  <inkml:trace contextRef="#ctx0" brushRef="#br0">25480 1040 0,'0'0'0,"9"-7"0,-9 7 15,9-6 0,-9 6 0,0 0 0,7-7 16,-7 7 0,0 0 0,0 0 0,17-3 0,-17 3 16,0 0 0,23 10 0,-14-4 15,-1 1 0,0 3 0,1-3 0,-3 5 0,-1-2 16,4 10 0,-5-3 0,-1-4 0,-3 1 16,0-1 0,0 0 0,0-4 0,-3 1 15,3 2 0,0-12 0,-3 23 0,2-15 16,1 1 0,0-9 0,-7 14 0,7-14 15,0 10 0,0-10 0,0 0 0,0 15 16,0-15 0,0 0 0,0 0 0,8 5 16,-8-5 0,0 0 0,47-10 0,-8-5 15,-4-3 0,0 0 0</inkml:trace>
  <inkml:trace contextRef="#ctx0" brushRef="#br0">25993 1041 0,'16'-16'0,"0"1"0,-3 0 0,4 0 0,-6 4 15,3-1 0,-7 6 0,2-6 0,-9 12 16,17-13 0,-13 6 0,-4 7 0,13-13 15,-13 13 0,8-7 0,-8 7 0,0 0 16,13-4 0,-13 4 0,0 0 0,0 0 16,0 0 0,0 0 0,19 14 0,-13-4 15,-4 2 0,6 6 0,-8 2 0,4-4 16,-4 1 0,0 4 0,-4-3 0,2 4 16,-4-4 0,1 3 0,-3-2 0,-1 1 0,-1-4 15,-1 5 0,-3-1 0,3-6 16,-3 5 0,3-7 0,1-2 0</inkml:trace>
  <inkml:trace contextRef="#ctx0" brushRef="#br0">26447 599 0,'0'0'0,"0"0"0,0 0 0,6-13 0,-6 13 16,0 0 0,0 0 0,0 0 0,0 0 15,10-8 0,-10 8 0,0 0 0,0 0 16,0 0 0,0 0 0,0 0 0,17-4 16,-17 4 0,0 0 0,0 0 0,0 0 15,0 0 0,0 0 0,0 0 0,0 0 16,0 0 0,27 0 0,-27 0 0,0 0 15,0 0 0,0 0 0,0 0 0,0 0 16,0 0 0,19 12 0,-10-6 0,-9-6 0,10 17 16,1-1 0,-2-4 0,4 6 0,-5 2 15,6-3 0,-6 2 0,0 1 0,1 0 16,-1 0 0,0 1 0,3-3 0,-9 2 16,10-3 0,-7-1 0,2-4 0,3 8 15,-5-9 0,1 4 0,-1-5 0,0-2 16,4 0 0,-9-8 0,0 0 0,21 4 15</inkml:trace>
  <inkml:trace contextRef="#ctx0" brushRef="#br0">26995 602 0,'0'0'0,"0"0"0,0 0 0,0 0 16,0 0 0,0 0 0,0 0 0,0 0 15,0 0 0,0 0 0,-11 51 0,-3-18 16,2 5 0,-1-3 0,-4 1 0,4 2 16,-4-1 0,4-1 0,-7-3 0,8-3 0,-6 3 15,0 2 0,-5-6 0,6-9 16,4 0 0</inkml:trace>
  <inkml:trace contextRef="#ctx0" brushRef="#br0">27038 916 0,'0'0'0,"0"0"16,0 0 0,4-10 0,-4 10 0,0 0 15,0 0 0,0 0 0,0 0 0,6-10 16,-6 10 0,0 0 0,0 0 0,0 0 15,0 0 0,0 0 0,12-10 0,-12 10 16,16-1 0,-16 1 0,0 0 0,28-7 16,-28 7 0,0 0 0,27 7 0,-27-7 15,16 10 0,-16-10 0,14 9 0,-6-2 0,-8-7 16,6 15 0,-6-2 0,0-3 16,0 1 0,-3-1 0,0 2 0,-2 8 0,0-2 15,2-1 0,0-4 0,-3-3 0,6 2 16,-2-3 0,2-9 0,0 21 0,2-12 15,1 4 0,6 6 0,-1-5 0,0 4 16,3-1 0,-3 1 0,3-3 0,-2-5 16,0 2 0,-2-5 0,-5 3 0,3-3 15,-1 3 0,-4-10 0,8 15 0,-8-7 16,0-8 0,0 15 0,0-15 0,-8 12 16,-1-6 0,1 4 0,-11 0 0,3 0 0,-4 1 15,1-1 0,3-3 0,2 0 16,0-4 0,14-3 0,-24 0 0,24 0 15</inkml:trace>
  <inkml:trace contextRef="#ctx0" brushRef="#br0">27580 817 0,'0'0'0,"0"0"0,0 0 16,22 13 0,-21-6 0,-1-7 0,4 20 16,-2 1 0,-8 3 0,5-2 0,-7 1 15,1-1 0,-8 11 0,1-5 0,1-5 16,-6 9 0,4-8 0,-1-2 0,2-6 16,-2 0 0,2 3 0,-2-3 0,5-4 15,3 1 0,-6-9 0,14-4 0</inkml:trace>
  <inkml:trace contextRef="#ctx0" brushRef="#br0">27941 682 0,'9'-10'16,"-9"10"0,8-7 0,-8 7 0,0 0 0,0 0 16,0 0 0,0 0 0,11-8 15,-11 8 0,0 0 0,0 0 0,0 0 0,0 0 16,0 0 0,14 23 0,-9-13 0,-2 2 16,5 5 0,-4 3 0,6-3 0,-5 1 15,3 0 0,-1 0 0,0 2 0,2-7 16,-1 1 0,-1-3 0,2-1 0,-1-2 15,3 2 0,-3 0 0,1-5 0,1 0 16,5 0 0,-15-5 0,0 0 0</inkml:trace>
  <inkml:trace contextRef="#ctx0" brushRef="#br0">28484 576 0,'0'0'0,"0"0"15,0 0 0,0 0 0,0 0 0,0 0 16,0 0 0,0 0 0,0 0 0,0 0 16,0 0 0,-25 51 0,9-15 0,-6-4 15,-3 4 0,0 2 0,-3-2 0,5 2 16,1-5 0,-4 2 0,5-3 0,-1 1 16,8-9 0,4-1 0,2-6 0,1-3 0,2-2 15</inkml:trace>
  <inkml:trace contextRef="#ctx0" brushRef="#br0">28486 954 0,'0'0'16,"0"0"0,0 0 0,0 0 0,6-11 15,-6 11 0,0 0 0,0 0 0,0 0 16,0 0 0,0 0 0,0 0 0,0 0 0,0 0 15,10-6 0,-10 6 0,0 0 0,0 0 16,0 0 0,0 0 0,33 4 0,-33-4 16,34 10 0,-18-4 0,-2 1 0,-1-1 15,-2 0 0,-11-6 0,22 16 0,-17-8 16,1 2 0,0 0 0,2 7 0,-6 0 16,-4 4 0,-3 0 0,2-1 0,-6-1 15,5 3 0,-5-4 0,1 5 0,-1-4 16,4 1 0,-1-4 0,2-5 0,0 1 15,2-2 0,2-10 0,-3 23 0,6-13 0,3-2 16,1 2 0,1 0 0,14 0 0,-2-2 16,7-3 0,1-5 0,-2-3 0,13-4 15,2-10 0,-3-2 0,-2-6 0</inkml:trace>
  <inkml:trace contextRef="#ctx0" brushRef="#br0">28856 256 0,'19'-15'0,"0"3"15,1-1 0,1 3 0,4 5 0,19-4 16,-6 3 0,3 1 0,-11 5 0,-3 3 15,-2 1 0,-5 2 0,1 4 0,-4 5 16,-4-3 0,-1 7 0,-3 1 0,-5 2 16,-4 3 0,3 12 0,-10 3 0,0-1 0,2-2 15,-4 2 0,0 1 0,5 3 0,-4 2 16,-1-10 0,4 10 0,5-6 0,2 4 16,1-2 0,-3-3 0,9 5 0,-4-7 15,2 7 0,2-3 0,3-1 0,-4-2 16,6-3 0,-6 4 0,0-9 0,-3-3 15,2 0 0,3 9 0,-2-6 0,-3-5 16,1 1 0,2 11 0,-1-7 0,-3-2 0,1 10 16,2-1 0,3-1 0,-6-2 15,0-9 0,4 13 0,0-2 0,-2-6 16,2-2 0,0 8 0,-5-8 0,2-5 0,-2 1 16,-3-5 0,-3 2 0,1-5 0,-4 5 15,-6-3 0,-6-2 0,-20 10 0,-12-5 16,-34 7 0,-12-6 0,-11-5 0</inkml:trace>
  <inkml:trace contextRef="#ctx0" brushRef="#br0">28489 1106 0,'0'0'0,"11"-4"0,-11 4 15,0 0 0,9-6 0,-9 6 0,0 0 16,9-4 0,-9 4 0,0 0 0,4-7 0,-4 7 16,0 0 0,8-10 0,-8 10 0,5-9 15,2 6 0,-7 3 0,7-10 0,-1 4 16,-1-1 0,4 0 0,-4 1 0,3-1 16,-8 7 0,11-10 0,-5 5 0,3-2 15,-9 7 0,7-6 0,-7 6 0,8-10 16,-6 7 0,-2 3 0,7-9 0,-7 9 15,0 0 0,0 0 0,8-4 0,-8 4 16,0 0 0,0 0 0,0 0 0,0 0 0,0 0 16,10 16 0,-7-3 0,0 7 15,-3 5 0,0-2 0,0 13 0,3 0 0,0 1 16,0 1 0,2-1 0,-3-8 0,5-1 16,0-5 0,-4 0 0,4-1 0,2 1 15,2 0 0,-2-8 0,1 5 0,-2-9 16,4 1 0,-4-4 0,0 0 0,3-4 15,-3-1 0,-8-3 0,20 0 0,-20 0 16,21-5 0,-9-1 0,-4 2 0,5-6 16,4-3 0,-4 5 0,-2-2 0,0 0 0,-3 7 15,0-2 0,-8 5 0,12-7 0,-12 7 16,0 0 0,0 0 0,20 9 16,-10 0 0,0 11 0,1 0 0,0 15 0,3 4 15,0-1 0,-6 4 0,0-3 0,1 3 16,-2-6 0,0 2 0,-5-2 0,-2-6 15,-2-5 0,-1-3 0,-5-2 0,-9 2 16,-3-7 0,-23 9 0</inkml:trace>
  <inkml:trace contextRef="#ctx0" brushRef="#br0">19096 909 0,'-6'-7'0,"6"7"15,0-7 0,0 7 0,0 0 0,3-19 16,-3 19 0,10-16 0,5-1 0,-2 4 16,-3 0 0,0 4 0,-2 0 0,0 2 15,-2-3 0,-1 4 0,0-1 0,-5 7 0,6-8 16,-6 8 0,0 0 0,0 0 15,0 0 0,0 0 0,0 0 0,-22-7 16,22 7 0,-40 20 0,19-8 0,-12 12 0,15-4 16,2 0 0,2-2 0,2 0 0,1 5 15,5-3 0,5 2 0,-2-1 0,6 5 16,11 9 0,-4-2 0,4-5 0,-1-3 16,-1-3 0,3 12 0,2-1 0,-1-6 15,-7-3 0,-1 1 0,0 10 0,-6-7 16,6 7 0,-16 2 0,6 0 0,-6-1 15,0-7 0,-1-3 0,2-3 0,-2-1 0,7 4 16,-4-5 0,0 1 0,3 1 0,3-2 16,3-1 0,3 2 0,2-2 0,1 1 15,1 2 0,8 9 0,0-5 0,4 5 16,-8-9 0,2 2 0,-8-5 0,1-2 16,1 0 0,-4 5 0,-1-5 0,-2 4 15,-3-3 0,0-5 0,0 7 0,-3-7 16,-2 0 0,-1 6 0,-2-5 0,3 1 15,-3-4 0,-1-5 0,4 3 0,-3-4 16,-3 0 0,11-6 0,-34 0 0</inkml:trace>
  <inkml:trace contextRef="#ctx0" brushRef="#br0">17056 1360 0,'0'-10'0,"0"-3"16,0 13 0,0-16 0,-2 6 0,2 10 15,-2-15 0,2 15 0,0-10 0,0 10 16,0 0 0,-4-12 0,4 12 0,0 0 16,0 0 0,0 0 0,0 0 0,0 0 15,0 0 0,0 0 0,19 28 0,-8-6 16,8 11 0,3 0 0,3 2 16,-1-1 0,3 1 0,1-2 0,-1 3 0,0-7 15,1 0 0,0 1 0,2-2 0,-7-5 16,-5-7 0,0 1 0,-4-5 0,6 1 15,-9-6 0,0-2 0,-11-5 0</inkml:trace>
  <inkml:trace contextRef="#ctx0" brushRef="#br0">17630 1259 0,'0'0'0,"0"-9"0,0 9 16,0 0 0,0-13 0,0 13 15,0 0 0,0 0 0,0 0 0,0 0 0,0 0 16,-2-12 0</inkml:trace>
  <inkml:trace contextRef="#ctx0" brushRef="#br0">17318 1367 0,'0'0'0,"0"0"0,-7-10 16,7 10 0,0 0 0,-3-10 0,3 10 15,0 0 0,3-16 0,-3 16 0,0 0 16,5-15 0,-5 15 0,0-10 0,0 10 15,0 0 0,2-14 0,-2 14 0,0 0 16,-2-11 0,2 11 0,0 0 0,-16-10 16,16 10 0,-23-7 0,2 7 0,-1-1 0,1 1 15,-5-4 0,4 8 0,1-4 0,0 1 16,3-1 0,5 5 0,13-5 0,-23 5 16,13 0 0,10-5 0,-14 13 0,7-6 15,6 3 0,2 2 0,13 7 0,3 13 16,11 4 0,5-3 0,0 5 0,24 18 15,-10-16 0,-6-4 0,-1 2 0,0-3 0,-2 1 16,-5-1 0,2-2 0,-2 3 0,-7-3 16,0 2 0,-7-12 0,-6-3 15,-1-2 0,2-1 0,-6-2 0,-3-4 0,0 2 16,-2-3 0,-3-10 0,3 17 0,-3-17 16,-6 15 0,6-15 0,-8 13 0,-2-8 15,-10 5 0,-2-7 0,-5 3 0,3-4 16,-1-2 0,-5-2 0,-7-4 0,-3 3 15,6-4 0,-3-5 0,7 3 0,3 1 16,1-2 0,5 1 0,-1-1 0,0 0 16,-1 0 0,6 1 0,2 0 0,0-1 0,-3 4 15,10-1 0,-3 1 0,11 6 0,-17-7 16,17 7 0,-8-10 0,8 10 16,3-12 0,-3 12 0</inkml:trace>
  <inkml:trace contextRef="#ctx0" brushRef="#br0">17725 1479 0,'0'0'0,"7"-10"16,-7 10 0,6-10 0,-6 10 0,10-12 15,-4 6 0,3-2 0,0 5 16,12-8 0,17-6 0,-8 5 0,11 0 0,6-3 15,-4 2 0,4 3 0,-1 3 0,1 1 16,-3 4 0,-4 2 0,-6 0 0,-13 2 16</inkml:trace>
  <inkml:trace contextRef="#ctx0" brushRef="#br0">17917 1666 0,'0'0'0,"-10"3"0,10-3 0,0 0 15,0 0 0,0 0 0,0 0 0,0 0 16,0 0 0,0 0 0,47-12 0,-6 2 16,3-1 0,2 1 0,-1 2 0,-3-1 15,6 5 0,-7-3 0,-11 1 0,8-1 16</inkml:trace>
  <inkml:trace contextRef="#ctx0" brushRef="#br0">20297 2102 0,'0'0'15,"0"0"0,0 0 0,0 0 0,0 0 16,0 0 0,-10 6 0,10-6 0,0 0 0,0 0 16,0 0 0,0 0 0,47 15 15,-24-15 0,21 10 0,3-8 0,3 0 16,4 1 0,-2-2 0,8-1 0,31 0 0,2-1 16,-11-2 0,5 1 0,10 2 0,-8-2 15,8-4 0,4 4 0,5 0 0,-6-9 16,9 7 0,2-2 0,71-8 0,-59 5 15,-24 2 0,4-1 0,7 1 0,74-11 16,-60 3 0,-27 7 0,7-2 0,81-4 16,-54 1 0,-27 4 0,-1 2 0,7-1 15,89-4 0,-76 6 0,-26-1 0,1 2 16,-4 3 0,1-3 0,-7-1 0,5 2 16,-2 1 0,-26 0 0,25 3 0,-4-4 15,-21 4 0,18-6 0,-12 6 0,-17 0 0,30 0 16,-17 0 0,15-4 0,-17 1 0,-7 3 15,0-5 0,-5 4 0,2-2 0,4 3 16,-8-2 0,2-2 0,-5 0 0,5 2 16,-10-1 0,-1-1 0,-7 4 0,-7-6 15,-4 4 0,-3 2 0,5-6 0,-2 4 16,-1 0 0,-6-1 0,6-2 0,-7 3 16,7-1 0,-7 1 0,7-1 0,-5 1 0,4-1 15,0 1 0,0-1 0,2 3 16,0-2 0,1 2 0,0-1 0,2-3 15,14 4 0,-8-2 0,-4 2 0,-5-4 0,13 4 16,-4 0 0,-9-2 0,2 2 16,1 0 0,-2 0 0,-1 0 0,1 0 0,2-1 15,-4 2 0,1-1 0,1 0 0,-1 0 16,2 0 0,0 0 0,-1 0 0,3 0 16,-1 0 0,-2 0 0,-1 0 0,1 2 15,-3-2 0,2 0 0,-2 0 0,0 0 16,-5 0 0,4 0 0,2 4 0,-4-4 0,1 0 15,-20 0 0,30-4 0,-17 8 0,-13-4 16,35 0 0,-19 0 0,1 0 0,-17 0 16,30 0 0,-30 0 0,25 0 0,-9 0 15,4 2 0,-20-2 0,32-2 0,-21 4 16,-11-2 0,22 4 0,-22-4 0,22 0 16,-22 0 0,16 0 0,-16 0 0,20 1 15,-20-1 0,0 0 0,21 0 0,-21 0 16,0 0 0,20 0 0,-20 0 0,0 0 15,0 0 0,21 2 0,-21-2 0,0 0 16,0 0 0,0 0 0,19 0 0,-19 0 16,0 0 0,0 0 0,0 0 0,0 0 0,20 0 15,-20 0 0,0 0 0,0 0 0,0 0 16,0 0 0,0 0 0,0 0 0,19 0 16,-19 0 0,0 0 0,0 0 15,0 0 0,0 0 0,0 0 0,0 0 0,0 0 16,0 0 0,0 0 0,0 0 0,0 0 15,19 0 0,-19 0 0,0 0 0,0 0 16,0 0 0,0 0 0,0 0 0,0 0 0,0 0 16,0 0 0,0 0 0,0 0 15,0 0 0,0 0 0,0 0 0,0 0 16,0 0 0,0 0 0,17-2 0,-17 2 0,0 0 16,0 0 0,0 0 0,0 0 0,0 0 15,0 0 0,0 0 0,0 0 0,0 0 16,3-11 0,-3 11 0,0 0 0,0 0 15,0 0 0,0 0 0,0 0 0,0 0 16,0 0 0,0 0 0,0 0 0,4-10 16,-4 10 0,0 0 0,0 0 0,0 0 15,0 0 0,0 0 0,0 0 0,0 0 0,0 0 16,0 0 0,0 0 0,3-8 0,-3 8 16,0 0 0,0 0 0,0 0 0,0 0 15,0 0 0,0 0 0,0 0 0,0 0 16,0 0 0,0 0 0,0 0 0,0 0 15,6-10 0,-6 10 0,0 0 0,0 0 16,0 0 0,0 0 0,0 0 0,0 0 16,0 0 0,0 0 0,0 0 0,0 0 0,0 0 15,0 0 0,0 0 0,0 0 16,2-10 0,-2 10 0,0 0 0,0 0 16,0 0 0,0 0 0,0 0 0,0 0 0,0 0 15,0 0 0,0 0 0,0 0 16,0 0 0,0 0 0,7-10 0,-7 10 0,0 0 15,0 0 0,0 0 0,0 0 0,0 0 16,0 0 0,0 0 0,0 0 0,0 0 16,0 0 0,0 0 0,0 0 0,0 0 15,0 0 0,0 0 0,0 0 0,0 0 16,0 0 0,0-10 0,0 10 0,0 0 0,0 0 16,0 0 0,0 0 0,0 0 15,0 0 0,0 0 0,0 0 0,0 0 0,0 0 16,0 0 0,0 0 0,-7-13 0,7 13 15</inkml:trace>
  <inkml:trace contextRef="#ctx0" brushRef="#br0">31421 805 0,'2'-13'0,"-2"13"15,0-12 0,0 12 0,0 0 0,3-9 0,-3 9 16,0 0 0,0 0 0,0 0 0,0 0 16,0 0 0,0 0 0,0 0 0,0 0 15,12 44 0,-7-9 0,1 1 0,-4 4 16,0 4 0,1 1 0,4 0 16,-2 38 0,-2-41 0,-1 0 0,4-3 15,-6-1 0,2-9 0,-2-2 0,0-5 16,2-2 0,-2 3 0,4-7 0,-8 2 15,8-6 0,-4 1 0,0-1 0,0-12 16,0 18 0,0-11 0,0-7 0,0 12 16,0-12 0,0 0 0,0 12 0,0-12 0,0 0 15,0 0 0,0 0 0,0 0 0,0 0 16,0 0 0,0 0 0,0 0 0,-4-43 16,4 25 0,0-7 0,-2-1 0,2-7 15,0 0 0,-2 6 0,2 3 0,2-11 16,-2 4 0,2-7 0,-2 8 0,0 5 15,4 1 0,-4 7 0,0-7 0,0 1 16,0 8 0,6-4 0,-6 1 0,0-1 0,0 1 16,4 4 0,-4-1 0,0 3 15,0 2 0,0-3 0,1 3 0,-1-1 0,0-2 16,3 1 0,-1-1 0,1 1 0,0-6 16,1-1 0,3-1 0,-4 6 0,5 1 15,-5 1 0,2 0 0,-2 1 0,2 2 16,-5 0 0,0 9 0,10-18 0,-9 10 15,-1 8 0,6-14 0,-6 14 0,2-13 16,-2 13 0,3-8 0,-3 8 0,0 0 16,3-10 0,-3 10 0,0 0 0,5-12 15,-5 12 0,0 0 0,0 0 0,0 0 0,3-10 16,-3 10 0,0 0 0,0 0 0,0 0 16,0 0 0,3-10 0,-3 10 0,0 0 15,0 0 0,0 0 0,0 0 0,0 0 16,0 0 0,0 0 0,0 0 0,0 0 15,0 0 0,0 0 0,0 0 0,0 0 16,0 0 0,0 0 0,15 35 0,-14-22 16,2 6 0,0 1 0,-3 2 0,2 3 15,-2 0 0,-2-3 0,2 15 0,0 0 16,-3-5 0,3 2 0,-3-3 0,3 7 16,-1 0 0,-6-2 0,5 1 0,-2 0 15,-1 0 0,5-7 0,-6 7 0,4-8 16,-6-6 0,8-1 0,-3 0 0,0 0 0,2-2 15,-6-3 0,4 0 0,-2-5 0,5 0 16,-3 1 0,3-3 0,0-10 0,0 18 16,0-8 0,0-10 0,-5 12 0,5-12 15,0 12 0,0-12 0,0 0 0,0 7 16,0-7 0,0 0 0,0 0 0,-3 10 0,3-10 16,0 0 0,0 0 0,0 0 15,0 0 0,0-47 0,0 23 0,-4-10 0,4-6 16,0 3 0,-4-2 0,12-1 0,-5 3 15,-1-5 0,1-3 0,5 6 0,-5 0 16,4 2 0,0 2 0,-2-5 0,3 4 16,0-2 0,-2 12 0,2 1 0,0 4 15,-3-1 0,4-4 0,2 3 0,-3 1 16,4 3 0,1-1 0,1-2 0,-1 5 16,-2-2 0,6 0 0,0 2 0,1 3 15,-1-1 0,0 3 0,-4 2 0,0 3 0,-5-4 16,4 7 0,-4-3 0,-8 7 15,16-6 0,-16 6 0,18-4 0,-18 4 0,0 0 16,24 2 0,-24-2 0,19 11 16,-14-3 0,6 12 0,-3 0 0,1 2 0,-1 14 15,-3 0 0,-2 3 0,5-2 0,-8 0 16,-3-8 0,-2-1 0,5-6 0,-3 3 16,-2-3 0,-1-3 0,1 3 0,-1-4 15,-2 0 0,-5-5 0,3 3 0,0-4 16,-7 1 0,4-3 0,2-2 0,2 1 0,-1-5 15,5 5 0,5-9 0,-15 6 0,15-6 16,0 0 0,-10 10 0,10-10 16,-8 6 0,8-6 0,0 0 0,0 0 0,0 0 15,-12 7 0,12-7 0,0 0 0,0 0 16,-2 10 0,2-10 0,0 0 0,2 14 16,-2-14 0,7 17 0,-2-7 0,3 1 15,5 5 0,1-4 0,-1 4 0,7-4 16,-2 3 0,-3-5 0,7-2 0,0 5 15,-8-5 0,-1-1 0,1-2 0,-1 0 16,1 0 0,-14-5 0,24 2 0,-1-2 0,0-4 16,-2-4 0</inkml:trace>
  <inkml:trace contextRef="#ctx0" brushRef="#br0">32350 327 0,'5'-15'15,"-5"15"0,0 0 0,3-10 0,-3 10 16,0 0 0,13-7 0,-13 7 0,14-7 16,-14 7 0,14-6 0,-14 6 0,19-4 0,-19 4 15,16-3 0,-16 3 0,0 0 0,0 0 16,22 3 0,-22-3 0,0 0 16,14 4 0,-14-4 0,9 8 0,-9-8 0,5 10 15,-5-10 0,8 15 0,-6-7 0,4-1 16,-4 3 0,8 0 0,-6-1 0,2 1 15,4 7 0,4 1 0,-3-7 0,1 7 16,-1-4 0,-4-4 0,1 1 0,-1-4 16,-2 3 0,1-3 0,-4 3 0,-2-10 15,5 13 0,-5-13 0,-1 15 0,-5-8 16,-3 3 0,-8 2 0,2 3 0,-8-1 0,1 0 16,4-2 0,-2-2 0,1-1 0,3-2 15,0 0 0,4 1 0,1-3 0,0 0 16,11-5 0,-16 7 0,16-7 0,-14 6 15,14-6 0,-11 4 0,11-4 0,0 0 16,-17 8 0</inkml:trace>
  <inkml:trace contextRef="#ctx0" brushRef="#br0">32237 402 0,'0'0'16,"0"0"0,0 0 0,0 0 0,0 0 0,-9-10 15,9 10 0,0 0 0,0 0 0,0 0 16,0 0 0,0 0 0,0 0 0,0 0 15,15-11 0,-15 11 0,10-5 0,-10 5 16,20-7 0,-20 7 0,17-5 0,-17 5 16,13-5 0,-13 5 0,13-3 0,-13 3 15,0 0 0,17-3 0,-17 3 0,13-3 16,-13 3 0,20-3 0,-20 3 0,19 0 0,-19 0 16,22-4 0,-22 4 0,19 0 0,-8 4 15,-11-4 0,19 0 0,-11 3 0,-8-3 16,15 4 0,-15-4 0,10 2 0,-10-2 15,0 0 0,8 8 0,-8-8 0,0 0 16,0 0 0,8 10 0,-8-10 0,0 0 16,0 0 0,-3 12 0,3-12 0,0 0 15,0 0 0,0 0 0,-5 16 0,5-16 16,0 0 0,-3 7 0,3-7 0,0 0 0,0 0 16,-8 10 0,8-10 0,0 0 15,-4 6 0,4-6 0,0 0 0,-10 8 16,10-8 0,0 0 0,-10 4 0,10-4 0,0 0 15,-14 10 0,14-10 0,-11 3 16,11-3 0,0 0 0,-13 5 0,13-5 0,0 0 16,0 0 0,-16 8 0,16-8 0,0 0 15,0 0 0,0 0 0,-9 2 0,9-2 16,0 0 0,0 0 0,0 0 0,0 0 16,0 0 0,0 0 0,0 0 0,0 0 15,0 0 0,0 0 0,0 0 0,0 0 16,25 13 0,-25-13 0,0 0 0,18 2 15,-18-2 0,0 0 0,20 2 0,-20-2 16,0 0 0,17 3 0,-17-3 0,0 0 0,15 5 16,-15-5 0,0 0 0,11 2 0,-11-2 15,0 0 0,14 3 0,-14-3 0,0 0 16,16 7 0,-16-7 0,18 6 0,-11-3 16,-7-3 0,16 6 0,-7-2 0,-9-4 15,17 10 0,-17-10 0,11 6 0,-11-6 16,10 6 0,-10-6 0,9 6 0,-9-6 15,8 7 0,-8-7 0,0 0 0,3 13 16,-3-13 0,2 9 0,-2-9 0,0 0 0,-2 14 16,2-14 0,-9 7 0,3 3 15,-2-4 0,8-6 0,-27 15 0,8-5 16,-2-3 0,-5 1 0,-1 0 0,-1-3 0,-18 2 16,-2-2 0</inkml:trace>
  <inkml:trace contextRef="#ctx0" brushRef="#br0">21108 2447 0,'0'0'0,"0"0"0,0 0 15,0 0 0,0 0 0,0 0 0,0 0 16,0 0 0,0 0 0,30 13 0,-10-10 16,3-1 0,16 5 0,2-4 0,9-11 0,-1 8 15,4 0 0,9-2 0,23 0 0,5-4 16,-5 2 0,8 1 0,-6 3 0,-5 3 16,6-3 0,3-6 0,-6 6 0,-17 3 15,-9-6 0,29 3 0,-4-4 0,-16-2 16,16 3 0,-14-4 0,17 1 0,-20 4 15,24-6 0,-10-1 0,9-5 0,-1 5 16,4-4 0,-2 4 0,-1-1 0,0-6 16,-2 8 0,-20 0 0,-10 3 0,-3 0 15,0 0 0,-1 5 0,1-2 0,-2 6 16,-5-4 0,2 3 0,-2 0 0,1-1 0,-1 0 16,-2 4 0,1-1 0,2-1 0,3-1 15,-6 1 0,2-1 0,3-3 0,1 3 16,-5-3 0,2-3 0,0 0 0,6 3 15,-9-3 0,5-1 0,-2-4 0,-10 7 16,8-7 0,-2 6 0,-6-4 0,-5 2 16,-6 1 0,-6-2 0,2 3 0,-2-1 15,-5 0 0,4 1 0,-1 2 0,-6-2 0,2 2 16,-2-3 0,-14 3 0,26 0 16,-15 0 0,-11 0 0,29 0 0,-19 0 15,11 0 0,-1 3 0,-6-3 0,2 2 0,-4-2 16,-12 0 0,24 0 0,-10 2 0,-14-2 15,25 3 0,-19-3 0,-6 0 0,26 0 16,-15 3 0,0-1 0,-11-2 0,19 2 16,-19-2 0,20 3 0,-20-3 0,21 3 15,-21-3 0,14 0 0,-14 0 0,13 2 16,-13-2 0,0 0 0,20 2 0,-20-2 16,0 0 0,13 3 0,-13-3 0,0 0 0,0 0 15,0 0 0,14 0 0,-14 0 0,0 0 16,0 0 0,0 0 0,0 0 0,0 0 15,16 0 0,-16 0 0,0 0 0,0 0 16,0 0 0,0 0 0,0 0 0,0 0 16,0 0 0,0 0 0,14 0 0,-14 0 15,0 0 0,0 0 0,0 0 0,0 0 16,0 0 0,0 0 0,0 0 0,0 0 0,0 0 16,0 0 0,0 0 0,0 0 15,0 0 0,0 0 0,0 0 0,0 0 0,0 0 16,0 0 0,0 0 0,0 0 0</inkml:trace>
  <inkml:trace contextRef="#ctx0" brushRef="#br0">31232 2557 0,'0'0'0,"3"-10"0,-3 10 0,3-8 16,-3 8 0,0 0 0,5-9 0,-5 9 16,0 0 0,2-11 0,-2 11 0,0 0 15,7-4 0,-7 4 0,2-7 0,-2 7 0,0 0 16,16-8 0,-4 3 0,-2 2 0,-10 3 16,33 0 0,-13 3 0,-4-3 15,5 5 0,-1 0 0,-1 1 0,3 2 0,-5 3 16,2 0 0,-5-1 0,2 3 0,-2-1 15,2 2 0,-8-2 0,2 4 0,-1-1 16,-1 5 0,3-3 0,-7-1 0,1 3 16,0 0 0,-5 0 0,3-1 0,0 1 15,-3 3 0,-3-4 0,0 5 0,3-9 16,-5 5 0,0-4 0,5-2 0,-4-1 16,2-2 0,-1-2 0,0 1 0,3-1 15,0-8 0,-5 13 0,5-13 0,-3 6 16,3-6 0,-5 6 0,5-6 0,0 0 15,0 0 0,0 0 0,-17 3 0,17-3 0,0 0 16,0 0 0,-13-13 0,13 13 0,-6-13 16,5 3 0,-3-2 0,4-5 0,0-2 15,0 0 0,5 0 0,-2 2 0,0-3 16,5 2 0,0-4 0,3 3 0,-3-3 16,3 2 0,-2-3 0,7 5 0,-9-3 15,9-1 0,-9 2 0,3 3 0,3 0 16,-6 2 0,-2 3 0,-1-1 0,4 3 0,-2 3 15,-2 1 0,-1-4 0,-3 10 0,8-13 16,-8 13 0,6-7 0,-6 7 0,0 0 16,7-13 0,-7 13 0,0 0 0,9-10 15,-9 10 0,0 0 0,0-8 0,0 8 16,0 0 0,0 0 0,8-10 0,-8 10 16,0 0 0,0 0 0,0 0 0,17 0 15,-17 0 0</inkml:trace>
  <inkml:trace contextRef="#ctx0" brushRef="#br0">32065 2447 0,'11'8'0,"-5"0"0,1-6 16,4 5 0,1 1 0,6 2 0,-2 2 15,1 1 0,0-7 0,-4 3 0,4 2 16,1-1 0,-1-2 0,-1-1 0,0 3 16,-1-2 0,0-4 0,-6 0 0,3 0 0,-4 2 15,-8-6 0,14 3 0,-14-3 0,11 6 16,-11-6 0,10 1 0,-10-1 0,0 0 16,11 6 0,-11-6 0,0 0 0,0 0 15,9 6 0,-9-6 0,0 0 0,0 0 16,5 3 0,-5-3 0,0 0 0,0 0 15,-3 16 0,-2-6 0,-1-3 0,-5 11 16,-2-1 0,-4 2 0,1 1 0,-14 7 16,3 0 0,4-3 0,1-6 0,4 2 15,-2-3 0,1 1 0,-8 6 0,4 1 16,2-8 0,2-2 0,1 1 0,-3 0 16,6-4 0,-3 0 0,2 1 0,-1-3 0,4-5 15,5 2 0,-3 0 0,3-2 0,0 0 16,8-5 0,-12 5 0,12-5 0,-8 6 15,8-6 0,-8 3 0,8-3 0,-4 6 16,4-6 0,0 0 0,0 0 0,-14 8 16,14-8 0,0 0 0,-4 4 0,4-4 15,0 0 0,-5 8 0,5-8 0,0 0 16,-3 7 0,3-7 0</inkml:trace>
  <inkml:trace contextRef="#ctx0" brushRef="#br0">32645 2460 0,'11'10'0,"6"0"15,-7 0 0,2 2 0,-4-3 0,0 4 0,1-1 16,1 6 0,-3-1 0,2 0 16,-5 4 0,1-3 0,-2 5 0,-1-3 0,1 0 15,-3-1 0,0 3 0,0-2 0,-3 0 16,3-3 0,-5 3 0,1-1 0,-1-1 16,0 1 0,1-1 0,0-5 0,-1-2 15,-2 2 0,2-3 0,3 0 0,-5-2 16,5-4 0,2-4 0,-8 13 0,6-8 15,2-5 0,0 0 0,-7 10 0,7-10 16,0 0 0,0 0 0,0 0 0,0 0 16,0 0 0,0 0 0,0 0 0,0 0 0,-13-30 15,13 20 0,6-10 0,-1-1 0,4-1 16,-4 1 0,2-1 0,11-9 0,-6 3 16,-3 5 0,5 6 0,-6-3 0,0 2 15,4-4 0,-2 5 0,-2 3 0,1-2 16,2 0 0,0 1 0,-2 0 0,-2 3 15,1-6 0,6 8 0,-5-1 0,-2 0 16,1 3 0,1-1 0,-1 2 0,0 0 16,-8 7 0,16-13 0,-7 8 0,-9 5 0,13-10 15,-6 3 0,-7 7 0,14-6 16,-14 6 0,9-7 0,-9 7 0,0 0 0,21-3 16,-21 3 0,0 0 0,24 3 0,-24-3 15,16 7 0,-5-4 0,-11-3 0,16 10 16,-8-5 0,4 2 0,-2-1 0,-2 1 15,1 0 0,-1 3 0,-2-3 0,1 2 16,2 0 0,-3 0 0,-1 2 0,1-1 16,-4 2 0,3-2 0,2 9 0,-5-5 15,1 1 0,0 1 0,-3 4 0,0-5 16,-3 3 0,0 4 0,-2-1 0,-2-3 0,3-1 16,-2 1 0,1 2 0,-1-5 15,-3 3 0,5 1 0,-5-1 0,1-4 0,-1 6 16,1-7 0,3-1 0,0 0 0,0-1 15,-2-5 0,3 4 0,-3-2 0,1 2 16,5-6 0,1-4 0,-6 13 0,6-13 16,-2 7 0,2-7 0,-9 11 0,9-11 15,0 0 0,-3 7 0,3-7 0,0 0 16,-5 5 0,5-5 0,0 0 0,0 0 16,0 0 0,0 0 0,0 0 0,-5 5 15,5-5 0,0 0 0,0 0 0</inkml:trace>
  <inkml:trace contextRef="#ctx0" brushRef="#br0">33095 2006 0,'0'0'16,"0"0"0,0 0 0,0 0 0,0 0 15,0 0 0,0 0 0,0 0 0,0 0 16,0 0 0,0 0 0,-15 23 0,5-5 16,2-1 0,-4 1 0,2 5 15,-2-3 0,-7 18 0,2-15 0,1 12 0,2 1 16,-2-5 0,-3 0 0,6-3 0,-2-6 15,7-5 0,-1 1 0,-1-3 0,5-3 16,-3 0 0,2-2 0,5 0 0,-5-1 0,6-9 16,-8 13 0,8-13 0,-4 10 0,4-10 15,-5 7 0,5-7 0,0 0 0,-3 7 16,3-7 0</inkml:trace>
  <inkml:trace contextRef="#ctx0" brushRef="#br0">32970 2496 0,'0'0'0,"-10"15"15,10-15 0,-6 8 0,6-8 0,-8 11 16,8-11 0,-6 6 0,6-6 0,-5 5 0,5-5 16,0 0 0,0 0 0,0 0 15</inkml:trace>
  <inkml:trace contextRef="#ctx0" brushRef="#br0">33095 1643 0,'0'0'0,"0"0"16,0 0 0,0 0 0,0 0 15,0 0 0,0 0 0,0 0 0,0 0 0,2-12 16,-2 12 0,0 0 0,0 0 0,0 0 16,0 0 0,0 0 0,0 0 0,0-10 15,0 10 0,0 0 0,0 0 0,0 0 16,0 0 0,0 0 0,0 0 0,0 0 15</inkml:trace>
  <inkml:trace contextRef="#ctx0" brushRef="#br0">33291 2075 0,'0'0'0,"0"0"0,0 0 0,0 0 15,3 10 0,-3-10 0,0 0 0,0 0 16,-5 17 0,5-9 0,-7 5 0,7-13 16,-7 17 0,4-7 0,-3 3 0,4-2 15,-6 3 0,0 9 0,2-5 0,-2 3 0,5-2 16,-5 0 0,5 1 0,-6-1 0,4-5 16,0 2 0,2-7 0,-2 4 15,2-1 0,1-1 0,-5-2 0,2 1 0,3 0 16,-4-1 0,6-9 0,-5 15 0,2-7 15,3-8 0,-5 12 0,5-12 0,-7 10 16,7-10 0,0 0 0,-4 10 0,4-10 16,0 0 0,-3 7 0,3-7 0,0 0 15,0 0 0,-6 9 0,6-9 0,0 0 16,0 0 0,0 0 0,-5 10 0,5-10 16,0 0 0,0 0 0,0 0 0,0 0 15,-3 10 0,3-10 0,0 0 0,0 0 0,0 0 16,-2 12 0,2-12 0,0 0 15,0 0 0</inkml:trace>
  <inkml:trace contextRef="#ctx0" brushRef="#br0">33299 1725 0,'0'0'0,"0"0"0,0 0 16,-2-10 0,2 10 0,0 0 16,0 0 0,0 0 0,0 0 0,-6-13 0,6 13 15,0 0 0,-2-7 0,2 7 0,0 0 16,-6-11 0,6 11 0,-1-10 0,1 10 15,0 0 0,-4-13 0,4 13 0,0 0 16,-3-14 0,3 14 0,0-11 0,0 11 16,3-12 0,-3 12 0,4-9 0,-4 9 15,7-13 0,-7 13 0,13-12 0,-7 4 16,2 4 0,-8 4 0,19-11 0,-8 7 0,0-2 16,-11 6 0,26-7 0,-17 4 0,13 1 15,-5-3 0,-3 2 0,-14 3 0,24 0 16,-24 0 0,22-2 0,-22 2 0,23 0 15,-23 0 0,17 2 0,-17-2 0,15 3 16,-15-3 0,14 5 0,-14-5 0,0 0 16,14 8 0,-14-8 0,7 7 0,-7-7 15,9 10 0,-9-10 0,3 8 0,-1 2 16,-2-10 0,6 14 0,-6-14 0,0 16 0,0-16 16,-6 15 0,6-5 0,-2-2 15,-4 2 0,-3-2 0,5 2 0,-5-3 16,-1 2 0,1-2 0,-2 2 0,0 0 0,2-2 15,1-1 0,1 1 0,7-7 0,-12 10 16,12-10 0,-11 7 0,11-7 0,-8 8 16,8-8 0,0 0 0,-9 7 0,9-7 15,0 0 0,0 0 0,0 0 0,0 0 16,0 0 0,15 14 0,-15-14 0,19 9 16,-8-8 0,-1 5 0,-10-6 0,23 7 15,-10-2 0,-4 2 0,5-4 0,-3 2 16,-11-5 0,17 10 0,-8-2 0,0-6 15,-9-2 0,16 8 0,-7-1 0,-9-7 16,13 12 0,-10-9 0,-3-3 0,8 9 0,-8-9 16,9 10 0,-9-10 0,2 7 0,-2-7 15,6 15 0,-6-15 0,-3 15 0,3-15 16,-3 15 0,3-15 0,-9 14 0,7-6 16,-6-1 0,0 2 0,0-1 0,-1 0 15,-7 4 0,-2-4 0,1 4 0,2-5 16,0-3 0,0 3 0,5-4 0,-5 0 15,-3 6 0,-4-6 0,-3 0 0,3 2 16,7-3 0,0 1 0,15-3 0,-24 3 0,24-3 16,-17 0 0,17 0 0,0 0 15,-25-3 0,25 3 0,0 0 0,-16-3 16,16 3 0,0 0 0,0 0 0,-17-2 0,17 2 16,0 0 0</inkml:trace>
  <inkml:trace contextRef="#ctx0" brushRef="#br0">31682 2278 0,'0'0'0,"-3"-9"16,3 9 0,-6-12 0,6 12 0,-3-10 15,3 10 0,-11-12 0,6 6 0,-4-2 16,9 8 0,-17-10 0,4 3 0,0 1 0,0 0 15,-4 0 0,-8-1 0,6 4 16,-3-2 0,-1 0 0,5 5 0,-4-2 16,2 2 0,-3 2 0,1-2 0,-1 5 0,-1 0 15,2 0 0,1 2 0,-5 1 0,2 0 16,1 4 0,2-3 0,2 1 0,-6 2 16,9 1 0,-6-3 0,3 8 0,5-6 15,-5 0 0,5 3 0,-2 1 0,2 2 16,1 0 0,-1-1 0,3 2 0,-1 1 15,2 0 0,4 3 0,-2 1 0,6-2 16,-7 3 0,9-3 0,-9 16 0,9-10 16,4 0 0,-4-3 0,5-4 0,-1 2 15,1 0 0,3-1 0,0 1 0,1-5 16,-1 2 0,5 0 0,-3-1 0,2-2 0,1 3 16,4-2 0,-2-1 0,0-2 0,4 1 15,3 0 0,-4-4 0,2 3 16,0 0 0,4-4 0,-1 2 0,-2-3 0,4 1 15,-3-2 0,3 1 0,-1 0 0,-3-3 16,5 1 0,-2-3 0,-3 0 0,2-1 16,-1 0 0,1 2 0,-5-6 0,4 4 15,-6-4 0,-16 0 0,30-4 0,-30 4 16,25 0 0,-17-6 0,-8 6 0,22-6 0,-11 0 16,-2 0 0,1-2 0,-2 1 0,10-5 15,-6-5 0,4 1 0,-2 0 16,1 3 0,-1-5 0,-7 6 0,2 0 0,5-6 15,-7 7 0,2-1 0,-4-2 0,0 5 16,1-1 0,-4 0 0,5-2 0,-2 1 16,-5 11 0,11-21 0,-10 8 0,5 1 15,-3 2 0,0 0 0,-3 10 0,6-33 16,-3 17 0,-1-1 0,1-3 0,0 0 16,-2 3 0,-1-3 0,0 1 0,0 1 15,0 0 0,0 0 0,-1-3 0,2 4 16,-2 5 0,1 0 0,-3-4 0,3 16 15,0-20 0,-3 9 0,1 1 0,2 10 16,-6-23 0,3 13 0,3 10 0,-6-20 0,0 10 16,6 10 0,-4-16 0,-1 7 0,5 9 15,-12-21 0,7 14 0,5 7 0,-11-15 16,3 6 0,8 9 0,-13-19 0,7 15 16,-2-4 0,-1 1 0,9 7 0,-11-12 15,6 7 0,5 5 0,-13-13 0,13 13 16,-12-12 0,12 12 0,-11-10 0,6 7 15,5 3 0,-17-14 0,13 8 0,4 6 16,0 0 0,-18-13 0,13 8 0,5 5 0,-11-8 16,11 8 0,-9-7 0,9 7 15,0 0 0,-10-10 0,10 10 0,-11-6 16,11 6 0,0 0 0,-14-4 0,14 4 0,-11-5 16,11 5 0,0 0 0,-19-5 0,19 5 15,0 0 0,-14-3 0,14 3 16,-19-5 0,19 5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28982 2154 0,'0'10'0,"0"-10"0,0 0 16,0 0 0,0 0 0,0 0 0,0 0 0,0 0 15,24-4 0,-24 4 0,23-10 16,-16 7 0,2-3 0,5 0 0,-7 1 0,6 0 16,-9-2 0,-4 7 0,11-10 0,-5 4 15,-6 6 0,3-7 0,-3 7 0,0 0 16,-9-13 0,9 13 0,-21-7 0,-5 4 16,-17 1 0,1 2 0,-1 5 0,2 0 15,6 0 0,7 0 0,3 0 0,6 0 16,3 3 0,4-1 0,4-2 0,-1 2 15,9-7 0,-1 14 0,1-14 0,16 30 16,-2-13 0,16 11 0,3-3 0,0-3 16,2 3 0,3-3 0,-2-1 0,-4-1 15,5 0 0,-13-5 0,-2 1 0,-3-6 0,-4 3 16,-2-3 0,-2 2 0,-1-4 0,-5 2 16,2 0 0,-2-3 0,0 1 0,1-2 15,-4 3 0,-2-9 0,-6 14 0,4-2 16,-6-2 0,-1-2 0,1 0 0,-7 6 0,-5-1 15,1-1 0,-1-3 0,-4 1 16,2-1 0,-3-6 0,-18 3 0,10-4 16,3-2 0,-8 2 0,2-4 0,6 0 0,5-4 15,0 3 0,6-9 0,-1 2 0,4-4 16,1-3 0,6 3 0,2 0 0,3 2 16,4-1 0,4-5 0,0-4 0,8 1 15</inkml:trace>
  <inkml:trace contextRef="#ctx0" brushRef="#br0">29492 2257 0,'0'0'0,"0"0"16,0 0 0,0 0 0,0 0 0,0 0 0,0 0 16,0 0 0,7-10 0,7 6 15,10-2 0,21 0 0,0 0 0,-2 2 0,-5 2 16,3-1 0,-9 3 0,-9 0 0,-2 0 16,-4 5 0,-4-1 0,-2 2 15</inkml:trace>
  <inkml:trace contextRef="#ctx0" brushRef="#br0">29557 2519 0,'0'0'0,"0"0"0,-9 8 0,9-8 16,0 0 0,0 0 0,0 0 0,0 0 16,0 0 0,0 0 0,0 0 0,47-9 0,-25 6 15,2-3 0,5 2 0,-5 4 0,16-3 16,-1-3 0,-8 2 0,-5 0 0</inkml:trace>
  <inkml:trace contextRef="#ctx0" brushRef="#br0">30186 1854 0,'0'0'16,"0"0"0,0-13 0,0 13 0,0 0 15,3-8 0,-3 8 0,0 0 0,0 0 16,0 0 0,0 0 0,6-9 0,-6 9 16,0 0 0,0 0 0,8-3 0,-8 3 15,11-7 0,-11 7 0,16-5 0,-5 5 0,-11 0 16,11-7 0,-11 7 0,14-4 0,-14 4 15,0 0 0,11-3 0,-11 3 16,0 0 0,0 0 0,0 0 0,10-3 0,-10 3 16,0 0 0,0 0 0,0 0 0,0 0 15,0 0 0,0 0 0,0 0 0,0 0 16,0 0 0,-21 24 0,15-19 0,3 3 16,-2-1 0,2 6 0,3-13 0,-2 17 0,2-7 15,2 2 0,1 2 0,0-6 0,13 12 16,-5-3 0,4 0 0,-2-2 15,1 0 0,-4 0 0,-2-5 0,0 2 0,-1-2 16,1 0 0,-8-4 0,2 6 16,-2-12 0,0 19 0,0-9 0,-2 0 0,-4 2 15,1-2 0,-4 10 0,4-7 0,-2 0 16,1-3 0,3 0 0,3 0 0,-5 0 16,5-10 0,0 19 0,5-7 0,0-2 15,6 5 0,-1 1 0,5-2 0,0 2 16,0 0 0,1 0 0,-6-5 0,3 4 0,-3-3 15,-4 2 0,-1-5 0,0 1 16,-1 0 0,-4-1 0,0 4 0,0-1 16,-4 1 0,2 5 0,-9 4 0,-1-4 0,-2 3 15,-2 1 0,2-3 0,3-2 0,3-5 16,-3 1 0,4 0 0,-2-3 0,6-3 16,1 3 0,-4-5 0,6-5 0,-1 13 15,1-13 0,7 13 0,1-5 0,3-3 16,10 0 0,4 0 0,17-3 0,-4-2 15,3-7 0,-11-1 0,12-4 0</inkml:trace>
  <inkml:trace contextRef="#ctx0" brushRef="#br0">30785 2060 0,'0'0'0,"-1"-9"0,1 9 0,0-8 16,0 8 0,0 0 0,-6-10 0,6 10 15,0 0 0,0 0 0,0 0 0,0 0 0,0 0 16,0 0 0,0 0 0,0 0 0,0 0 16,0 0 0,0 0 0,0 0 0,13 31 15,-7-23 0,-1 10 0,3 2 0,3 0 16,-2 0 0,1-1 0,1-2 0,2 3 15,-4-1 0,6-1 0,-2-1 0,1-2 16,2 0 0,1 0 0,0-5 0,0-2 16,4-8 0,-3-4 0</inkml:trace>
  <inkml:trace contextRef="#ctx0" brushRef="#br0">31260 2105 0,'0'-10'0,"0"10"0,0 0 16,0-13 0,0 13 0,0-3 0,0 3 15,0 0 0,0 0 0,0 0 0,0 0 16,0-13 0,0 13 0,0 0 0,0 0 16,0 0 0,0 0 0,0 0 0,0 0 15,0 0 0,0 0 0,0 0 0,0 0 16,0 0 0,-15 29 0,10-16 0,-3 4 16,0-1 0,-2 6 0,1-4 0,2 5 15,0-3 0,0 3 0,-2-1 0,6-1 0,-2 1 16,-3-3 0,6 7 0,-2-4 15,1-3 0,0 4 0,-1-9 0,3 8 0</inkml:trace>
  <inkml:trace contextRef="#ctx0" brushRef="#br0">31419 2323 0,'0'0'16,"0"0"0,4-8 0,-4 8 0,0 0 16,0 0 0,0 0 0,0 0 0,0 0 15,0 0 0,0 0 0,0 0 0,0 0 16,0 0 0,0 0 0,0 28 0,0-28 16,-4 31 0,-2-14 0,3-2 0,-2 3 15,-4 1 0,8-2 0,-5-2 0,3-2 16,-3-1 0,1 6 0,0 3 0,-4-3 0,0-4 15,5-1 0,-4-1 0</inkml:trace>
  <inkml:trace contextRef="#ctx0" brushRef="#br0">31856 2214 0,'0'0'0,"21"10"15,-17-3 0,-4-7 0,10 16 0,-6-3 0,2-3 16,-4 2 0,-2 1 0,3-3 0,-3 10 16,-3-2 0,3 3 0,-8-4 0,-1 4 15,-7-2 0,2 0 0,-2 1 0,2-5 16,-2 2 0,-1-1 0,7-5 0,-4 0 15,4-10 0</inkml:trace>
  <inkml:trace contextRef="#ctx0" brushRef="#br0">32100 1963 0,'0'0'0,"0"0"0,3-8 16,-3 8 0,0 0 0,0 0 0,0 0 15,0 0 0,9 30 0,-7-21 0,-2 3 16,2 11 0,4-5 0,-3 5 0,5 2 16,-2-5 0,1 2 0,2 4 0,-1-10 15,-2 9 0,-1-4 0,4-3 0,-3 2 16,1-5 0,-1-3 0,-2-2 0,0-2 0,-4-8 15,9 4 0,-9-4 0</inkml:trace>
  <inkml:trace contextRef="#ctx0" brushRef="#br0">32316 2120 0,'9'-22'15,"-4"3"0,-2 0 0,1 6 0,0-1 16,-1 2 0,-1 5 0,-2-3 0,4 2 16,-4 8 0,0-10 0,0 10 0,0-10 15,0 10 0,0 0 0,0 0 0,0 0 0,0 0 16,0 0 0,0 0 0,0 0 0,-22 20 15,5-5 0,6 3 0,-6 0 16,4 4 0,-1-6 0,3 7 0,-2-4 0,4 4 16,-8 11 0,7-7 0,4-1 0,1-3 15,3-1 0,-1-2 0,3-4 0</inkml:trace>
  <inkml:trace contextRef="#ctx0" brushRef="#br0">32522 2225 0,'0'0'15,"5"-9"0,-5 9 0,0 0 0,0 0 0,0 0 16,0 0 0,0 0 0,0 0 0,0 0 16,0 0 0,0 0 0,0 0 0,17 21 15,-17-21 0,9 13 0,-2-6 0,-2 1 16,2-1 0,-5 3 0,-2-10 0,9 16 0,-7-6 15,0 0 0,-2-10 0,3 19 16,-3-9 0,-3 2 0,-4 5 0,-1-2 16,-1 0 0,-1 3 0,-4 1 0,0 1 0,-9-5 15,7 2 0,-11 12 0,6-12 0,7-1 16,-2-2 0,7-4 0,-2-3 0,5 1 16,-2-2 0,0 1 0,8-7 0,-8 9 15,8-9 0,-3 7 0,3-7 0,0 0 16,0 0 0,11 10 0,-11-10 0,22 0 15,-2 0 0,9-5 0,-4 0 0,15-5 16,-7-7 0,-3 5 0</inkml:trace>
  <inkml:trace contextRef="#ctx0" brushRef="#br0">32974 2186 0,'0'12'0,"0"-12"0,0 18 0,-4-5 16,-1-1 0,0 7 0,-2 1 15,-11 19 0,7-18 0,1-2 0,-5 1 16,5-3 0,-7 2 0,1 1 0,-2-2 15,2-4 0,-5 1 0,2-5 0</inkml:trace>
  <inkml:trace contextRef="#ctx0" brushRef="#br0">33015 1918 0,'13'29'16,"-13"-19"0,6 9 0,-3 1 0,3 0 0,-4 0 16,0 1 0,4-3 0,3 5 15,-4 2 0,-1-7 0,5 4 0,-1-4 0,1-1 16,1-1 0,-1-5 0,-4 1 0,1-2 15,2-4 0,-8-6 0,11 7 0,-11-7 16,0 0 0,17-3 0</inkml:trace>
  <inkml:trace contextRef="#ctx0" brushRef="#br0">33305 1892 0,'5'-10'0,"-5"10"0,9-8 0,-9 8 0,0 0 16,8-10 0,-8 10 0,0 0 0,0 0 15,0 0 0,0 0 0,0 0 16,13 28 0,-9-18 0,-11 0 0,5 11 0,-6 1 16,-6 15 0,-5-3 0,0 4 0,2-4 15,1 3 0,0 2 0,1-7 0,0-3 16,-3 6 0,8-7 0,2-3 0,5-8 16,1-6 0</inkml:trace>
  <inkml:trace contextRef="#ctx0" brushRef="#br0">33515 2211 0,'0'0'0,"0"0"0,-5-9 16,5 9 0,0 0 0,0 0 0,0 0 0,-3-14 15,3 14 0,0 0 0,0 0 16,0 0 0,0 0 0,0 0 0,0 0 16,0 0 0,0 0 0,0 0 0,0 0 0,0 0 15,0 0 0,7-12 0,-7 12 0,0 0 16,0 0 0,0 0 0,16-2 0,-16 2 16,0 0 0,16-5 0,-16 5 0,0 0 15,14-3 0,-14 3 0,0 0 0,0 0 16,0 0 0,0 0 0,0 0 0,8 20 15,-8-20 0,-7 18 0,6-6 0,-2 1 16,1-5 0,-2 2 0,1 3 0,3-3 16,0 12 0,0-6 0,7 6 0,-7-9 15,2 3 0,2 1 0,3 3 0,-1-4 16,-2 3 0,3 0 0,-2-4 0,0 0 0,-2-3 16,0 1 0,-2 0 0,3-4 0,-8 0 15,4-9 0,0 21 0,0-12 0,-1 1 16,1-10 0,-3 14 0,0-6 0,3-8 15,-2 14 0,2-14 0,-3 13 0,3-13 0,-3 10 16,3-10 0,0 0 0,-2 12 16,2-12 0,0 0 0,-7 13 0,7-13 15,-2 10 0,2-10 0,0 0 0,-6 12 0,6-12 16,-9 10 0,3-6 0,6-4 0,-20 12 16,12-9 0,8-3 0,-26 3 0,13-3 15,13 0 0,-38-12 0</inkml:trace>
  <inkml:trace contextRef="#ctx0" brushRef="#br0">33475 1433 0,'0'0'0,"0"0"16,0 0 0,0 0 0,0 0 0,9-8 15,-9 8 0,0 0 0,0 0 0,0 0 16,0 0 0,37 11 0,-27-6 0,10 8 0,-1-1 16,-2 3 0,-2 0 0,0 4 0,-1 1 15,0 0 0,-6 3 0,0-3 16,0 3 0,-6 3 0,5-4 0,-5 1 0,4-1 15,-6-1 0,8 1 0,-8 3 0,-3-5 16,3 2 0,0 3 0,0 0 0,-5-7 16,5 5 0,-8-1 0,8-2 0,0-1 15,-7 1 0,7 3 0,-2-3 0,2 1 16,-3-1 0,-1 0 0,4-2 0,0 1 16,0 4 0,0-7 0,0 4 0,7 0 15,-7-1 0,0-4 0,2 5 0,5 0 16,1 0 0,0 0 0,-6-7 0,4 3 0,2 1 15,3 1 0,-3-3 0,0 0 16,-2-5 0,0 3 0,-1-5 0,0 2 0,-1 0 16,3 0 0,-4-3 0,-3-7 0,6 19 15,-4-11 0,1 3 0,-3-11 0,0 13 16,0-13 0,-3 21 0,3-14 0,0-7 16,-8 19 0,2-11 0,-2 3 0,0-5 15,0 4 0,-9 2 0</inkml:trace>
  <inkml:trace contextRef="#ctx0" brushRef="#br0">33275 2243 0,'0'0'0,"0"0"0,22 4 0,-22-4 16,0 0 0,0 0 0,0 0 0,0 0 16,0 0 0,0 0 0,19-4 0,-19 4 0,0 0 15,0 0 0,19-2 0,-19 2 16,0 0 0,14-6 0,-14 6 0,0 0 0,18-4 16,-18 4 0,0 0 0,17-2 0,-17 2 15,20-4 0,-20 4 0,16-1 0,-16 1 16,17-3 0,-17 3 0,0 0 0,18-2 15,-18 2 0,0 0 0,0 0 0,0 0 16,22 0 0,-22 0 0,0 0 0,14 6 16,-14-6 0,16 9 0,-8-6 0,-8-3 15,9 10 0,-9-10 0,11 10 0,-11-10 16,11 15 0,-6-5 0,-5-10 0,9 13 0,-9-13 16,5 13 0,-2-6 0,-3-7 0,0 0 15,0 16 0,0-16 0,-3 10 0,3-10 16,-10 16 0,-1-9 0,-2 0 0,-3 6 15,1-3 0,-8 0 0,10-2 16,-1 1 0,1-3 0,1 1 0,4-1 0,8-6 16,-17 7 0,17-7 0,-10 8 0,10-8 15,-7 5 0,7-5 0,0 0 0,0 0 16,0 0 0,0 0 0,0 0 0,0 0 16,0 0 0,0 0 0,0 0 0,0 0 15,0 0 0,0 0 0,0 0 0,37 3 0,-37-3 16,19 0 0,-19 0 0,19 0 0,-19 0 15,26 4 0,-16-1 0,-10-3 0,20 5 16,-13 0 0,3 3 0,-10-8 0,20 12 16,-10-7 0,-6 1 0,5 2 0,-5 3 15,5-5 0,-6 7 0,-3-5 0,3 4 16,-3-12 0,0 23 0,-3-10 0,-2 6 16,-2 0 0,3-5 0,-5 2 0,1-4 0,2-2 15,1 0 0,-3-1 0,0 1 16,2 0 0,-3-3 0,1 1 0,2 0 0,6-8 15,-17 9 0,8-4 0,-6-2 16,15-3 0,-21 6 0,10-6 0,-3 2 16,-8-2 0,-5 0 0,-1-2 0,-15-4 0</inkml:trace>
  <inkml:trace contextRef="#ctx0" brushRef="#br0">29256 4075 0,'0'0'0,"0"0"0,0 0 15,0 0 0,0 0 0,0 0 0,0 0 0,0 0 16,0 0 0,0 0 0,0 0 0,0 0 15,-16 4 0,16-4 0,0 0 0,0 0 16,0 0 0,13 13 0,-9-3 0,5-2 16,-3 2 0,5 7 0,2-1 0,2 2 0,-2 2 15,1 3 0,5 6 0,-4-2 16,-3-5 0,-4-2 0,2 2 0,-3 1 16,1-4 0,4 3 0,-2 1 0,-4-4 0,4 1 15,-1-3 0,-4 1 0,1-1 0,2-5 16,-2-2 0,-1-1 0,-3 1 0,5-2 15,-3 0 0,2-3 0,-1 2 0,4-2 16,-1-1 0,-8-4 0,11 6 0,-11-6 16,17 6 0,-17-6 0,13 0 0,-13 0 15,0 0 0,14 3 0,-14-3 0,0 0 16,0 0 0,0 0 0,16-7 0,-16 7 0,9-8 16,-9 8 0,8-6 0,-4 1 0,-4 5 15,9-12 0,-4 2 0,2 2 0,-5-2 16,3 0 0,1 0 0,-3-1 0,-1 3 15,2-4 0,-3-1 0,6-5 0,-2-2 16,0 2 0,1-3 0,-2 4 0,0-3 16,2 5 0,-1-3 0,0 2 0,1-4 15,-4 5 0,4-5 0,0 4 0,5-1 16,-6-5 0,-3 6 0,4 4 0,0 2 16,-2-3 0,-3 5 0,5 0 0,-6 8 0,5-15 15,-1 13 0,-4 2 0,0 0 0,7-16 16,-7 16 0,3-7 0,-3 7 0,0 0 15,4-10 0,-4 10 0,0 0 0,2-6 16,-2 6 0,0 0 0,0 0 0,0 0 16,5-12 0,-5 12 0,0 0 0,0 0 15,0 0 0,0 0 0,5-10 0,-5 10 16,0 0 0,0 0 0,0 0 0,0 0 0</inkml:trace>
  <inkml:trace contextRef="#ctx0" brushRef="#br0">29844 4300 0,'0'0'0,"0"0"15,0 0 0,0 0 0,0 0 0,13 0 0,-13 0 16,0 0 0,0 0 0,16 0 0,-16 0 15,0 0 0,47-2 0,-22 2 0,17 0 16,-12 2 0,-2 0 0,-2-2 0,13 4 16,-3 5 0,-12-5 0,-2 2 0,-3 0 15,0 0 0,-2-2 0</inkml:trace>
  <inkml:trace contextRef="#ctx0" brushRef="#br0">29970 4473 0,'0'0'16,"0"0"0,0 0 0,0 0 0,0 0 16,0 0 0,0 0 0,0 0 0,0 0 15,0 0 0,55 12 0,-25-9 0,9-1 16,-7 3 0,12-4 0,19 5 0,-39-3 15,4 0 0,-6 1 0,5-1 16,-2-3 0</inkml:trace>
  <inkml:trace contextRef="#ctx0" brushRef="#br0">30952 4088 0,'0'0'0,"0"0"16,0 0 0,0 0 0,0 0 0,0 0 0,0 0 16,0 0 0,0 0 0,0 0 0,0 0 15,7 40 0,-10-17 0,3 15 0,-8 4 16,2 0 0,4-3 0,-7 6 0,0-4 15,5 4 0,-4 0 0,1-4 0,-1 1 16,3-1 0,-3-6 0,3-5 0,-4-5 16,6-3 0,2 0 0,-3-4 0,2-3 15,-1-2 0,3 0 0,-4-3 0,4 0 0,-2 0 16,2-10 0,0 15 0,-2-10 0,2-5 16,-3 9 0,3-9 0,0 10 15,0-10 0,0 0 0,-4 8 0,4-8 0,0 0 16,0 0 0,0 0 0,0 0 0,0 0 15,0 0 0,0 0 0,0 0 0,0 0 16,0 0 0,0 0 0,0 0 0,0 0 16,9-29 0,-9 16 0,0 1 0,6-6 15,-6-3 0,3 3 0,3-7 0,-5 5 16,2-1 0,0 0 0,3 0 0,-1 3 16,-2-2 0,2-3 0,0 5 0,1-2 0,0-3 15,-3 6 0,2-2 0,2-1 0,2-2 16,-5 4 0,1-5 0,3 7 0,0-4 15,-3 3 0,0-1 0,2-2 0,1 1 16,-3-1 0,4 5 0,-1-2 0,-6-2 16,9-1 0,-2 1 0,-1 1 0,-3 3 15,0 3 0,5-8 0,-3 5 0,1 3 16,-2 0 0,-1 2 0,-1 2 0,6-5 0,-5 6 16,1 0 0,2-3 0,-3 3 15,-5 7 0,17-15 0,-12 10 0,-5 5 16,11-7 0,-4 2 0,-7 5 0,7-8 15,-7 8 0,0 0 0,16-5 0,-16 5 16,11-5 0,-11 5 0,0 0 0,0 0 0,23 0 16,-23 0 0,0 0 0,18 5 0,-10 0 15,-8-5 0,18 10 0,-11-4 0,1-2 16,1 4 0,-3-1 0,1 3 0,1-4 16,-2 4 0,0 0 0,1 8 0,-1-1 15,-1-1 0,-1-5 0,-1 10 0,-1 0 16,-4-3 0,2 1 0,-3 2 0,-6-3 0,3 2 15,-4 1 0,1-3 0,-15 16 16,10-17 0,-2-3 0,-1 1 0,0-3 16,0-2 0,-6 3 0,5-3 15,-5-6 0,2 4 0,5-4 0,-2 2 0,2-2 16,4-4 0,12 0 0,-18 3 0,18-3 16,-17 0 0,17 0 0,-13 0 0,13 0 0,0 0 15,0 0 0,0 0 0,-22-3 16,22 3 0,0 0 0,0 0 0,0 0 15,-8-4 0,8 4 0,0 0 0,0 0 0,0 0 16,0 0 0,0 0 0,0 0 16,0 0 0,-3-8 0,3 8 0,0 0 0,0 0 15,0 0 0,0 0 0,0 0 0,0 0 16,0 0 0,0 0 0,30 15 0,-19-10 16,5 7 0,3 1 0,-2 3 0,2 2 15,0-3 0,0 5 0,11 5 0,-5-7 16,-9 2 0,3-5 0,1 1 0,-1-2 15,-3-1 0,1 2 0,-4-5 0,-1-3 16,-4 0 0,-1 0 0,-1-2 0,3 3 0,-9-8 16,13 7 0,-13-7 0,9 3 0,-9-3 15,0 0 0</inkml:trace>
  <inkml:trace contextRef="#ctx0" brushRef="#br0">31645 3427 0,'0'0'0,"0"0"0,0 0 16,-8-8 0,8 8 0,0 0 0,0 0 15,0 0 0,-5-7 0,5 7 0,0 0 16,0 0 0,0 0 0,0 0 0,-8-6 16,8 6 0,0 0 0,0 0 0,0 0 15,0 0 0,0 0 0,0 0 0,-5-6 16,5 6 0,0 0 0,0 0 0,0 0 16,0 0 0,0 0 0,0 0 0,0 0 0,0 0 15,0 0 0,0 0 0,0 0 0,0 0 16,13-8 0,-13 8 0,0 0 0,22 0 15,-3 0 0,0 3 0,-2-3 0,-6 3 16,-11-3 0,26 4 0,-13-4 0,-13 0 16,21 7 0,-10-1 0,0-2 0,-3 4 15,-8-8 0,13 9 0,-4-4 0,-9-5 16,6 12 0,-6-12 0,8 13 0,-3-5 0,-5-8 16,5 12 0,-5-12 0,0 10 15,0-10 0,-5 10 0,5-10 0,-8 12 16,0-6 0,-4 0 0,4-1 0,-2 3 0,-2-6 15,2 3 0,2 0 0,-4 0 16,1-2 0,11-3 0,-15 4 0,15-4 0,-12 6 16,12-6 0,-9 5 0,9-5 0,0 0 15,-7 4 0,7-4 0,0 0 0,0 0 16,3 10 0,-3-10 0,10 13 0,-10-13 16,17 10 0,-6-4 0,-2-1 0,-2 5 15,2-3 0,1 1 0,-2 0 0,-1 2 0,1 0 16,-6 0 0,1-1 0,-3-9 0,2 20 15,-2-13 0,0-7 0,-5 18 0,0-8 16,0 0 0,-2-3 0,-3 3 0,10-10 16,-11 12 0,2-8 0,1 4 0,8-8 15,-13 8 0,4-1 0,1-5 0,8-2 16,-9 5 0,9-5 0,0 0 0,-13 8 16,13-8 0,0 0 0,0 0 0,-13 0 0,13 0 15,0 0 0,0 0 0,0 0 16,0 0 0,0 0 0,0 0 0,-20-8 15,20 8 0,0 0 0,0 0 0,-11-5 0,11 5 16,0 0 0,-5-5 0,5 5 16,0 0 0,0 0 0,-39-2 0,-4 4 0,-6 3 15,-9-2 0</inkml:trace>
  <inkml:trace contextRef="#ctx0" brushRef="#br0">2409 4435 0,'0'0'0,"-7"-7"16,7 7 0,0 0 0,-4-9 0,4 9 15,0 0 0,-5-13 0,5 13 0,0 0 16,0 0 0,-7-10 0,7 10 0,0 0 0,0 0 15,0 0 0,0 0 0,-5-7 0,5 7 16,0 0 0,0 0 0,0 0 0,0 0 16,0 0 0,-9 45 0,7-6 0,-3 0 15,3-2 0,-4 3 0,-3 1 0,7-1 16,-4-2 0,-2 0 0,3-2 0,1-6 16,-1-5 0,2-5 0,3-1 0,-5 1 15,3-2 0,2-6 0,-3 3 0,3-5 16,-3-1 0,3-9 0,-2 19 0,2-13 15,0-6 0,-3 17 0,3-17 0,-4 10 16,4-10 0,0 0 0,0 13 0,0-13 16,0 0 0,0 0 0,0 0 0,0 0 15</inkml:trace>
  <inkml:trace contextRef="#ctx0" brushRef="#br0">2372 4073 0,'-15'-6'0,"15"6"0,-17-3 16,17 3 0,0 0 0,0 0 0,-30 2 16,30-2 0,0 0 0,-26 7 0,14-1 0,-6 0 15,-2 4 0,0 3 0,4-3 0,-1 1 16,1 3 0,-2 3 0,0-1 0,2 4 15,-8 9 0,-1 3 0,6-9 0,-3 9 16,3-1 0,-4 5 0,2-3 0,3 2 16,6 0 0,-8-2 0,10 1 0,-2-4 15,-1 3 0,2-2 0,5-7 0,-4 11 16,2-6 0,5-1 0,0-8 0,0 3 16,0 3 0,3-4 0,3-2 0,-3 5 15,3-6 0,0 3 0,1-5 0,5 3 16,-1-1 0,14 19 0,-11-21 0,0 0 15,3 0 0,-3-7 0,10 5 0,-1 0 16,-3-2 0,-1-6 0,1 5 16,4-2 0,-2-3 0,3 0 0,-3-1 0,3 1 15,-6-5 0,1 1 0,-1 0 0,-16-3 16,28 2 0,-28-2 0,22-2 0,-1 2 16,-2-3 0,1 0 0,-7-1 0,9-4 15,-5 1 0,2-3 0,0 0 0,4-2 0,-5-3 16,2 3 0,-1-4 0,2 2 15,2-3 0,4-10 0,-5 5 0,0 4 16,-3-2 0,-3 4 0,2-3 0,-1 3 0,0-5 16,-2 4 0,-2 0 0,-3 0 0,5 5 15,-8 0 0,2 1 0,-7 1 0,4 0 16,1-2 0,-1 4 0,-3 0 0,0-2 16,0-1 0,-1-1 0,2 2 0,-1 0 15,-3-3 0,2 3 0,-2 2 0,0-5 16,0 1 0,-2 2 0,2-2 0,-7-9 15,7 7 0,-8-5 0,5-1 0,-3 2 0,2-2 16,1 1 0,-5 3 0,2 2 16,1-5 0,0 3 0,-3 3 0,1 0 15,-1-6 0,4 3 0,-5 4 0,3 2 0,-2-3 16,3 3 0,-1 3 0,1-2 0,-4 2 16,1-5 0,0 4 0,-1 0 0,-4-7 15,2 3 0,-5-1 0,0 0 0,0 5 16,4-2 0,0 3 0,-6-3 0,4 2 15,-5-2 0,4 2 0,5 3 0,10 5 0,-22-8 16,12-2 0,10 10 0,-16-6 16,16 6 0,-17-10 0,17 10 0,-13-4 0,13 4 15,-15-8 0,15 8 0,0 0 0,-17-5 16,17 5 0,0 0 0,-15-8 0,15 8 16,0 0 0,-15-4 0,15 4 0,0 0 15,-13-8 0,13 8 0,0 0 0,-17-5 16,17 5 0,0 0 0,0 0 0,-15-3 15,15 3 0,0 0 0,0 0 0,-20-4 16,20 4 0,0 0 0,0 0 0,0 0 16,0 0 0,0 0 0,0 0 0</inkml:trace>
  <inkml:trace contextRef="#ctx0" brushRef="#br0">5450 4212 0,'0'0'0,"0"0"0,0 0 0,0 0 15,0 0 0,0 0 0,0 0 0,0 0 16,0 0 0,0 0 0,0 0 0,0 0 15,0 0 0,0 0 0,0 0 0,0 0 16,0 0 0,0 0 0,0 0 0,0 0 16,0 0 0,31-23 0,-31 23 0,10-13 15,-10 13 0,9-7 0,-9 7 0,8-9 16,-8 9 0,5-10 0,-5 10 0,6-9 16,-6 9 0,0 0 0,6-6 0,-6 6 0,0 0 15,0 0 0,0 0 0,0 0 16,0 0 0,-52 12 0,29-2 0,4 0 0,-2 2 15,1 3 0,-2-3 0,3 6 0,0-1 16,3-1 0,-4 2 0,6-1 0,4 1 16,-1 1 0,2 2 0,6-4 0,3 5 15,3 1 0,6 0 0,10 12 0,0-3 16,12-5 0,-4 5 0,6-3 0,-3 1 16,2-3 0,-1 0 0,-1-3 0,-5-3 15,-8-6 0,1 0 0,-2 0 0,1-3 0,-9-2 16,3 2 0,-5-5 0,-1 0 0,-2 3 15,-3-4 0,0-6 0,0 17 16,-6-9 0,-2 0 0,-2-2 0,3 3 0,-10 4 16,-1-4 0,0-1 0,-2 2 0,-5-2 15,-1-1 0,5-2 0,-3 0 0,-1-1 16,1 2 0,0-4 0,-5 2 0,4-1 16,2-3 0,0 4 0,-1-4 0,-1 3 15,3-6 0,0 3 0,4 0 0,4 0 16,14 0 0,-25-4 0,14 1 0,11 3 15,-17 0 0,17 0 0,-16-4 0,16 4 0,-9-4 16,9 4 0,0 0 0,0 0 16,-13-8 0,13 8 0,0 0 0,0 0 15,0 0 0,0 0 0,0 0 0,0 0 0</inkml:trace>
  <inkml:trace contextRef="#ctx0" brushRef="#br0">6825 4391 0,'0'0'0,"0"0"0,0-15 0,0 15 0,0 0 15,-5-12 0,5 12 0,0 0 16,-9-11 0,9 11 0,0 0 0,-8-7 0,8 7 16,0 0 0,0 0 0,0 0 0,0 0 15,0 0 0,0 0 0,0 0 0,0 0 16,11 45 0,3-28 0,2 3 0,9 12 16,2-2 0,1-1 0,2 1 0,-2-5 15,2-1 0,-9-2 0,-1-7 0,-4 0 0,-2-2 16,-4-2 0,-1-1 0,-1 1 0,-5-1 15,3-3 0,-5 2 0,-1-9 16,-1 15 0,1-15 0,-9 17 0,3-9 0,-5 2 16,-6 1 0,-2 2 0,1-6 0,1 3 15,0-7 0,1 4 0,2-4 0,14-3 16,-21 3 0,21-3 0,0 0 0,-20 0 16,20 0 0,0 0 0,-10-10 0,10 10 15,0 0 0,18-28 0,-4 12 0,2-1 16,12-9 0,5 0 0,-11 3 0,8-2 15,4 3 0,-10 2 0,-2 3 0,-4 5 0,-1-3 16,-1 1 0,-2 3 0,0 1 16,-3 3 0,0-1 0,-3 2 0,-8 6 15,14-10 0,-14 10 0,10-5 0,-10 5 0,0 0 16,0 0 0,0 0 0,25 12 16,-19-3 0,2 13 0,1 16 0,-2 1 0,1 6 15,-5 4 0,1 4 0,6-2 0,-4 27 16,2-17 0,-3-10 0,3 1 0,-1-4 15,-3-3 0,2 2 0,-1-3 0,3-4 0,-3-2 16,-1-3 0,-2-7 0,5-5 16,-6-2 0,2-6 0,0 0 0,-3-5 15,0-10 0,2 20 0,-2-20 0,0 11 0,0-11 16,0 0 0,0 0 0,0 0 0,0 0 16,0 0 0,0 0 0,0 0 0,-27-33 15,16-5 0,-1-3 0,-3-3 0,4-6 16,0 0 0,-3-27 0,5 22 0,-1 0 15,5-20 0,5 17 0,-6 14 0,6-6 16,0 6 0,0 1 0,3 2 0,0 4 16,-3 0 0,5 7 0,1 6 0,-2 1 15,-3 6 0,2 1 0,5-2 0,-4 3 16,6 0 0,-2 5 0,6-5 0,0 4 0,-4-1 16,1 9 0,0-4 0,-11 7 0,23-4 15,-23 4 0,24 4 0,-24-4 0,20 10 16,-5 5 0,0 5 0,-5 0 0,1 3 15,0 11 0,-6-7 0,-1 1 0,-4-5 16,-4 12 0,-5-5 0,5-9 0,-1 2 16,-7-3 0,5 0 0,-4-1 0,2-1 15,-1-4 0,-1 2 0,-1-4 0,5-5 16,-6 1 0,13-8 0,-10 12 0,10-12 0,-7 9 16,7-9 0,0 0 0,0 0 0,0 0 15,0 0 0,4-41 0</inkml:trace>
  <inkml:trace contextRef="#ctx0" brushRef="#br0">8024 4421 0,'0'0'0,"0"0"0,0 0 15,0 0 0,-33-15 0,33 15 0,-36 6 0,12-6 16,0 9 0,1-2 0,-1 0 0,-1 3 15,6-2 0,-3 4 0,3 3 0,0 0 16,1-2 0,3 3 0,0-1 0,8 3 16,-4-4 0,6-1 0,-2 5 0,5-2 15,0-1 0,4-3 0,0 0 0,5 8 16,1-7 0,0-1 0,2-2 0,2-1 16,-1-1 0,7 4 0,-4-7 0,-2 2 15,1-1 0,-2-6 0,-11 0 0,22 5 16,-22-5 0,25-5 0,-25 5 0,18-10 15,-8 4 0,-3-3 0,4-6 0,-2-2 0,-4 1 16,-1 4 0,-3 1 0,2 1 0,0 0 16,-3 10 0,2-18 0,-2 11 0,0 7 15,3-13 0,-3 13 0,0 0 0,3-9 16,-3 9 0,0 0 0,0 0 0,0 0 16,0 0 0,0 0 0,0 0 0,0 0 15,25 22 0,-16-15 0,-7 3 0,5 0 16,-1-2 0,2 2 0,-2 0 0,3-1 0,-4-1 15,4 0 0,-5 2 0,5 1 16,-9-11 0,11 12 0,-9-7 0,-2-5 0,8 10 16,-8-10 0,0 0 0,0 0 0</inkml:trace>
  <inkml:trace contextRef="#ctx0" brushRef="#br0">8202 4312 0,'0'0'0,"0"0"0,0 0 0,0 0 16,0 0 0,0 0 0,24 17 0,-18-6 16,2 8 0,1 1 0,-4-1 0,0 4 15,1 1 0,3-2 0,-6 1 0,1-1 16,4-3 0,-2 3 0,-4-4 0,5 0 0,-4-5 16,-1-3 0,2 3 0,-4-3 0,0-10 15,4 12 0,-4-12 0,3 13 0,-3-13 16,2 7 0,-2-7 0,0 0 0,0 0 15,3 10 0,-3-10 0,0 0 0,0 0 16,0 0 0,12-30 0,-8 20 0,5-7 16,-7-1 0,6 0 0,1-2 0,-1 5 15,-3 0 0,3 5 0,1-2 0,-3 2 0,3 3 16,-5-3 0,5 0 0,2 5 0,8-5 16,-2 0 0,1 5 0,6 0 0,-10 0 15,3 5 0,-17 0 0,38 5 0,-22 0 16,-1 0 0,-5 2 0,11 9 0,-6-1 15,2-1 0,-3 3 0,2 3 0,-8-2 16,2 4 0,0-3 0,-6 3 0,2-2 16,-4 0 0,4 0 0,-6-4 0,0 0 15,0-4 0,0 0 0,0-2 0,0 3 16,0-13 0,-3 17 0,0-7 0,3-10 16,-2 12 0,2-12 0,0 10 0,0-10 0,0 0 15,-6 10 0,6-10 0,0 0 0,0 0 16,0 0 0,-2 10 0,2-10 0,0 0 15,0 0 0,0 0 0,0 0 0,0 0 16,0 0 0</inkml:trace>
  <inkml:trace contextRef="#ctx0" brushRef="#br0">9617 4036 0,'0'-10'0,"-3"3"0,3 7 15,0-13 0,0 13 0,0-10 0,0 10 0,-2-10 16,2 10 0,0 0 0,2-12 0,-2 12 15,0 0 0,0 0 0,0-8 0,0 8 16,0 0 0,0 0 0,0 0 0,0 0 16,0 0 0,0 0 0,0 0 0,15 18 15,-6 2 0,-5 2 0,4-1 0,4 17 16,-2-3 0,-2 5 0,-3-4 0,6-1 16,-5-6 0,2-1 0,-5-6 0,3 2 0,1-5 15,-1 7 0,2-7 0,-5 2 16,6-6 0,-6-2 0,2 0 0,0 2 0,-1-5 15,0 1 0,-1-1 0,3 2 0,-2-1 16,3-1 0,-1-3 0,-2 4 16,3-1 0,-5-6 0,1 4 0,-3-8 0,5 11 15,-5-11 0,5 8 0,-5-8 0,2 7 16,-2-7 0,6 7 0,-6-7 0,0 0 16,6 10 0,-6-10 0,0 0 0,6 6 15,-6-6 0,0 0 0,0 0 0,0 0 16,3 7 0,-3-7 0,0 0 0,0 0 0,0 0 15,0 0 0,0 0 0,0 0 0,0 0 16,0 0 0,0 0 0,0 0 0,0 0 16,0 0 0,0 0 0,0 0 0,0 0 15,0 0 0,0 0 0,0 0 0,0 0 16,0 0 0,0 0 0,0 0 0,0 0 16,0 0 0,0 0 0,0 0 0</inkml:trace>
  <inkml:trace contextRef="#ctx0" brushRef="#br0">10154 3966 0,'0'0'0,"2"-9"0,-2 9 15,7-7 0,-7 7 0,0 0 0,6-10 16,-6 10 0,0 0 0,0 0 0,0 0 0,0 0 16,0 0 0,0 0 0,0 0 0,0 0 15,0 0 0,0 0 0,-13 36 0,6-16 16,-5 3 0,-10 9 0,6 2 0,-1 3 15,-1 4 0,1-6 0,2-2 0,0 1 16,2-9 0,1-3 0,4 0 0,0 1 16,-3-4 0,3 1 0,2 3 0,-2-7 15,3 4 0,-3 0 0,2-5 0,3-3 16,-2 4 0,2-5 0,-2-4 0,2 3 0,1 1 16,-1-1 0,-1-6 0,4-4 15,-5 13 0,5-13 0,-4 8 0,4-8 0,-1 10 16,1-10 0,-3 10 0,3-10 0,0 0 15,-3 6 0,3-6 0,0 0 0,0 0 16,-2 7 0,2-7 0,0 0 0</inkml:trace>
  <inkml:trace contextRef="#ctx0" brushRef="#br0">10238 4318 0,'0'0'16,"0"0"0,-2-13 0,2 13 0,0 0 16,0 0 0,0 0 0,0 0 0,0 0 15,0 0 0,0 0 0,0 0 0,0 0 16,0 0 0,0 0 0,0 0 0,0 0 16,0 0 0,0 0 0,0 0 0,0 0 15,0 0 0,0 0 0,0 0 0,0 0 16,0 0 0,0 0 0,0 0 0,0 0 0,0 0 15,0 0 0,0 0 0,0 0 0,0 0 16,6-7 0,-6 7 0,0 0 16,0 0 0,0 0 0,0 0 0,0 0 0,0 0 15,0 0 0,0 0 0,0 0 0,0 0 16,0 0 0,0 0 0,0 0 0,0 0 16,0 0 0,0 0 0,0 0 0,0 0 15,0 0 0,0 0 0,0 0 0,0 0 16,0 0 0,0 0 0,0-10 0,0 10 15,0 0 0,0 0 0,0 0 0,0 0 16,0 0 0,0 0 0,0 0 0,0 0 0,0 0 16,0 0 0,0 0 0,0 0 0,0 0 15,0 0 0,0 0 0,0 0 0,0 0 16,0 0 0</inkml:trace>
  <inkml:trace contextRef="#ctx0" brushRef="#br0">10193 4292 0,'0'0'0,"0"0"0,0 0 0,0 0 16,0 0 0,0 0 0,0 0 0,0 0 0,0 0 16,0 0 0,27 10 0,-27-10 0,33-2 15,-8 0 0,-2-1 0,0 0 0,-1 1 16,-10 2 0,-12 0 0,28-2 0,-12-1 15,-16 3 0,0 0 0,22 0 0,-22 0 16,12-3 0,-12 3 0,0 0 0,0 0 16,22 0 0,-22 0 0,0 0 0,0 0 15,0 0 0,0 0 0,22 3 0,-22-3 16</inkml:trace>
  <inkml:trace contextRef="#ctx0" brushRef="#br0">10179 4524 0,'21'7'15,"2"3"0,-1-2 0,-1-6 0,7 6 16,-5-6 0,3 4 0,15-2 15,-8 1 0,-6-2 0,1-1 0,-1-2 0,-2 3 16,-4-1 0,4 1 0,-2-6 0,-2 3 16,1-5 0</inkml:trace>
  <inkml:trace contextRef="#ctx0" brushRef="#br0">11033 4202 0,'0'0'15,"0"0"0,9 19 0,-9 1 0,0 4 16,-4 13 0,4 2 0,-3 6 0,3-3 16,-5 3 0,5-3 0,0 0 0,-3-3 15,1-2 0,0 0 0,-2-5 0,2-10 16,2 0 0,0-4 0,0 0 0,-3-2 0,-2-4 15,5-4 0,-1 2 0,1-10 16,-3 17 0,3-17 0,0 10 0,0-10 0,-3 9 16,3-9 0,0 0 0,0 0 0,0 0 15,0 0 0,0 0 0,-13-39 0,8 0 16,-1-8 0,3-2 0,-2-4 0,2-23 16,3 17 0,5 7 0,-2 4 0,2-1 15,4 6 0,-3-4 0,4 5 0,-1 2 16,2 2 0,-3 3 0,6 6 0,-6 3 15,2 7 0,6-1 0,4 0 0,-3 2 16,2 2 0,11-7 0,-6 4 0,-3 3 0,-3 9 16,0-6 0,0 7 0,-5 0 15,-2 3 0,-11 3 0,22 0 0,-22 0 0,0 0 16,19 7 0,-11-1 0,-2 4 0,-1 10 16,-1 3 0,-4 10 0,-9 5 0,-2-1 15,-8 2 0,0 1 0,-3 0 0,-4 2 16,-1-7 0,0 3 0,3-3 0,2-5 15,0-6 0,7-4 0,0-2 0,6-8 0,2 0 16,-2 2 0,2-6 0,0 1 16,7-7 0,-8 13 0,8-13 0,-7 7 0,7-7 15,0 0 0,-7 10 0,7-10 0,0 0 16,-5 8 0,5-8 0,0 0 0,0 0 16,0 0 0,-5 10 0,5-10 0,0 0 15,0 0 0,8 20 0,-3-11 0,1 1 16,-3 2 0,7 6 0,1 2 0,1-2 15,-2 2 0,4-2 0,0 2 0,-4 0 16,5-2 0,-2 2 0,1-4 0,2 3 16,-2-1 0,2 0 0,1-5 0,-2 3 15,3 1 0,-2-5 0,-2 1 0,-4-6 16,-1 0 0,-1-1 0,-8-6 0</inkml:trace>
  <inkml:trace contextRef="#ctx0" brushRef="#br0">11578 3565 0,'0'0'0,"0"0"0,10-15 16,-10 15 0,17-5 0,-4 0 0,10 0 15,-1 0 0,0 2 0,-1 3 0,-1 0 0,1 7 16,-4-6 0,-4 7 0,-1-1 0,-2 6 15,1 2 0,0 2 0,-5 3 0,-1-4 16,-5 4 0,3 0 0,-3-1 0,-3 3 16,3-4 0,-5 2 0,2-3 0,0-4 15,3 2 0,-2-6 0,2-9 0,0 17 16,2-7 0,-2-2 0,6 2 0,-1-2 16,0 5 0,5-3 0,3 5 0,1 2 15,10 11 0,-13-18 0,0 0 16,-3-4 0,-3 2 0,4 2 0,-6-3 15,2 0 0,-5-7 0,5 18 0,-2-10 16,-3 2 0,0-10 0,-8 17 0,3-4 16,-10 2 0,-6-2 0,-14 15 0,-2-1 15,-3-3 0,-7 1 0,1-7 0,0 2 0</inkml:trace>
  <inkml:trace contextRef="#ctx0" brushRef="#br0">5790 4282 0,'8'23'0,"-5"-3"0,-1-4 15,2 2 0,-2-1 0,1-2 0,0 0 0,-3 1 16,0-1 0,0 1 0,0-4 0,0-2 16,0-3 0,0-7 0,-3 18 0,3-13 15,0-5 0,-3 10 0,3-10 0,0 0 16,-2 6 0,2-6 0,0 0 0,0 0 16,0 0 0,0 0 0,0 0 0,0 0 15,0 0 0,-22-25 0,16 17 0,0-3 16,1 4 0,2-3 0,0-3 0,1 3 15,2 10 0,-8-16 0,5 7 0,1-1 16,-5-1 0,7 11 0,-5-17 0,2 10 16,3 7 0,-4-17 0,0 7 0,4 10 0,-5-15 15,1 9 0,4 6 0,-5-13 0,5 13 16,0-16 0,-3 8 0,3 8 0,-5-12 16,5 12 0,-2-10 0,2 10 0,0 0 15,-3-15 0,3 15 0,-6-10 0,6 10 16,-6-10 0,6 10 0,0-9 0,0 9 15,-1-12 0,1 12 0,-7-8 0,7 8 16,0 0 0,-8-15 0,8 15 0,-5-7 16,5 7 0,-7-7 0,7 7 0,-7-7 15,7 7 0,0 0 0,-19-9 0,19 9 16,-10-4 0,10 4 0,0 0 0,-24 0 0,24 0 16,-21-4 0,21 4 0,0 0 0,-25 0 15,25 0 0,-15-2 0,15 2 0,0 0 16,-23-1 0,23 1 0,0 0 0,-18 0 15,18 0 0,0 0 0,0 0 0,0 0 16,-20 0 0,20 0 0,0 0 0,0 0 16,0 0 0,0 0 0,-23 0 0,23 0 15,0 0 0,0 0 0,0 0 0,-9 7 16,3-3 0,6-4 0,-9 12 0,7-1 0</inkml:trace>
  <inkml:trace contextRef="#ctx0" brushRef="#br0">5084 5119 0,'0'0'15,"0"0"0,0 0 0,0 0 0,0 0 16,0 0 0,0 0 0,0 0 0,-32-5 16,32 5 0,0 0 0,0 0 0,0 0 15,-7-8 0,7 8 0,0 0 0,-8-8 16,8 8 0,-9-9 0,9 9 0,-7-5 15,7 5 0,-11-11 0,5 2 0,6 9 16,-10-13 0,4 7 0,-2-2 0,8 8 16,-9-15 0,4 8 0,5 7 0,-8-15 15,1 10 0,7 5 0,-4-13 0,4 13 16,-3-9 0,3 9 0,-3-9 0,3 9 16,0 0 0,0-11 0,0 11 0,0 0 0</inkml:trace>
  <inkml:trace contextRef="#ctx0" brushRef="#br0">7016 4310 0,'0'0'0,"0"0"0,0 0 0,0 0 15,0 0 0,0 0 0,0 0 0,0 0 16,0 0 0,0 0 0,0 0 0,0 0 15,0 0 0,0 0 0,0 0 0,0 0 16,0 0 0,0 0 0,0 0 0,-7-5 16,7 5 0,0 0 0,0 0 0,0 0 15,0 0 0,-4-10 0,4 10 0,0 0 16,-5-7 0,5 7 0,0 0 0,0 0 0,-3-8 16,3 8 0,-8-7 0,8 7 0,0 0 15,-7-8 0,7 8 0,-18-2 16,10-1 0,8 3 0,-19-3 0,19 3 0,-19 0 15,19 0 0,-22 0 0,22 0 0,-22 0 16,11 0 0,11 0 0,-19 3 0,8 0 16,11-3 0,-19 2 0,19-2 0,-16 2 15,16-2 0,-12 0 0,12 0 0,0 0 16,-13 3 0,13-3 0,0 0 0,0 0 16,0 0 0,-14 5 0,14-5 0,0 0 15,0 0 0,0 0 0,-8 5 0,8-5 0,0 0 16,0 0 0,-8 8 0,8-8 0,-3 4 15,3-4 0,0 0 0,-5 14 16,5-2 0,-3-5 0,3-7 0</inkml:trace>
  <inkml:trace contextRef="#ctx0" brushRef="#br0">13365 4581 0,'6'-7'0,"-6"7"16,2-10 0,-2 10 0,7-7 0,-7 7 0,2-8 15,-2 8 0,0 0 0,3-10 16,-3 10 0,0 0 0,0 0 0,3-10 0,-3 10 16,0 0 0,0 0 0</inkml:trace>
  <inkml:trace contextRef="#ctx0" brushRef="#br0">3797 6337 0,'0'0'0,"0"0"0,0 0 16,0 0 0,0 0 0,0 0 0,0 0 16,0 0 0,0 0 0,0 0 0,0 0 15,0 0 0,0 0 0,0 0 0,0 0 16,0 0 0,0 0 0,0 0 0,0 0 16,0 0 0,0 0 0,0 0 0,0 0 15,-11-25 0,11 15 0,-3 0 0,3 1 0,-2-1 16,2 10 0,0-26 0,0 16 0,0-2 15,-3 1 0,3 11 0,0-18 0,0 8 16,0 10 0,-3-12 0,3 12 0,0-13 16,0 13 0,0 0 0,0 0 0,0 0 15,0 0 0,-22 33 0,17-11 0,-9 19 16,-2 2 0,1 3 0,0 4 0,-6 24 16,9-16 0,0-12 0,-1 0 0,1-1 15,7-2 0,1 0 0,-2-5 0,3 1 0,3-10 16,3-2 0,-1-7 0,2 5 15,3-3 0,2-3 0,1 1 0,3-2 0,-1-4 16,4 2 0,-2-4 0,-1-2 16,2-1 0,-7-4 0,6 0 0,-14-5 15,24 5 0,-13-5 0,-11 0 0,23 0 0,-23 0 16,34-11 0,-17-2 0,0-2 0,-1 0 16,-3 0 0,4-2 0,-7-1 0,13-13 15,-9 6 0,-4 0 0,6-7 0,-1 5 16,-5-1 0,2 6 0,-4-1 0,-1 2 15,11-24 0,-13 24 0,0 1 16,-3 0 0,4 5 0,-6 2 0,0 0 0,0 3 16,0-2 0,0 6 0,0 6 0,0-18 15,0 18 0,-6-9 0,6 9 0,-2-8 16,2 8 0,0 0 0,-8-5 0,8 5 16,0 0 0,0 0 0,-24 13 0,15-4 15,-5 9 0,-2 1 0,-3 13 0,3 3 16,2 0 0,1 2 0,1-5 0,4 6 15,2-9 0,6-2 0,-2-5 0,2 0 16,5 1 0,0-1 0,3-6 0,2 4 16,3-2 0,-3-6 0,8 0 0,-2 1 0,5-3 15,-1-4 0,2 3 0,2-8 16,-3-1 0,5-4 0,1-2 0,-2 0 0,12-9 16,-3-3 0,-4-7 0,0 1 0,-6-7 15,1 3 0,-6-6 0,1-4 0,-7-5 16,0 0 0,0 2 0,-6-9 0,1 3 15,-2-2 0,0 5 0,-3-4 0,-3 3 16,0 2 0,2-2 0,-2 6 0,-2 1 16,4 3 0,-4 9 0,2 4 0,0 1 15,-3 7 0,0 3 0,3-2 0,-3 3 16,3 10 0,0-13 0,0 13 0,0 0 0,-6-15 16,6 15 0,0 0 0,0 0 0,0 0 15,-24 45 0,10-6 0,-6 8 0,4 2 16,-3 25 0,6-14 0,1-8 0,-1-5 15,2 2 0,3-2 0,-2-3 0,6-1 16,-1-8 0,5 3 0,0-7 0,2-8 16,1-3 0,1 0 0,6-3 0,-2 3 15,3-6 0,6 1 0,1-3 0,3 1 16,-4-3 0,3 0 0,3-6 0,-2 1 16,3-2 0,-5 1 0,4-4 0,-2 0 15,2-4 0,-7-4 0,-2 4 0</inkml:trace>
  <inkml:trace contextRef="#ctx0" brushRef="#br0">4424 6605 0,'0'0'0,"0"0"15,0 0 0,0 0 0,0 0 0,0 0 0,28-6 16,-7 6 0,1-3 0,21 3 16,2 0 0,0-4 0,5 2 0,2-2 0</inkml:trace>
  <inkml:trace contextRef="#ctx0" brushRef="#br0">6409 6505 0,'0'0'0,"0"0"0,-3-15 0,3 15 16,0-7 0,0 7 0,0 0 0,0 0 15,0-13 0,0 13 0,0 0 0,0 0 16,0 0 0,-5-10 0,5 10 0,0 0 16,0 0 0,0 0 0,0 0 15,0 0 0,0 0 0,0 0 0,27 25 16,-11-8 0,-5 3 0,6-1 0,-4 1 16,1 3 0,6 5 0,-5 0 0,-4-5 0,3-3 15,-3-4 0,3 1 0,-6 1 16,0-3 0,1-3 0,-2-2 0,-1 2 0,-3-5 15,-3-7 0,10 18 0,-6-11 0,-4-7 16,5 10 0,-5-10 0,0 0 0,6 15 16,-6-15 0,0 0 0,5 10 0,-5-10 15,0 0 0,0 0 0,8 10 0,-8-10 16,0 0 0,0 0 0,0 0 0,0 0 16,0 0 0,3 10 0,-3-10 0,0 0 15,0 0 0,0 0 0,0 0 0,0 0 0,9 10 16,-9-10 0,0 0 0,0 0 0,0 0 15,0 0 0,0 0 0,0 0 0,0 0 16,0 0 0,0 0 0,8 6 0,-8-6 16,0 0 0,0 0 0,0 0 0,0 0 15,0 0 0,0 0 0,0 0 0,0 0 16,0 0 0,0 0 0,0 0 0,0 0 16,0 0 0,0 0 0,30-12 0,-30 12 15,0 0 0,13-11 0,-13 11 0,11-10 16,-5 2 0,2 1 0,-3-3 0,1 0 15,0 2 0,-1-3 0,-1-2 0,5 4 0,-5-5 16,1 4 0,0 1 0,-2-4 16,1 0 0,0 3 0,5-2 0,-9 2 15,5 1 0,-2-3 0,2 2 0,-2 0 0,-2 0 16,6 0 0,-5 0 0,-2 10 0,7-16 16,-5 6 0,4 2 0,-6 8 0,5-14 15,-2 3 0,-3 11 0,5-12 0,-5 12 16,3-13 0,-3 13 0,3-9 0,-3 9 0,5-10 15,-5 10 0,3-10 0,-3 10 0,5-7 16,-5 7 0,3-10 0,-3 10 16,0 0 0,3-12 0,-3 12 0,0 0 0,2-10 15,-2 10 0,0 0 0,0 0 0,3-10 16,-3 10 0,0 0 0,0 0 0,0 0 16,3-10 0,-3 10 0,0 0 0,0 0 15,0 0 0,0 0 0,5-9 0,-5 9 16,0 0 0,0 0 0,0 0 0</inkml:trace>
  <inkml:trace contextRef="#ctx0" brushRef="#br0">7175 6460 0,'17'-10'0,"-2"3"15,3-2 0,-6 0 0,1 3 0,-3-1 16,-10 7 0,25-6 0,-17 4 0,-8 2 0,25-4 16,-25 4 0,0 0 0</inkml:trace>
  <inkml:trace contextRef="#ctx0" brushRef="#br0">7244 6705 0,'0'0'0,"0"0"16,0 0 0,0 0 0,0 0 0,0 0 15,38 1 0,-38-1 0,40-1 0,-16 1 16,-2-6 0,4 3 0,-1 3 0,0 0 16,1 0 0,2-2 0,-3 0 0,2 0 15</inkml:trace>
  <inkml:trace contextRef="#ctx0" brushRef="#br0">8132 6196 0,'-7'-10'0,"7"10"0,0 0 15,0 0 0,0 0 0,0 0 0,-32 22 0,17-8 16,5 5 0,-1 0 0,0 1 16,0 2 0,0 13 0,-3-1 0,5 1 0,2-7 15,4-2 0,3-1 0,3 9 0,-3-4 16,6-3 0,-1-4 0,4 0 0,8 12 16,0-2 0,9-1 0,-2-3 0,-2-9 15,8 8 0,-5-12 0,-4-3 0,2-1 16,-2-2 0,1-3 0,0-3 0,1-4 0,-23 0 15</inkml:trace>
  <inkml:trace contextRef="#ctx0" brushRef="#br0">8583 6277 0,'0'0'16,"0"0"0,0 0 0,0 0 0,0 0 0,16 29 16,-8-10 0,-2 0 0,-1 0 0,3 2 15,-2 1 0,2-6 0,0 5 0,0-1 16,-2 0 0,2-3 0,1 2 0,-2-4 15,-4 0 0,1-3 0,4-2 0,0 9 16,0-7 0,-3 1 0,-2-3 0,2 0 16,-5-10 0,9 15 0,-9-15 0,10 7 15,-10-7 0,0 0 0</inkml:trace>
  <inkml:trace contextRef="#ctx0" brushRef="#br0">8975 6288 0,'0'0'0,"0"0"0,0 0 0,0 0 16,0 0 0,0 0 0,0 0 0,0 0 15,0 0 0,0 0 0,8 51 0,-8-31 16,0 2 0,-3 1 0,-2 1 0,1-5 15,-5 7 0,-1 7 0,1-5 0,2-3 0,-1-7 16,0 5 0,-1-3 0,-2 0 16,3 0 0,-1 0 0,-2-4 0,4-4 15,1 2 0,0-5 0,6-9 0,-8 15 0,5-6 16,3-9 0,0 0 0,-7 12 0,7-12 16</inkml:trace>
  <inkml:trace contextRef="#ctx0" brushRef="#br0">9111 6625 0,'0'0'0,"0"0"0,0 0 15,0 0 0,0 0 0,0 0 0,0 0 16,0 0 0,0 0 0,0 0 0,0 0 16,0 0 0,0 0 0,16 18 0,-16-18 15,0 14 0,0-14 0,0 17 0,0-17 16,-4 16 0,4-16 0,0 0 0,-1 26 16,1-26 0,-3 20 0,3-20 0,-5 23 0,5-23 15,-7 27 0,0-11 0,0 4 0,3-4 16,-1-4 0</inkml:trace>
  <inkml:trace contextRef="#ctx0" brushRef="#br0">9608 6351 0,'0'0'0,"26"30"0,-21-20 16,1 3 0,-1-5 0,-2 2 0,6 11 15,-2-4 0,-1 0 0,-1 1 0,0-5 16,-1 1 0,1-2 0,-5-2 0,2 2 16,-2-12 0,0 25 0,-2-6 0,-3 1 15,-4 0 0,-2 0 0,1 0 0,-4-1 16,1-2 0,-5 1 0,3-1 0,3-7 15</inkml:trace>
  <inkml:trace contextRef="#ctx0" brushRef="#br0">10184 6241 0,'0'0'16,"16"44"0,-13-31 0,2 5 0,2 3 15,-2 1 0,2-2 0,-1 1 0,-3 1 16,6-1 0,-4-1 0,0 0 0,3-3 16,-1 2 0,1 1 0,-1-3 0,2-2 15,-2-2 0,-3-5 0,4 5 0,-4-6 16,-4-7 0,13 16 0,-13-16 0,0 0 16</inkml:trace>
  <inkml:trace contextRef="#ctx0" brushRef="#br0">10512 6310 0,'8'-10'15,"-8"10"0,0 0 0,0 0 0,6-12 16,-6 12 0,0 0 0,0 0 0,0 0 0,0 0 16,0 0 0,0 0 0,0 0 0,0 0 15,0 0 0,-19 37 0,14-18 16,-5 0 0,-2 4 0,4-3 0,-2 5 0,0-6 15,2 4 0,0-1 0,0-2 0,-2 1 16,6-1 0,-1 1 0,2 1 0,-1-3 16,0 3 0,1-5 0,0 0 0,-1-1 15</inkml:trace>
  <inkml:trace contextRef="#ctx0" brushRef="#br0">10677 6592 0,'0'0'0,"0"0"0,0 0 0,44 0 15,-44 0 0,0 0 0,33 8 0,-33-8 0,19 12 16,-19-12 0,18 10 0,-11 0 16,-7-10 0,13 18 0,-13-18 0,11 20 0,-11-20 15,4 20 0,-4-20 0,2 18 0,-2-18 16,0 21 0,0-21 0,0 20 0,0-20 16,-2 14 0,2-14 0,0 0 0,0 20 15,0-20 0,0 0 0,0 0 0,2 17 16,-2-17 0,0 0 0,11 12 0,-11-12 15,23 10 0,-23-10 0,34 6 0,-6-2 0,15-8 16,-1 1 0,6-2 0,-1-3 16,-6 1 0</inkml:trace>
  <inkml:trace contextRef="#ctx0" brushRef="#br0">11479 6389 0,'0'0'16,"0"0"0,0 0 0,0 0 0,0 0 0,0 0 15,0 0 0,15 33 0,-15-21 0,0 4 16,1 7 0,2-9 0,-3 5 0,3 3 15,-3-4 0,0 3 0,0-2 0,0-3 16,-3 2 0,3-3 0,0-3 0,-3 1 16,3-13 0,-1 23 0,-6-16 0,-1 2 15</inkml:trace>
  <inkml:trace contextRef="#ctx0" brushRef="#br0">12051 6120 0,'0'0'0,"0"0"0,0 0 0,0 0 16,0 0 0,0 0 0,0 0 15,0 0 0,25 33 0,-20-12 0,-1 1 16,4 4 0,0 7 0,0-3 0,-4-5 16,3-1 0,0-2 0,-3 1 0,1-3 15,0 3 0,1-2 0,4-4 0,-6 3 16,4-5 0,-4-2 0,0-2 0,2-2 0,-6-9 16,11 13 0,-11-13 0,9 5 0,-9-5 15</inkml:trace>
  <inkml:trace contextRef="#ctx0" brushRef="#br0">12449 6199 0,'0'0'0,"0"0"0,7-15 0,-7 15 16,0 0 0,0 0 0,0 0 0,0 0 16,0 0 0,0 0 0,0 0 15,0 0 0,-14 63 0,12-43 0,-6 1 0,2 3 16,-1-5 0,0 3 0,0 4 0,-8 7 15,7-7 0,1-1 0,-5-5 0,4-1 16,1 3 0,-2-5 0,-2 1 0,3-1 16,-1-4 0,9-13 0</inkml:trace>
  <inkml:trace contextRef="#ctx0" brushRef="#br0">12483 6473 0,'0'0'0,"0"0"0,0 0 15,0 0 0,0 0 0,-2-16 16,2 16 0,0 0 0,0 0 0,28-12 0,-28 12 15,24-7 0,-24 7 0,33-7 16,-19 4 0,-14 3 0,0 0 0,33-6 16,-33 6 0,0 0 0,0 0 0,0 0 0,0 0 15,0 0 0,0 0 0,0 0 0,30 12 16,-30-12 0,0 0 0,0 0 0,0 0 16,-9 23 0,9-23 0,0 0 0,0 16 15,0-16 0,0 0 0,0 27 0,0-27 16,3 19 0,-3-19 0,6 22 0,2-4 0,0-3 15,0 1 0,0-1 0,-2 0 0,2-3 16,-8-12 0,8 23 0,-3-11 0,-5-12 16,12 23 0,-8-14 0,-4-9 0,4 19 15,-4-19 0,5 16 0,-5-16 0,3 15 16,-3-15 0,0 0 0,0 14 0,0-14 16,0 0 0,0 0 0,-8 17 0,8-17 15,0 0 0,-30 9 0,30-9 0,-33 0 16,33 0 0,-49-12 0,10-6 0</inkml:trace>
  <inkml:trace contextRef="#ctx0" brushRef="#br0">12662 5798 0,'13'-12'0,"-13"12"0,0 0 16,0 0 0,17-3 0,-17 3 0,0 0 16,42 15 0,-21-5 0,-2 6 0,11 9 15,6 3 0,-1 0 0,-1 4 0,-2 4 0,3-3 16,-5 5 0,4-2 0,-6 4 0,1 0 16,-2-4 0,-2-1 0,-5 1 0,-4-1 15,1-3 0,-10-3 0,-1-3 0,-4-3 16,-2 0 0,0 2 0,-5-2 0,-1 0 15,-5 12 0,-8-2 0,5-7 0,-4 6 16,-7-1 0,0-4 0,6-3 0,0-7 16,3 1 0,2-4 0,-2 3 0,-1-2 15,4 0 0,0-5 0,4 2 0,9-12 16,-21 15 0,21-15 0,-15 14 0,15-14 0,-11 12 16,11-12 0,0 0 0,-13 13 0,13-13 15,0 0 0,-12 10 0,12-10 0,0 0 16,0 0 0,0 0 0,-7 10 0,7-10 15,0 0 0,0 0 0,0 0 0,0 0 16,0 0 0,0 0 0,-14 12 0,14-12 16,0 0 0,0 0 0,0 0 0,0 0 15,0 0 0,0 0 0,0 0 0,0 0 16,0 0 0,0 0 0,0 0 0,0 0 0</inkml:trace>
  <inkml:trace contextRef="#ctx0" brushRef="#br0">15170 5920 0,'-4'-8'0,"4"8"16,-5-10 0,0 0 0,1 7 15,0-9 0,-1 5 0,-2 0 0,0 1 0,-2-2 16,1 3 0,1 0 0,-6 0 0,1 2 16,-21 1 0,11 4 0,-5 1 15,-1 4 0,-13 9 0,6 1 0,-6 7 16,4-2 0,5 3 0,-1 0 0,0 1 0,7 4 15,0-3 0,7 0 0,6-5 0,-1-4 16,2 6 0,4-1 0,-1-4 16,5 3 0,1 1 0,0 1 0,6-2 0,0 3 15,1-2 0,9-4 0,-3 4 0,4-6 16,3 5 0,4-6 0,-2-3 0,22 7 16,-2-2 0,-1-6 0,0-2 0,0 0 15,-5-7 0,-8 1 0,-1-1 0,-1-3 16,1-3 0,-2-3 0,-2 0 0,-5-2 15,-3-1 0</inkml:trace>
  <inkml:trace contextRef="#ctx0" brushRef="#br0">14634 6244 0,'0'0'0,"0"0"0,0 0 0,0 0 15,0 0 0,0 0 0,0 0 0,0 0 0,32 11 16,-10-6 0,5 0 0,14 0 16,0 0 0,-1 3 0,-3-3 0,4-1 0,3 2 15,-3-4 0,6-4 0,-4 2 0,2-8 16,-2 3 0,2-5 0,-5 0 0,4-5 16,-6-4 0,-3-4 0</inkml:trace>
  <inkml:trace contextRef="#ctx0" brushRef="#br0">15846 5720 0,'8'-8'0,"-8"8"0,0 0 16,0 0 0,0 0 0,0 0 0,4 31 0,-8-9 16,2 2 0,2 16 0,-6 5 0,-3-1 15,7 1 0,-9 4 0,6-4 0,-4 3 16,1-6 0,5 2 0,-2-1 0,-4-4 15,6 0 0,-2-5 0,5 4 0,-2-10 16,-4-6 0,6-1 0,-1-3 0,-3-4 16,4-1 0,0-5 0,0 0 0,0-8 15,-3 12 0,3-12 0,0 0 0</inkml:trace>
  <inkml:trace contextRef="#ctx0" brushRef="#br0">16076 5651 0,'0'0'0,"3"-12"0,-3 12 15,0 0 0,2-13 0,-2 13 0,0 0 16,0 0 0,5-4 0,-5 4 0,0 0 16,0 0 0,0 0 0,4 39 0,-4-14 0,3 14 15,-3 1 0,0 7 0,-7 2 0,5 0 16,-3 2 0,2 0 0,0 4 0,3-6 15,-2 4 0,-4-3 0,1-6 0,-2-1 16,1-5 0,5-1 0,-2-10 0,3-1 16,0-10 0,-3 1 0,1-4 0,2-3 15,0 0 0,0-4 0,0-6 0,-3 16 16,3-16 0,-2 7 0,2-7 0,0 7 0,0-7 16,0 0 0,0 0 0,0 0 15,0 0 0,-10-36 0,13-1 0,-6-7 0,6-4 16,0 2 0,6-6 0,0-27 0,7 17 15,-8 13 0,-3 2 0,3 0 0,1 5 16,-1 3 0,2-2 0,2 8 0,-1 3 16,-6 10 0,3-11 0,3 6 0,-3 5 15,0 4 0,0 1 0,2 5 0,0 0 16,0-1 0,6 6 0,2-2 0,1-1 16,0 1 0,-3 6 0,0 1 0,-16 0 0,28 4 15,-6 3 0,-8 0 0,-1 3 0,-4 1 16,4 8 0,-5 0 0,1 4 0,-6 2 15,2 12 0,-7-1 0,-4 1 0,0 2 16,-3-3 0,-6-3 0,-2 4 0,-2-1 16,-3-3 0,1-5 0,-2-3 0,-2 2 15,4-5 0,4-7 0,4 0 0,1-2 16,-1-3 0,6-3 0,-3 1 0,2-1 0,3-4 16,5-3 0,-11 10 0,11-10 0,-6 8 15,6-8 0,-2 8 0,2-8 16,0 0 0,8 17 0,-2-7 0,-4 0 0,14 2 15,-2 3 0,2-1 0,1-2 0,3 1 16,-4-3 0,3 3 0,0-4 0,1 5 16,-1-2 0,-1-6 0,-3 1 0,1 1 15,-5-3 0,2 0 0,-2-3 0,-11-2 16,17 0 0,-17 0 0</inkml:trace>
  <inkml:trace contextRef="#ctx0" brushRef="#br0">16626 5195 0,'0'0'0,"0"-12"16,0 12 0,0 0 0,0 0 0,0-10 15,0 10 0,0 0 0,14-6 0,-2 6 0,-2-4 16,14 1 0,-1 3 0,-2-3 0,4 3 16,0 0 0,-7 0 0,-1 0 0,3 3 15,-4 0 0,-2 1 0,-2-1 0,-3 4 16,0-1 0,-6 1 0,2 1 0,-2-1 16,2 3 0,-5-10 0,0 22 0,0-12 15,0 0 0,0 2 0,0 0 0,0 1 16,3 5 0,3-2 0,-5 3 0,6 1 0,1-2 15,0 2 0,0 0 0,6-4 0,2 6 16,-2-4 0,8 13 0,-6-8 0,2-3 16,-9-5 0,2 3 0,-3-4 0,1-4 15,-1 2 0,-8-2 0,3-3 0,-1 3 16,1 0 0,-3 0 0,-5-1 0,2 1 16,-10 8 0,-4-1 0,-2-2 0,-11 6 15,0-6 0,-6 4 0,0 0 0,-5-4 0,11-3 16,5-4 0</inkml:trace>
  <inkml:trace contextRef="#ctx0" brushRef="#br0">17839 5515 0,'19'-15'0,"-5"-1"0,-3 6 0,-8 3 15,2-3 0,-5 10 0,-14-13 0,14 13 0</inkml:trace>
  <inkml:trace contextRef="#ctx0" brushRef="#br0">7027 9026 0,'0'0'0,"0"0"16,0 0 0,0 0 0,0 0 0,0 0 16,0 0 0,0 0 0,0 0 0,0 0 15,0 0 0,0 0 0,0 0 0,3 12 16,-3-12 0,0 0 0,0 0 0,0 0 15,0 0 0,0 0 0,0 0 0,0 0 16,59-18 0,-41 13 0,1 0 0,2-3 16,7 3 0,-3 1 0,0-4 0,0 3 15,-4 2 0,4-1 0,1-4 0,0 3 16,-2 2 0,-2 0 0,3-2 0,-9 1 0,6 3 16,-22 1 0,30-5 0,-30 5 0,22-3 15,-22 3 0,0 0 0,23-4 0,-23 4 16,0 0 0,15 0 0,-15 0 0,0 0 15,0 0 0,0 0 0,0 0 0,23-3 16,-23 3 0,0 0 0,0 0 0,0 0 16,0 0 0,10-5 0,-10 5 0</inkml:trace>
  <inkml:trace contextRef="#ctx0" brushRef="#br0">7102 9248 0,'0'0'16,"0"0"0,0 0 0,0 0 0,0 0 15,33 6 0,-33-6 0,46-5 0,-22 5 16,-1 0 0,-1-1 0,2 1 0,0-4 16,4 4 0,-2-3 0,-6 3 0,8-2 0,-4 2 15,-2-1 0,1-2 0,-5 3 0,-18 0 16,28 0 0,-18-3 0,-10 3 0,0 0 15,25 0 0,-25 0 0,0 0 0,21 0 16,-21 0 0,0 0 0,0 0 0,17-4 16,-17 4 0,0 0 0,0 0 0,0 0 15,0 0 0,17 0 0,-17 0 0,0 0 16,0 0 0,0 0 0,0 0 0,0 0 16,0 0 0,0 0 0,0 0 0,0 0 15,0 0 0</inkml:trace>
  <inkml:trace contextRef="#ctx0" brushRef="#br0">7074 8936 0,'0'0'0,"0"0"0,0 0 15,0 0 0,0 0 0,0 0 0,0 0 0,0 0 16,0 0 0,0 0 0,0 0 0,0 0 16,0 0 0,0 0 0,0 0 0,0 0 15,0 0 0,0 0 0,0 0 0,0 0 16,0 0 0,45 13 0,-27-13 0,7 0 15,-4 2 0,3-4 0,2 4 0,-1-2 16,-1 0 0,0 0 0,4 3 0,-6-6 16,4 6 0,-6-2 0,-20-1 0,33 0 0,-33 0 15,27 0 0,-27 0 0,21 2 16,-21-2 0,15 3 0,-15-3 0,0 0 16,0 0 0,25 0 0,-25 0 0,0 0 0,0 0 15,0 0 0,24 0 0,-24 0 0,0 0 16,0 0 0,0 0 0,0 0 0,23-3 15,-23 3 0,0 0 0,0 0 0,0 0 16,0 0 0,18-3 0,-18 3 0,0 0 16,0 0 0,12-3 0,-12 3 0,0 0 15</inkml:trace>
  <inkml:trace contextRef="#ctx0" brushRef="#br0">7216 9238 0,'20'11'0,"-20"-11"0,19 5 0,-19-5 16,21 2 0,4-2 0,-3 3 0,3-6 15,-1 3 0,6 3 0,-5-1 0,2-2 16,-2 0 0,-2 0 0,0 2 0,-1-2 15,-5 3 0,-17-3 0,33 0 0,-23 3 0,-10-3 16,20 0 0,-20 0 0,17 2 0,-17-2 16,0 0 0,0 0 0,21 0 15,-21 0 0,0 0 0,0 0 0,0 0 0,16 2 16,-16-2 0,0 0 0,0 0 0,0 0 16,0 0 0,0 0 0,0 0 0,0 0 15,0 0 0,20 0 0,-20 0 0,0 0 16,0 0 0,0 0 0,0 0 0,0 0 0</inkml:trace>
  <inkml:trace contextRef="#ctx0" brushRef="#br0">8824 8496 0,'0'0'0,"0"0"0,0 0 16,0 0 0,0 0 0,0 0 0,0 0 16,0 0 0,0 0 0,0 0 0,0 0 15,0 0 0,0 0 0,5-11 0,-5 11 16,0 0 0,0 0 0,0-12 0,0 12 16,0 0 0,0 0 0,2-13 0,-2 13 15,4-10 0,-4 10 0,3-10 0,-3 10 16,2-12 0,-2 12 0,2-18 0,-2 8 15,3 1 0,0-1 0,-3 10 0,2-18 16,1 9 0,-3 9 0,6-15 0,-3 5 0,-3 10 16,6-14 0,-6 14 0,2-10 15,-2 10 0,2-10 0,-2 10 0,0 0 16,3-10 0,-3 10 0,0 0 0,0 0 0,0 0 16,0 0 0,0 0 0,0 0 0,0 0 15,0 0 0,0 0 0,15 37 0,-10-15 16,0 15 0,-5 4 0,5 4 0,-2 0 15,0-1 0,-3 2 0,2-1 0,2 2 16,-1 0 0,2-2 0,-2-1 0,-1-3 16,0-1 0,-2 0 0,4-4 0,-4-5 15,3-8 0,-1-3 0,-2 3 0,0-3 16,0-6 0,0 0 0,0-1 0,0-3 16,2 0 0,-2-10 0,0 18 0,0-11 15,0-7 0,0 10 0,0-10 0,0 0 0,0 15 16,0-15 0,0 0 0,0 0 0,0 10 15,0-10 0,0 0 0,0 0 0,0 0 16,0 0 0,0 0 0,0 0 0,0 0 16,0 0 0,0 0 0,0 0 0,0 0 15,-18-35 0,10 15 0,-1 0 0,6-1 16,-2 1 0,3-5 0,-4 2 0,4 3 16,-5-3 0,7 0 0,-2 1 0,4 0 0,-4 0 15,2-1 0,-3 0 0,3 0 16,3 3 0,-1-2 0,-2 3 0,7-3 0,-5 0 15,4 6 0,-4-7 0,3 8 0,1 4 16,0-6 0,2 9 0,-1-10 16,2 6 0,2-5 0,3-1 0,-4 4 0,2 1 15,-1 3 0,-4 1 0,2-1 0,-1 5 16,0-2 0,1 1 0,2-2 0,-11 8 16,16-10 0,-6 7 0,-10 3 0,15-9 15,-7 6 0,-8 3 0,16-3 0,-16 3 16,17-5 0,-17 5 0,0 0 0,19 0 0,-19 0 15,0 0 0,26 5 0,-26-5 16,0 0 0,12 6 0,-12-6 0,0 0 0,9 10 16,-9-10 0,5 10 0,-5-10 0,4 13 15,-4-13 0,0 20 0,1-10 0,-6 8 16,-4-2 0,1 1 0,-1 1 0,-4-1 16,0 3 0,0-2 0,-3 0 0,1-3 15,-1 3 0,1-3 0,-6 3 0,5-5 16,2 2 0,-6-2 0,10-3 0,-3-3 15,5 0 0,-1 1 0,9-8 0,-16 7 0,16-7 16,-9 6 0,9-6 0,-9 7 0,9-7 16,0 0 0,0 0 0,-15 3 0,15-3 15,0 0 0,0 0 0,0 0 0,0 0 16,0 0 0,0 0 0,0 0 0,-19 0 16,19 0 0,0 0 0,0 0 0,0 0 15,0 0 0,0 0 0,0 0 0,0 0 16,0 0 0,0 0 0,0 0 0,0 0 15,-23-6 0,23 6 0,0 0 0,0 0 0,0 0 16,0 0 0,0 0 0,0 0 16,0 0 0,0 0 0,0 0 0,0 0 0,0 0 15,0 0 0,0 0 0,0 0 0,0 0 16,0 0 0,0 0 0,38 23 0,-29-17 16,1 2 0,-1 2 0,0-3 0,7 8 15,-2 3 0,2-5 0,-2 3 0,-1-2 16,4 4 0,-4-3 0,-3-3 0,5 4 15,-4-4 0,0-3 0,0 3 0,-8-2 16,5-2 0,0 2 0,-1-1 0,0-5 16,1 6 0,-3 2 0,-2-6 0,6 1 0,-4 1 15,-5-8 0,11 15 0,-6-8 16,-1 1 0,-4-8 0,10 15 0,-6-10 0,-4-5 16,7 11 0,-7-11 0,5 9 0,-5-9 15,5 9 0,-5-9 0,0 0 0,7 7 16,-7-7 0,0 0 0,0 0 0,6 10 15,-6-10 0,0 0 0,0 0 0,0 0 0,4 8 16,-4-8 0,0 0 0,0 0 16,0 0 0,0 0 0,0 0 0</inkml:trace>
  <inkml:trace contextRef="#ctx0" brushRef="#br0">9371 9269 0,'0'20'0,"9"-3"15,-4-1 0,-2-3 0,-1 2 0,4-2 0,-3 1 16,-1 6 0,3-5 0,1 7 0,-3-7 15,0-1 0,-1 2 0,-2-8 0,3 4 16,0-1 0,-3 1 0,0-12 0,0 16 16,3-9 0,-3-7 0,0 12 0,0-12 15,0 0 0,0 14 0,0-14 0,0 0 16,2 12 0,-2-12 0,0 0 0,2 10 16,-2-10 0,0 0 0,0 0 0,0 9 15,0-9 0,0 0 0,0 0 0,0 0 0,0 0 16,3 9 0,-3-9 0,0 0 0,0 0 15,0 0 0,0 0 0,0 0 0,0 0 16,0 0 0,0 0 0,0 11 0,0-11 16,0 0 0,0 0 0,0 0 0,0 0 15,0 0 0,0 0 0,0 0 0,0 0 16,0 0 0,0 0 0</inkml:trace>
  <inkml:trace contextRef="#ctx0" brushRef="#br0">8950 6480 0,'0'0'0,"0"0"0,0 0 0,0 0 16,0 0 0,0 0 0,0 0 15,0 0 0,0 0 0,0 0 0,0 0 0,0 0 16,0 0 0,0 0 0,0 0 0,0 0 15,0 0 0,0 0 0,0 0 0,0 0 16,0 0 0,0 0 0,0 0 0,0 0 16,0 0 0,0 0 0,0 0 0,-18-20 15,18 20 0,0 0 0,-2-10 0,2 10 16,0 0 0,-2-12 0,2 12 0,0-10 16,0 10 0,-3-16 0,-2 10 0,5-4 15,-3 0 0,3 3 0,-6-3 0,3 0 0,3 2 16,-3-2 0,-2 0 0,5 1 0,-2 2 15,-1-3 0,-2 3 0,5 7 0,-7-15 16,5 9 0,2 6 0,-3-10 0,3 10 16,-8-10 0,8 10 0,-5-7 0,5 7 15,-8-6 0,8 6 0,-9-9 0,9 9 16,-10-6 0,10 6 0,-11-7 0,-1 7 16,7-3 0,5 3 0,-16-5 0,16 5 15,-17 0 0,17 0 0,-13-2 0,13 2 16,-9-4 0,9 4 0,-14-2 0,14 2 15,0 0 0,-19 2 0,19-2 0,-15 6 16,5-4 0,-1 4 0,2-3 0,-1 3 16,2 0 0,-3 1 0,0-1 0,0 1 15,-5 6 0,-2-3 0,9 0 0,-3 0 0,2-4 16,-1 3 0,2 1 0,-2-4 0,-2 9 16,4-2 0,1-1 0,0 1 0,-1-3 15,7 2 0,-3 1 0,-1 3 0,1 4 16,0-2 0,2 1 0,-1 1 0,2-1 0,2 1 15,0-4 0,0 1 0,0-1 0,2 2 16,2-4 0,-1-1 0,-1-1 16,1 1 0,0 0 0,-1-4 0,2 4 0,-2-6 15,-2-7 0,5 17 0,-3-10 0,-2-7 16,7 15 0,-5-7 0,-2-8 0,8 8 16,-8-8 0,8 10 0,-8-10 0,9 6 15,-9-6 0,19 3 0,-19-3 0,19 0 16,-19 0 0,28-3 0,-28 3 0,24-6 15,-10 3 0,12-4 0,-14 1 0,10 0 16,-10-3 0,12 2 0,-11-1 0,4 1 16,-7-1 0,2 4 0,-1-3 0,-11 7 15,14-11 0,-7 9 0,-7 2 0,14-9 16,-14 9 0,14-10 0,-8 4 0,-6 6 0,7-10 16,-7 10 0,8-4 0,-8 4 0,7-10 15,-7 10 0,8-8 0,-8 8 0,5-7 16,-5 7 0,5-10 0,-5 10 0,3-10 15,-3 10 0,9-18 0,-6 12 0,-3 6 0,2-17 16,1 9 0,-3 8 0,3-18 16,-1 8 0,0 3 0,-2 7 0,3-18 15,-3 8 0,3 1 0,-3 9 0,3-14 0,-1 4 16,-2 10 0,0-16 0,0 16 0,4-13 16,-4 13 0,0-12 0,0 12 0,3-10 15,-3 10 0,0 0 0,2-13 0,-2 13 16,0 0 0,0-8 0,0 8 0,0 0 15,0 0 0,0-12 0,0 12 0,0 0 16,0 0 0,0 0 0,0-12 0,0 12 16,0 0 0,0 0 0,0 0 0,0 0 0,0 0 15,3-14 0,-3 14 0,0 0 16,0 0 0,0 0 0,0 0 0,0 0 16,0 0 0,0 0 0,0 0 0,0 0 0,0 0 15,0 0 0,0 0 0,0 0 0,0 0 16,0 0 0,0 0 0,0 0 0,0 43 15,3-20 0,-6-7 0,3 6 0,0 1 16,0-1 0,-3 0 0,6 0 0,-6 1 16,1-2 0,2 1 0,0 1 0,-3-3 15,6-1 0,-3 1 0,0-2 0,0-1 16,0-2 0,0-4 0,2 1 0,1-2 0,-3-1 16,0-9 0,5 16 0,-5-16 15,2 13 0,-2-13 0,0 10 0,0-10 0,0 0 16,9 15 0,-9-15 0,0 0 0,5 13 15,-5-13 0,4 4 0,-4-4 0,0 0 16,0 0 0</inkml:trace>
  <inkml:trace contextRef="#ctx0" brushRef="#br0">10160 5922 0,'3'-17'0,"-3"4"0,2 1 15,-2-1 0,5 7 0,-5 6 0,3-15 16,-1 8 0,-2 7 0,4-13 0,-4 13 16,3-10 0,-3 10 0,0 0 0,4-10 15,-4 10 0,0 0 0,4-10 0,-4 10 0,0 0 16,0 0 0,0 0 0,0 0 0,0 0 16,0 0 0,0 0 0,0 0 0,0 0 15,18 35 0,-11-9 0,-2 9 0,0 8 16,-3-2 0,4 5 0,-1-1 0,-5 0 15,0 3 0,4-2 0,-4-2 0,0 1 16,-4-1 0,4-4 0,-5 0 0,-1-4 16,4 1 0,0-7 0,-1-6 0,0-3 15,1-2 0,-1 0 0,-1-2 0,4-4 16,-2-1 0,-1-2 0,3-10 0,0 17 16,0-8 0,0-9 0,-3 11 0,3-11 0,0 0 15,0 12 0,0-12 0,0 0 0,0 0 16,0 12 0,0-12 0,0 0 0,0 0 15,0 0 0,0 0 0,0 0 0,0 0 16,15-45 0,-10 25 0,2-1 0,-1 1 16,3 0 0,-1 2 0,-1-3 0,2 7 15,-3-3 0,2 1 0,-3 5 0,4-4 16,-7 5 0,7 0 0,-4-3 0,2 4 0,7-7 16,-2 6 0,-1 2 0,-3-2 0,3 2 15,-3 3 0,-8 5 0,14-10 16,-14 10 0,14-8 0,-14 8 0,9-2 0,-9 2 15,0 0 0,0 0 0,0 0 0,34 10 16,-24-2 0,-6-3 0,10 5 0,-2 2 16,0 4 0,4-3 0,-7 7 0,-1-2 15,0-4 0,1 1 0,0 2 0,-5 0 16,2-4 0,-1-1 0,-1 1 0,1-3 16,-5 2 0,2-3 0,4 4 0,-6-3 15,0 2 0,-2-2 0,-2 3 0,2-2 0,-10 7 16,2 2 0,-5-3 0,0 0 0,0-2 15,-3-2 0,1 2 0,-2-5 16,1 3 0,6-5 0,-2-3 0,1 5 0,2-5 16,-1 0 0,12-5 0,-18 8 0,6-6 15,12-2 0,-21 5 0,21-5 0,-22 0 16,22 0 0,-19 0 0,19 0 0,0 0 16,-24-5 0,15 0 0,9 5 0,-16-10 15,7 2 0,0 1 0,9 7 0,-10-15 16,5 5 0,-1 2 0,-1 2 0,7 6 15,-9-19 0,3 11 0,1-2 0,1 0 0,4 10 16,-10-17 0,10 11 0,0 6 0,-9-17 16,7 10 0,2 7 0,-5-18 0,5 9 15,-4-1 0,4-2 0,0-11 0,4 2 16</inkml:trace>
  <inkml:trace contextRef="#ctx0" brushRef="#br0">12503 6302 0,'0'0'15,"3"10"0,-3-10 0,0 0 0,0 0 16,0 0 0,0 0 0,0 0 16,0 0 0,0 0 0,0 0 0,0 0 15,0 0 0,0 0 0,0 0 0,0 0 16,0 0 0,0 0 0,0 0 0,14-22 15,-14 22 0,3-7 0,-3 7 0,2-10 16,-2 10 0,3-10 0,-3 10 0,3-10 0,-3 10 16,0-8 0,0 8 0,2-10 0,-2 10 15,0-6 0,0 6 0,0 0 0,3-10 16,-3 10 0,0 0 0,0 0 0,-3-13 16,3 13 0,0 0 0,-5-7 0,5 7 15,-17-5 0,6 2 0,1 3 0,-7 0 16,4-2 0,-7 4 0,-1-2 0,1 0 15,-1 3 0,3-3 0,2 2 0,0 1 16,2-3 0,4 5 0,-6-3 0,-5 4 0,5-4 16,-6 6 0,3 4 0,0-5 15,0 2 0,5 1 0,-5 3 0,7-3 0,-6 2 16,4 3 0,4-3 0,-4 5 0,3-3 16,0 2 0,2-1 0,4 5 0,0-5 15,2 1 0,3 6 0,3 1 0,2-3 16,2 4 0,2-2 0,12 9 0,-3-6 15,9 3 0,-1-1 0,0-7 0,4 4 16,3-1 0,2-3 0,2-5 0,7 0 16,-12-6 0,-6-3 0,17 4 0,-2-7 15,-6 0 0,3 0 0,2-3 0,-6 0 16,-4-3 0,-8 3 0,1-5 0,-5 4 16,0-3 0,-6 1 0,0 0 0,-2 0 0,-2-3 15,6 0 0,-6-1 0,0 1 0,1 0 16,-3-3 0,-1 2 0,0-1 0,0 1 15,-2 1 0,3 0 0,-3-1 0,-3 1 16,0 6 0,4-9 0,-4 9 0,4-7 16,1 1 0,-5 6 0,0-10 0,0 10 0,4-7 15,-4 7 0,0-5 0,0 5 16,0 0 0,4-8 0,-4 8 0,0 0 0,0 0 16,3-7 0,-3 7 0,0 0 0,0 0 15,0 0 0,0 0 0,0 0 0,0 0 16,0 0 0,0 0 0,0 0 0,0 0 15,0 0 0,0 0 0,-24 13 0,15-9 16,-12 9 0,1-3 0,-2 2 0,4 1 16,-20 0 0,13 3 0,0-6 0,3-3 15,-3 1 0,1 0 0,-1 2 0,0-4 16,5 0 0,-3-3 0,1 4 0,3-7 16,-4 1 0,2-1 0,1 0 0,-5-1 0,4-3 15,-4-1 0,3 1 0,-3-2 0,3 0 16,1-1 0,-1-5 0,3 3 0,0-1 15,2 3 0,4-4 0,-1 1 0,3 3 16,3 0 0,-3-3 0,2 3 0,4-3 16,-3 0 0,0 0 0,-1-7 0,4 2 15,0-4 0,2 4 0,-2-5 0,2 5 16,3-3 0,0-2 0,0 2 0,0 1 16,3 4 0,2-2 0,-2-2 0,2-3 0,0 6 15,0-1 0,4-1 0,2-1 16,-4 2 0,0 3 0,4-5 0,-1 5 0,6-5 15,-7 4 0,2 0 0,-1 7 0,-3-4 16,-2 1 0,3 6 0,-2-4 0,2-4 16,0 6 0,0-5 0,-2 5 0,2-3057 15,0 6110 0,-2-3054 0,4 1 0,-10 5 16,14-9 0,-3 6 0,-11 3 0,22-7 16,-9 5 0,-13 2 0,25-3 0,-3 3 15,1 0 0,-5 0 0,4 0 0,-22 0 0,38 0 16,-15 3 0,-6-3 0,-1 2 0,0-2 15,-2 0 0,-14 0 0,24 4 0,-14-4 16,-10 0 0,18 3 0,-18-3 0,16 0 16,-16 0 0,14 3 0,-14-3 0,0 0 15,16 0 0,-16 0 0,12 3 0,-12-3 16,0 0 0,13 3 0,-13-3 0,0 0 16,13 7 0,-13-7 0,13 0 0,-13 0 15,0 0 0,7 7 0,-7-7 0,8 4 16,-8-4 0,9 8 0,-9-8 0,6 7 0,-6-7 15,4 5 0,-4-5 0,0 0 0,5 10 16,-5-10 0,6 5 0,-6-5 16,0 0 0,3 8 0,-3-8 0,0 0 0,3 8 15,-3-8 0,0 0 0,0 0 0,3 12 16,-3-12 0,0 0 0,0 7 0,0-7 16,0 0 0,0 0 0,0 9 0,0-9 15,0 0 0,0 0 0,0 0 0,0 10 16,0-10 0,0 0 0,0 0 0,0 0 0,0 0 15,0 0 0,0 10 0,0-10 0,0 0 16,0 0 0,0 0 0,0 0 0,0 0 16,0 0 0,-17 3 0,17-3 0,0 0 15,0 0 0,0 0 0,0 0 0,-30-16 16,30 16 0,-13-7 0,13 7 0,-15-9 16,7 5 0,8 4 0,-17-8 0,17 8 0,-16-7 15,5 4 0,11 3 0,-19-5 16,19 5 0,-19-6 0,19 6 0,-19-2 15,19 2 0,-22 0 0,22 0 0,-25 0 0,25 0 16,-25 2 0,25-2 0,-21 4 16,7-2 0,14-2 0,-25 5 0,18-2 0,7-3 15,-23 0 0,23 0 0,-20 3 0,20-3 16,-16 4 0,16-4 0,-10 5 0,10-5 16,-13 0 0,13 0 0</inkml:trace>
  <inkml:trace contextRef="#ctx0" brushRef="#br0">12601 6273 0,'0'0'0,"0"0"0,0 0 0,0 0 16,0 0 0,0 0 0,0 0 0,0 0 0,0 0 16,0 0 0,0 0 0,0 0 0,0 0 15,0 0 0,0 0 0,0 0 0,0 0 16,0 0 0,0 0 0,0 0 0,0 0 15,0 0 0,0 0 0,0 0 0,0 0 16,0 0 0,0 0 0,20-6 0,-20 6 16,0 0 0,0 0 0,0 0 0,0 0 15,0 0 0,0 0 0,0 0 0,0 0 0,0 0 16,0 0 0,0 0 0,0 0 0,0 0 16,0 0 0,0 0 0,0 0 0,0 0 15,0 0 0,0 0 0,0 0 0,0 0 16,0 0 0,-33-7 0,33 7 0,-11-5 15,11 5 0,-8-2 0,8 2 0,-14-3 16,14 3 0,-9-3 0,9 3 0,-13-2 16,13 2 0,-10-1 0,10 1 0,-10-3 15,10 3 0,-10 0 0,10 0 0,0 0 0,-22-4 16,22 4 0,-16-2 0,7 2 16,9 0 0,-21 6 0,9-6 0,-9 4 15,9-4 0,0 2 0,1 1 0,-1 0 16,-1-1 0,4 0 0,-2 1 0,0 0 15,0-1 0,3 0 0,8-2 0,-13 3 16,4 0 0,1-1 0,0 3 0,8-5 16,-11 3 0,11-3 0,-11 7 0,8-5 15,-5 4 0,0-2 0,2 0 0,-2 2 16,3-3 0,5-3 0,-11 7 0,11-7 16,-11 6 0,8-3 0,3-3 0,-8 6 15,4-2 0,4-4 0,-7 5 0,7-5 16,-7 7 0,7-7 0,-2 8 0,2-8 0,2 10 15,-2-10 0,7 10 0,-4-5 0,2 3 16,1-3 0,2 2 0,-3-1 16,5-3 0,-10-3 0</inkml:trace>
  <inkml:trace contextRef="#ctx0" brushRef="#br0">10324 5996 0,'0'0'0,"0"0"15,0 0 0,0 0 0,0-12 0,0 12 0,0 0 16,0 0 0,0 0 0,0 0 0,0 0 15,0 0 0,0 0 0,0 0 0,0 0 16,0 0 0,0 0 0,0 0 0,-7 32 16,3-7 0,1 19 0,-2 0 0,-4 8 15,-7 20 0,-3 3 0,5-19 0</inkml:trace>
  <inkml:trace contextRef="#ctx0" brushRef="#br0">6567 6438 0,'-2'-10'0,"2"10"0,0 0 16,0 0 0,0 0 0,-3-9 0,3 9 16,0 0 0,0 0 0,0 0 0,0-15 0,0 15 15,0 0 0,0-13 0,0 13 16,0 0 0,-3-17 0,3 17 0,3-11 0,-3 11 15,0-12 0,0 12 0,0-17 0,3 8 16,-3 9 0,0-19 0,0 11 0,2-2 16,1-1 0,-3 11 0,3-17 0,0 7 15,-3 10 0,0-16 0,0 4 0,3 4 16,-3 8 0,3-13 0,-3 13 0,2-10 16,-2 10 0,0 0 0,0-12 0,0 12 15,0 0 0,4-10 0,-4 10 0,0 0 16,0 0 0,0 0 0,0 0 0,0-13 0,0 13 15,0 0 0,0 0 0,0 0 16,0 0 0,0 0 0,0 0 0,-9 33 0,6-14 16,-6 2 0,4 0 0,2 2 0,-4-1 15,4 2 0,-6 10 0,3-3 0,1-3 16,0-6 0,3 1 0,-5 0 0,4-1 16,1 0 0,-1 0 0,3-1 0,-3-2 15,1-5 0,2 1 0,-3-2 0,3-1 16,3-5 0,-3 6 0,0-13 0,2 20 15,1-10 0,2-1 0,2 0 0,-2 1 16,0 1 0,0-4 0,1 3 16,3-3 0,-4 1 0,3 2 0,0-4 0,4 0 0,-12-6 15,18 12 0,-9-8 0,-9-4 16,24 11 0,-13-9 0,-11-2 0,25 3 0,-25-3 16,24 5 0,-24-5 0,20 0 0,-20 0 15,0 0 0,30-5 0,-22 2 0,-8 3 16,19-7 0,-13 1 0,-1-3 0,0 2 15,9-9 0,-7 0 0,2 4 0,3-5 16,-4 0 0,0-4 0,1 4 0,-1 3 16,0-7 0,0 4 0,-3 1 0,1 1 15,-1 2 0,1 1 0,-4 2 0,1 0 16,0-1 0,-2-1 0,-1 12 0,7-16 0,-7 3 16,0 13 0,3-14 0,-3 4 0,0 10 15,0-18 0,0 8 0,0 10 0,0-13 16,0 13 0,-3-14 0,3 14 0,3-14 15,-3 4 0,0 10 0,-3-13 0,3 13 16,0-18 0,-3 11 0,3 7 0,-4-15 16,4 6 0,0 9 0,-1-16 0,1 16 15,-3-11 0,3 11 0,-3-10 0,3 10 16,-5-10 0,5 10 0,0 0 0,-3-12 16,3 12 0,0 0 0,-5-13 0,5 13 0,0 0 15,-3-6 0,3 6 0,0 0 0,0 0 16,-5-13 0,5 13 0,0 0 0,0 0 15,0 0 0,-3-9 0,3 9 0,0 0 16,0 0 0,0 0 0,0 0 0,0 0 16,0 0 0,-6-10 0,6 10 0,0 0 15,0 0 0,0 0 0,0 0 0,0 0 16,0 0 0,0 0 0,0 0 0,0 0 16,-10 43 0,2-23 0,8 3 0,-9 16 0,1-2 15,5 1 0,-2-3 0,2 5 16,-6 1 0,7-6 0,-1-6 0,3-1 0,-4-3 15,3 10 0,1-7 0,0-5 16,1-3 0,-1 3 0,4-2 0,-4-1 16,0 0 0,5 0 0,-1 2 0,-4-3 0,0 1 15,5 0 0,-5-5 0,3 4 0,-3-4 16,0 0 0,3-3 0,-1-2 0,-2-10 16,3 23 0,-3-17 0,0-6 0,1 18 15,-1-18 0,4 15 0,-4-15 0,3 12 0,-3-12 16,0 0 0,2 16 0,-2-16 0,0 0 15,4 10 0,-4-10 0,0 0 16,0 0 0,0 0 0,3 10 0,-3-10 0,0 0 16,0 0 0,8 12 0,-8-12 0,0 0 15,0 0 0</inkml:trace>
  <inkml:trace contextRef="#ctx0" brushRef="#br0">7246 6457 0,'0'0'0,"0"0"16,0 0 0,0 0 0,0 0 0,0 0 15,0 0 0,0 0 0,0 0 0,0 0 16,0 0 0,0 0 0,0 0 0,0 0 16,0 0 0,0 0 0,0 0 0,0 0 0,0 0 15,0 0 0,30 3 0,-30-3 16,25-5 0,-4 0 0,-1 2 0,2 1 16,3 0 0,0-3 0,-4 2 0,6 2 0,-4-2 15,1 0 0,-1-3 0,-2 6 0,-3-3 16,-18 3 0,26-4 0,-26 4 0,21-3 15,-21 3 0,0 0 0,20-4 0,-20 4 16,0 0 0,0 0 0,22-2 0,-22 2 16,0 0 0,0 0 0,0 0 0,0 0 15,0 0 0,18 0 0,-18 0 0,0 0 16,0 0 0,0 0 0,0 0 0,0 0 0,15-2 16,-15 2 0,0 0 0,0 0 0,0 0 15,0 0 0,0 0 0,0 0 0,0 0 16,0 0 0</inkml:trace>
  <inkml:trace contextRef="#ctx0" brushRef="#br0">7296 6667 0,'0'0'0,"0"0"0,0 0 16,0 0 0,0 0 0,10 17 0,-10-17 15,17 6 0,-17-6 0,25 0 0,-1 0 16,-2 0 0,8 0 0,-1-6 0,11 5 15,-8-2 0,-7 0 0,0 0 0,0 2 0,-4-2 16,-21 3 0,30-3 0,-30 3 0,20-2 16,-20 2 0,0 0 0,22-5 0,-22 5 15,0 0 0,0 0 0,15-3 0,-15 3 16,0 0 0,0 0 0,0 0 0,0 0 16,0 0 0,0 0 0,18-2 0,-18 2 15,0 0 0,0 0 0,0 0 0,0 0 16,0 0 0,0 0 0,0 0 0</inkml:trace>
  <inkml:trace contextRef="#ctx0" brushRef="#br0">6080 6473 0,'0'0'0,"0"0"0,0 0 0,9-10 15,-9 10 0,0 0 0,0 0 0,0 0 16,0 0 0,0 0 0,0-10 0,0 10 16,0 0 0,0 0 0,2-15 0,-2 15 15,0-10 0,0 10 0,0-20 0,0 12 16,3-1 0,-3-3 0,0 12 0,5-23 16,-2 13 0,0 1 0,2-3 0,-1 2 15,-3 0 0,3 0 0,-4 10 0,5-18 0,-5 8 16,0 10 0,4-12 0,-4 12 15,1-10 0,-1 10 0,0 0 0,3-10 0,-3 10 16,0 0 0,0 0 0,0 0 0,0 0 16,0 0 0,0 0 0,0 0 0,0 0 15,0 0 0,0 0 0,-17 40 0,12-20 16,0 0 0,-1 4 0,1 0 0,0 13 16,-1-6 0,3 5 0,-3-7 0,4-1 15,2-6 0,2 1 0,-2-2 0,3 1 16,0-2 0,6 1 0,-4-1 0,0-3 15,3-1 0,4 2 0,-2-3 0,1-5 16,3 4 0,2 0 0,4-1 0,-7-4 16,4 0 0,-9-5 0,9 4 0,-7-3 0,5-5 15,-5 5 0,-10-5 0,25 5 0,-14-2 16,-11-3 0,22-3 0,-22 3 0,21-3 16,-9-1 0,-12 4 0,22-6 0,-14-1 15,4 0 0,-2-1 0,6-6 0,0-1 16,-2-1 0,-1 0 0,-4 3 0,4-5 15,-2 2 0,-2-2 0,-1-1 0,0 2 16,1-1 0,-4 3 0,0 0 0,-2 6 16,2-3 0,-2 2 0,3 0 0,-6 0 0,3-1 15,-3 11 0,5-22 0,-5 12 16,4 1 0,-4-3 0,1 2 0,2 0 0,-3-2 16,0 0 0,3 0 0,-3-1 0,0 1 15,2 2 0,-2-3 0,0 13 0,-2-20 16,2 10 0,0 10 0,-3-19 0,3 12 15,0 7 0,0-15 0,0 15 0,0-10 16,0 10 0,0 0 0,-3-15 0,3 15 16,0 0 0,-1-12 0,1 12 0,0 0 15,0 0 0,0-10 0,0 10 0,0 0 16,0 0 0,-4-12 0,4 12 0,0 0 0,0 0 16,0 0 0,0 0 0,0 0 0,-2-12 15,2 12 0,0 0 0,0 0 0,0 0 16,0 0 0,0 0 0,0 0 0,0 0 15,0 0 0,0 0 0,0 0 0,0 0 16,0 0 0,-28 24 0,26-14 0,-8 10 16,2-1 0,3 1 0,0-1 0,0 3 15,-2-1 0,5 3 0,-4 2 0,4-5 16,-1 1 0,3 1 0,-3-1 0,1 2 16,4-3 0,-2-2 0,3 0 0,0-2 15,-3-1 0,2-4 0,1 1 0,0-3 0,-1 0 16,1-1 0,4 4 0,-3-6 0,2 3 15,-1-1 0,3-1 0,1 2 0,-1 0 16,-3-6 0,4 4 0,-1-2 0,0 3 16,-8-9 0,17 9 0,-10-4 0,2 3 15,-9-8 0,17 4 0,-17-4 0,17 8 16,-17-8 0,16 2 0,-16-2 0,21 0 16,-21 0 0,19-2 0,-19 2 0,22-8 0,-12 6 15,-10 2 0,23-8 0,-12 5 16,0-4 0,-11 7 0,19-12 0,-10 6 0,12-5 15,-7 3 0,0-1 0,-6-1 0,3 3 16,-3 0 0,0-1 0,0 0 16,-8 8 0,17-12 0,-12 4 0,-5 8 0,10-9 15,-10 9 0,10-10 0,-10 10 0,10-7 16,-10 7 0,6-13 0,-6 13 0,2-9 16,5 1 0,-4-2 0,-1 2 0,-2 8 15,5-22 0,-2 13 0,-3-1 0,5-2 16,-5 2 0,0 10 0,0-21 0,3 8 0,-3 3 15,5 0 0,-5-2 0,0 12 0,0-23 16,0 13 0,0 10 0,-3-16 0,3 4 16,0 12 0,-2-18 0,-1 8 0,3 0 15,0 10 0,-3-17 0,1 6 0,2 11 16,-6-19 0,2 11 0,4-2 0,-10 1 16,5 1 0,-3 1 0,3-3 0,-5 2 15,3 1 0,7 7 0,-15-15 0,5 7 16,2 2 0,0-1 0,8 7 0,-14-12 0,6 4 15,8 8 0,-13-13 0,7 11 16,6 2 0,-11-13 0,11 13 0,-8-7 0,8 7 16,-8-8 0,8 8 0,-8-4 15,8 4 0,0 0 0,-14-11 0,14 11 0,0 0 16,-8-6 0,8 6 0,0 0 0,0 0 16,-12-6 0,12 6 0,0 0 0,0 0 15,0 0 0,-9-9 0,9 9 0,0 0 16,0 0 0,0 0 0,0 0 0,0 0 15,0 0 0,0 0 0,0 0 0,0 0 0,0 0 16</inkml:trace>
  <inkml:trace contextRef="#ctx0" brushRef="#br0">6203 6306 0,'0'0'0,"0"0"0,0 0 16,0-11 0,0 11 0,0 0 0,0 0 0,0 0 15,0 0 0,0 0 0</inkml:trace>
  <inkml:trace contextRef="#ctx0" brushRef="#br0">32277 7000 0,'0'0'0,"0"0"0,0 0 16,0 0 0,0 0 0,0 0 0,0-10 16,0 10 0,0 0 0,0 0 0,0 0 15,0 0 0,0 0 0,6-13 0,-6 13 16,3-7 0,-3 7 0,6-15 0,-6 9 16,0-7 0,3 6 0,-3-6 0,0 3 15,0-2 0,3 1 0,-3-9 0,-3 2 0,0-2 16,1 3 0,-5-5 0,1 3 0,2 1 15,-4-2 0,5-1 0,-6 3 0,1-2 16,0-3 0,-3 6 0,4-5 0,-6 4 16,3-3 0,-3 3 0,2-4 0,-6 1 15,4 5 0,-7-1 0,3 2 0,1-2 16,-8 2 0,-9-5 0,3 6 0,2 4 16,7 0 0,-4-1 0,-12 4 0,5 2 15,3 0 0,4 0 0,-5 1 0,5 4 16,-16-3 0,5 3 0,-2 5 0,5-3 15,-8 3 0,-3 0 0,3 3 0,0 0 0,1 4 16,-5-2 0,2 5 0,1-4 16,5 2 0,-7 4 0,3-2 0,2 5 15,-2-4 0,5 3 0,-5 0 0,3 0 0,0 4 16,1-3 0,2 2 0,-1 0 16,4 3 0,-1 0 0,0-1 0,3 1 0,2-1 15,-2 2 0,3 3 0,6-7 0,1-2 16,-7 9 0,4 0 0,0 4 0,8-7 15,-1-5 0,0 13 0,2-6 0,-3 6 0,0-2 16,7 5 0,5 0 0,-3-2 16,-1 4 0,3-1 0,4 7 0,2-4 0,0 0 15,2 1 0,-2-1 0,6 2 0,0-2 16,-1-1 0,1 3 0,-4-4 0,9-2 16,0 4 0,-3-1 0,-1-3 0,3-2 15,4-2 0,-4-1 0,-1-9 0,4 12 16,2-1 0,4-1 0,-6-9 0,1 0 15,2-3 0,-1-2 0,14 7 0,-4 5 16,5-7 0,3-1 0,-1-5 0,4 5 16,-3-1 0,-3-8 0,8 0 0,-5-5 15,6 1 0,-1-2 0,-5 2 0,11-6 16,-12 2 0,9-4 0,-8 0 0,8-2 0,-6 3 16,7-3 0,-1 0 0,0-3 0,0 6 15,-8-3 0,-5 0 0,-1 0 0,-6 0 16,4 0 0,0 2 0,1-2 0,-3-2 15,2 2 0,-9 0 0,6 0 0,0-3 16,3 3 0,-3-2 0,3 0 0,-3-4 16,2 6 0,3 0 0,-2-7 0,2 0 15,-3 4 0,18-8 0,-4 1 0,-8-3 0,8 1 16,-2-6 0,-6 6 0,-3 1 0,9-7 16,-3-2 0,-3 5 0,-5 0 0,-1 0 15,4-8 0,-3 5 0,-3 0 0,-6 3 16,3-2 0,-3-2 0,1 0 0,-4 3 15,4-4 0,-3 0 0,-1 1 0,-2-4 16,5 4 0,-4-3 0,1 0 0,4-13 16,-4 8 0,4-5 0,-6 5 0,-1-1 0,5-4 15,-6 5 0,-2 0 0,-1 3 16,5-11 0,-7 5 0,7-7 0,-4 10 16,-5 0 0,4 5 0,-4-2 0,-2-1 0,2 0 15,2-11 0,-4 11 0,0-13 0,0 11 16,0 0 0,0 5 0,0-3 0,0 1 15,2 2 0,-2-3 0,0-1 0,0 5 16,0-4 0,0 5 0,-2-1 0,2 0 16,-4 4 0,2-3 0,0 3 0,-4-1 15,4 0 0,-5 5 0,2 1 0,-1 2 16,-1 0 0,1 2 0,-2-2 0,1 4 0,-2-1 16,1-3 0,-1 4 0,1-1 0,-3-3 15,2 5 0,-1-2 0,-1 1 0,2-4 16,-1 6 0,-1-4 0,-1 3 0,4-4 15,-4 3 0,-6-3 0,6-1 0,-3 4 16,4 0 0,0 1 0,3-3 0,-3 3 16,3-2 0,-4-1 0,2 0 0,2 5 15,-4-3 0,2 1 0,-1 1 0,0-3 16,-11-2 0,5 5 0,4-3 0,-6-1 16,4 3 0,2 0 0,3 0 0,-2 0 0,4 0 15,-3 3 0,11 2 0,-19-8 0,19 8 16,-11-5 0,11 5 0,-11-3 0,11 3 15,0 0 0,0 0 0,-19-4 0</inkml:trace>
  <inkml:trace contextRef="#ctx0" brushRef="#br0">31016 7005 0,'3'13'15,"3"-3"0,-1 9 0,3 7 0,3 9 16,-3-2 0,6 6 0,-3-3 0,4-1 16,-3 0 0,-1 1 0,3-8 0,-6-5 0,0-2 15,1 0 0,1 0 0,-2-3 0,4 2 16,-7 0 0,3-4 0,0-4 0,-3 1 16,1-1 0,1-4 0,-3 2 0,-1-4 15,2 0 0,-5-6 0,5 13 0,-1-9 16,-4-4 0,3 8 0,-3-8 0,0 0 15,6 6 0,-6-6 0,0 0 0,0 0 0,4 8 16,-4-8 0,0 0 0,0 0 16,0 0 0,0 0 0,15-22 0,-10 12 15,1-3 0,-2-3 0,2-4 0,3-3 0,-4 1 16,3-1 0,0-3 0,4-7 0,-4 5 16,-4 5 0,5 1 0,-7 3 0,5-1 15,1 1 0,-4 1 0,0 0 0,-1 5 16,-1 0 0,-2 3 0,4-3 0,-4 4 15,1-1 0,3-3 0,-4 13 0,2-19 16,1 10 0,-3 9 0,3-16 0,-3 8 16,2-1 0,-2 9 0,6-15 0,-6 5 0,0 10 15,3-13 0,-3 13 0,2-10 16,-2 10 0,0 0 0,2-13 0,-2 13 16,0-8 0,0 8 0,0 0 0,7-12 0,-7 12 15,0 0 0,0 0 0,3-10 0,-3 10 16,0 0 0,0 0 0,2-10 0,-2 10 15,0 0 0,0 0 0,0 0 0,0 0 16,0 0 0,3-11 0,-3 11 0,0 0 16,0 0 0,0 0 0,0 0 0,0 0 15,0 0 0,0 0 0,0 0 0,-22 28 16,14-8 0,0 2 0,-6-2 0,0 15 0,-6 0 16,5 3 0,-2-3 0,9-8 0,-9 7 15,4-3 0,-1-3 0,4-5 16,1-1 0,0-2 0,1 0 0,4-1 0,-3 0 15,1-3 0,1-5 0,2-1 16,-5 0 0,7-2 0,1-1 0,0-7 0,-7 10 16,7-10 0,-2 10 0,2-10 0,-4 8 15,4-8 0,0 0 0,-1 10 0,1-10 16,0 0 0,0 0 0,0 0 0,0 0 16,0 0 0,0 0 0,0 8 0,0-8 15,0 0 0,0 0 0,0 0 0,0 0 0</inkml:trace>
  <inkml:trace contextRef="#ctx0" brushRef="#br0">30543 7332 0,'-33'-1'0,"5"1"16,-24-6 0,11 6 0,-3 0 16,2 0 0,-6-3 0,2 6 0,-7-3 15,5 6 0,-5-2 0,4-1 0,-3-1 0,3 3 16,-1-3 0,1 4 0,1-2 16,3-1 0,2 2 0,-2 0 0,5 0 15,9-5 0,7 2 0,1 1 0,5-3 0,-5 3 16,7-3 0,0 0 0,-1 0 0,17 0 15,-25 0 0,25 0 0,-16 0 0,16 0 16,-18 0 0,18 0 0,0 0 0,-20 0 16,20 0 0,0 0 0,-14-3 0,14 3 15,0 0 0,-13-3 0,13 3 0,0 0 16,0 0 0,0 0 0,-20-2 0,20 2 16,0 0 0,0 0 0,0 0 0,0 0 0,0 0 15,0 0 0,-13 0 0,13 0 0,0 0 16,0 0 0,0 0 0,0 0 15,0 0 0,0 0 0,0 0 0,0 0 0</inkml:trace>
  <inkml:trace contextRef="#ctx0" brushRef="#br0">29372 7235 0,'-26'12'0,"7"0"0,0-2 16,0 0 0,0 0 0,5-3 0,-2 3 15,7-4 0,-2 0 0,3 1 0,-3-1 16,5 1 0,1-1 0,5-6 0,-9 11 15,4-6 0,5-5 0,-5 10 0,5-10 16,-4 7 0,4-7 0,4 13 0,-2-5 0,7-1 16,-1 0 0,-1 3 0,16 4 15,-3-1 0,-3 1 0,9 0 0,10 5 0,2 0 16,-11-4 0,11 2 0,-8-1 0,-2-4 16,-3-3 0,-3 1 0,-1 1 0,1-1 15,-2-1 0,-2-2 0,-3 1 0,-2-3 16,-1 0 0,-5 0 0,-7-5 0,15 5 15,-7-3 0,-8-2 0,8 6 0,-8-6 16,0 0 0,0 0 0,10 2 0,-10-2 16,0 0 0,0 0 0</inkml:trace>
  <inkml:trace contextRef="#ctx0" brushRef="#br0">28266 7353 0,'0'0'0,"0"-9"0,0 9 16,0 0 0,-1-9 0,1 9 0,0 0 15,0 0 0,0 0 0,0 0 16,0 0 0,0 0 0,0 0 0,0 0 0,0 0 15,0 0 0,0 0 0,-17 30 0,11-20 16,4 2 0,-2 1 0,3 9 0,-2-5 16,3 3 0,-3 0 0,6 0 0,0-1 15,2-2 0,-3 1 0,7-6 0,-3 0 16,2-2 0,-3-3 0,4 1 0,2-2 16,-1 1 0,1-4 0,0 3 0,-3-4 15,-8-2 0,23 3 0,-23-3 0,18-5 0,-6-1 16,-4-1 0,0 1 0,10-12 0,-6 1 15,-4 0 0,3-1 0,-3-2 0,-2 5 16,-1 1 0,3 2 0,-5 1 0,-3-1 16,6 2 0,-6 3 0,2-2 0,-2 9 15,0-13 0,0 13 0,3-12 0,-3 12 16,0 0 0,-3-10 0,3 10 0,0 0 16,0 0 0,0 0 0,0 0 0,0 0 0,0 0 15,0 32 0,0-23 0,0 1 0,3 0 16,0 2 0,-1 2 0,4-5 15,-4 1 0,5 0 0,2 2 0,5 2 0,3-1 16,-1 2 0,4-5 0,-3 3 16,4-4 0,-4 1 0,-1-4 0,0 1 0,-2-4 15,-4 3 0,3-4 0,-2 1 0,-1-1 16,-1 1 0,2-3 0,-11 0 0,16 0 16,-16 0 0,16-3 0,-16 3 0,11-7 15,-7 5 0,2-5 0,1 0 0,-4-2 16,-1 2 0,1-2 0,-3-3 0,0 1 0,0-2 15,-5-4 0,5-3 0,-3 4 0,-1 1 16,1 3 0,1-1 0,-3 0 16,2 3 0,-2 1 0,2-5 0,-3 4 0,3-1 15,-2 1 0,0 3 0,-1-3 0,1 0 16,0 4 0,-2-3 0,5 2 0,2 7 16,-8-10 0,1 4 0,7 6 0,-6-6 15,6 6 0,-9-5 0,9 5 0,-8-7 16,8 7 0,-11-5 0,11 5 0,-9-5 15,9 5 0,-4-7 0,4 7 0,0 0 16,0 0 0,-9-6 0,9 6 0,0 0 0,0 0 16,0 0 0,0 0 0,0 0 0,0 0 15,0 0 0,-14-2 0</inkml:trace>
  <inkml:trace contextRef="#ctx0" brushRef="#br0">28675 6977 0,'-10'-10'16,"1"-2"0,2 6 0,-6 1 0,6-3 16,-4 3 0,11 5 0,-19-5 0,7 1 15,-1 4 0,-1-4 0,-4 2 0,-6 2 16,0 0 0,3 2 0,-23 2 0,18-2 16,2 3 0,6-2 0,-4 6 0,-1-5 15,5 4 0,-5-1 0,5 3 0,-4 0 16,-1 0 0,8 0 0,-4 0 0,-4 2 15,7-2 0,-4 3 0,1 2 0,-2-2 16,-1 3 0,2-1 0,1-3 0,3 4 16,-3-1 0,5 5 0,-2-7 0,2 5 15,0-4 0,0 5 0,4 0 0,-5 0 16,8 1 0,-4-1 0,0 1 0,-6 15 16,7-4 0,-2 3 0,2-3 0,2-6 15,1-3 0,2 2 0,-5 13 0,4-8 0,3 9 16,-3-9 0,6-2 0,0-2 0,0-2 15,0 0 0,6-1 0,-3-1 0,3 1 16,1 1 0,5-2 0,-4-1 0,5 0 16,1 0 0,0-1 0,2-5 0,1 6 15,2-7 0,3 2 0,-3 0 0,0 0 16,3-1 0,0-2 0,0 1 0,3 0 16,-1-1 0,-2-2 0,2 0 0,1-3 15,16 5 0,-8 0 0,6 1 0,-13-5 0,2-4 16,-3 1 0,0 0 0,2-5 15,-2 3 0,2-3 0,0 0 0,-2 0 16,2-3 0,-2 1 0,0-1 0,-4-2 0,4 3 16,-4-4 0,-1 2 0,-4-2 15,1 3 0,-3-1 0,-1-3 0,-3 2 0,3-1 16,-2-3 0,-3 2 0,1 0 0,9-6 16,-7-2 0,3-2 0,-3 1 0,-1-2 15,2 0 0,-4-1 0,0-1 0,0-2 16,3 0 0,0-1 0,0 1 0,3-13 15,-1 2 0,4 0 0,-7 5 0,-2 5 0,2-3 16,-3 7 0,1-3 0,-3 0 16,2-1 0,-2 2 0,0 0 0,1 2 15,-1-3 0,-5 1 0,5 1 0,-1-1 0,-4 3 16,0 1 0,5-1 0,-5-2 0,0-1 16,0 4 0,-2 2 0,-1-5 0,3 7 15,0-3 0,-4 4 0,4-3 0,-5 3 16,2-5 0,1 2 0,-1 0 0,-3 0 15,-1-3 0,0 1 0,2 2 0,-3-1 16,3-1 0,0 7 0,-4-3 0,3 0 16,1 1 0,0 1 0,-1 1 0,-5-5 0,0 2 15,-3-4 0,6 4 0,-3 1 16,3 2 0,0 4 0,-3-4 0,0 6 0,0 0 16,11 4 0,-33-8 0,17 8 0,-6 0 15,-2 3 0,-4 2 0,-11 1 0,-1 6 16</inkml:trace>
  <inkml:trace contextRef="#ctx0" brushRef="#br0">27589 9126 0,'0'-10'0,"0"10"0,0 0 15,0 0 0,0 0 0,-6-5 0,6 5 0,0 0 16,0 0 0,0 0 0,0 0 0,0 0 16,-10 24 0,9-11 0,-5 4 0,4 3 15,2-1 0,0 2 0,0-2 0,2 0 16,1 2 0,0-1 0,-2-2 0,9 4 15,-4-9 0,1 0 0,6 2 0,-1 0 16,-1-6 0,1 0 0,-5-2 0,1 0 16,3-3 0,0-1 0,0 2 0,1-3 0,-12-2 15,18 0 0,-18 0 0,17-7 16,-17 7 0,16-7 0,-8 0 0,1-3 16,-1 1 0,3-4 0,3-7 0,-7 2 0,2 1 15,0 1 0,-7-2 0,4 1 0,-2 1 16,2 1 0,-3 3 0,-1 0 0,2 2 15,-1 3 0,-1-4 0,-2 2 0,0 9 16,3-12 0,-3 12 0,0-13 0,0 13 0,3-10 16,-3 10 0,0-10 0,0 10 15,0 0 0,0 0 0,0-6 0,0 6 16,0 0 0,0 0 0,0 0 0,0 0 0,0 0 16,0 0 0,0 0 0,0 0 0,0 0 15,0 0 0,0 0 0,0 0 0,0 0 16,11 23 0,-5-13 0,-5 3 0,8-3 15,-2 10 0,2-2 0,5-5 0,-6 5 16,6-3 0,-5 0 0,1-5 0,-3-1 16,3 1 0,1-3 0,-3 2 0,1-5 15,1 3 0,1-5 0,-3 4 0,3-4 16,-11-2 0,22 5 0,-14-5 0,-8 0 16,0 0 0,24-3 0,-24 3 0,13-7 15,-6 2 0,-2 0 0,4-1 0,-4-3 0,-1-1 16,0 1 0,2 2 0,-1-3 0,-3 0 15,5 0 0,-5 0 0,4 0 0,-4 2 16,1-2 0,0 1 0,-3 2 0,2-3 16,-2 10 0,3-13 0,-3 13 0,0-12 15,0 12 0,0-10 0,0 10 0,-3-10 16,3 10 0,-5-10 0,5 10 0,-5-12 16,5 12 0,-6-9 0,4 2 0,2 7 0,-7-10 15,7 10 0,-7-6 0,7 6 0,-6-10 16,6 10 0,-4-7 0,4 7 0,-9-5 15,9 5 0,-5-8 0,5 8 0,-12-7 16,12 7 0,-4-6 0,4 6 16,0 0 0,-13-7 0,13 7 0,-8-6 0,8 6 15,-8-3 0,8 3 0,0 0 0,-8-9 16,8 9 0,0 0 0,0 0 0,-8-7 16,8 7 0,0 0 0,0 0 0,0 0 15,-9-3 0,9 3 0,0 0 0,0 0 16,0 0 0,0 0 0,0 0 0,0 0 0,0 0 15,0 0 0,0 0 0,0 0 0,0 0 16</inkml:trace>
  <inkml:trace contextRef="#ctx0" brushRef="#br0">28462 9150 0,'0'0'0,"0"0"0,0 0 16,0 0 0,0 0 0,0 0 0,0 0 15,0 0 0,13 5 0,-13-5 0,0 0 0,27-1 16,-27 1 0,37-6 0,-16 3 16,1 2 0,-2-4 0,-4 5 0,-2-4 0,-1 4 15,-13 0 0,21-3 0,-8 3 0,-13 0 16,17 0 0,-17 0 0,15-3 0,-15 3 16,0 0 0,0 0 0</inkml:trace>
  <inkml:trace contextRef="#ctx0" brushRef="#br0">28578 9279 0,'0'0'0,"0"0"15,-4 10 0,4-10 0,0 0 0,0 0 16,0 0 0,0 0 0,0 0 0,-5 7 15,5-7 0,0 0 0,0 0 0,0 0 16,0 0 0,0 0 0,0 0 0,0 0 16,9 13 0,-9-13 0,12 3 0,-3 1 15,0-2 0,3 2 0,0 2 0,1-6 16,7 4 0,-2-1 0,-5-3 0,4 0 0</inkml:trace>
  <inkml:trace contextRef="#ctx0" brushRef="#br0">29143 8800 0,'0'0'0,"0"0"0,3-7 0,-3 7 15,0 0 0,0 0 0,0 0 0,6-6 16,-6 6 0,0 0 0,0 0 0,0 0 16,13 28 0,-13-18 0,6 12 0,-4 1 0,-2 1 15,8 14 0,-4-3 0,-4 3 16,0-2 0,3 2 0,-6-1 0,0-3 0,3-1 15,-1-8 0,-4-5 0,2 6 0,3-3 16,0-1 0,0-3 0,-2-5 0,-2 2 16,4-4 0,0 1 0,-2-3 0,2-10 15,0 14 0,0-9 0,0 2 0,0-7 16,0 9 0,0-9 0,0 8 0,0-8 16,0 0 0,0 8 0,0-8 0,0 0 15,-2 5 0,2-5 0,0 0 0,0 0 16,0 0 0,0 0 0,0 0 0,0 0 0,0 0 15,4-21 0,0 12 0,-2-3 0,1-8 16,3-2 0,-3 2 0,2 1 16,0-6 0,1 3 0,-1 1 0,4-2 0,-1 0 15,0 4 0,1-4 0,1 2 0,1 4 16,0-4 0,0 4 0,2-4 0,2 6 16,2-3 0,1 6 0,-2-4 0,1 4 15,-1-1 0,-2 6 0,-1-3 0,-1 5 0,-1 1 16,-1-2 0,-10 6 0,14-4 15,-6 2 0,-8 2 0,15-3 0,-15 3 16,0 0 0,0 0 0,0 0 0,23 3 16,-23-3 0,9 6 0,-9-6 0,9 6 15,-9-6 0,7 9 0,-7-9 0,3 10 0,-3-10 16,3 10 0,-3-10 0,0 10 0,0-10 16,-3 10 0,3-10 0,-8 12 0,3-4 15,-3-2 0,1 0 0,-3 1 0,-1-1 16,2-2 0,-1 1 0,-1-2 0,2 1 15,-4 1 0,5-2 0,8-3 0,-17 4 0,17-4 16,-15 6 0,15-6 0,-12 2 16,12-2 0,-11 3 0,11-3 0,0 0 0,0 0 15,-11 2 0,11-2 0,0 0 0,0 0 16,0 0 0,0 0 0,-11 5 0,11-5 16,0 0 0,0 0 0,0 0 0,0 0 15,-8 5 0,8-5 0,0 0 0,0 0 16,-5 13 0,5-13 0,0 9 0,0-9 15,2 14 0,1-2 0,-1-6 0,4 7 16,-5-1 0,13 6 0,-7-1 0,1-2 16,7 1 0,-3-1 0,-1 2 0,3 1 15,-3-5 0,-2-1 0,1-6 0,-2 4 16,0 2 0,1-6 0,0 1 0,-2 3 0,1-2 16,1 0 0,-3 2 0,1-6 0,-1 3 15,2-2 0,-2 1 0,-6-6 0,10 10 16,-4-7 0,-6-3 0,9 8 0,-4-5 15,0 2 0,-5-5 0,13 5 0</inkml:trace>
  <inkml:trace contextRef="#ctx0" brushRef="#br0">29766 9263 0,'0'0'0,"0"0"0,0 0 15,0 0 0,0 0 0,0 0 0,0 0 16,0 0 0,0 0 0,0 0 0,15 31 15,-15-19 0,7 4 0,0 6 0,-4-3 16,5 1 0,-5-1 0,2 1 0,0-3 16,4 3 0,-7-2 0,4-5 0,-3-1 15,2-2 0,-2 0 0,0 0 0,-1-2 16,1 0 0,-1-1 0,-2-7 0,7 12 16,-5-4 0,-2-8 0,3 8 0,-3-8 0,4 10 15,-4-10 0,1 9 0,-1-9 16,6 7 0,-6-7 0,2 7 0,-2-7 0</inkml:trace>
  <inkml:trace contextRef="#ctx0" brushRef="#br0">29984 9018 0,'0'0'0,"0"0"16,0 0 0,0 0 0,0 0 15,0 0 0,0 0 0,0-10 0,0 10 16,0 0 0,0 0 0,0 0 0,0 0 0,0 0 16,0 0 0,0 0 0,0 0 0,0 0 15,0 0 0,13 22 0,-6-13 0,3 9 16,-4-2 0,1 7 0,4-5 0,1 3 15,2 1 0,-1-2 0,-5 3 0,1-1 16,2-3 0,-3 1 0,0 0 0,2 0 16,-1-3 0,-3-3 0,2-1 0,-6-3 15,4 2 0,-3-4 0,2 0 0,-2 2 0,2-6 16,-5-4 0,6 12 0,-6-12 0,2 9 16,-2-9 0,3 7 0,-3-7 0,0 0 15,0 0 0,0 0 0</inkml:trace>
  <inkml:trace contextRef="#ctx0" brushRef="#br0">30348 9030 0,'0'0'0,"2"-8"0,-2 8 16,4-7 0,-4 7 0,0 0 0,3-10 0,-3 10 15,0 0 0,0 0 0,0 0 0,0 0 16,0 0 0,0 0 0,0 0 0,0 0 15,0 0 0,0 0 0,0 0 0,8 30 16,-8-17 0,0-1 0,2 9 0,-4-3 16,2 5 0,0-1 0,0-1 0,-4 1 15,2 1 0,0 2 0,2-4 0,-7 17 16,5-10 0,-6-5 0,2 2 0,1-2 16,-5-1 0,1-1 0,-2 2 0,2-3 0,-4-3 15</inkml:trace>
  <inkml:trace contextRef="#ctx0" brushRef="#br0">27635 6275 0,'14'-12'0,"2"2"0,-4-2 0,3 5 16,2-5 0,-6 4 0,-1 2 0,-1-1 16,0 0 0,-2-3 0,-2 0 0,4 3 15,-3-4 0,-1-1 0,-5 0 0,4 2 0,-4-2 16,-4 0 0,-1-6 0,-7 5 0,4-1 16,-6 5 0,-5-1 0,1 0 0,-5 2 15,1 4 0,-2-2 0,-2 4 0,4 4 16,1 0 0,0 4 0,4-1 0,4 2 15,0 3 0,4-2 0,4 1 0,-4 11 16,6-1 0,6 4 0,6 12 0,5 1 16,7 0 0,1-3 0,5 0 0,4-2 15,1 1 0,0-4 0,5-3 0,-4 2 16,-10-11 0,-3 2 0,0-6 0,-5 1 16,0-3 0,-7-2 0,0-1 0,-1 0 15,0-1 0,-7-6 0,8 6 0,-8-6 0,0 0 16,0 0 0,0 0 0,-26 7 0,14-4 15,-10-6 0,2 3 0,-5-2 0,3-1 16,1 3 0,1-2 0,4-1 0,2 0 16,3 3 0,11 0 0,-24-9 0,16 5 15,0 1 0,8 3 0,-17-7 0,17 7 16,-6-9 0,6 9 0,0-6 0,0 6 16,3-7 0,-3 7 0,4-8 0,-4 8 0</inkml:trace>
  <inkml:trace contextRef="#ctx0" brushRef="#br0">27973 6270 0,'0'0'0,"14"-3"0,-14 3 0,9-4 0,-9 4 15,21-3 0,-9 0 0,-1 1 0,13-3 16,1 2 0,0 0 0,2 0 0,-3-3 16,1 5 0,0-4 0,-5 5 0,2-4 15,-4 4 0,-1 0 0,-17 0 0,24 0 16</inkml:trace>
  <inkml:trace contextRef="#ctx0" brushRef="#br0">28139 6316 0,'0'0'0,"0"0"0,0 0 0,0 0 0,0 0 16,0 0 0,0 0 0,35 6 0,-10-6 16,3 0 0,10 3 0,-8-3 0,0 3 15,-2-3 0,-5 0 0</inkml:trace>
  <inkml:trace contextRef="#ctx0" brushRef="#br0">28957 5712 0,'0'0'0,"0"0"0,5-10 0,-5 10 0,2-7 15,-2 7 0,0 0 0,0 0 0,0 0 16,-2-11 0,2 11 0,0 0 16,0 0 0,0 0 0,-5-10 0,5 10 0,0 0 15,0 0 0,0 0 0,0 0 0,0 0 16,0 0 0,0 0 0,0 0 0,0 0 16,0 0 0,0 0 0,3 38 0,1-20 15,1 5 0,-2-6 0,3 5 0,-6-6 0,1 7 16,-1-1 0,0-1 0,0-3 15,0 2 0,0 3 0,0-3 0,-5-1 16,5 1 0,0 0 0,-2-5 0,2-3 0,0 4 16,0-6 0,-3 0 0,3-2 15,0 2 0,0-10 0,-5 20 0,10-13 0,-2 3 16,-3-3 0,2 4 0,-2-1 0,4-1 16,-3 1 0,-1 2 0,3 1 0,2 5 15,-5 1 0,3 0 0,-3 1 0,0 0 16,2 2 0,1-5 0,-3 5 0,0-4 15,0-1 0,0-1 0,0-6 0,0 2 0,0-1 16,0-3 0,4 2 0,-4 0 16,0-10 0,3 14 0,-1-6 0,-2-8 0,2 10 15,-2-10 0,6 10 0,-6-6 0,0-4 16,8 10 0,-8-10 0,5 10 0,-5-10 16,7 7 0,-3-2 0,-4-5 0,9 5 15,-9-5 0,0 0 0,8 0 0,-8 0 16,0 0 0</inkml:trace>
  <inkml:trace contextRef="#ctx0" brushRef="#br0">29220 5902 0,'0'-7'15,"0"7"0,0 0 0,0 0 0,0 0 16,0 0 0,0 0 0,0 0 0,11 25 15,-6-6 0,-1 2 0,1 3 0,3 11 16,-5 3 0,2-3 0,0-5 0,1-5 16,0-1 0,-1-1 0,3-1 0,-1-1 15,0-1 0,1 0 0,-2-5 0,-1-1 0,-2-4 16,2-1 0,-2 0 0,0-4 0,3 0 16,-6-5 0,0 0 0,0 0 0</inkml:trace>
  <inkml:trace contextRef="#ctx0" brushRef="#br0">29425 6041 0,'7'-19'0,"-5"3"0,-2 4 16,5 1 0,-5 1 0,0 10 0,3-16 16,2 9 0,-5 2 0,0 5 0,0 0 15,3-13 0,-3 13 0,0 0 0,0 0 16,2-4 0,-2 4 0,0 0 0,0 0 16,0 0 0,0 0 0,0 0 0,7 23 0,-7-11 15,-4 1 0,4-3 0,-5 12 0,2-1 16,-2-3 0,2 2 0,-2 5 0,3-2 15,-5-3 0,2 1 0,-1 2 0,1-3 16,-2 3 0,3-8 0,-2 5 0,4-4 16,-1-4 0,0 1 0,3-6 0</inkml:trace>
  <inkml:trace contextRef="#ctx0" brushRef="#br0">29620 6171 0,'0'0'16,"0"0"0,0 0 0,0 0 0,0 0 15,0 0 0,0 0 0,0 0 0,0 0 16,-12 30 0,8-19 0,-5 8 0,1-3 16,-1 7 0,1-3 0,-2 2 0,2 0 15,-1-3 0,-1 7 0,4-6 0,1 3 16,1 0 0,-1-5 0,5 4 0,-3-7 0,3 0 15,3-2 0,-1-5 0</inkml:trace>
  <inkml:trace contextRef="#ctx0" brushRef="#br0">30061 6141 0,'5'20'16,"-3"-2"0,-2-1 0,0-1 0,-2-3 16,0-1 0,-1-2 0,0 3 0,-2 7 15,-7-2 0,-2-1 0,4-3 0,-3 1 16,-1 0 0,-3-3 0,4-2 0,-2 0 0,5-2 15,-1-1 0,2-5 0</inkml:trace>
  <inkml:trace contextRef="#ctx0" brushRef="#br0">30411 5844 0,'3'-10'0,"-3"10"0,0 0 0,0 0 0,0 0 16,0 0 0,0 0 0,0 0 0,0 0 16,21 23 0,-18-13 0,0 12 0,0-1 15,3 1 0,-5 3 0,8 12 0,-3 0 16,-1-1 0,1-5 0,-1-7 0,-2 1 15,0-1 0,3-1 0,-4-3 0,0 0 0,4-7 16,0 0 0,-3-3 0,-1 0 16,4-2 0,-6-8 0,7 4 0</inkml:trace>
  <inkml:trace contextRef="#ctx0" brushRef="#br0">30767 5846 0,'0'0'0,"3"-7"0,-3 7 16,0 0 0,0 0 0,0 0 0,0 0 16,-9 28 0,5-19 0,-8 13 0,4 12 0,-8 1 15,-1 4 0,0-1 0,1 1 16,-3 0 0,0-1 0,0 3 0,5-7 16,0 4 0,1-5 0,-2-2 0,8-7 0,-1-1 15,2-3 0,0-2 0,3-2 0,1-1 16,2-5 0</inkml:trace>
  <inkml:trace contextRef="#ctx0" brushRef="#br0">30834 6112 0,'6'-7'0,"-6"7"16,7-10 0,-7 10 0,4-5 0,-4 5 15,0 0 0,14-5 0,-14 5 0,12-2 16,-12 2 0,0 0 0,30 5 0,-22-1 16,-1-1 0,2 7 0,0-5 0,-7 5 15,4 2 0,-4 6 0,-2 3 0,-2-1 16,-4 3 0,4-3 0,-7 1 0,0-1 16,-1-3 0,1-4 0,4-2 0,-1 2 15,2-3 0,1-3 0,-2 0 0,2 1 0,3-8 16,-4 10 0,4-10 0,0 0 0,0 0 15,7 13 0,5-13 0,14 0 0,-2-3 16,20-2 0,0-8 0,0-4 0</inkml:trace>
  <inkml:trace contextRef="#ctx0" brushRef="#br0">31520 6019 0,'-11'20'0,"3"-6"15,-2 0 0,0-1 0,2 2 16,-2-2 0,-2 1 0,-4 1 0,2-2 0,1 0 16,0 3 0,-4-4 0,0-4 0,6 1 15</inkml:trace>
  <inkml:trace contextRef="#ctx0" brushRef="#br0">31911 5649 0,'2'8'0,"5"4"16,-7 8 0,3-1 0,2 1 0,-2-1 16,2 1 0,-5 2 0,8-5 0,-8 6 15,9-6 0,-7 4 0,4 1 0,-1-9 0,-2 0 16,5 7 0,0-8 0,-2 1 0,-1-3 16,1-1 0,-1-2 0,0-4 0,-5-3 15</inkml:trace>
  <inkml:trace contextRef="#ctx0" brushRef="#br0">32205 5602 0,'0'0'0,"0"0"0,0 0 15,0 0 0,0 0 0,0 0 0,0 0 16,-9 39 0,-2-19 0,-2 3 0,0 13 15,-4-3 0,0-2 0,1 4 0,-4-1 16,-2-4 0,13-5 0,-7-1 0,8-6 16,-4 2 0,0-6 0,4 6 0,-3-8 15,5-2 0</inkml:trace>
  <inkml:trace contextRef="#ctx0" brushRef="#br0">32199 5920 0,'7'-5'16,"-7"5"0,0 0 0,0 0 0,9-5 16,-9 5 0,0 0 0,0 0 0,0 0 15,13-2 0,-13 2 0,0 0 0,0 0 0,15-3 16,-15 3 0,0 0 0,0 0 0,0 0 15,18 0 0,-18 0 0,0 0 0,0 0 16,0 0 0,0 0 0,0 0 0,0 0 16,14 3 0,-14-3 0,0 0 0,0 0 15,0 10 0,0-10 0,0 0 0,-2 14 16,-1-3 0,1-3 0,-1 2 0,3 2 16,3-2 0,-1 1 0,-2 1 0,5-2 15,1 13 0,-1-9 0,-1 0 0,-2-1 0,4-1 16,-4-2 0,4 0 0,-5 0 15,3 0 0,1-1 0,-5 0 0,4 1 16,-4-1 0,0-9 0,-4 15 0,4-8 0,0-7 16,-2 10 0,2-10 0,-11 13 15,8-8 0,-7-2 0,-3 4 0,4-2 0,-6-4 16,5 1 0,-5 2 0,2-1 0,13-3 16,-22 0 0,22 0 0,-24-9 0,10 3 15</inkml:trace>
  <inkml:trace contextRef="#ctx0" brushRef="#br0">32470 5355 0,'9'-8'0,"-9"8"0,7-2 15,-7 2 0,19-1 0,-19 1 0,22 0 16,-22 0 0,26 1 0,-14 1 0,3 1 16,-5 2 0,4 0 0,-3 0 0,0 3 0,-3-1 15,5 8 0,-2 2 0,-2 2 16,-3 3 0,-4 1 0,-2-3 0,2 6 0,-4-3 16,2 2 0,-2-3 0,2 4 0,-3-8 15,0 7 0,3-2 0,-2-2 0,2-1 16,0 5 0,-3-5 0,3-1 0,-4-2 15,8 1 0,-1 2 0,-3-3 0,2-2 16,1 4 0,2-4 0,1 3 0,-4 1 16,3 1 0,-1-4 0,1 2 0,-2 0 15,2 2 0,-3-2 0,5 0 0,-1-1 16,-5 6 0,8-6 0,-6 1 0,0 1 0,-2-7 16,3 3 0,-1-5 0,-1 3 0,2-3 15,-3 2 0,3 0 0,-1-2 0,-1 0 16,-2 0 0,3-3 0,-3 3 0,0 0 15,-3-1 0,-2 0 0,1 0 0,-11 5 16,-5-2 0,-1 4 0,-18-4 0</inkml:trace>
  <inkml:trace contextRef="#ctx0" brushRef="#br0">30608 9425 0,'0'0'0,"0"0"0,0 0 15,0 0 0,0 0 0,0 0 0,0 0 16,0 0 0,0 0 0,0 0 0,0 0 0,0 0 16,0 0 0,0 7 0,0-7 0,0 7 15,0-7 0,6 17 0,-6-7 0,2 11 16,-2-2 0,0 3 0,3 3 0,0-3 15,-6 2 0,3 1 0,3 0 0,-6-3 16,3-3 0,3-1 0,-3 2 0,3-3 16,-3-5 0,2 1 0,-2-3 0,0-1 15,0 1 0,3 0 0,-3-3 0,3 3 16,-3-10 0,-3 10 0</inkml:trace>
  <inkml:trace contextRef="#ctx0" brushRef="#br0">30910 9316 0,'0'0'16,"-3"-12"0,3 12 0,0 0 0,0 0 16,0 0 0,0 0 0,8-8 0,-8 8 15,0 0 0,16-2 0,-5-1 0,-11 3 16,39-2 0,-12 0 0,14-1 0,-1 0 16,5 1 0,-12 0 0,-9 2 0,0-4 15,-1 4 0,-7-2 0,0 0 0,-4-1 16,-12 3 0,21 0 0,-21 0 0,17-3 0,-17 3 15,0 0 0,17-2 0,-17 2 0,0 0 16,0 0 0,8-2 0,-8 2 16,0 0 0,0 0 0</inkml:trace>
  <inkml:trace contextRef="#ctx0" brushRef="#br0">31290 9238 0,'0'0'0,"-13"-6"0,13 6 0,-12-4 16,12 4 0,0 0 0,-13-3 0,13 3 15,0 0 0,-12-5 0,12 5 0,0 0 0,-10-8 16,10 8 0,0 0 0,0 0 15,-6-4 0,6 4 0,0 0 0,0 0 16,0 0 0,0 0 0,-10-4 0,10 4 0,0 0 16,0 0 0,0 0 0,0 0 0,0 0 15,-15 18 0,10-8 0,0 9 16,0 1 0,1 3 0,-4 15 0,3-3 0,-1 2 16,4-7 0,0-3 0,-2-4 0,1-1 15,3 0 0,3-2 0,1-1 0,-2 4 16,0-4 0,4-4 0,-6 0 0,5-3 15,-2 0 0,2-6 0,-1 2 0</inkml:trace>
  <inkml:trace contextRef="#ctx0" brushRef="#br0">31640 8889 0,'0'0'0,"0"0"16,0 0 0,0 0 0,0 0 0,0 0 0,0 0 15,0 0 0,0 0 0,0 0 0,0 0 16,14 25 0,-14-25 0,4 10 0,-4-10 15,0 12 0,0-12 0,1 9 0,-1-9 16,3 18 0,-3-11 0,3 0 0,-3-7 16,0 10 0,0-10 0,0 13 0,0-13 15,2 10 0,-2-10 0,0 16 0,3-4 16,-3-2 0,-3-1 0,3 3 0,0 0 0,-2 11 16,2-5 0,0 8 0,0-4 0,-6 16 15,5-8 0,1-5 0,-4 1 0,4-3 16,0 0 0,0 2 0,0-2 0,0 0 15,-2-4 0,2 2 0,0-4 0,0 1 16,0-3 0,0-2 0,0-4 0,0 1 16,0-3 0,0-7 0,0 15 0,0-8 15,0-7 0,0 13 0,0-13 0,0 7 16,0-7 0,0 10 0,0-10 0,0 0 16,0 12 0,0-12 0,0 0 0,0 10 15,0-10 0,0 0 0,0 0 0,-3 9 0,3-9 16,0 0 0,0 0 0,0 0 0,3 8 15,-3-8 0,0 0 0,0 0 0,0 0 16,0 0 0,0 0 0,0 0 0,0 0 16,7-24 0,1 5 0,-1-4 0,7-9 15,-4-6 0,1 11 0,-6 0 0,1 3 16,7-11 0,-4 8 0,4 5 0,-5-2 16,1 4 0,2-1 0,-3 2 0,3 1 0,-3 7 15,3-2 0,-6 1 0,4 2 0,-1 3 16,0-1 0,0 0 0,1 1 15,-1 2 0,-8 5 0,19-10 0,-8 10 0,-11 0 16,17-3 0,-17 3 0,18 0 16,-18 0 0,12 7 0,-12-7 0,8 6 0,0 3 15,-6-3 0,-2-6 0,3 15 0,0-5 16,-6 0 0,-2-1 0,2 3 0,-2-2 16,-12 5 0,1 3 0,-1-4 0,1 0 15,-3 0 0,-1-3 0,4-1 0,-1 0 16,7-4 0,-3 0 0,4 0 0,-2-1 15,11-5 0,-14 5 0,8 0 0,6-5 0,-8 5 16,8-5 0,0 0 0,-7 5 16,7-5 0,0 0 0,-3 8 0,3-8 0,0 0 15,0 0 0,0 0 0,3 11 0,-3-11 16,5 10 0,-5-10 0,9 8 0,-5 2 16,5-4 0,-5 2 0,5 5 0,-1-6 15,7 10 0,-2-3 0,1 1 0,-3 1 16,-1-6 0,-1 2 0,3 3 0,2-3 15,-7-2 0,1 0 0,-1-1 0,3-3 16,-5 3 0,3-4 0,-3 1 0,-5-6 0,6 6 16</inkml:trace>
  <inkml:trace contextRef="#ctx0" brushRef="#br0">32052 9570 0,'0'0'0,"7"-5"0,-7 5 0,0 0 16,0 0 0,0 0 0,0 0 0,0 0 15,0 0 0,23 6 0,-23-6 0,7 9 0,-7-9 16,3 13 0,0-4 0,-1-2 0,-4 2 16,4 1 0,-2 1 0,0-11 0,-5 17 15,2-10 0,3 1 0,0-8 0,0 13 16,0-13 0,-1 12 0,1-12 0,0 9 15,0-9 0,0 0 0,0 10 0,0-10 16,0 0 0,0 0 0,1 7 0,-1-7 16,11 6 0,3-4 0,11 0 0,-1-4 15,19 0 0,-4-4 0,-3 4 0,-10-6 0,0 4 16,-1-4 0,-1 1 0</inkml:trace>
  <inkml:trace contextRef="#ctx0" brushRef="#br0">32415 9173 0,'0'0'0,"0"0"0,0 0 0,0 0 16,0 0 0,0 0 0,0 0 16,0 0 0,0 0 0,0 0 0,0 0 0,0 0 15,9 43 0,-7-20 0,1-3 0,2 0 16,-1 0 0,0-3 0,-2-1 0,8 0 16,-5 3 0,0-3 0,1 3 0,3-5 15,-6 2 0,4-7 0,-2 1 0,-2 0 0,2-2 16,-2 2 0,4-5 0,-7-5 0,2 10 15,-2-10 0,5 6 0,-5-6 0,0 0 16,0 0 0</inkml:trace>
  <inkml:trace contextRef="#ctx0" brushRef="#br0">32667 9160 0,'6'-12'0,"-6"12"0,8-9 0,-8 9 16,2-7 0,-2 7 0,0 0 15,0 0 0,5-10 0,-5 10 0,0 0 0,0 0 16,0 0 0,0 0 0,0 0 16,0 0 0,0 0 0,0 0 0,0 0 15,-15 43 0,7-23 0,-4-1 0,4 2 0,-3 2 16,0-5 0,3 5 0,-3-2 0,2 1 16,1-4 0,1 2 0,-1 0 0,-4-1 15,5-2 0,-2 1 0,5-3 0,-1-3 16,5-2 0,-3-1 0,1 1 0,2-1 0,0-9 15</inkml:trace>
  <inkml:trace contextRef="#ctx0" brushRef="#br0">32842 9487 0,'0'0'0,"14"-3"16,-14 3 0,0 0 0,0 0 0,11-3 15,-11 3 0,0 0 0,0 0 0,0 0 16,0 0 0,22 6 0,-22-6 0,8 9 16,-6-5 0,-2-4 0,9 12 0,-3-2 0,-4-2 15,-2 2 0,3 0 0,0 0 16,-3 0 0,-3-3 0,0 3 0,3-1 0,-2 1 16,-2-1 0,4-9 0,-2 13 0,-1-7 15,3-6 0,-3 10 0,3-10 0,-3 10 16,3-10 0,0 0 0,0 9 0,0-9 15,0 0 0,9 10 0,2-6 0,0-1 16,13 4 0,1 2 0,16-5 0,1 4 16,-3 2 0,-5-8 0,-6 3 0</inkml:trace>
  <inkml:trace contextRef="#ctx0" brushRef="#br0">30737 11005 0,'0'0'15,"0"0"0,-8 5 0,8-5 0,0 0 16,0 0 0,0 0 0,0 0 0,0 0 16,0 0 0,25 8 0,-4-6 0,21 3 0,1-5 15,7 0 0,-1 1 0,0-1 0,-4 0 16,0-1 0,-1 1 0,-11-5 0,-9 3 15,1-1 0,-4 0 0,4-4 0,0 2 16,-5-2 0,-2-6 0,-6 3 0,2-5 16,-3-1 0</inkml:trace>
  <inkml:trace contextRef="#ctx0" brushRef="#br0">31245 10671 0,'0'0'0,"0"0"0,0 0 0,0 0 16,-13-4 0,13 4 0,0 0 0,0 0 15,0 0 0,0 0 0,0 26 0,3-5 16,-3-1 0,3 17 0,-3 4 0,0-1 16,-3-1 0,3 4 0,0-4 0,0 0 15,0 0 0,0-1 0,0-9 0,3-5 16,-1-1 0,-2-3 0,3-5 0,-1 0 16,5-2 0,-1-2 0,-2-2 0,2-3 0,5-4 15,-11-2 0,0 0 0</inkml:trace>
  <inkml:trace contextRef="#ctx0" brushRef="#br0">31823 10448 0,'0'0'16,"3"-8"0,-3 8 0,0 0 0,0 0 15,0 0 0,0 0 0,0 0 0,0 0 16,0 0 0,12 40 0,-7-17 0,-8 18 0,1 2 15,2-2 0,-3 4 0,-2 3 0,7-4 16,-4 1 0,2-3 0,2-5 0,-4-2 16,4-8 0,-2-1 0,0-8 0,0-1 15,0-4 0,3-2 0,-6-2 0,3-9 16,3 16 0,-3-16 0,0 10 0,0-10 16,0 0 0,0 0 0,0 0 0,0 0 15,0 0 0,38-39 0,-16 4 0,-4-2 16,5-2 0,-6-1 0,4 7 0,-4-5 15,-1 11 0,-1 8 0,-5-1 0,0 2 16,6 3 0,-4-2 0,0 4 0,-2 5 16,-5-2 0,3 2 0,-1 3 0,-7 5 0,7-10 15,-7 10 0,8-5 0,-8 5 0,0 0 16,0 0 0,0 0 0,0 0 0,0 0 16,0 0 0,-27 38 0,9-18 0,-10 5 15,6-1 0,-6 1 0,1 1 0,3-7 16,2-3 0,7-4 0,2-3 0,5 1 15,-1-2 0,4-2 0,5-6 0,-11 10 0,11-10 16,-8 11 0,8-11 0,-3 10 16,3-10 0,3 12 0,-3-12 0,8 12 15,-1-1 0,11 1 0,0 2 0,5 1 0,-4-2 16,3 2 0,-3 2 0,3-6 0,0 4 16,-4 0 0,-4 0 0,3 0 0,-1 3 15,-5-4 0,3 0 0,-9-6 0</inkml:trace>
  <inkml:trace contextRef="#ctx0" brushRef="#br0">32268 11145 0,'0'0'0,"0"0"0,0 0 15,0 0 0,0 0 0,0 0 0,0 0 16,7-13 0,-7 13 0,17-6 0,-6 2 0,-11 4 16,22-4 0,-14 2 0,-8 2 0,17 0 15,-17 0 0,16-2 0,-16 2 0,0 0 16,0 0 0,16 4 0,-16-4 0,0 0 15,0 0 0,6 14 0,-6-14 16,0 10 0,0-10 0,-3 13 0,3-3 0,0-2 16,0-8 0,0 20 0,3-10 0,-3-1 15,3 4 0,5 4 0,0 0 0,0-3 16,3 4 0,1 0 0,2-2 0,-2-1 16,3 2 0,-8-4 0,1-2 0,0 2 15,2-3 0,-8-2 0,3-1 0,-2 0 0,-3-7 16,3 13 0,-3-13 0,0 10 0,0-10 15,-6 12 0,-1-4 0,-3-4 0,10-4 16,-16 10 0,2-6 0,14-4 0,-16 3 16,16-3 0,0 0 0,0 0 0,-30-11 15</inkml:trace>
  <inkml:trace contextRef="#ctx0" brushRef="#br0">32768 10877 0,'0'0'0,"0"0"0,6-10 0,-6 10 0,0 0 16,2-10 0,-2 10 0,0 0 0,0 0 15,6-8 0,-6 8 0,0 0 0,0 0 16,3-9 0,-3 9 0,0 0 0,0 0 16,0-12 0,0 12 0,0 0 0,0 0 15,3-13 0,-3 13 0,0 0 0,2-10 16,-2 10 0,0 0 0,0 0 15,0 0 0,0 0 0,0 0 0,0 0 0,0 0 16,0 0 0,0 0 0,22 33 16,-16-12 0,5 14 0,-3 3 0,1-3 0,-2 3 15,1-1 0,-1 0 0,0 0 0,2-8 16,-2-4 0,-4-2 0,5-4 0,0 1 16,1-3 0,-4-2 0,3-3 0,-1-5 15,-6 1 0,8-2 0,-9-6 0,11 9 16,-11-9 0,0 0 0,0 0 0,44-23 15</inkml:trace>
  <inkml:trace contextRef="#ctx0" brushRef="#br0">33282 10783 0,'0'0'0,"1"-6"0,-1 6 0,0 0 16,0 0 0,0 0 0,6-10 0,-6 10 15,0 0 0,0 0 0,0 0 0,0 0 16,-21 41 0,9-21 0,-8 16 0,-5 1 15,2-2 0,-2 2 0,3 2 0,-1-9 16,0 7 0,-1-7 0,11-4 0,0-4 0,0-4 16,4 2 0,1-3 0,0-3 15,5-1 0,-1-1 0,8-2 0,-4-10 16,5 18 0,1-10 0</inkml:trace>
  <inkml:trace contextRef="#ctx0" brushRef="#br0">33163 11332 0,'0'0'16,"0"0"0,0 0 0,0 0 0,0 0 15,0 0 0,15-4 0,-15 4 0,0 0 16,0 0 0,0 0 0,0 0 0,0 0 16,7-9 0,-7 9 0,0 0 15,0 0 0,0 0 0,0 0 0,0 0 0,0 0 16,0 0 0,0 0 0,0 0 0,8-7 16,-8 7 0,0 0 0,0 0 0,0 0 15,0 0 0,13-3 0,-13 3 0,0 0 16,0 0 0,14-5 0,-14 5 0,0 0 15,0 0 0,0 0 0,0 0 0,0 0 16,0 0 0,0 0 0,0 0 0,0 0 16,0 0 0,0 0 0,0 0 0,0 0 15,22 8 0,-22-8 0,0 0 0,0 16 16,0-16 0,3 14 0,-3-4 0,3-2 0,2 5 16,6 7 0,-3-4 0,3 1 0,5 3 15,-2 0 0,2-3 0,1 0 0,-1 3 16,1 0 0,-4-2 0,-1-1 0,-2-2 15,1 1 0,-5-1 0,0-2 0,-2-3 16,0 0 0,1-3 0,-5-7 0,0 12 16,0-12 0,-3 14 0,3-14 0,-13 9 15,1-8 0,-6 7 0,-7-6 0,-19-2 16,-2 0 0,-7-10 0,2 0 0,-4-6 0,-22-11 16,24-1 0</inkml:trace>
  <inkml:trace contextRef="#ctx0" brushRef="#br0">33133 8922 0,'-15'-13'0,"-2"3"0,4 2 15,2 0 0,-2-2 0,-1 4 0,1-1 16,-7-6 0,1-2 0,-5 5 0,-1-2 16,-10-5 0,-4-3 0,10 6 0,1-1 15,6 5 0,-16-6 0,8 4 0,-10-1 16,10 3 0,4 0 0,1 2 0,3 0 15,-3 1 0,0 2 0,2-2 0,-3-1 16,-1 3 0,5-2 0,-16-2 0,5 0 16,8 2 0,0 1 0,-16 3 0,9-8 0,8 7 15,-2-2 0,-1-1 0,-9 0 16,-5-1 0,10 3 0,-9-2 0,13 0 0,-3 0 16,8 4 0,-6-3 0,-10 2 0,5 2 15,3-4 0,3 2 0,-11-1 0,-4 3 16,4-4 0,5 2 0,3 1 0,5 0 15,-5 3 0,-8-2 0,-3-3 0,3 2 16,-6 3 0,3-2 0,8 0 0,-9 2 16,2-3 0,1 0 0,-2 3 0,8 0 15,-8-2 0,8 2 0,3 0 0,-10-3 16,4 1 0,-6 2 0,2 0 0,6 0 0,-9-2 16,10 2 0,3 0 0,5 0 0,-16-3 15,-2 0 0,2 3 0,7 0 0,7 0 16,3 0 0,-18 0 0,9 0 0,3-4 15,-11 4 0,4 4 0,-5-4 16,-2-4 0,11 1 0,9 3 0,-4 0 16,-13 3 0,3-3 0,5 4 0,3-4 0,6 0 15,-3 0 0,1 0 0,-1 3 0,2 0 16,-2-3 0,3 2 0,-18 3 0,6 0 16,8 0 0,1-3 0,1 1 0,-2 2 15,1 0 0,-11 2 0,-4 1 0,5 0 0,3-1 16,-3-1 0,-7 3 0,7 0 0,-1-1 15,5 1 0,6-1 0,-15 2 0,7-2 16,7-2 0,-11 5 0,-1-2 0,7 0 16,-4 4 0,-2 2 0,9-7 0,3 4 15,-1-5 0,-7 7 0,4-1 0,4-4 16,5-1 0,-3 0 0,0 1 0,1 2 16,2 1 0,-2-4 0,-1 2 0,3 2 0,-2-3 15,3 1 0,-3-1 0,3 0 0,2 1 16,-6-3 0,7 6 0,0-6 15,-4 1 0,4-1 0,-2 3 0,2-3 16,1 0 0,-2 3 0,2-3 0,3 1 0,1-1 16,-10 3 0,4-4 0,0 6 15,3-5 0,2-1 0,0 0 0,-7 1 0,1 3 16,1-3 0,3 3 0,-5-2 0,5 2 16,-7 0 0,6 0 0,1-4 0,-2 1 15,6-1 0,1 0 0,11-6 0,-25 9 16,15-5 0,-13 7 0,7-4 0,2-2 0,3 3 15,-2-1 0,13-7 0,-24 11 0,9-11 16,15 0 0,-24 10 0,13-3 16,11-7 0,-25 9 0,11-7 0,14-2 0,-30 13 15,12-6 0,3-2 0,2 0 0,13-5 16,-23 10 0,14-7 0,9-3 0,-23 9 16,12-3 0,11-6 0,-19 7 0,8-2 15,11-5 0,-22 12 0,2 0 0,7-2 16,-4 2 0,1-1 0,-1-1 0,1 2 15,0-1 0,0 4 0,0-2 0,3-1 16,-3 3 0,0 3 0,2-4 0,-2 1 16,2-1 0,-2 4 0,2-1 0,2-1 15,-1-3 0,0 7 0,2-5 0,0 2 16,0 1 0,3-1 0,-3 0 0,2 0 0,2 4 16,-2-4 0,1 3 0,2-2 0,1 3 15,2 3 0,-2-3 0,5 3 0,-3 13 16,3 3 0,3-4 0,0-1 0,2 4 15,0 1 0,4-5 0,-4 1 0,4 4 16,1-1 0,1-4 0,3-2 0,-6-3 0,6-5 16,2 8 0,5-9 0,-3 8 15,6 1 0,1 0 0,2-8 0,1 5 16,7 1 0,-3 0 0,4-3 0,4 4 0,-2-3 16,2-2 0,3 1 0,2-3 0,1 3 15,-1-1 0,-2-3 0,4 4 0,-3-5 16,2 0 0,-2 5 0,4-3 0,-6-4 15,4-1 0,4-2 0,-3-1 16,2 1 0,3 0 0,0-3 0,-4 3 0,8-4 16,24 12 0,-17-9 0,-12-1 0,1-4 15,1 1 0,-1 3 0,2 1 0,-2-2 16,4-2 0,-8 7 0,5-9 0,-1 3 16,-4 4 0,-3-3 0,1 1 0,1 2 15,0-3 0,4 0 0,-1 0 0,-2 3 0,-1-5 16,0 3 0,5-2 0,-3-1 0,5 1 15,-1-4 0,-2 3 0,4 1 0,-3-4 16,1 2 0,-2-2 0,-1 0 0,-1-2 16,0-3 0,1 1 0,-7 3 0,6-8 15,-5 8 0,-2-6 0,1-2 0,3 1 16,-14 1 0,8 1 0,-4-4 0,3-4 16,5 1 0,-4 1 0,-2-2 0,4 1 0,-1-3 15,-9 5 0,-2-4 0,9 1 0,-3-2 16,2 4 0,-3-1 0,-6 1 15,16-4 0,-12 4 0,5 2 0,-4-2 0,-8 2 16,-1-3 0,-1 0 0,2 3 16,-8-2 0,5 2 0,-4 0 0,3 0 0,-22 0 15,31 0 0,-16 0 0,-15 0 0,21-2 16,-21 2 0,30-3 0,-30 3 0,32-3 16,-11-1 0,4 1 0,-1-2 0,-4 0 15,4-1 0,2 3 0,-3-3 0,5 0 16,-3-1 0,-7 1 0,6-2 0,-1 1 0,18-3 15,-11-2 0,-2 4 0,-6 4 0,2-7 16,-5 5 0,1-5 0,-2 1 0,2 1 16,2 1 0,-6-2 0,0-2 0,1 2 15,0-3 0,-1 1 0,1 1 0,-2-2 16,2 0 0,0 1 0,-2-3 0,8 1 16,-7-3 0,12-15 0,2-1 0,0-1 15,-3-1 0,1-7 0,-1-2 0,-1-1 0,1-1 16,-6-1 0,14-23 0,-15 15 15,-3 6 0,-2-2 0,3 8 0,-8-7 16,3 7 0,-4-3 0,1 4 0,3 1 16,-5 3 0,-3 2 0,-1-2 0,3 8 15,-5 5 0,-2 4 0,0-2 0,0 1 0,0-2 16,0 1 0,-2-1 0,2-1 0,-7 3 16,3-15 0,-1 8 0,-3 1 0,-5-7 15,3 2 0,-1-3 0,0 2 0,1 5 16,1 4 0,-2 3 0,0 0 0,5-1 15,-3-1 0,-3 3 0,3-1 0,-2 3 0,4-3 16,-1 2 0,-4 0 0,5 1 0,-6 0 16,5 1 0,-5 0 0,6 1 0,-8-1 15,4 2 0,-5 1 0,2 0 0,0 0 16,3 4 0,-5-5 0,2 4 0,4 2 16,1 0 0,-2 3 0,3-1 0,0 0 15,-1 1 0,9 7 0,-16-10 0,11 3 16,5 7 0,-14-8 0,14 8 0,-11-9 15,11 9 0,-8-6 0,8 6 0,0 0 16,-9-10 0,9 10 0,0 0 0,-15-6 16,15 6 0</inkml:trace>
  <inkml:trace contextRef="#ctx0" brushRef="#br0">27217 9955 0,'0'0'0,"0"0"16,0 0 0,0 0 0,6 5 0,-6-5 15,0 0 0,0 0 0,0 0 0,0 0 16,0 0 0,0 0 0,0 0 0,0 0 16,0 0 0,0 0 0,1 4 0,-1-4 15,0 0 0,0 0 0,0 0 0,0 0 16,0 0 0,0 0 0,0 0 0,0 0 15,0 0 0,0 0 0,0 0 0,0 0 16,0 0 0,0 0 0,0 0 0,0 0 0,0 0 16,6 7 0,-6-7 0,0 0 15,0 0 0,0 0 0,0 0 0,2 6 0,-2-6 16,0 0 0,0 0 0,3 4 0,-3-4 16,0 0 0,0 0 0,2 8 0,-2-8 15,0 0 0,0 0 0,0 0 0,0 7 16,0-7 0,0 0 0,0 0 0,0 0 15,0 8 0,0-8 0,0 0 0,0 0 0</inkml:trace>
  <inkml:trace contextRef="#ctx0" brushRef="#br0">9677 8929 0,'0'0'0,"0"-7"0,0 7 0,0 0 0,3-11 16,-3 11 0,0 0 0,0 0 0,0-12 15,0 12 0,0 0 0,0 0 0,0 0 16,0 0 0,0-10 0,0 10 0,0 0 16,0 0 0,0 0 0,0 0 0,-3-9 15,3 9 0,0 0 0,0 0 0,0 0 0,0 0 16,0 0 0,0 0 0,0-10 15,0 10 0,0 0 0,0 0 0,0 0 16,0 0 0,-2-10 0,2 10 0,0 0 0,0 0 16,-3-7 0,3 7 0,0 0 0,-3-11 15,3 11 0,0 0 0,-1-12 0,1 12 16,0-8 0,0 8 0,0 0 0,-4-10 16,4 10 0,0 0 0,0 0 0,-2-10 15,2 10 0,0 0 0,0 0 0,-3-7 16,3 7 0,0 0 0,0 0 0,0 0 15,0 0 0,0 0 0,0 0 0,0 0 0,0 0 16,-5 27 0,5-14 0,8 7 0,-6-2 16,-2 3 0,4 1 0,-3-2 15,2 1 0,2 2 0,-2-3 0,0 0 0,-1-1 16,2-4 0,1 0 0,-5-5 0,2 2 16,4-4 0,-6 2 0,0-3 0,0-7 15,3 16 0,1-13 0,-4-3 0,1 10 16,-1-10 0,3 5 0,-3-5 0,0 0 0,2 10 15,-2-10 0,0 0 0,4 7 16,-4-7 0,0 0 0,0 0 0,0 0 16,0 0 0,0 0 0,0 0 0,0 0 15,20-22 0,-16 12 0,2-3 0,5 0 16,-8-10 0,3 3 0,1-1 0,-1 1 0,2-3 16,-3 4 0,1-1 0,-4-2 15,5 3 0,-2-2 0,0 6 0,0-1 0,-3 1 16,2 2 0,-2 1 0,1 2 0,0 0 15,0 5 0,-3 5 0,0-15 0,3 8 16,-3 7 0,0-6 0,0 6 0,3-10 16,-3 10 0,0 0 0,2-12 0,-2 12 0,0 0 15,0 0 0,0-9 0,0 9 0,0 0 16,0 0 0,0 0 0,0 0 0,0-7 16,0 7 0,0 0 0,0 0 0,0 0 15,3-10 0,-3 10 0,0 0 0,0 0 16,0 0 0,3-7 0,-3 7 0,0 0 15,0 0 0,0 0 0,0 0 0,0 0 16,0 0 0,0 0 0,1-13 0,-1 13 16,0 0 0,0 0 0</inkml:trace>
  <inkml:trace contextRef="#ctx0" brushRef="#br0">9951 8993 0,'0'0'0,"0"9"0,0-9 16,0 0 0,0 0 0,0 0 0,0 0 16,0 0 0,0 0 0,0 0 0,0 8 15,0-8 0,0 0 0,-2 20 0,2-11 16,-3 3 0,3 8 0,-5 5 0,2-3 0,0 4 16,-2 10 0,-4 0 0,4 2 15,2-8 0,1-5 0,-1-2 0,0-5 0,3 5 16,-2-3 0,-1-4 0,3 0 0,-4-5 15,4 2 0,0-6 0,0 3 0,0-10 16,0 18 0,0-12 0,0-6 0,0 10 16,0-10 0,-3 10 0,3-10 0,0 0 15,-2 12 0,2-12 0,0 0 0,0 0 16,0 8 0,0-8 0,0 0 0,0 0 16,0 0 0,0 10 0,0-10 0,0 0 15,0 0 0,0 0 0,0 0 0</inkml:trace>
  <inkml:trace contextRef="#ctx0" brushRef="#br0">10195 9012 0,'0'0'0,"0"0"15,0 0 0,0 0 0,0 0 0,0 0 16,0 0 0,17-2 0,-17 2 0,0 0 0,24 5 15,-3-5 0,5 3 0,1-1 16,19-2 0,0 0 0,-7 2 0,-6-2 16,-3 0 0,11 4 0,-8-4 0,-6 0 0,-7 0 15,-1 4 0,-6-4 0,-13 0 0,28 2 16,-28-2 0,20 0 0,-20 0 0,16 3 16,-16-3 0,0 0 0,19 4 0,-19-4 15,0 0 0,0 0 0,16 0 0,-16 0 16,0 0 0,0 0 0,0 0 0,20 2 15,-20-2 0,0 0 0,0 0 0,0 0 16,0 0 0,0 0 0,0 0 0,0 0 0</inkml:trace>
  <inkml:trace contextRef="#ctx0" brushRef="#br0">5782 8936 0,'0'0'0,"6"-10"0,-6 10 0,2-8 16,-2 8 0,2-7 0,-2 7 0,0 0 0,6-12 16,-6 12 0,0-10 0,0 10 0,3-9 15,-3 9 0,0 0 0,6-13 0,-6 13 16,0 0 0,0-12 0,0 12 0,0 0 15,0-13 0,0 13 0,2-7 0,-2 7 16,0 0 0,0-15 0,0 15 0,0 0 16,3-12 0,-3 12 0,0 0 0,0-15 15,0 15 0,0 0 0,0-10 0,0 10 16,0 0 0,0 0 0,0 0 0,-3-16 16,3 16 0,0 0 0,0 0 0,0 0 0,0 0 15,0 0 0,0 0 0,-8-6 0,8 6 16,0 0 0,-16 22 0,10-12 0,-3 2 15,1 5 0,1 3 0,-5 1 0,4 5 16,5-4 0,-5 16 0,3-10 0,-4 10 16,4-12 0,5 2 0,-3-8 0,3 0 15,-2 0 0,2-1 0,0-2 16,0-5 0,0 1 0,2-3 0,1-2 0,-1-1 16,1 3 0,1-3 0,1-1 0,-5-6 15,9 10 0,-9-10 0,12 3 0,-12-3 16,20 0 0,-20 0 0,22-3 0,-1-6 0,-2 5 15,-1-5 0,1-1 0,0-2 0,-2 3 16,-2-3 0,-2-1 0,-1 3 0,-4-2 16,2 3 0,0 2 0,-2-3 0,4-6 15,2 1 0,-7 5 0,-2-2 0,3 4 16,-5 4 0,4-5 0,-3 2 0,-4 7 16,8-9 0,-8 9 0,3-10 0,-3 10 15,0 0 0,5-7 0,-5 7 0,0 0 16,0 0 0,0 0 0,0 0 0,0 0 15,17 20 0,-15-10 0,4 2 0,5 8 16,-3-3 0,0 0 0,7 1 0,-1-2 16,-5-1 0,8 0 0,-6 0 0,6-3 15,-4-2 0,4-2 0,-7-3 0,5-2 16,-2 1 0,-2-1 0,-11-3 0,22 3 16,-22-3 0,25-6 0,-12 0 0,-2 2 0,-3-3 15,8-6 0,1-2 0,-4-2 0,-1 2 16,-4-5 0,-1 7 0,0-3 0,-4 4 15,2-1 0,-2 1 0,-3 0 0,0 3 16,5-4 0,-5 3 0,0-3 0,0 3 16,0-2 0,-3 2 0,1 0 0,2-3 15,-3 5 0,-2-2 0,-1 0 0,2-1 0,-3 2 16,2-1 0,-3 0 0,1 4 0,2-6 16,-3 4 0,-2 2 0,0-2 0,3 1 15,-1 0 0,8 7 0,-17-13 0,9 6 16,0 2 0,8 5 0,-14-8 0,6 5 15,1-3 0,7 6 0,-10-10 0,10 10 16,0 0 0,-14-6 0,14 6 0,0 0 16,-7-6 0,7 6 0,0 0 0,0 0 15,0 0 0,-15-6 0,15 6 0,0 0 16,0 0 0,0 0 0,0 0 0</inkml:trace>
  <inkml:trace contextRef="#ctx0" brushRef="#br0">10549 8951 0,'-4'-12'0,"4"12"0,0-13 0,0 13 15,0-10 0,0 10 0,-3-10 0,3 10 16,-2-12 0,2 12 0,0 0 0,-3-14 16,3 14 0,0-13 0,0 13 0,-2-7 15,2 7 0,0 0 0,0-15 0,0 15 16,0 0 0,0-13 0,0 13 0,0 0 16,-2-10 0,2 10 0,0 0 0,0 0 15,0 0 0,0 0 0,0 0 0,0 0 0,0 0 16,0 0 0,0 0 0,-4 45 0,1-23 15,1 18 0,-2-4 0,4 1 0,0 2 16,-1-1 0,-3-3 0,1-4 0,3-6 16,0 0 0,0-4 0,7 2 0,-6 1 15,-1-3 0,6 1 0,-3-6 0,-3 7 16,6-8 0,-4 0 0,1 0 0,-1-5 16,1-1 0,2 4 0,-1-3 0</inkml:trace>
  <inkml:trace contextRef="#ctx0" brushRef="#br0">11178 8622 0,'0'0'0,"13"41"16,-10-21 0,-3 3 0,4 17 0,-4 0 15,2-1 0,1 6 0,-6-6 0,3-3 16,0 4 0,-2-5 0,-2-6 0,1-1 15,0-6 0,3 1 0,-2-4 0,-2-3 0,4 0 16,0-4 0,-1-2 0,1-1 0,0 2 16,-3-4 0,3-7 0,0 13 15,0-13 0,0 9 0,0-9 0,0 0 0,0 0 16,0 0 0,0 0 0,0 0 0,0 0 16,-5-36 0,5 13 0,5-14 0,-2 7 15,4-4 0,3 4 0,-3 2 0,0 4 16,9-8 0,0 6 0,6-4 0,-6 5 0,1 7 15,-1 2 0,0-1 0,0 1 16,-2 6 0,-3 0 0,1 3 0,-3 2 16,0-2 0,-9 7 0,17-6 0,-17 6 15,11 0 0,-11 0 0,0 0 0,0 0 0,0 0 16,21 13 0,-21-13 0,4 15 0,-4-5 16,0 0 0,-4 3 0,0 4 0,1-2 15,-9-1 0,7-2 0,-3 1 0,-3 2 16,3 0 0,1-5 0,-2-2 0,0 2 15,1 0 0,2-4 0,-1 1 0,0-2 16,7-5 0,-8 13 0,3-9 0,5-4 16,-5 8 0,5-8 0,-6 6 0,6-6 15,-8 12 0,8-12 0,-3 10 0,3-4 16,0-6 0,-6 15 0,6-7 0,-2 1 0,4 1 16,-2 3 0,0-4 0,3 5 0,0-5 15,5 10 0,-5-4 0,5 0 0,0 3 16,3-1 0,0-3 0,3 1 15,0 0 0,2 0 0,-2 0 0,2-4 0,0 1 16,3-2 0,-4-4 0,1 0 0</inkml:trace>
  <inkml:trace contextRef="#ctx0" brushRef="#br0">11717 9079 0,'0'0'0,"0"0"0,0 0 16,0 0 0,0 0 0,0 0 0,26 17 16,-26-17 0,14 15 0,-10-8 0,2 1 0,-4 5 15,1-4 0,-2 0 0,3 1 0,-4 10 16,-4 1 0,3-3 0,-4 0 15,-1-3 0,2-1 0,-6 0 0,6-2 0,0-2 16,-1-1 0,-1 1 0,4-3 0,-4 2 16,6-9 0,-3 11 0,-1-6 0,4-5 15,-1 10 0,1-10 0,0 0 0,0 0 16,8 10 0,-8-10 0,16 3 0,9-6 0,1-2 16,1 3 0,16-4 0,-10-4 0,-8 6 15,5-4 0,-5 1 0,-2 1 16,2-4 0,-1 4 0,-3-6 0,-5-1 0</inkml:trace>
  <inkml:trace contextRef="#ctx0" brushRef="#br0">12095 8765 0,'0'0'0,"11"37"0,-8-17 0,5 0 15,-2 1 0,2 2 0,0 2 0,3 9 16,3 1 0,-1-7 0,-2-6 0,0 2 16,11 8 0,-11-7 0,2-4 0,1-3 15,-3-1 0,7 1 0,-6-1 0,-1-4 16,3 0 0,0 0 0,-5-5 0,-2-1 15,5-4 0,-1-1 0,-11-2 0,0 0 0,28-10 16,-11-2 0</inkml:trace>
  <inkml:trace contextRef="#ctx0" brushRef="#br0">12580 8696 0,'0'-16'0,"3"3"15,1 3 0,-3 0 0,-1 10 0,3-12 16,-3 12 0,0 0 0,0 0 0,0 0 15,0 0 0,0 0 0,0 0 0,0 0 16,0 0 0,0 0 0,-14 48 0,0-15 16,6 5 0,-4-2 0,2 2 0,-10 4 0,10-3 15,-7-3 0,4 4 0,2-5 16,-2 2 0,6-10 0,1 0 0,0-6 16,-1 2 0,3 2 0,0-5 0,1 2 0,1 0 15,2-3 0,-4 5 0,3-10 0,1 1 16</inkml:trace>
  <inkml:trace contextRef="#ctx0" brushRef="#br0">12757 9096 0,'0'0'15,"0"0"0,36 10 0,-23-5 0,0 0 16,-3 1 0,10 4 0,-7 2 0,0 1 0,-2 0 16,-2 4 0,-1 4 0,-2-3 15,-10 5 0,2 1 0,-9 12 0,-6-7 0,-5 3 16,5-8 0,4-3 0,0-2 0,2-4 15,-3-1 0,5 2 0,2-8 0,-2 1 16,6 1 0,-2-6 0,5-4 0,-4 12 16,4-12 0,0 0 0,0 0 0,15 8 15,7-8 0,5-2 0,17-4 0,5-6 16,4 1 0,-1-7 0,2-2 0,-4 3 16,-2-5 0,-1 2 0</inkml:trace>
  <inkml:trace contextRef="#ctx0" brushRef="#br0">13562 8990 0,'0'0'0,"0"0"0,0 0 0,0 0 16,0 0 0,38-3 0,-13 3 0,23 0 0,-5-2 15,-2 2 0,6-2 0,-3-1 0,-4 6 16,-7-3 0,-5 0 0,-3 0 0,-4 0 16,-3 0 0,-18 0 0,23 0 0,-23 0 15,22 0 0,-22 0 0,0 0 0,15-6 16,-15 6 0</inkml:trace>
  <inkml:trace contextRef="#ctx0" brushRef="#br0">13790 8870 0,'-5'26'0,"-4"0"0,7-3 0,-5 2 15,5 13 0,0-8 0,-1-5 0,3 11 16,3 0 0,1-6 0,3-5 0,6 10 0,1-9 16,-4-4 0,4-1 0,2-3 15,1-2 0,-3-9 0</inkml:trace>
  <inkml:trace contextRef="#ctx0" brushRef="#br0">14477 8354 0,'0'0'0,"5"-5"0,-5 5 0,0 0 16,0 0 0,0 0 0,9 22 0,-6-2 15,0 4 0,-1 16 0,2-1 0,-3 1 16,-2 3 0,-3 0 0,4 4 0,0 0 15,-2-2 0,-1 4 0,3-8 0,3 1 16,-3-1 0,0-6 0,2-5 0,2-2 16,-8-8 0,8 1 0,-3-3 0,-1-3 15,0-3 0,3-1 0,-3-1 0,0-3 16,0-7 0,3 11 0,-3-11 0,0 7 0,0-7 16,0 0 0,0 0 0,0 0 0,0 0 15,14-39 0,-3 2 0,-2-3 0,-3 4 16,5-4 0,-2 1 0,-1 4 0,1 5 15,-1 7 0,1 3 0,-8-3 0,8 5 16,-3 0 0,-1 0 0,4-1 0,-2 3 16,4 0 0,-1 3 0,8-1 15,-6 1 0,6 1 0,-7 2 0,-1 4 0,5 2 16,-5-2 0,-10 6 0,20-2 0,-20 2 16,0 0 0,24 2 0,-24-2 0,8 10 15,-2-2 0,-4 2 0,-2 0 0,0 10 0,-5 3 16,-9 13 0,1-10 0,-6 6 0,-3 1 15,0-4 0,-1-7 0,8-2 0,-2-2 16,3-3 0,3-3 0,-2 3 0,5-6 16,-4 1 0,4-3 0,3 1 0,5-8 15,-8 10 0,8-10 0,-9 10 0,9-10 16,-4 10 0,4-10 0,0 0 0,-4 7 16,4-7 0,0 0 0,0 0 0,0 16 0,0-16 15,8 11 0,-2-3 0,0 1 0,-1-4 16,5 5 0,2-5 0,1 8 15,2 2 0,2-3 0,4 1 0,-8-4 0,4-3 16,-4-3 0</inkml:trace>
  <inkml:trace contextRef="#ctx0" brushRef="#br0">14967 9002 0,'0'0'0,"0"0"15,0 0 0,17-12 0,-17 12 0,21-3 0,-21 3 16,23 0 0,-23 0 0,22 3 15,-12 0 0,-2 1 0,-8-4 0,14 11 16,-8-4 0,-4-2 0,-2 5 0,0-10 0,-2 18 16,2-9 0,-6 0 0,6-2 0,-2 4 15,-1-1 0,-1 0 0,4 0 16,0-10 0,0 18 0,0-9 0,4 0 0,1 1 16,1 0 0,2 0 0,8 7 0,1-2 15,-1 1 0,4-3 0,-2 2 0,-1 0 16,-1-2 0,-5-3 0,3-3 0,-6 1 15,0-1 0,-2-1 0,-1-3 0,-5-3 16,8 7 0,-8-7 0,0 0 0,0 12 0,0-12 16,0 0 0,-19 6 0,8-1 15,-12-5 0,3 2 0,-22 1 0,10-3 0,1-3 16,-7 1 0,8-8 0,4 0 0,0 3 16</inkml:trace>
  <inkml:trace contextRef="#ctx0" brushRef="#br0">15661 8505 0,'0'0'16,"0"0"0,0 0 0,18 39 0,-16-16 16,4-3 0,0 3 0,-1 2 0,1 10 0,2-6 15,-3-2 0,3-4 0,1 1 0,-4-2 16,3-2 0,6 3 0,-6-4 0,0-3 15,0 2 0,6 0 0,-3-3 0,-2-7 16,1 4 0,-4-5 0,2-3 0,-8-4 16,17 5 0,-17-5 0,0 0 0,24-9 15,-16 2 0,6-8 0,2-5 0,1-16 16,-1 1 0,1-4 0,-4 1 0,-2-1 0,6 0 16,-7 3 0,2 7 0,-4 4 15,-4 3 0,0 2 0,5 1 0,-4 3 16,1 5 0,-1-1 0,-2 2 0,2 0 0,-5 10 15,2-16 0,-2 16 0,4-10 0,-4 10 16,0 0 0,5-7 0,-5 7 0,0 0 16,0 0 0,0 0 0,0 0 0,0 0 15,0 0 0,-14 37 0,6-18 0,-9 17 16,4 1 0,-4-1 0,-4 1 0,5 1 16,-1 0 0,4-1 0,-1-2 0,-1 3 15,1-5 0,1 2 0,5 1 0,-3-8 0,4-3 16,0 0 0,-1-3 0,6 0 15,-6-3 0,2 4 0,3-3 0</inkml:trace>
  <inkml:trace contextRef="#ctx0" brushRef="#br0">16214 8973 0,'0'0'0,"0"0"16,8-10 0,-8 10 0,0 0 0,0 0 16,0 0 0,13-6 0,-13 6 0,17-3 0,-17 3 15,15-3 0,-15 3 0,19-2 16,-19 2 0,19 0 0,-19 0 0,0 0 16,20 5 0,-20-5 0,11 3 0,-11-3 0,8 13 15,-8-3 0,2-3 0,-2 6 0,0-13 16,0 20 0,-2-8 0,2 1 0,0-1 15,-5 8 0,5-3 0,0-5 0,0 0 16,0-4 0,3 5 0,-1-4 0,0 0 16,11 9 0,-6 0 0,4-1 0,5-1 15,-4 2 0,4-1 0,1-1 0,-2 1 16,2-1 0,-3-1 0,2-2 0,-2-1 16,-6 1 0,1-3 0,-1 0 0,0-3 0,-3 0 15,-2 0 0,-3-7 0,8 11 0,-8-11 16,3 10 0,-3-10 0,-3 9 0,3-9 15,0 0 0,-8 12 0,1-9 0,0 2 16,-3 2 0,1-5 0,1 4 0,8-6 16,-24 8 0,11-4 0,6-1 0,7-3 15,-25 3 0,3-3 0,4 0 0,18 0 16,-39 0 0</inkml:trace>
  <inkml:trace contextRef="#ctx0" brushRef="#br0">7308 10815 0,'0'0'0,"0"0"15,0 0 0,-15 0 0,15 0 0,0 0 16,0 0 0,0 0 0,-11 0 16,11 0 0,0 0 0,0 0 0,0 0 0,0 0 15,0 0 0,0 0 0,0 0 0,0 0 16,0 0 0,0 0 0,0 0 0,0 0 15,0 0 0,0 0 0,41-10 0,-16 5 16,-1 2 0,4 1 0,-1 0 0,-1 2 0,0 0 16,2 0 0,-3 2 0,-2 3 15,2-2 0,0-1 0,-9 3 0</inkml:trace>
  <inkml:trace contextRef="#ctx0" brushRef="#br0">7498 11054 0,'0'0'0,"0"0"0,0 0 16,0 0 0,0 0 0,0 0 0,0 0 16,0 0 0,0 0 0,0 0 0,55-12 15,-37 5 0,8 4 0,2-3 0,12 5 0,-1-4 16,9 5 0,-9-2 0,7 4 0,4 3 15</inkml:trace>
  <inkml:trace contextRef="#ctx0" brushRef="#br0">7394 10793 0,'0'0'0,"0"0"0,0 0 0,0 0 16,0 0 0,-10-3 0,10 3 0,0 0 15,0 0 0,0 0 0,0 0 0,0 0 16,0 0 0,0 0 0,0 0 0,0 0 15,0 0 0,0 0 0,0 0 0,0 0 0,0 0 16,0 0 0,-16-3 0,16 3 0,0 0 16,0 0 0,0 0 0,0 0 0,0 0 15,0 0 0,0 0 0,0 0 0,0 0 16,0 0 0,0 0 0,0 0 0,0 0 16,0 0 0,0 0 0,0 0 0,0 0 15,0 0 0,0 0 0,0 0 0,29 13 16,-14-8 0,-5 2 0,8 3 0,2 0 15,-1-2 0,0 0 0,0 1 0,4-2 16,-5 0 0,4 2 0,1-6 0,-8 3 16,2-4 0,5 3 0,-3-2 0,-2-3 15,4 0 0,-4 0 0,4 0 0,-5-3 16,7-2 0,-1 1 0,-6-2 0,-1 2 0,-2 0 16,-5 2 0,-8 2 0,18-4 0,-18 4 15,12-3 0,-12 3 0,12-5 0,-12 5 16,0 0 0,13-2 0,-13 2 0,0 0 15,11-2 0,-11 2 0,0 0 0,0 0 16,0 0 0,14-3 0,-14 3 0,0 0 0,0 0 16,0 0 0,0 0 0,10-3 15,-10 3 0,0 0 0,0 0 0</inkml:trace>
  <inkml:trace contextRef="#ctx0" brushRef="#br0">7470 11142 0,'0'0'0,"0"0"0,0 0 0,53-10 0,-26 6 16,-2-4 0,3 2 0,10-2 0,-5-2 15,-6 8 0,0-3 0,-3-1 16,-1 4 0,1 2 0,-2-2 0,-3 2 0,1 0 15,-6 0 0,-14 0 0</inkml:trace>
  <inkml:trace contextRef="#ctx0" brushRef="#br0">3857 10828 0,'0'-20'16,"0"5"0,0-1 0,-3 3 0,3 3 15,-5-2 0,0 6 0,5 6 0,-2-15 16,-5 10 0,7 5 0,-11-5 0,11 5 0,-26 3 15,6 4 0,-2 8 0,-14 8 16,-2 8 0,2 7 0,-18 23 0,-29 55 16,48-64 0,7-5 0,4-3 15,-1 3 0,6 0 0,5-2 0,3-4 16,6 1 0,2-3 0,9 1 0,2-2 0,0-3 16,9 1 0,4-4 0,4-3 0,2-2 15,1 0 0,7-4 0,0 1 0,-7-12 16</inkml:trace>
  <inkml:trace contextRef="#ctx0" brushRef="#br0">4161 11120 0,'-13'15'0,"-8"4"16,9-3 0,0-1 0,-4 3 0,-1 1 0,4 3 16,-1 0 0,6 1 0,0-2 0,3 1 15,-4-2 0,6 1 0,-2-4 0,3-3 16,-1-2 0,3-3 0,0-9 0,3 17 15,-1-10 0,-2-7 0,10 12 0,2-7 16,-12-5 0,21 5 0,-9-5 0,10 0 16,-22 0 0,41-7 0,-19-1 0,-3 1 15,-3-3 0,2-1 0,-3 2 0,0-4 16,3 1 0,-6-1 0,-2 2 0,-2 1 0,0 0 16,0 0 0,-2 2 0,0-4 0,-1 4 15,0 0 0,-2 0 0,2 1 0,-5 7 16,6-13 0,-4 8 0,-2 5 0,0 0 15,6-10 0,-6 10 0,0 0 0,0 0 16,0 0 0,0 0 0,0 0 0,0 0 16,11 22 0,-11-22 0,5 18 0,-2-7 15,1 2 0,-4 0 0,1-1 0,3-2 16,-2 3 0,1-5 0,1 5 0,-3-3 16,2 1 0,0-1 0,-1-1 0,-2 3 15,3-2 0,0-2 0,-3-8 0,2 17 0,2-11 16</inkml:trace>
  <inkml:trace contextRef="#ctx0" brushRef="#br0">4684 11175 0,'0'0'0,"0"0"0,19 20 16,-16-11 0,-3 3 0,0 8 0,5 5 16,-5-3 0,3 4 0,-3-3 0,0 0 15,-3 2 0,3-2 0,-5 0 0,2 0 16,2 1 0,-3-3 0,1 0 0,-3-1 0,3-3 16,-2-2 0,5-5 0,0 0 15,-3-1 0,3-9 0,-2 13 0,2-13 16,0 7 0,0-7 0,0 0 0</inkml:trace>
  <inkml:trace contextRef="#ctx0" brushRef="#br0">5043 10918 0,'2'-9'0,"-2"9"16,0 0 0,0 0 0,3-10 0,-3 10 0,0 0 16,0 0 0,0 0 0,0 0 0,0 0 15,13 35 0,-6-15 0,-7-1 0,2 5 16,-2 1 0,3 14 0,-6-1 0,1-2 16,-1 2 0,-1-8 0,1-7 0,-3-1 15,5-1 0,-2-3 0,0-1 0,3-5 16,-2 0 0,-1-5 0,3 0 0,0-7 15,-3 13 0,3-13 0,0 0 0,0 0 16,0 0 0,0 0 0,0 0 0,0 0 16,31-23 0,-23 16 0,2 1 15,-1-3 0,-1 0 0,3 4 0,0-2 0,0 1 16,-11 6 0,17-7 0,-4 4 0,-13 3 16,19 0 0,-19 0 0,0 0 0,30 10 15,-21-4 0,-4 1 0,0 1 0,1 0 16,1 0 0,-4 4 0,1-4 0,-1 2 0,-3-10 15,2 20 0,-4-10 0,2 3 16,-10-3 0,5-4 0,-3 6 0,-2 3 16,-7-5 0,3 3 0,-5-1 0,2-4 0,4 0 15,-1-5 0,0 3 0,1-5 16,5 2 0,8-3 0,-22 3 0,22-3 0,-21 0 16,21 0 0,-15-6 0,15 6 0,-15-7 15,15 7 0,-4-9 0,4 9 0,-3-8 16,3 8 0,0 0 0</inkml:trace>
  <inkml:trace contextRef="#ctx0" brushRef="#br0">5583 11409 0,'-1'19'0,"-5"-3"15,4-1 0,-4-1 0,1 0 0,-5-4 0,3 3 16,2-3 0,-11 5 0,4-2 16,2-3 0,-2-1 0,3 1 0,2-6 0,-1 5 15,8-9 0,-17 13 0,12-12 0,5-1 16,0 0 0,0 0 0,0 0 0,0 0 15,0 0 0,-19-17 0</inkml:trace>
  <inkml:trace contextRef="#ctx0" brushRef="#br0">5971 10926 0,'0'0'0,"0"0"0,0 0 0,-8-10 16,8 10 0,0 0 0,0 0 0,0 0 16,0 0 0,-50 26 0,33-14 0,1 1 15,6 5 0,-4 2 0,3 0 0,-1-3 16,4 0 0,3 3 0,0 2 0,5-3 0,0 3 16,7-1 0,2-1 0,5 0 15,4-3 0,1-1 0,18 7 0,-3-6 0,6-2 16,-2-2 0,5-5 0,-10-1 0,-5-6 15,-1-1 0,-1 2 0,-5 1 0,0-3 16,-1-3 0,-20 3 0,26-2 0,-26 2 16,17 0 0,-17 0 0,0 0 0,15-4 15,-15 4 0,0 0 0,0 0 0,5-12 16,-5 12 0,0 0 0,-11-17 0</inkml:trace>
  <inkml:trace contextRef="#ctx0" brushRef="#br0">6069 10536 0,'0'0'15,"0"0"0,0 0 0,50 15 0,-11 3 16,1 0 0,4 4 0,-1-1 0,2 6 0,-4 3 15,1 1 0,-2 5 0,-5 0 0,-1 4 16,-7 0 0,-3 1 0,-5 2 0,-2-2 16,-10 6 0,-1-6 0,-3 8 0,-6-6 15,-3-2 0,-1 4 0,-5-5 0,3-1 16,-6 1 0,-4-4 0,2-3 0,-1 1 16,3-7 0,-1-5 0,5-2 0,-5-1 15,-1 3 0,4-6 0,-5 3 0,6-1 0,2-3 16,-4-3 0,8 2 0,-6-5 15,6-5 0,-1 3 0,7-7 0,-8 13 16,8-13 0,-8 10 0,8-10 0,-7 5 0,7-5 16,-4 10 0,4-10 0,0 0 0,0 0 15,-11 7 0,11-7 0,0 0 0,0 0 16,0 0 0,-15 3 0,15-3 0,0 0 16,0 0 0,-23-10 0,23 10 0,-18-17 15</inkml:trace>
  <inkml:trace contextRef="#ctx0" brushRef="#br0">7402 10889 0,'0'0'0,"0"0"0,0 0 0,0 0 0,0 0 16,10 7 0,-10-7 0,15 3 0,-15-3 15,33-3 0,-8 1 0,-1-1 0,20-5 16,-5 5 0,2-4 0,0 4 0,3-3 15,-3 3 0,-9 1 0,-2 2 0,11 0 16,1 0 0,-1 0 0,-11 2 0,0 1 16,-4-3 0,-2 3 0,-1-3 0,1-3 15,5 6 0,-7-6 0,-4 3 0,-1-3 16,8 3 0,-25 0 0,27-2 0,-27 2 0,19 0 16,-19 0 0,0 0 0,20 0 15,-20 0 0,0 0 0,0 0 0,16-2 0,-16 2 16,0 0 0,0 0 0,0 0 0,0 0 15,0 0 0,0 0 0,14-2 0,-14 2 16</inkml:trace>
  <inkml:trace contextRef="#ctx0" brushRef="#br0">7558 11222 0,'0'0'16,"0"0"0,0 0 0,-5 4 0,5-4 15,0 0 0,0 0 0,0 0 0,35 9 16,-9-8 0,-5 2 0,7-3 0,10 3 0,3-6 15,0 3 0,0 0 0,0-3 0,-6-1 16,-7 0 0,-1 4 0,-5-2 0,1 2 16,-2-1 0,-2 1 0,-19 0 0,28-3 15,-28 3 0,22-2 0,-22 2 0,21 0 16,-21 0 0,17-4 0,-17 4 0,0 0 16,0 0 0,20-1 0,-20 1 0,0 0 15,0 0 0,0 0 0,16 0 0,-16 0 16,0 0 0,0 0 0,0 0 0,0 0 15,0 0 0</inkml:trace>
  <inkml:trace contextRef="#ctx0" brushRef="#br0">9393 10840 0,'0'0'0,"-8"-5"15,8 5 0,0 0 0,0 0 0,0 0 0,-9-5 16,9 5 0,0 0 0,0 0 0,0 0 16,-7-8 0,7 8 0,-9-7 15,9 7 0,-5-10 0,5 10 0,-9-12 16,6 6 0,-1-4 0,4 0 0,-7 2 16,5-2 0,-2 0 0,3-1 0,-2 1 15,-2 3 0,1-3 0,4 2 0,-3-2 16,3 10 0,-2-12 0,2 12 0,-3-12 0,3 12 15,0-7 0,0 7 0,0 0 16,-5-10 0,5 10 0,0 0 0,0 0 0,0 0 16,0 0 0,0 0 0,0 0 15,5 35 0,-2-11 0,2 17 0,-1 4 0,1 3 16,-2 0 0,-3-3 0,5 4 0,-5 0 16,2-6 0,-2 4 0,3-6 0,-3-3 15,0-7 0,-3-6 0,6-3 0,1-1 16,-4-6 0,0-2 0,0 0 0,0-3 15,0 0 0,2-2 0,-2-8 0,2 12 0,-2-12 16,3 6 0,-3-6 0,0 0 0,0 0 16,0 0 0,0 0 0,9-29 15,-2 5 0,2-13 0,5-3 0,-6-1 0,5-2 16,1 2 0,-1-2 0,2 2 0,-2 4 16,1 2 0,0-1 0,-3 8 0,0 5 15,-1 4 0,2 3 0,-1-2 0,2 0 16,-2 3 0,0 1 0,-3 8 0,4-6 0,-7 6 15,3 2 0,0 0 0,-8 4 16,18-7 0,-18 7 0,0 0 0,21 7 16,-12-3 0,-2 5 0,1-2 0,-2 5 0,1 8 15,2-1 0,-4 1 0,-2 2 16,-1 1 0,-2-1 0,-2-3 0,-1 2 0,-2-3 16,0 2 0,-3-4 0,-4 1 0,4-5 15,0 1 0,-6 1 0,3-2 0,-3-2 16,3-2 0,1-1 0,-2-2 0,2-2 15,-4 2 0,3-3 0,11-2 0,-20 5 16,-4-3 0,24-2 0,-20 0 0,20 0 16,-12-2 0,12 2 0,-10-2 15,10 2 0,0 0 0,0 0 0,-15 0 0,15 0 16,0 0 0,0 0 0,0 0 0,-16 0 16,16 0 0,0 0 0,0 0 0,-7 4 15,7-4 0,0 0 0,-4 8 0,4-8 16,-3 9 0,0-2 0,3-7 0,0 13 15,6-3 0,-4 0 0,3 0 0,2 2 16,1 7 0,-2 0 0,10-5 0,-6 3 16,7 0 0,-1 1 0,-2-3 0,5 1 15,3-3 0,-3 2 0,3-2 0,-2 1 16,-2-4 0,4 2 0,0-2 0,-6-3 16,4 3 0,-1 0 0,-8-7 0,-1 2 0,-10-5 15,20 5 0</inkml:trace>
  <inkml:trace contextRef="#ctx0" brushRef="#br0">9943 11352 0,'0'0'0,"3"-10"0,-3 10 16,0 0 0,0 0 0,0 0 0,0 0 15,0 0 0,0 0 0,0 0 0,0 0 16,0 0 0,0 0 0,11 28 0,-8-17 16,-1 12 0,4-6 0,-1 6 0,-2-3 15,2-1 0,-2 4 0,1-4 0,3 4 0,0-4 16,-3 1 0,2-1 0,-4-4 16,4 3 0,-4-6 0,1 1 0,0-4 0,1 1 15,-2 3 0,0-4 0,1 1 0,-3-10 16,3 10 0,-3-10 0,0 0 0</inkml:trace>
  <inkml:trace contextRef="#ctx0" brushRef="#br0">10441 10583 0,'0'0'0,"-2"-12"16,2 12 0,-6-12 0,6 12 0,-11-10 15,6 3 0,5 7 0,-14-10 0,14 10 16,-11-4 0,11 4 0,0 0 0,-34 8 16,16 5 0,4 3 0,-2 6 0,-9 13 15,3 8 0,6 3 0,2 2 0,-2 28 0,5-20 16,8-5 0,3-3 0,3 1 0,6-5 15,6 5 0,5-8 0,2-2 0,0 0 16,8-3 0,0-3 0,2-3 0,0-3 16,5-1 0,4-8 0,-8 5 0,-3-11 15,-2 1 0,10-1 0,-8-6 0,-2 3 16,-10-8 0,7 5 0,0 0 0,0-5 16,-10-1 0,2 2 0,-17-2 0,24 0 15,-24 0 0,20 0 0,-20 0 0,0 0 16,22 0 0,-22 0 0,0 0 0,0 0 0,20 0 15,-20 0 0,0 0 0,0 0 0,0 0 16,10-6 0</inkml:trace>
  <inkml:trace contextRef="#ctx0" brushRef="#br0">11218 10852 0,'0'0'15,"0"0"0,0 0 0,0 0 0,0 0 16,0 0 0,0 0 0,0 0 0,0 0 16,12-7 0,-12 7 0,0 0 0,0-7 15,0 7 0,3-10 0,-3 10 0,0-13 16,0 8 0,0 5 0,0-13 0,3 3 0,-3 3 15,0 0 0,2 1 0,-2 6 16,3-12 0,-3 12 0,0-6 0,0 6 16,0-10 0,0 10 0,0-7 0,0 7 0,3-6 15,-3 6 0,0 0 0,0 0 0,0 0 16,0 0 0,0 0 0,0 0 0,4 23 16,0-5 0,-4 5 0,6 2 0,-6 15 15,2-4 0,4 1 0,-4 0 0,4-7 16,-1 5 0,-2-6 0,0-5 0,2-1 15,-5-1 0,6-2 0,-3-1 0,-1-1 16,1 0 0,-3-5 0,2-1 0,-2-1 0,3-1 16,-3 0 0,3 0 0,0-3 15,-3-7 0,0 11 0</inkml:trace>
  <inkml:trace contextRef="#ctx0" brushRef="#br0">11655 11111 0,'10'-5'16,"-10"5"0,0 0 0,0 0 16,0 0 0,0 0 0,22 14 0,-16-6 0,-3 3 15,5 0 0,-6-1 0,4 7 0,2 3 16,-5-2 0,2 2 0,-5-6 0,3 1 15,-6-3 0,3 3 0,0-5 0,-8 9 16,0 1 0,-3-3 0,-3 1 0,-1 0 0,1-5 16,-3 0 0,1 0 0,-4-3 15,3-3 0,4-5 0,-1 1 0,1-3 16,13 0 0,-23-10 0</inkml:trace>
  <inkml:trace contextRef="#ctx0" brushRef="#br0">11993 10822 0,'7'-4'0,"-7"4"0,0 0 16,0 0 0,0 0 0,0 0 0,21 0 16,-21 0 0,0 0 0,34 4 0,-21 2 0,0-2 15,-1 2 0,8 1 0,0 3 16,0 2 0,-7 1 0,2-2 0,-2 4 16,0 3 0,1 0 0,-8 4 0,-1-3 0,0 1 15,-5 3 0,0 0 0,0-1 0,-5 1 16,2-1 0,-2-3 0,-2 6 0,0-8 15,0 1 0,3-5 0,1-1 0,1-4 16,-1 3 0,-1-2 0,0-1 0,4-8 16,-2 13 0,2-13 0,0 10 0,0-10 15,0 10 0,0-10 0,6 7 0,-6-7 16,12 5 0,-1-2 0,11-3 0,3 0 0,-3 0 16,3 0 0,-7 0 0,8-3 15,-7 3 0,2-4 0,-3 3 0,-1-4 0,2 3 16</inkml:trace>
  <inkml:trace contextRef="#ctx0" brushRef="#br0">12836 11225 0,'9'14'0,"-9"-4"0,4 0 15,-4 10 0,-4 2 0,4 2 0,-5-4 16,0 5 0,-1-1 0,-8 10 0,3-6 16,0-5 0,6-2 0,-3-3 0,0-4 15,2-1 0,-3-3 0,4 0 0,1-4 16,4-6 0,-9 12 0,4-5 0,5-7 16,0 0 0,0 0 0</inkml:trace>
  <inkml:trace contextRef="#ctx0" brushRef="#br0">13072 10797 0,'9'-10'0,"-9"10"0,0 0 0,0 0 16,0 0 0,0 0 0,0 0 0,11 21 0,-6-11 15,0 7 0,-2 0 0,4 2 16,-5 1 0,3 0 0,0 3 0,-5-2 0,3 1 16,2 1 0,-5-3 0,7 2 0,-4-3 15,3 1 0,-5 3 0,2-5 0,-3 2 16,3-2 0,-3 2 0,5 0 0,-3 0 15,-2-1 0,0-4 0,0-3 0,0 1 0,0-3 16</inkml:trace>
  <inkml:trace contextRef="#ctx0" brushRef="#br0">13185 10381 0,'0'0'16,"0"0"0,0 0 0,0 0 0,44 18 16,-9-2 0,6 4 0,-3 0 0,7 6 0,-7 2 15,2 2 0,-2 0 0,0 1 0,-4 4 16,-1 0 0,24 34 0,-31-31 15,-8-5 0,2 2 0,-4 1 0,-2 1 16,-7 0 0,0-2 0,-7 5 0,2-6 0,-7 8 16,-1-3 0,-4 1 0,-2-3 15,-1 2 0,-4-3 0,1 2 0,-1 0 16,1-5 0,-1-5 0,6-3 0,-3-9 0,4 5 16,-2-5 0,4 0 0,0-4 0,3-2 15,0 0 0,-1-3 0,0 1 0,1-2 16,5-6 0,-8 12 0,3-9 0,5-3 15,-6 8 0,6-8 0,0 0 0,-14 10 16,14-10 0,-16 2 0,16-2 0,0 0 16</inkml:trace>
  <inkml:trace contextRef="#ctx0" brushRef="#br0">14346 11142 0,'0'0'0,"0"0"0,0 0 15,0 0 0,0 0 0,0 0 0,0 0 16,-20 0 0,20 0 0,0 0 0,0 0 16,0 0 0,0 0 0,0 0 0,0 0 15,0 0 0,0 0 0,0 0 0,0 0 16,0 0 0,0 0 0,0 0 0,0 0 16,0 0 0,0 0 0,0 0 0,0 0 0,55 6 15,-33-4 0,5-2 0,-2 0 0,2 4 16,1-4 0,-1-4 0,14 4 15,1-2 0,-10-1 0,-4 3 0,-3-3 0,-2 3 16,0 0 0,-6 0 0,4-3 0,-4 3 16,-1-4 0,-1 4 0,-15 0 0,20-3 15,-20 3 0,14 0 0,-14 0 0,0 0 16,20 0 0,-20 0 0,0 0 0,16 0 16,-16 0 0,0 0 0,0 0 0,20 0 15,-20 0 0,0 0 0,0 0 0,0 0 16,0 0 0,0 0 0,15 0 0,-15 0 0,0 0 15,0 0 0,0 0 0,0 0 0,0 0 16</inkml:trace>
  <inkml:trace contextRef="#ctx0" brushRef="#br0">14617 10926 0,'0'0'0,"0"0"0,0 0 16,0 0 0,0 0 0,0 0 0,0 0 15,0 0 0,0 0 0,0 0 0,0 0 16,-19 13 0,19-13 0,-3 6 0,3-6 15,0 15 0,0-15 0,-4 10 0,3-3 0,1 3 16,0-10 0,-3 16 0,3-7 0,0-1 16,0-8 0,-3 16 0,3-10 0,0-6 15,0 15 0,0-15 0,-3 12 0,3-4 16,0-8 0,0 14 0,0-14 0,0 13 16,0-13 0,0 10 0,0-10 0,-3 8 15,3-8 0,0 10 0,0-10 0,0 0 16,0 10 0,0-10 0,0 0 0,0 0 0,0 13 15,0-13 0,0 0 0,0 0 16,3 12 0,-3-12 0,0 0 0,0 13 16,0-13 0,-3 13 0,3-13 0,0 17 0,3-7 15,-3 2 0,6-2 0,-6 12 0,3-3 16,-2 2 0,3-3 0,-1 2 0,3 1 16,1-3 0,-4 4 0,3-4 0,-1 3 15,-2-7 0,3 3 0,-4-3 0,3 2 16,-1-4 0,1-2 0,-3 0 0,1 3 15,0-6 0,-1 3 0,0 0 0,4-4 16,-3 6 0,0-6 0,-3-6 0,3 12 0,-3-12 16,3 8 0,-3-8 0,3 7 15,-3-7 0,0 0 0,2 13 0,-2-13 0,0 0 16,0 0 0,0 0 0,3 10 0,-3-10 16,0 0 0,0 0 0,0 0 0,0 0 15,0 0 0</inkml:trace>
  <inkml:trace contextRef="#ctx0" brushRef="#br0">15520 10603 0,'0'0'0,"0"-10"0,0 10 0,2-6 15,-2 6 0,0 0 0,0 0 0,0 0 16,0-10 0,0 10 0,0 0 0,0 0 16,9 23 0,-4 2 0,1 15 0,2 1 0,-5 8 15,0 1 0,2 2 0,6 23 16,-3-2 0,-5-14 0,0-9 0,0-4 0,-1 2 16,3-5 0,2 0 0,-2-2 0,0-6 15,-2-2 0,4-15 0,-4 3 0,0-4 16,1-3 0,-2-4 0,-2 3 0,3-6 15,0 2 0,-1-1 0,-2-8 0,3 10 16,-3-10 0,3 5 0,-3-5 0,0 0 16,0 0 0,0 0 0,0 0 0,0 0 15,12-32 0,-6 10 0,1-15 0,0-3 16,-1-1 0,0-2 0,-2 2 0,0-2 16,1 4 0,1 2 0,-4-1 0,7 10 0,-4 3 15,1 5 0,-1 1 0,0 1 0,3-1 16,1 3 0,-1-1 0,5 6 0,-1-4 15,1 5 0,-1 0 0,-2 2 0,4 3 16,-5 3 0,-9 2 0,16-3 0,-16 3 16,0 0 0,18 5 0,-18-5 0,13 10 15,-9 0 0,-1 1 0,-3-1 0,3-1 16,-6 4 0,0 8 0,-5-1 0,-1 1 0,0-2 16,-6 0 0,2-2 0,-4-2 0,0 3 15,1-4 0,-1 0 0,3-1 0,-2-1 16,8-4 0,-5 2 0,5-5 0,-1 2 15,4-1 0,5-6 0,-12 9 0,8-6 16,4-3 0,-10 7 0,10-7 0,0 0 16,-4 10 0,4-10 0,0 0 0,0 0 15,4 12 0,-4-12 0,14 10 0,-5-3 16,10 5 0,3-4 0,-8 0 0,2 0 16,5 1 0,0 1 0,0-1 0,-1-2 15,2 3 0,-4 0 0,4 1 0,-2-1 0,1-2 16,-1 1 0,-1-2 0,0 2 0,0-6 15,-8 3 0,-11-6 0</inkml:trace>
  <inkml:trace contextRef="#ctx0" brushRef="#br0">16303 11281 0,'2'-8'0,"-2"8"0,7-4 0,-7 4 0,0 0 15,4-8 0,-4 8 0,0 0 0,0 0 16,13-5 0,-13 5 0,0 0 0,24 8 16,-17-1 0,5-2 0,-1 2 0,-1 11 15,7-3 0,-6 4 0,-1 1 0,-3 2 16,0-5 0,-7 8 0,0-8 0,0 6 0,2-1 16,-4 0 0,0-3 0,-3-1 15,2-3 0,0 0 0,2-4 0,-4 1 16,2-2 0,1-4 0,2-6 0,-6 12 0,6-7 15,0-5 0,0 13 0,0-13 0,0 0 16,0 7 0,0-7 0,11 8 0,1-6 16,1-2 0,12 3 0,15-3 0,5-5 15,-5 2 0,1-6 0,3-1 0,-3-3 16,4 0 0,-4 0 0</inkml:trace>
  <inkml:trace contextRef="#ctx0" brushRef="#br0">17094 10622 0,'-14'30'0,"-2"-2"0,0 8 0,-1 7 0,4 6 16,-1-5 0,2 5 0,4-5 0,0 4 16,8-5 0,0 2 0,2-6 0,8 4 15,1-6 0,2-2 0,6-1 0,6-2 16,3-5 0,-2 2 0,43 23 16,-31-29 0,3-4 0,1-4 0,4 0 15,-4-2 0,1-7 0,1 3 0,-5-12 16,-6-3 0,-3 2 0</inkml:trace>
  <inkml:trace contextRef="#ctx0" brushRef="#br0">17997 10838 0,'0'0'16,"0"0"0,0 0 0,0 0 0,0 0 0,7-10 15,-7 10 0,0 0 0,0 0 0,0 0 16,0 0 0,0 0 0,0 0 0,0 0 16,0 0 0,0 0 0,0 0 0,0 0 15,0 0 0,-25-6 0,25 6 0,0 0 16,0 0 0,-12-4 0,12 4 0,-5-6 0,5 6 15,0 0 0,-5-9 0,5 9 16,0 0 0,0-8 0,0 8 0,0 0 16,8-12 0,-8 12 0,12-6 0,-12 6 0,18-4 15,-4 2 0,-14 2 0,25 2 16,-12 2 0,7 6 0,-2 3 0,-2 2 0,1 2 16,0 3 0,8 9 0,-7 4 0,-4-8 15,-8-4 0,2 2 0,-5-1 0,-1-1 16,-4 1 0,2-1 0,-7-1 0,0 0 15,-7 3 0,1-7 0,-4 1 0,1 1 16,-1-4 0,0 1 0,4-2 0,-4-3 0,4-3 16,-1 0 0,4-5 0,-2 1 15,12-3 0,-15 0 0,15 0 0,0 0 0,-15-6 16,15 6 0,-8-9 0,8 9 0,-1-11 16,1 11 0,-4-6 0,4 6 0,0 0 15,8-19 0,-3 13 0,0-1 0,5 0 16,3-1 0,-5 0 0,14-2 0,-3 3 15,-3-1 0,0 5 0,1-1 0,-3 4 16,11-3 0,-10 3 0,0 0 0,-15 0 16,28 3 0,-18-3 0,1 7 0,-11-7 15,19 3 0,-8 2 0,-2 0 0,2 0 16,-1 0 0,-3 0 0,3 2 0,-2-1 16,0 1 0,0 0 0,2-1 0,-3-1 0</inkml:trace>
  <inkml:trace contextRef="#ctx0" brushRef="#br0">18632 11157 0,'0'0'0,"0"0"0,0 0 0,13-3 16,-13 3 0,0 0 0,0 0 0,0 0 15,13 13 0,-11-3 0,1 0 0,-3 3 16,3-1 0,-3 8 0,-3-1 0,0 1 15,1 0 0,-1-2 0,-6 1 0,8-2 16,-5-5 0,-3 8 0,1-4 0,-1-5 16,5 0 0,-3-1 0,3-1 0,1-1 15,3-8 0,-8 7 0,8-7 0,0 0 0,0 0 16</inkml:trace>
  <inkml:trace contextRef="#ctx0" brushRef="#br0">19071 10838 0,'11'-8'0,"-3"0"0,1 1 0,-2 0 16,2-1 0,-1 1 0,0 1 0,-3-1 16,4 4 0,-3-7 0,2 4 0,-4 0 0,-4 6 15,10-11 0,-10 11 0,5-8 0,-5 8 16,3-8 0,-3 8 0,2-12 0,-2 12 15,0 0 0,-5-10 0,5 10 0,-15-5 16,5 3 0,10 2 0,-22-5 16,9 5 0,-6 2 0,-4 1 0,5-1 0,-1 3 15,-1 3 0,1 4 0,2-4 0,-2 2 16,5 1 0,4-1 0,4 2 0,-4-2 16,6-2 0,1 2 0,3 0 0,-2 0 15,4 0 0,1 3 0,0-6 0,3 2 0,-1 0 16,3-1 0,0-2 0,1 1 0,-2-2 15,7-5 0,-2 2 0,-12-2 0,24-2 16,-14-1 0,5-2 0,4-5 0,-3-1 16,1 2 0,-4 0 0,-1 2 0,-3 2 15,5 0 0,-7 0 0,4 0 0,-3 0 16,-8 5 0,14-5 0,-14 5 0,8-5 16,-8 5 0,0 0 0,0 0 0,25 10 0,-20-2 15,0 2 0,9 9 0,-8 4 0,10 11 16,-7 3 0,-2-1 0,-1 2 0,-4-2 15,4-6 0,-4 7 0,-2-10 16,0 1 0,0-7 0,0 0 0,-2 2 0,2-5 16,0 3 0,0-7 0,-3 1 0,0-3 15,3-2 0,0 0 0,0-10 0,0 0 16</inkml:trace>
  <inkml:trace contextRef="#ctx0" brushRef="#br0">19613 10942 0,'0'0'16,"0"0"0,0 0 0,0 0 0,11 18 16,-5-5 0,-4 4 0,1 3 0,0 0 15,-6 1 0,3-1 0,-3 5 0,3-3 0,0 2 16,-5-3 0,5 1 0,-3-3 15,3 2 0,-8-2 0,0-2 0,3-5 0,2 2 16,-3-4 0,3-1 0,-2 1 0,2-6 16,3-4 0,-5 12 0,5-12 0,0 0 15,0 0 0</inkml:trace>
  <inkml:trace contextRef="#ctx0" brushRef="#br0">20054 10693 0,'0'0'15,"0"0"0,0 0 0,0 0 0,0 0 16,0 0 0,-6 21 0,4 1 0,-6-4 16,-2-1 0,6 5 0,-7 0 0,6-2 15,-3 2 0,2 1 0,-1-2 0,7 2 16,-4-2 0,4-1 0,-3 2 0,3-1 0,3 1 15,0-3 0,2 1 0,0-2 16,4 1 0,2-5 0,-3 1 0,6 0 0,2-2 16,-5-1 0,3-2 0,-5-2 0,5-4 15,-5 3 0,-2-1 0,0-4 0,-7-2 16,17 4 0,-17-4 0,10 4 0,-10-4 16,0 0 0,0 0 0,17-17 0,-14 9 15,-1-4 0,4-6 0,-6-2 0,0-3 16,0 0 0,-3 1 0,0-4 0,-2-10 15,-2 6 0,3 5 0,-2 4 0,1-2 0,0 3 16,-1 1 0,2 3 0,0 3 0,-2 0 16,1 0 0,-1 3 0,4 1 0,-5 1 15,1 0 0,6-2 0,0 10 0,-12-13 16,7 4 0,5 9 0,-6-9 0,6 9 16,-5-7 0,5 7 0,0 0 0,-10-11 15</inkml:trace>
  <inkml:trace contextRef="#ctx0" brushRef="#br0">20149 10316 0,'0'0'0,"0"0"0,0 0 0,0 0 15,0 0 0,28 18 0,-11-1 0,9 11 16,2 2 0,8 1 0,1-1 0,-3 6 15,2-3 0,1 5 0,-1-5 0,-2 7 16,0-3 0,-8 2 0,1 0 0,0 1 0,-5 4 16,-2-2 0,-4 1 0,-5-4 15,-1 3 0,-4 0 0,-8 2 0,-6-3 0,-4 0 16,0-2 0,-9 0 0,-1 1 0,1-3 16,1-5 0,-1 1 0,2-8 0,2-7 15,3 0 0,4-1 0,-4-1 0,6-3 16,-4-3 0,4-2 0,3-4 0,0 2 15,5-6 0,-11 7 0,11-7 0,0 0 16,-11 3 0,11-3 0,0 0 0</inkml:trace>
  <inkml:trace contextRef="#ctx0" brushRef="#br0">21195 10960 0,'-7'5'0,"7"-5"0,0 0 16,0 0 0,0 0 0,0 0 16,0 0 0,0 0 0,0 0 0,15 12 0,-3-12 15,18 3 0,13-3 0,7 0 0,-5 0 16,6 0 0,-2-3 0,0 3 0,-2-4 15,-1 4 0,-1-6 0,-15 4 0,0 1 16,-9-3 0,-1 4 0,-4 0 0,0-3 0,-6 1 16,-10 2 0,21 0 0,-21 0 15,0 0 0,19 0 0,-19 0 0,0 0 16,11-1 0,-11 1 0,0 0 0,8-9 0,-8 9 16,0 0 0,0-9 0,0 9 0,0-10 15,0 10 0,0-10 0,0 10 0,-3-10 16,3 10 0,-8-10 0,8 10 0,-8-15 15,2 7 0,0 2 0,1-2 0,-3 1 16,3 0 0,-1 0 0,0-3 0,-2 2 16,3 0 0,-3 1 0,5-1 0,-5 1 15,8 7 0,-8-10 0,8 10 0,-8-9 16,5 3 0,3 6 0,0 0 0,-9-6 16,9 6 0,0 0 0,0 0 0,0 0 0,0 0 15,-13 21 0,10-1 0,1 5 0,2-1 16,-3 10 0,3 4 0,-4 1 0,8-4 15,-4 0 0,0-6 0,0 1 0,3-8 16,2 2 0,0-2 0,1 4 0,-4-5 16,3 3 0,2-1 0,1-1 0,0 1 15,0 0 0,0-2 0,0-4 0,6 1 16,-3-8 0,2-1 0,3-6 0</inkml:trace>
  <inkml:trace contextRef="#ctx0" brushRef="#br0">22583 10435 0,'6'-7'0,"-6"7"0,9-13 15,-9 13 0,5-5 0,-5 5 16,0 0 0,0 0 0,0 0 0,0 0 0,0 0 15,0 0 0,19 32 0,-13-9 0,-1 18 16,3 2 0,-6 1 0,8 5 0,-8 2 16,-2 0 0,3-2 0,-3 3 0,-5-6 15,-2 5 0,7-8 0,-5 2 0,5-6 16,0-2 0,-5-8 0,5-7 0,0-4 16,-3-3 0,3-1 0,0-3 0,0-1 0,0-10 15,0 11 0,0-11 0,0 8 0,0-8 16,0 0 0,0 0 0,0 0 15,0 0 0,13-44 0,-4 1 0,2 2 0,6-6 16,-4 0 0,3 2 0,1 0 0,-1 2 16,1 3 0,-1 6 0,-2 6 0,-4 6 15,2 3 0,-2 1 0,1 1 0,-2 5 16,-1 3 0,-3-1 0,3 1 0,1 3 0,-4 4 16,-5 2 0,16-8 0,-16 8 15,11 0 0,-11 0 0,0 0 0,0 0 16,14 8 0,-14 0 0,3 2 0,-3 2 15,-3-4 0,2 5 0,-3-1 0,-5 6 16,-2 2 0,1-4 0,-5 1 0,-3 1 16,5-3 0,-4 0 0,4-1 0,-2-2 15,5-3 0,1-2 0,1 0 0,0 0 16,-6 3 0,14-10 0,-8 10 16,8-10 0,-6 5 0,6-5 0,-5 8 15,5-8 0,0 0 0,-5 8 0,5-8 0,0 0 16,0 0 0,0 13 0,0-13 0,5 15 15,-2-8 0,2 3 0,-5 3 16,8-3 0,2 0 0,-8 2 0,11 5 16,4-2 0,-4 2 0,4-2 0,-1 3 15,3-4 0,1 0 0,-4-1 0,3-1 0,0-2 16,-2-2 0,5-3 0</inkml:trace>
  <inkml:trace contextRef="#ctx0" brushRef="#br0">23186 11132 0,'0'0'0,"0"0"0,-8-10 16,8 10 0,0 0 0,-6-6 0,6 6 0,0 0 15,-5-7 0,5 7 0,0 0 16,0 0 0,-3-8 0,3 8 0,0 0 0,0 0 16,-3-7 0,3 7 0,0 0 0,21-13 15,-12 11 0,14-6 0,-5 6 0,4-1 16,-2 1 0,-2-1 0,-1 6 0,-17-3 16,25 0 0,-14 2 0,2 1 0,-4 1 15,-1 4 0,-8-8 0,8 10 0,-6 0 16,1-2 0,-3 1 0,0-1 0,4 1 15,-4 1 0,0-10 0,-4 18 0,4-8 0,0 0 16,4 0 0,-4 0 0,8 7 0,2 2 16,5 1 0,-5 0 0,15 11 0,-4-1 15,2-7 0,-4-5 0,-4-2 0,3 3 16,2-1 0,-5-3 0,-1 2 0,-3-4 16,-3-5 0,0 2 0,-2 2 0,-1-9 15,-2 5 0,-3-8 0,5 12 0,-5-12 16,3 8 0,-3-8 0,0 0 0,-19 10 0,11-8 15,-17-2 0,6 0 0,-6-4 16,1-4 0,-4 0 0,-4-9 0,-2-4 16,4-7 0,8-2 0</inkml:trace>
  <inkml:trace contextRef="#ctx0" brushRef="#br0">23923 10300 0,'9'-10'0,"-9"10"16,0 0 0,0 0 0,0 0 0,0 0 15,0 0 0,-12 36 0,0-1 16,-1 4 0,-6 1 0,3 5 0,-4 2 0,1-2 16,3 3 0,-4 0 0,4-3 0,2 4 15,6-1 0,4-2 0,0 2 0,8-6 16,-4-3 0,7 1 0,7-4 0,2 2 15,1-3 0,7-4 0,0-1 0,1-10 16,5 4 0,2-2 0,-2-7 0,-4-2 16,-1-3 0,0-4 0,-4-4 0,1-2 15,4-2 0</inkml:trace>
  <inkml:trace contextRef="#ctx0" brushRef="#br0">24177 10896 0,'-3'-13'0,"-2"10"0,5 3 16,0-10 0,0 10 0,-2-11 0,2 11 0,0 0 15,2-10 0,-2 10 0,5-7 0,-5 7 16,16-10 0,-5 6 0,8-4 0,1 3 15,-3 2 0,1-1 0,2 1 0,-7 1 16,1 2 0,-14 0 0,19 2 0,-19-2 16,14 5 0,-14-5 0,5 8 0,-5-8 15,2 10 0,-2-10 0,-2 10 0,2-10 16,-2 14 0,-1-7 0,3 4 0,0-11 0,0 17 16,0-8 0,0 1 0,5 2 15,1 9 0,5 0 0,0-4 0,6 6 0,-4-5 16,12 12 0,-7-9 0,-1-1 0,-3-5 15,-3-1 0,-3-4 0,0 4 0,-4-8 16,2 1 0,2 1 0,-4-4 0,-4-4 16,6 13 0,-6-13 0,2 7 0,-2-7 15,0 0 0,0 0 0,-8 10 0,8-10 16,-18 3 0,6 0 0,-7-3 0,-6 0 16,4-3 0,-3 0 0,1-1 0,-1-2 0,2-1 15,1 0 0,6-1 0,-4-2 0,4-3 16,2-1 0,8 2 0</inkml:trace>
  <inkml:trace contextRef="#ctx0" brushRef="#br0">24743 10820 0,'0'0'0,"0"0"0,19-2 15,-19 2 0,0 0 0,0 0 0,0 0 16,20 7 0,-20-7 0,10 13 0,-1-3 16,3 3 0,-4 6 0,2 0 0,-1 0 15,-4 2 0,1 0 0,-4-1 0,-4 3 16,4-1 0,-2-2 0,-2 1 0,-1-4 16,-9 6 0,5-3 0,-4-1 0,-1-4 15,-2 5 0,2-5 0,0 2 0,2-7 0,-1 0 16,2-3 0,-1-2 0,4 0 0,6-5 15,0 0 0,-20-1 0,20 1 16</inkml:trace>
  <inkml:trace contextRef="#ctx0" brushRef="#br0">24853 10828 0,'0'0'15,"8"-10"0,-8 10 0,0 0 0,2-10 0,-2 10 16,0 0 0,0 0 0,7-11 0,-7 11 16,0 0 0,0 0 0,0 0 0,3-10 15,-3 10 0,0 0 0,0 0 0,0 0 16,5-10 0,-5 10 0,0 0 0,11-10 16,-3 4 0,-8 6 0,19-10 0,-8 5 15,0 1 0,11-2 0,0-2 0,-5 6 16,-1-3 0,-2 0 0,-5 3 0,0 2 15,-9 0 0,17-5 0,-17 5 0,14-3 16,-14 3 0,0 0 0,0 0 0,16 5 0,-16-5 16,0 0 0,6 10 0,-6-10 15,2 11 0,-2-11 0,0 10 0,0-1 16,0-9 0,-2 14 0,2-6 0,0-8 0,0 17 16,0-10 0,2 4 0,-2-1 0,6 0 15,-6 2 0,9-3 0,-4 12 0,5-2 16,-2-2 0,7 1 0,-5 0 0,-2 0 15,4-5 0,-5-1 0,2-2 0,-4 0 0,1 0 16,0-3 0,-4 1 0,1-2 16,-3-6 0,6 9 0,-6-9 0,2 9 15,-2-9 0,-2 10 0,2-10 0,-11 13 0,3-9 16,-3 2 0,-8 3 0,-5-4 0,0 0 16,2 0 0,4 0 0,-6-3 0,1-2 15,3 0 0,20 0 0,-26-2 0,11 2 16,5-5 0,-1 3 0,11 2 0,-11-13 0</inkml:trace>
  <inkml:trace contextRef="#ctx0" brushRef="#br0">25498 10838 0,'7'-6'0,"-7"6"0,17-4 16,-17 4 0,10-6 0,-10 6 0,11-2 0,-11 2 16,0 0 0,0 0 0,19 12 15,-12-4 0,-6 1 0,-1 3 0,6 10 16,-3-1 0,-3 1 0,-3 1 0,0 1 0,0-2 16,2 1 0,-8-2 0,3 1 0,-3-2 15,2 0 0,-1-3 0,2-3 0,1-1 16,-4-1 0,4-2 0,-2 0 0,-2-4 15,3 1 0,0-2 0,6-5 0,-9 5 16,9-5 0,0 0 0,0 0 0</inkml:trace>
  <inkml:trace contextRef="#ctx0" brushRef="#br0">25666 10539 0,'9'-7'15,"-4"-1"0,1 2 0,-6 6 0,7-6 16,-7 6 0,8-6 0,-8 6 0,0 0 16,0 0 0,0 0 0,0 0 0,15 18 15,-14-6 0,3 11 0,-2-1 0,-2 17 16,0 0 0,3 1 0,1 0 0,-4-2 0,3-12 16,-1 1 0,1 7 0,0-4 0,2-10 15,3 0 0,-2-5 0,2 3 0,3-2 16,-3-6 0,0 0 0,0-3 0,3-2 15,0-2 0,0-1 0,-11-2 0,28-2 16,-10-4 0,2-3 0,0-1 0,1 0 16,-5 4 0,-5-4 0,1 3 0,-4 1 15,1 1 0,-3-2 0,-6 7 0,11-3 16,-11 3 0,9-5 0,-9 5 0,0 0 16,17 0 0,-17 0 0,0 0 0,13 8 15,-13-8 0,8 13 0,-5-3 0,6 10 0,-4-2 16,2 1 0,2 1 0,-3-3 0,-1 3 15,1-3 0,7 15 0,-9-18 16,4-2 0,-3-1 0,-2-3 0,2 2 16,-5-10 0,5 12 0,-1-7 0,-4-5 15,5 8 0,-5-8 0,0 0 0</inkml:trace>
  <inkml:trace contextRef="#ctx0" brushRef="#br0">26110 9957 0,'0'-9'0,"0"9"16,0 0 0,0 0 0,0 0 0,0 0 15,33 22 0,-6 7 0,-2 4 0,5 2 16,7 3 0,8 26 0,-7-17 0,14 20 0,-5-9 15,-14-5 0,-3-9 0,-2 3 0,-2-4 16,-3 6 0,-4-4 0,-4 4 0,0-2 16,-4 6 0,-7-6 0,-6-4 0,0 5 15,-4-3 0,-7 1 0,-1-4 0,-9 5 16,3-4 0,-5 0 0,-1-3 0,-4-4 16,3 0 0,-3-1 0,5-2 0,-5-7 15,14-1 0,-6-10 0,9 6 0,-4-9 0,2 5 16,1-7 0,5-1 0,2 1 0,-3-1 15,5-3 0,-1-1 0,6-5 0,-8 10 16,8-10 0,-8 8 0,8-8 0,-7 4 16,7-4 0,0 0 0,0 0 0,-7 10 15,7-10 0,0 0 0,0 0 0,-8 8 16,8-8 0,0 0 0,0 0 0,0 0 16,0 0 0,-8 5 0,8-5 0,0 0 15,0 0 0,0 0 0,0 0 0,0 0 16,0 0 0,-5 6 0,5-6 0,0 0 0,0 0 15,0 0 0,0 0 0,0 0 0,-25-19 16,7 5 0</inkml:trace>
  <inkml:trace contextRef="#ctx0" brushRef="#br0">7832 12881 0,'0'0'0,"0"0"15,0 0 0,0 0 0,-3-10 0,3 10 16,0 0 0,0 0 0,0 0 0,0 0 15,0 0 0,0 0 0,0 0 0,0 0 16,0 0 0,3-7 0,-3 7 0,0 0 16,0 0 0,21-6 0,-4 0 0,8 2 0,2-4 15,18-2 0,2 0 0,-1 0 16,0 3 0,1-1 0,-4 0 0,-2 1 0,1 2 16,-1-3 0,-9 8 0,-2-3 0,-4 3 15,-5 0 0,-2-3 0,-19 3 0</inkml:trace>
  <inkml:trace contextRef="#ctx0" brushRef="#br0">8125 12960 0,'0'0'15,"-7"4"0,7-4 0,0 0 0,0 0 0,0 0 16,0 0 0,-16 3 0,16-3 0,0 0 15,0 0 0,0 0 0,0 0 0,0 0 16,0 0 0,0 0 0,54 3 0,-14 0 16,1-3 0,1 0 0,-4 2 0,5 0 15,7 6 0,-3-6 0,4 6 0,3-3 16</inkml:trace>
  <inkml:trace contextRef="#ctx0" brushRef="#br0">9785 12400 0,'-33'22'16,"-6"6"0,6 7 0,-2-1 0,-1 6 0,1 6 16,2 20 0,8-9 0,9-8 0,-1 4 15,12 0 0,5 22 0,5-15 0,9-12 16,8 2 0,21 21 0,9-6 0,6-4 15,5-1 0,8-8 0,3-6 0,0 3 16,6-4 0,-7-6 0,2-1 0,-19-11 0,-11-3 16,-2-4 0,2 2 0,-7-2 15,0-1 0,-8-4 0,-8-3 0,-1-4 0,-4-1 16,-5-4 0</inkml:trace>
  <inkml:trace contextRef="#ctx0" brushRef="#br0">10660 13005 0,'-3'-15'0,"1"8"0,2 7 16,-4-19 0,3 10 0,1 9 0,0-21 15,-3 11 0,3-8 0,0 1 0,-3 2 16,3-4 0,0-1 0,0 0 0,0-2 0,0-4 16,3 8 0,-3-3 0,3-3 0,-2 3 15,3 1 0,-2-1 0,4 1 0,-3 3 16,3-1 0,-3 2 0,-3 4 0,2 2 15,1 3 0,-3 7 0,3-8 0,-3 8 16,0 0 0,0 0 0,0 0 0,18 35 16,-9-11 0,-4 15 0,4 3 0,-3 5 15,-5-3 0,6 4 0,-7-3 0,2-2 16,3 1 0,-2 1 0,0-5 0,0-1 16,-1 1 0,-4-14 0,4 1 0,-2-6 15,-2-7 0,2 2 0,0-4 0,2-1 0,-2-11 16,0 16 0,2-9 0,-2-7 0,0 12 15,0-12 0,0 12 0,0-12 0,0 0 16,0 0 0,0 0 0,0 0 0,0 0 16,0 0 0,0 0 0,0 0 0,0 0 15,15-29 0,-10 11 0,3 2 0,-3-7 16,4 3 0,2-2 0,0 2 0,-1-1 16,-1-2 0,5 1 0,0 2 0,-6-3 0,0 10 15,3-7 0,-6 4 0,6 4 0,-3 2 16,-2 0 0,1 3 0,-6-3 0,7 6 15,-3-4 0,-5 8 0,9-10 0,-9 10 16,8-5 0,-8 5 0,0 0 0,14-4 16,-14 4 0,0 0 0,0 0 0,17 2 15,-17-2 0,0 0 0,13 7 0,-13-7 16,6 8 0,-6-8 0,9 7 0,-9-7 16,0 13 0,0-5 0,-6 1 0,-2 0 15,1 1 0,0-3 0,-10 6 0,2 0 0,-6-3 16,12-1 0,-7-1 0,3-2 0,3-4 15,-13 9 0,14-8 0,-7-1 0,3 2 16,13-4 0,-17 1 0,17-1 0,-18 2 16,18-2 0,0 0 0,-17 0 0,17 0 15,0 0 0,-13 0 0,13 0 0,0 0 16,0 0 0,0 0 0,0 0 0,-20 3 16,20-3 0,0 0 0,0 0 0,0 0 0,0 0 15,-8 2 0,8-2 0,0 0 0,-2 10 16,2-10 0,0 0 0,2 15 0,-2-15 15,8 18 0,-2-8 0,-2-1 0,-1 1 16,14 4 0,0-1 0,-4 2 0,5 0 16,-3-3 0,6 1 0,-6 2 0,2-1 15,-2-2 0,9 3 0,-10 0 16,3 0 0,-1-2 0,1 3 0,3-1 0,-4 0 16,0-3 0,-1 1 0,-8-3 0,2-4 15,-2 2 0,2-3 0,-9-5 0,14 12 16,-14-12 0,10 5 0,-10-5 0,0 0 0,17 2 15</inkml:trace>
  <inkml:trace contextRef="#ctx0" brushRef="#br0">11285 13261 0,'0'0'0,"0"0"0,0 0 15,0 0 0,0 0 0,0 0 0,0 0 0,0-12 16,0 12 0,0 0 0,0 0 0,0 0 15,0 0 0,0 0 0,0 0 16,0 0 0,0 0 0,5 38 0,1-19 0,-6 3 16,3 0 0,-1 1 0,1 13 0,-1-7 15,-2-3 0,3-3 0,0 0 0,-3-1 16,3 1 0,-1-1 0,1 4 0,0-5 16,-3-1 0,0 1 0,0-3 0,6 4 15,-6-7 0,2-3 0,-2-2 0,0-2 16</inkml:trace>
  <inkml:trace contextRef="#ctx0" brushRef="#br0">12027 13155 0,'8'-10'0,"-5"7"0,-3 3 0,0 0 0,17 0 15,-17 0 0,0 0 0,21 8 16,-12-3 0,-1 5 0,8 5 0,-8 0 0,6 4 16,-6 2 0,-4-4 0,0 2 0,-4 3 15,-4 4 0,2-5 0,-3 4 0,0-5 16,-9 1 0,3 1 0,-2-1 0,-1-4 15,-2 0 0,2 0 0,0-2 0,0 0 16,3-5 0,1-8 0,10-2 0,-18 3 16</inkml:trace>
  <inkml:trace contextRef="#ctx0" brushRef="#br0">12689 12870 0,'0'0'16,"0"0"0,0 0 0,0 0 0,0 0 15,0 0 0,0 0 0,0 0 0,0 0 16,0 0 0,0 0 0,0 0 0,-35 17 0,35-17 16,0 0 0,-20 2 0,20-2 15,-16 2 0,16-2 0,0 0 0,0 0 0,-27-4 16,27 4 0,-14-7 0,14 7 0,-8-9 15,8 9 0,-6-7 0,6 7 0,-2-12 16,2 12 0,0 0 0,2-17 0,4 10 16,-2-3 0,6 2 0,-2 1 0,0 1 15,3 2 0,0-2 0,0 2 0,0 4 16,13 0 0,-7 0 0,4 4 0,-1 4 16,3 4 0,-2-1 0,-5 3 0,19 18 15,-19-16 0,1 3 0,-4-2 0,0 5 16,-6-2 0,2 2 0,-1 1 15,-6 0 0,2 0 0,-8 2 0,2-2 16,-6-1 0,5 1 0,-6-3 0,-1 1 16,-1 0 0,-6 0 0,4-4 0,0 0 0,-7 0 15,9-6 0,-3-1 0,3-1 0,0-2 16,1-1 0,-2-3 0,12-3 0,-18 0 16,18 0 0,0 0 0,-31-9 0,25 3 15,6 6 0,-11-14 0,6 8 0,0-5 16,2 1 0,3 3 0,0-3 0,0-3 0,0 3 15,5 0 0,-2 1 0,5-1 0,0 0 16,-2 0 0,2 3 0,3-1 0,-2 4 16,0-2 0,0 4 0,-9 2 0,22-2 15,-22 2 0,23 2 0,-10 6 0,-3-4 16,1 4 0,9 7 0,-1-3 0,1 4 16,-4-3 0,3 5 0,-3-3 0,1 0 15,1 0 0,-6-3 0,5 3 0,-4-1 0,0-2 16,-4-2 0,5 0 0,-3-2 15,-3 2 0,5-5 0,-7 1 0,5-4 0,-11-2 16,0 0 0,19 4 0,-19-4 0</inkml:trace>
  <inkml:trace contextRef="#ctx0" brushRef="#br0">13202 12803 0,'0'-8'0,"0"8"0,0 0 0,-7-8 16,7 8 0,0 0 0,0 0 16,0-12 0,0 12 0,0 0 0,0 0 15,0 0 0,0 0 0,0 0 0,0 0 16,0 0 0,9 25 0,-7-12 0,4 6 0,-1 4 15,-5-2 0,8 2 0,-1 12 16,-3 1 0,3-6 0,-5-4 0,2 0 0,-4-2 16,1-1 0,-1 0 0,0-3 0,0 3 15,0-1 0,0-2 0,-1-1 16,1-1 0,-4-3 0,2-5 0,2 0 0,0 0 16,0-2 0,0-8 0,0 13 0,0-13 15,0 10 0,0-10 0,0 10 0,0-10 16,0 10 0,0-10 0,0 0 0,2 8 15,-2-8 0,0 0 0,0 0 0,0 0 0,0 0 16,0 0 0,0 0 0,0 0 0,17-28 16,-15 18 0,0-3 0,-2 5 15,4-5 0,-1-4 0,-1-4 0,-2 3 0,0-2 16,0-3 0,0 4 0,-2-1 0,2-2 16,0 3 0,0 1 0,0-2 0,0-1 15,0 9 0,2 0 0,-2-2 0,4 4 16,-3-3 0,2 3 0,2 1 0,4-4 0,-3 4 15,-2-1 0,5 0 0,0 3 16,-4-1 0,2 1 0,2 0 0,0 1 16,-1 5 0,0-5 0,-8 6 0,11-3 15,-11 3 0,14 0 0,-14 0 0,10 3 0,2-1 16,-4 2 0,0-1 0,0 5 0,1-2 16,-4 1 0,0 3 0,0-3 0,-3 2 15,2 3 0,-1-5 0,0 2 0,-3 0 16,-3 1 0,3-2 0,-7 2 0,5-2 15,-3 2 0,-3-1 0,0-1 0,-1 0 16,-4 2 0,3-6 0,1 3 0,-5-2 0,6 0 16,-3 0 0,3 0 0,8-5 15,-17 8 0,17-8 0,-11 4 0,11-4 0,-10 2 16,10-2 0,0 0 0,-15 6 0,15-6 16,0 0 0,-10 2 0,10-2 0,0 0 15,0 0 0,-12 3 0,12-3 0,0 0 16,0 0 0,0 0 0,0 0 0,0 0 15,0 0 0,-13 5 0,13-5 0,0 0 16,0 0 0,0 0 0,0 0 0,0 0 16,0 7 0,0-7 0,0 0 0,11 16 15,-2-6 0,-1-2 0,-1 0 0,1 1 16,1-1 0,7 7 0,-1 2 0,0 1 16,2-5 0,-1 5 0,4-3 0,-4 1 0,3-6 15,-5 6 0,2-4 0,-3 1 0,-1-3 16,-1-3 0,-2 3 0,1-8 0,-2 6 15,-2-3 0,-6-5 0,14 7 0,-14-7 16,0 0 0</inkml:trace>
  <inkml:trace contextRef="#ctx0" brushRef="#br0">13688 13210 0,'0'0'0,"0"0"0,0 0 0,0 0 16,-3-10 0,3 10 0,0 0 0,0 0 16,0 0 0,0 0 0,0 0 0,0 0 15,0 0 0,0 0 0,0 0 0,0 0 0,0 0 16,18 26 0,-16-14 0,3 2 0,-2 5 15,0 3 0,3 1 0,-1 1 0,1-2 16,-2 3 0,-1-6 0,3 6 0,-4-2 16,5-2 0,-5 1 0,4 1 0,-4-3 15,4 0 0,-3 0 0,-1-1 0,0-2 16,5 3 0,-5-4 0,-2-4 0,3-5 16</inkml:trace>
  <inkml:trace contextRef="#ctx0" brushRef="#br0">14110 13081 0,'0'0'0,"0"0"0,0 0 0,0 0 16,0 0 0,-3-7 0,3 7 0,0 0 15,0 0 0,0 0 0,0 0 0,0 0 16,0 0 0,0 0 0,0 0 0,0 0 16,0 0 0,0 0 0,-2-8 0,2 8 15,0 0 0,0 0 0,0 0 0,0 0 16,0 0 0,0 0 0,0 0 0,0 0 16,0 0 0,0 0 0,0 0 0,0 0 15,0 0 0,0 0 0,0 0 0,0 0 16,0 0 0,0 0 0,0 0 0,0 0 0,0 0 15,0 0 0,0 0 0,0 0 0,0 0 16,0 0 0,0 0 0,0 0 0,0 0 16,0 0 0,2-12 0,-2 12 0,0 0 15,0 0 0,0 0 0,0 0 0,15-2 16,-15 2 0,9-3 0,-9 3 0,26-4 16,-7 1 0,-5-1 0,2 4 0,9-3 15,-9 3 0,-2-5 0,3 5 0,-17 0 0,23 0 16,-23 0 0,23 0 0,-23 0 15,22 0 0,-22 0 0,22 0 0,-22 0 16,16 0 0,-16 0 0,16 2 0,-16-2 0,14 3 16,-14-3 0,0 0 0,13 0 15,-13 0 0,0 0 0,14 1 0,-14-1 0,0 0 16,0 0 0,0 0 0,16 2 0,-16-2 16,0 0 0,0 0 0,0 0 0,0 0 15,12 0 0,-12 0 0,0 0 0,0 0 16,0 0 0,0 0 0,0 0 0,0 0 15,13 4 0,-13-4 0,0 0 0,0 0 0,0 0 16,0 0 0,0 0 0,0 0 0,0 0 16,0 0 0,0 0 0,0 0 0,0 0 15,0 0 0,0 0 0,0 0 0,0 0 16,0 0 0,0 0 0,0 0 0,0 0 16,0 0 0,0 0 0,0 0 0,0 0 15,0 0 0,0 0 0,0 0 0,-33 12 16,25-7 0,-3 0 0,3 0 0,-3 0 15,0 2 0,3-1 0,-3-2 0,0-2 16,0 4 0,3-1 0,-3 0 0,3-3 0,8-2 16,-16 8 0,16-8 0,-15 1 15,15-1 0,-13 2 0,13-2 0,-10 4 0,10-4 16,0 0 0,-20-6 0,20 6 0,0 0 16,-13-6 0,13 6 0,-9-5 0,9 5 15,-5-5 0,5 5 0,0 0 0,-8-11 16,8 11 0,0 0 0,0 0 0,-8-4 15,8 4 0,0 0 0,0 0 0,0 0 16,0 0 0,0 0 0,0 0 0,0 0 0,0 0 16,0 0 0,-9-6 0,9 6 0,0 0 15,0 0 0,0 0 0,0 0 0,0 0 16,0 0 0,0 0 0,0 0 0,0 0 16,0 0 0,0 0 0,0 0 0,0 0 15,-19 0 0,19 0 0,0 0 0,0 0 16,0 0 0,0 0 0,0 0 0,0 0 15,-6-7 0,6 7 0,0 0 0,0 0 16,0 0 0,0 0 0,0 0 0,0 0 16,0 0 0,19-10 0,-19 10 0,0 0 15,0 0 0,0 0 0,15-2 0,-15 2 16,0 0 0,0 0 0,0 0 0,0 0 16,0 0 0,0 0 0,0 0 0,0 0 0,0 0 15,0 0 0,0 0 0,0 0 0,0 0 16,0 0 0,0 0 0,0 0 0,0 0 15,0 0 0,0 0 0,0 0 0,0 0 16,0 0 0,0 0 0,0 0 0,0 0 0,0 0 16,0 0 0,0 0 0,0 0 15,0 0 0,0 0 0,0 0 0,0 0 16,0 0 0,0-10 0,0 10 0,0 0 0,0 0 16,23 0 0,-23 0 0,17 7 0,-8-2 15,-2 3 0,5-3 0,-4 5 0,-1-6 16,3 9 0,-5-3 0,6 6 0,-3 0 15,-2 3 0,-6 1 0,-3 0 16,-4 1 0,3 3 0,-10 11 0,-8-6 0,-2 5 16,-4-4 0,-2-4 0,-2 2 0,-5-6 15,7 3 0,-2-6 0,4 1 0,6-5 16,1-8 0,4 3 0,-2-7 0</inkml:trace>
  <inkml:trace contextRef="#ctx0" brushRef="#br0">14995 12612 0,'3'-7'0,"-3"7"0,0-15 0,2 8 0,-2 7 16,0-9 0,0 9 0,0-10 0,0 10 15,0 0 0,4-8 0,-4 8 0,0 0 16,0 0 0,0 0 0,0 0 0,4 27 16,1-1 0,-1 10 0,1 6 0,-5-1 15,0 5 0,-3-2 0,1-1 0,-2 0 16,4-2 0,4-1 0,-2-5 0,1-6 16,-3-9 0,3 0 0,-3-5 0,3-3 15,-3-2 0,0-4 0,0-6 0,2 13 0,-2-13 16,0 7 0,0-7 0,0 0 0,0 0 15,0 0 0,0 0 0,0 0 0,25-32 16,-15 13 0,5-16 0,1-5 0,0 4 16,1-3 0,-6-1 0,1 5 0,6 1 15,-7 7 0,1 2 0,6-6 0,-2 3 16,-2 6 0,-2 3 0,6 3 0,-2 1 16,-4 4 0,6-5 0,-6 9 0,-2-3 15,1 5 0,-2 0 0,-9 5 0,16-5 16,-16 5 0,0 0 0,0 0 0,23 9 0,-23-9 15,7 6 0,-7-6 0,0 15 0,0-7 16,-3 2 0,-1 1 0,-5 4 0,-5 1 16,-2 0 0,-4-1 0,4 0 0,-3-2 15,-2-1 0,1 1 0,-2-4 0,0-2 16,6 3 0,-1-5 0,1 3 0,5-6 16,0 3 0,3 0 0,8-5 0,-18 5 15,18-5 0,-7 5 0,7-5 0,-8 5 16,8-5 0,0 0 0,0 0 0,-6 8 15,6-8 0,0 0 0,-3 10 0,3-10 16,7 13 0,-5-3 0,3 3 0,5 7 0,-1-4 16,3 5 0,-3-2 0,4-2 15,0 1 0,2 2 0,0-7 0,0 8 16,3-6 0,-2-2 0,1 4 0,2-5 0,-3 0 16,2 2 0,-3-4 0,-2-2 0,1-3 15</inkml:trace>
  <inkml:trace contextRef="#ctx0" brushRef="#br0">15533 13126 0,'9'-7'0,"-9"7"0,0 0 0,0 0 15,8-10 0,-8 10 0,0 0 0,0 0 16,0 0 0,0 0 0,0 0 0,0 0 15,0 0 0,16 26 0,-12-13 0,1 6 16,0 1 0,-2 6 0,-3-8 0,6 5 16,-4 2 0,0-3 0,1-1 0,1-1 0,1 0 15,-2-5 0,-3-1 0,5 1 0,-2-5 16,-3 0 0,0-10 0,3 16 16,-3-16 0,4 10 0,-4-10 0,0 0 0,0 0 15</inkml:trace>
  <inkml:trace contextRef="#ctx0" brushRef="#br0">15633 12410 0,'30'25'0,"4"5"0,8 2 16,-1-1 0,3 6 0,-8-2 0,26 17 15,-14-10 0,-18-5 0,5-1 0,-5 2 16,3-3 0,-6 1 0,-2 2 0,-1-1 16,-6-1 0,-3 3 0,0-1 0,-9-1 15,-5 0 0,2 2 0,-6 0 0,-4-7 0,-3 3 16,-6 1 0,0-3 0,-6-4 0,0 4 15,3-9 0,0-3 0,-8 7 0,2-9 16,8-5 0,-2-2 0,0 1 0,0 0 16,2-13 0,4 2 0,13-2 0</inkml:trace>
  <inkml:trace contextRef="#ctx0" brushRef="#br0">16946 12904 0,'0'0'0,"-2"-7"0,2 7 0,0 0 0,0 0 16,0 0 0,0 0 0,0 0 0,4-8 16,-4 8 0,0 0 0,0 0 0,0 0 15,12-6 0,-4 4 0,-8 2 0,25-5 16,0 0 0,-1 1 0,1-2 0,2 4 16,2-2 0,-5 1 0,3 3 0,1 0 15,-5 3 0,2-3 0,-4 4 0,3-2 16,-3 4 0,-2-3 0,-6 1 0,10 2 15,-6-3 0,-4 1 0,1 0 0,-14-4 0,19 6 16,-19-6 0,18 2 0,-18-2 16,9 2 0,-9-2 0,0 0 0,0 0 0,0 0 15,0 0 0</inkml:trace>
  <inkml:trace contextRef="#ctx0" brushRef="#br0">17461 12848 0,'-8'-13'0,"3"6"0,5 7 15,-9-13 0,9 13 0,-11-8 0,11 8 16,-6-7 0,6 7 0,-10-7 0,10 7 15,0 0 0,-14-6 0,14 6 0,0 0 16,0 0 0,0 0 0,-17 0 0,17 0 0,0 0 16,0 0 0,0 0 0,-10 16 15,7-9 0,3-7 0,-2 20 0,4-8 0,1 7 16,-2 3 0,5-1 0,2 1 0,-4 3 16,4 9 0,2 1 0,-3 3 0,1 3 15,-5-8 0,2 8 0,-2 2 0</inkml:trace>
  <inkml:trace contextRef="#ctx0" brushRef="#br0">18701 12438 0,'9'-6'0,"-9"6"0,0 0 0,0 0 16,0 0 0,0 0 0,0 0 0,0 0 15,0 0 0,0 0 0,0 0 0,0 0 16,0 0 0,0 0 0,0 0 0,0 0 16,0 0 0,0 0 0,0 0 0,-34 13 15,34-13 0,-21 7 0,12-1 0,-1-4 16,-1 3 0,-1 0 0,1-2 0,11-3 0,-21 4 15,10-1 0,3 2 0,8-5 16,-20 5 0,20-5 0,-10 1 0,-2 2 16,12-3 0,-8 0 0,8 0 0,0 0 15,0 0 0,0 0 0,0 0 0,0 0 16,-13-7 0,13 7 0,0 0 0,0 0 16,0 0 0,0 0 0,0 0 0,16-12 15,-16 12 0,0 0 0,12-2 0,-12 2 16,0 0 0,0 0 0,0 0 0,0 0 15,21 7 0,-18-2 0,-3-5 0,6 6 0,-4 0 16,-2-6 0,3 9 0,-3-3 0,0-6 16,0 12 0,0-12 0,0 10 15,0-10 0,-3 10 0,1-8 0,2-2 0,0 0 16,-4 13 0,4-13 0,0 0 0,-5 5 16,5-5 0,0 0 0,0 0 0,0 0 15,0 0 0,0 0 0,-25-15 0,25 15 16,-8-7 0,8 7 0,-7-11 0,7 11 15,-9-10 0,9 10 0,-6-9 0,6 9 16,-3-8 0,3 8 0,0-10 0,0 10 16,0 0 0,3-13 0,-3 13 0,6-4 0,-6 4 15,9-4 0,-9 4 0,12-3 0,-12 3 16,0 0 0,22 3 0,-22-3 16,23 8 0,-16-2 0,4 1 0,6 11 0,-6-4 15,3 4 0,-3-1 0,-2-1 0,1 4 16,-2-2 0,-2-1 0,1 3 0,-3-1 15,-1 0 0,-1 2 0,-4-1 0,-1 0 16,-6-4 0,1 7 0,0-3 0,-6-2 16,1-1 0,-4 2 0,1-3 0,-4-2 15,2-2 0,-1 3 0,1-2 0,0-2 16,-2-4 0,3 1 0,1-3 0,6 0 0,-2-2 16,12-3 0,-18 2 0,18-2 0,0 0 15,-22-5 0,22 5 0,-10-10 0,10 10 16,-4-9 0,4 0 0,0 9 0,4-16 15,-2 6 0,3 0 0,-2 3 0,5-3 16,-3 1 0,9-7 0,-1 4 0,-1 2 16,4-2 0,3 0 0,-3 1 0,6 1 15,-5 6 0,-4-2 0,4 2 0,5 1 16,-3 3 0,-3 0 0,4 3 0,4 1 0,-8 2 16,-1 1 0,-5 0 0,12 6 15,-4-3 0,-3 5 0,-1-5 0,0-1 0,-4 1 16,5 3 0,-2-1 0,-2 0 0,0-4 15,0 1 0,-4-1 0,2-2 0,-2 3 16,-3-2 0,-4-7 0,13 12 0,-6-9 16,-7-3 0</inkml:trace>
  <inkml:trace contextRef="#ctx0" brushRef="#br0">18162 12148 0,'-2'-20'0,"-1"6"16,-1 3 0,2 1 0,2 10 0,-13-20 16,7 14 0,6 6 0,-14-9 0,14 9 15,0 0 0,-21-3 0,21 3 0,0 0 0,-45 22 16,13 6 0,1 5 0,-1 8 0,-18 28 15,1-1 0,6 3 0,4 7 16,1-5 0,0 1 0,9 1 0,8-16 0,10-12 16,-3 2 0,12 0 0,-4-2 0,12 0 15,1-2 0,8 1 0,4-2 0,5-4 16,9 3 0,27 10 0,7-3 0,2-6 16,11-9 0,7-1 0,1-4 0,3-4 15,-6-1 0,1-5 0,-21-2 0,-13-6 16,2 0 0,-1 3 0,-8-9 0,3 2 15,-18 0 0,-2-4 0</inkml:trace>
  <inkml:trace contextRef="#ctx0" brushRef="#br0">19191 12304 0,'0'-14'0,"0"14"0,0-13 0,0 13 15,0-10 0,0 10 0,0 0 0,0-15 16,0 15 0,0 0 0,0 0 0,0-10 15,0 10 0,0 0 0,0 0 0,0 0 16,0 0 0,0 0 0,0 0 0,6 45 16,-3-7 0,0 6 0,-6 2 0,0 4 15,0-1 0,0 1 0,3 1 0,0-1 16,0-1 0,3-4 0,0-1 0,-3-5 16,3-5 0,-3-1 0,0-8 0,3-7 15,-1 3 0,-2-7 0,0-1 0,3 0 0,0-1 16,-3-12 0,0 13 0,0-13 0,3 14 15,-3-14 0,2 7 0,-2-7 0,0 0 16,0 0 0,0 0 0,0 0 0,0 0 16,0 0 0,0 0 0,0 0 0,0 0 15,5-29 0,-2 17 0,-3 1 0,3-1 16,0-8 0,2 0 0,1 1 0,-1-3 16,1 2 0,2 0 0,-3 1 0,2-4 15,3 1 0,0-1 0,0 3 0,-3-3 0,6 3 16,4-13 0,-1 7 0,-1 6 0,-5 0 15,-1 5 0,2 2 0,-1 3 0,-1 0 16,-2 4 0,0-4 0,0 5 0,2-2 16,-9 7 0,14-11 0,-6 7 15,-8 4 0,14-8 0,-14 8 0,0 0 0,16-2 16,-16 2 0,0 0 0,0 0 0,0 0 16,22 10 0,-22-10 0,10 12 0,-3-4 15,-5 2 0,-2-10 0,3 17 0,-3-8 16,0-9 0,-9 20 0,6-10 0,-3 2 0,2-4 15,-4 2 0,4-1 0,-14 6 0,-4-2 16,3-1 0,0-2 0,-1-3 16,3 1 0,1-1 0,6-2 0,-5 1 0,15-6 15,-17 4 0,17-4 0,-21 3 0,16-1 16,5-2 0,0 0 0,-13 1 0,13-1 16,0 0 0,0 0 0,0 0 0,0 0 15,0 0 0,-15 0 0,15 0 0,0 0 16,0 0 0,0 0 0,0 0 0,0 0 0,0 0 15,0 0 0,0 0 0,0 0 16,8 22 0,-8-22 0,10 13 0,-4-3 0,1 0 16,0 8 0,5-1 0,-1-1 0,-1 0 15,1-1 0,3 2 0,0-2 16,1 2 0,-5-3 0,1 1 0,2 3 0,0-3 16,2-1 0,-8-2 0,5 0 0,-1 2 15,-6-5 0,1-1 0,-6-8 0</inkml:trace>
  <inkml:trace contextRef="#ctx0" brushRef="#br0">19807 12889 0,'0'0'0,"0"0"16,0 0 0,0 0 0,0 0 0,0 0 0,0 0 15,0 0 0,0 0 0,-17 27 16,17-27 0,0 0 0,-13 8 0,13-8 16,-15 6 0,15-6 0,-12 6 0,12-6 0,-14 2 15,14-2 0,0 0 0,0 0 0,0 0 16,0 0 0,-27-4 0,27 4 0,0 0 15,0 0 0,0 0 0,0 0 0,-11-6 16,11 6 0,0 0 0,0 0 0,0 0 16,0 0 0,0 0 0,0 0 0,0 0 0,0 0 15,0 0 0,0 0 0,0 0 16,0 0 0,0 0 0,0 0 0,0 0 0,52 8 16,-43 1 0,-4 1 0,3 0 15,-3 0 0,3 10 0,1-2 0,-4 4 0,3-3 16,-5-2 0,6 3 0,-6 3 0,-1-5 15,0 0 0,-2-1 0,-2 3 0,0-3 16,-1-1 0,-6 0 0,2 2 0,-6 2 16,6-7 0,-7 1 0,0 4 0,-2-7 15,-1 1 0,-1 1 0,1-1 0,2-2 16,0-7 0,15-3 0,-25 10 0,17-9 16,8-1 0,-21 0 0,21 0 0,0 0 15,-20-10 0,10-1 0,7 3 0,3 8 16,-9-14 0,9 6 0,0 8 0,0-18 15,0 18 0,3-18 0,-1 11 0,2-3 16,-1-1 0,-3 11 0,10-12 0,-6 7 16,-4 5 0,16-11 0,-16 11 0,13-10 15,-13 10 0,16-3 0,-16 3 0,17 0 16,-17 0 0,0 0 0,33 7 0,-33-7 16,22 6 0,-9-2 0,6 3 0,0 0 0,1 3 15,-5-3 0,5 1 0,3 2 0,-4-1 16,2-3 0,-1 0 0,4 0 0</inkml:trace>
  <inkml:trace contextRef="#ctx0" brushRef="#br0">20415 12767 0,'0'0'0,"0"0"0,0 0 0,0 0 15,0 0 0,0 0 0,20 30 16,-20-17 0,0-3 0,0 12 0,0-3 0,0 7 16,-11 8 0,0-6 0,3-4 0,-1 0 15,-7 9 0,2-4 0,3-7 0,1-2 16,-5-2 0,2-2 0,-1-1 0,1 0 16,5-5 0,-1 0 0,3-2 0,6-8 15,-13 7 0,13-7 0</inkml:trace>
  <inkml:trace contextRef="#ctx0" brushRef="#br0">21064 12665 0,'0'0'0,"6"-17"16,-4 9 0,1 0 0,-3 8 0,5-17 15,-1 7 0,-4 2 0,0 8 0,0-16 16,0 16 0,-4-17 0,1 7 0,-2 2 16,5 8 0,-13-15 0,3 8 0,3 2 0,7 5 15,-25-10 0,4 7 0,-1 0 0,-3 3 16,1 0 0,-1 0 0,0 3 0,2 5 15,2-1 0,0 0 0,-1 7 0,5-2 16,-4 3 0,6 3 0,1-2 0,3 1 16,1 3 0,5-2 0,1-5 0,2 3 15,8-2 0,-1-1 0,3 1 0,3 4 16,5-3 0,0-2 0,4 0 0,-1-7 16,1-2 0,1 2 0,-1-4 0,-4 0 0,-16-2 15,31-4 0,-13-2 0,2-4 0,-1 0 16,-6 0 0,2-2 0,3-1 0,-10-3 15,3 1 0,-4 1 0,0 0 0,-4 2 16,2 4 0,0-3 0,-3 4 0,-2 7 16,8-17 0,-6 11 0,-2 6 0,4-12 15,-4 12 0,1-10 0,-1 10 0,0 0 16,8-10 0,-8 10 0,0 0 0,0 0 16,3-7 0,-3 7 0,0 0 0,0 0 15,0 0 0,0 0 0,9 29 0,-6-9 0,-3 3 16,2-1 0,0 2 0,1 13 0,0 0 15,0 1 0,2-11 0,0 0 0,-1-3 16,1 11 0,0 3 0,3-12 0,-5 2 16,-3-4 0,3 0 0,3 1 0,1 10 15,-3-9 0,-1-1 0,-1-5 0,3 3 16,4-1 0,-6-3 0,1 1 0,3-4 16,-5-3 0,3-4 0,-5-9 0,8 13 15,-8-13 0,0 0 0</inkml:trace>
  <inkml:trace contextRef="#ctx0" brushRef="#br0">21570 12397 0,'0'0'16,"4"-10"0,-4 10 0,0 0 0,0 0 0,0 0 15,0 0 0,3-8 0,-3 8 0,0 0 16,0 0 0,0 0 0,15 21 0,-7-1 16,1 2 0,-3 1 0,4 16 0,-2-1 15,1-3 0,-1 3 0,-3-1 0,-2-8 16,0-1 0,-3-6 0,2 2 0,-2-2 16,0 1 0,-2-1 0,-1-2 0,3-1 15,-3-4 0,3 0 0,0-2 0,-3-3 16,6 0 0,-3-10 0,-5 14 0,5-14 0,0 0 15,0 13 0,0-13 0,0 0 16,0 0 0,0 0 0,0 0 0,0 0 0,25-42 16,-14 22 0,-1 1 0,2-2 0,1 2 15,1 4 0,-3-3 0,6 4 0,-1-5 16,0 1 0,0 0 0,1 1 0,-2 3 16,6-3 0,-8 2 0,1 0 15,-1 5 0,-4 2 0,-1-2 0,-1 3 0,-7 7 16,9-10 0,-9 10 0,7-8 0,-7 8 15,0 0 0,0 0 0,0 0 0,0 0 16,0 0 0,0 0 0,0 0 0,0 0 0,-34 21 16,23-17 0,1 4 0,-2-3 15,1 2 0,2-1 0,-5 1 0,5-3 0,-6 2 16,15-6 0,-16 6 0,8 0 0,8-6 16,-16 6 0,16-6 0,-14 7 0,14-7 15,0 0 0,-16 4 0,16-4 0,0 0 16,-9 7 0,9-7 0,0 0 0,0 0 15,-10 8 0,10-8 0,0 0 0,-5 5 16,5-5 0,-4 12 0,4-12 0,0 20 16,4-11 0,-3 1 0,3 0 0,1 2 15,0-4 0,1 2 0,-1 0 0,4 0 16,-4 0 0,3 0 0,0 0 0,1-4 16,7 9 0,1 0 0,-4 0 0,4-2 0,2-2 15,-8 4 0,0-8 0,8 8 0,-3-2 16,0 0 0,4-1 0,-3-3 0,-7-1 15,2-4 0</inkml:trace>
  <inkml:trace contextRef="#ctx0" brushRef="#br0">22207 12832 0,'0'0'16,"0"0"0,0 0 0,0 0 0,0 0 15,0 0 0,0 0 0,0 0 0,0 0 16,0 0 0,0 0 0,0 0 0,9-10 0,-9 10 16,0 0 0,0 0 0,17-2 15,-17 2 0,0 0 0,22 0 0,-22 0 0,0 0 16,22 0 0,-22 0 0,0 0 0,19 5 15,-19-5 0,11 5 0,-11-5 0,11 6 16,-11-6 0,6 12 0,-6-12 0,2 13 16,-2-3 0,0-10 0,-2 18 0,-1-8 15,-3 0 0,1 2 0,2-5 0,-2 7 16,-1-7 0,4 2 0,2-9 0,-11 15 16,8-8 0,3-7 0,-9 10 0,9-10 0,-5 10 15,5-10 0,0 0 0,-3 10 0,3-10 16,0 0 0,0 0 0,-2 10 15,2-10 0,0 0 0,0 0 0,0 0 0,13 6 16,-13-6 0,17 6 0,-17-6 0,24 3 16,-13-2 0,-11-1 0,28 2 0,-18-2 15,-10 0 0,25 4 0,-25-4 0,29 3 16,-29-3 0,21 3 0,-21-3 0,21 0 16,-21 0 0,16 0 0,-16 0 0</inkml:trace>
  <inkml:trace contextRef="#ctx0" brushRef="#br0">22855 12724 0,'14'14'0,"-4"-1"15,-2 1 0,-5-2 0,6 1 0,-2 0 16,0-1 0,-1 1 0,-5 7 0,-1-4 15,0-4 0,-1 3 0,-3-2 0,-1 7 16,-3-2 0,-1-2 0,-2 1 0,3-2 16,-3-2 0,0-3 0,1-1 0,0-5 15,10-4 0,-18 12 0,10-2 0,8-10 0,-22 1 16,22-1 0</inkml:trace>
  <inkml:trace contextRef="#ctx0" brushRef="#br0">23290 12638 0,'-11'21'0,"6"-6"0,1 2 0,-1 1 15,0-3 0,2 3 0,-2-8 0,5 3 16,-3-1 0,3-2 0,3 3 0,-1 0 16,4-4 0,3 11 0,-2-7 0,4-4 15,1 1 0,-2-3 0,1 1 0,12 0 16,-8-4 0,2-1 0,0-1 0,7-2 0,-10 0 16,-14 0 0,27-5 0,-19 1 0,-8 4 15,16-14 0,-10 7 0,0 1 0,-1-5 16,-5 1 0,0 10 0,3-21 0,-6 11 15,3-1 0,-5-1 0,2 0 0,-6-6 16,-1 4 0,2 1 0,0 3 0,-1-2 16,0 2 0,-1-5 0,-4 5 0,6-1 15,0 0 0,-1 4 0,1 0 0,1 0 16,7 7 0,-18-13 0,13 8 0,5 5 0,-16-11 16,7 5 0,9 6 0,-10-6 15,10 6 0,0 0 0,-16-10 0,16 10 0,0 0 16,0 0 0,-25 0 0,25 0 0,0 0 15</inkml:trace>
  <inkml:trace contextRef="#ctx0" brushRef="#br0">23254 12114 0,'0'0'16,"0"0"0,0 0 0,0 0 0,0 0 16,38 45 0,-17-25 0,41 43 15,-32-32 0,9 6 0,2-3 0,-3 3 16,0-3 0,-1 3 0,0 2 0,-5 1 16,-2 0 0,-2-1 0,-6 1 0,-5 1 15,-1 2 0,-8-3 0,-4-1 0,-2-3 16,-2 2 0,-6-1 0,-2-1 0,-3 1 0,-3 1 15,2-7 0,-1 2 0,0-10 0,2 0 16,0-3 0,0 2 0,1 1 0,-2-5 16,1 2 0,0-4 0,3-1 0,3-3 15,-1 1 0,1-4 0,5-9 0,-4 15 16,4-15 0,-10 12 0,10-12 0,-4 10 16,4-10 0,0 0 0,0 0 0,-4 10 15,4-10 0,0 0 0,0 0 0,0 0 16,0 0 0,0 0 0,0 0 0,0 0 0</inkml:trace>
  <inkml:trace contextRef="#ctx0" brushRef="#br0">24533 12542 0,'0'0'0,"0"0"15,-17 2 0,17-2 0,0 0 0,0 0 16,0 0 0,0 0 0,0 0 0,-16 0 15,16 0 0,0 0 0,0 0 0,0 0 16,0 0 0,0 0 0,0 0 0,0 0 16,0 0 0,41 5 0,-18-3 0,3 1 15,-1-1 0,0 3 0,0-2 0,-1 2 16,-2-3 0,2 1 0,3-2 0,-1-1 0,-1 0 16,-3 0 0,2 0 0,0 0 0,0-1 15,-4-2 0,-3 1 0,-1-2 0,-2 0 16,-4 2 0,-10 2 0,20-5 0,-12 2 15,-8 3 0,17-5 0,-17 5 0,0 0 16,16-2 0,-16 2 0,0 0 0,0 0 16,14-6 0,-14 6 0,0 0 0,0 0 15,0 0 0,0 0 0,0 0 0,0 0 16,0 0 0,0 0 0,0 0 0,0 0 16,0 0 0,0 0 0,0 0 0,0 0 0,0 0 15,0 0 0</inkml:trace>
  <inkml:trace contextRef="#ctx0" brushRef="#br0">24946 12445 0,'-2'-10'16,"2"10"0,0 0 0,-3-10 0,3 10 15,0 0 0,0 0 0,0 0 0,-3-13 16,3 13 0,0 0 0,0 0 0,0 0 16,0 0 0,0 0 0,0 0 0,0 0 15,0 0 0,-7 28 0,7-28 0,0 23 16,-4-6 0,4 3 0,0-1 0,4 0 15,-4 2 0,2-3 0,2 5 0,-3-1 0,7 1 16,-8-1 0,7 1 0,0 1 0,2-2 16,-2 3 0,7 9 0,-3-1 0,0-3 15,-6-8 0,3-3 0</inkml:trace>
  <inkml:trace contextRef="#ctx0" brushRef="#br0">26296 11649 0,'-27'-3'15,"27"3"0,-47 10 0,6 7 0,-2 13 0,-2-1 16,-23 26 0,8 0 0,-1 8 0,9-2 16,6 5 0,3 9 0,3-6 0,8 5 15,4 1 0,12-17 0,5 17 0,8-17 16,6-9 0,11 28 0,14-5 0,2-3 15,3-22 0,16 14 0,5-3 0,9-7 16,-11-15 0,22 9 0,-16-15 0,-6-9 16,-3 2 0,0-1 0,-2-6 0,-3-5 15,-1-1 0</inkml:trace>
  <inkml:trace contextRef="#ctx0" brushRef="#br0">26304 12161 0,'-10'-2'15,"10"2"0,0 0 0,-12-5 0,12 5 16,-11-5 0,11 5 0,-9-4 0,9 4 0,-10-9 16,10 9 0,-4-8 0,4 8 0,0 0 15,-7-6 0,7 6 0,-5-8 0,5 8 16,0 0 0,0-9 0,0 9 0,8-8 15,-8 8 0,14-10 0,-3 8 0,2 0 16,9-6 0,-4 6 0,2-1 0,5 3 16,-6 3 0,3-1 0,-7 0 0,-3 4 0,3-2 15,-5 4 0,2 0 0,-4-1 16,-3 3 0,3-4 0,-3 4 0,-1 2 0,1-4 16,-5 5 0,0-3 0,-2 0 0,-1 2 15,-3-3 0,3 1 0,-5 2 0,6-2 16,-4 0 0,1-2 0,1 2 0,-1 0 15,2-3 0,-2-3 0,3 5 0,-1-3 16,3-6 0,-3 10 0,3-10 0,6 10 0,-4-2 16,6 2 0,1-3 0,4 11 15,4-4 0,1 0 0,-1 1 0,-3 1 16,0 1 0,-1-2 0,0 0 0,2-3 0,-5 1 16,-8-1 0,5-3 0,-4-2 0,-1 1 15,-2 2 0,0-10 0,3 13 0,-3-13 16,-3 12 0,-2-6 0,-2 0 0,0 1 15,-1 0 0,-4-1 0,5 0 16,-4-5 0,-1 4 0,5-2 0,-4-1 0,-1 0 16,12-2 0,-21-2 0,21 2 0,-20-5 15,10 0 0,2 0 0,-1-3 0,1 1 0,3 0 16,-7-11 0,4 2 0,5 1 16</inkml:trace>
  <inkml:trace contextRef="#ctx0" brushRef="#br0">26839 12051 0,'5'-13'15,"-5"13"0,0 0 0,3-6 0,-3 6 16,0 0 0,0 0 0,2-12 0,-2 12 15,0 0 0,0 0 0,0 0 0,0 0 16,0 0 0,0 0 0,0 0 0,0 0 16,11 44 0,-8-23 0,2 16 0,1 2 15,-3-3 0,-1 5 0,0 1 0,2 0 16,-2-3 0,4 0 0,-9 3 0,6-4 0,2-4 16,-5-6 0,0-6 0,0 1 15,4-5 0,-8 2 0,4-5 0,0 0 0,4-5 16,-2-1 0,-2 0 0,0-1 0,0 0 15,0-1 0,0-7 0,0 10 0,0-10 16,0 10 0,0-10 0,0 0 0,0 0 16,0 0 0,0 0 0,0 0 0,7-27 15,-3 5 0,7 0 0,-3-15 0,3 0 16,-2 2 0,2 1 0,2-3 0,-3 10 16,2-9 0,-4 7 0,2 7 0,0-1 0,-3 4 15,4 0 0,1 2 0,-2-3 0,4 2 16,-3 1 0,2 3 0,4-3 0,-4 7 15,1-4 0,-3 7 0,-3 0 0,0-1 16,1 5 0,-1 0 0,-8 3 16,11-9 0,-11 9 0,12-1 0,-12 1 0,0 0 15,0 0 0,0 0 0,0 0 0,13 13 16,-11-5 0,-4 2 0,-1 3 0,-1-3 16,0 2 0,-8 6 0,4 1 0,-5-2 0,2-2 15,3-2 0,-6 1 0,-3-1 16,7-1 0,-7 2 0,6-4 0,3 0 0,-4-5 15,2 3 0,5-4 0,-2 4 0,-1-6 16,8-2 0,-13 11 0,6-8 0,7-3 16,-10 7 0,6-2 0,4-5 0,0 0 15,-11 3 0,11-3 0,-6 3 0,6-3 16,0 0 0,-6 7 0,6-7 0,0 0 16,-5 6 0,5-6 0,0 0 0,-6 7 15,6-7 0,0 0 0,4 10 0,-4-10 0,2 15 16,3-8 0,1 3 0,-3 0 0,5 0 15,5 7 0,-1 0 0,-3-2 0,5 0 16,-2-1 0,2 4 0,0-2 0,-1-3 16,-2 5 0,3-6 0,-3 3 0,-3-5 15,0 3 0,0-4 0,-2 1 0,-1-3 16,1 3 0,2 0 0,-3 0 0,1-4 16,-6-6 0,9 12 0</inkml:trace>
  <inkml:trace contextRef="#ctx0" brushRef="#br0">27375 12671 0,'0'0'0,"0"0"0,0 0 0,0 0 15,0 0 0,0 0 0,-11-1 0,11 1 0,0 0 16,0 0 0,0 0 0,0 0 0,0 0 16,0 0 0,0 0 0,0 0 0,-9-7 15,9 7 0,0 0 0,0 0 0,0 0 16,0 0 0,0 0 0,0 0 0,0 0 16,0 0 0,9-15 0,-9 15 0,0 0 15,16-6 0,-5 4 0,-11 2 0,19-5 16,-11 2 0,-8 3 0,0 0 0,20 0 15,-20 0 0,0 0 0,13 6 0,-13-6 0,9 7 16,-9-7 0,5 7 0,1 4 0,-5-3 16,3 1 0,-1-2 0,-1 3 0,-2-3 15,0-7 0,9 15 0,-9-8 0,5 1 16,-2 0 0,1 1 0,3-1 0,-1-2 16,-1 3 0,6-3 0,-3 4 0,0-3 15,9 6 0,-8-1 0,1-2 0,1-2 16,-3 0 0,-3-1 0,1-1 0,0 3 15,-4-3 0,-2-6 0,6 13 0,-6-13 16,-3 12 0,3-12 0,-5 13 0,-5-6 16,4 0 0,-1 1 0,-2-2 0,-5 3 0,5-2 15,-2-1 0,0 0 0,3-3 0,0 1 16,-3 2 0,11-6 0,-17 4 0,17-4 16,-19 3 0,19-3 0,-16-3 0,16 3 15,-15-4 0,8-2 0,-1 2 0,8 4 16</inkml:trace>
  <inkml:trace contextRef="#ctx0" brushRef="#br0">28158 12487 0,'0'0'0,"5"10"0,1-1 0,-3 1 0,-1 0 15,4 2 0,-1 9 0,0-3 0,-2 2 16,-3 3 0,4-1 0,-4-1 0,-4-1 15,-4 1 0,1 1 0,-2-2 0,-5 1 16,0-1 0,0-4 0,-2 1 0,0-1 16,-6 0 0,6 2 0,-8-7 0,15-1 15,-4-2 0,4-3 0,-2-3 0,11-2 16,0 0 0</inkml:trace>
  <inkml:trace contextRef="#ctx0" brushRef="#br0">28315 12364 0,'0'0'0,"0"0"15,0 0 0,0 0 0,1-13 0,-1 13 16,0 0 0,4-13 0,-4 13 0,5-12 0,-5 12 15,5-14 0,1 6 0,-1 1 0,4 0 16,-9 7 0,16-15 0,1 5 0,-1 3 16,-2 1 0,2 2 0,-5 1 0,-11 3 15,24-3 0,-24 3 0,22 0 0,-22 0 16,25 8 0,-17-3 0,3 3 0,-2-1 16,0 0 0,-2 1 0,-2-2 0,-5-6 15,5 21 0,-1-11 0,-1 0 0,-3-10 0,-3 19 16,-1-9 0,-1 0 0,0 0 0,-1-4 15,1 4 0,-4-3 0,9-7 16,-8 15 0,3-9 0,5-6 0,-4 7 0,4-7 16,-7 8 0,7-8 0,0 0 0,0 0 15,-2 12 0,2-12 0,0 0 0,5 8 16,-5-8 0,10 5 0,1 0 0,-2 0 16,4-3 0,-5 2 0,5 2 0,-4-2 0,3 5 15,7 0 0,-5 1 0,-1-1 16,-5 1 0,1 1 0,-6-1 0,2-4 15,0 4 0,-1-2 0,-3 2 0,-1-3 0,0 3 16,0-10 0,-5 15 0,2-8 0,-4 1 16,-2 0 0,2-4 0,-6 3 0,-8 4 15,8-4 0,1-3 0,0 2 0,-3-3 16,7-2 0,8-1 0,-20 3 0,20-3 16,0 0 0,0 0 0,-24-7 0,22 1 15,2 6 0,-4-22 0,13 1 0</inkml:trace>
  <inkml:trace contextRef="#ctx0" brushRef="#br0">29012 12173 0,'8'-14'15,"-3"9"0,-5 5 0,9-12 0,-9 12 16,2-7 0,-2 7 0,0 0 0,9-10 15,-9 10 0,0 0 0,5-7 0,-5 7 16,0 0 0,0 0 0,0 0 0,0 0 16,9-6 0,-9 6 0,0 0 0,0 0 15,7 26 0,0-5 0,-5 1 0,3 13 0,-2-6 16,0 9 0,0-2 0,0 1 0,-1-2 16,-2 2 0,2-7 0,-2-7 0,0 0 15,0 1 0,4-3 0,-1-1 0,-1-2 16,2 0 0,-3-5 0,-1-3 0,0 0 15,3-3 0,-3-7 0,0 14 0,0-14 16,3 11 0,-3-11 0,0 0 0,0 7 16,0-7 0,0 0 0,0 0 0,0 0 0,0 0 15,0 0 0,11-27 0,-3 9 16,0-4 0,-3-1 0,4 1 0,-1 1 16,0-2 0,4 2 0,-2-2 0,1 1 0,-2 2 15,-1-3 0,3 5 0,0-3 0,0 4 16,-3 5 0,3-6 0,0 4 0,-3 5 15,0-3 0,1 4 0,-1 0 0,0-2 16,0 5 0,1 0 0,-2 0 0,8-3 16,-15 8 0,10-4 0,-10 4 0,0 0 15,0 0 0,0 0 0,0 0 16,16 17 0,-16-9 0,0-1 0,0 3 0,-5 1 16,2 2 0,-5-3 0,0 8 0,-6-4 15,2 4 0,-3-3 0,-1-3 0,-1 1 16,1-2 0,-5-1 0,9 0 0,-6-3 15,6-1 0,0-2 0,2 2 0,2-1 16,-4-1 0,12-4 0,-10 8 0,10-8 16,-15 2 0,15-2 0,-8 4 0,8-4 15,-5 6 0,5-6 0,0 0 0,-5 7 16,5-7 0,0 0 0,0 0 0,0 12 0,0-12 16,3 13 0,-1-6 0,6 3 0,-3 0 15,2 0 0,5 8 0,3-2 0,-4-1 16,8 0 0,-4 3 0,-1-4 0,6 4 15,0-5 0,-5 3 0,2-1 0,-2-1 16,3 0 0,-6-7 0,4-1 0,-6 0 16</inkml:trace>
  <inkml:trace contextRef="#ctx0" brushRef="#br0">29557 12752 0,'0'0'0,"-9"-10"0,9 10 16,0 0 0,0 0 0,0 0 0,0 0 0,0 0 16,0 0 0,-2-11 0,2 11 0,0 0 15,0 0 0,0 0 0,0 0 0,0 0 16,14-5 0,-14 5 0,16 0 0,-16 0 15,19-2 0,-19 2 0,17 0 0,-17 0 16,0 0 0,15 2 0,-15-2 0,0 0 16,13 5 0,-13-5 0,0 0 0,5 7 15,-5-7 0,0 0 0,3 11 0,-3-11 0,2 10 16,-2-10 0,3 8 0,-1 5 16,4-3 0,3 0 0,1 8 0,6-4 0,-2 3 15,4 1 0,0-2 0,2 2 0,-5-3 16,2 3 0,-1-3 0,-8-4 0,4 2 15,-4-3 0,0-6 0,-3 6 0,-3-4 16,-2-6 0,7 10 0,-7-10 0,0 9 16,0-9 0,-7 8 0,7-8 0,-13 8 15,5-4 0,-6 2 0,-4-2 0,-2-4 16,-2 2 0,2-2 0,-1 0 0,8-2 16,-1-1 0,6-4 0</inkml:trace>
  <inkml:trace contextRef="#ctx0" brushRef="#br0">30075 12549 0,'0'0'0,"13"-5"0,-13 5 0,10-6 15,-10 6 0,0 0 0,0 0 0,23 8 0,-16-3 16,3 5 0,-5-2 0,0 4 0,1-3 15,2 11 0,0-5 0,-5 5 0,0-6 16,-3 1 0,-3 5 0,-2 0 0,-1-3 16,-2 3 0,0-4 0,-7 4 0,2-7 15,0 5 0,2-6 0,-6 0 0,4 4 16,-1-7 0,2-2 0,4 0 0,3 1 16,-6-6 0,11-2 0,0 0 0</inkml:trace>
  <inkml:trace contextRef="#ctx0" brushRef="#br0">30451 12087 0,'0'0'0,"0"0"16,0 0 0,0 0 0,0 0 0,0 0 0,0 0 15,0 38 0,0-15 0,0 0 16,-1 15 0,-2-5 0,0 8 0,3-2 0,0 0 16,3-3 0,1-1 0,3-4 0,-1-9 15,1-1 0,-1-3 0,2 2 0,1-5 16,-2-3 0,-1-6 0,2 4 0,-2-4 16,1-2 0,2-1 0,-1 0 0,-8-3 15,23-6 0,-15 2 0,7-8 0,2-4 16,0 2 0,-4-9 0,6-8 0,1-1 15,-4-5 0,-2 6 0,0-5 0,-4 0 0,-2 8 16,-2 6 0,3 2 0,-6 7 0,1-1 16,2 2 0,-3 5 0,-3-5 0,5 6 15,-5 6 0,0-10 0,0 10 0,3-10 16,-3 10 0,0 0 0,0 0 0,0 0 16,0 0 0,0 0 0,0 0 0,0 0 15,0 0 0,0 45 0,-6-23 0,4 0 16,-1 3 0,-3 15 0,4-4 0,0 0 0,-1-1 15,3-4 0,0-4 0,3 9 16,-3-6 0,4-3 0,2-5 0,-1 1 16,1-1 0,0-2 0,1-3 0,-1 0 0,-1-5 15,3 0 0,-1-4 0,-3 0 16,-4-8 0,13 7 0,-13-7 0,0 0 0,24-2 16,-24 2 0,19-13 0,-6-2 0,0-5 15,2 2 0,9-13 0</inkml:trace>
  <inkml:trace contextRef="#ctx0" brushRef="#br0">31041 12481 0,'8'-21'15,"0"6"0,2-2 0,-6 4 0,1 2 16,-2 1 0,1-3 0,0 3 0,-2 0 0,2-2 16,0 1 0,-4 11 0,1-16 0,2 6 15,0 2 0,2-1 0,-5 9 0,3-15 16,2 5 0,-5 10 0,0-10 0,0 10 16,6-8 0,-6 8 0,0 0 0,0 0 15,0 0 0,0 0 0,0 0 0,0 0 16,0 0 0,11 31 0,-8-8 0,-3 17 15,0-3 0,5 2 0,-5 2 0,1 0 16,-1 1 0,0-5 0,4 2 0,-8-2 16,4 1 0,0-11 0,0-5 0,0-3 0,-1-1 15,1-6 0,0 0 0,0-1 16,0-4 0,0-7 0,-3 11 0,3-11 0,-2 12 16,2-12 0,0 0 0,0 0 0,2 7 15,-2-7 0,0 0 0,0 0 0,18-30 16,-8 8 0,8-16 0,4-1 0,1 0 15,1-3 0,-1 0 0,3 4 0,-1 1 16,-1 6 0,-6 7 0,-2 6 0,0 1 0,-2 1 16,3 3 0,-4 1 0,-3 2 0,2 4 15,-4-2 0,3 4 0,-11 4 16,11-8 0,-11 8 0,11-7 0,-11 7 0,0 0 16,0 0 0,14-5 0,-14 5 0,0 0 15,0 0 0,0 0 0,0 0 0,0 0 16,-40 32 0,22-19 0,-4-3 0,0-2 15,-3 2 0,-10 8 0,7-8 0,7-2 16,4 1 0,7-1 0,-5-3 0,7 0 16,0-3 0,8-2 0,-11 7 0,11-7 15,-8 9 0,8-9 0,-5 3 0,5-3 16,-2 10 0,2-10 0,2 15 0,0-4 0,1-2 16,2 1 0,-2-2 0,3 4 0,3-3 15,1 6 0,1 2 0,2-1 0,-2 1 16,6-1 0,-4 0 0,4-2 0,-1-1 15,0 7 0,2-5 0,3-3 0,11 7 16,-4-4 0,-3-5 0,0-5 0</inkml:trace>
  <inkml:trace contextRef="#ctx0" brushRef="#br0">31780 12744 0,'0'0'0,"0"0"16,-8-8 0,8 8 0,0 0 0,0 0 16,-13-8 0,13 8 0,0 0 0,0 0 0,-7-12 15,7 12 0,0 0 0,0 0 0,-2-7 16,2 7 0,0 0 0,0 0 0,0 0 15,0 0 0,9-18 0,-9 18 0,16-4 16,-8-2 0,-8 6 0,22-7 0,-12 4 16,-10 3 0,20-4 0,-20 4 0,12-2 15,-12 2 0,0 0 0,0 0 0,0 0 16,0 0 0,0 0 0,23 6 0,-23-6 16,0 0 0,3 10 0,-3-10 0,0 10 0,0-10 15,-3 15 0,6-5 0,-3 0 0,4 2 16,0 1 0,6 3 0,-3 4 0,6 0 15,-1 1 0,1-1 0,9 8 0,-3-3 16,-2-5 0,-4 1 0,2-3 0,-5 5 16,3-6 0,0 1 0,-6-6 0,0 0 15,0-5 0,-4 3 0,-1-3 0,-2-7 16,5 15 0,-5-15 0,-1 10 0,1-10 16,0 0 0,-12 13 0,1-6 0,11-7 15,-33 5 0,8-2 0,-2-6 0,0 1 16,-15-3 0,1-3 0,9 0 0,-4-6 0,0-4 15,3-1 0,0-5 0,3-4 0,9-4 16</inkml:trace>
  <inkml:trace contextRef="#ctx0" brushRef="#br0">31789 11680 0,'7'-9'0,"-7"9"0,9-6 0,-9 6 16,10-6 0,-10 6 0,0 0 0,44 6 0,-17 2 15,12 9 0,-3 3 0,13 2 0,17 22 16,-12-6 0,15 12 0,-6-2 0,0 6 16,-22-9 0,-3-4 0,14 21 0,-6 5 15,-13-16 0,-3-8 0,-8 7 0,11 19 16,-10 4 0,-13-21 0,-5-6 0,-1 4 15,-8 5 0,-7 19 0,-4 0 0,-4-16 0,-14 17 16,-3-8 0,-6-2 0,-4 0 0,8-16 16,8-10 0,0 4 0,-3-6 0,0-3 15,6 1 0,-1-4 0,4-3 0,4-6 16,1-5 0,8-3 0,0-4 0,3 1 16,-1-1 0,1-3 0,3-2 0,5-5 15,-8 12 0,3-6 0,5-6 0,-12 9 16,12-9 0,0 0 0,-8 8 0,8-8 0,0 0 15,-7 8 0,7-8 0,0 0 16,0 0 0,0 0 0,-12 7 0,12-7 16,0 0 0,0 0 0,0 0 0,-5 7 0,5-7 15,0 0 0,0 0 0,0 0 0,0 0 16,0 0 0,-7 7 0,7-7 0,0 0 16,0 0 0,0 0 0,-32 2 0</inkml:trace>
  <inkml:trace contextRef="#ctx0" brushRef="#br0">3446 13515 0,'0'30'0,"0"-8"0,3 1 0,0-2 15,-3-1 0,5 1 0,0 4 0,7 13 16,4-1 0,3-3 0,4 1 0,0-4 16,8 2 0,-1 0 0,6-9 0,2 3 15,3-5 0,6-7 0,-6-2 0</inkml:trace>
  <inkml:trace contextRef="#ctx0" brushRef="#br0">3718 12936 0,'0'-8'0,"0"8"0,0 0 16,0 0 0,-6-7 0,6 7 0,0 0 15,0 0 0,0 0 0,0 0 0,0 0 16,0 0 0,0 0 0,0 0 0,-15 24 15,14-11 0,-2 9 0,-5 1 0,-1 16 0,9 0 16,-9-1 0,5-9 0,4-2 0,-6 14 16,4 2 0,2-5 0,0-7 0,5 8 15,-5-2 0,7 1 0,-7-9 0,9-3 16,-4-5 0,-5-1 0</inkml:trace>
  <inkml:trace contextRef="#ctx0" brushRef="#br0">4424 13150 0,'0'0'0,"-9"-8"0,9 8 0,0 0 16,-8-4 0,8 4 0,0 0 0,0 0 16,0 0 0,-13-6 0,13 6 0,0 0 15,-20 10 0,20-10 0,-19 8 0,11 0 16,-9 7 0,4 2 0,0 0 0,1 2 16,4 3 0,-3-4 0,4 5 0,-1-2 15,4-1 0,1 0 0,3-3 0,0-4 0,0-2 16,6 2 0,-1-4 0,1-1 15,2-1 0,4-1 0,2-2 0,6 4 0,2-8 16,-6 0 0,-16 0 0,30-4 0,-7-2 16,-7 1 0,0-7 0,2-1 0,-8 0 15,4 0 0,-1-5 0,-2-2 0,-5 3 16,4 2 0,-3-2 0,-5 3 0,0 1 16,1 1 0,1 6 0,-2-6 0,1 2 15,-3 4 0,0 6 0,3-16 0,-1 7 16,1 1 0,-3 8 0,3-14 0,0 8 15,-3 6 0,2-9 0,-2 9 0,0 0 0,0-10 16,0 10 0,0 0 0,0 0 0,0 0 16,0 0 0,0 0 0,0 0 0,0 0 15,0 0 0,14 39 0,-11-19 0,-1 4 16,1 1 0,0 0 0,0-2 0,1 13 16,-4-6 0,7 6 0,-2-4 0,-2-6 15,0-7 0,2 4 0,0-1 0,0-2 16,-2 1 0,3 1 0,0-2 0,-1-5 15,0 8 0,-3-8 0,5-4 0,0-6 16</inkml:trace>
  <inkml:trace contextRef="#ctx0" brushRef="#br0">5052 13236 0,'0'0'0,"0"0"15,21 25 0,-13-5 0,0 0 0,14 39 16,-14-29 0,0-4 0,-2 0 0,5 7 16,-3 2 0,-8-5 0,0-5 0,1-7 15,-1 5 0,0-1 0,-1 2 0,1-7 16,-3 4 0,0-4 0,-2-4 0,3 2 15,-1-5 0,0 0 0,3-10 0,-6 12 16,6-12 0,-2 7 0,2-7 0,0 0 16</inkml:trace>
  <inkml:trace contextRef="#ctx0" brushRef="#br0">5435 12871 0,'0'-13'0,"0"13"0,2-13 16,-2 13 0,0 0 0,0-10 0,0 10 0,0 0 15,0 0 0,0 0 0,0 0 16,0 0 0,13 41 0,-4-3 0,-1 0 0,0 3 16,-2 1 0,-1 2 0,0-1 0,-5 0 15,7-1 0,-2 0 0,3-2 0,-8-4 16,5-9 0,-2-4 0,-1-5 0,4-5 15,-6 2 0,3-5 0,-3-3 0,0-7 16,6 14 0,-6-14 0,8 7 0,-8-7 16,0 0 0,0 0 0,45-23 0,-22 12 15,-4-8 0,14-6 0,-12 11 0,4-1 16,-5 3 0,-1 0 0,-6 6 0,-2 0 16,4 0 0,-15 6 0,19-4 0,-19 4 0,0 0 15,24 4 0,-24-4 0,14 6 0,-14-6 16,7 9 0,-7-9 0,7 13 15,-5-6 0,-2 3 0,0-10 0,-2 20 0,-1-14 16,-1 6 0,0-1 0,-4-2 0,-1-1 16,0-1 0,2 3 0,-5-4 0,-6 6 15,1-7 0,4 0 0,-2 0 0,3-2 16,-2 2 0,14-5 0,-23 2 0,23-2 16,-22 2 0,22-2 0,0 0 0,-19-2 0,19 2 15,0 0 0,0 0 0,-21-2 0,21 2 16,0 0 0,0 0 0,0 0 0,0 0 15,-20-5 0,20 5 0,0 0 0,0 0 16,0 0 0</inkml:trace>
  <inkml:trace contextRef="#ctx0" brushRef="#br0">6047 13358 0,'0'0'0,"0"0"15,0 0 0,10-6 0,-10 6 0,0 0 16,0 0 0,0 0 0,0 0 0,7-10 16,-7 10 0,0 0 0,0 0 0,0 0 15,0 0 0,0 0 0,0 0 0,0 0 16,0 0 0,0 0 0,27 13 0,-27-13 0,11 18 15,1-1 0,-5-3 0,1 3 16,0 6 0,0-3 0,-1-1 0,-1 1 0,-2 2 16,-1 1 0,-1-4 0,1 1 0,-6 2 15,3-3 0,-5 2 0,3-5 16,-6 6 0,1-2 0,-1-2 0,3-1 0,-3 0 16,3-5 0,0-2 0,-2-2 0,2 0 15,5-8 0,-11 12 0,11-12 0,0 0 16,0 0 0,0 0 0,0 0 0,-19-33 15</inkml:trace>
  <inkml:trace contextRef="#ctx0" brushRef="#br0">6777 13054 0,'-9'-5'0,"9"5"0,-23-11 0,13 11 0,10 0 15,-22-2 0,22 2 0,-23 0 0,23 0 16,-24 2 0,13 2 0,-2 2 0,1-2 16,4 2 0,-2 0 0,1 4 0,1-3 15,5 3 0,-5 3 0,6 5 0,-1 2 16,6 3 0,-1-3 0,6-1 0,0 3 0,6 0 15,11 6 0,-1 0 0,-2-10 16,-1-2 0,-1-4 0,1-2 0,2 0 0,-3 0 16,1 1 0,4-2 0,-3-5 0,-3 5 15,-3-6 0,-2 0 0,-14-3 0,27 0 16,-27 0 0,14-13 0</inkml:trace>
  <inkml:trace contextRef="#ctx0" brushRef="#br0">6816 12519 0,'0'0'0,"-5"-13"16,5 13 0,0 0 0,-4-9 0,4 9 16,0 0 0,0 0 0,0 0 0,0 0 15,0 0 0,0 0 0,43 22 0,-8 5 16,6 1 0,0 3 0,4 2 0,26 19 15,-9-4 0,-2 7 0,1-6 0,-19-8 16,-2 0 0,-10-1 0,4 3 0,8 21 16,-13-9 0,-5-11 0,-11 6 0,4 23 0,-14-14 15,-6-5 0,-2-1 0,-14 20 16,-4-18 0,2-8 0,-4-4 0,-3-2 16,1-7 0,-3 0 0,0-1 0,-1-6 0,-4 1 15,0-5 0,7-2 0,3-7 0,3-1 16,6-3 0,-2-1 0,3-2 0,1 1 15,4-6 0,10-2 0,-20 8 0,20-8 16,-14 2 0,14-2 0,-13 6 0,13-6 16,0 0 0,0 0 0,0 0 0,-19 4 15,19-4 0,-14 0 0,14 0 0,0 0 16,-38 3 0,13-3 0,-19 2 0,-5-2 0</inkml:trace>
  <inkml:trace contextRef="#ctx0" brushRef="#br0">3789 12514 0,'0'0'0,"5"-8"16,-5 8 0,4-6 0,-4 6 0,0 0 16,10-6 0,-10 6 0,0 0 0,0 0 15,0 0 0,13-9 0,-13 9 0,0 0 16,0 0 0,0 0 0,0 0 0,7-8 16,-7 8 0,0 0 0,0 0 0,0 0 15,0 0 0,7-4 0,-7 4 0,0 0 16,0 0 0,0 0 0,7-6 0,-7 6 15,0 0 0,0 0 0,0 0 0,0 0 16,0 0 0,0 0 0,0 0 0,0 0 16,0 0 0,0 0 0,-7 27 0,-1-7 0,-3 20 15,6 3 0,-8 2 0,6 3 0,-1 4 16,-3-1 0,3 1 0,1 0 0,11 0 16,-4-1 0,0 1 0,3 0 0,5-4 15,1-3 0,1 6 0,-4-8 0,8 6 16,-9-4 0,3-4 0,6-1 0,-3 1 15,-2 0 0,5-6 0,-4 3 0,3-3 16,1 2 0,-6-8 0,4-5 0,-5-1 0,4-1 16,1 1 0,-5-1 0,4-6 0,1 6 15,-1-9 0,-1 0 0,4 5 16,-3-6 0,0-4 0,0 0 0,-3 1 0,0-5 16,1 1 0,2-3 0,-3 3 0,3 0 15,-11-5 0,19 5 0,-10-3 0,-9-2 16,16 8 0,-8-8 0,-8 0 0,16 2 15,-16-2 0,11 6 0,-11-6 0,11 2 16,-11-2 0,0 0 0,16 5 0,-16-5 16,10 0 0,-10 0 0,0 0 0,15 5 15,-15-5 0,0 0 0,8 5 0,-8-5 0,0 0 16,0 0 0,0 0 0,0 0 0,0 0 16,0 0 0,0 0 0,0 0 0,0 0 15</inkml:trace>
  <inkml:trace contextRef="#ctx0" brushRef="#br0">8281 15599 0,'0'0'0,"0"0"0,0 0 0,0 0 16,0 0 0,8-2 0,-8 2 0,0 0 0,0 0 16,0 0 0,0 0 0,0 0 15,0 0 0,0 0 0,0 0 0,0 0 16,0 0 0,0 0 0,0 0 0,0 0 0,0 0 15,0 0 0,0 0 0,0 0 0,0 0 16,0 0 0,0 0 0,0 0 0,0 0 16,0 0 0,20-6 0,-20 6 0,21-4 15,1-2 0,23-6 0,-4 3 0,2-1 16,-1 2 0,-3-2 0,0 6 0,-7-1 16,-6 2 0,-4 0 0,0 6 0,-3-3 15,-4 5 0,-3-2 0,3 1 0,-8 2 0,-7-6 16,23 10 0,-16-3 0,2-2 0</inkml:trace>
  <inkml:trace contextRef="#ctx0" brushRef="#br0">8445 15893 0,'0'0'0,"0"0"0,0 0 0,0 0 16,-16 0 0,16 0 0,0 0 0,0 0 0,0 0 16,0 0 0,0 0 0,0 0 0,0 0 15,0 0 0,54-3 0,-29 3 0,3-3 16,14-1 0,4 1 0,-3 0 0,1 1 16,2 2 0,7 0 0,-4 2 0,0 4 15,1-6 0,2 0 0</inkml:trace>
  <inkml:trace contextRef="#ctx0" brushRef="#br0">10145 14668 0,'-8'-16'0,"8"16"16,0 0 0,-27-2 0,27 2 0,-58 27 15,20 0 0,-27 21 0,3 10 0,0 12 16,2 8 0,-41 68 0,46-53 0,11-14 16,12 7 0,-1 4 0,14-4 0,11 0 15,6-5 0,14-5 0,16-5 0,2-18 16,21 6 0,11-7 0,23-8 0,9-9 16,11-10 0,89 1 0,-65-16 0,-22-10 0,81-18 15,-61 3 0,-32-3 0</inkml:trace>
  <inkml:trace contextRef="#ctx0" brushRef="#br0">10888 12258 0,'0'0'0,"0"0"16,0 0 0,6 22 0,-6-12 0,2 0 16,-2 9 0,3 0 0,-1 26 0,-2-24 15,0-3 0,3 0 0,2-3 0,-5-3 16,6 1 0,-4-3 0,-2-3 0,7 0 15,-5 1 0,5-1 0,-6-5 0,-1-2 16,11 3 0,-11-3 0,18-8 0,-1-4 16,12-11 0,4 0 0,-4-7 0,-4 2 15,5 1 0,-2 0 0,-9 6 0,-4 0 16,0 7 0,-2-1 0,-1 3 0,-2-1 0,0 5 16,0-2 0,-8 3 0,6 2 15,0-1 0,1 1 0,2 2 0,-1 1 16,-1-5 0</inkml:trace>
  <inkml:trace contextRef="#ctx0" brushRef="#br0">10866 15069 0,'0'0'15,"0"0"0,0 0 0,0 0 0,0 0 16,0 0 0,0 0 0,0 0 0,0 0 15,-11-17 0,11 17 0,-3-6 0,3 6 16,0-8 0,0 8 0,-4-12 0,2 8 0,2 4 16,-2-12 0,-1 2 0,3 3 0,-2-1 15,2-2 0,-3 5 0,3 5 0,-3-15 16,2 8 0,-3 1 0,4 6 0,-2-12 16,2 8 0,0 4 0,-4-7 0,4 7 15,0 0 0,-4-8 0,4 8 0,0 0 16,0 0 0,0 0 0,0 0 0,0 0 15,0 0 0,0 31 0,0-11 0,-2 21 0,0 4 16,-1 6 0,-5-2 0,3 3 0,-7 0 16,7 0 0,0-4 0,-1 0 0,4-7 15,2 2 0,0-2 0,0-4 0,0 0 16,0-10 0,2-1 0,1-7 0,-6 0 16,9-4 0,-6-5 0,0 3 0,0-3 15,0-2 0,2-2 0,1 1 0,-3-7 16,0 10 0,0-10 0,0 5 0,0-5 0,0 0 15,0 0 0,5 5 0,-5-5 16,0 0 0,0 0 0,0 0 0,0 0 0,9-21 16,-4 13 0,-2-4 0,2 2 0,-2-13 15,2 5 0,5 2 0,-4-7 16,1 1 0,0-1 0,-1 4 0,0 0 0,-1-4 16,3 4 0,0-4 0,1 2 0,-1-2 15,-3 1 0,3 2 0,3-3 0,2 4 16,-6-1 0,0 3 0,2-5 0,2 6 15,-3 0 0,4-1 0,-4 5 0,2-2 0,-6 5 16,4 2 0,0-2 0,-3 0 0,0 2 16,2 0 0,-2 2 0,3-3 0,-8 8 15,9-9 0,-9 9 0,7-6 0,-7 6 16,9-4 0,-9 4 0,7-6 0,-7 6 16,0 0 0,14-2 0,-14 2 0,0 0 15,0 0 0,10-2 0,-10 2 0,0 0 16,0 0 0,0 0 0,0 0 0,0 0 0,0 0 15,15 12 0,-15-12 0,0 0 16,-8 17 0,0-7 0,-6 3 0,-1 3 16,-1-1 0,-2 0 0,-2 3 0,2-3 0,2-1 15,-5 0 0,-1-1 0,6-1 16,-1-2 0,4 0 0,3-2 0,-5-3 0,7 0 16,8-5 0,-13 7 0,13-7 0,-12 3 15,12-3 0,-10 5 0,10-5 0,0 0 16,0 0 0,0 0 0,0 0 0,0 0 15,0 0 0,0 0 0,0 0 0,0 0 16,0 0 0,0 0 0,-20-8 0,20 8 0,0 0 16,0 0 0,0 0 0,0 0 0,0 0 15,0 0 0,0 0 0,0 0 0,0 0 16,0 0 0,0 0 0,0 0 0,0 0 16,0 0 0,20 24 0,-15-12 0,6 4 15,0 1 0,3 3 0,-3-1 0,2 3 16,-2-4 0,3 2 0,2 3 0,-8-7 15,9 3 0,-4 2 0,2-1 0,-1 1 16,4-1 0,-3-2 0,-2 2 0,-3-1 16,5-2 0,1 0 0,-2 4 0,4 11 15,-9-21 0,-1 1 0,1-6 0</inkml:trace>
  <inkml:trace contextRef="#ctx0" brushRef="#br0">11468 15597 0,'0'0'0,"0"0"0,0 0 15,0-10 0,0 10 0,0 0 0,0 0 16,0 0 0,0 0 0,0 0 0,0 0 15,0 0 0,0 0 0,0 0 0,0 0 16,0 0 0,0 0 0,0 0 0,0 39 16,0-17 0,0 1 0,0-1 0,-6 0 15,6 3 0,0 0 0,-2 11 0,2-7 16,2-4 0,1-3 0,0 1 0,-3 0 0,0-4 16,2 1 0,2-3 0,-1 1 0,-1-4 15,0-1 0,2-5 0,-2 2 0,1 0 16,1-4 0,-4-6 0,4 4 0</inkml:trace>
  <inkml:trace contextRef="#ctx0" brushRef="#br0">11588 15507 0,'0'0'16,"0"0"0,-8-7 0,8 7 0,0 0 16,0 0 0,0 0 0,0 0 0,0 0 0,0 0 15,0 0 0,0 0 0,0 0 16,28-3 0,-28 3 0,22 0 0,-10-4 0,11 1 15,-1 3 0,3 0 0,-1 0 0,-1 0 16,1 0 0,0 0 0,1 0 0,-6 0 16,4 0 0,-23 0 0,33 0 0,-20 3 15,-13-3 0,22-3 0,-22 3 0,0 0 16,25 0 0,-25 0 0,0 0 0,13-5 16,-13 5 0,8-6 0</inkml:trace>
  <inkml:trace contextRef="#ctx0" brushRef="#br0">11814 15256 0,'0'0'0,"0"0"16,0 0 0,0 0 0,-12-2 0,12 2 16,0 0 0,0 0 0,0 0 0,0 0 15,0 0 0,0 0 0,0 0 0,0 0 0,-5 17 16,5-17 0,5 26 0,-2-10 15,2 6 0,2 1 0,-3-1 0,7 14 0,-3-6 16,6 3 0,-6-5 0,-2-3 0,5-2 16,-2-1 0,1-2 0,-1-1 0,-1 3 15,2-1 0,2-5 0,-1 2 0,-4-6 16,8 6 0,-5-6 0,-2-2 0,6-5 16</inkml:trace>
  <inkml:trace contextRef="#ctx0" brushRef="#br0">12476 15116 0,'0'0'15,"0"0"0,0 0 0,0 0 0,0 0 16,0 0 0,0 0 0,0 0 0,0 0 0,-6 34 16,-2-26 0,2-1 0,6-7 15,-16 12 0,8-4 0,-3-3 0,11-5 16,-19 5 0,19-5 0,-20 0 0,20 0 0,0 0 16,-19-8 0,19 8 0,-13-14 0,7 6 15,1-2 0,-1 0 0,6 10 0,-5-16 16,5 6 0,0-2 0,0 12 0,7-18 15,0 8 0,1 2 0,0-2 16,-8 10 0,22-13 0,-12 10 0,5-4 0,6 7 16,-21 0 0,30 0 0,-13 8 0,5 4 15,-8-1 0,5 6 0,-4-2 0,0 4 0,-2 1 16,-1 2 0,-4 3 0,2 10 0,-1 2 16,-2 1 0,-11-10 0,1-1 15,0-4 0,-5 11 0,-3 1 0,-6-4 0,4-3 16,-2-6 0,5-5 0,0 1 0,-4-3 15,3-3 0,-1-2 0,2-4 0,-1 0 16,2-4 0,-2 3 0,11-5 0,0 0 16,-24-5 0,24 5 0,-16-10 0,10 6 0,0-9 15,1 6 0,2-5 0,3 12 16,-5-17 0,3 7 0,2 0 0,0 10 16,-3-18 0,3 18 0,0-13 0,0 13 0,3-10 15,-3 10 0,0 0 0,7-8 0,-7 8 16,0 0 0,0 0 0,21 2 0,-21-2 15,0 0 0,34 12 0,-23-5 0,0 0 16,8 6 0,3-3 0,-5 2 0,2 1 16,-3 1 0,0-2 0,-4 0 0,1-4 15,-6 2 0,11 3 0,-5-1 0,-4-4 16,2 0 0,-1-1 0,-2-4 0,1 6 0,2-6 16,-11-3 0,0 0 0</inkml:trace>
  <inkml:trace contextRef="#ctx0" brushRef="#br0">12845 15111 0,'0'0'15,"0"0"0,-5-14 0,5 14 0,0 0 0,0 0 16,0 0 0,0-13 0,0 13 0,0 0 15,0 0 0,0 0 0,0 0 0,0 0 16,0 0 0,0 0 0,0 0 0,0 0 16,0 0 0,16 48 0,-13-22 0,0 13 15,1 0 0,0 4 0,-4-2 0,5 4 16,-5-1 0,6 1 0,-1-2 0,-5-5 16,4 2 0,1-1 0,0-7 0,-2-7 15,3-3 0,-4 0 0,3-2 0,-5-3 16</inkml:trace>
  <inkml:trace contextRef="#ctx0" brushRef="#br0">13174 15216 0</inkml:trace>
  <inkml:trace contextRef="#ctx0" brushRef="#br0">13018 15175 0,'0'0'0,"0"0"0,0 0 16,0 0 0,0 0 0,0 0 0,0 0 0,0 0 15,0 0 0,0 0 0,0 0 0,0 0 16,0 0 0,0 0 0,0 0 0,0 0 16,0 0 0,0 0 0,0 0 0,0 0 15,0 0 0,0 0 0,0 0 0,0 0 16,0 0 0,0 0 0,0 0 0,0 0 0,5 12 15,-5-2 0,0-3 0,-2 5 0,-4 8 16,4 0 0,-5 5 0,-6 10 0,3-1 16,0-4 0,0 4 0,-1-7 0,0-2 15,0-4 0,3 2 0,-3 2 0,-2-5 16,1 0 0,5-2 0,-7-2 0,8-4 16,-3 1 0,4-6 0,0 0 0,1-3 15,0 6 0,1-10 0,3 0 0,-9 3 0,9-3 16,0 0 0,-14 4 0,14-4 0,0 0 15,0 0 0,0 0 0,-18-7 0,18 7 16,-8-10 0,8 10 0,-8-4 0,8 4 16,-6-7 0,6 7 0,-6-10 0,6 10 15,0-7 0,0 7 0,0 0 0,3-15 16,-3 15 0,6-12 0,-1 6 0,3-1 16,-2 0 0,1-1 0,2 4 0,-1-3 0,0 1 15,1 2 0,-2-2 0,-7 6 16,20-7 0,-10 4 0,-10 3 0,17-4 15,-17 4 0,22 2 0,-22-2 0,23 2 0,-14 1 16,5 2 0,-7 0 0,2 2 0,15 3 16,-5-1 0,2 4 0,1 0 0,-3-3 15,1-1 0,2 4 0,-2-4 0,3 1 16,-4-2 0,0 1 0,-2-3 0,-4 0 16,5-3 0,-8 4 0,1-1 0,0-6 15,-11 0 0,20 4 0</inkml:trace>
  <inkml:trace contextRef="#ctx0" brushRef="#br0">13478 15444 0,'0'0'0,"0"-10"0,0 10 16,0 0 0,0 0 0,0 0 0,0 0 0,0 0 16,0 0 0,0 0 0,0 0 0,0 0 15,0 0 0,0 0 0,0 0 16,0 0 0,-33 22 0,33-22 0,-14 6 0,14-6 16,-16 4 0,16-4 0,-18 3 0,18-3 15,0 0 0,0 0 0,0 0 0,-24-8 16,24 8 0,-8-7 0,8 7 0,0 0 15,-2-10 0,2 10 0,0 0 0,0 0 16,0-15 0,0 15 0,0 0 0,13-10 16,-13 10 0,12-10 0,-12 10 0,18-5 15,-18 5 0,20 0 0,-20 0 0,0 0 0,35 9 16,-28-3 0,14 4 0,-8 5 0,1 0 16,-2 1 0,4 2 0,-3-1 0,-5 3 15,1 0 0,-1-1 0,0 5 0,-6-3 16,5 3 0,-6 0 0,-1-6 0,0 5 15,-1-3 0,-6-1 0,5 4 0,-6-4 16,0-2 0,-4 1 0,2-1 0,0-1 16,-4 0 0,5-4 0,2-2 0,-7-3 0,5 1 15,-2 0 0,1-4 0,10-4 16,-15 7 0,15-7 0,-13 4 0,13-4 16,0 0 0,-25-11 0,25 11 0,-11-12 15,4 4 0,6-2 0,1 10 0,-8-17 16,8 9 0,-3-2 0,3 10 0,0-18 15,0 8 0,0 10 0,3-17 0,-1 9 16,-2 8 0,6-15 0,-5 7 0,-1 8 16,16-11 0,-11 4 0,-5 7 0,13-8 15,1 4 0,-14 4 0,21-4 0,-21 4 16,23 3 0,-23-3 0,27 1 0,-16 3 16,4 1 0,-15-5 0,20 7 0,-8-1 0,9 0 15,-4 1 0,-4 1 0,1-4 0,-3 2 16,1-2 0,-1 2 0,-1-1 0,-10-5 15,24 7 0,-13-4 0,-11-3 0,22 0 16,-22 0 0,25-5 0</inkml:trace>
  <inkml:trace contextRef="#ctx0" brushRef="#br0">13935 15421 0,'0'0'0,"0"0"16,0 0 0,0 0 0,0 0 0,0 0 0,0 0 15,0 0 0,0 0 0,0 0 16,0 0 0,0 0 0,0 0 0,0 0 15,39 5 0,-39-5 0,24 3 0,-24-3 0,36 5 16,-15-5 0,1 2 0,0-2 0,3 2 16,-4-2 0,-1 3 0,2 0 0,-9-3 15,-13 0 0,31 2 0,-17-2 0,-14 0 16,21 2 0,-21-2 0,25 0 0,-25 0 16,22-2 0,-22 2 0,25-2 0,-25 2 15,21-3 0,-10 0 0,-11 3 0,17-2 16,-17 2 0,22-5 0,-22 5 0,16-2 0,-16 2 15,0 0 0,16-5 0,-16 5 16,0 0 0,0 0 0,0 0 0,0 0 0,16-5 16,-16 5 0,0 0 0,0 0 0,0 0 15,0 0 0,0 0 0,0 0 0</inkml:trace>
  <inkml:trace contextRef="#ctx0" brushRef="#br0">14113 15252 0,'0'0'0,"-10"-8"16,10 8 0,0 0 0,0 0 0,-14-13 15,14 13 0,0 0 0,0 0 0,0 0 16,0 0 0,0 0 0,-7-7 0,7 7 15,0 0 0,0 0 0,0 0 0,0 0 16,-7 24 0,5-3 0,-2 1 0,-1 0 16,5 17 0,0-1 0,-4 1 0,11 1 0,-14-2 15,5 3 0,4-2 0,-2 0 0,4-3 16,-1-5 0,-1-4 0,6-7 0,-5 2 16,2 0 0,4-5 0,2 3 0,-3-1 15,6-4 0,4 0 0,2 0 0,2-5 16,2-2 0,20-1 0</inkml:trace>
  <inkml:trace contextRef="#ctx0" brushRef="#br0">14680 15244 0,'0'0'0,"-9"-9"16,9 9 0,0 0 0,-5-9 0,5 9 16,0 0 0,0 0 0,-8-10 0,8 10 15,0 0 0,0 0 0,-6-12 0,6 12 16,0 0 0,0 0 0,-5-9 0,5 9 16,0 0 0,-2-10 0,2 10 0,0 0 0,5-17 15,-5 17 0,5-13 0,2 6 0,-1-1 16,6-2 0,4 0 0,6-3 0,-2 5 15,1-5 0,1 6 0,0-3 0,-2 5 16,1 0 0,-6 4 0,0 2 0,-15-1 16,27 0 0,-13 2 0,-2 3 0,-5 0 15,1 3 0,0 2 0,6 8 0,-8-3 16,-1 1 0,-2 6 0,-3-2 0,-3 1 16,0 4 0,-8 10 0,0-11 0,3 1 15,-3-3 0,0-4 0,0-3 0,6 0 0,-2-4 16,1 2 0,2-3 0,-1-3 0,5-2 15,0-5 0,-3 12 0,3-12 0,3 10 16,-3-10 0,15 6 0,-5-1 0,0-3 16,13 3 0,4 0 0,-3-2 0,-2 2 15,3 0 0,-3-2 0,-2 3 0,1 1 16,-7 0 0,0 1 0,-3 2 0,-3-3 16,-4 1 0,5 2 0,-5-2 0,1 3 0,-5-1 15,0-10 0,-9 20 0,0-3 0,0 3 16,-5-4 0,3-3 0,-2 2 0,-2-5 15,2 0 0,1-5 0,-6 7 0,5-4 16,-4-3 0,5 0 0,-2-2 16,3-1 0,11-2 0,-21 2 0,21-2 0,-28 0 15,28 0 0,-24-4 0,14 1 0,10 3 16,-23-7 0,12 2 0,11 5 0,-19-10 0,14 2 16,-4 3 0,9 5 0,-3-23 0</inkml:trace>
  <inkml:trace contextRef="#ctx0" brushRef="#br0">15369 15003 0,'0'0'0,"0"0"0,3-10 16,-3 10 0,0 0 0,0 0 0,0 0 0,8-8 16,-8 8 0,0 0 0,0 0 0,0 0 15,0 0 0,0 0 0,0 0 0,37 22 16,-30-5 0,7 4 0,-5 15 0,-1 2 16,-3-2 0,3 9 0,-6-1 0,1 1 15,-6 1 0,6-1 0,-6-1 0,3 1 16,-2-7 0,4-3 0,-4 2 0,4-7 15,-2-10 0,3 3 0,-3-10 0,0-1 0,0-2 16,4 0 0,-4-2 0,0-8 0,2 15 16,-2-15 0,0 8 0,0-8 15,0 0 0,0 0 0,0 0 0,0 0 0,0 0 16,19-35 0,-7 16 0,-2-3 0,3-14 16,-1 1 0,4-1 0,-2 1 0,0 0 15,-3 6 0,-3 4 0,7-6 0,5-1 16,-2 9 0,-3-2 0,-1 6 0,10-11 0,1 0 15,-9 9 0,4 4 0,-10 4 0,4 1 16,-6-1 0,4 6 0,-3-1 16,-9 8 0,12-10 0,-12 10 0,9-8 0,-9 8 15,0 0 0,0 0 0,0 0 0,0 0 16,0 0 0,0 0 0,0 0 0,0 0 16,0 0 0,-9 40 0,-3-25 0,-6 3 15,2 0 0,-1-5 0,-5 5 0,3-6 16,-11 16 0,3-15 0,5 0 0,0 2 15,3-5 0,-1 0 0,2-3 0,1 1 16,6 0 0,-10 1 0,21-9 0,-17 8 16,17-8 0,-17 5 0,17-5 0,-10 1 15,10-1 0,0 0 0,-15 2 0,15-2 16,0 0 0,0 0 0,0 0 0,0 0 16,-12 8 0,12-8 0,0 0 0,0 0 15,2 13 0,-2-13 0,2 15 0,1-6 16,2 5 0,2-5 0,2 11 0,3-4 15,2 4 0,-1-2 0,4 2 0,-6-4 16,8 4 0,-2-2 0,-1 2 0,0-3 16,4-1 0,0-1 0,-2 1 0,0-4 15,-3 0 0,1-4 0,-5-1 0</inkml:trace>
  <inkml:trace contextRef="#ctx0" brushRef="#br0">15989 15644 0,'0'0'0,"0"0"16,-6-10 0,6 10 0,0 0 0,0 0 0,0 0 16,0 0 0,0 0 0,0 0 15,0 0 0,0 0 0,0-13 0,0 13 0,0 0 16,0 0 0,0 0 0,0 0 0,17-12 15,-17 12 0,13-8 0,-13 8 0,22-4 16,-22 4 0,16-6 0,-16 6 0,20-4 16,-20 4 0,13-3 0,-13 3 0,0 0 15,0 0 0,0 0 0,25 7 0,-25-7 16,5 8 0,-5-8 0,6 15 0,-9-5 16,3 2 0,-6 0 0,1 5 0,0 3 0,-3-2 15,-4-1 0,7 1 0,0-10 0,-1 5 16,6-4 0,0-9 0,-9 13 0,9-13 15,-3 12 0,3-12 0,7 10 0,-7-10 16,13 11 0,-2-4 0,-2-2 0,1-1 16,4 2 0,3 4 0,4-4 0,-4 4 15,-4-4 0,1 1 0,-6 1 0,7-1 16,-5 0 0,-2 1 0,1 0 0,-4-1 16,0 1 0,1 0 0,-6-8 0,2 16 0,-2-6 15,0-10 0,-5 14 0,-1-4 16,-4-3 0,1 3 0,0-4 0,-15 2 0,2 4 15,4-5 0,-5-1 0,7 0 0,-8-2 16,7-1 0,4 0 0,13-3 16,-24-3 0,24 3 0,-18-3 0,18 3 0,-12-7 15,12 7 0,-9-15 0</inkml:trace>
  <inkml:trace contextRef="#ctx0" brushRef="#br0">17007 15461 0,'16'-2'0,"-16"2"15,0 0 0,0 0 0,0 0 0,0 0 16,0 0 0,0 0 0,0 0 0,0 0 16,0 0 0,0 0 0,0 0 0,0 0 15,0 0 0,0 0 0,0 0 0,0 0 16,0 0 0,0 0 0,0 0 0,0 0 15,0 0 0,0 0 0,0 0 0,0 0 16,0 0 0,0 0 0,0 0 0,0 0 16,0 0 0,0 0 0,0 0 0,0 0 0,0 0 15,0 0 0,0 0 0,0 0 0,0 0 16,-19 22 0,19-22 0,0 0 16,0 0 0,-12 4 0,12-4 0,0 0 0,0 0 15,0 0 0,0 0 0,0 0 0,0 0 16,0 0 0,0 0 0,0 0 0,0 0 15,0 0 0,0 0 0,0 0 0,0 0 16,0 0 0,0 0 0,0 0 0,0 0 0,0 0 16,0 0 0,0 0 0,0 0 0,0 0 15,0 0 0,0 0 0,0 0 16,0 0 0,0 0 0,0 0 0,0 0 0,0 0 16,0 0 0,0 0 0,-8-24 0,8 24 15,0 0 0,0 0 0,0 0 0,-8-5 16,8 5 0,0 0 0,0 0 0,0 0 15,0 0 0,0 0 0,0 0 0,0 0 16,0 0 0,23-10 0,-23 10 0,0 0 16,0 0 0,19-2 0,-19 2 0,0 0 15,0 0 0,0 0 0,0 0 0,0 0 0,0 0 16,0 0 0,0 0 0,0 0 16,0 0 0,0 0 0,0 0 0,0 0 0,0 0 15,0 0 0,0 0 0,0 0 0,-42 12 16,42-12 0,0 0 0,0 0 0,0 0 15,0 0 0,0 0 0,0 0 0,0 0 16,0 0 0,0 0 0,0 0 0,0 0 16,0 0 0,0 0 0,0 0 0,0 0 0,23-22 15,-23 22 0,0 0 0,0 0 0,0 0 16,19-3 0,-19 3 0,0 0 0,0 0 16,0 0 0,0 0 0,0 0 0,0 0 15,0 0 0,0 0 0,0 0 0,0 0 16,0 0 0,0 0 0,0 0 0,0 0 15,-25 23 0,25-23 0,0 0 0,0 0 16,0 0 0,0 0 0,0 0 0,0 0 16,0 0 0,-30-10 0,30 10 0,0 0 15,0 0 0,0 0 0,0 0 0,3-15 16,-3 15 0,0 0 0,0 0 0,16-13 0,-16 13 16,14-7 0,-14 7 0,20-5 0,-20 5 15,21-3 0,-21 3 0,24 6 0,-13-4 16,3 5 0,-3-2 0,8 10 0,-3 1 15,-1 1 0,1 1 0,-5 2 0,-2 1 16,-2 1 0,-2-1 0,-2 5 0,-3-4 16,-5 18 0,-3-6 0,-7 1 0,0-5 15,-2 3 0,-7 2 0,-4 1 0,-2-5 16,-3 0 0,-2 0 0,-5 0 0,3 0 16,-7-6 0,-3-2 0,1-5 0</inkml:trace>
  <inkml:trace contextRef="#ctx0" brushRef="#br0">18407 14975 0,'0'0'16,"0"0"0,7-5 0,-7 5 0,0 0 16,0 0 0,0 0 0,0 0 0,0 0 15,0 0 0,0 0 0,0 0 0,0 0 0,0 0 16,0 0 0,0 0 0,0 0 16,-25 23 0,17-16 0,-2 0 0,-10 0 0,2 3 15,6-4 0,-10 2 0,6 0 0,4-6 16,-1 4 0,5-2 0,8-4 0,-18 1 15,18-1 0,0 0 0,0 0 0,0 0 16,-17-7 0,17 7 0,0 0 0,0 0 16,8-14 0,-8 14 0,18-16 0,-1 7 15,0-4 0,4 0 0,-4 6 0,3-3 16,3 1 0,-2 0 0,-3 2 0,4 4 16,0 3 0,-9 0 0,-13 0 0,30 0 0,-19 3 15,4 0 0,-8 1 0,7 5 16,-5-2 0,10 10 0,-6-2 0,0-1 0,-1 7 15,-5-4 0,0 2 0,0 1 0,-1 3 16,-3-2 0,-3 2 0,0-1 0,-5-2 16,-2 4 0,3-4 0,-5 2 0,-1-3 15,-2 3 0,-1-4 0,-1 2 0,-10 10 16,5-8 0,1-5 0,-1 0 0,3-4 16,0 2 0,4-5 0,2-4 0,0 0 15,0-2 0,2 1 0,8-5 0,-10 7 0,10-7 16,0 0 0,-17 0 0,17 0 0,0 0 15,0 0 0,-8-12 0,8 12 0,0-10 16,0 1 0,0 9 0,2-22 0,5 4 16,3-1 0,-2 2 0,3-1 0,-6 4 15,5 1 0,-6 0 0,2 4 0,-4-1 16,4 4 0,-6 6 0,14-14 0,-12 10 16,-2 4 0,11-5 0,-11 5 0,0 0 0,26 7 15,-16-1 0,6 4 0,0 8 16,2-3 0,-3 5 0,10 10 0,-3-1 0,-2-4 15,-4-3 0,-2-3 0,-1 3 0,0-4 16,4 2 0,-4-3 0,-1 2 0,1-3 16,3-2 0,-7-1 0,-2-1 0,0-2 15,1-4 0,0 4 0,-8-10 0,11 3 16,-11-3 0,0 0 0,25-13 0</inkml:trace>
  <inkml:trace contextRef="#ctx0" brushRef="#br0">19011 14876 0,'0'0'0,"2"-7"16,-2 7 0,0 0 0,0 0 0,0 0 15,0 0 0,0 0 0,0 0 0,0 0 16,0 0 0,20 28 0,-12-6 0,1 1 15,-7-3 0,6 15 0,-3 3 0,3-2 0,-5-6 16,3-5 0,-6-1 0,3-1 0,0-1 16,-1-1 0,4 1 0,-3-1 0,-3 1 15,4-6 0,-4 3 0,0 0 0,3-2 16,-3-4 0,0 2 0,3-5 0,-3-10 16,4 14 0,-4-14 0,0 10 0,0-10 15,0 0 0,0 0 0,0 0 0</inkml:trace>
  <inkml:trace contextRef="#ctx0" brushRef="#br0">19309 15076 0,'8'-10'0,"-8"10"0,15-18 16,-9 11 0,-6 7 0,12-15 0,-3 11 0,-9 4 16,11-12 0,-11 12 0,10-7 0,-10 7 15,0 0 0,14-6 0,-14 6 0,0 0 16,0 0 0,0 0 0,0 0 0,0 0 15,22 20 0,-22-20 0,0 19 0,0-9 16,0-10 0,-14 30 0,4-9 0,-2-7 0,-2 4 16,-2-2 0,-2 1 0,1-2 0,-6 3 15,3-6 0,0 1 0,3-4 16,1-2 0,2 1 0,3-4 0,0 0 0,11-4 16,-16 7 0,16-7 0,-14 2 0,14-2 15,0 0 0,0 0 0,-17 3 0,17-3 16,0 0 0,0 0 0,0 0 0,0 0 15,0 0 0,0 0 0,0 0 0,0 0 16,0 0 0,-16 5 0,16-5 0,0 0 16,0 0 0,0 0 0,0 0 0,13 22 15,-5-16 0,-4 7 0,7 2 0,0 0 16,0 3 0,0-1 0,0-5 0,0 5 0,2 0 16,-2 0 0,3-1 0,-1 1 0,1-4 15,0 0 0,-2 5 0,3-3 0,-3-3 16,4 4 0,-2-5 0,-1 1 0,-2 0 15,0-4 0,-3 0 0,0-1 0,1 1 16,2-3 0,-11-5 0,0 0 0</inkml:trace>
  <inkml:trace contextRef="#ctx0" brushRef="#br0">19616 15461 0,'0'0'0,"0"-13"16,0 13 0,0 0 0,0 0 0,0 0 15,0 0 0,0 0 0,0 0 0,0 0 16,0 0 0,0 0 0,0 0 16,0 0 0,0 0 0,0 0 0,8 37 0,-5-15 15,2-1 0,-5-1 0,3 1 16,3 3 0,-4-1 0,4-1 0,-6 2 0,2-1 15,4-3 0,-6 3 0,5-5 0,-2-2 16,-3-2 0,7-1 0,-5-3 0,-2 0 16,0 0 0,0-10 0,5 15 0,-2-9 15,-3-6 0,0 0 0,0 0 0,0 0 16</inkml:trace>
  <inkml:trace contextRef="#ctx0" brushRef="#br0">19915 15000 0,'0'0'16,"0"0"0,0 0 0,0 0 0,-18-3 16,18 3 0,0 0 0,0 0 0,0 0 15,0 0 0,0 0 0,0 0 0,0 0 16,0 0 0,0 0 0,0 0 0,0 0 0,0 0 16,0 0 0,23 25 0,-1-15 0,16 3 15,6-6 0,0 2 0,-1-4 0,4-5 16,-2 8 0,0-3 0,2 5 0,-6-6 15,3 4 0,-6-2 0,-5 1 0,-8-2 16,1-2 0,-3 1 0,-4 0 0,-3-2 16,-2 1 0,-14-3 0,22 3 0,-22-3 15,13 4 0,-13-4 0,0 0 0,0 0 16,0 0 0,0 0 0,0 0 0,3-13 16</inkml:trace>
  <inkml:trace contextRef="#ctx0" brushRef="#br0">20388 14958 0,'-11'-6'0,"11"6"0,-11-10 0,11 10 0,-11-8 16,11 8 0,-8-8 0,8 8 0,-6-5 16,6 5 0,0 0 0,-7-5 0,7 5 15,0 0 0,0 0 0,-9-7 0,9 7 16,0 0 0,0 0 0,0 0 0,0 0 16,0 0 0,-13 25 0,6-7 0,2 3 0,-5 16 15,4 1 0,0 3 0,1 0 16,2 4 0,0 0 0,3-1 0,3 2 0,5-4 15,1 3 0,4-1 0,7-4 0,-2-4 16,10 2 0,0-6 0,4-3 0,6-7 16,4 2 0,-1-11 0,8-4 0,-8-8 15</inkml:trace>
  <inkml:trace contextRef="#ctx0" brushRef="#br0">21333 15168 0,'0'0'0,"8"-18"0,-7 8 0,6 0 0,-7 10 16,6-16 0,-4 6 0,-2 10 0,9-20 15,-7 7 0,-2 1 0,0 12 0,0-23 16,0 7 0,-2 1 0,-1 0 0,-3 5 16,0-2 0,-3 5 0,2-2 0,-3-1 15,-3 4 0,-2-4 0,-7 3 0,-1-1 0,-1 6 16,3 2 0,-1 0 0,-3 2 15,3 3 0,-2 0 0,1 4 0,2 3 0,-10 11 16,7-3 0,5-2 0,5 1 0,0-3 16,6 5 0,0-1 0,2 0 0,4-3 15,4 2 0,-2-4 0,6 0 0,2-5 16,0 0 0,3-2 0,-3-1 0,4-3 16,-2 2 0,-10-6 0,22 4 0,-22-4 15,26-4 0,-26 4 0,18-13 0,-2 1 16,-2-3 0,0 0 0,-1-2 0,-1-1 15,-1 2 0,-1 1 0,-1 5 0,-4-3 16,4 6 0,-9 0 0,0 7 0,7-14 16,-7 14 0,8-3 0,-8 3 0,0 0 0,0 0 15,0 0 0,0 0 0,22 24 0,-14-4 16,-4 0 0,4 16 0,-1-6 0,2 6 16,-9 1 0,9-1 0,-4 3 0,0-2 15,1-7 0,-1 4 0,4-4 0,-1-8 16,-5-3 0,2 3 0,-2-1 0,-1-1 15,3 1 0,2-3 0,-7 2 0,5-3 16,-2 0 0,2 4 0,-2-8 0,3-1 0,-1-2 16,-2-2 0,-3-8 0</inkml:trace>
  <inkml:trace contextRef="#ctx0" brushRef="#br0">21609 14901 0,'0'-15'16,"0"15"0,3-12 0,0 6 0,-3 6 15,3-16 0,-1 9 0,3-3 0,-5 10 16,6-18 0,-4 14 0,-2 4 0,0-13 16,0 13 0,6-10 0,-6 10 0,0 0 15,3-10 0,-3 10 0,0 0 0,0 0 16,0 0 0,0 0 0,6 35 0,-4-14 16,-4 19 0,2 0 0,-6 5 0,6 1 0,-3-1 15,-3 7 0,4-4 0,-4 0 0,6-4 16,0 1 0,-3-2 0,1-3 0,4-3 15,-6-8 0,4-5 0,0-1 0,0-1 16,-3-4 0,3-1 0,-3-1 0,3-5 16,0 1 0,0-12 0,3 16 0,-3-16 15,0 0 0,3 4 0,-3-4 0,0 0 16,0 0 0,30-39 0,-11 5 0,0-7 0,0 2 16,2 0 0</inkml:trace>
  <inkml:trace contextRef="#ctx0" brushRef="#br0">21828 15229 0,'15'-32'0,"3"8"0,-7 1 16,0 3 0,2 4 0,-2-1 0,1 4 0,1-5 15,0 4 0,7-2 0,-6 0 0,-1 6 16,-1-3 0,6-1 0,-3 4 0,-6-1 16,3 4 0,-1 0 0,-4 1 0,-7 6 15,13-6 0,-13 6 0,0 0 0,0 0 16,0 0 0,0 0 0,0 0 0,0 0 16,0 0 0,-43 37 0,25-23 0,-6 2 15,-5 5 0,-2 1 0,6-9 0,0 2 0,3-5 16,3 3 0,2-3 0,0-3 0,9-1 15,-5 3 0,5-6 0,8-3 16,-11 8 0,11-8 0,-8 8 0,8-8 0,0 0 16,-15 4 0,15-4 0,0 0 0,0 0 15,-7 10 0,7-10 0,0 0 0,-3 11 16,3-11 0,-3 10 0,3-10 0,0 17 16,0-7 0,0-10 0,3 21 0,-3-8 15,3-1 0,1 8 0,6 1 0,-2-2 16,0 0 0,0-2 0,3 3 0,-3-2 15,5-1 0,4-3 0,-3 1 0,0 1 0,-1-2 16,1-1 0,5 1 0,-1 0 0,-1-1 16,0-1 0,-4 1 0,9 2 0,-7-6 15,1 3 0,2 0 0,-4-4 0,2 0 16,-3-1 0,-3-4 0</inkml:trace>
  <inkml:trace contextRef="#ctx0" brushRef="#br0">22291 15297 0,'0'0'0,"0"0"16,0 0 0,0-13 0,0 13 0,0 0 15,0 0 0,0 0 0,0 0 0,0 0 16,3-10 0,-3 10 0,0 0 0,0 0 16,24 0 0,-24 0 0,24 2 15,-24-2 0,33 9 0,-13-1 0,-6-4 0,-4 6 16,4-4 0,-5 4 0,4 5 0,-5 2 16,1 3 0,-9 2 0,-3-3 0,-3 6 15,-2-5 0,-12 16 0,3-5 0,-6-1 16,7-7 0,-1-3 0,4 0 0,-2-5 15,5 1 0,1-6 0,1 2 0,0-6 16,3 1 0,-1 3 0,3-4 0,3-6 16,-5 10 0,5-10 0,0 0 0,14 10 15,-1-8 0,9 1 0,5-3 0,14-3 16,4 1 0,3-6 0,2 0 0,-7 1 16,10 0 0,-6 1 0,-4 4 0,6 1 0,-18-3 15,-7 1 0,-2 3 0</inkml:trace>
  <inkml:trace contextRef="#ctx0" brushRef="#br0">22953 15204 0,'0'0'0,"-3"-9"0,3 9 15,0 0 0,8-12 0,-8 12 0,9-8 16,-9 8 0,10-10 0,1 5 0,1 0 16,8-2 0,1-3 0,5 4 0,13-6 15,3 6 0,-1-1 0,2-3 0,4 4 0,-1 4 16,-9 2 0,1 0 0,-3 2 0,-7 0 15,-10 4 0,5-1 0,-4-2 16,3 6 0,-6-3 0,6 4 0,-9-2 0,4-3 16,-3 2 0,-1-1 0,-2-2 0,-3 2 15,3-4 0,2 1 0,-13-3 0,14 2 16,-14-2 0,12 0 0,-12 0 0,0 0 16,0 0 0,5-15 0</inkml:trace>
  <inkml:trace contextRef="#ctx0" brushRef="#br0">23358 14916 0,'0'0'0,"-8"-7"0,8 7 0,0 0 16,0 0 0,-5-10 0,5 10 0,0 0 16,0 0 0,0 0 0,0 0 0,0 0 15,0 0 0,0 0 0,0 0 0,0 0 16,0 0 0,-8 25 0,8-13 0,0 7 0,0 3 15,-3 1 0,8 13 0,-1 2 16,0-1 0,-1-8 0,9 6 0,-4 0 0,2-9 16,-2 2 0,9 5 0,0-7 0,-2-7 15,-1-3 0,6-2 0</inkml:trace>
  <inkml:trace contextRef="#ctx0" brushRef="#br0">23936 14765 0,'-4'-4'0,"4"4"0,-7-9 0,7 9 15,-8-8 0,8 8 0,-6-6 0,6 6 16,0 0 0,-3-9 0,3 9 0,0 0 16,0 0 0,0-10 0,0 10 0,17-8 0,-6 4 15,11-2 0,3 2 0,2 0 0,1 2 16,13-3 0,-1 5 0,-7 7 0,-8-3 16,3-2 0,-9 8 0,-3-5 0,-2 5 15,-7 2 0,0-2 0,-1-1 0,-6 4 16,-4 4 0,-5 3 0,2 0 0,-3-3 15,-5 0 0,1-2 0,0 0 0,3 3 16,-2-6 0,5-1 0,0 1 0,2-2 16,3-4 0,3 4 0,-2-3 0,4 5 0,3-2 15,7 6 0,4 1 0,4-1 16,10 12 0,-4-1 0,5 1 0,-1-5 0,3 5 16,-11-8 0,-3 0 0,-5-5 0,2-2 15,-5 3 0,0-6 0,-5 1 0,-1 1 16,-3-5 0,-2-1 0,0-6 0,-7 13 15,1-7 0,-5 0 0,-4-3 0,-2 7 16,-8-6 0,0-1 0,-2 0 0,-1-3 16,2-6 0,-3 4 0,2 0 0,3-6 15,-1 3 0,6 0 0,3-2 0,1-3 0,7-6 16,0 3 0</inkml:trace>
  <inkml:trace contextRef="#ctx0" brushRef="#br0">24805 14622 0,'13'-12'16,"-2"5"0,-4 1 0,5-1 0,-4 0 0,-8 7 15,11-6 0,-11 6 0,0 0 0,0 0 16,0 0 0,0 0 0,30 20 0,-27-10 15,5 13 0,-8 2 0,6 11 0,-9 4 16,6 0 0,-3 2 0,0 0 0,0 0 16,0-1 0,0-2 0,0-2 0,2 1 15,1-9 0,-6-3 0,6-3 0,0-3 16,-2 3 0,3-3 0,0-6 0,2 1 16,-5-2 0,5-4 0,-4-1 0,-2-8 0,7 12 15,-7-12 0,10 7 0,-10-7 16,0 0 0,0 0 0,0 0 0,0 0 0,32-23 15,-18 6 0,-3-1 0,3-18 0,-1 1 16,-1 0 0,-3-1 0,3 1 0,0 9 16,-6-1 0,4 5 0,4-13 0,-4 8 15,-2 2 0,7 6 0,-1-1 0,-3 0 16,4 0 0,8-7 0,7 1 0,-8 3 16,-5 5 0,19-2 0,-10 7 0,-4-3 15,-3 6 0,-3 3 0,0 2 0,0 3 0,-7 2 16,-9 0 0,22 0 0,-22 0 0,14 7 15,-8 3 0,-3 0 0,-6 3 16,3 5 0,-9 5 0,-7 12 0,-9-2 0,0 0 16,-5 3 0,0-2 0,-3-3 0,-2 0 15,2-5 0,3 1 0,2-9 0,-2 5 16,3-5 0,6-6 0,4-2 0,2-2 16,0-3 0,4-1 0,11-4 0,-20 6 0,20-6 15,0 0 0,-15-2 0,15 2 16,0 0 0,0 0 0,-17-8 0,17 8 15,0 0 0,0 0 0,0 0 0,-3-13 0,3 13 16,0 0 0,0 0 0,0 0 0,0 0 16,0 0 0,0 0 0,0 0 0,0 0 15,0 0 0,0 0 0,0 0 0,41 15 16,-25-2 0,1 2 0,-1-4 0,7 7 16,-5-6 0,16 13 0,-8-6 0,5 3 15,-4-2 0,-2-7 0,-7 2 0,19 8 16,-13-10 0,1 0 0,-6-1 0,0-2 0,0-3 15,-6-1 0,3-2 0</inkml:trace>
  <inkml:trace contextRef="#ctx0" brushRef="#br0">25579 15236 0,'-3'-7'0,"3"7"0,0 0 15,0 0 0,-6-9 0,6 9 0,0 0 16,0 0 0,0 0 0,0 0 0,-5-10 16,5 10 0,0 0 0,0 0 0,0 0 15,17-10 0,-17 10 0,21-5 0,-9 3 16,-12 2 0,27-3 0,-27 3 0,24 3 15,-24-3 0,25 2 0,-8 7 16,-9-3 0,-3 0 0,-5-6 0,2 13 16,-2-6 0,0 3 0,-2 3 0,-3-1 15,2 6 0,-5 0 0,4-5 0,4-1 16,-5 6 0,2-3 0,3 0 0,8 6 0,4-3 16,-2 1 0,10-1 0,8 10 0,2 1 15,-9-7 0,9 3 0,0-4 0,-5-1 16,-6-5 0,-2 3 0,-1-6 0,-2-6 15,-5 7 0,-1-7 0,-3 0 0,0-3 16,-5-3 0,3 10 0,-3-10 0,0 0 16,-13 7 0,13-7 0,-31 6 0,7-6 15,-17-3 0,-5 0 0,7-1 0,-2 1 16,-1-7 0,9 5 0,6 1 0,3-5 0,-2-1 16,9-1 0</inkml:trace>
  <inkml:trace contextRef="#ctx0" brushRef="#br0">26729 15097 0,'0'0'16,"0"0"0,0 0 0,0 0 0,0 0 16,25 10 0,-20 2 0,-1-1 0,0 9 15,4 0 0,3 17 0,-4-3 0,-6-4 0,2-4 16,0 12 0,-6-8 0,0-4 0,2-1 15,-6-3 0,1 2 0,-2-2 0,0 1 16,-2-5 0,-2 2 0,1 0 0,-8-4 16,6 2 0,-8-6 0,1 3 0,0-3 15,-4-6 0,-17 2 0,-4-8 0</inkml:trace>
  <inkml:trace contextRef="#ctx0" brushRef="#br0">27717 14628 0,'0'0'0,"0"-13"16,0 13 0,3-18 0,-3 11 0,0 0 16,0 7 0,0-14 0,2 6 0,-2 8 0,0-9 15,0 9 0,0-10 0,0 10 16,0 0 0,0-11 0,0 11 0,0 0 0,0 0 15,0 0 0,3-10 0,-3 10 0,0 0 16,0 0 0,0 0 0,0 0 0,3 48 16,-1-12 0,-4 4 0,2 1 0,2 2 15,-4 2 0,2 1 0,-6 3 0,4-2 16,2-1 0,-3 2 0,0-6 0,3 5 16,-3-6 0,1 2 0,-2-6 0,3-11 15,-3-1 0,4-5 0,0-1 0,0-4 0,0-2 16,-2-1 0,4-2 0,-2-2 0,0-1 15,0-2 0,0-5 0,0 0 0,4 10 16,-4-10 0,0 0 0,0 0 0,0 0 16,0 0 0,18-38 0,-10 21 0,1-8 15,7-9 0,-4-4 0,1 1 0,-2 4 16,3-5 0,-7 12 0,2 1 0,0 5 16,-4-3 0,0 1 0,6 5 0,-5-5 15,2 5 0,-1 1 0,0 0 0,0 1 16,0 3 0,-2 2 0,-1 1 0,3-2 0,0 1 15,2-1 0,-1 3 0,6-10 0,-3 6 16,2-3 0,4 0 0,-2 3 0,-1-1 16,-5 4 0,5 1 0,3-4 0,-1 2 15,-5 3 0,0-1 0,-1 4 0,-1-3 16,-9 7 0,16-10 0,-7 4 0,-9 6 16,13-5 0,-13 5 0,0 0 0,11-7 15,-11 7 0,0 0 0,0 0 0,0 0 16,0 0 0,0 0 0,0 0 0,0 0 0,0 0 15,0 0 0,9 19 0,-9-19 16,-7 18 0,7-18 0,-10 17 0,-1 1 0,1-4 16,-5 0 0,-4 1 0,3-2 0,-4 2 15,3-3 0,-6 3 0,-2-2 0,-1-3 16,6-1 0,-2 1 0,0-1 0,6-1 16,2-2 0,0-4 0,2 3 0,12-5 15,-15 5 0,15-5 0,0 0 0,-17 7 16,17-7 0,0 0 0,0 0 0,-13 0 15,13 0 0,0 0 0,0 0 0,0 0 0,0 0 16,0 0 0,0 0 0,0 0 0,0 0 16,0 0 0,32 10 0,-32-10 15,20 10 0,-10-4 0,6 10 0,0-4 0,-2 8 16,3-3 0,-3 0 0,0 5 0,-2-2 16,14 13 0,4 16 0,-10-17 15,-5-8 0,2 1 0,-3-6 0,-4 2 16,7-1 0,-4-2 0,2-2 0,0 1 0,2 1 15,3-4 0,-7-1 0,-1-5 16,3 0 0,-4-2 0</inkml:trace>
  <inkml:trace contextRef="#ctx0" brushRef="#br0">28401 15173 0,'0'0'0,"0"0"0,0 0 0,0 0 15,0 0 0,0 0 0,0 0 0,0 0 16,0 0 0,0 0 0,0 0 0,16 27 16,-16-14 0,4 5 0,-4 7 0,0 0 15,0 10 0,2 1 0,-2 2 0,0-9 16,-2 8 0,2-6 0,0-3 0,2-5 15,-2 1 0,3-5 0,0 1 0,-1 3 16,0-9 0,-2 0 0,0-1 0,4-1 16,-4-12 0,-6 16 0,6-16 0,-2 10 15</inkml:trace>
  <inkml:trace contextRef="#ctx0" brushRef="#br0">28823 14942 0,'0'0'0,"-8"-6"0,8 6 0,0 0 0,0 0 16,0 0 0,0 0 0,0 0 0,0 0 16,0 0 0,0 0 0,0 0 15,0 0 0,0 0 0,33-10 0,-33 10 0,38-2 16,-13-1 0,16 1 0,-6 2 0,-10-3 16,-3-2 0,3 5 0,-5 0 0,1 0 15,-21 0 0,30 0 0,-30 0 0,22 3 16,-22-3 0,19 0 0,-19 0 0,0 0 15,22 2 0,-22-2 0,0 0 0,19 0 0,-19 0 16,0 0 0,0 0 0,0 0 16,0 0 0,19 0 0,-19 0 0,0 0 0,0 0 15,0 0 0,0 0 0,0 0 0,0 0 16,0 0 0,0 0 0,0 0 0,0 0 16</inkml:trace>
  <inkml:trace contextRef="#ctx0" brushRef="#br0">28995 14787 0,'0'0'0,"0"0"0,4-12 0,-4 12 16,0 0 0,0 0 0,0-10 0,0 10 15,0 0 0,0 0 0,0 0 0,0 0 16,0 0 0,0 0 0,0 0 0,0 0 16,0 0 0,0 0 0,-4 38 0,4-16 15,-3 14 0,1 0 0,-1 1 0,3 2 16,0 2 0,0-3 0,0 3 0,0-2 16,5-1 0,2 2 0,-2-4 0,-3-1 15,-2-6 0,6-1 0,-6-6 0,3-1 0,-3 2 16,-3-1 0,3-2 0,-8 0 0,-1-1 15,1-7 0</inkml:trace>
  <inkml:trace contextRef="#ctx0" brushRef="#br0">29522 14662 0,'0'-10'0,"0"10"0,0-10 0,0 10 15,0-14 0,0 3 0,2 4 0,1 0 0,0-6 16,0 4 0,-1-1 0,3-2 0,-2-1 16,2-4 0,4-3 0,-3 2 0,1 0 15,1-3 0,1 1 0,-3 7 0,-2-2 16,5 4 0,-3 1 0,-6 1 0,5 1 15,-2 1 0,-3 7 0,0-11 0,0 11 16,0 0 0,0 0 0,0 0 0,0 0 16,0 0 0,-12 45 0,-1-8 0,0 1 15,-2 3 0,2 2 0,-1-2 0,4 1 16,2 0 0,-1 0 0,3 0 0,4-6 0,2 3 16,5-1 0,-2-8 0,6 4 0,-1-7 15,2-5 0,-2-2 0,4-5 0,1-2 16,1 0 0,-4 0 0,5-5 0,-4-3 15,2 0 0,-1-5 0,-12 0 0,18 0 16,-18 0 0,30-15 0,-10 3 0,-4-4 16,8-13 0,-4 5 0,-1-7 0,0 3 15,-3-5 0,1 6 0,-4 3 0,0 4 16,-1-3 0,0 3 0,-4 2 0,5-3 16,-4 4 0,-3 0 0,1 4 0,-2 3 0,2 0 15,-5 1 0,4 2 0,-3-2 0,-3 9 16,7-11 0,-7 11 0,5-5 0,-5 5 15,0 0 0,0 0 0,0 0 0,0 0 16,0 0 0,0 0 0,0 39 0,-5-17 16,-2 1 0,4 15 0,-9 0 0,4 4 15,-3-3 0,6 6 0,-1-6 0,0 3 16,1-3 0,1 1 0,-2-2 0,6-4 16,0-2 0,-3 4 0,6 0 0,-1-9 0,2-2 15,-4-4 0,4-1 0,-4 3 0,5-4 16,-5 1 0,6-1 0,-6-4 0,2-2 15,2-5 0,-1 4 0,-1-5 0,-2-7 16,8 6 0,-8-6 0,0 0 0,0 0 16,33-21 0</inkml:trace>
  <inkml:trace contextRef="#ctx0" brushRef="#br0">30389 14744 0,'8'-18'0,"-1"6"0,-3-1 16,2 3 0,1 2 0,2-1 0,-4 4 16,1-5 0,-6 10 0,9-9 0,-9 9 15,5-5 0,-5 5 0,9-7 0,-9 7 16,0 0 0,0 0 0,0 0 0,13 20 16,-10-10 0,-1 12 0,4 14 0,-9 3 15,3 6 0,-3 0 0,-2-3 0,-1 3 0,1 3 16,-1-2 0,-4-3 0,1-3 0,2-1 15,1-4 0,-1-6 0,3-5 16,-2-4 0,3-2 0,0-5 0,2-3 0,1 2 16,-7-6 0,7 4 0,0-10 0,-2 13 15,2-13 0,-6 7 0,6-7 0,0 0 16,0 0 0,0 0 0,0 0 0,15-36 16,-8 14 0,3-19 0,7-1 0,3 1 15,-1-2 0,0 2 0,-2 4 0,1 2 16,2 1 0,-3 9 0,-4 3 0,-3 5 15,7 2 0,-3-3 0,0 3 0,2 2 0,-1 1 16,-3 2 0,-1 4 0,-2-2 0,-1 3 16,6 1 0,-6-2 0,-8 6 0,18-2 15,-8 0 0,-10 2 0,0 0 0,0 0 16,23 4 0,-23-4 0,5 6 0,-5-6 16,0 0 0,0 0 0,-13 22 0,5-15 15,-9 6 0,-1 0 0,-2-1 0,4-3 16,0 1 0,-4 0 0,7 0 0,-1-3 0,0 1 15,6-4 0,0 0 0,8-4 16,-18 13 0,12-10 0,6-3 0,-8 12 16,8-12 0,-10 7 0,10-7 0,-6 10 0,6-10 15,-1 20 0,2-13 0,3 5 16,-2 8 0,8-2 0,-2 2 0,-2 0 0,10-2 16,-6 2 0,4-2 0,0 2 0,-1-3 15,5 2 0,-6-4 0,6 2 0,0 4 16,1-6 0,1 2 0,-4-2 0,3 1 15,0 0 0,-2-4 0,2 0 0,-5-4 16,-4 2 0,2-9 0,-2-1 0,-10 0 0</inkml:trace>
  <inkml:trace contextRef="#ctx0" brushRef="#br0">31087 15183 0,'0'0'0,"0"0"0,0 0 0,-4-13 15,4 13 0,0 0 0,-1-10 0,1 10 0,0 0 16,-3-10 0,3 10 0,0 0 0,0 0 16,-5-10 0,5 10 0,0 0 0,0 0 15,-3-10 0,3 10 0,0 0 0,0 0 16,5-14 0,-5 14 0,13-5 0,-13 5 15,20-7 0,-9 2 0,-11 5 0,27-2 16,-13 2 0,-14 0 0,24-4 0,-24 4 16,22 4 0,-22-4 0,14 4 0,-14-4 15,7 6 0,-7-6 0,0 0 0,0 15 16,0-5 0,0-10 0,-4 16 0,1-6 16,3 2 0,-2-2 0,2 3 0,0-5 0,2 13 15,5-2 0,3 1 0,6 16 0,3-13 16,3 9 0,3 1 0,0-4 0,0-2 15,-4-2 0,-2-6 0,-6 3 0,2-9 16,-4 2 0,-4-5 0,2 0 0,-3 0 16,-4-4 0,1 2 0,-3-8 0,3 12 15,-3-12 0,-6 8 0,6-8 0,-13 10 16,4-5 0,-1-3 0,-5 3 0,5-2 16,-11-1 0,-4 1 0,0-6 0,0 1 0,3-1 15,1-4 0,-4-6 0,3-1 0,6-4 16</inkml:trace>
  <inkml:trace contextRef="#ctx0" brushRef="#br0">31408 13952 0,'-3'-14'0,"3"14"15,-3-8 0,3 8 0,0 0 0,0 0 16,-2-10 0,2 10 0,0 0 0,0 0 16,0 0 0,23 32 0,5-3 0,0 10 0,6 1 15,17 25 0,-5 1 0,3 1 0,8 4 16,-7-3 0,3 4 0,-7-3 0,0 3 15,-4-1 0,-1 9 0,-3-5 0,-8 8 16,-3-5 0,-4 4 0,-5-6 0,-9 0 16,-4 0 0,-10-3 0,-4-15 0,-2-6 15,-11 20 0,4-13 0,-2-15 0,-2 4 16,-5-3 0,-1-4 0,-4-2 0,-5 0 16,7-3 0,-6-1 0,2-4 0,1 1 15,-5-5 0,5 0 0,3-2 0,-4-5 16,8-6 0,1 0 0,3 0 0,3-4 0,-3-1 15,4-1 0,-2 2 0,6-6 16,-2 0 0,4 6 0,4-10 0,-2 7 0,10-7 16,-20 3 0,12 3 0,8-6 0,-14 6 15,14-6 0,-13 1 0,13-1 0,-8 5 16,8-5 0,0 0 0,-15 3 0,15-3 16,0 0 0,-10 4 0,10-4 0,0 0 15,0 0 0,-8 6 0,8-6 0,0 0 16,0 0 0,0 0 0,-15 2 0,15-2 15,0 0 0,0 0 0,0 0 0,0 0 0,0 0 16,-10 2 0,10-2 0,0 0 0,0 0 16,0 0 0,0 0 0,0 0 0,0 0 15,0 0 0,0 0 0,-9 6 0,9-6 16,0 0 0,0 0 0,0 0 0,0 0 16,0 0 0,0 0 0,0 0 0,0 0 15,0 0 0,0 0 0,0 0 0,0 0 16,0 0 0,0 0 0,0 0 0,0 0 15,0 0 0,0 0 0,0 0 0,0 0 16,0 0 0,0 0 0,0 0 0,0 0 16,0 0 0,0 0 0,0 0 0,0 0 0,0 0 15,0 0 0,0 0 0,0 0 16,0 0 0,0 0 0,0 0 0,0 0 0,4-26 16,-4 26 0,0 0 0,0 0 0</inkml:trace>
  <inkml:trace contextRef="#ctx0" brushRef="#br0">3731 15129 0,'0'0'0,"3"-10"0,-3 10 0,0 0 15,6-12 0,-6 12 0,0 0 0,0 0 16,0 0 0,-4-8 0,4 8 0,0 0 0,0 0 15,0 0 0,-40 23 0,20-5 0,-15 12 16,-1 1 0,1 12 0,-20 20 0,0 2 16,3 7 0,-3 1 0,5 7 0,5-2 15,3 2 0,9-5 0,6 2 0,6-3 16,9-15 0,7-9 0,5 1 0,9-1 16,6-1 0,5 1 0,21 16 0,-1-22 0,18 8 15,11 3 0,-15-23 0,-4-2 16,23 11 0,-2-6 0,-7-9 0,-12-4 0,30 6 15,-24-13 0,-3-3 0,-4-5 0</inkml:trace>
  <inkml:trace contextRef="#ctx0" brushRef="#br0">4373 15774 0,'0'0'0,"-26"0"0,26 0 16,-33 10 0,11-3 0,3 5 0,-3 4 15,-8 7 0,3 9 0,-3-3 0,7 3 16,2-1 0,-2 2 0,16-6 0,-1-8 0,2 4 16,6-4 0,6 1 0,2-1 15,3-7 0,3-2 0,7 1 0,-1-4 0,4-2 16,4-5 0,-4 0 0,2 0 0,0-7 16,-1-3 0,0 1 0,0-1 0,-7-5 15,-1 0 0,-4-3 0,0 1 0,-4-1 16,-1 2 0,-5-3 0,-3 5 0,-3 2 15,3 2 0,0 10 0,-4-17 0,0 11 16,4 6 0,-2-12 0,2 12 0,0 0 16,0 0 0,0 0 0,0 0 0,0 0 0,0 0 15,0 0 0,-12 28 0,12-9 16,0 5 0,0 11 0,0-4 0,3-4 0,-3-2 16,2-1 0,-2-2 0,4 4 0,-1-3 15,-3-1 0,0 3 0,-3-1 0,3-1 16,0-3 0,-4 0 0,4 0 0,0-1 15,-2-5 0,2-1 0,0-13 0,0 20 16,0-12 0,0-8 0,0 0 0</inkml:trace>
  <inkml:trace contextRef="#ctx0" brushRef="#br0">4755 16042 0,'0'0'16,"14"-4"0,-14 4 0,0 0 0,0 0 15,18 22 0,-8-2 0,-8 1 0,2 4 0,-3 18 16,2-5 0,-3 3 0,-3-2 0,-2 0 16,0-1 0,-4-2 0,1-1 0,0-5 15,-1-5 0,4-2 0,-3-2 0,2-7 16,1 0 0,2-1 0,0-3 0,1-2 15,2-8 0,0 0 0</inkml:trace>
  <inkml:trace contextRef="#ctx0" brushRef="#br0">5240 15444 0,'2'-6'16,"-2"6"0,0 0 0,0 0 0,0 0 16,12 41 0,-7-5 0,-7 9 0,2 2 15,0-2 0,-10 6 0,5-8 0,3 2 16,-4-2 0,1-3 0,0-4 0,2-8 0,-1-4 16,2-7 0,-4-5 0,6 0 0,-2-1 15,2-11 0,2 12 0,-2-12 0,0 0 16,0 0 0,0 0 0,48-19 0,-33 3 15,7 4 0,1-1 0,-2-1 0,1 0 16,0 6 0,-1 1 0,-4 1 0,0 6 16,-17 0 0,0 0 0,38 7 0,-31-1 15,2 2 0,-2 2 0,-5 4 0,1 3 16,-1 3 0,-4-2 0,-3 5 0,-4-5 16,-2 1 0,0-1 0,3-3 0,-8-2 15,1-1 0,2-6 0,-1-1 0,1 1 0,2-4 16,11-2 0,-39 0 0,20-6 15,2 3 0,-1-7 0,4-1 0,3 1 0,-1 1 16,7 1 0,5 8 0,-9-17 0,5 9 16,4 8 0,-2-10 0,2 10 0,0 0 15</inkml:trace>
  <inkml:trace contextRef="#ctx0" brushRef="#br0">5891 16114 0,'30'9'0,"-21"-6"0,-9-3 0,16 10 15,-9-1 0,0 0 0,4 11 0,-6-1 16,-2 5 0,1 11 0,-6 4 0,-3 1 16,-6-12 0,3 10 0,-8-3 0,-4 1 15,7-3 0,-4-8 0,4-3 0,5-4 16,-6 0 0,6-5 0,0-3 0,-1 0 0,9-10 15,-9 13 0,9-13 0,0 0 16,0 0 0</inkml:trace>
  <inkml:trace contextRef="#ctx0" brushRef="#br0">6773 15826 0,'0'-15'0,"4"3"0,-5 2 0,1 10 0,-6-13 16,6 13 0,-19-5 0,19 5 0,0 0 16,0 0 0,-49 15 0,27 0 0,-8 13 15,-4 1 0,10 3 0,-3 1 0,7 2 16,7-2 0,3 2 0,3 1 0,11-5 16,1-7 0,3-3 0,14 12 0,3-3 15,8-6 0,5 1 0,1-7 0,7-3 16,0-7 0,6 1 0,-3-6 0,1 1 15,-7 2 0,1-5 0,-10-2 0,8-5 16,-18 0 0,-8-4 0,-6 2 0</inkml:trace>
  <inkml:trace contextRef="#ctx0" brushRef="#br0">6901 15248 0,'0'0'0,"55"28"16,-14-3 0,6 4 0,19 21 0,-6 4 15,7 2 0,-3 6 0,-4 0 16,-9 1 0,2 2 0,-5 0 0,-14-14 0,-10-6 16,-3 0 0,-10 8 0,4-2 0,-6-3 15,-6 4 0,-3-3 0,-9 0 0,2-2 16,-7 0 0,-2 2 0,2-7 0,-6-2 15,2 1 0,-5-5 0,-1-3 0,1-3 16,10-5 0,-4-6 0,4 1 0,6-8 16,-3 0 0,2-4 0,3 5 0,5-13 15,-11 15 0,11-15 0,-6 9 0,6-9 16,0 0 0,-8 14 0,8-14 0,0 0 0,-3 6 16,3-6 0,0 0 0,0 0 0,-8 10 15,8-10 0,0 0 0,0 0 0,0 0 16,-16 9 0,16-9 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2830 1220 0,'-5'-12'0,"3"4"0,-1 0 0,3 8 15,-5-17 0,1 11 0,2-6 0,-1 5 16,3 7 0,-3-17 0,0 10 0,1-3 16,2 10 0,-3-12 0,3 4 0,0 8 15,-3-10 0,3 10 0,0 0 0,-2-10 16,2 10 0,0 0 0,0 0 0,0 0 16,0 0 0,0 0 0,0 0 0,-15 43 0,10-5 15,0 5 0,2 0 0,-6 8 16,1-2 0,3 0 0,0 6 0,-1-6 0,4 2 15,-4-2 0,0 2 0,3-6 0,-1 0 16,1 0 0,-5-3 0,4 0 0,1-3 16,1 1 0,-4-9 0,4-5 0,2-7 15,-2 3 0,-2-1 0,2-6 0,2-2 16,-3-3 0,3-10 0,0 16 0,0-16 16,-2 15 0,2-15 0,0 0 0,0 0 15,0 0 0,0 0 0,0 0 0,0 0 0,0 0 16,11-43 0,-9 22 0,6-1 0,1-14 15,2-1 0,-4 0 0,7 2 16,2-3 0,1 0 0,2 0 0,3 3 0,0 0 16,-1 1 0,4-1 0,-3 4 15,-2 5 0,7-3 0,-8 3 0,-3 7 0,-2 0 16,2 4 0,1-3 0,-4 5 0,4-4 16,-6 6 0,4 4 0,-8-2 0,-2 2 15,-5 7 0,14-7 0,-14 7 0,11-5 16,-11 5 0,0 0 0,0 0 0,0 0 15,0 0 0,12 18 0,-12-18 0,-9 22 0,1-3 16,-6 1 0,-10 13 0,-7-8 0,-1 5 16,-7 1 0,-2-8 0,0 5 0,-1-8 15,2 0 0,-1-4 0,-1-3 0,4 2 16,5-8 0,6-2 0,2-3 0,2 1 16,3-3 0,-4 0 0,9-5 0,-1 0 15,2-2 0,-1 2 0,15 5 0,-12-13 16,4 10 0,2-7 0,6 10 0,-11-12 0,11 12 15,-5-6 0,5 6 0,0 0 0,0 0 16,0 0 0,0 0 0,0 0 16,0 0 0,0 0 0,0 0 0,40 18 0,-23-8 15,-2 8 0,3-1 0,-2 3 16,6 9 0,3-6 0,-9-1 0,2-4 0,-6 2 16,6-1 0,-6-2 0,2 3 0,2-2 15,-1-1 0,1-3 0,-2 4 0,2-4 16,-5 1 0,2 3 0,-2 0 0,-2-6 15,-4-2 0,1-1 0,-6-9 0,9 14 16</inkml:trace>
  <inkml:trace contextRef="#ctx0" brushRef="#br0">3011 1974 0,'0'0'0,"8"-10"0,-8 10 16,8-7 0,-8 7 0,0 0 0,0 0 15,0 0 0,0 0 0,0 0 0,0 0 16,0 0 0,21 25 0,-20-15 0,2 12 16,5-3 0,-5 5 0,3-2 0,-1 14 15,-1-4 0,0-8 0,-1-1 0,2 14 16,1-8 0,0 6 0,-4-7 0,4-8 0,2-2 16,-3-3 0,-1 5 0,4-4 0,-3-1 15,-5-15 0,9 20 0</inkml:trace>
  <inkml:trace contextRef="#ctx0" brushRef="#br0">3487 1857 0,'0'0'0,"0"0"0,3-18 16,-3 18 0,3-10 0,6 0 15,-9 10 0,13-10 0,-13 10 0,21-11 16,-10 8 0,12-4 0,3 4 0,0 0 16,15-3 0,2 4 0,-9 0 0,9 0 0,-2 2 15,1 2 0,-6-4 0,-9 4 16,-3-2 0,-2 0 0,-1 2 0,-21-2 0,34 0 15,-34 0 0,18 2 0,-18-2 0,0 0 16,19 4 0,-19-4 0,0 0 0</inkml:trace>
  <inkml:trace contextRef="#ctx0" brushRef="#br0">3596 1676 0,'0'0'0,"0"0"15,0 0 0,0 0 0,0 0 16,-1 26 0,1-26 0,8 18 0,-2 2 16,-5 3 0,5-1 0,3 14 0,-1 0 0,0-1 15,-1-4 0,2-7 0,-6 1 16,8 12 0,-6-10 0,4 1 0,-1-7 0,2 2 16,5-4 0,-2 1 0,1-3 0,5 0 15,-2-6 0,0-1 0,6-8 0</inkml:trace>
  <inkml:trace contextRef="#ctx0" brushRef="#br0">4634 1392 0,'22'-10'0,"0"3"0,-2 2 16,-7 2 0,-2 1 0,-11 2 0,0 0 15,35 7 0,-23 1 0,-7-3 0,3 5 16,0 0 0,-4 0 0,-1 2 0,-1 8 16,-4 2 0,-8 3 0,0-5 0,-3-1 0,-12 11 15,-8-3 0,0-6 0,0 4 0,-2-7 16,1-3 0,10-5 0,2-3 0,1-1 16,1-6 0,1 0 0,19 0 0,-28-6 15,28 6 0,-17-12 0,12 2 0,3 0 16,2-1 0,0-1 0,0 12 0,5-22 15,-3 9 0,7 5 0,7-8 0,2 4 16,-3 2 0,2 0 0,5 5 0,-1 3 16,5-1 0,-5 6 0,4 1 0,13 9 0,-8 2 15,-2-2 0,2 11 0,0-2 16,-9 1 0,-4-4 0,3 10 0,-10-1 0,-2-6 16,-5 0 0,2-1 0,-10 5 0,-3 9 15,-10-2 0,6-5 0,-13 5 0,0-2 16,-4-7 0,-4 4 0,0-7 0,-3 1 15,8-9 0,7 0 0,2-6 0,2-1 16,1-4 0,16-2 0,-25 0 0,25 0 16,0 0 0,-30-12 0,23 4 0,7 8 15,-11-18 0,4 10 0,5 1 0,2 7 0,-6-18 16,6 18 0,3-13 0,-3 13 0,5-10 16,-5 10 0,0 0 0,15-7 0,-15 7 15,0 0 0,18-3 0,-18 3 0,0 0 16,33 8 0,-10-1 0,-4 1 0,3-1 15,-1 0 0,-1 1 0,-2-2 0,4 3 16,-2 0 0,2-2 0,-6-1 0,0 1 16,6 0 0,-8-1 0,2-6 0,-16 0 15,22 7 0,-22-7 0,0 0 0,25-5 16,-25 5 0</inkml:trace>
  <inkml:trace contextRef="#ctx0" brushRef="#br0">5116 1436 0,'3'-27'0,"-3"16"0,3-2 15,0 0 0,-3 13 0,2-19 0,-2 9 16,0 10 0,6-18 0,-3 12 0,-3 6 0,3-15 15,-3 15 0,0 0 0,5-10 16,-5 10 0,0 0 0,0 0 0,0 0 16,16 30 0,-13-7 0,0 0 0,2 19 0,-5 0 15,0 0 0,-2-3 0,-1 4 16,0-2 0,-3-1 0,2 3 0,-3-5 0,5 4 16,-3-8 0,-1 4 0,0 0 0,1-7 15,2-7 0,0-1 0,-2-5 0,5 5 16,-3-5 0,1 0 0,2-18 0,-3 22 15,6-16 0,-3-6 0,0 0 0,0 0 16,0 0 0,0 0 0,0 0 0</inkml:trace>
  <inkml:trace contextRef="#ctx0" brushRef="#br0">5435 1469 0,'10'-13'0,"-3"6"15,-7 7 0,13-13 0,-13 13 0,5-6 16,-5 6 0,0 0 0,0 0 0,11-9 15,-11 9 0,0 0 0,0 0 16,0 0 0,-6 40 0,-2-17 0,-3-1 16,-10 9 0,-4 2 0,3-1 0,-6-1 15,2-3 0,0-5 0,-2 4 0,5-11 16,6-3 0,1 0 0,1-3 0,5-3 0,1-1 16,9-6 0,-21 16 0,21-16 15,-12 4 0,12-4 0,0 0 0,0 0 16,-11 6 0,11-6 0,0 0 0,0 0 15,0 0 0,0 0 0,-5 9 0,5-9 16,0 0 0,0 0 0,8 22 0,-8-22 16,11 21 0,0-1 0,0-2 0,0 2 15,11 11 0,-4-4 0,-6-5 0,0-3 16,9 13 0,-2-6 0,1-7 0,-3 1 0,-2-3 16,1-2 0,1-1 0,2-2 0,-2 1 15,0-6 0,-17-7 0,24 8 0</inkml:trace>
  <inkml:trace contextRef="#ctx0" brushRef="#br0">5567 1892 0,'0'0'16,"12"-4"0,-12 4 0,22-6 0,-22 6 15,22-3 0,-22 3 0,27 0 0,-27 0 16,25 6 0,-15-3 0,12 7 0,-1 0 16,-9 5 0,3-1 0,-5 4 0,-2 1 15,-4 1 0,-4 2 0,-4 1 0,1 2 16,-2-4 0,-2 2 0,-2-1 0,3-2 16,1-4 0,-1 2 0,2-8 0,4-10 15,-9 22 0,5-14 0,4-8 0,0 0 0,-5 19 16,5-19 0,0 0 0,5 10 0,-5-10 15,23 4 0,4-4 0,-2 0 0,16-10 16,3 4 0,-3-4 0,-8 3 0,1-11 16,-4 6 0,-4-1 0</inkml:trace>
  <inkml:trace contextRef="#ctx0" brushRef="#br0">6143 1869 0,'0'0'0,"11"-8"0,-11 8 15,6-7 0,-6 7 0,0 0 0,13-5 16,-13 5 0,17-8 0,-17 8 0,38-5 16,-14 0 0,0 0 0,21 0 0,-3 0 15,1 0 0,-5 2 0,-2-3 0,-9 2 16,0 2 0,-3 1 0,0-6 0,-6 5 0,2 1 15,-20 1 0,30-9 0,-21 5 16,-9 4 0,17-9 0,-10 1 0,-7 8 0,6-12 16,-6 12 0,-6-18 0,6 18 0,-11-20 15,2 10 0,1 1 0,-1 2 0,-2-1 16,11 8 0,-15-12 0,7 4 0,8 8 16,-17-10 0,17 10 0,-16-8 0,16 8 15,-12-7 0,12 7 0,0 0 0,-9-7 16,9 7 0,0 0 0,-13-4 0,13 4 15,0 0 0,0 0 0,0 0 0,0 0 16,-16 16 0,13-8 0,1 2 0,0 2 0,-5 6 16,4 1 0,-2 3 0,2-2 15,-2 3 0,2 0 0,1 0 0,-1 1 0,0-3 16,0 4 0,0-2 0,3 2 0,-5-7 16,2 0 0,1-5 0</inkml:trace>
  <inkml:trace contextRef="#ctx0" brushRef="#br0">6997 1479 0,'0'0'0,"3"-18"15,-3 18 0,0-12 0,0 12 0,0-16 16,0 16 0,0-12 0,0 12 0,0 0 16,5-16 0,-1 6 0,-4 10 0,5-15 0,3 7 15,-8 8 0,17-15 0,-3 8 16,-4 4 0,-10 3 0,26-10 0,-17 6 16,-9 4 0,28 2 0,-28-2 0,21 2 0,-21-2 15,20 13 0,-12-6 0,-2 3 0,-4 1 16,7-1 0,-9-10 0,8 30 0,-5-15 15,-1 1 0,-2-4 0,0 1 0,2-1 16,-2-12 0,4 32 0,-1-17 0,3 2 16,4 3 0,-3 0 0,6-1 0,3 2 15,-4 0 0,6-1 0,-6 1 0,6-2 16,2 13 0,-5-8 0,-4-5 0,-1 3 0,-3-4 16,-2-3 0,-5 5 0,0-5 15,-2 4 0,-4 1 0,-8-5 0,3 5 16,-2-4 0,-6 0 0,2-2 0,-17 6 0,11-5 15,-2-3 0,2-4 0,11-2 0,-6 1 16,6-5 0,12-2 0,-25 3 0,25-3 16,0 0 0,-27-5 0,27 5 0,-18-10 15,16-1 0,-6-6 0,8-3 0,4-1 16</inkml:trace>
  <inkml:trace contextRef="#ctx0" brushRef="#br0">8465 1905 0,'0'0'0,"0"0"0,0 0 0,0 0 16,0 0 0,0 0 0,-3-17 0,3 17 15,0 0 0,0 0 0,0 0 16,0 0 0,0 0 0,0 0 0,-5-14 16,5 14 0,0 0 0,0 0 0,0 0 0,0 0 15,0 0 0,0 0 0,0 0 0,0-17 16,0 17 0,0 0 0,0 0 0,0 0 16,0 0 0,0 0 0,0 0 0,0 0 15,0 0 0,0 0 0,0 0 0,0 0 16,0 0 0,5-8 0,-5 8 0,0 0 15,0 0 0,0 0 0,0 0 0,0 0 16,0 0 0,0 0 0,0 0 0,0 0 0,0 0 16,0 0 0,0 0 0,0 0 0,0 0 15,0 0 0,0 0 0,0 0 16,0 0 0,0 0 0,0 0 0,0 0 0,0 0 16,0 0 0,0 0 0,0 0 0,0 0 15,21 0 0,-21 0 0,0 0 0,0 0 16,0 0 0,0 0 0,0 0 0,0 0 15,0 0 0,0 0 0,0 0 0,0 0 0,0 0 16,0 0 0,0 0 0,25-2 16,-25 2 0,0 0 0,28-4 0,-28 4 15,25 4 0,-25-4 0,24 2 0,-2 3 16,-5 2 0,-4-2 0,1 5 0,-6-4 0,3 4 16,-2 0 0,-2-2 0,4 7 0,1 0 15,-10 2 0,4-4 0,-4-1 0,-2 0 16,0-12 0,-2 25 0,-1-13 0,-2-2 15,3 0 0,2-10 0,-14 19 0,10-10 16,-1 0 0,5-9 0,-7 14 0,7-14 16,-10 10 0,10-10 0,-4 11 0,4-11 0,0 0 15,0 0 0,0 0 0,0 0 16,0 0 0,0 0 0,23 12 0,-23-12 16,33 2 0,-18-2 0,-15 0 0,26 3 0,-26-3 15,25 7 0,-25-7 0,39 4 0,-25 5 16,-14-9 0,21 9 0,-21-9 0,16 12 15,-4-5 0,-12-7 0,15 21 0,-9-14 16,-6-7 0,9 25 0,-6-16 0,-3-9 16,5 20 0,-5-20 0,3 20 0,-3-20 15,-6 20 0,6-20 0,-14 17 0,6-10 16,8-7 0,-19 16 0,0-7 0,2 1 0,-4-5 16,-2 0 0,2 0 0,21-5 0,-53-3 15,53 3 0,-48-7 0,23-1 0,0 1 16,3-2 0,0-4 0,-1 1 0,6-5 15,2 1 0,8-6 0</inkml:trace>
  <inkml:trace contextRef="#ctx0" brushRef="#br0">9473 1718 0,'8'-10'0,"-8"10"0,0 0 16,0 0 0,0 0 0,10-6 0,-10 6 16,0 0 0,0 0 0,0 0 0,0 0 15,17-7 0,-17 7 0,0 0 0,19-3 16,-19 3 0,38 0 0,-16 0 0,3 0 15,17 0 0,-2 0 0,1 0 0,-7 0 0,-10 0 16,-5 0 0,-19 0 0,36 0 0,-13 3 16,-23-3 0,25-3 0,-25 3 0,0 0 15</inkml:trace>
  <inkml:trace contextRef="#ctx0" brushRef="#br0">9463 1874 0,'0'0'16,"-7"5"0,7-5 0,0 0 0,-8 9 0,8-9 15,0 0 0,0 0 0,0 0 0,0 0 16,0 0 0,15 14 0,-15-14 0,37 10 16,-16-4 0,7-6 0,13 2 0,-9-2 15,-1-2 0,10 2 0,0 0 0,-7-8 16,7 3 0,-9-2 0</inkml:trace>
  <inkml:trace contextRef="#ctx0" brushRef="#br0">10917 1621 0,'25'-6'0,"-25"6"15,0 0 0,0 0 0,8-6 0,-8 6 16,0 0 0,9-7 0,-9 7 0,0 0 15,4-7 0,-4 7 0,0 0 0,1-7 16,-1 7 0,0-13 0,0 13 0,-1-15 0,-3 8 16,-5-1 0,6 0 0,-2 1 0,-3 1 15,0 3 0,-1-4 0,1 2 0,8 5 16,-15-7 0,15 7 0,-23 0 0,23 0 16,-23 4 0,23-4 0,-20 8 0,8-1 15,4-3 0,0 6 0,8-10 0,-14 15 16,6-5 0,3 0 0,0 0 0,-2 2 15,7-2 0,-3-1 0,1 4 0,2-4 0,2 5 16,1-4 0,1-1 0,1 1 16,-2 0 0,2-1 0,3-2 0,4 2 15,-4-5 0,-8-4 0,33 8 0,-10-11 0,-8 1 16,7-2 0,3-8 0,-7 2 16,7 2 0,-3-5 0,-3 1 0,3 0 0,-3-4 15,3 4 0,-6-2 0,1 4 0,-6 0 16,2 3 0,-4-1 0,-1 3 0,1 0 15,-5-2 0,-4 7 0,9-6 0,-9 6 16,6-7 0,-6 7 0,0 0 0,9-3 16,-9 3 0,0 0 0,0 0 0,9 13 15,-6-3 0,1 2 0,-4 1 0,2 4 16,3 2 0,-2 3 0,0-1 0,2-1 0,-5 1 16,5-1 0,4 0 0,-3-2 0,-1 1 15,2-3 0,3 5 0,0-4 0,4 1 16,3-6 0,-1 4 0,-2-6 0</inkml:trace>
  <inkml:trace contextRef="#ctx0" brushRef="#br0">2648 3722 0,'0'0'0,"2"-7"16,-2 7 0,0 0 0,5-7 0,-5 7 15,0 0 0,5-6 0,-5 6 0,0 0 16,3-10 0,-3 10 0,0 0 0,0 0 16,0 0 0,0 0 0,6-6 0,-6 6 0,0 0 15,0 0 0,0 0 0,0 0 0,5-7 16,-5 7 0,0 0 0,0 0 0,0 0 15,0 0 0,0 0 0,0 0 0,0 0 16,6-8 0,-6 8 0,0 0 0,0 0 16,0 0 0,0 0 0,0 0 0,0 0 15,0 0 0,0 0 0,0 0 0,0 0 16,0 0 0,-45 15 0,24-6 0,-4-2 0,-17 6 16,-2-1 0,5 1 0,0-6 15,7 1 0,4-3 0,9 0 0,-4-3 0,8 4 16,-2-6 0,-5 1 0,22-1 0,-32-1 15,17-2 0,15 3 0,-18-7 0,12 1 16,6 6 0,-11-7 0,11 7 0,-8-15 16,6 7 0,2 8 0,0-15 0,2 1 15,3 5 0,1-1 0,2 0 0,-2 0 16,1 0 0,2 0 0,5-5 0,-3 3 16,4-2 0,5 6 0,0-4 0,-2 4 15,-1 1 0,3-1 0,-3 3 0,1 5 0,-6 0 16,11 0 0,-1 5 0,-3 3 0,2 2 15,-5-1 0,2 5 0,1 5 0,-5-3 16,-1 4 0,1 3 0,2 11 16,-8 3 0,1 3 0,-3 1 0,-6 0 15,0 2 0,-6-3 0,-3-1 0,-1 1 0,-1-3 16,-6 2 0,1-7 0,-6 5 0,2-7 16,-2 3 0,1-10 0,2-3 0,3-2 0,1-4 15,1 2 0,2-7 0,-2 0 0,3-4 16,1 1 0,-5-2 0,7-1 0,8-3 15,-22 0 0,22 0 0,-17-11 0,9 8 16,8 3 0,-16-16 0,14 7 0,-5-1 16,2-3 0,5 1 0,0 2 0,0 10 15,5-23 0,-2 13 0,1 0 0,4 2 16,-3-5 0,6 5 0,8-2 0,-2 1 16,4 1 0,1 3 0,1 3 0,-1-1 15,2 6 0,1-1 0,2 3 0,-1 3 16,0-1 0,12 5 0,-8-4 0,-2 5 0,-12-5 15,7 2 0,-4 0 0,-1 3 16,2-1 0,-4-2 0,-2 4 0,0-2 0,-7-1 16,2-3 0,-4-2 0,1 2 0</inkml:trace>
  <inkml:trace contextRef="#ctx0" brushRef="#br0">3252 3596 0,'0'-6'0,"0"6"15,0-15 0,0 15 0,-2-12 0,2 12 0,0 0 16,0 0 0,0-13 0,0 13 0,0 0 16,0 0 0,0 0 0,0 0 0,0 0 15,0 0 0,0 56 0,2-19 0,-2 9 16,0 0 0,3 1 0,-3 5 0,0-1 15,3 1 0,-6 23 0,6-20 0,-3-4 16,0-6 0,0-4 0,2 0 0,-4-11 16,2-3 0,0-4 0,2-2 0,-4 0 15,2-2 0,-3-1 0,3-3 0,0-6 0,-3 0 16,3-9 0,-6 13 0,6-13 0,-5 7 16,5-7 0,0 0 0,0 0 0,-16-23 15,11-13 0,5-5 0</inkml:trace>
  <inkml:trace contextRef="#ctx0" brushRef="#br0">3241 4157 0,'11'-45'0,"0"13"0,-1-1 15,5 5 0,-7 5 0,2 3 0,2 1 16,1-3 0,12-11 0,-6 13 0,-3 2 16,1 3 0,-1 0 0,-1 0 0,3 0 0,-6 6 15,-2-1 0,1 5 0,-11 5 0,16-13 16,-16 13 0,11-7 0,-11 7 16,0 0 0,0 0 0,0 0 0,0 0 0,0 0 15,0 0 0,0 0 0,3 26 0,-3-26 16,-27 26 0,12-14 0,-6 0 0,-4 3 15,4-2 0,-4-1 0,3 1 0,-16 0 16,9 0 0,5-6 0,6 4 0,-1-7 16,5-1 0,1 2 0,13-5 0,-17 6 15,8-2 0,9-4 0,-11 5 0,11-5 16,0 0 0,-13 6 0,13-6 0,0 0 0,0 0 16,-14 4 0,14-4 0,0 0 15,0 0 0,-5 6 0,5-6 0,0 0 0,0 0 16,9 20 0,-5-12 0,5 2 0,4 7 15,4-3 0,0 5 0,2-3 0,13 12 16,29 24 0,-29-31 0,-1 2 16,-7-2 0,-5-5 0,0 0 0,-1 0 15,14 9 0,-8-8 0,-8-3 0,1 0 16,0 2 0,-7-4 0,2 1 0,-4-6 16,-3 0 0,-5-7 0</inkml:trace>
  <inkml:trace contextRef="#ctx0" brushRef="#br0">3866 4202 0,'2'-16'16,"-2"16"0,0 0 0,4-15 0,-4 15 0,0 0 15,0 0 0,0-11 0,0 11 16,0 0 0,0 0 0,0 0 0,0 0 15,0 0 0,4 38 0,-1-15 0,0 1 0,-3 16 16,5 0 0,0-1 0,-2 3 0,-3-1 16,9 2 0,-9-2 0,8-1 0,-8 1 15,5-13 0,-2-1 0,-3-4 0,5-1 16,-1-3 0,-1 1 0,1-4 0,2 3 16,2-10 0,1-2 0,1-4 0</inkml:trace>
  <inkml:trace contextRef="#ctx0" brushRef="#br0">4374 4150 0,'0'0'15,"0"-13"0,0 13 0,3-12 0,-3 12 16,5-7 0,3-3 0,1 4 0,2 2 15,12-2 0,-2-1 0,20 2 0,2-2 16,2 1 0,-2 5 0,4 1 0,-3 0 0,-1 0 16,1 4 0,-3-4 0,-8 0 0,-6 0 15,-4 0 0,-4 3 0,-19-3 16,30 0 0,-30 0 0,21 2 0,-21-2 0,23 5 16,-23-5 0,10 0 0,-10 0 0,0 0 15,0 0 0</inkml:trace>
  <inkml:trace contextRef="#ctx0" brushRef="#br0">4714 3846 0,'0'0'0,"0"0"0,-11-10 0,11 10 16,0 0 0,0 0 0,0 0 0,0 0 16,0 0 0,-14 25 0,9-12 0,2 5 15,0 8 0,-3 7 0,-1 5 0,-2-1 16,4 1 0,0-2 0,2 1 0,0 0 15,1 1 0,2-3 0,0 0 0,2 2 16,-2 1 0,0-9 0,0-3 0,3-3 16,0 2 0,-1-5 0,8 0 0</inkml:trace>
  <inkml:trace contextRef="#ctx0" brushRef="#br0">5807 3834 0,'2'-15'0,"-4"2"0,2-1 0,-6 2 15,3-1 0,3 13 0,-10-17 16,4 7 0,6 10 0,-12-18 0,2 11 0,2-3 15,-4 3 0,12 7 0,-30-18 0,11 12 16,-3 1 0,-2 2 0,2 1 0,3 2 16,-6 0 0,-1 5 0,6 0 0,-5 1 15,-1 4 0,9 2 0,-5-2 0,5 3 16,1 2 0,1-5 0,5 3 0,2-3 16,4-1 0,-1 4 0,5-13 0,-3 19 15,6-9 0,-3-10 0,9 19 0,-4-11 0,3 2 16,0-4 0,-8-6 0,20 9 0,-20-9 15,25 4 0,-25-4 0,22-1 16,-22 1 0,17-9 0,-17 9 0,21-9 0,-11 5 16,-2-4 0,-8 8 0,17-15 0,-9 10 15,-8 5 0,0 0 0,14-10 0,-14 10 16,8-7 0,-8 7 0,0 0 0,0 0 16,0 0 0,0 0 0,0 0 0,29 22 0,-22-5 15,1 6 0,-3-2 0,5 17 16,0-1 0,-5-1 0,3 3 0,-1-2 15,-5 3 0,3 1 0,6-2 0,-9-4 0,5 3 16,-2-1 0,0-8 0,1-3 0,-4-2 16,1-3 0,2 2 0,0 2 0,-1-5 15,1 0 0,-5-5 0,4-2 0,-4-13 16,4 11 0</inkml:trace>
  <inkml:trace contextRef="#ctx0" brushRef="#br0">6215 3618 0,'5'-12'0,"3"2"16,1 4 0,-4-4 0,-5 10 15,4-10 0,-4 10 0,6-7 0,-6 7 0,0 0 16,0 0 0,0 0 0,0 0 0,23 17 15,-15 1 0,0 3 0,3 17 0,-3-9 16,1 7 0,-5 7 0,-1-4 0,3 3 0,-6 1 16,0-4 0,0 3 0,-2-3 0,-2-3 15,1 4 0,1-5 0,0-5 16,-4-4 0,3 0 0,1-4 0,-1-1 0,0-3 16,1 1 0,2-3 0,-4-4 0,8-4 15,-4-8 0,0 0 0,0 0 0</inkml:trace>
  <inkml:trace contextRef="#ctx0" brushRef="#br0">6807 3770 0,'7'-13'0,"-7"13"0,6-10 0,-6 10 16,0 0 0,0 0 0,0 0 0,0 0 15,0 0 0,0 0 0,0 0 0,0 0 16,0 0 0,0 0 0,-55 33 0,35-21 15,-12 8 0,-1 4 0,3-9 0,5-2 16,-8 5 0,3-2 0,5-6 0,7 0 16,-5 0 0,4-5 0,3 2 0,2-2 0,14-5 15,-19 6 0,19-6 0,-15 6 16,15-6 0,-12 6 0,12-6 0,0 0 16,0 0 0,-20 7 0,20-7 0,0 0 15,0 0 0,-10 4 0,10-4 0,0 0 0,0 0 16,-6 10 0,6-10 0,0 0 0,3 14 15,-3-14 0,5 21 0,3-1 0,-6-2 16,8 5 0,-5-5 0,3 4 0,6 9 16,-1-6 0,1-3 0,-6-1 0,9-3 15,-7 2 0,7-2 0,-4-1 0,7 1 16,0-3 0,-5 0 0,6-4 0,0-1 16,-8-4 0,9-4 0,-3-2 0</inkml:trace>
  <inkml:trace contextRef="#ctx0" brushRef="#br0">6837 4169 0,'7'-9'0,"-7"9"0,9-17 0,-7 9 16,-2 8 0,14-15 0,-12 5 0,-2 10 15,9-12 0,-9 12 0,11-10 0,-3 2 16,-8 8 0,19-5 0,-19 5 0,0 0 15,30 0 0,-30 0 0,22 7 0,-10 1 16,3 7 0,2 0 0,-4 5 0,-1 3 16,-5 0 0,4 15 0,-8-5 0,0 5 15,-9-8 0,-2-5 0,-2 11 0,-4-1 16,1-9 0,-2 0 0,0-7 0,3 1 16,-2-3 0,2-3 0,5 2 0,-1-8 15,3 1 0,-1-4 0,6-5 0,-6 11 16,6-11 0,0 0 0,0 0 0,0 0 15,0 0 0,40 0 0,-40 0 0,67-16 0,-21 4 16,2-3 0,-3 5 0,2-5 0,-6-1 16,-13 4 0,-1 4 0</inkml:trace>
  <inkml:trace contextRef="#ctx0" brushRef="#br0">7543 4214 0,'0'0'0,"0"0"0,4-10 16,-4 10 0,0 0 0,0 0 0,17-6 15,-17 6 0,33-9 0,5-1 0,5 5 16,5-5 0,1 3 0,0-3 0,4 4 15,-2 2 0,-2 0 0,1-1 0,-3-1 16,-5 4 0,-8 2 0,-9-5 0,-4 2 0,-4 1 16,-17 2 0,27-2 0,-27 2 0,17-3 15,-17 3 0,0 0 0,0 0 16</inkml:trace>
  <inkml:trace contextRef="#ctx0" brushRef="#br0">7837 3853 0,'0'0'0,"0"0"0,0 0 15,0 0 0,0 0 0,0 0 0,0 0 16,-10 27 0,7-17 0,3-10 0,5 35 0,-5-10 16,3 11 0,0-6 0,-1-3 0,1 10 15,1 3 0,1-10 0,-1 6 0,-3 2 16,7-2 0,-3-1 0,2-5 0,-2-5 15,0-4 0,6 2 0,-6-5 0,9 4 16,3-6 0</inkml:trace>
  <inkml:trace contextRef="#ctx0" brushRef="#br0">8555 3727 0,'-5'-9'0,"0"3"0,5 6 0,-7-10 16,5 3 0,2 7 0,-8-15 0,8 6 15,-3-1 0,3 2 0,-2-2 0,2 10 16,5-14 0,-3 4 0,6 3 0,1 0 16,5-3 0,3 3 0,6-1 0,-3 1 15,6-1 0,-3 6 0,0 2 0,1 0 16,-7 2 0,4 3 0,-5 0 0,-2 2 0,-4-1 16,-1 1 0,-3 0 0,-6-7 0,8 17 15,-8-7 0,-3 0 0,3-10 0,-3 22 16,-8-4 0,5-5 0,-2 0 0,6 0 15,-6-6 0,5 3 0,3-10 0,-5 20 16,0-10 0,6-1 0,-1 12 0,6-2 16,3 3 0,1 16 0,10-7 0,-1 7 15,2-5 0,-3 3 0,1-5 0,-4 1 16,0-7 0,0-3 0,-6-3 0,0-3 16,-7-2 0,1-1 0,0-3 0,-3 0 15,-6 2 0,0 1 0,-4 1 0,-6 3 0,-2-4 16,-16 6 0,-5-5 0,4-1 0,5-4 15,0-6 0,5 3 0,0-6 0,3 0 16,7-3 0,-8-3 0,9-3 0,0 0 16,3-9 0,6-1 0,8-7 0</inkml:trace>
  <inkml:trace contextRef="#ctx0" brushRef="#br0">9073 3669 0,'13'-12'0,"-6"4"0,-7 8 15,18-10 0,-10 2 0,-8 8 0,18-7 16,-18 7 0,12-6 0,-12 6 0,16-6 16,-16 6 0,13-3 0,-13 3 0,0 0 15,0 0 0,23 15 0,-12-8 0,0 11 16,0-1 0,-3 3 0,-2 2 0,5 15 0,-2 0 15,-2 0 0,-2 1 0,2 0 0,-2 0 16,-2-1 0,-3-5 0,1 2 16,3-4 0,-4-8 0,2 0 0,1-7 0,-3 0 15,0-4 0,3 1 0,-6-1 16,3-11 0,3 15 0,-3-6 0,0-9 0,0 0 16,2 10 0,-2-10 0,0 0 0,0 0 15,0 0 0,36-37 0,-11 6 0,0-4 16,-1-3 0,1 7 0,1-7 0,-6 4 15,-3 7 0,5-2 0,-3 3 0,-3 8 16,-2 0 0,-3 1 0,3-3 0,-6 7 0,2-1 16,0 5 0,-3-1 0,-1 2 0,2-2 15,-2 5 0,-1-2 0,-5 7 0,5-11 16,-5 11 0,6-7 0,-6 7 0,5-7 16,-5 7 0,0 0 0,0 0 0,0 0 15,0 0 0,0 0 0,0 0 0,-41 22 16,19-12 0,-3 0 0,-2 0 0,8 0 15,-3 0 0,1-5 0,4 2 0,2-3 16,1-2 0,14-2 0,-14 8 0,14-8 16,-14 6 0,14-6 0,-11 7 0,11-7 15,0 0 0,-12 2 0,12-2 0,0 0 0,0 0 16,0 0 0,-13 5 0,13-5 16,0 0 0,0 0 0,-3 15 0,3-15 0,3 16 15,0-6 0,2 8 0,4 2 0,-1 0 16,0 0 0,2 1 0,2-1 0,-3 3 15,9 9 0,-2-6 0,0-5 0,-4-1 16,2-3 0,-1-1 0,1 3 0,0-5 16,2 3 0,-2-6 0,4-1 0,-1-6 15</inkml:trace>
  <inkml:trace contextRef="#ctx0" brushRef="#br0">9981 4095 0,'-5'-13'0,"5"13"0,0 0 16,-3-12 0,3 12 0,0 0 0,-2-10 0,2 10 15,0 0 0,10-9 0,-10 9 0,21-10 16,-3 5 0,1 0 0,6 5 0,-4 3 16,7-3 0,-6 5 0,-1 1 0,-2 2 15,1 3 0,-3-2 0,-6 0 0,-1 1 16,-5 0 0,2 0 0,-5 3 0,-2-1 16,-2 8 0,-5-1 0,2 1 0,-3 0 15,0-2 0,3 1 0,-1-7 0,0 3 0,5-3 16,-3-2 0,2 3 0,2-3 0,2 2 15,3-3 0,1 12 0,5 1 16,-1-3 0,10 13 0,-6-7 0,3-2 0,-1-6 16,-5-1 0,1 2 0,-3-4 15,3 0 0,-2-2 0,-4-2 0,-2-7 0,-4-3 16,7 13 0,-7-13 0,3 10 0,-3-10 16,0 0 0,-3 7 0,3-7 0,-17 8 15,4-5 0,-12 1 0,0-1 0,-15-3 16,7 0 0,3-5 0,4 3 0,5-3 15,-1-3 0,1-4 0,3 0 0,6-5 0</inkml:trace>
  <inkml:trace contextRef="#ctx0" brushRef="#br0">10924 3912 0,'0'0'0,"5"-10"16,-5 10 0,0 0 0,0 0 0,0 0 0,0 0 16,0 0 0,0 0 0,11-4 0,-11 4 15,0 0 0,0 0 0,0 0 0,0 0 16,32 4 0,-7-4 0,16 6 0,2-2 15,4-1 0,3 0 0,-3-1 0,2 0 16,-8 4 0,-9-1 0,-4-1 0,-9-1 16,-2 0 0,-4 1 0</inkml:trace>
  <inkml:trace contextRef="#ctx0" brushRef="#br0">10920 4129 0,'0'0'0,"0"0"0,0 0 0,0 0 16,0 0 0,36 6 0,-12-6 0,19 0 15,-1 0 0,4 0 0,1-2 0,6-3 16,-6-1 0,7 4 0,-5-3 0,-5-2 0,11-1 16</inkml:trace>
  <inkml:trace contextRef="#ctx0" brushRef="#br0">12659 3020 0,'0'0'0,"11"-5"0,-11 5 0,0 0 16,0 0 0,0 0 0,14 25 0,-14-1 15,0 14 0,0 1 0,0 0 0,0 3 16,0 5 0,-9-4 0,6 2 0,-5 0 16,-5-4 0,-1 0 0,6-1 15,-3-4 0,3-6 0,-3-8 0,5-3 0,1 1 16,0-5 0,2-1 0,0-4 0,3-10 16,-6 18 0,6-18 0,-2 12 0,2-12 0,0 0 15,0 13 0,0-13 0,0 0 16,0 0 0,0 0 0,30-3 0,-30 3 15,46-10 0,-21 5 0,-3 2 0,8-1 0,-4 4 16,-5 0 0,0 4 0,8-1 0,-6 2 16,0 2 0,-2-1 0,-4 1 0,0 3 15,-1 3 0,-6-3 0,-4-1 0,2 1 16,-5 0 0,-3-3 0,0-7 0,-5 25 16,-7-10 0,2-3 0,-10 3 0,-1-1 15,-12 6 0,-6-5 0,11-3 0,2-4 16,5-2 0,-2 0 0,3 0 0,4-6 0,16 0 15,-30 1 0,30-1 0,-25-4 16,25 4 0,-21-9 0,11 3 0,10 6 16,-12-15 0,8 7 0,4 8 0,-10-14 15,6 4 0,4 10 0,-4-18 0,1 12 0,3 6 16,-3-17 0,3 17 0,0 0 0,-2-14 16,2 14 0,-3-9 0,3 9 0,0 0 15,0 0 0,0 0 0,-9-13 0,9 13 16,0 0 0,0 0 0,-29 0 0</inkml:trace>
  <inkml:trace contextRef="#ctx0" brushRef="#br0">3343 5406 0,'-9'-4'0,"9"4"0,-5-7 16,5 7 0,-8-10 0,8 10 0,-3-8 16,3 8 0,-5-10 0,5 10 0,0-7 0,0 7 15,0 0 0,-10-7 0,10 7 0,0 0 16,0 0 0,0 0 0,0 0 0,-6 24 16,5-3 0,-5 12 0,4 7 0,-7 4 15,9 1 0,-8-3 0,0 5 0,0-4 16,3 5 0,-2-4 0,3 1 0,-5 0 15,1-7 0,-1 5 0,5-7 0,-5 4 16,5-14 0,3 2 0,-5-5 0,0-2 16,4 1 0,-4-2 0,3-5 0,1 3 0,-2-8 15,3-2 0,-2 4 0,3-12 16,-3 11 0,3-11 0,0 0 0,0 0 0,0 0 16,0 0 0,0 0 0,24-37 0,-12 15 15,2 5 0,-3-5 0,8-10 0,-3 7 16,-8 2 0,2 3 0,5 2 0,-7 1 15,-1-4 0,3 4 0,0 0 0,-2-1 16,4 1 0,-7 3 0,6-4 0,-3 4 16,-2-1 0,2 5 0,-3 0 0,-5 10 15,14-15 0,-9 8 0,-5 7 0,11-13 16,-11 13 0,14-5 0,-14 5 0,12-6 16,-12 6 0,0 0 0,0 0 0,18-3 0,-18 3 15,0 0 0,0 0 0,0 0 0,18 16 16,-18-16 0,0 16 0,0-16 0,-4 20 15,-6-11 0,-2 8 0,-5 3 0,-2-5 16,0 0 0,0 0 0,-3 0 0,3-4 16,3 1 0,-2-2 0,0-4 0,4-1 15,-2-1 0,2 2 0,14-6 0,-21 2 16,21-2 0,0 0 0,-25-2 0,25 2 16,0 0 0,-14-8 0,14 8 0,-9-7 0,9 7 15,0 0 0,0 0 0,-6-10 0,6 10 16,0 0 0,0 0 0,0 0 0,0-12 15,0 12 0,0 0 0,0 0 0,0 0 16,0 0 0,0 0 0,0 0 0,0 0 16,0 0 0,0 0 0,0 0 0,0 0 15,0 0 0,39 17 0,-31-12 0,4 2 16,-4-2 0,2 6 0,7 1 0,2 0 16,-2 3 0,5-3 0,-3 2 0,3 1 0,-3 1 15,11 8 0,-3-9 0,-5 5 16,11-1 0,-8 1 0,0-4 0,-10-3 0,9-3 15,-8 2 0,-2-2 0</inkml:trace>
  <inkml:trace contextRef="#ctx0" brushRef="#br0">3727 6057 0,'4'-13'0,"-4"13"0,0 0 0,3-15 0,-3 15 16,0 0 0,0 0 0,0-13 0,0 13 15,0 0 0,0 0 0,0 0 16,0 0 0,0 0 0,0 0 0,0 0 0,0 0 16,0 0 0,0 0 0,0 0 0,0 0 15,0 0 0,0 0 0,0 0 0,0 0 16,6 44 0,-10-34 0,4-10 0,4 22 15,-8-12 0,4-10 0,0 23 0,4-13 16,-4 2 0,0-12 0,3 20 0,-1-8 0,1 0 16,0-2 0,-3-10 0,2 21 0,-2-9 15,3-1 0,-3-11 0,5 20 0,-2-10 16,-3-10 0,0 17 0,0-17 0,2 13 16,-2-13 0,4 11 0,-4-11 0,0 13 15,0-13 0,2 10 0,-2-10 0,6 14 16,-6-14 0,3 14 0,-3-14 0,2 12 15,-2-12 0,6 20 0,-9-11 0,6 5 0,-3-14 16,0 21 0,0-9 0,0 0 16,2 8 0,-2-2 0,-2-7 0,-1 2 15,0-1 0,3-12 0,-11 20 0</inkml:trace>
  <inkml:trace contextRef="#ctx0" brushRef="#br0">4309 6116 0,'0'0'0,"0"0"16,0 0 0,0 0 0,0 0 0,0 0 15,0 0 0,0 0 0,0 0 0,0 0 16,25 0 0,-25 0 0,18 4 0,7-4 0,22 0 16,-1 0 0,5 0 0,5 0 15,-2 0 0,-4 0 0,2 0 0,-3 0 16,-4 0 0,-5 0 0,1-4 0,-8 4 0,-8 0 15,-6-1 0,-19 1 0,30 0 0,-30 0 16,21 0 0,-21 0 0,9-7 0,-9 7 16,0 0 0,-5-20 0</inkml:trace>
  <inkml:trace contextRef="#ctx0" brushRef="#br0">4782 5844 0,'0'0'15,"0"0"0,-5-13 0,5 13 0,0 0 16,0 0 0,-8-9 0,8 9 0,0 0 16,0 0 0,0 0 0,0 0 0,0 0 15,0 0 0,0 0 0,0 0 0,-3 35 16,3-22 0,0 7 0,0 2 0,-2 1 16,2-1 0,0 4 0,-4 13 0,4-4 0,-3 3 15,3 2 0,-2-1 0,2 1 16,0-4 0,0 2 0,0-1 0,5-1 15,-8-6 0,10-6 0,2-5 0</inkml:trace>
  <inkml:trace contextRef="#ctx0" brushRef="#br0">6128 5895 0,'1'-10'0,"-1"10"0,0 0 0,0 0 0,0 0 16,0 0 0,0 0 0,0 0 16,0 0 0,0 0 0,-27 37 0,14-14 15,-10 11 0,7 3 0,2 0 0,-2 0 0,8-2 16,0 0 0,5-9 0,3 2 0,0-8 16,3 1 0,2-3 0,3 1 0,2-1 15,-3-6 0,6 0 0,-3-5 0,-1 3 16,14-2 0,-5 0 0,3-6 0,0-2 15,3-2 0,1-6 0,-3 0 0,-3-6 16,-3 2 0,4-7 0,-6 1 0,-7-5 16,5 2 0,-7-1 0,-2-1 0,0-2 0,-3 4 15,0 0 0,-6 1 0,-2 0 16,3 5 0,-6-5 0,-2 7 0,0-5 16,2 8 0,1-2 0,-2 2 0,2 2 0,-7-4 15,4 5 0,-3 0 0,4-2 0,2 3 16,-5 0 0,-1-1 0,-3 0 0,6 2 15,-2 0 0,5 0 0,10 5 0,-22-8 16,14 6 0,8 2 0,-21-8 0,21 8 16,-12-3 0,12 3 0,-14-4 0,14 4 15,0 0 0,-19-5 0,19 5 0,0 0 16,0 0 0,-22 0 0,22 0 0,0 0 16,0 0 0,0 0 0,-25 9 0,20-6 15,5-3 0,-16 13 0,7-3 0,4 0 16,-3 0 0,0 0 0,-3 6 0,2 2 0</inkml:trace>
  <inkml:trace contextRef="#ctx0" brushRef="#br0">6891 5712 0,'2'-14'0,"-2"2"0,3 0 16,-3 12 0,3-15 0,-3 15 0,2-13 15,-2 13 0,0 0 0,0 0 0,0 0 16,0 0 0,0 0 0,0 0 0,0 0 16,6 31 0,-5 7 0,3 2 0,-9 0 15,2 4 0,-2-3 0,-1 4 0,-2-3 16,0-1 0,2 2 0,-2-4 0,6-4 15,-4-7 0,1-2 0,-1-6 0,6 0 16,-7-4 0,6-1 0,-2-2 0,1-6 16,2-7 0,-3 18 0,3-18 0,0 10 0,0-10 15,0 0 0,0 0 0,0 0 16,0 0 0,25-33 0,-1 3 0,-2-4 0,5-7 16,1 3 0,0 1 0,4-1 0,-6 7 15,6 1 0,-11 1 0,5 7 0,-10 7 16,-4 3 0,3 2 0,-4 1 0,-1 0 15,-10 9 0,17-10 0,-17 10 0,11-7 16,-11 7 0,0 0 0,0 0 0,17-2 16,-17 2 0,0 0 0,0 0 0,0 0 15,0 0 0,-12 28 0,3-22 0,-6 9 16,-7 0 0,-11 3 0,-2 2 0,-2 0 0,11-9 16,3 1 0,4-2 0,4-2 0,0-1 15,4-4 0,-1 2 0,12-5 16,-12 6 0,12-6 0,-10 8 0,10-8 0,-10 4 15,10-4 0,0 0 0,-5 10 0,5-10 16,0 16 0,0-16 0,1 22 0,9-12 16,-2 7 0,3 1 0,4 1 0,-5-2 15,3 1 0,1 0 0,2 1 0,1-3 16,0 0 0,-3 1 0,-2-2 0,3 2 0,0-2 16,3-1 0,-8-2 0,2-1 0,-4-4 15,2-2 0</inkml:trace>
  <inkml:trace contextRef="#ctx0" brushRef="#br0">8257 6206 0,'0'0'0,"0"-10"0,0 10 16,0 0 0,0 0 0,2-12 0,-2 12 15,0 0 0,0 0 0,3-10 0,-3 10 0,0 0 16,0 0 0,12-5 0,-12 5 16,33-2 0,-6-2 0,14 4 0,2 0 0,1 0 15,2 4 0,-1-4 0,-6 0 0,-5 0 16,-4 0 0,-2 0 0,-5 0 0,0 2 15,2-2 0,-3 0 0,-22 0 0,43-2 16,-25-5 0,-6 0 0</inkml:trace>
  <inkml:trace contextRef="#ctx0" brushRef="#br0">8487 5950 0,'0'0'0,"-9"-5"0,9 5 0,0 0 15,0 0 0,0 0 0,-4-8 0,4 8 16,0 0 0,0 0 0,0 0 0,0 0 0,0 0 16,0 0 0,0 0 0,0 0 0,-4-9 15,4 9 0,0 0 0,0 0 16,0 0 0,0 0 0,0 0 0,0 0 0,0 0 15,0 0 0,0 0 0,0 0 0,0 0 16,0 0 0,0 0 0,22 22 0,-16-15 16,-2-1 0,2 5 0,2-1 0,-4-3 15,1 3 0,0-3 0,1 4 0,-4-1 16,5 0 0,-7-10 0,8 12 0,-6-6 16,-2-6 0,6 10 0,-6-10 0,0 0 15,8 10 0,-8-10 0,0 0 0,6 11 0,-6-11 16,0 0 0,0 0 0,0 0 0,3 7 15,-3-7 0,0 0 0,0 0 0,0 0 16,0 0 0,0 0 0,0 0 0,0 0 16,0 0 0,0 0 0,0 0 0,0 0 15,0 0 0,0 0 0,0 0 0,0 0 16,0 0 0,0 0 0,0 0 0,0 0 16,0 0 0,0 0 0,0 0 0,0 0 0,0 0 15,0 0 0,0 0 0,0 0 16,0 0 0,0 0 0,0 0 0,0 0 15,0 0 0,0 0 0,0 0 0,0 0 0,0 20 16,0-20 0,0 0 0,-3 14 0,3-14 16,-4 12 0,4-12 0,-2 15 0,2-15 15,-7 15 0,7-15 0,0 10 0,0-10 16,-1 13 0,1-13 0,0 18 0,0-18 16,0 10 0,0-10 0,-3 13 0,3-13 15,-3 12 0,3-12 0,-2 16 0,2-16 16,-3 20 0,0-11 0,3-9 0,-2 20 0,2-7 15,0-13 0,-7 19 0,5-10 16,2 5 0,0-14 0,0 32 0,0-16 0,-6 0 16,6-4 0,-2 0 0,2-12 0,0 22 15,-3-12 0</inkml:trace>
  <inkml:trace contextRef="#ctx0" brushRef="#br0">8007 1609 0,'0'0'0,"0"0"0,-6-11 0,6 11 16,-1-8 0,1 8 0,0 0 0,-3-10 15,3 10 0,0 0 0,-3-8 0,3 8 16,-3-9 0,3 9 0,0-13 0,0 13 16,3-10 0,-3 10 0,0-16 0,0 6 15,0-2 0,6 4 0,-5-5 0,5 1 16,-3 2 0,1 0 0,0-3 0,-1 4 15,0 0 0,3-1 0,-1 0 0,0 0 0,-1 2 16,0-2 0,-1 5 0,-3 5 16,6-12 0,-6 12 0,6-10 0,-6 10 0,2-8 15,-2 8 0,0 0 0,3-8 0,-3 8 16,0 0 0,0 0 0,0 0 0,0 0 16,0 0 0,0 0 0,0 43 0,2-21 15,-7 1 0,3 16 0,-4 1 0,-3-4 16,1 1 0,3 1 0,-6-2 0,5-6 15,4-6 0,-4 1 0,3-2 0,-3-1 16,6-2 0,-7 3 0,7-7 0,-3 1 0,0-1 16,0-7 0,3 4 0,0-4 0,0 1 15,0-10 0,-5 14 0,5-14 16,0 13 0,0-8 0,0-5 0,0 0 0,-3 13 16,3-13 0,0 0 0,0 0 0,0 10 15,0-10 0,0 0 0,0 0 0,0 0 16,0 0 0,0 0 0,0 0 0,0 0 15,0 0 0,0 0 0,0 0 0,0 0 16,0 0 0,0 0 0,0 0 0,0 0 16,0 0 0,0 0 0,0 0 0,0 0 15,0 0 0,0 0 0,11-26 0,-11 26 16,6-9 0,0 1 0,-5 0 0,-1 8 0,9-10 16,-1-2 0,1 8 0,-5-6 15,5 5 0,-3-5 0,-1 2 0,1 1 0,2 0 16,1-1 0,-5 3 0,3-2 0,-7 7 15,10-11 0,-10 11 0,6-10 0,-6 10 16,7-3 0,-7 3 0,3-9 0,-3 9 16,0 0 0,7-4 0,-7 4 0,0 0 15,7-7 0</inkml:trace>
  <inkml:trace contextRef="#ctx0" brushRef="#br0">8243 1720 0,'0'0'0,"8"-5"0,-8 5 16,0 0 0,8-4 0,-8 4 0,0 0 16,8-6 0,-8 6 0,12-7 15,-12 7 0,0 0 0,13-6 0,-13 6 16,12-6 0,-12 6 0,0 0 0,10-7 16,-10 7 0,0 0 0,11-5 0,-11 5 0,0 0 15,0 0 0,12-5 0,-12 5 16,0 0 0,0 0 0,10-8 0,-10 8 0,0 0 15,0 0 0,0 0 0,0 0 0,11-4 16,-11 4 0,0 0 0,0 0 0,0 0 16,0 0 0,0 0 0,0 0 0,0 0 15,0 0 0,0 0 0,0 0 0,0 0 16,0 0 0,0 0 0,0 0 0,-45 14 16,19-9 0,1 3 0,3-4 0,-5 0 15,2 2 0,8-2 0,-1 5 0,3-6 16,2-2 0,13-1 0,-23 3 0,23-3 0,-15 5 15,15-5 0,-13 0 0,13 0 16,0 0 0,0 0 0,-23-3 0,23 3 0,0 0 16,0 0 0,0 0 0,-13-2 0,13 2 15,0 0 0,0 0 0,0 0 0,0 0 16,0 0 0,0 0 0,-14 0 0,14 0 16,0 0 0,0 0 0,0 0 0,0 0 15,0 0 0,0 0 0,0 0 0,0 0 16,0 0 0,0 0 0,0 0 0,0 0 15,0 0 0,-14 5 0,14-5 0,0 0 16,4 12 0,-4-12 0,4 15 0,2-5 0,0 0 16,2 6 0,0 6 0,1-4 0,1 3 15,1-2 0,3 3 0,-3-2 0,-1 2 16,4-2 0,-1 2 0,-1-2 0,2-1 16,0-1 0,-4 0 0,1-1 0,3-1 15,-6-1 0,4-2 0,-2-3 0,-2-1 16,-2-1 0,2-2 0,-3 4 0,4 2 15,-4-9 0,0 7 0,-5-10 0,6 12 16,-2-6 0,-4-6 0,0 0 0,8 20 16,-8-20 0,0 15 0,0-15 0,-10 18 15,5-5 0</inkml:trace>
  <inkml:trace contextRef="#ctx0" brushRef="#br0">7432 6386 0,'0'0'16,"0"0"0,3-7 0,-3 7 0,0 0 0,0 0 16,0 0 0,0 0 0,0 0 0,0 0 15,0 0 0,0 0 0,0 0 0,0 0 16,0 0 0,0 0 0,0 0 0,0 0 16,0 0 0,0 0 0,0 0 0,0 0 15,0 0 0,0 0 0,0 0 0,0 0 16,0 0 0,0 0 0,0 0 0,0 0 15,0 0 0,0 0 0,0 0 0,9-5 0,-9 5 16,0 0 0,0 0 0,0 0 16,0 0 0,0 0 0,0 0 0,0 0 15,0 0 0,0 0 0,0 0 0,0 0 16,0 0 0,0 0 0,0 0 0,0 0 0,0 0 16,0 0 0,0 0 0,0 0 0,0 0 15,0 0 0,0 0 0,0 0 0,0 0 16,0 0 0,0 0 0,0 0 0,0 0 15,0 0 0,0 0 0,0 0 0,0 0 16,0 0 0,0 0 0,0 0 0,0 0 16,0 0 0,0 0 0,0 0 0,0 0 15,0 0 0,0 0 0,0 0 0,0 0 16,0 0 0,0 0 0,0 0 0,0 0 16,0 0 0,0 0 0,0 0 0,0 0 0,0 0 15,0 0 0,0 0 0,0 0 0,0 0 16,0 0 0,0 0 0,0 0 0,0 0 15</inkml:trace>
  <inkml:trace contextRef="#ctx0" brushRef="#br0">7220 6399 0,'0'0'0,"0"0"0,5 7 0,-5-7 15,0 0 0,0 0 0,0 0 0,0 0 16,0 0 0,0 0 0,0 0 16,0 0 0,0 0 0,0 0 0,0 0 0,0 0 15,0 0 0,0 0 0,0 0 0,0 0 16,0 0 0,0 0 0,0 0 0,0 0 15,0 0 0,0 0 0,0 0 0,0 0 16,0 0 0,26-15 0,-17 13 0,5-3 16,5 0 0,0-3 0,3 6 0,0-4 15,0 4 0,-6 0 0,2-1 0,-3 3 16,-2 0 0,1-3 0,-14 3 0,25-2 0,-11 2 16,-14 0 0,20 0 0,-20 0 0,15-1 15,-15 1 0,0 0 0,19 0 16,-19 0 0,0 0 0,0 0 0,11 1 0,-11-1 15,0 0 0,0 0 0,0 0 0,0 0 16,0 0 0,0 8 0,0-8 0,0 0 16,0 0 0,0 0 0,0 0 0,0 0 15,0 0 0,0 0 0,-18 10 0,18-10 16,0 0 0,0 0 0,0 0 0,0 0 16,0 0 0,0 0 0,0 0 0,0 0 15,0 0 0,0 0 0,0 0 0,0 0 0,0 0 16,0 0 0,0 0 0,0 0 0,10-28 15,-10 28 0,0 0 0,0 0 16,0 0 0,8-4 0,-8 4 0,0 0 0,0 0 16,0 0 0,0 0 0,0 0 0,0 0 15,0 0 0,0 0 0,0 0 0,-30 14 16,30-14 0,-11 2 0,11-2 0,-13 3 16,13-3 0,0 0 0,0 0 0,0 0 15,-19-5 0,19 5 0,0 0 0,-9-10 16,9 10 0,3-12 0,-3 12 0,0-10 15,0 10 0,6-14 0,-1 7 0,0-1 0,2 1 16,-2 1 0,-5 6 0,8-10 0,-8 10 16,5-7 0,-5 7 0,8-7 0,-8 7 15,12-3 0,-12 3 0,10-3 0,-10 3 16,20 0 0,-20 0 0,0 0 0,27 3 16,-19 0 0,1 1 0,-2 2 0,2-2 15,-1 2 0,0-2 0,1 7 0,-1-4 16,-3 3 0,1 0 0,-4 0 0,0 2 0,1 7 15,-3 4 0,-3-2 0,1 1 16,-3 1 0,-6 2 0,2-3 0,-4 14 16,-4-11 0,6-2 0,-2-3 0,-4-1 0,-10 16 15,8-12 0,-2-4 0,3-3 16,-1 5 0,0-6 0,6-4 0,-7 1 0,4 1 16,2-4 0,6 1 0,-6-9 0,6 4 15,-3 0 0,11-5 0,-15 0 0,15 0 16,0 0 0,0 0 0,-20-8 0,20 8 15,-6-10 0,6 10 0,-8-12 0,5 6 16,-2-1 0,5 7 0,-3-14 0,3 7 0,0 7 16,0-10 0,0 10 0,5-10 0,-5 10 15,6-12 0,2 4 0,-2 3 0,2 0 16,0-1 0,4 0 0,-5 5 0,4-5 16,-11 6 0,25-3 0,-12 3 0,-13 0 15,28 0 0,-18 3 0,4 0 0,1 0 16,3 0 0,-1 3 0,-4-2 0,2 5 15,-4-6 0,-4 3 0,5-2 0,-3 2 16,0 1 0,3-2 0,-1 3 0,-4-3 16,4 1 0,-2 0 0,5 0 0,-7 1 15,7-1 0,-5 0 0,2 3 0,0-4 16,-1 3 0</inkml:trace>
  <inkml:trace contextRef="#ctx0" brushRef="#br0">9376 6077 0,'0'0'0,"0"0"0,0 0 15,0 0 0,0 0 0,0 0 0,0 0 16,0 0 0,0 0 0,0 0 16,0 0 0,0 0 0,0 0 0,0 0 0,0 0 15,0 0 0,0 0 0,0 0 0,0 0 16,0 0 0,0 0 0,0 0 0,0 0 16,0 0 0,0 0 0,0 0 0,0 0 15,0 0 0,0 0 0,0 0 0,0 0 16,0 0 0,0 0 0,0 0 0,0 0 15,0 0 0,0 0 0,0 0 0,0 0 16,0 0 0,0 0 0,0 0 0,0 0 16,0 0 0,0 0 0,0 0 0,0 0 0,0 0 15,0 0 0,0 0 0,0 0 16,0 0 0,0 0 0,0 0 0,0 0 0,0 0 16,0 0 0,0 0 0,0 0 0,0 0 15,0 0 0,0 0 0,0 0 0</inkml:trace>
  <inkml:trace contextRef="#ctx0" brushRef="#br0">9516 5851 0,'0'0'16,"0"-10"0,0 10 0,0 0 0,3-10 15,-3 10 0,5-7 0,-5 7 0,0 0 16,0-10 0,0 10 0,0 0 0,6-10 0,-6 10 16,7-12 0,-7 12 0,4-12 0,1 2 15,1 0 0,-1 0 0,3-3 0,1-4 16,1-1 0,-2 5 0,4 0 0,-7 4 15,0-1 0,1-1 0,-1 1 0,2 3 16,-1-3 0,-5 3 0,2 0 0,-3 7 16,8-10 0,-5 3 0,-3 7 0,1-8 0,-1 8 15,0 0 0,8-7 0,-8 7 16,0 0 0,0 0 0,0 0 0,0 0 16,0 0 0,2 29 0,-4-7 0,-1 15 0,-2-9 15,4-2 0,1-4 0,0 2 0,0-1 16,-3-1 0,3 3 0,3-7 0,-2 3 15,-1-6 0,5 0 0,-2-5 0,-1 2 16,2-2 0,0-3 0,-1 4 0,2-4 16,-2-3 0,3 2 0,-6-6 0,13 7 15,-13-7 0,20 0 0,-20 0 0,38-13 16,-16 2 0,-1-2 0,15-9 0,0-3 0,-3 5 16,-6 3 0,-8 3 0,0 1 0,-5 3 15,1 0 0,-8 5 0,4-1 16,-6 0 0,4 1 0,-9 5 0,8-8 0,-8 8 15,8-6 0,-8 6 0,0 0 0,9-3 16,-9 3 0,0 0 0,0 0 0,0 0 16,9 19 0,-9 1 0,0 5 0,-6 11 15,3-1 0,-4 2 0,2 3 0,0 0 0,-1-2 16,2 5 0,-3-6 0,4 5 16,1-2 0,-1-2 0,0 0 0,1-2 15,4-6 0,-2-5 0,3-3 0,-3 1 0,3-4 16,-3 4 0,0-4 0,2 1 0,-2-1 15,0-4 0,0 0 0,0-2 0,0-3 16,0-10 0,-5 15 0</inkml:trace>
  <inkml:trace contextRef="#ctx0" brushRef="#br0">10731 5573 0,'0'0'0,"0"0"16,7-10 0,-7 10 0,0 0 0,0 0 15,0 0 0,0 0 0,0 0 0,0 0 16,7 35 0,-7 3 0,-5 0 0,0 0 0,-6 3 15,4-2 0,3 5 0,-8-3 16,5 4 0,-4-6 0,3 1 0,-1 0 16,-2-4 0,0 3 0,3-4 0,-1-5 0,5-7 15,-2-5 0,1 4 0,-2-3 0,2-2 16,5-2 0,-3-4 0,-1 2 0,0-3 16,4-10 0,-2 12 0,2-12 0,0 0 15</inkml:trace>
  <inkml:trace contextRef="#ctx0" brushRef="#br0">11126 5735 0,'0'0'0,"0"0"0,11-7 16,-11 7 0,0 0 0,0 0 0,0 0 15,0 0 0,0 0 0,0 0 0,-17 39 16,4-23 0,-7-1 0,1 3 0,-14 7 15,0 1 0,1-8 0,4-1 0,3-1 0,2-6 16,0 1 0,4-3 0,3 0 16,2-3 0,3-2 0,0 4 0,11-7 15,-16 6 0,16-6 0,-8 7 0,8-7 0,0 0 16,-11 6 0,11-6 0,0 0 0,-14 5 16,14-5 0,0 0 0,-11 4 0,11-4 15,0 0 0,-9 10 0,9-10 0,-7 16 16,7-9 0,-3 3 0,-3 0 0,6-10 15,0 19 0,0-6 0,0 9 0,9-2 16,-3-1 0,2-2 0,2 6 0,3-6 16,-1 1 0,3 0 0,3-2 0,-2 1 0,3 1 15,2-4 0,-6 3 0,2-5 0,4-2 16</inkml:trace>
  <inkml:trace contextRef="#ctx0" brushRef="#br0">11252 6085 0,'0'0'0,"0"-10"0,0 10 15,0 0 0,0 0 0,0 0 0,0 0 16,3-12 0,-3 12 0,13-6 0,-2 0 16,11 2 0,0-2 0,2 4 0,1-1 15,-3 1 0,1 2 0,-5 2 0,-2 1 0,-5-3 16,4 5 0,-7 2 0,1-1 16,-2 0 0,-1 1 0,-3 3 0,-3 2 15,0-2 0,-6 3 0,0 4 0,2 4 0,-5-3 16,1-3 0,5 0 0,-3-2 0,3-5 15,0 4 0,1-2 0,2-1 0,0 1 16,2 2 0,1-2 0,6 10 0,2-3 16,2 2 0,-1 1 0,3-2 0,0 2 15,1 0 0,-2-4 0,-2-1 0,-3 0 16,0-5 0,-1 0 0,-4 0 0,0-3 16,-2-1 0,-2-6 0,7 11 0,-7-11 0,-4 9 15,4-9 0,-9 6 0,2-1 0,-7 0 16,-7 2 0,-4-2 0,-2-2 0,3 1 15,-2-4 0,5 4 0,-2-8 0,7 2 16,1-3 0,-1-2 0,11-1 0</inkml:trace>
  <inkml:trace contextRef="#ctx0" brushRef="#br0">12103 5920 0,'0'0'16,"20"-10"0,-12 5 0,0-2 0,3 1 15,8-1 0,3-1 0,4 1 16,14-2 0,3 5 0,5-4 0,-3 5 0,4 1 16,1-1 0,-3 6 0,-3-3 0,-1 2 15,-2 5 0,-8-3 0,-8 2 0,-2 1 16</inkml:trace>
  <inkml:trace contextRef="#ctx0" brushRef="#br0">12292 6151 0,'0'0'0,"0"0"0,-17 2 0,17-2 15,0 0 0,0 0 0,0 0 0,0 0 16,0 0 0,0 0 0,0 0 0,0 0 15,0 0 0,83 3 0,-36-3 0,-1 0 16,9 0 0,0 4 0,2-8 0,30-2 16,-2 3 0</inkml:trace>
  <inkml:trace contextRef="#ctx0" brushRef="#br0">14343 5676 0,'0'-15'0,"0"15"0,-15-15 16,5 8 0,10 7 0,-38-10 0,-6 12 16,-11 1 0,-2 9 0,2 1 0,-25 12 0,23-7 15,13 5 0,4-3 0,2 8 0,2-3 16,8 3 0,6-1 0,5 0 0,4 8 16,4 0 0,9 4 0,3-2 0,6 4 15,10-3 0,5-6 0,3 2 0,7-4 16,-1-9 0,5 2 0,2-8 0,-3 0 15,-5-7 0,12-1 0,-17-2 0,3-5 16,-7 0 0,-1-5 0,-1 0 0,-2 0 16,-2 0 0,-4 0 0,-4-2 0,2 1 15,-11 6 0,19-10 0,-14 7 0,-5 3 0,14-9 16,-14 9 0,11-4 0,-11 4 0,5-9 16,-5 9 0,0 0 0,12-6 15,-12 6 0,0 0 0,9-4 0,-9 4 0,0 0 16,0 0 0,0 0 0,14-6 0,-14 6 15,0 0 0,0 0 0,0 0 0,0 0 16,0 0 0,7-7 0,-7 7 0,0 0 16,0 0 0,0 0 0,0 0 0,0 0 15,0 0 0,8-8 0,-8 8 0,0 0 16,0 0 0,0 0 0,0 0 0,0 0 16,0 0 0,0 0 0,0 0 0,0 0 0,0-17 15</inkml:trace>
  <inkml:trace contextRef="#ctx0" brushRef="#br0">15794 947 0,'0'0'0,"0"4"16,0-4 0,0 0 0,0 0 0,0 0 15,0 0 0,0 0 0,0 0 0,0 0 16,0 0 0,0 0 0,0 0 0,0 0 15,0 0 0,-2 9 0,2-9 0,0 0 0,0 0 16,0 0 0,0 0 0,0 0 0,10 6 16,-10-6 0,38 0 0,4 0 0,6 0 15,7-2 0,3-2 0,24 1 0,-13 3 16,16 0 0,-20 3 0,-11 1 0,-7-2 16,1 1 0,-8 0 0,-7 4 0,-5-4 15,-6 7 0,-1-2 0,-2 2 0,-3 3 16,1-1 0,-1 3 0,-2 1 0,0 4 15,3 0 0,-7 17 0,4 0 0,-5 8 16,-2 4 0,-1 2 0,3 29 0,-9 1 16,-3 3 0,3 0 0,-6 9 0,-7 1 0,2 5 15,-17 73 0,7-60 0,7-26 16,0 6 0,-6 1 0,4 2 0,6-5 16,-2 4 0,1-5 0,1-1 0,-2-2 0,9 6 15,-4-11 0,-2 5 0,2-2 0,0 2 16,7-2 0,-2 5 0,2-1 0,-6 6 15,1-3 0,-6 3 0,3 5 0,-3 69 16,5-62 0,-2-15 0,0-2 0,-3 2 0,2 0 16,-4 3 0,2-5 0,-6 2 0,4-2 15,7-1 0,-3-6 0,5-1 0,-2-2 16,6-19 0,-5-11 0,5-2 0,0 2 16,5-4 0,-10-4 0,5-1 0,3-1 15,-1-9 0,1-3 0,-3-5 0,3 0 16,-3-5 0,2 0 0,-4-1 0,4-1 15,-2-2 0,2-5 0,-4 5 0,2-13 16,2 20 0,-2-13 0,0 3 0,0-10 16,0 16 0,0-16 0,0 10 0,0-10 15,0 0 0,-2 13 0,2-13 0,0 0 0,0 0 16,0 12 0,0-12 0,0 0 0,0 0 16,-5 10 0,5-10 0,0 0 0,0 0 15,0 0 0,-19 3 0,19-3 0,0 0 16,0 0 0,-31 0 0,31 0 0,0 0 15,-24 0 0,24 0 0,0 0 0,0 0 16,-27-5 0,27 5 0,0 0 0,-19-2 16,19 2 0,0 0 0,0 0 0,-23-6 0,23 6 15,0 0 0,-18-7 0,18 7 0,-14-5 16,14 5 0,-11-7 0,11 7 16,-17-10 0,14 0 0,3 10 0,-12-27 0</inkml:trace>
  <inkml:trace contextRef="#ctx0" brushRef="#br0">3802 9222 0,'3'-7'0,"-3"7"0,3-11 0,-3 11 16,3-7 0,-3 7 0,2-12 0,4 7 16,-6 5 0,2-10 0,-2 10 0,6-10 15,-6 10 0,5-10 0,-5 10 0,3-9 16,-3 9 0,3-6 0,-3 6 0,0 0 16,0 0 0,0-13 0,0 13 0,0 0 15,0 0 0,-14-6 0,3 4 0,11 2 16,-24 2 0,1 0 0,0 2 0,-2-4 0,0 4 15,-1 2 0,2 1 0,-1-2 0,3-1 16,1-2 0,5 3 0,-7 0 16,10 0 0,-4-3 0,4 1 0,13-3 0,-19 5 15,9 0 0,10-5 0,-12 7 16,12-7 0,-13 10 0,6-5 0,7-5 0,-8 14 16,3-5 0,2 4 0,-5 3 0,2 3 15,1 2 0,-1 1 0,6 6 0,-2 8 16,2 2 0,-3 3 0,1 2 0,-1 3 15,0-1 0,3 1 0,-3 2 0,3 3 16,0 0 0,0 30 0,0-3 0,-2-2 0,2-17 16,-3 18 0,3-2 0,3-13 0,-3-10 15,0 3 0,0 21 0,-3-17 0,3-8 16,5 26 0,-5-16 0,-2-9 0,4-2 16,-2 3 0,3 21 0,-3-19 0,0-8 15,3 3 0,-6 4 0,3 19 0,-3-13 16,6 21 0,0-4 0,-6-3 0,3 2 15,0-16 0,-5 21 0,-4-2 16,9 7 0,-8 3 0,3 5 0,-1-4 0,-5 2 16,6-3 0,-3-5 0,5-8 0,-2-17 15,2-7 0,-1-6 0,8 1 0,-1-4 0,-3-1 16,2-6 0,1-4 0,0-7 16,2-3 0,-2 2 0,2-3 0,-2-1 0,3-6 15,-4 1 0,4-2 0,-4-6 0,6 5 16,-2-5 0,2 1 0,3-1 0,0-2 15,11 1 0,1-2 0,-1-2 0,20-4 16,5-6 0,-5 1 0,4-10 0,6 3 16</inkml:trace>
  <inkml:trace contextRef="#ctx0" brushRef="#br0">1368 10452 0,'0'0'0,"0"0"0,0-10 0,0 10 0,0 0 15,0 0 0,0 0 0,0 0 0,0 0 16,0 0 0,0 0 0,0 0 0,0 0 16,9 38 0,-9-15 0,3 16 0,-6 2 15,3 1 0,-5 4 0,1-1 0,-1 4 16,-5 1 0,1-4 0,3-3 0,-2-2 16,3-3 0,-3-1 0,-1-9 0,6-7 0,0-1 15,1-5 0,-1-3 0,0-2 16,2-1 0,1-9 0,0 15 0,0-15 15,-4 10 0,4-10 0,0 0 0,0 0 0,0 13 16,0-13 0,0 0 0,0 0 0,0 0 16,5-34 0,-2 9 0,0-12 0,-1-5 15,4 0 0,0 0 0,-1-5 0,3 2 16,-2 6 0,-4-4 0,1 2 0,3-1 16,-3-2 0,5 4 0,-3 7 0,3-5 15,-2 11 0,0 0 0,-5 5 0,5-3 16,-3 2 0,0-1 0,2 4 0,-1-2 0,1 7 15,-2-3 0,2 5 0,-3 0 0,5 3 16,-7 0 0,2 0 0,-2 10 0,9-18 16,-7 14 0,-2 4 0,8-6 0,-8 6 15,0 0 0,0 0 0,0 0 0,0 0 16,0 0 0,36 25 0,-26-2 0,2-3 16,-1 18 0,3 1 0,-4-1 0,0 4 15,2 1 0,-1-1 0,3 3 0,-3-2 16,-3 0 0,3 2 0,-3 2 0,-2-4 15,2 1 0,0-2 0,0 0 0,0-1 0,0-3 16,0-2 0,1-6 0,-2-5 0,-6-3 16,4 0 0,1-2 0,-1-3 0,-1-1 15,-1-3 0,3-3 0,-5 0 0,-1 2 16,0-12 0,3 13 0,-3-13 0,5 12 16,-5-12 0,0 8 0,0-8 0,0 0 15,0 0 0,0 0 0,0 0 0,-13 10 16,13-10 0,0 0 0</inkml:trace>
  <inkml:trace contextRef="#ctx0" brushRef="#br0">1267 10848 0,'0'0'0,"0"-10"0,0 10 0,3-13 16,-3 13 0,5-10 0,-5 10 0,9-12 15,-4 4 0,0 0 0,6 4 0,-2-2 16,4 0 0,7-4 0,1 3 0,4 2 16,2-2 0,11 7 0,4-6 0,-12 2 0,11 0 15</inkml:trace>
  <inkml:trace contextRef="#ctx0" brushRef="#br0">2604 10515 0,'0'0'0,"5"-11"16,-5 11 0,0 0 0,0 0 0,0 0 15,0 0 0,0 0 0,0 0 0,0 0 16,0 0 0,0 0 0,0 0 0,0 0 15,0 0 0,0 0 0,0 0 0,-36 40 16,20-23 0,-1-1 0,-2 3 0,-11 7 16,-3 0 0,0-3 0,3-1 0,-8-1 15,-1-3 0,6 1 0,6-6 0,-1-4 16,9 1 0,3-6 0,0 2 0,2-4 16,14-2 0,-33 2 0,14-2 0,0 0 0,19 0 15,-25-4 0,25 4 0,-22-6 0,14 2 16,8 4 0,-19-6 0,19 6 0,-16-6 15,16 6 0,-11-6 0,11 6 0,0 0 16,-12-4 0,12 4 0,0 0 0,0 0 16,-16-6 0,16 6 0,0 0 0,0 0 15,-10-4 0,10 4 0,0 0 0,0 0 16,0 0 0,0 0 0,0 0 0,0 0 0,-22 8 16,22-8 0,-12 14 0,9-4 0,-3 0 15,2 2 0,-2 8 0,1 3 16,3-1 0,-2 2 0,4 0 0,6 0 0,-1-1 15,-2-5 0,4 2 0</inkml:trace>
  <inkml:trace contextRef="#ctx0" brushRef="#br0">1825 10916 0,'-1'-10'0,"1"10"0,-4-10 16,4 10 0,0 0 0,0-13 0,0 13 15,0 0 0,0 0 0,4-13 0,-4 13 16,0 0 0,7-13 0,-7 13 0,0 0 15,14-9 0,-14 9 0,16-8 0,-6 3 16,14-2 0,-1-1 0,-3 3 0,7-2 16,12-6 0,2 1 0,1 6 0,0-7 0,3 3 15,-2-2 0,0 2 0,2-1 0,-4 4 16,-15-1 0,4 3 0,-9 0 0,-1 2 16,-5 0 0,0 0 0,-15 3 0,21-6 15,-21 6 0,15-1 0,-15 1 0,0 0 16,20 0 0,-20 0 0,0 0 0,0 0 15,18-3 0,-18 3 0,0 0 0,0 0 16,0 0 0,0 0 0,0 0 0,18-4 16,-18 4 0,0 0 0,0 0 0,0 0 15,0 0 0,0 0 0,0 0 0,0 0 16,0 0 0,0 0 0,0 0 0,19-2 0,-19 2 16,0 0 0,0 0 0,0 0 0,0 0 15</inkml:trace>
  <inkml:trace contextRef="#ctx0" brushRef="#br0">1981 11120 0,'0'0'0,"0"0"0,0 0 0,0 0 16,0 0 0,0 0 0,0 0 0,0 0 16,0 0 0,0 0 0,0 0 0,0 0 0,-5 12 15,5-12 0,0 0 0,0 0 16,0 0 0,0 0 0,0 0 0,0 0 0,0 0 15,50-10 0,-29 6 0,5-5 0,18-4 16,1 0 0,4-1 0,-5 2 0,3 0 16,-1-1 0,-4 6 0,-1-3 0,-11 3 15,-3-1 0,-6 3 0,-1 5 0,0-2 16,-4 2 0,-16 0 0,24 0 0,-24 0 16,22 0 0,-22 0 0,19 2 0,-19-2 15,18 0 0,-18 0 0,0 0 0,15 5 0,-15-5 16,0 0 0,0 0 0,17 3 0,-17-3 15,0 0 0,0 0 0,0 0 16,0 0 0,17 0 0,-17 0 0,0 0 0,0 0 16,0 0 0,0 0 0,0 0 0,0 0 15,0 0 0,0 0 0,0 0 0,0 0 16,0 0 0,0 0 0</inkml:trace>
  <inkml:trace contextRef="#ctx0" brushRef="#br0">1924 10709 0,'0'0'0,"0"0"0,0 0 0,0 0 16,0 0 0,0 0 0,0 0 0,0 0 0,0 0 15,0 0 0,52 9 0,-27-6 0,16 0 16,-14-6 0,3 3 0,-2-3 0,15 1 16,-2 0 0,2-1 0,-6 1 0,4-3 15,-8 2 0,-3 1 0,-9-3 0,6 4 16,-4-2 0,5 3 0,-9-3 0,1 3 15,-2-4 0,-18 4 0,30 0 0,-30 0 16,16 4 0,-16-4 0,21 0 0,-21 0 0,16 3 16,-16-3 0,10 4 0,-10-4 0,0 0 15,14 5 0,-14-5 0,0 0 0,0 0 16,16 7 0,-16-7 0,6 5 0,-6-5 16,0 0 0,0 0 0</inkml:trace>
  <inkml:trace contextRef="#ctx0" brushRef="#br0">2190 11081 0,'0'0'0,"0"0"0,0 0 16,19 20 0,-19-20 0,21 5 0,4-2 16,0-3 0,3 0 0,15-3 0,4 1 15,-2-6 0,-1 1 0,-2-3 0,2 0 0</inkml:trace>
  <inkml:trace contextRef="#ctx0" brushRef="#br0">4773 9195 0,'0'0'16,"4"-5"0,-4 5 0,0 0 0,5-7 16,-5 7 0,0 0 0,0 0 0,5-8 15,-5 8 0,0 0 0,0 0 0,0 0 0,0 0 16,0 0 0,0 0 0,0 0 0,0 0 16,12 25 0,-8-3 0,-3 15 0,-1 3 15,3 5 0,-3-6 0,-3 3 0,2 4 16,-3-7 0,2 4 0,2-6 0,0-1 15,0-3 0,0-8 0,0-4 0,0-1 16,0 3 0,0-6 0,0 2 0,0-4 16,0-3 0,0 1 0,2-3 0,-2-10 0,0 17 15,0-17 0,0 13 0</inkml:trace>
  <inkml:trace contextRef="#ctx0" brushRef="#br0">8057 9251 0,'6'-3'0,"-6"3"0,11-9 0,-11 9 15,0 0 0,0 0 0,4-4 0,-4 4 0,0 0 16,0 0 0,0 0 0,0 0 0,0 0 15,-23 16 0,-1-4 0,-10 9 0,-1 1 16,-7 0 0,-1-2 0,6-3 0,2 1 16,2-4 0,7-7 0,3-2 0,4 2 15,0-5 0,2 2 0,4-4 0,13 0 16,-22-7 0,10 1 0,5-1 0,-2-1 16,1-3 0,3 1 0,1-10 0,4 2 0,0 1 15,4 0 0,1 3 0,8-4 16,-2 3 0,6 0 0,2 1 0,0 4 0,3-1 15,3 7 0,4-1 0,-6 3 0,18 4 16,-11 0 0,-2 5 0,-4 1 0,15 12 16,-7 4 0,0 1 0,-2 3 0,-1 3 15,-2 2 0,-8 3 0,0-1 0,-3 0 16,-4 1 0,-7 2 0,1 2 0,-6-11 16,-6-2 0,-2 8 0,-4-7 0,-3 8 15,-6-7 0,0 3 0,-3-9 0,5-4 16,-3-3 0,0-3 0,-10 4 0,-2-2 0,10-9 15,3 1 0,0-4 0,8-3 16,-9 2 0,3-7 0,2 2 0,1-4 0,7 2 16,2 0 0,7 5 0,-17-15 0,17 10 15,0 5 0,-8-12 0,8 4 16,0 8 0,4-11 0,4 3 0,-1-2 0,4 6 16,0-4 0,11 0 0,-3 1 0,2 2 15,2 2 0,1-2 0,1 3 0,0 4 0,-1-2 16,3 3 0,-2-1 0,0 3 15,16 3 0,-9 0 0,10 2 0,-4-3 0,-5-5 16,11-1 0,0 3 0</inkml:trace>
  <inkml:trace contextRef="#ctx0" brushRef="#br0">9511 9177 0,'10'-4'0,"-10"4"16,0 0 0,0 0 0,0 0 0,0 0 15,0 0 0,0 0 0,0 0 0,-2-13 16,2 13 0,0 0 0,0 0 0,0 0 16,0 0 0,0 0 0,0 0 0,0 0 15,0-12 0,0 12 0,14-9 0,-3 5 16,10-5 0,1 5 0,3-2 0,2 1 0,-2 3 16,0-1 0,-1 3 0,-2 3 0,-1-1 15,5 5 0,-13-3 0,7 9 0,-8 0 16,0-4 0,-6 4 0,2 7 0,-4 0 15,0 5 0,-8-1 0,3 11 0,-5-4 16,4-6 0,-1-2 0,3 1 0,-3 1 16,6-3 0,-3 3 0,5-4 0,1 4 15,10 13 0,3-1 0,3-5 0,3-3 16,-1 0 0,1 1 0,-3-8 0,-6-1 16,-2-4 0,3-3 0,-5-4 0,-3 0 15,-1 0 0,-1-2 0,-3-4 0,-4-4 0,6 10 16,-6-10 0,0 0 0,0 13 0,0-13 15,-13 8 0,-12 0 0,-22 4 0,-8-2 16,-35 0 0,-6-5 0,-3-2 16</inkml:trace>
  <inkml:trace contextRef="#ctx0" brushRef="#br0">5516 11357 0,'0'0'16,"-27"0"0,27 0 0,0 0 16,-30 3 0,16 0 0,14-3 0,-25 2 0,6 0 15,-2 1 0,-1 0 0,5-1 0,-5 0 16,0-2 0,3-4 0,2 1 0,-4 3 16,2-5 0,-1 0 0,1 0 0,0-2 15,0-1 0,5 3 0,0 2 0,4-4 16,-1 1 0,2-1 0,1 4 0,3-5 15,0 3 0,-5-2 0,10 7 0,-10-10 16,7 4 0,3 6 0,-5-9 0,5 9 0,0-10 16,0 10 0,5-10 0,2 2 0,2 0 15,6 5 0,4-6 0,2 3 0,2 0 16,-2 5 0,1-2 0,0 3 0,3 4 16,-4 2 0,4 0 0,17 6 0,-15 4 15,-3-1 0,11 7 0,-10-2 0,6 7 16,-8 0 0,-7-2 0,-3-2 0,-5-1 15,0 2 0,1 10 0,-9 3 0,-3 3 16,-9-4 0,-1 2 0,-4-1 0,1-1 16,0-1 0,-3-10 0,-3 5 0,-6-3 15,-2 0 0,11-8 0,-1-4 0,1-3 0,6 1 16,-6-5 0,-4-1 0,9-2 0,-2-3 16,16-2 0,-24-2 0,24 2 0,-19-10 15,11 2 0,-1 1 0,4-3 0,2-2 16,0-1 0,1 4 0,-1-3 0,3 12 15,8-23 0,0 6 0,4 2 0,6 1 16,-1-1 0,19-5 0,-12 3 0,1 4 16,-4 5 0,4 4 0,0-2 0,0 6 0,0 6 15,0-4 0,-1 0 0,-1 3 16,3 3 0,-1 2 0,-1-2 0,-2 3 0,0-1 16,-2-2 0,4 6 0,-5-2 0,2-1 15,1-1 0,3 0 0</inkml:trace>
  <inkml:trace contextRef="#ctx0" brushRef="#br0">7980 11636 0,'0'0'0,"5"-10"0,-5 10 16,0 0 0,0-10 0,0 10 0,0 0 16,0-20 0,0 20 0,-8-19 0,2 7 15,2-3 0,-1 0 0,-10-2 0,7 5 16,0 0 0,-1 1 0,1 3 0,1 2 16,-5 1 0,12 5 0,-21-5 0,0 2 0,21 3 15,-40 10 0,18-3 0,3 1 16,3 5 0,-6-1 0,6 2 0,2 4 0,0-1 15,2-1 0,2 6 0,2-4 0,3 3 16,5-7 0,-4-1 0,8-1 0,-2-3 16,4 1 0,2 0 0,-1-5 0,5 0 15,2 0 0,5 0 0,6-5 0,-1 0 16,-2-2 0,0-9 0,2 4 0,-2 0 16,0-3 0,1 2 0,-8 2 0,2 2 15,-6 0 0,1-1 0,-12 5 0,15-7 0,-15 7 16,0 0 0,20 0 0,-20 0 0,0 0 15,19 12 0,-14-2 0,5 9 16,-3 1 0,-1 5 0,5 13 0,-9 8 0,4 0 16,-4 1 0,-2 5 0,-2 3 0,-1-9 15,-2 3 0,1 1 0,-1-4 0,-3-1 16,5-3 0,-1-1 0,0-3 0,4-10 16,3-4 0</inkml:trace>
  <inkml:trace contextRef="#ctx0" brushRef="#br0">9722 11459 0,'0'0'16,"0"0"0,0 0 0,0 0 0,0 0 15,-20-5 0,20 5 0,0 0 0,0 0 16,-6-8 0,6 8 0,0 0 0,14-10 16,0 2 0,-3 1 0,14 2 0,0-5 15,2 7 0,11-6 0,-5 5 0,-5-5 16,-6 9 0,-1 0 0,1 0 0,0 9 15,-6-5 0,-8 5 0,4-3 0,-7 4 0,0 3 16,-2-1 0,0 8 0,-3-1 16,0 1 0,-6 5 0,4-3 0,-1 3 0,-2-4 15,3 2 0,2 0 0,-4 0 16,8 2 0,-2 0 0,8 9 0,5 4 0,-2-4 16,7-4 0,-2 4 0,1-1 0,-5-6 15,-1-6 0,-4-4 0,1 4 0,-1-5 16,-3 6 0,-1-9 0,0 2 0,-5-2 15,3-3 0,-3 0 0,-3-1 0,2 1 16,-5 0 0,-3 0 0,-5 2 0,-7 0 0,-4-2 16,-17 5 0,-4-2 0,-3-7 0,-5 0 15,-31-8 0,2-2 0,-7-2 0</inkml:trace>
  <inkml:trace contextRef="#ctx0" brushRef="#br0">4875 12964 0,'0'0'0,"7"-12"0,-7 12 0,2-7 16,-2 7 0,5-9 0,-5 9 0,2-10 16,-2 10 0,4-7 0,-4 7 0,5-10 15,-5 10 0,0 0 0,4-10 0,-4 10 16,0 0 0,0 0 0,0 0 0,0 0 0,0 0 15,0 0 0,13 22 0,-10 2 16,-6 14 0,3 4 0,0-1 0,-3 7 0,0-2 16,0 4 0,0 1 0,-2 1 0,5 0 15,-5-4 0,1 0 0,2-3 0,2-3 16,0-3 0,0-12 0,2-3 0,-2-1 16,0-1 0,4 0 0,-2-2 0,1 0 15,1-6 0,0-4 0,5 1 0,-1-8 16</inkml:trace>
  <inkml:trace contextRef="#ctx0" brushRef="#br0">8048 13193 0,'0'0'0,"0"0"0,0 0 16,0 0 0,0 0 0,-38 20 0,22-7 15,-1 5 0,-5 12 0,4 2 0,-5 2 0,7 1 16,2-4 0,4 5 0,-2-7 0,12-3 16,0-3 0,3-1 0,6 3 0,1-5 15,13 12 0,7-2 0,-3-4 0,9-4 16,2-4 0,2-1 0,0-4 0,3-3 15,-8-6 0,1-2 0,-6-4 0,-5 1 16,1-7 0,-2-2 0,-3-5 0,1 0 16,-5-5 0,-4 1 0,4-16 0,-4-2 0,-8 0 15,-5 0 0,-1-1 0,-5 0 0,-5 3 16,-1 1 0,-2 6 0,1 4 16,-6 6 0,-9-13 0,0 4 0,-4 3 0,-6 6 15,0-2 0,8 3 0,5 6 0,0-1 16,2 4 0,2 1 0,3-2 0,1 3 15,1 2 0,4-1 0,1 3 0,11 2 16,-16-5 0,16 5 0,0 0 0,0 0 16,0 0 0,-20 7 0,20-7 0,0 0 15,0 0 0</inkml:trace>
  <inkml:trace contextRef="#ctx0" brushRef="#br0">9406 13249 0,'12'-13'0,"-7"8"16,1-1 0,-4-3 0,-2 9 0,9-13 16,-6 5 0,-1 0 0,4-2 0,-4 3 15,1-1 0,-2-2 0,-1 10 0,6-10 16,-6 10 0,3-12 0,-3 12 0,5-8 16,-5 8 0,0 0 0,0 0 0,0 0 0,0 0 15,0 0 0,0 0 0,-10 36 16,5-14 0,-3 12 0,3 6 0,-2 3 0,4-2 15,1 2 0,7 2 0,-1-5 0,-1 0 16,5-6 0,-2-5 0,8-7 0,-4-2 16,2 0 0,3-2 0,4-2 0,3-4 15,-3 1 0,5-6 0,1-1 0,-3-6 16,3-3 0,0-4 0,-4-3 0,4-2 16,9-7 0,-8-14 0,-6 13 0,-8 4 15,6 2 0,-7 5 0,-1-1 0,-4 0 0,2 2 16,-2 4 0,-6 4 0,7-13 0,-7 13 15,0 0 0,12 0 0,-12 0 0,0 0 16,8 15 0,-5-5 0,2 12 0,4 15 16,-1 2 0,0 6 0,0 0 0,3 1 15,-3 4 0,3 0 0,-7 1 0,3-7 16,2 6 0,-7-4 0,4-4 0,-4-7 16,-2-6 0,3-7 0,0-9 0,-1 0 0,-2-10 15</inkml:trace>
  <inkml:trace contextRef="#ctx0" brushRef="#br0">10642 9512 0,'0'-6'0,"0"6"0,-6-16 0,6 13 16,0 3 0,-6-18 0,3 10 0,1 1 16,0-1 0,2 8 0,-6-14 0,3 7 0,1-3 15,2 10 0,-4-11 0,1 4 0,1 3 16,2 4 0,-3-10 0,0 2 0,3 8 16,-2-8 0,0 1 0,2 7 0,0 0 15,-4-10 0,4 10 0,0-6 0,0 6 16,0 0 0,0 0 0,-2-9 0,2 9 15,0 0 0,0 0 0,0-7 0,0 7 16,0 0 0,2-6 0,-2 6 0,0 0 0,0 0 16,19-6 0,-7 0 0,-12 6 0,18-1 15,-6-2 0,10-2 0,0 3 0,-1-1 16,-5 1 0,7-1 0,-1 1 0,2 2 16,2-2 0,-8 2 0,7 0 0,-4 0 15,4 2 0,-6-2 0,3 2 0,0-2 16,0 5 0,-5-2 0,4-1 0,-4 1 15,5 2 0,-3-4 0,-4 5 0,2 0 0,-5-3 16,2 4 0,-3-1 0,-1 1 16,6 8 0,-4 0 0,1 4 0,1 2 15,-3 0 0,6 14 0,-1 3 0,-5 1 0,0 6 16,-3-2 0,-3 1 0,6 1 16,-8 1 0,5 7 0,-2 23 0,-6-19 0,2-5 15,-2-4 0,3 30 0,-6-22 0,3-5 16,-2 4 0,2 27 0,-3-4 0,0-1 15,1-15 0,4 15 0,-2 5 0,-8-2 16,5 1 0,-5-4 0,2-1 0,6 0 16,0-13 0,0 12 0,-2-16 0,2 20 0,0-17 15,0-10 0,8 27 0,-3-3 0,-2-17 16,3-7 0,-1 1 0,1 21 0,-1-15 16,-5-10 0,5 2 0,2 0 0,-4 2 15,-1 23 0,0-11 0,-2-14 0,0 26 16,-2-18 0,0-9 0,2 1 0,-7 3 15,2 21 0,-1-17 0,-2-7 0,0-5 16,2 1 0,4-1 0,-7 2 0,4-4 16,3-5 0,-1 0 0,-3-11 0,6-7 15,-2-1 0,-1 5 0,0-3 0,0 1 0,-2-4 16,5 6 0,0-5 0,0 1 16,0 1 0,-3-4 0,0 5 0,3-8 0,0 3 15,0 2 0,0-5 0,0 1 0,-2 4 16,2-3 0,0-5 0,0 4 0,0 2 15,-3-1 0,3 1 0,0 1 0,-5-1 16,5-4 0,0-1 0,0-1 0,0-2 16,-3 0 0,3-1 0,0 1 0,0-10 15,-3 12 0,3-4 0,0-8 0,-4 10 0,4-10 16,-4 10 0,4-10 0,-6 8 16,6-8 0,-10 2 0,10-2 0,-23 3 0,23-3 15,-65-10 0,19 0 0,-4-3 0,-30-11 16,-5-8 0,-3-3 0</inkml:trace>
  <inkml:trace contextRef="#ctx0" brushRef="#br0">3992 9145 0,'0'0'15,"0"0"0,0 0 0,0 0 0,0 0 16,0 0 0,-19 0 0,19 0 0,0 0 16,0 0 0,0 0 0,0 0 0,0 0 15,-23-4 0,23 4 0,-14-2 0,14 2 16,-16 0 0,16 0 0,-25-4 0,17 4 0,-17-3 15,7 3 0,-5 0 0,4 0 16,3 0 0,16 0 0,-29 0 0,17 0 0,12 0 16,-25 0 0,15 3 0,-4-3 0,14 0 15,-29 4 0,19-4 0,10 0 16,-24 2 0,13 1 0,-2-2 0,13-1 0,-20 3 16,10-1 0,10-2 0,0 0 0,-26 0 15,26 0 0,-13 5 0,13-5 0,0 0 16,-20 2 0,20-2 0,0 0 0,-14 8 15,14-8 0,-7 5 0,-2 5 0,1-3 0,4 1 16,-2 5 0,-4 5 0,2 5 0,0-1 16,-6 13 0,4 3 0,2-2 0,-4 0 15,1 4 0,6-2 0,-6 0 0,9 1 16,-10 1 0,4-2 0,0 0 0,0 0 16,2 2 0,4-1 0,-1 3 0,-2-3 15,2 6 0,3-2 0,-5 4 0,5-2 16,-3 5 0,3-1 0,3 3 0,-10-1 15,7 0 0,7 27 0,-5-22 0,-4-5 16,7 0 0,-2 0 0,2 27 0,-2-17 16,2-8 0,-2-1 0,3 25 0,-1-16 0,0-12 15,1 29 0,2-22 0,-5-6 16,2-1 0,-2 4 0,3 0 0,-6-7 0,5 4 16,-3-6 0,1 4 0,0-2 0,-3 1 15,0-6 0,3 2 0,-1-2 0,1 2 16,-3 0 0,0 0 0,0-2 0,0 2 15,0-1 0,-3 2 0,3-2 0,3 2 16,0 0 0,3 1 0,-6 4 0,5-4 0,3 6 16,-3-1 0,-2 3 0,4-5 0,-5 4 15,3-5 0,0 2 0,-2 1 0,0-4 16,1-5 0,1 4 0,-5-7 0,5 1 16,-1-12 0,-3 1 0,-1-6 0,3-3 15,-3 1 0,0-1 0,0 2 0,0-3 16,0 2 0,0-2 0,0 2 0,0 0 15,-4-2 0,5 3 0,-1 1 0,-1 0 16,1-2 0,0 5 0,0-1 0,-4-1 16,4 1 0,0 13 0,-5-8 0,5-1 15,-5-3 0,5-1 0,0-1 0,0 1 0,-2-2 16,2 1 0,0-2 0,-2 1 0,-1-4 16,3 5 0,0-5 0,0 3 0,0-7 15,-3 6 0,1 0 0,2-3 0,0 3 16,-3-1 0,3-1 0,0 0 0,0-3 15,0 2 0,0-3 0,0 3 0,0-7 16,0 3 0,0-3 0,0 0 0,0 3 16,0-3 0,0 3 0,3-3 0,-3 2 0,0-12 15,5 20 0,-5-10 0,0 3 0,0-13 16,3 16 0,-1-6 0,0-2 16,-2 2 0,0-10 0,10 17 0,-6-9 0,0 0 15,4 1 0,-2 1 0,0-4 0,1 4 16,4 0 0,-2-2 0,9 2 0,-3 0 15,2 0 0,0 0 0,0-3 0,5 0 16,-5 2 0,2-3 0,-2 1 0,5-2 16,-5 0 0,7 3 0,-5-6 0,-6 0 15,2 4 0,6-1 0,2-3 0,-3 3 16,-3-5 0,8 3 0,0-6 0,-4-2 0,4-2 16</inkml:trace>
  <inkml:trace contextRef="#ctx0" brushRef="#br0">15443 10914 0,'0'0'0,"0"0"0,0-13 16,0 13 0,0 0 0,0-7 0,0 7 15,0 0 0,0 0 0,0 0 0,0 0 16,0 0 0,0 0 0,-3-11 0,3 11 16,0 0 0,0 0 0,0 0 0,0 0 15,3 38 0,-8-17 0,-1 17 0,-7 8 16,-4 27 0,4-12 0,-12 14 0,0 2 0,-2-4 15,5-14 0,0 12 0,7-15 0,0-6 16,0-2 0,3-5 0,4 4 0,-2-7 16,0-1 0,0-4 0,3-8 0,2-12 15,3 5 0,-5-6 0,7 1 0,-1-6 16,-2-1 0,3-8 0,-3 10 0,3-10 16,0 0 0,0 0 0,0 0 0,0 0 15,16-32 0,-7-5 0,7-2 0,-2-8 16,-3-2 0,15-20 0,-11 10 0,9-13 0,-3 15 15,-9 10 0,6 0 0,-6 1 0,4 1 16,-7 1 0,2-1 0,-1 4 0,3 1 16,-9-3 0,7 7 0,-5 6 0,-1 3 15,3 6 0,-2-2 0,-1 5 0,1-4 16,0 6 0,-1 3 0,-3 3 0,1 0 16,0 3 0,-1-1 0,-2 8 0,7-10 15,-7 10 0,8-4 0,-8 4 0,0 0 16,0 0 0,25 17 0,-13 5 0,-1-2 0,6 17 15,-1 5 0,1-3 0,-4 3 0,4 4 16,-1-5 0,-4 2 0,-2 0 16,2-2 0,-1 1 0,2-1 0,-2-6 0,-3 6 15,-2-4 0,-1-8 0,1 7 0,2-4 16,-5-9 0,-1 0 0,4-7 0,-4 9 16,1-10 0,2 0 0,-5-5 0,3 2 15,-3-5 0,4 5 0,-4-12 0,2 15 0,1-8 16,-3-7 0,0 11 0,0-11 15,0 0 0,0 0 0,0 17 0,0-17 16,0 0 0,-12 8 0,12-8 0,-16 2 0,16-2 16,-32-2 0,7-3 0</inkml:trace>
  <inkml:trace contextRef="#ctx0" brushRef="#br0">15503 11780 0,'-33'-13'0,"6"5"16,3-2 0,-1 3 0,-14-10 0,1 2 16,3 1 0,-1-2 0,9 1 0,1 6 15,11-3 0,-2 4 0,1-4 0,2 2 16,3 2 0,3 1 0,3 1 0,5 6 15,-9-13 0,9 13 0,3-10 0,-3 10 0,14-12 16,6 2 0,1 0 0,23-3 16,0 0 0,2 1 0,3 2 0,-3 3 0,4 7 15,0-4 0,-6 4 0,-1 0 0,1 4 16,1 0 0,-8 5 0,-7-5 0,-6 5 16,-4-6 0,-7 5 0,1-3 0</inkml:trace>
  <inkml:trace contextRef="#ctx0" brushRef="#br0">14837 10818 0,'0'-8'0,"0"8"0,-4-13 0,4 13 16,0 0 0,-3-14 0,3 14 0,0 0 16,0 0 0,0 0 0,0 0 0,0 0 15,7 39 0,-5 0 0,-4 9 0,2 3 0,-4 31 16,-2-4 0,6 2 0,-8-4 0,0 3 16,3 2 0,-4 1 0,4-4 0,-6 6 15,6-5 0,-6 0 0,7-20 0,-1 15 16,5-13 0,-5-18 0,5 7 0,0-4 15,-3-1 0,6-3 0,-3-3 0,1 0 16,3-11 0,-1-5 0,3 0 0,-3-5 16,2-4 0,3-1 0,3-8 0,-11-5 0,22-5 15</inkml:trace>
  <inkml:trace contextRef="#ctx0" brushRef="#br0">16383 10699 0,'2'-9'0,"-2"9"0,0 0 0,0 0 0,0 0 16,0 0 0,0 0 0,6-10 0,-6 10 15,0 0 0,0 0 0,0 0 0,0 0 16,0 0 0,2 38 0,1-14 0,-1 21 16,-2 3 0,-2 28 0,-1 0 0,-5 6 15,0 4 0,-3 3 0,0-1 0,-5 8 0,6 1 16,-16 68 0,9-58 0,13-24 0,-5 3 16,6-1 0,0-1 0,3-5 15,0-18 0,3-17 0,-6 3 0,6-4 0,0-2 16,3-6 0,-1-6 0,3-7 0,-3-2 15,-5-5 0,6-3 0,-4-2 0,5-6 16,-7-4 0,0 0 0,0 0 0</inkml:trace>
  <inkml:trace contextRef="#ctx0" brushRef="#br0">16895 11377 0,'-14'-4'15,"8"-2"0,6 6 0,-8-7 0,8 7 16,-9-5 0,9 5 0,0 0 0,-4-10 16,4 10 0,0 0 0,0 0 0,0 0 15,0 0 0,11-13 0,14 9 0,15-12 16,6 0 0,12-1 0,-3 2 0,-4 2 16,2 1 0,1-1 0,-1 3 0,-5 2 15,2 0 0,-9 1 0,6 4 0,-14 0 16,-8 1 0,-1 0 0,-2 2 0,-5 0 15,-17 0 0,23 2 0,-23-2 0,20 5 0,-20-5 16,4 10 0,-4-10 0,-9 15 0,1-8 16,-12 7 0,1 1 0</inkml:trace>
  <inkml:trace contextRef="#ctx0" brushRef="#br0">17348 11394 0,'-27'15'16,"-3"-5"0,4-1 0,-14 5 0,13-2 16,-1-5 0,11-2 0,-4 2 0,8-1 15,-1-2 0,3 0 0,1-1 0,-2 1 16,12-4 0,-13 3 0,13-3 0,-11 3 0,11-3 15,0 0 0,-11 6 0,11-6 0,0 0 16,0 0 0,0 0 0,0 0 16,0 0 0,30 16 0,-5-10 0,15-2 0,7 2 15,-3-2 0,4-4 0,-1 3 0,6 0 16,-6-3 0,37 0 0,-49 0 16,-7 0 0,-1 0 0,-4 0 0,-1 0 15,-5 0 0,-17 0 0,26 0 0,-26 0 16,17 0 0,-17 0 0,0 0 0,19 2 15,-19-2 0,0 0 0,0 0 0,0 0 16,22 0 0,-22 0 0,0 0 0,0 0 0,0 0 16,0 0 0,0 0 0,0 0 0,0 0 15,0 0 0,16-2 0,-16 2 0,0 0 16,0 0 0,0 0 0,0 0 0,9-8 16,-9 8 0</inkml:trace>
  <inkml:trace contextRef="#ctx0" brushRef="#br0">18508 11587 0,'0'0'0,"-6"-4"16,6 4 0,0 0 0,0 0 0,0 0 16,0 0 0,-12-3 0,12 3 0,0 0 15,0 0 0,0 0 0,0 0 0,0 0 16,-12-5 0,12 5 0,0 0 0,-9-5 15,9 5 0,0 0 0,0 0 0,0 0 0,-14-3 16,14 3 0,0 0 0,0 0 16,-11-4 0,11 4 0,0 0 0,0 0 0,0 0 15,0 0 0,0 0 0,0 0 0,0 0 16,0 0 0,0 0 0,0 0 0,0 0 16,0 0 0,58 0 0,-37 2 0,4 0 15,-1-2 0,2 3 0,-4-3 0,-1 1 0,1 3 16,0-4 0,3 0 0,-6 0 15,6 0 0,-6 0 0,2-4 0,1 4 16,1 0 0,-2-1 0,1-2 0,0 1 0,-3-3 16,3 0 0,-1 2 0,2-4 0,-7 4 15,1-1 0,-9-2 0,3 4 0,0 0 16,-11 2 0,13-6 0,-13 6 0,15-2 16,-15 2 0,0 0 0,10-2 0,-10 2 15,0 0 0,11-3 0,-11 3 0,0 0 16,0 0 0,0 0 0,0 0 0,0 0 15,0 0 0,0 0 0,0 0 0,0 0 16</inkml:trace>
  <inkml:trace contextRef="#ctx0" brushRef="#br0">19260 11236 0,'0'-8'0,"0"8"0,2-12 16,-2 12 0,3-8 0,-3 8 0,4-11 0,-4 11 16,0 0 0,0-7 0,0 7 0,0 0 15,0 0 0,0 0 0,0 0 0,0 0 16,0 0 0,0 0 0,0 0 0,0 0 16,3 45 0,-6-7 0,3 11 0,-4 4 15,-1 23 0,-3-2 0,0 10 0,-1-3 16,4-4 0,-4-18 0,4-10 0,0-2 15,5 1 0,-6-7 0,4-1 0,2-1 16,0-9 0,0-8 0,0 0 0,0-5 16,0-1 0,0-3 0,0-3 0,0 2 15,2-6 0,-2-6 0,0 14 0,0-14 0,0 11 16,0-11 0,0 7 0,0-7 0,0 0 16,0 0 0,-2 13 0,2-13 0,0 0 15,0 0 0,0 0 0,0 0 0,0 0 16,0 0 0,0 0 0,0 0 0,0 0 15,0 0 0,0 0 0,-25-33 0</inkml:trace>
  <inkml:trace contextRef="#ctx0" brushRef="#br0">20624 11587 0,'0'0'16,"-12"-7"0,12 7 0,-8-9 0,8 9 15,-10-6 0,10 6 0,-12-5 0,12 5 16,-11-5 0,11 5 0,-16-5 0,5 3 16,11 2 0,-22-3 0,11 0 0,-2 1 15,13 2 0,-25-2 0,3-1 0,2 3 16,4-3 0,2 1 0,-2 2 0,16 0 0,-25-2 15,15-1 0,-2 3 0,12 0 0,-21-5 16,12 5 0,1-2 0,8 2 16,-13-3 0,13 3 0,-12-3 0,12 3 0,0 0 15,0 0 0,-12-2 0,12 2 0,0 0 16,-9-1 0,9 1 0,0 0 0,0 0 16,0 0 0,0 0 0,0 0 0,0 0 15,30-12 0,-6 9 0,2-1 0,0 1 0,15-1 16,1 0 0,-1 0 0,3 2 15,-1-2 0,-2 1 0,4 1 0,-15-1 16,2 3 0,-4-2 0,-1-1 0,17 3 0,-11 0 16,7-2 0,-10 2 0,-5 0 0,0-5 15,-3 5 0,-6 0 0,2 0 0,-3 0 16,-15 0 0,22-3 0,-22 3 0,16 0 16,-16 0 0,0 0 0,0 0 0,0 0 15,0 0 0</inkml:trace>
  <inkml:trace contextRef="#ctx0" brushRef="#br0">20194 11720 0,'0'0'0,"-12"2"0,12-2 0,0 0 16,0 0 0,0 0 0,0 0 0,0 0 0,0 0 15,0 0 0,0 0 0,0 0 0,0 0 16,51 8 0,-6-13 0,2 2 16,3 1 0,1-8 0,7 3 0,-3-3 0,-4 4 15,7-1 0,-3-2 0,-3 2 0,3-1 16,-7 1 0,-3 0 0,-12 4 0,-3-2 16,-6-1 0,-2 4 0,0-3 0,-7 3 15,-1-1 0,-2 3 0,-12 0 0,0 0 16</inkml:trace>
  <inkml:trace contextRef="#ctx0" brushRef="#br0">20805 11204 0,'-4'-4'15,"4"4"0,0 0 0,-3-15 0,3 13 0,0 2 16,0 0 0,0 0 0,0 0 16,0-13 0,0 13 0,0 0 0,0 0 15,0 0 0,0 0 0,0 0 0,0 0 0,-13 40 16,2-2 0,-3 1 0,-2 2 16,-1 8 0,0-1 0,4 2 0,-6 0 0,0 28 15,2-22 0,4-10 0,1-2 0,2 0 16,2-3 0,3-2 0,-2-5 0,5-5 15,2-4 0,2-3 0,7 1 0,-2-3 16,5-1 0,2-4 0,7-2 0,16 1 16,1-4 0,5-10 0,4-4 0,4-12 15</inkml:trace>
  <inkml:trace contextRef="#ctx0" brushRef="#br0">21765 11294 0,'3'-13'0,"0"8"0,-3 5 16,0-10 0,0 10 0,0 0 0,0 0 15,-6-12 0,6 12 0,0 0 0,0 0 0,0 0 16,0 0 0,0 0 0,-30 29 16,14-11 0,-10 16 0,5-2 0,-1 5 15,5 3 0,6-1 0,-2-2 0,-4 3 0,6-1 16,7-10 0,-5 8 0,9-9 0,0-3 15,0-8 0,2 7 0,5-7 0,0 4 16,1-7 0,3 1 0,4-3 0,6-1 16,-2-2 0,3-3 0,0-9 0,2 0 15,3-1 0,13-14 0,-5-2 0,-2-3 16,-3-3 0,-2-9 0,-3 6 0,-4-5 16,-4-1 0,-2 7 0,-8 3 0,1 2 0,-6 0 15,4 3 0,-4-1 0,-2 0 0,-2 4 16,0-3 0,-2 5 0,-6 0 0,10 3 15,-7-1 0,0 5 0,-1 0 0,-9-5 16,1 1 0,2 4 0,-8 1 0,3 1 16,-3-1 0,0 5 0,-1 1 0,-6 1 15,2 3 0,2 4 0,-16 6 0,-3 5 16,8-1 0,-5 6 0,2 2 0,-1 4 16</inkml:trace>
  <inkml:trace contextRef="#ctx0" brushRef="#br0">20072 12777 0,'-24'3'0,"24"-3"0,0 0 0,0 0 15,0 0 0,0 0 0,0 0 0,0 0 16,0 0 0,0 0 0,61-6 0,-15-1 16,9 4 0,38-9 0,0 4 0,7-8 15,-6 7 0,7-1 0,-7 0 0,-6-2 16,-6-4 0,2 10 0,-23 0 0,-10 5 15,1-7 0,1 6 0,-4 2 0,-3-3 0,-14 0 16,-2 1 0,-4 2 0,-1-2 16,-2 2 0,-5-3 0,-18 3 0,30 0 0,-20 0 15,-10 0 0,23-3 0,-23 3 0,0 0 16,20 0 0,-20 0 0,0 0 0,0 0 16,0 0 0,12-2 0,-12 2 0,0 0 15,0 0 0</inkml:trace>
  <inkml:trace contextRef="#ctx0" brushRef="#br0">20177 13003 0,'0'0'15,"0"0"0,0 0 0,0 0 0,0 0 16,0 0 0,0 0 0,80-6 0,-29 2 15,9-2 0,36 2 0,0-2 0,-2 2 0,2 1 16,-3-3 0,2 2 0,1 2 16,-9-5 0,-5 1 0,1 3 0,-28-1 15,-6 4 0,-8 4 0,3-8 0,-14 2 0,-5 2 16,-4 0 0,-4 0 0,-17 0 0,27 0 16,-27 0 0,23 0 0,-23 0 0,15 0 15,-15 0 0,15 0 0,-15 0 0,0 0 16,0 0 0,0 0 0,0 0 0,24 0 15,-24 0 0,0 0 0,0 0 0,0 0 16,0 0 0,0 0 0,0 0 0,19 0 16,-19 0 0,0 0 0,0 0 0,0 0 0,0 0 15,0 0 0,0 0 0</inkml:trace>
  <inkml:trace contextRef="#ctx0" brushRef="#br0">16828 4298 0,'0'0'15,"0"0"0,-11-8 0,11 8 0,0 0 0,-4-5 16,4 5 0,0 0 0,0 0 0,-11-3 16,11 3 0,0 0 0,0 0 0,-17-2 15,17 2 0,0 0 0,-20-3 0,20 3 16,0 0 0,-23 0 0,23 0 0,-17 3 15,17-3 0,0 0 0,-16 0 0,16 0 16,0 0 0,0 0 0,-17 2 0,17-2 16,0 0 0,0 0 0,0 0 0,0 0 0,0 0 15,0 0 0,0 0 0,0 0 0,0 0 16,0 0 0,76 13 0,-21-8 0,3 0 16,32 0 0,0 0 0,4-2 0,1 1 15,3-1 0,-7-3 0,7 3 0,2-3 16,-7 0 0,-5 0 0,-3-3 0,-14 0 15,-15 3 0,2-3 0,-1 3 0,-2-1 16,0 1 0,-7-3 0,0 0 0,-2 3 16,1 0 0,-1 0 0,-7 0 0,-6 0 15,-8 3 0,-1-3 0,1 0 0,-1 0 0,-8 0 16,1 3 0,-7-3 0,-10 0 0,23 0 16,-23 0 0,15 0 0,-15 0 0,0 0 15,18 0 0,-18 0 0,0 0 0,0 0 16,14 0 0,-14 0 0,0 0 0,0 0 15,0 0 0,0 0 0,13-3 0,-13 3 16,0 0 0,0-10 0,0 10 0,-8-17 16,0 6 0,-8-3 0,-5-4 0,-9-8 15,-4 1 0,-3 0 0,0-1 0,-5 3 0,4-2 16,-3 0 0,6 2 0,-7 5 16,4-2 0,5 0 0,6 7 0,3 1 0,4 5 15,1-3 0,-1 0 0,6 6 0,4-4 16,-1 3 0,0 3 0,11 2 0,-13-8 15,13 8 0,0 0 0,-15-8 0,15 8 16,0 0 0,0 0 0,0 0 0,0 0 16,0 0 0,0 0 0,34 41 0,1-11 15,0-1 0,7 0 0,-4 4 0,3 1 16,-1-3 0,-3 3 0,-1-3 0,-4 0 0,-4 1 16,-3-4 0,-7-3 0,-3-1 0,-8-5 15,-1 4 0,-6-1 0,0 2 16,-9 1 0,-10 13 0,-5-4 0,-6 4 0,-9-5 15,-2-1 0,1 3 0,-6-6 0,4-1 16,1-1 0,0-1 0,8-4 0,5-6 16,7 1 0,6-4 0,3-3 0,5 0 15,2-4 0,8 3 0</inkml:trace>
  <inkml:trace contextRef="#ctx0" brushRef="#br0">20118 3841 0,'0'0'16,"0"0"0,0 0 0,0 0 0,0 0 15,0 0 0,0 0 0,0 0 0,-22 33 16,10-15 0,-10 18 0,2 6 0,-9-3 16,2 5 0,-2 1 0,3-3 0,-5 4 15,4-3 0,2-2 0,3-1 0,-1-4 16,3 2 0,3-3 0,1-9 0,5-1 16,-6-7 0,9 0 0,-2 0 0,0-3 15,3-3 0,2-2 0,-1-2 0,4-3 0,2-5 16,-9 5 0,9-5 0,0 0 0,0 0 15,-19-22 0</inkml:trace>
  <inkml:trace contextRef="#ctx0" brushRef="#br0">19600 4325 0,'-4'-30'16,"-1"8"0,1-1 0,3 2 0,-5 4 15,6-6 0,-5 5 0,5-2 0,0 6 16,0-1 0,0 3 0,0 2 0,0 10 16,0-18 0,0 18 0,3-12 0,-3 12 15,0-10 0,0 10 0,0 0 0,0 0 0,0 0 16,13-3 0,-13 3 0,0 0 15,30 18 0,-10-5 0,-3 1 0,4 2 0,-2-1 16,17 9 0,-1 0 0,1-1 0,-4 2 16,7-4 0,0 2 0,-7-1 0,4 1 15,-11-7 0,-1 0 0,-2-5 0,0 4 16,-2-2 0,1 0 0,-2-3 0,-3 0 16,-2 2 0,-3-6 0,-3 1 0,-3-4 15</inkml:trace>
  <inkml:trace contextRef="#ctx0" brushRef="#br0">19580 4098 0,'0'0'15,"0"0"0,0 0 0,0 0 0,0 0 0,0 0 16,0 0 0,0 0 0,28 14 0,-9-6 16,3 5 0,-3-5 0,1 2 0,6 2 15,-4-1 0,17 4 0,-9 0 0,8 2 16,-8-4 0,5 3 0,-3-3 0,-8-3 16,-2-6 0</inkml:trace>
  <inkml:trace contextRef="#ctx0" brushRef="#br0">19947 3851 0,'0'0'0,"-5"-5"16,5 5 0,0 0 0,0 0 0,0 0 15,0 0 0,0 0 0,0 0 0,-11 20 16,5-10 0,4 12 0,-4 0 0,-3-2 16,-4 16 0,3 2 0,1-1 0,2 0 0,-2-3 15,1 4 0,-1-9 0,1 6 0,-1-2 16,5 5 0,-3-4 0,5-4 0,2-3 16,2 9 0,2-5 0,1-7 0,1-1 15,4-2 0,2-3 0,1 2 0,-2-5 16,3-5 0,-4-5 0,5-2 0</inkml:trace>
  <inkml:trace contextRef="#ctx0" brushRef="#br0">20177 3537 0,'-35'-10'0,"-4"1"0,-2 3 0,0 0 15,-5-2 0,4 6 0,-1 2 0,-7 0 16,9 2 0,1 2 0,-5 3 0,3 5 16,-6 2 0,2 6 0,-1 3 0,-2 4 15,2 4 0,-22 13 0,18-4 0,-7 14 16,6 6 0,8-12 0,-2 15 0,11-12 16,-4 17 0,11-14 0,10-8 0,-7 31 0,8-20 15,6-9 0,9 2 0,4 1 0,6-3 16,4-2 0,6 3 0,7 1 15,5-6 0,25 15 0,-12-16 0,-3-11 0,6 0 16,4-9 0,1-1 0,4-5 0,26 0 16,8-7 0,-4-8 0,2-7 0,3-5 15,-7-8 0,7-4 0,2-7 0,-6-6 16,-4-8 0,-5-2 0,-6-3 0,-3-3 0,-6-3 16,-17 9 0,-12 5 0,0-3 15,1 2 0,-16 0 0,-2-1 0,1 1 16,-10-2 0,-3 14 0,-4-13 0,-4 8 0,2 4 15,-7-7 0,-4 3 0,3 4 0,-2 7 16,0 1 0,-1 3 0,0-4 0,-4 3 16,4 0 0,0 2 0,-4 0 0,-2-2 15,5 3 0,-5 0 0,0-2 0,1 3 16,-2 2 0,3 1 0,1 1 0,-4-4 16,1 6 0,3 2 0,0 0 0,-7-2 15,-1 3 0,2-1 0,-3 3 0,-2-2 0,-12 4 16,-1-2 0,1 3 0,1-1 15,2 3 0,-5 5 0,11-2 0,0-1 0,7 1 16,-1-1 0,3 3 0,-1 2 0,-1 4 16,5-1 0,-5 2 0,4 0 0,-3 2 15,3 4 0,3-1 0</inkml:trace>
  <inkml:trace contextRef="#ctx0" brushRef="#br0">15470 14552 0,'0'0'0,"0"0"0,7 9 16,-7-9 0,0 0 0,0 0 0,0 0 15,0 0 0,2 10 0,-2-10 0,0 0 16,0 0 0,0 0 0,0 0 0,0 0 15,0 0 0,0 0 0,0 0 0,0 0 0,0 0 16,0 0 0,0 0 0,0 0 16,0 0 0,0 0 0,0 0 0,0 0 0,0 0 15,0 0 0,0 0 0,0 0 0,0 0 16,0 0 0,0 0 0,0 0 0,0 0 16,0 0 0,0 0 0,0 0 0,11 6 15,-11-6 0,0 0 0,41-6 0,-2-4 16,7 1 0,-1-5 0,3 2 0,4 0 15,-3 2 0,3-1 0,-5 5 0,-1-1 16,-1 0 0,-2 3 0,-2 0 0,3 1 16,-11 3 0,-6-2 0,-3 2 0,1 0 0,-6 0 15,0 0 0,-19 0 0,25 2 16,-25-2 0,20 3 0</inkml:trace>
  <inkml:trace contextRef="#ctx0" brushRef="#br0">15854 14662 0,'-19'6'0,"19"-6"0,-13 3 16,1 0 0,12-3 0,0 0 0,0 0 16,-12 6 0,12-6 0,0 0 0,0 0 15,0 0 0,0 0 0,-13 3 0,13-3 16,0 0 0,0 0 0,0 0 0,0 0 15,28 14 0,-1-10 0,17 4 0,2-6 16,4 1 0,5-1 0,-4 3 0,4-2 16,3-3 0,-1 2 0,1-2 0,-4-2 15,1 2 0,-5-3 0,-3 1 0,-4-3 0,1 0 16,-11-5 0,-9 1 0,-4-1 16</inkml:trace>
  <inkml:trace contextRef="#ctx0" brushRef="#br0">16320 13971 0,'-6'-7'0,"-5"1"16,11 6 0,-11-9 0,11 9 0,0 0 0,0 0 16,0 0 0,0 0 0,0 0 0,0 0 15,-8-7 0,8 7 0,0 0 0,0 0 16,32 27 0,-12-13 0,12 12 0,2 1 15,2 5 0,2 0 0,0 0 0,-4 0 16,3 1 0,0 2 0,-5 1 0,-2-1 16,-4-2 0,-1 2 0,-3 1 0,-2-3 15,-7 2 0,4-1 0,-9 1 0,-3 2 16,-2-11 0,0-1 0,-6 1 0,-3-3 16,2 0 0,-7 11 0,-4-7 0,2-2 15,-11 5 0,-1 2 0,-8-4 0,-3 1 0,2-2 16,-3-2 0,0-1 0,3-2 0,4 1 15,-3-5 0,3 0 0,7-5 0,2-3 16,3-2 0,-2-4 0</inkml:trace>
  <inkml:trace contextRef="#ctx0" brushRef="#br0">19295 14193 0,'0'0'16,"0"0"0,0 0 0,0 0 0,0 0 15,0 0 0,0 0 0,0 0 0,0 0 0,0 0 16,0 0 0,-13-14 0,18 4 15,7-7 0,-3 0 0,0-4 0,0 4 16,3-3 0,-5-2 0,1 3 0,-2-1 0,-3-3 16,-1 6 0,-2-4 0,-2 2 0,-7 3 15,-2 1 0,-5 0 0,-2 5 0,-8 0 16,-18 4 0,-5 0 0,3 6 0,-7 3 16,4 6 0,-5-2 0,1 6 0,1 0 15,11 2 0,3-1 0,8 3 0,8-2 16,4 0 0,3-3 0,7 6 0,1 3 15,10-3 0,9 4 0,11 11 0,9-1 0,11-1 16,23 13 0,9-4 0,-19-10 16,21 9 0,-22-12 0,-9 1 0,7-5 0,-13 2 15,2 3 0,-4-3 0,-6 3 0,-9-10 16,-2 3 0,-6-7 0,1 4 16,-11-5 0,4 3 0,-7-4 0,-2-2 0,-2 0 15,-5 0 0,-6 4 0,-3 4 0,-3-4 16,-6-4 0,3 0 0,-6-2 0,-10-1 15,8 1 0,3-6 0,2 0 0,1-4 16,-4 2 0,1-5 0,2 0 0,0 0 0,1-2 16,2 0 0,3-3 0,-6-1 0,5 2 15,3 0 0,0-1 0,3 2 0,4 0 16,-4-2 0,5 6 0,2-4 0,-6 1 16,8-1 0,-3 0 0,8 8 0,-11-7 15,11 7 0,-9-7 0,9 7 0,0 0 16,0 0 0,0 0 0</inkml:trace>
  <inkml:trace contextRef="#ctx0" brushRef="#br0">19676 14435 0,'-4'-16'16,"4"16"0,-7-12 0,7 12 0,-7-10 15,7 10 0,-4-6 0,4 6 0,-5-10 16,5 10 0,0 0 0,0 0 0,5-15 16,-5 15 0,20-10 0,4 0 0,0 0 0,16 3 15,1-3 0,-4 5 0,-4-2 0,-6 7 16,-2 0 0,-3 0 0,-3 0 16,-5 3 0</inkml:trace>
  <inkml:trace contextRef="#ctx0" brushRef="#br0">19762 14503 0,'-10'4'16,"10"-4"0,0 0 0,0 0 15,0 0 0,0 0 0,0 0 0,0 0 16,0 0 0,70-4 0,-47 1 0,19-4 0,-2 4 16,-6 0 0,6 1 0,2-2 0,-1-3051 15,-8 6106 0,8-3053 0,-5 2 0</inkml:trace>
  <inkml:trace contextRef="#ctx0" brushRef="#br0">20818 13900 0,'13'-13'0,"1"1"0,-3 1 15,3-1 0,-3 6 0,-1-4 0,-1 4 16,-9 6 0,19-14 0,-13 7 0,-1-1 16,1 0 0,-6 8 0,8-13 0,-8 13 0,0-13 15,0 13 0,-11-9 0,-1 1 0,-6 0 16,-4 1 0,-3 2 0,-16 0 0,7-2 15,10 4 0,1 1 0,3 2 0,20 0 16,-30 2 0,30-2 0,-21 3 0,21-3 16,-15 2 0,15-2 0,-3 12 0,3-12 15,9 18 0,7-1 0,1-1 0,13 10 16,0 1 0,0-2 0,-6-6 0,-1-2 0,-4 1 16,-4-3 0,2 0 0,-6-1 15,1 3 0,-7-7 0,0 3 0,1-1 0,-4-3 16,-2 3 0,-2 1 0,2-3 0,-3 3 15,0-4 0,3-9 0,-2 20 0,2-10 16,0-10 0,2 18 0,-2-8 0,6 0 16,-1 1 0,1-1 0,5 5 0,2 1 15,-2 3 0,5-5 0,1 4 0,-6-1 16,0-2 0,1-4 0,-8 2 0,-1 2 16,5-3 0,-8 5 0,3 1 0,-3 1 0,-3 0 15,-5-3 0,5 2 0,-1-4 0,-6 2 16,5-7 0,2 4 0,-5-3 15,6-3 0,2-7 0,-6 14 0,3-6 0,3-8 16,-3 13 0,3-13 0,6 12 0,-6-12 16,8 7 0,-8-7 0,26 8 0,-16-6 15,2 1 0,-12-3 0,48 0 0</inkml:trace>
  <inkml:trace contextRef="#ctx0" brushRef="#br0">21431 13928 0,'0'0'0,"-11"-10"0,11 10 15,-8-11 0,8 11 0,-8-7 0,8 7 16,0 0 0,-7-7 0,7 7 0,0 0 16,-7-8 0,7 8 0,0 0 0,0 0 15,0 0 0,0 0 0,0 0 0,-14 30 16,12-9 0,2 2 0,0 19 0,0-1 15,2 0 0,3 1 0,1-3 0,-3 1 16,5-2 0,0-3 0,6 1 0,-5-11 0,1-2 16,-2-3 0,-2-4 0,5 0 0,0-1 15,-3-3 0,0-2 0,0-2 0,0-4 16,-8-4 0,20 3 0,-20-3 0,24-7 16,-5-3 0,-1-8 0,-3-2 0,7-11 15</inkml:trace>
  <inkml:trace contextRef="#ctx0" brushRef="#br0">21689 14250 0,'7'-28'16,"-1"3"0,-3 4 0,-3 4 0,3-4 15,-1 3 0,-2-2 0,-2 5 0,4 0 0,-4 3 16,2-1 0,0 0 0,0 1 16,0 12 0,0-19 0,0 9 0,0-2 0,0 12 15,0-15 0,0 15 0,0-15 0,0 15 16,-3-13 0,3 13 0,0 0 0,0 0 16,-5-6 0,5 6 0,0 0 0,0 0 15,0 0 0,-22 39 0,7-17 0,-3 13 16,-2-1 0,4 1 0,-1 5 0,2-4 15,-4 0 0,6-1 0,3 0 0,-4 4 16,3-11 0,3-3 0,5-7 0,-2 5 0,5-3 16,-3 0 0,6-1 0,0-3 0,2-4 15,0-2 0,7-3 0</inkml:trace>
  <inkml:trace contextRef="#ctx0" brushRef="#br0">21954 14252 0,'0'-10'0,"0"10"0,0 0 0,0 0 16,0 0 0,0 0 0,0 0 0,-19 26 16,12-4 0,-6-2 0,-3 16 0,4 1 15,-2-1 0,2-3 0,4 5 0,-4-2 16,2 0 0,6-8 0,-4-1 0,6-6 15,2 0 0,0 0 0,2-2 0,-2 1 16,8-5 0,-8-3 0,1-3 0,-1-9 16,6 10 0,-6-10 0</inkml:trace>
  <inkml:trace contextRef="#ctx0" brushRef="#br0">22312 14197 0,'0'0'0,"0"0"0,9-8 0,-9 8 16,0 0 0,0 0 0,0 0 0,13 21 15,-10-9 0,0 8 0,-3 3 0,0 2 16,0-1 0,-6-2 0,-2 13 0,6-6 16,-7-4 0,-4 10 0,5-5 0,-1-7 15,-2-5 0,0 3 0,1-2 0,-2-3 0,2 2 16,0-3 0,-4-5 0,10-2 0,-4-4 16</inkml:trace>
  <inkml:trace contextRef="#ctx0" brushRef="#br0">22536 13925 0,'0'0'0,"4"-12"0,-4 12 15,0 0 0,0-10 0,0 10 16,0 0 0,0 0 0,0 0 0,0 0 0,0 0 15,0 0 0,27 35 0,-19-9 0,3 11 16,1 0 0,3 2 0,-3 1 0,0-1 16,9-2 0,-5-1 0,1-5 0,-4-1 15,1-10 0,-3 1 0,2-6 0,-1-2 16,-4-1 0,-2-2 0,4-6 0,1-2 16,-11-2 0,0 0 0</inkml:trace>
  <inkml:trace contextRef="#ctx0" brushRef="#br0">22936 13935 0,'0'-15'16,"0"15"0,0-10 0,0 10 0,0 0 15,0 0 0,0 0 0,0 0 0,0 0 16,0 0 0,-30 42 0,19-23 0,-8 16 16,8 1 0,-5-3 0,6 5 0,-5-5 0,7-3 15,4-5 0,-2-1 0,0 1 0,6 0 16,0-3 0,0 0 0,2 3 15,2-8 0,2 1 0</inkml:trace>
  <inkml:trace contextRef="#ctx0" brushRef="#br0">23229 14222 0,'9'-8'0,"-9"8"0,6-8 0,-6 8 0,0 0 15,0 0 0,0 0 0,0 0 0,30 13 16,-21-7 0,0 11 0,3-1 0,-3 3 16,-2 1 0,-2 2 0,4 1 0,-9-4 15,3 5 0,-3-2 0,-3 3 0,-1-5 16,-1 3 0,3-1 0,-4-3 0,2-1 16,-3-4 0,1-1 0,1 0 0,2-4 15,3-9 0,-5 14 0,5-14 0,0 8 16,0-8 0,0 0 0,17 5 0,-17-5 0,0 0 15,71-20 0,-30 4 0,-2-6 0,-1-4 16,3 0 0</inkml:trace>
  <inkml:trace contextRef="#ctx0" brushRef="#br0">23996 14152 0,'22'7'15,"-22"-7"0,8 10 0,-2-3 0,0 0 16,2 11 0,0 1 0,-6 3 0,1-2 16,-6 3 0,3 2 0,-2 11 0,-3-8 0,-1 2 15,1-9 0,-9 14 0,3-8 0,-1-5 16,2-5 0,2 3 0,0-5 0,-5-1 16,6 1 0,-7-8 0,9-1 0,5-6 15</inkml:trace>
  <inkml:trace contextRef="#ctx0" brushRef="#br0">24185 13814 0,'0'0'15,"0"0"0,0 0 0,0 0 0,0 0 16,0 0 0,0 0 0,14 28 0,-12-5 15,4-1 0,-1 1 0,3-1 0,1 1 0,2 1 16,-3-2 0,3-3 0,0 3 0,2-4 16,2-1 0,-2 1 0,1 0 15,2-6 0,-2-1 0,-7-5 0,-7-6 0,26 4 16</inkml:trace>
  <inkml:trace contextRef="#ctx0" brushRef="#br0">24659 13769 0,'0'0'0,"0"0"0,2-11 0,-2 11 15,0 0 0,0 0 0,0 0 0,0 0 16,0 0 0,0 0 0,0 0 0,-30 41 16,6-10 0,4 4 0,-10 5 0,10 0 15,-8 4 0,0-1 0,3 2 0,0 0 16,4-3 0,2-2 0,-1 1 0,4-3 15,-1-5 0,9-5 0,0-6 0</inkml:trace>
  <inkml:trace contextRef="#ctx0" brushRef="#br0">24657 14214 0,'-3'-10'0,"3"10"0,0 0 0,0 0 15,-4-11 0,4 11 0,0 0 0,0 0 0,0 0 16,0 0 0,-2-12 0,2 12 0,0 0 16,0 0 0,17-7 0,-17 7 0,15-5 15,-3 0 0,-12 5 0,16-5 0,-16 5 16,14-3 0,-14 3 0,0 0 0,16-2 15,-16 2 0,0 0 0,0 0 0,0 0 16,0 0 0,0 0 0,12 17 0,-12-17 16,0 10 0,0-10 0,-7 16 0,7-6 15,0-10 0,0 23 0,0-11 0,7-2 16,-2 15 0,0-7 0,6 1 0,-2-2 0,1 4 16,1-2 0,-2-3 0,2 4 0,-3-2 15,-1-1 0,0-1 0,-7-5 0,2 5 16,-2-8 0,0 3 0,0-11 0,-5 22 15,1-12 0,-1 0 0,-3 0 0,0-4 16,3 3 0,-6 1 0,2-4 0,-1 0 16,10-6 0,-18 10 0,18-10 0,-12 0 15,12 0 0,0 0 0,-18-20 0</inkml:trace>
  <inkml:trace contextRef="#ctx0" brushRef="#br0">24944 13330 0,'0'0'0,"-6"-11"15,6 11 0,0 0 0,0 0 0,8-13 16,-8 13 0,0 0 0,0 0 0,0 0 16,41 16 0,-16-6 0,-3 6 0,16 6 0,-2-2 15,-4 6 0,-10-6 0,6 13 0,-12-9 16,-2-2 0,2 11 0,-4-10 0,-7 3 15,-2-4 0,-3-3 0,3 8 0,-6-5 16,0 1 0,0-1 0,-2 1 0,0-2 16,1 0 0,1 1 0,3-3 0,0 1 15,3 2 0,3-2 0,5 5 0,-1-5 16,13 14 0,2-2 0,2-1 0,3 0 16,3-1 0,-3-1 0,3 0 0,-8 1 15,5-2 0,-6 3 0,2-4 0,-10 0 0,-2-7 16,-7 2 0,2-2 0,-4 1 0,-2 2 15,-3-3 0,-3 2 0,-2 1 0,2-5 16,-6 5 0,1-1 0,-2 1 0,-2-7 16,-1 7 0,-4-6 0,4 1 0,-7 2 15,4-4 0,-1-1 0,-5 0 0,5-2 16,4-3 0</inkml:trace>
  <inkml:trace contextRef="#ctx0" brushRef="#br0">27217 13687 0,'-7'-7'0,"7"7"15,0 0 0,-5-3 0,5 3 0,0 0 16,0 0 0,0 0 0,22-12 0,-2 11 0,3-7 16,5 4 0,11-10 0,2 2 0,-11 2 15,-5 0 0,-1 3 0,-5-2 0,-5 0 16,2-5 0,-7 5 0,-1-4 0,-5 3 16,-6 0 0,-2 0 0,-4 2 0,-10-2 15,0 0 0,-4-2 0,-17 1 0,10 3 16,2 4 0,3 1 0,4 3 0,-2 3 0,4 1 15,6 4 0,1-1 0,5 3 0,1 9 16,5 1 0,5 15 0,10 3 0,13 5 16,5-2 0,23 20 0,6-8 0,4 2 15,-1-6 0,0 2 0,-14-14 0,-4-4 16,-3-4 0,-7 3 0,-8-6 0,0-3 16,-8-3 0,-10-2 0,-1-3 0,-3-5 15,-5 2 0,-2-6 0,-8 3 0,-2-5 16,-8 6 0,-4-5 0,0-2 0,-5 1 15,1-4 0,-14-4 0,11 4 0,3-8 16,4 3 0,6-1 0,4-3 0,6 3 0,-3-1 16,6-7 0,3 5 0,9-11 0,6-2 15,11-13 0,7 3 0,4-3 0,-1 2 16,3 0 0,7 5 0,-4 2 0,-1 1 16,-1 5 0,-14 4 0,-2 3 0,0 1 15,-2 2 0,-6 0 0,0 3 0,-3 1 16,-1 1 0,-2 0 0,1 4 0,-10 1 15,22 0 0,-22 0 0,23 9 0,-7 6 0,-1 2 16,8 14 0,-9 7 0,4 4 16,-3 5 0,1 3 0,8 26 0,-7-2 0,0 2 15,-1 0 0,-5 0 0,-4-15 0,3-13 16,-2 1 0,-3 3 0,5-1 0,2-5 16,-9-1 0,5-1 0,0-7 0,2-3 15,-6-4 0,1-10 0,0-2 0,1-2 16,-6-4 0,6 1 0,-2-6 15,0 0 0,-4-7 0,0 0 0,0 0 16,0 0 0,5-39 0,-5 5 0,-2-9 0,2-3 16,-3-6 0,-1-27 0,4 3 0,0-4 15,0 1 0,-4-3 0,8 8 0,-4 11 16,1-11 0,5 15 0,-4 10 0,4 0 16,-6-1 0,2 3 0,4 2 0,-3 4 15,2 2 0,1 1 0,-1 9 0,0 4 16,-2 3 0,0 3 0,2 4 0,8-3 15,-9 6 0,6-1 0,0 6 0,0 1 0,-2 3 16,-8 3 0,30 1 0,-12 7 16,-1 4 0,3 5 0,7 11 0,-7 9 15,-3 0 0,-4 4 0,-9 4 0,0-3 0,-8 0 16,0-4 0,-2 0 0,-5 0 0,-5-4 16,-1 1 0,1-4 0,-8 0 0,-4-7 15,3-4 0,3-5 0,0 0 0,5-9 16,-4 1 0,2 3 0,0-7 0,-3-3 15,8 0 0,14 0 0,-24-7 0,18-1 16,1-2 0,8-9 0,5-3 0</inkml:trace>
  <inkml:trace contextRef="#ctx0" brushRef="#br0">29328 13791 0,'14'-8'0,"-7"-1"0,1 2 0,-3-1 16,1-5 0,-6 13 0,0-11 0,0 4 0,0 7 16,0 0 0,-10-21 0,1 19 15,-5-3 0,0 2 0,-9 9 0,-3-2 16,-15 9 0,0 2 0,3 8 0,-1 0 16,5 7 0,-3 1 0,4-3 0,11 5 0,-5-4 15,11-2 0,4-3 0,4-1 0,6 0 16,2-4 0,0 3 0,5-2 0,3-3 15,3 1 0,-3-5 0,2-2 0,5-1 16,-2-5 0,7 0 0,4-3 0,2-4 16,-5-6 0,1-1 0,-2-7 0,10-7 15,-4-7 0,-6-1 0,-1-2 0,1-5 0,-7 6 16,-2 3 0,-5 4 0,-1 5 0,-2 6 16,2 2 0,-2-1 0,0 3 0,-1 0 15,-2 3 0,0 7 0,0-8 0,0 8 16,0 0 0,0 0 0,0 0 0,0 0 15,0 0 0,0 0 0,0 0 0,14 28 16,-8-19 0,-1 2 0,6 5 0,0-4 16,2 6 0,2 0 0,1-3 0,-3-1 15,6-1 0,-8-2 0,3-1 0,-3-3 16,-1 1 0,-1-2 0,-1 1 0,4-5 0,-12-2 16,21 0 0,-21 0 0</inkml:trace>
  <inkml:trace contextRef="#ctx0" brushRef="#br0">29743 13626 0,'6'-12'0,"1"2"16,-7-1 0,0 11 0,10-10 0,-10 10 15,7-8 0,-7 8 0,0 0 0,0 0 0,0 0 16,0 0 0,15 18 0,-15-5 0,10 7 16,-4 19 0,-4-1 0,3-3 15,-2 3 0,-3-3 0,0-4 0,0-6 0,0-2 16,0-3 0,0 0 0,0 2 0,-3-10 15,1 3 0,-1-3 0,3-2 0,0-5 16,0-5 0,0 13 0,0-13 0,0 0 16,0 0 0,0 0 0,0 0 0,0 0 15,0 0 0,0 0 0,24-40 0,-4 6 16,3-4 0,-8 1 0,4 3 0,3-1 16,1 5 0,-5-1 0,-4 9 0,-3 1 0,2 7 15,-1 5 0,-2 0 0,-2 3 0,1-1 16,-9 7 0,17-8 0,-17 8 0,21 5 15,-21-5 0,30 12 0,-14 1 0,4 0 16,-6 3 0,5 1 0,-8 5 0,11 10 16,-14-5 0,3-2 0,-3-5 0,-3 1 15,1 5 0,-1-4 0,-1-1 0,-4 4 16,2 0 0,1-2 0,-6 0 0,6 3 0,-6-4 16,3-2 0,-2 2 0,2-6 15</inkml:trace>
  <inkml:trace contextRef="#ctx0" brushRef="#br0">31235 13393 0,'0'0'15,"3"-12"0,2 8 0,-3-6 0,5 5 16,-5-5 0,4 3 0,-1 0 0,-2-3 15,2 4 0,1 0 0,-6 6 0,6-10 16,-6 10 0,5-9 0,-5 9 0,0 0 16,0 0 0,0 0 0,0 0 0,17 28 15,-9 9 0,-3 5 0,-5 10 0,2 22 0,-4-13 16,2 19 0,-5 1 0,-1-7 0,0-13 16,3-10 0,1 2 0,-1-2 0,0-3 15,1-3 0,4-4 0,-2-3 0,0-7 16,0-6 0,0-5 0,3-6 0,-3 1 15,0-5 0,0-1 0,0-1 0,0-8 16,0 10 0,0-10 0,0 0 0,0 0 16,0 0 0,0 0 0,5-37 0,-2-2 0,-3-6 15,6-1 0,-3-5 0,7-22 0,1-6 16,6 3 0,-1-4 0,0 8 0,2-3 16,8 3 0,-3 1 0,-4 18 0,-4 8 15,3-4 0,4 8 0,-1 2 0,-1 0 16,-4 7 0,3 6 0,-6 5 0,3 3 15,-4 1 0,6 2 0,-2 2 0,10 1 16,-4 3 0,1 2 0,-2-4 0,4 9 16,-6 0 0,-3 2 0,-16 0 0,25 4 15,-14 4 0,0 0 0,2 9 0,-4 2 16,-6 3 0,2 14 0,-7 3 0,-6 0 16,-9 0 0,-6 1 0,0 0 0,-7-6 0,-4 6 15,-2-7 0,1 2 0,-2-6 0,-2 3 16,0-7 0,6-1 0,-1-2 0,4-6 15,7-3 0,4-3 0,1-3 0,5-2 16,5 2 0,1-1 0,-2-2 0,9-4 16,0 0 0,-16 10 0,16-10 0,-4 7 15,4-7 0,0 0 0,0 0 0,16 15 0,-3-9 16,11 5 0,8 9 0,4-5 0,0 1 16,-6 0 0,-3-7 0,8 11 0,2 0 15,-1-2 0,1-1 0,-3 2 0,-2-4 16,3 0 0,-8 0 0,1-2 0,-6-3 15,3-3 0,-3-1 0,-3 0 0,-3-2 16,-2 2 0,-1-6 0,-13 0 0,22-6 16,-14-1 0,4 0 0,4-7 0</inkml:trace>
  <inkml:trace contextRef="#ctx0" brushRef="#br0">32024 12381 0,'8'-15'0,"-6"10"0,-2 5 0,11-10 16,-2 5 0,-9 5 0,18-10 0,-6 8 16,-12 2 0,19-8 0,-8 4 0,-11 4 15,19 0 0,-19 0 0,0 0 0,0 0 16,22 4 0,-22-4 0,8 10 0,-8-10 16,6 13 0,-3-3 0,-3 0 0,2 2 15,0 1 0,2-3 0,-4 11 0,5-1 0,0 2 16,1 1 0,3-1 0,1 12 15,3-6 0,4 7 0,0-4 0,2 3 16,-5-9 0,-2-3 0,-3-1 0,-5-8 0,4-1 16,-3 4 0,-5-4 0,3-2 0,-3 0 15,1 0 0,-1-10 0,-4 17 0,1-7 16,-2-3 0,-4 4 0,4-5 0,-3 5 16,0-4 0,-1 0 0,-9 8 0,1-5 15,-2 2 0,-3 1 0,-3-4 0,-14 6 16</inkml:trace>
  <inkml:trace contextRef="#ctx0" brushRef="#br0">31944 12428 0,'0'0'0,"0"0"0,0 0 0,0 0 15,0 0 0,0 0 0,0 0 0,0 0 16,0-13 0,0 13 0,0 0 0,0 0 0,0 0 16,-3-6 0,3 6 0,0 0 15,0 0 0,-5-12 0,5 12 0,0 0 16,-3-6 0,3 6 0,0 0 0,0 0 0,0 0 16,-2-10 0,2 10 0,0 0 0,0 0 15,0 0 0,0-12 0,0 12 0,0 0 16,5-8 0,-5 8 0,0 0 0,8-10 15,1 8 0,-1-1 0,0 1 0,0 0 16,3-2 0,0 2 0,0 0 0,-11 2 16,19-2 0,-8-2 0,-11 4 0,19 0 15,-19 0 0,17 0 0,-17 0 0,13 4 0,-13-4 16,16 2 0,-7 2 0,2 2 0,-1-4 16,-10-2 0,17 10 0,-9-5 0,1-2 15,-2 4 0,2-2 0,-1 2 0,-2-3 16,0 6 0,-1-7 0,-2 7 0,-1-1 15,2-3 0,-4-6 0,-4 17 0,2-7 16,-5 1 0,3-1 0,-13 7 0,1-1 16,-3-1 0,4 0 0,-1 0 0,2-5 15,1 0 0,5-4 0,0 4 0,-1-4 16,4-2 0,5-4 0,-13 12 0,13-12 0,-9 6 16,9-6 0,-3 5 0,3-5 0,0 0 15,-5 8 0,5-8 0,0 0 0,0 0 16,0 0 0,0 0 0,0 0 0,0 0 15,26 4 0,-26-4 0,18 3 0,-18-3 16,19 0 0,-9 3 0,1-1 0,-11-2 16,23 5 0,-16-2 0,7 1 0,-2 2 15,-1-5 0,-1 7 0,10 2 0,-10 3 0,7-2 16,-6 2 0,0 1 0,0 2 0,-1 1 16,-1-4 0,-1 0 0,-2-3 15,-1 3 0,-2-3 0,-1 0 0,-2 2 0,0-2 16,0-1 0,0 1 0,0-1 0,0 0 15,-5 1 0,0-3 0,-1 1 0,-2-1 16,-1 0 0,-1-1 0,-1 2 0,0-5 16,3 3 0,-3-2 0,0 1 0,0 0 15,0 0 0,11-5 0,-23 5 0,10-3 16,-8 4 0,-5-4 0,-14 6 0,-4-4 16</inkml:trace>
  <inkml:trace contextRef="#ctx0" brushRef="#br0">19714 16129 0,'0'0'0,"0"0"15,0 0 0,0 0 0,0 0 16,0 0 0,-2 7 0,2-7 0,0 0 16,0 0 0,0 0 0,0 0 0,0 0 0,0 0 15,0 0 0,0 0 0,0 0 0,0 0 16,0 0 0,0 0 0,0 0 0,0 0 16,0 0 0,17-26 0,-10 9 0,1-1 15,-2-5 0,3 1 0,-2 1 0,4-14 16,-5 6 0,0-9 0,-6 8 0,-4 5 15,2-1 0,-4 3 0,-2 4 0,-11-13 16,1 10 0,-2 5 0,0 1 0,2 3 0,-5 3 16,4 1 0,-2 3 0,-4-1 15,5 7 0,-1 0 0,3 4 0,-3 2 16,2 3 0,3-3 0,1 2 0,8 4 0,-2-4 16,8 4 0,1 1 0,13 26 15,0-19 0,9 12 0,11-1 0,3-6 16,4 3 0,-4-3 0,6 0 0,4-4 15,-11 4 0,4-2 0,-7-2 0,-4-1 16,-6-5 0,-3 0 0,1-3 0,-8 4 16,3-7 0,-7 4 0,-3-6 0,-3 3 0,2-3 15,-4 3 0,-6 0 0,1-2 0,0-2 16,-7 5 0,-4-2 0,-4 3 0,-1-2 16,-3-3 0,-2 1 0,7-3 0,-5 0 15,3-5 0,-2 2 0,4-4 0,3 0 16,-14-4 0,14 6 0,16 0 15,-20-10 0,9 8 0,3-3 0,-3 0 16,3 0 0,8 5 0,-17-10 0,9 8 16,8 2 0,-11-7 0,11 7 0,-11-6 15,11 6 0,-8-3 0,8 3 0,0 0 16,-12-6 0,12 6 0,0 0 0,-7-4 0,7 4 16,0 0 0,0 0 0,0 0 0,-14-4 15,14 4 0,0 0 0,0 0 0,0 0 16,0 0 0,0 0 0,0 0 0,0 0 15,0 0 0,0 0 0,0 0 0,0 0 16,0 0 0,0 0 0,0 0 0</inkml:trace>
  <inkml:trace contextRef="#ctx0" brushRef="#br0">21639 15952 0,'3'-10'16,"-3"10"0,8-7 0,-8 7 0,8-7 0,-8 7 16,14-11 0,-14 11 0,14-7 0,-14 7 15,14-5 0,-14 5 0,0 0 0,19-2 16,-19 2 0,0 0 0,21 7 0,-12-2 15,-2 3 0,2-1 0,2 1 0,-6 2 16,4 1 0,-1-4 0,-3 6 0,5 5 16,-4-4 0,3-1 0,-3-1 0,-4-3 0,1 1 15,1 0 0,0-3 0,-4-7 0,6 18 16,-2-11 0,-4-7 0,1 13 0,-1-13 16,3 7 0,-3-7 0,0 0 0,5 7 15,-5-7 0,0 0 0,0 0 0,0 0 16,0 0 0,0 0 0,0 0 0,0 0 15,11-31 0,-1 10 0,-6 1 0,1-2 16,3 6 0,-2-7 0,-1 6 0,1 2 16,1 1 0,0 1 0,-2 4 0,0-4 15,1 6 0,1-1 0,-7 8 0,12-12 16,-7 6 0,-5 6 0,15-3 0,-15 3 0,22 0 16,-22 0 0,0 0 0,33 9 0,-23-7 15,2 3 0,6 8 0,-4-6 0,-1 3 16,5 0 0,-2-2 0,-2 2 0,-6 1 15,0-6 0,-1 5 0,3-3 0,-2 1 16,-3 2 0,0 0 0,0-2 0,0 4 16,-1-3 0,-4 1 0,6 0 0,-6-10 15</inkml:trace>
  <inkml:trace contextRef="#ctx0" brushRef="#br0">20703 15930 0,'0'0'0,"2"12"0,-2-12 16,0 0 0,0 0 0,0 0 0,0 0 15,0 0 0,0 0 0,0 0 0,0 0 16,0 0 0,0 0 0,0 0 0,0 0 0,0 0 16,0 0 0,0 0 0,0 0 15,0 0 0,30-19 0,-30 19 0,6-13 0,-6 13 16,6-13 0,-3 3 0,-3 10 0,1-17 15,-1 17 0,0-12 0,0 12 0,-1-16 16,1 16 0,-3-8 0,3 8 0,-9-10 16,9 10 0,-13-5 0,13 5 0,-17-3 15,17 3 0,0 0 0,-30 5 0,19 0 16,1 3 0,-2-2 0,4 2 0,4 2 16,-5 0 0,5 2 0,-1 1 0,2 4 15,6 1 0,6 0 0,0 0 0,0-3 0,3-1 16,4 0 0,1-4 0,-1 3 15,0-3 0,0-5 0,6 2 0,-2-4 0,-7 0 16,4-3 0,-17 0 0,24 0 0,-24 0 16,21-6 0,-12-1 0,-9 7 0,21-9 15,-12 3 0,-9 6 0,17-13 0,-9 10 16,-3-4 0,-5 7 0,15-14 0,-15 14 16,10-7 0,-10 7 0,9-10 0,-9 10 15,5-7 0,-5 7 0,0 0 0,8-10 16,-8 10 0,0 0 0,8-11 0,-8 11 0,0 0 15,7-3 0,-7 3 0,0 0 0,0 0 16,0 0 0,10-9 0,-10 9 16,0 0 0,0 0 0,0 0 0,0 0 0,0 0 15,0 0 0,0 0 0,0 0 0,16 16 16,-5 1 0,-2 5 0,4 13 0,2 4 16,-8 3 0,4 3 0,-2 0 0,-4 6 15,8 25 0,4-3 0,-4 2 0,-1 5 0,-1 0 16,-2 2 0,6-6 0,0-14 15,-11-11 0,10 24 0,-6-21 0,0-7 16,1 0 0,-9-3 0,8-1 0,-3-8 0,3 1 16,-5-7 0,2-4 0,-4-5 0,2 0 15,-3-5 0,0-1 0,3-2 0,-3-2 16,0-3 0,0-7 0,0 12 0,0-12 16,-3 14 0,3-14 0,0 7 0,0-7 15,0 0 0,0 0 0,0 0 0,0 0 16,-42-21 0,26 4 0,-8-13 0,-6-1 15,7-4 0,-4-3 0,3-3 0,-1-1 16,8-2 0,-5 0 0,6-3 0,-1-2 16,6 2 0,3 0 0,0 2 0,6 2 15,-1 2 0,6-1 0,2 3 0,0 3 0,3-2 16,3 3 0,11-4 0,-4 2 0,2-1 16,3 4 0,1 3 0,6 0 0,4-2 15,-4 3 0,-3 2 0,3-1 0,-5 0 16,8 1 0,-11 5 0,-1 7 0,-1-1 15,-5 5 0,2-2 0,-2 4 0,1 4 16,-6-2 0,-2 1 0</inkml:trace>
  <inkml:trace contextRef="#ctx0" brushRef="#br0">21584 16093 0,'0'0'16,"0"0"0,4 12 0,-4-12 15,4 12 0,-4-12 0,8 15 0,-8-15 16,3 14 0,3-6 0,-6-8 0,9 10 0,-9-10 16,7 10 0,-7-10 0,8 5 0,-8-5 15,17 2 0,-17-2 0,0 0 0,36-7 16,-26 2 0,-1-2 0,2-3 0,6-4 15,-4 0 0,4-3 0,-7 0 0,4-1 16,-8 4 0,-1 1 0,3 4 0,-5-3 16,-1 4 0,4-1 0,-6 9 0,0-16 15,0 16 0,-4-17 0,-3 5 0,7 12 16,-8-7 0,8 7 0,-11-7 0,11 7 16,-16-2 0,16 2 0,-20 0 15,20 0 0,0 0 0,-32 9 0,21-2 0,3-5 16,-3 8 0,2-3 0,1 3 0,-6 6 15,6 1 0,0 1 0,-3-2 0,8 3 16,6 1 0,-1 0 0,2-1 0,7-1 16,2 2 0,4-3 0,1-1 0,2 0 15,2-1 0,13 2 0,-10-2 0,4-2 16,-6-5 0,-1 2 0,2-4 0,-5 1 16,3-2 0,-1-1 0,-9-3 0,-12-1 15,27-5 0,-27 5 0,15-6 0,-5 0 0,-4-1 16,-6 7 0,9-13 0,-7 3 0,1-2 15,0 2 0,-3 10 0,1-20 0,-1 8 16,0 5 0,0-6 0,0 13 0,0-17 16,0 7 0,0 10 0,6-17 0,-6 6 15,0 11 0,6-16 0,-4 8 0,1-2 16,-3 10 0,9-17 0,-5 10 0,2 0 16,3-1 0,-9 8 0,14-13 0,-7 9 15,-7 4 0,20-6 0,-20 6 0,19 0 16,-19 0 0,0 0 0,28 10 0,-21-4 0,5 1 15,-4 3 0,2-2 0,2 9 0,-1-1 16,-3-1 0,3 3 0,-3-3 0,-3-3 16,1-1 0,-3 2 0,0-6 0,-1 5 15,-2-12 0,6 19 0,-6-15 0,0-4 16,3 13 0,-3-13 0,0 0 0,2 12 16,-2-12 0,0 0 0,0 0 0,0 0 15,0 0 0,0 0 0,0 0 0,0 0 0,0 0 16,0 0 0,-2-48 0,2 26 15,0 4 0,2-2 0,1-1 0,0 2 16,2 0 0,-2 2 0,2 4 0,4 1 0,-4-1 16,11-2 0,-5-1 0,5 1 0,4 3 15,0 1 0,-5 1 0,8 0 0,-4 3 16,-3 0 0,1 3 0,-4 2 0,-13 2 16,25 0 0,-25 0 0,25 9 0,-15-5 15,1 3 0,6 8 0,1 3 0,-11 0 16,2 3 0,9 13 0,-7-6 0,-6-4 15,4 14 0,-1-11 0,-3-2 0,1-4 0,-1-1 16,1 2 0,-1-2 0,3-1 16,-5 1 0,5-4 0,-4-4 0,6 0 15,-4-3 0,7 9 0,4-6 0,-1-4 0,0-3 16,3-1 0,3-6 0,0-3 0</inkml:trace>
  <inkml:trace contextRef="#ctx0" brushRef="#br0">23156 16307 0,'0'0'0,"16"-7"0,-16 7 0,10-9 15,-10 9 0,0 0 0,0 0 0,12-1 16,-12 1 0,0 0 0,0 0 0,0 0 0,0 0 16,11-5 0,-11 5 0,0 0 0,14-6 15,-14 6 0,13-9 0,-7 1 0,2 1 16,0 0 0,7-11 0,-1 2 0,-7-1 16,2-6 0,-2 3 0,-4 1 0,1-2 15,-8 0 0,1 0 0,1 1 0,-7 4 16,4-3 0,-6 9 0,1 2 0,-2 0 15,1 3 0,11 5 0,-24-5 0,4 5 16,0 8 0,-3 2 0,0 2 0,2 3 16,-6 11 0,2-3 0,3 7 0,6-3 15,2-5 0,6 0 0,0-1 0,5 5 0,3-1 16,-4-3 0,11-2 0,-2 3 0,2-5 16,8-3 0,0 3 0,8-6 0,-3-1 15,1-3 0,1 0 0,3-4 0,-6-1 16,5-6 0,-3 3 0,-6-4 0,4-8 15,-3 2 0,5-5 0,-12-3 0,3 1 16,-1 0 0,-1-6 0,-1 4 0,-6 2 16,3 0 0,-2 4 0,2 2 0,-4 0 0,1 1 15,-3 10 0,6-14 0,-6 14 0,3-10 16,-3 10 0,8-7 0,-8 7 0,0 0 16,26 2 0,-26-2 0,32 20 0,-14-7 15,12 13 0,-7-1 0,1 4 0,-7-3 16,-4-3 0,-3-3 0,0 5 0,-2-9 15,-3 7 0,-5-5 0,5-4 0,1 2 16,-6-6 0,0-1 0,0-9 0,6 14 16,-6-14 0,0 0 0,0 0 0,0 0 15,0 0 0,0 0 0,0 0 0,-17-29 16,17 7 0,3-15 0,5 0 0,6-5 0,-3 1 16,5 3 0,3 3 0,2 1 0,0 10 15,-3 7 0,3 2 0,0 2 0,0 3 16,4 3 0,-4 0 0,2 1 0,-3 4 15,1 2 0,-5 0 0,-16 0 0,30 2 16,-30-2 0,20 3 0,-20-3 0,14 3 16,-14-3 0,13 4 0,-13-4 0,6 8 15,-6-8 0,2 15 0,-2-5 0,0-10 0,-8 34 16,-2-12 0,-2-1 0,4 17 0,-6-3 16,2-4 0,5-8 0,5 1 15,-4-1 0,6-1 0,0-2 0,0 2 0,8-2 16,-1-3 0,9-2 0,2-1 0,4-2 15,0-4 0,3-3 0,2-5 0,14-2 16,0-3 0,0-7 0,-6-5 0,-4-1 16,-12 1 0,-2-3 0,-4 0 0,-5-2 15,1 3 0,-4-1 0,-2 2 0,-3 1 16,-5 5 0,-2 5 0,2-3 0,-3 3 16,8 7 0,-17-6 0,17 6 0,0 0 0,-35 8 15,18 4 0,1 1 0,0 1 0,7 1 16,4 0 0,2-3 0,1 7 0,7-4 15,0 0 0,2-5 0,6 5 0,6-3 16,3-4 0,19-6 0,5-2 0,-1-4 16,1-9 0,3-2 0,2-5 0,21-19 15,-23 4 0,-4 0 0,12-18 0,-4-9 16,-7-4 0,-6-2 0,0-5 0,-8-1 16,-5-5 0,-8-1 0,-8 8 0,-2 7 15,-7 16 0,-4-1 0,-2 2 0,-1 5 16,-6 4 0,1-1 0,-10 7 0,4 0 0,-3 13 15,2 2 0,-2 8 0,4 4 0,0 2 16,-10 4 0,3 8 0,1 3 0,-12 15 16,-1 10 0,8 5 0,-4 8 0,0 23 15,-2 4 0,14 3 0,8-3 0,7-14 16,6 12 0,4-15 0,14 15 0,2-17 16,1-13 0,2 1 0,8-4 0,2-3 15,-3-2 0,2-4 0,4-1 0,0-7 0,-7-5 16,4-1 0,-9-3 0,-2-10 15,-5-3 0,1-4 0,-21 2 0,33-8 16,-24-2 0,-1 0 0,-3-7 0,-3-1 0,-4-4 16,-6-2 0,-1 1 0,-10-8 0,-5-1 15,-4 4 0,10 4 0,-5 7 0,6 2 16,2 2 0,-1 1 0,9 4 0,-2-2 16,3 4 0,6 6 0,-15-10 0,15 10 15,-8-9 0,8 9 0,-8-6 0,8 6 16,0 0 0,0 0 0,0 0 0,0 0 15,0 0 0,27-10 0,-13 8 0,14 2 0,-4 0 16,0-2 0,1 2 0,1 2 16,-2-2 0,1 0 0,-2 0 0,-1 2 0,-2-4 15,-20 2 0,28 2 0,-15-2 0,-13 0 16,19 2 0,-19-2 0,0 0 0,19 0 16,-19 0 0,0 0 0,0 0 0,17 0 15,-17 0 0,0 0 0,0 0 0,0 0 16,15-2 0,-15 2 0,0 0 0,0 0 0,0 0 15,18-4 0,-18 4 0,0 0 16,0 0 0,0 0 0,0 0 0,0 0 16,0 0 0,16-4 0,-16 4 0,0 0 0,0 0 15,0 0 0,0 0 0,0 0 0,0 0 16,11 14 0,-11-14 0,0 0 0,5 9 16,-5-9 0,0 0 0,8 10 0,-8-10 15,17 4 0,-9 2 0,-8-6 0,36 2 16,-17-2 0,-3 0 0,-16 0 0,30-8 15,-8 7 0,-2-11 0,-1 9 0,-8-4 16,-4-1 0,2 0 0,-9 8 0,11-12 16,-11 12 0,3-10 0,-3 10 0,0 0 15,0 0 0,-17-10 0,17 10 0,0 0 0,-40 10 16,23 0 0,-5 2 0,3 4 0,-3 3 16,5-3 0,1 4 0,0 15 0,5-9 15,5-3 0,4 2 0,2 1 0,8 7 16,5 5 0,1-15 0,15 10 0,1-5 15,7-1 0,3-9 0,5 0 0,-2-3 16,7-7 0,2-1 0</inkml:trace>
  <inkml:trace contextRef="#ctx0" brushRef="#br0">26591 15641 0,'0'0'0,"4"-7"0,-4 7 16,0 0 0,0 0 0,0 0 0,0 31 0,-4 7 16,1 4 0,1 2 0,0 5 0,-1 0 15,-3 6 0,1 20 0,8-15 0,-8-11 16,7 4 0,-2-7 0,3 4 0,-3-9 15,0 2 0,0-7 0,2-6 0,-4-7 16,2-6 0,0-1 0,0-4 0,0-2 16,0-10 0,0 18 0,0-18 0,-3 10 15,3-10 0,0 0 0,0 0 0,0 0 16,0 0 0,0-38 0,-2 14 0,7-13 0,-8-4 16,6-4 0,-1 0 0,4-4 15,-6-2 0,3-2 0,1 2 0,-4-1 0,7-24 16,-2 20 0,1 8 0,2 7 0,-1-2 15,2 7 0,2-4 0,2 9 0,4-7 16,-3 11 0,10-7 0,-2 4 0,6 2 16,-1 1 0,6 3 0,3 2 0,-6 7 15,-8 2 0,2 6 0,-5 5 0,4 2 16,-23 0 0,32 7 0,-16 3 0,-2 7 16,-7 3 0,2 3 0,-4 13 0,-5 2 0,-10 1 15,-3-2 0,-2 0 0,-6-1 0,2 2 16,-5-2 0,-2-3 0,-9-5 15,7 4 0,7-13 0,0-2 0,0-3 0,3 0 16,1 3 0,0-6 0,4-1 0,-1 0 16,3-5 0,6 3 0,5-8 0,-11 10 15,11-10 0,-8 8 0,8-8 0,-10 9 16,10-9 0,-2 12 0,0-5 0,2-7 0,2 20 16,0-10 0,8 10 0,1-2 15,-1-2 0,4 1 0,2 1 0,1-1 16,-1 3 0,5-5 0,11 9 0,-2-2 0,5-1 15,-10-7 0,5-4 0,5 6 0,-1-5 16,-6-6 0,-2-5 0,15 0 0</inkml:trace>
  <inkml:trace contextRef="#ctx0" brushRef="#br0">27531 15360 0,'0'0'16,"-8"-20"0,5 15 0,3 5 0,-2-12 16,2 12 0,0 0 0,0-16 0,0 16 15,0 0 0,8-10 0,-8 10 0,13-8 16,-2 4 0,3 3 0,-14 1 0,38-3 15,-21 3 0,-17 0 0,28 3 0,-18-2 0,-10-1 16,20 12 0,-16-2 0,-1-1 16,3 4 0,-6-2 0,-3 9 0,-3 0 0,2 4 15,-6-4 0,2 2 0,0-2 0,1 1 16,-2-1 0,6-2 0,0 2 0,6 3 16,0-4 0,6 1 0,-2 2 0,7 1 15,5 5 0,-3-1 0,-2-4 0,-3-1 16,1-3 0,-1 3 0,-7 1 0,-1-1 0,-3 2 15,-5-3 0,-4-1 0,2 0 16,-5-1 0,-12 13 0,3-13 0,-12 5 16,8-3 0,-7 3 0,-8-1 0,4-1 0,4 0 15,1-5 0,7-1 0,-9 3 0,9-3 16,5 1 0,2-6 0,1 2 0,-1-1 16</inkml:trace>
  <inkml:trace contextRef="#ctx0" brushRef="#br0">25212 17279 0,'0'0'0,"0"0"0,0 0 15,0-10 0,0 10 0,0 0 0,28-13 0,-5 5 16,25-4 0,8-1 0,36-9 0,11 6 15,86-19 0,-60 11 0,54-11 0,-54 8 16,-25 8 0,80-9 0,-61 4 0,-27 9 16,2-1 0,-5-1 0,-3 6 0,-4 6 15,-18-7 0,-13 4 0,-7 2 0,2 2 16,-9-2 0,-8 2 0,-10-1 0,-5 5 16,-4-3 0,0 1 0,-14 2 0,18-5 0,-18 5 15,0 0 0,0 0 0,0 0 0,0 0 16,0 0 0,0 0 0,0 0 0,-64 15 15</inkml:trace>
  <inkml:trace contextRef="#ctx0" brushRef="#br0">25708 17284 0,'0'0'0,"0"0"15,0 0 0,0 0 0,0 0 0,46 0 16,-2-5 0,5-3 0,6 3 0,38-5 16,-1-2 0,2-1 0,2 5 0,7-5 15,-6 0 0,7 1 0,-7 5 0,5-3 16,-8 2 0,-7 3 0,-2 0 0,-19 3 16,-14-1 0,-2 0 0,-2 3 0,-1-2 15,-8 1 0,-7 1 0,-4-4 0,-3 4 0,-3-3 16,-5 3 0,-1-2 0,-16 2 0,18 0 15,-18 0 0,0 0 0,25-1 0,-25 1 16,0 0 0,0 0 0,16 0 0,-16 0 16,0 0 0,0 0 0,0 0 0,0 0 15,0 0 0,17-3 0,-17 3 0,0 0 16,0 0 0</inkml:trace>
  <inkml:trace contextRef="#ctx0" brushRef="#br0">24665 2788 0,'0'0'0,"0"0"0,0 0 0,0 0 0,0 0 16,0 0 0,0 0 0,0 0 0,0 0 15,0 0 0,22-6 0,-22 6 0,0 0 16,0 0 0,0 0 0,0 0 0,0 0 16,0 0 0,0 0 0,0 0 0,0 0 15,0 0 0,0 0 0,0 0 0,0 0 16,0 0 0,0 0 0,0 0 0,0 0 16,0 0 0,0 0 0,0 0 0,0 0 15,0 0 0,0 0 0,0 0 0,0 0 0,0 0 16,0 0 0,18-2 0,-18 2 0,0 0 15,0 0 0,0 0 0,0 0 0,0 0 16,0 0 0,0 0 0,0 0 0,0 0 16,0 0 0,0 0 0,0 0 0,0 0 15,0 0 0,0 0 0,0 0 0,0 0 16,0 0 0,0 0 0,0 0 0,0 0 16,0 0 0,0 0 0,0 0 0,0 0 0,0 0 15,0 0 0,0 0 0,0 0 16,0 0 0,0 0 0,0 0 0,0 0 15,0 0 0,0 0 0,0 0 0,0 0 0,0 0 16,0 0 0,0 0 0,0 0 0,0 0 16,0 0 0,0 0 0,0 0 0,0 0 15,0 0 0,0 0 0,0 0 0,-51 0 16,51 0 0,-20 0 0,20 0 0,-24 2 16,11-2 0,13 0 0,-26 6 0,4-6 15,0 2 0,4 0 0,-7 4 0,2-2 16,2-4 0,3 6 0,-3-2 0,0-1 0,1 0 15,6 1 0,-4 1 0,3-5 16,8 6 0,7-6 0,-19 4 0,10 2 0,9-6 16,-17 2 0,7 3 0,10-5 0,-11 5 15,11-5 0,-9 8 0,9-8 0,-7 7 16,7-7 0,-9 9 0,6 0 0,1-1 16,-1 2 0,1 3 0,-2-1 0,2 8 15,-3 2 0,5 3 0,-4-1 0,-1 17 16,5-2 0,-3 0 0,3 0 0,-5 3 15,2 0 0,-2 3 0,3-4 0,-4 7 16,0-5 0,3 4 0,-5 0 0,1 0 0,7 0 16,-8 3 0,6-4 0,0 3 15,-1 1 0,0 0 0,3-4 0,0-2 0,0 6 16,0-4 0,0 2 0,-2 1 0,4 2 16,-2 1 0,0 0 0,0 0 0,-2 3 15,-1-4 0,0 25 0,3 0 0,-2-2 16,0-11 0,-5-12 0,4 0 0,-5 2 15,3 28 0,2-2 0,-5 0 0,2-3 16,4-16 0,-4-12 0,3 3 0,-4 24 16,1-1 0,1-13 0,-1-13 0,3 4 0,-8 23 15,3-14 0,-6 13 0,1 4 0,-4 3 16,6-9 0,0-12 0,3-12 16,-8 49 0,7-50 0,4-3 0,-3 1 15,3-1 0,2 1 0,-6-6 0,6 3 16,-1 0 0,0 0 0,4 1 0,-2-5 15,4 0 0,-2-8 0,0-7 0,4 0 16,-2-1 0,0-3 0,1-2 0,1 1 16,4-5 0,-6-1 0,3-1 0,-1-1 15,0 2 0,5-1 0,-1-1 0,5 5 16,2 0 0,-2-3 0,1-3 0,2 3 0,4-4 16,-1 4 0,2-4 0,4-3 0,1 2 15,11 6 0,-7-5 0,-3-1 0,-4-2 16,-2 3 0,2-5 0,-1 4 0,1-4 15,-4 3 0,4-2 0,-7-2 0,1 4 16,-17-6 0,27 4 0,-27-4 0,25 4 16,-25-4 0,19 2 0,-19-2 0,19 2 15,-19-2 0,15 6 0,-15-6 0,0 0 0,23 2 16,-23-2 0,0 0 0,0 0 0,0 0 16,0 0 0,28-10 0,-28 10 15</inkml:trace>
  <inkml:trace contextRef="#ctx0" brushRef="#br0">25693 2943 0,'0'0'0,"0"0"16,0 0 0,0 0 0,0 0 0,0 0 15,0 0 0,-23-12 0,23 12 0,0 0 16,0 0 0,0 0 0,0 0 0,0 0 15,0 0 0,-4-10 0,4 10 0,0 0 16,0 0 0,0 0 0,0 0 0,0-12 0,0 12 16,0 0 0,0 0 0,4-13 15,-4 13 0,0 0 0,5-8 0,-5 8 0,0 0 16,3-6 0,-3 6 0,0 0 0,0 0 16,0 0 0,0 0 0,0 0 0,13 30 15,-13-6 0,5 19 0,0-2 0,-5 3 16,-8 6 0,8-7 0,0 10 0,-6-6 15,2-2 0,1 0 0,1-7 0,-1 2 16,-2-12 0,1 0 0,1-3 0,3-4 16,-2-1 0,2 0 0,0-5 0,0-2 15,0-3 0,-2 0 0,2-10 0,2 14 0,-2-14 16,0 10 0,0-10 0,0 0 16,0 0 0</inkml:trace>
  <inkml:trace contextRef="#ctx0" brushRef="#br0">26954 2888 0,'0'-12'16,"0"12"0,0 0 0,0 0 0,2-9 0,-2 9 15,0 0 0,5-10 0,-5 10 0,9-7 16,-9 7 0,18-7 0,2-1 0,2 3 16,-1 2 0,4 1 0,14 2 0,-7 2 15,-4 4 0,-6 4 0,4 0 0,-8 0 16,-2 3 0,4 7 0,-10 0 0,1 0 16,2 14 0,-7-4 0,-6-3 0,-2-3 15,-6 13 0,-7 4 0,0-10 0,-8 4 0,4-1 16,-2-4 0,-2-5 0,7-7 15,2-4 0,0 1 0,3-6 0,6 1 0,-3-3 16,5 1 0,-2-3 0,5-5 0,0 0 16,-3 8 0,3-8 0,0 0 0,33-3 15,8-5 0,5-4 0,7 0 0,26-7 16,-13 4 0,-15 2 0,2 3 0,-10-5 16,-1 7 0,-10-2 0</inkml:trace>
  <inkml:trace contextRef="#ctx0" brushRef="#br0">28358 2812 0,'-5'-10'0,"5"10"0,0-12 0,0 12 16,0 0 0,-3-11 0,3 11 0,0 0 15,0 0 0,3-13 0,-3 13 0,0 0 16,2-12 0,-2 12 0,11-11 0,-1 7 15,-10 4 0,23-10 0,-1 2 0,-3 5 16,0-1 0,-5-1 0,2 4 0,-16 1 0,22 0 16,-22 0 0,19 3 0,-19-3 15,18 8 0,-11-1 0,-2 1 0,0 1 0,-1 2 16,-4-11 0,3 22 0,-3-3 0,-3 1 16,6-2 0,-3 2 0,-3 0 0,6-2 15,-1 0 0,3-1 0,1 6 0,2-3 16,7 1 0,-8 1 0,18 13 0,0-1 15,-1-1 0,-4 0 0,-4-10 0,0 2 16,-2-2 0,-6-4 0,0 7 0,-3-8 16,4 5 0,-9-2 0,0 1 0,-3 1 15,-6-3 0,2-1 0,-4 3 0,-11 8 0,-8 3 16,-1-6 0,-1-1 0,-6 0 0,5-3 16,-6-1 0,1-6 0,-3-1 0</inkml:trace>
  <inkml:trace contextRef="#ctx0" brushRef="#br0">25842 4569 0,'0'0'0,"-14"-5"15,3 2 0,11 3 0,-14-4 0,14 4 16,-11-6 0,11 6 0,-5-5 0,5 5 16,0 0 0,0 0 0,0 0 0,14-15 15,7 13 0,1-3 0,20 2 0,-2 3 0,-1 3 16,-5 2 0,5 7 0,-2 4 0,-7-2 15,-9 4 0,-1-2 0,-5 4 0,5 15 16,-11 0 0,-4 1 0,-2 4 0,-9-3 16,-8 2 0,-4-2 0,-7-2 0,-3-1 15,-2-2 0,3 1 0,0-6 0,-1 1 16,3-12 0,7-4 0,3 1 0,4-1 16,4-7 0,-2 3 0,9-8 0,-3 5 15,3-5 0,0 0 0,0 0 0,45-5 16,2-5 0,4-3 0,4-2 0,32-5 0,-2-1 15,-20 6 0,18-2 0,-18 7 0,-12 0 16,-1 0 0,-6 2 0</inkml:trace>
  <inkml:trace contextRef="#ctx0" brushRef="#br0">27674 4633 0,'10'-11'0,"4"1"0,-3 3 16,0 0 0,-3-1 0,-2-1 0,-1 2 15,-3 0 0,2-1 0,-1 0 0,-3 8 16,0-10 0,0 10 0,0-7 0,-3 2 16,3 5 0,-15-11 0,5 8 0,-10 0 15,-3-1 0,-22 4 0,2 7 0,-4-1 16,0 2 0,3 4 0,3 4 0,6-2 15,5-1 0,9-1 0,-3 0 0,9-2 0,0 0 16,5-1 0,3 1 0,1-2 0,0 0 16,6-1 0,0 3 0,6-4 0,1 0 15,18 4 0,13 2 0,3-7 0,6-3 16,-1-4 0,5 2 0,0-5 0,-10-1 16,2 0 0,-3 2 0,-12 1 0,-5 0 15,-3 1 0,-8-2 0,3 4 0,-15 0 16,22 6 0,-17-3 0,1 0 0,-2 7 0,5 1 15,-3 6 0,-1 6 0,-2-3 16,0 3 0,-1 15 0,4-2 0,-6 2 0,0-8 16,2 6 0,1 2 0,-1-3 0,5 1 15,-7-9 0,2-2 0,4 1 0,-4-10 16,4 6 0,-3-5 0,4 2 0,0-3 16,-2-9 0,-1 3 0</inkml:trace>
  <inkml:trace contextRef="#ctx0" brushRef="#br0">28773 4524 0,'0'-12'0,"0"12"0,0-12 0,0 12 15,0-8 0,0 8 0,0 0 0,0-10 16,0 10 0,0 0 0,3-7 0,-3 7 16,0 0 0,0-12 0,0 12 0,9-6 15,-9 6 0,5-7 0,-5 7 0,11-7 16,-6-1 0,4 7 0,-9 1 0,16-9 15,-7 5 0,-9 4 0,11-2 0,-11 2 16,8-7 0,-8 7 0,0 0 0,0 0 0,0 0 16,19 10 0,-19-10 0,8 13 15,-3-3 0,-2 0 0,0 0 0,0 2 16,-1-1 0,1 1 0,0 0 0,0-3 0,2 4 16,-2-1 0,8 6 0,1 2 0,-2-2 15,2 0 0,6 2 0,6 10 0,4-4 16,-9-3 0,-2-6 0,-7-2 0,2 1 15,-1 3 0,-1-3 0,-5-6 0,-1 3 16,1-3 0,-2 0 0,0 0 0,-1 2 16,-2-3 0,4-1 0,-4 3 0,0-2 15,0-9 0,-4 17 0,2-9 0,-1 2 0,3-10 16,-5 14 0,-2-7 0,-1 3 16,-6 2 0,-9 1 0,-14 4 0,-4-1 0,-10-4 15,-7 1 0,-27-2 0</inkml:trace>
  <inkml:trace contextRef="#ctx0" brushRef="#br0">26389 6457 0,'4'-4'0,"-4"4"0,0 0 15,4-8 0,-4 8 0,0 0 0,0 0 0,0 0 16,0 0 0,-8 30 0,3-9 0,0 19 15,-7 5 0,4-4 0,-1 7 0,-1 0 16,-1 5 0,4-4 0,-3 4 0,0 25 16,0-19 0,0 17 0,2-18 0,0-10 15,8-1 0,0-2 0,3-1 0,2-7 16,3-8 0,4-8 0</inkml:trace>
  <inkml:trace contextRef="#ctx0" brushRef="#br0">27515 6706 0,'3'-1'0,"-1"-8"15,-2 9 0,0 0 0,3-6 0,-3 6 0,0 0 16,0 0 0,0 0 0,0 0 0,-17 22 15,6-3 0,4 1 0,-2 3 16,1-2 0,2 2 0,4-1 0,2 5 0,0-5 16,2 1 0,4-4 0,4 3 0,-1-2 15,3-3 0,4 1 0,0-6 0,6 0 16,-1-5 0,4-1 0,0-4 0,15-10 16,-7 1 0,-8-5 0,-5 2 0,-2-5 15,-1-3 0,-6-4 0,0 3 0,-5-5 16,-6-11 0,-3-2 0,-5-1 0,-5 3 15,1 9 0,-2 3 0,1 4 0,-2 3 0,5 0 16,-1 4 0,-6-3 0,2 3 0,3-1 16,-2 10 0,7-7 0,-2 7 0,1-4 15,0 5 0,8 2 0,0 0 0,0 0 16,0 0 0,0 0 0,0 0 0,0 0 16,0 0 0,0 0 0</inkml:trace>
  <inkml:trace contextRef="#ctx0" brushRef="#br0">28587 6419 0,'21'-15'15,"-4"2"0,0 1 0,-3 2 0,0 2 16,-4 0 0,-1 5 0,-3-3 0,-6 6 16,8-5 0,-8 5 0,0 0 0,0 0 15,0 0 0,-8 35 0,5-13 0,-6 1 16,1 1 0,-2 16 0,1-4 0,3-6 15,1-3 0,0-4 0,5-4 0,0 3 0,0-2 16,5-3 0,-1 2 0,3-3 16,3-6 0,3 2 0,3 3 0,0-3 0,-1 1 15,2-1 0,0 2 0,-1 4 0,1-4 16,-7 4 0,5 5 0,1 8 0,-2 9 16,-3-4 0,-3 6 0,-5-1 0,0 4 15,-3 0 0,0 0 0,5-5 0,-8-4 16,3 2 0,3-12 0,-3-4 0,3-5 15,2 0 0,-2-6 0,-1-4 0,-2-7 16,0 0 0</inkml:trace>
  <inkml:trace contextRef="#ctx0" brushRef="#br0">30085 2885 0,'3'-9'16,"-3"3"0,0 6 0,3-10 0,0 3 16,-1-3 0,0 2 0,-2-2 0,3 0 15,1-3 0,-1 1 0,-1-4 0,1-1 16,2-4 0,-1 6 0,-4 3 0,6-1 0,-3 3 16,4 4 0,-7-1 0,2 1 0,-2 6 15,0-7 0,0 7 0,0 0 0,0 0 16,8 30 0,0 6 0,-6 9 0,2 31 15,-8 8 0,0 0 0,1 7 0,-2 8 16,-3 66 0,-9-54 0,9-25 0,0 6 16,-3 6 0,0-2 0,-6 72 0,12-56 15,-1-21 0,-8 79 0,14-58 0,-3-22 16,1-2 0,-4 4 0,10 2 0,-4 73 0,2-51 16,-2-22 0,9-1 0,-4 6 15,-2-3 0,-1-2 0,20 78 0,-22-61 0,6-29 16,-1-3 0,3-1 0,-3-17 0,2-13 15,-2-2 0,-3 1 0,4-4 0,1-1 16,1-7 0,-6-8 0,0 1 0,-2-12 16,3 1 0,0-4 0,-1-1 0,1-2 15,-3-10 0,3 16 0,-3-16 0,0 0 16,0 0 0,0 0 0</inkml:trace>
  <inkml:trace contextRef="#ctx0" brushRef="#br0">31531 2979 0,'0'-22'0,"0"12"0,3-6 16,-1 4 0,-2 2 0,3-3 0,-3 5 15,0 8 0,0-14 0,3 7 0,-3 7 0,2-12 16,-2 12 0,0-10 0,0 10 0,0-8 16,0 8 0,0 0 0,-5-12 0,5 12 15,0-10 0,0 10 0,-12-13 0,2 9 16,-1-2 0,-12 2 0,3-2 0,-2 4 16,0 2 0,-1 0 0,-1 6 0,0 0 15,-2 4 0,2 0 0,-12 8 0,9-3 16,7 3 0,4-5 0,1 6 0,-2-5 0,9 3 15,-4-2 0,7 1 0,-3 0 16,8-1 0,0-1 0,3 6 0,3-5 0,10-1 16,-3 1 0,6 0 0,0-2 0,3-3 15,16 0 0,1-3 0,-8-2 0,-1-5 16,-5-2 0,1-3 0,-1 0 0,-3-5 16,3 2 0,-5-3 0,1 2 0,2-1 15,-6 1 0,-2 2 0,-2-2 0,-3 5 16,-1 0 0,-9 4 0,14-6 0,-14 6 15,8-5 0,-8 5 0,0 0 0,0 0 16,0 0 0,19 8 0,-16-1 0,-1 6 16,4 3 0,-5 6 0,4 4 0,6 7 15,-9 2 0,1 5 0,2-3 0,-2 2 0,3 0 16,-3-1 0,-3 5 0,-3 3 16,-3-4 0,-7-3 0,-3 1 0</inkml:trace>
  <inkml:trace contextRef="#ctx0" brushRef="#br0">31547 4524 0,'0'0'0,"14"5"0,-14-5 15,0 0 0,3 14 0,2 0 0,-2 3 16,-1 5 0,1 17 0,-8 3 0,-3 2 0,1 2 16,-8-3 0,4-6 0,-7-2 0,6-1 15,-2-6 0,3-5 0,3-5 0,3-5 16,-2-1 0,2-2 0,3 0 0,2-10 15,-3 11 0,3-11 0,-5 9 0,5-9 16,0 0 0,0 0 0,0 0 0,0 0 16,42-13 0,-16 6 0,-4-3 0,0 2 15,-3 1 0,7 0 0,-12 4 0,2-2 0,-1 5 16,-15 0 0,0 0 0,27 2 0,-27-2 16,20 10 0,-15-2 0,0 0 15,-2-1 0,-3-7 0,0 20 0,-3-8 0,3-2 16,0-10 0,-12 17 0,6-10 0,-6 3 15,4-5 0,-11 8 0,0-3 0,-3-4 16,0-2 0,3-2 0,-3-2 0,3 0 16,19 0 0,-29-2 0,17-2 0,12 4 15,-16-4 0,16 4 0,0 0 0,-12-9 16,12 9 0,0 0 0</inkml:trace>
  <inkml:trace contextRef="#ctx0" brushRef="#br0">31847 5947 0,'0'0'0,"0"0"16,0 0 0,0 0 0,0 0 0,0 0 15,0 0 0,0 0 0,0 0 0,0 0 16,-54-2 0,27 0 0,-14 4 0,4-2 0,-6 6 15,5 4 0,0 5 0,0 0 0,4 6 16,2 1 0,8-5 0,4 2 16,7 1 0,0 0 0,4 2 0,5 2 0,4 14 15,7-10 0,9 10 0,5-3 0,6-2 16,11-5 0,2 0 0,6-6 0,5 3 16,-5-11 0,13 4 0,-3-8 0,-2-6 15,-2-1 0,-3-8 0,1 0 0,-7-18 0,4-2 16,-1-3 0</inkml:trace>
  <inkml:trace contextRef="#ctx0" brushRef="#br0">32437 2437 0,'0'0'16,"0"0"0,-3-12 0,3 12 0,0-10 0,0 10 15,-3-6 0,3 6 0,0 0 0,0-13 16,0 13 0,0 0 0,3-10 0,-3 10 16,3-10 0,-3 10 0,1-10 0,-1 10 15,14-7 0,-7 2 0,4 1 0,1-3 16,8 1 0,5 0 0,-3 2 0,3 2 15,-1-4 0,18 5 0,-9 1 0,-6-3 16,-2 6 0,0-3 0,-1 1 0,0 5 16,4-1 0,-2-4 0,13 9 0,-8 0 15,-4 0 0,-2-2 0,10 11 0,1-3 16,-10 1 0,0-3 0,-7 4 0,9 14 0,-4 1 16,-4 3 0,-2 2 0,-4 10 0,-3 2 15,0 31 0,-5-2 0,-4 2 0,-4 0 16,-8 1 0,0 4 0,0 3 0,-7-1 15,4 6 0,-4-2 0,-3 1 0,-1 1 16,-9 74 0,7-60 0,10-22 0,2 8 16,-10 87 0,6-60 0,5-35 0,3 5 15,-1 1 0,1 1 0,1 1 0,1-1 0,1-1 16,3 1 0,1 1 0,-4-4 0,1 4 16,3 2 0,0 0 0,0 1 15,0-9 0,-2 2 0,7-6 0,-1 0 0,-4-5 16,0 2 0,1-2 0,-1 2 0,4-5 15,-2 1 0,-2-15 0,3-14 0,-3 5 16,0 29 0,4-6 0,-4 0 0,0-18 16,0-5 0,0-2 0,-7-6 0,1 4 15,5-6 0,-6-2 0,2-1 0,-3 0 16,-2-4 0,1-7 0,3-4 0,-2-2 16,0-1 0,-3 1 0,-2-1 0,-3-5 0,4 2 15,-10 11 0,0-8 0,3-5 0,-3-2 16,2 0 0,-1 0 0,-4-3 0,-7 10 15,-4-7 0,6-1 0,3-6 0,-18 2 16,-1-2 0,-1-3 0,4 0 0,-6-5 16,-1 0 0,1-3 0,3 1 0,0-1 15,3 1 0,-3-1 0,8-4 0,-3-1 16,8 0 0,3 6 0,5-8 0,-1 5 0,0-3 16,-15-11 0,3 0 0,-4-4 0</inkml:trace>
  <inkml:trace contextRef="#ctx0" brushRef="#br0">28725 6312 0,'0'-7'0,"0"0"16,0 7 0,1-15 0,3 9 0,-4-1 0,0 7 15,5-10 0,-5 5 0,0 5 16,6-14 0,-1 7 0,4-5 0,-4 6 16,1-2 0,-1 1 0,3 0 0,1-3 0,-4 2 15,3-1 0,-3 2 0,2 0 0,-2-2 16,0 2 0,-2-1 0,-3 8 0,8-13 16,-6 9 0,-2 4 0,7-7 0,-7 7 15,5-7 0,-5 7 0,0 0 0,3-8 16,-3 8 0,0 0 0,0 0 0,0 0 15,0 0 0,-11 30 0,-3 3 0,-2 3 0,7 4 16,-10 4 0,0 2 0,2 4 16,-4 0 0,-8 21 0,8-17 0,8-9 15,1-2 0,7-1 0,0-2 0,-1 1 0,4-4 16,-7 1 0,11-7 0,2-6 0,-1 1 16,1-6 0,9 3 0,-6-1 0,7-1 15,-1-1 0,4-8 0,-1 3 0,7 0 16,-2-6 0,4-4 0,-7 2 0,5-4 15,-1-1 0,0-4 0,-1 2 0,-4-7 16,5-1 0,0-4 0,-2 0 0,-2-5 16,7-16 0,-4 5 0,-2-7 0,1 2 0,-3-3 15,-6 8 0,2-7 0,-4 9 0,1 1 16,-5 7 0,1-5 0,0 9 0,-1 3 16,3-2 0,-6 6 0,2-3 0,-2 2 15,1 1 0,-3 7 0,6-10 0,-6 4 16,0 6 0,0 0 0,0 0 0,0 0 15,0 0 0,0 0 0,-1 43 0,-7-22 16,2 15 0,2 1 0,-2 3 0,-3-4 0,4 3 16,1-1 0,-2-1 0,0-1 15,1 1 0,1 2 0,-1-6 0,2-9 0,2 2 16,-3-3 0,2 0 0,-1 2 0,-1-2 16,4-5 0,-2 5 0,0-3 0,2-3 15,-3-1 0,3 5 0,-3-4 0,3-4 16,-3-2 0,3 0 0,-3-1 0,3 0 15,0-1 0,-1-2 0,-3 3 0,4-10 16,-2 16 0,2-12 0,0-4 0,-3 8 16,3-8 0,0 0 0,0 0 0</inkml:trace>
  <inkml:trace contextRef="#ctx0" brushRef="#br0">30146 6263 0,'0'0'0,"2"10"0,-2-10 15,0 0 0,0 0 0,0 0 0,0 0 16,0 0 0,6 4 0,-6-4 0,0 0 16,0 0 0,0 0 0,2 11 0,-2-11 15,6 7 0,-6 3 0,3 0 0,0 0 16,2 2 0,0 7 0,-5 4 0,8-2 0,-8 17 16,9-1 0,-2 3 0,-6 1 0,5 3 15,-6 1 0,2 6 0,-2-1 0,6 3 16,-4 22 0,-4-17 0,4-5 0,-2 0 15,0-5 0,-2 1 0,-1-1 0,0-3 16,6-2 0,-3-2 0,-3 0 0,1-4 16,2 1 0,-3-12 0,3-3 0,3-4 15,-3-3 0,0 4 0,0-5 0,0-2 16,2 7 0,-2-13 0,0-7 16,0 12 0,0-12 0,0 12 0,0-12 15,3 7 0,-3-7 0,0 0 0,-3 11 0,3-11 16,0 0 0,0 0 0,0 0 0,0 0 15,0 0 0,0 0 0,0 0 0,0 0 16,3 12 0,-3-12 0,0 0 0,0 0 16,0 0 0,0 0 0,0 0 0,0 0 15,0 0 0,0 0 0,0 0 0,0 0 16,0 0 0,0 0 0,0 0 0,0 0 16,0 0 0,0 0 0,0 0 0</inkml:trace>
  <inkml:trace contextRef="#ctx0" brushRef="#br0">28995 6873 0,'-16'-18'15,"16"18"0,0 0 0,0 0 0,0-5 0,0 5 16,0 0 0,0 0 0,0-10 0,0 10 15,0 0 0,0-8 0,0 8 0,0 0 16,0 0 0,-5-7 0,5 7 0,0 0 16,-2-5 0,2 5 0,0 0 0,0 0 15,-3-8 0,3 8 0,0 0 0,0 0 16,-5-7 0,5 7 0,0-6 0,0 6 0,0-16 16,5 7 0,-2-2 0,-1-1 0,2 2 15,0-9 0,4 2 0,1-5 0,-4 4 16,3-2 0,0 3 0,1-3 0,-2 4 15,-1 1 0,-3 5 0,2-4 0,-2 2 16,-1 5 0,5-5 0,-5 2 0,0-2 16,2 2 0,-1 0 0,-3 0 0,2-3 15,-2 1 0,4 2 0,-4 3 0,1-2 0,-1-4 16,0 3 0,3 0 0,-6 3 0,6-5 16,-6-2 0,3 5 0,0-1 0,-1 1 15,1-1 0,-4 1 0,2 1 0,2-2 16,-3 2 0,-1-2 0,2 3 0,0 1 15,-1-1 0,-3 1 0,3-3 0,-2 5 16,2-2 0,-3 3 0,6 3 0,-7-8 16,1 6 0,6 2 0,-11-8 0,3 5 15,8 3 0,-20-2 0,10 2 0,10 0 16,-25 2 0,14 1 0,-3 1 0,-5 7 16,-3-1 0,3 5 0,-2-2 0,-1 3 0,-6 9 15,-2 2 0,2-1 0,4-6 0,8 0 16,-4 1 0,7-2 0,-13 7 0,8 0 15,4-9 0,0 5 0,2-3 0,3 7 16,-8 6 0,9-3 0,-1-4 0,4-4 16,2 4 0,-6 15 0,2-2 0,5-3 15,-2 3 0,4-2 0,4 2 0,1-2 16,0-1 0,0 2 0,1-9 0,-4-4 16,8-4 0,-3 2 0,-1-4 0,2-2 0,1 4 15,-3-5 0,1-2 0,-2-5 0,4 4 16,0-5 0,-2-1 0,1 3 0,1-6 15,1 3 0,1-2 0,11 2 0,-5-1 16,4-8 0,5 3 0,-5-4 0,1-2 16,-3-4 0,6-3 0,-3 0 0,11-10 15,-12 4 0,29-32 0,-30 31 16,3-8 0,2-5 0,-6 4 0,1 2 16,-4 5 0,3-10 0,3 3 0,-8 1 0,2 5 15,-5 2 0,-1-1 0,11-10 0,-8 5 16,1 4 0,-6 3 0,0-2 15,1 2 0,-1-1 0,0 0 0,0 1 0,-6 0 16,4-1 0,-3-1 0,3 1 0,-6-1 16,0 3 0,0-5 0,-3 4 0,3-1 15,-3 3 0,-2-2 0,-1 3 0,3 1 16,-2-6 0,-1 8 0,1-1 0,0 5 0,1-3 16,-1 3 0,0 0 0,-1 0 15,-2 0 0,-1 2 0,1 1 0,-2-1 16,1-2 0,-7-3 0,-1 1 0,-1 2 0,-4 1 15,-1 0 0,5 2 0,-8-2 0,7 3 16,-3 2 0,-1-1 0,0 5 0,1-4 16,0 3 0,-2 1 0,2 1 0,3-1 15,0 4 0,1-2 0,-3 5 0,5-4 16,0 4 0,1 1 0,-4 1 0,-2 2 16,6-2 0,5 1 0,-4 5 0,0-2 15,4-5 0,1 5 0,1-3 0,-5 5 0,4 0 16,-2 2 0,3-3 0,3 8 0,1-6 15,-1 3 0,2 2 0,1 1 0,-4-3 16,6-1 0,0-1 0,3 3 0,0 0 16,-3-1 0,5-2 0,4-2 0,-4 1 15,3 1 0,3-5 0,4 4 0,0 0 16,2-4 0,2 1 0,2-3 0</inkml:trace>
  <inkml:trace contextRef="#ctx0" brushRef="#br0">28205 6534 0,'-8'-6'0,"1"0"0,-3-1 15,10 7 0,-22-10 0,-1 1 0,2 5 16,-4-1 0,-2 5 0,-2 0 0,-8 9 16,-3 0 0,-1 5 0,-4 3 0,5 3 0,3 1 15,-1 4 0,5 3 0,3 5 0,3-6 16,-1-1 0,4 4 0,5 4 0,2-9 15,4-2 0,5-1 0,2 1 0,-2-5 16,5-1 0,0 1 0,1-5 0,2 1 16,0 0 0,0-4 0,0-10 0,2 18 15,1-8 0,0-3 0,-3-7 0,11 13 0,-3-6 16,3-1 0,0-5 0,9 5 0,12-6 16,10-6 0,6-1 0,-1-3 0,2-2 15,-2 0 0,-6-3 0,0-1 0,-3 0 16,-8 1 0,-8 3 0,-3 2 0,1-3 15,-7 3 0,0 3 0,0 0 0,-6 0 16,-2-2 0,0 1 0,-1 2 0,-4-6 16,2 2 0,-4 0 0,-2 0 0,-4-6 15,0 1 0,0 2 0,-3-4 0,-2 2 16,-1-2 0,-2 1 0,-1 4 0,3-2 0,-5 1 16,3 1 0,2-3 0,-2 5 0,5-2 15,0 4 0,0-2 0,-6 1 0,1-3 16,6 4 0,-5 0 0,7 4 0,-1-1 15,2 0 0,-4 0 0,-1-1 0,1 2 16,-1 2 0,-13-1 0,0 3 0,0 0 16,-16 5 0,1 0 0,-2 5 0,-4 2 15,-1 0 0,1-1 0,-1-1 0</inkml:trace>
  <inkml:trace contextRef="#ctx0" brushRef="#br0">26397 6673 0,'0'0'0,"0"0"0,0 0 0,0 0 16,0 0 0,0 0 0,0 0 0,-22 0 16,22 0 0,-16 11 0,-1 1 0,-3 4 15,0 1 0,-13 13 0,3-3 0,2 7 16,1-4 0,3 3 0,4 2 0,6-8 0,1 8 16,2 3 0,5-11 0,1 12 15,5-11 0,2 7 0,5-5 0,-2-5 16,3 1 0,9 5 0,-1-6 0,-1-5 0,2-2 15,3-2 0,0-1 0,20 2 0,-2-2 16,-8-8 0,-2 1 0,13-2 0,-13-6 16,2 2 0,-6-5 0,1-2 0,-3-1 15,-6-5 0,5-5 0,-4-1 0,8-11 16,-10-8 0,5 0 0,-4-6 0,-4 1 16,-2 0 0,-1-1 0,-6 3 0,5-1 15,-3 2 0,-5 7 0,-5-6 0,5 8 0,0 4 16,-3 2 0,2 1 0,-3 2 0,-6 1 15,6 2 0,1 4 0,-5-2 0,7 5 16,-7 0 0,2 0 0,2 1 0,-2 2 16,-2-3 0,8 10 0,-14-15 0,9 10 15,5 5 0,-16-10 0,7 5 0,-4 2 16,1 1 0,12 2 0,-35-2 0,14 4 16,-1 0 0,-4 1 0,4 4 0,-1 1 15,0 2 0,1-3 0,0 3 0,3 0 16,0-3 0,4 3 0,-3 1 0,2-4 0,2-1 15,2 2 0,2-3 0,-1 3 0,3-3 16,8-5 0,-19 11 0,13-5 16,-2 0 0,8-6 0,-14 10 0,5-7 0,9-3 15,0 0 0,-9 9 0,9-9 16,-8 6 0,8-6 0,0 0 0,-9 5 0,9-5 16,0 0 0,-11 12 0,11-12 0,-5 8 15,5-8 0,-5 8 0,5-8 0,-7 12 0,7-12 16,-6 10 0,6-10 0,-4 7 0,4-7 15,-3 13 0,3-13 0,0 10 16,0-10 0,0 0 0,-5 14 0,5-14 0,0 7 16,0-7 0,0 0 0,-3 13 0,3-13 15,0 0 0,0 0 0,-4 10 0,4-10 16,0 0 0,0 0 0,0 0 0,-5 8 16,5-8 0,0 0 0,0 0 0,0 0 15,-3 12 0,3-12 0,0 0 0,0 0 16,0 0 0,0 0 0,0 0 0,0 0 15,-5 9 0,5-9 0,0 0 0,0 0 0,0 0 16,0 0 0,0 0 0</inkml:trace>
  <inkml:trace contextRef="#ctx0" brushRef="#br0">32146 6174 0,'0'-11'16,"0"11"0,0-10 0,0 10 0,0 0 16,0-9 0,0 9 0,0-12 0,0 12 0,-2-7 15,2 7 0,-5-10 0,5 10 16,0 0 0,-4-10 0,4 10 0,-5-7 16,5 7 0,-5-8 0,5 8 0,-9-10 0,9 10 15,-11-10 0,3 7 0,-1-4 0,-7 4 16,2-7 0,-10 4 0,8-1 0,-3 2 15,-3-2 0,6 1 0,-4-2 0,2 1 16,-2 2 0,8 0 0,-6 3 0,4-3 16,2 4 0,0-3 0,12 4 0,-22-5 15,11 4 0,-2-2 0,13 3 0,-26-3 16,13 3 0,-4-4 0,-2 4 0,0 0 16,-3 4 0,1-1 0,-2 1 0,1-2 15,0 6 0,1-1 0,-4 0 0,3 1 0,3 0 16,-3 2 0,-1 0 0,5 0 0,2-3 15,-3 9 0,-1-10 0,6 1 0,0 3 16,-1 2 0,0 1 0,5 0 0,-10 0 16,7 2 0,-1 3 0,1 2 0,1-2 15,2-1 0,-1-1 0,-1 4 0,3 0 16,0 1 0,-5 14 0,3-9 0,4-2 16,-3 0 0,5-4 0,0 5 0,2-2 15,-4 0 0,7 0 0,-4-1 0,1-2 0,3 1 16,0 5 0,3-4 0,1 1 0,3 13 15,-4-6 0,3-8 0,8 1 0,-7-2 16,4-1 0,5 3 0,7 12 0,-5-4 16,-1-9 0,11 5 0,-7-7 0,1-3 15,-2-5 0,18 11 0,-8-10 0,11 0 16,-7 3 0,6-6 0,1-1 0,0 1 0,-9-7 16,-4 2 0,-1-5 0,14 0 15,1-3 0,-2 1 0,-8-3 0,12-5 16,-4-1 0,-2-2 0,-3-8 0,-5 7 0,-6-1 15,-6 0 0,1-3 0,0 1 0,-3 1 16,0-4 0,-3 2 0,0-2 0,-2 1 16,-4-3 0,2 2 0,-2 0 0,2-2 15,-1 6 0,-5-5 0,-1 6 0,5 0 16,-7 0 0,2 4 0,-2-2 0,3 1 16,0 0 0,-1-9 0,0 7 0,2-2 15,-4 3 0,0 0 0,0 4 0,0-5 0,0 2 16,0 2 0,0 1 0,0-5 0,-4 6 15,2-5 0,2 3 0,-2-2 0,-4-6 16,1 5 0,-4-6 0,5 3 0,-2-4 16,-1 8 0,3-4 0,-2 4 0,0 1 15,-1-1 0,4 2 0,-3 2 0,1-2 16,-1-1 0,2-1 0,-3 2 0,1 0 16,-1 0 0,-2 0 0,1-7 0,0 3 15,-1 1 0,-4 3 0,9 0 0,-2 0 16,-4 3 0,5 0 0,-3-1 0,3-1 0,0 4 15,-7-5 0,7 3 0,-3-1 0,-1 1 16,1 1 0,8 6 0,-11-10 16,6 3 0,5 7 0,-9-7 0,9 7 0,-11-8 15,11 8 0,-10-4 0,10 4 0,-17-2 16,17 2 0,-21 6 0,9 0 0</inkml:trace>
  <inkml:trace contextRef="#ctx0" brushRef="#br0">31312 8011 0,'0'-17'0,"0"2"15,-5-1 0,-2 2 0,-1 4 0,1-1 16,-5 1 0,4 2 0,-12-2 0,-1 0 15,-4 5 0,-15 3 0,-2 4 0,-1 6 0,-4 1 16,1 7 0,2 4 0,2-1 16,-2 3 0,10 3 0,1 3 0,3 0 0,3-1 15,7-4 0,6-1 0,3-3 0,0 1 16,3 3 0,2-1 0,1 0 0,5 0 16,1 3 0,6 0 0,7 9 0,-5-5 15,7-6 0,9 9 0,-2-3 0,2-6 16,-3-7 0,12 3 0,3-2 0,-7-8 15,-3-1 0,16-1 0,-3-2 0,-2-3 16,-5-4 0,-3-3 0,-7 0 0,-2-5 0</inkml:trace>
  <inkml:trace contextRef="#ctx0" brushRef="#br0">31375 8322 0,'0'0'16,"3"-10"0,-3 10 0,0 0 0,0-12 15,0 12 0,4-7 0,-4 7 0,0 0 16,4-13 0,-4 13 0,0-5 0,0 5 16,9-8 0,1 4 0,1-2 0,8 2 15,2-4 0,2 4 0,1-2 0,0 3 0,-4 3 16,5-3 0,1-1 0,-5 4 0,0 0 16,-7 0 0,2 0 0,-16 0 0,22 4 15,-22-4 0,11 3 0,-11-3 0,0 0 16,6 6 0,-6-6 0,0 0 0,-21 9 15,7-3 0,-6 1 0,-5 0 0,1 3 16,2 0 0,0-2 0,0 2 0,3-3 16,0 3 0,1-4 0,6 0 0,1-1 15,2-3 0,1 3 0,8-5 0,-13 5 16,13-5 0,-9 5 0,9-5 0,0 0 0,0 0 16,0 0 0,0 0 0,14 13 0,0-11 15,8 0 0,0 2 0,8-4 0,-6 0 16,14 0 0,-4 0 0,-10 0 0,0 0 15,4-6 0,-3 2 0,-3 0 0</inkml:trace>
  <inkml:trace contextRef="#ctx0" brushRef="#br0">31991 8302 0,'0'0'0,"0"0"0,3 20 15,-3-20 0,-25 22 0,14-7 0,0-3 0,0 1 16,0 3 0,2-1 0,2-2 0,1-3 15,1-1 0,2 4 0,1 0 0,0-3 16,-3 0 0,5-10 0,5 19 0,-1-9 16,4 0 0,9 4 0,-1-4 0,6-3 15,2-1 0,4-4 0,16-6 0,-3-2 16,-1-6 0,-1-5 0,0 0 0,-9 2 16,-11 0 0,-4-3 0,-2 6 0,-3-5 0,-3 4 15,-3 0 0,-4 1 0,0 3 0,-4-1 16,0 2 0,-4-2 0,-1 3 0,-2 2 15,-8-2 0,0 1 0,-3-4 0,-3 4 16,4 0 0,-2 5 0,2-2 0,-4 1 16,4 4 0,-4-2 0,5 3 0,-4 0 15,-1 4 0,1 0 0,-1 2 0,0-1 16,-13 6 0,8 0 0</inkml:trace>
  <inkml:trace contextRef="#ctx0" brushRef="#br0">30724 8977 0,'0'0'16,"-12"6"0,12-6 0,-5 4 0,5-4 16,0 0 0,0 0 0,0 0 0,-3 8 15,3-8 0,17 7 0,7 1 0,22 7 0,3-5 16,37 9 0,1-7 0,4 1 15,3-3 0,-10 2 0,4-4 0,-5 5 0,-13-9 16,14 2 0,-18 1 0,-14-1 0,-2-1 16,5 2 0,-8-1 0,4-2 0,-2 4 15,-8 0 0,-10-6 0,-4 0 0,-6 1 16,1 0 0,-6-1 0,-5-2 0,3 2 16,-14-2 0,20 3 0,-20-3 0,13 0 15,-13 0 0,0 0 0,17 0 0,-17 0 16,0 0 0,0 0 0,0 0 0,0 0 0,0 0 15,0 0 0</inkml:trace>
  <inkml:trace contextRef="#ctx0" brushRef="#br0">30855 9355 0,'0'0'0,"-11"5"16,11-5 0,0 0 0,0 0 0,-6 7 15,6-7 0,0 0 0,20 6 16,4-2 0,25 4 0,6 0 0,30-4 0,3 3 16,2-2 0,-2 4 0,10-1 0,-6 0 15,-7 2 0,-2-3 0,-18 3 0,-12-2 16,2 0 0,-7-1 0,2-1 0,-6 3 16,-2-6 0,-2 4 0,-10-4 0,-8 0 15,-6-3 0,0 3 0,-3 1 0,-13-4 16,16 0 0,-16 0 0,0 0 0,0 0 15,0 0 0,0 0 0,16-10 0,-16 10 0</inkml:trace>
  <inkml:trace contextRef="#ctx0" brushRef="#br0">30734 6683 0,'0'0'0,"5"-10"16,-5 10 0,0 0 0,6-6 0,-6 6 16,0 0 0,0 0 0,9-7 0,-9 7 15,0 0 0,0 0 0,0 0 0,3-7 16,-3 7 0,0 0 0,0 0 0,0 0 16,0 0 0,10-6 0,-10 6 0,0 0 15,0 0 0,0 0 0,0 0 0,0 0 16,8-4 0,-8 4 0,0 0 0,0 0 0,0 0 15,9-5 0,-9 5 0,0 0 16,0 0 0,0 0 0,0 0 0,7-8 0,-7 8 16,0 0 0,0 0 0,9-5 0,-9 5 15,0 0 0,0 0 0,5-10 0,-5 10 16,0 0 0,3-7 0,-3 7 0,0 0 16,0 0 0,0 0 0,-8-12 0,8 12 15,-15-6 0,5 5 0,10 1 0,-36 0 16,12 1 0,-1 1 0,2 5 0,-3-4 15,1 7 0,-15 6 0,1 1 0,3 1 16,3 2 0,0 3 0,6-3 0,8-2 0,2-1 16,2-1 0,3 2 0,0 2 15,-2 3 0,7-4 0,2 20 0,2-17 16,3-1 0,0 0 0,11 2 0,-2-1 16,7-2 0,3 12 0,11-3 0,1-1 15,0-3 0,0-1 0,-3-10 0,-2 1 16,-4-2 0,1-3 0,-1-3 0,0 2 15,-1-2 0,2-6 0,1 4 0,-2 1 16,2-9 0,-2 3 0,2-3 0,-1-2 16,3 1 0,-9-6 0,5 1 0,-3 3 0,-1 1 15,-6-2 0,1 1 0,-6 1 0,1-2 16,1 2 0,-3 0 0,-6 5 0,13-7 16,-9 4 0,-4 3 0,9-7 0,-9 7 15,5-6 0,-5 6 0,9-6 0,-9 6 16,0 0 0,0 0 0,8-6 0,-8 6 15,0 0 0,6-6 0,-6 6 0,0 0 16,0 0 0,8-7 0,-8 7 0,0 0 16,0 0 0,0 0 0,0 0 0,6-8 15,-6 8 0,0 0 0,0 0 0,0 0 16</inkml:trace>
  <inkml:trace contextRef="#ctx0" brushRef="#br0">29612 6795 0,'0'0'16,"0"0"0,0 0 0,0 0 0,0 0 15,0 0 0,0 0 0,0 0 0,0 0 16,0 0 0,0 0 0,0 0 0,0 0 16,0 0 0,0 0 0,0 0 0,0 0 15,0 0 0,0 0 0,0 0 0,0 0 0,0 0 16,0 0 0,0 0 0,0 0 15,0 0 0,0 0 0,0 0 0,0 0 0,0 0 16,0 0 0,0 0 0,0 0 0,0 0 16,0 0 0,0 0 0,0 0 15,0 0 0,0 0 0,0 0 0,0 0 0,0 0 16,0 0 0,0 0 0,0 0 0,0 0 16,0 0 0,0 0 0,0 0 0,0 0 15,0 0 0,0 0 0,0 0 0,0 0 16,0 0 0,0 0 0,0 0 0,0 0 15,0 0 0,0 0 0,0 0 0,0 0 16,0 0 0,0 0 0,0 0 0,-8-9 16,8 9 0,0 0 0,0 0 0,0 0 15,0 0 0,0 0 0,0 0 0,0 0 0,0 0 16,0 0 0,0 0 0,0 0 0,0 0 16,0 0 0,0 0 0,0 0 0,0 0 15,0 0 0,0 0 0,0 0 0,0 0 16,0 0 0,0 0 0,0 0 0,0 0 15,0 0 0,0 0 0,0 0 0,0 0 16,0 0 0,0 0 0,0 0 0,0 0 16,0 0 0,-31 9 0,31-9 0,0 0 15,0 0 0,0 0 0,0 0 0,0 0 16,0 0 0,0 0 0,0 0 0,0 0 16,0 0 0,0 0 0,0 0 0,0 0 0,0 0 15,0 0 0,0 0 0,0 0 0,-19-3 16,19 3 0,0 0 0,0 0 0,0 0 15,0 0 0,0 0 0,0 0 0,0 0 16,0 0 0,0 0 0,-14-2 0,14 2 16,0 0 0,0 0 0,0 0 0,0 0 15,0 0 0,0 0 0,-16-1 0,16 1 16,0 0 0,0 0 0,0 0 0,0 0 16,0 0 0,-11-3 0,11 3 0,0 0 15,0 0 0,0 0 0,-10-6 0,10 6 16,0 0 0,0 0 0,0 0 0,0 0 0,0 0 15,0 0 0,-9-6 0,9 6 0,0 0 16,0 0 0,0 0 0,0 0 0,0 0 16,-9-7 0,9 7 0,0 0 0,0 0 15,0 0 0,0 0 0,0 0 0,0 0 16,-5-6 0,5 6 0,0 0 0,0 0 16,0 0 0,0 0 0,0 0 0,0 0 15,0 0 0,0 0 0,-5-6 0,5 6 16,0 0 0,0 0 0,0 0 0,0 0 0,0 0 15,0 0 0,0 0 0,0 0 16,0 0 0,0 0 0,0-11 0,0 11 0,0 0 16,0 0 0,0 0 0,0 0 0,0 0 15,0 0 0,0-10 0,0 10 0,0 0 16,0 0 0,0 0 0,5-10 0,-5 10 16,0 0 0,3-8 0,-3 8 0,2-10 15,-2 10 0,0 0 0,7-10 0,-7 10 16,4-10 0,-4 10 0,3-6 0,-3 6 15,6-7 0,-6 7 0,2-10 0,-2 10 16,3-8 0,-3 8 0,0 0 0,3-8 16,-3 8 0,0 0 0,2-7 0,-2 7 15,0 0 0,3-10 0,-3 10 0,0 0 0,0 0 16,0 0 0,4-10 0,-4 10 0,0 0 16,0 0 0,0 0 0,0 0 0,0 0 15,0 0 0,0 0 0,0 0 0,-17 25 16,4-3 0,-2-3 0,-10 11 0,-2 7 15,4-1 0,-7 0 0,2 2 0,-3-2 16,7 4 0,-4-2 0,3-7 0,1 6 16,5-8 0,2-2 0,1-6 0,4 1 15,4-3 0,-2-2 0,2 3 0,-4-4 0,5 6 16,0-7 0,3 1 0,-2-1 0,0-3 16,5-2 0,-3 0 0,4-1 0,-2 1 15,-1 0 0,3 2 0,3-4 0,-1 2 16,2 0 0,0-1 0,2-1 0,-1-2 15,6 2 0,0 1 0,6 2 0,2-3 16,0-1 0,3 1 0,0-6 0,-3 0 16,-3 2 0,-2-4 0,0 0 0,6 0 15,1-4 0,-5 0 0,3-1 0,3-5 16,-3 0 0,3-2 0,-3-2 0,0 0 16,1-5 0,-1 1 0,-3-1 0,9-7 0,-6 3 15,-3 3 0,-4 1 0,1 4 0,0-4 16,-4 5 0,-1 2 0,-2-1 0,-1 3 15,4 0 0,-6 3 0,4-2 0,-4 3 16,-3 6 0,6-13 0,-6 13 0,2-6 16,-2 6 0,0 0 0,0 0 0,4-8 15,-4 8 0,0 0 0,0 0 0,0 0 16,-15 31 0,5-13 0,-1 5 0,-6 13 0,1 1 16,-3 1 0,0 2 0,-1 2 0,-1 3 15,4 6 0,1-8 0,-4 5 0,3-9 16,1 1 0,2-2 0,1 0 0,-1-3 15,6-8 0,0-3 0,1-3 0,1-2 16,-2 1 0,4-4 0,-1-3 0,0-1 16,3 1 0,2-6 0,-7 3 0,4-3 15,-1 1 0,3 0 0,1-2 0,-3 0 16,3-6 0,-5 10 0,5-10 0,-3 7 16,3-7 0,-3 5 0,3-5 0,0 0 15,-2 7 0,2-7 0,0 0 0,0 0 0,-3 5 16,3-5 0,0 0 0,0 0 0,0 0 15,0 0 0,0 0 0,0 0 0,0 0 16,0 0 0,0 0 0,0 0 0</inkml:trace>
  <inkml:trace contextRef="#ctx0" brushRef="#br0">27531 8722 0,'-3'-17'0,"1"2"0,-1-4 0,0 5 16,3 2 0,-2 2 0,2-3 0,-3 1 15,-1 2 0,2 0 0,-1 4 16,-5-5 0,5 5 0,-4-2 0,0 0 0,-3 3 15,-4 3 0,-1-1 0,-9 3 0,-14 10 16,-8 0 0,4 6 0,4 7 0,-2 2 16,-2 5 0,9 5 0,3-9 0,-1 9 15,13-9 0,6-3 0,2-1 0,5-2 16,2 1 0,1 2 0,4-3 0,3 0 16,2-1 0,9-4 0,0-2 0,3-1 15,3-2 0,2-3 0,14-7 0,8 0 0,-16-7 16,4-5 0,4-4 0,-5-6 0,-7 6 15,-2-4 0,-8 2 0,1 4 0,-7 0 16,2 4 0,-4-1 0,-3 4 0,0-3 16,4 7 0,-9 3 0,8-10 0,-8 10 15,4-4 0,-4 4 0,0 0 0,0 0 16,0 0 0,0 0 0,21 14 0,-16-4 0,6 5 16,3 1 0,-3 4 0,2-2 0,4 3 15,10 11 0,-4-9 0,7 2 16,-9-2 0,12 0 0,-11-5 0,0-3 0,-3 0 15,2-2 0,-1-6 0,-4-5 0,1-2 16</inkml:trace>
  <inkml:trace contextRef="#ctx0" brushRef="#br0">27969 9041 0,'0'0'0,"-3"-2"0,3 2 15,0 0 0,0 0 0,0 0 0,0 0 0,0 0 16,5-9 0,-5 9 0,16-8 0,-4 4 15,7-4 0,3 0 0,5-1 0,-2-1 16,17-6 0,-7 3 0,-2 3 0,-8-2 16,10-9 0,-5 6 0,-7-1 0,12-11 15,-9-1 0,1 2 0,-1-10 0</inkml:trace>
  <inkml:trace contextRef="#ctx0" brushRef="#br0">28509 8638 0,'10'-26'0,"-5"4"16,3 5 0,-1 3 0,-2-1 0,-1 5 0,-3 0 15,2 2 0,0 0 0,-3 8 16,2-8 0,-2 8 0,6-7 0,-6 7 0,0 0 15,9-6 0,-9 6 0,0 0 0,0 0 16,2 39 0,2-2 0,-8 0 0,2 3 16,-7 3 0,-5-2 0,-5-2 0,3 0 15,-1-3 0,4-3 0,-1-5 0,6-9 16,0 2 0,2-6 0,1-6 0,-1 1 16,2 0 0,0-3 0,4-7 0,-6 7 15,6-7 0,0 0 0,0 0 0,0 0 0,25 0 16,-25 0 0,41-12 0,-19 7 15,-1-2 0,2 4 0,-9 0 0,2 1 16,-16 2 0,19-2 0,-19 2 0,14 0 0,-14 0 16,14 4 0,-14-4 0,0 0 0,8 6 15,-8-6 0,0 0 0,0 10 0,0-10 16,-8 12 0,1-5 0,0 1 0,1-3 16,-2 2 0,3 1 0,-4-3 0,1 1 15,8-6 0,-10 8 0,10-8 0,0 0 16</inkml:trace>
  <inkml:trace contextRef="#ctx0" brushRef="#br0">28662 9057 0,'0'0'15,"17"0"0,-17 0 0,17 3 0,-4-2 16,-13-1 0,34 0 0,-6 0 0,14-1 16,-2-2 0,7 0 0,-5-3 0,-2-1 15,3 1 0,-4-3 0,-7-2 0,-6-2 16,-2 4 0,-3-4 0,2 0 0,-3 1 0,-7-2 15,4 5 0,-9 1 0,-3 0 16,-5 1 0,0 7 0,0 0 0,0 0 16,0 0 0,-22-5 0,22 5 0,-34 10 0,13 2 15,0-2 0,-12 9 0,5-4 0,4 2 16,4-2 0,-13 13 0,3-4 0,-3 3 16,3 1 0,3-5 0,-3 8 0,6-11 15,-1-3 0,-8 3 0</inkml:trace>
  <inkml:trace contextRef="#ctx0" brushRef="#br0">27169 9553 0,'-5'-3'0,"5"3"0,0 0 16,-11-5 0,11 5 0,0 0 0,0 0 15,38-7 0,8 4 0,42-2 0,5-3 0,92-2 16,-58 10 0,-22-3 0,-1-4 16,4 5 0,0 2 0,2 6 0,-9-3 0,0-2 15,-3 1 0,-7-2 0,-4 0 0,-17 0 16,-19 3 0,-4-3 0,-4-3 0,-10 3 16,-5-2 0,-7 1 0,2-2 0,-9-3 15,-4 0 0,-4-1 0,-1-1 0,-5-5 16,-2 1 0</inkml:trace>
  <inkml:trace contextRef="#ctx0" brushRef="#br0">28160 9232 0,'45'-4'15,"10"8"0,31-4 0,15-4 0,1 1 16,11-6 0,81 1 0,-71-7 0,-29 7 15,-2 0 0,-7-2 0,-19 0 0,-14 3 16,2 2 0,-7-1 0,-3-1 0,-14-3 16,-3 4 0,-4 1 0,-8-2 0,-3 2 15,-5 0 0,2-3 0,-9 8 0,4-13 0,-4 13 16,-9-13 0,1 4 0,-3 3 0,-6-7 16,-5 1 0,1 2 0,-4-3 0,3 1 15,-6 4 0,6-4 0,-1 2 0,0 4 16,-2-4 0,9 3 0,-1 1 0,4 4 15,2-4 0,0 2 0,11 4 0,-14-5 16,14 5 0,-11-5 0,11 5 0,0 0 16,-13-3 0,13 3 0,0 0 0,0 0 15,0 0 0,0 0 0,0 0 0,0 0 16,0 0 0,0 0 0,0 0 0,0 0 0,-21 5 16,21-5 0,0 0 0,0 0 0,0 0 15,0 0 0,0 0 0,0 0 0,0 0 16,0 0 0,0 0 0,-12 3 0,12-3 15,0 0 0,0 0 0,0 0 0,0 0 16,0 0 0,0 0 0,0 0 0,0 0 16,-19-5 0,19 5 0</inkml:trace>
  <inkml:trace contextRef="#ctx0" brushRef="#br0">30784 6016 0,'-83'29'16,"-2"14"0,-5 4 0,-77 47 0,72-25 16,15-11 0,-3 11 0,-48 55 0,58-43 15,18-15 0,1 9 0,15-1 0,3 5 16,14 2 0,14-2 0,11-6 0,13 1 15,3-16 0,18 8 0,16-3 0,9-2 0,8-8 16,7-1 0,11 0 0,13-11 0,79 22 16,-51-26 0,60 0 0,-56-20 0,57-2 15,-63-12 0,-30-3 0,10-8 0,0 1 16,-3-9 0,-2 4 0,-4-8 0,-11-5 16,-5-1 0,-1-4 0,-6-4 0,-22 2 15,-10 1 0,1 0 0,-6-6 0,-6-7 16,-6 2 0,-4 0 0,-6-5 0,-5-6 0,-8 4 15,-6 1 0,-5 0 0,-3 3 16,-6 0 0,-4 0 0,-4 3 0,0 1 0,-5 0 16,0 6 0,-5 0 0,1 2 0,2-1 15,-10 2 0,7 5 0,0-1 0,-6 1 16,3 2 0,1 5 0,-9-2 0,8 3 16,-5 1 0,4 1 0,1 3 0,-7 0 15,7 2 0,-3 3 0,0-1 0,-5 3 16,-2-3 0,3 7 0,-5-1 0,-1-4 15,-5 6 0,2 2 0,-1-8 0,3 7 16,-3-5 0,0 0 0,3 3 0,1-4 16,-2 1 0,6-1 0,-1-1 0,2 3 15,4-2 0,1-1 0,8 6 0,6-4 0,2 4 16,0 0 0,9-1 0,-7 0 0,7 1 16,0 1 0,2 1 0,14 0 0,-25 0 15,15 1 0,10-1 0,-25 5 0,9 2 16,2 1 0,-5 5 0,0-1 0,2 0 15</inkml:trace>
  <inkml:trace contextRef="#ctx0" brushRef="#br0">30266 7786 0,'0'0'0,"0"0"0,-6-6 15,6 6 0,0 0 0,0 0 0,0 0 0,0 0 16,0 0 0,0 0 0,0 0 0,0 0 16,-5-6 0,5 6 0,0 0 0,0 0 15,0 0 0,0 0 0,0 0 0,0 0 16,0 0 0,0 0 0,0 0 0,0 0 16,0 0 0,0 0 0,0 0 0,0 0 15,0 0 0,0 0 0,0 0 0,0 0 16,0 0 0,0 0 0,0 0 0,0 0 0,0 0 15,0 0 0,0 0 0,0 0 0,0 0 16,0 0 0,0 0 0,0 0 0,0 0 16,0 0 0,0 0 0,0 0 0,0 0 15,0 0 0,0 0 0,0 0 0,0 0 16,0 0 0,0 0 0,0 0 0,0 0 16,0 0 0,0 0 0,0 0 0,0 0 15,0 0 0,0 0 0,0 0 0,0 0 16,0 0 0,0 0 0,0 0 0,0 0 0,0 0 15,0 0 0,0 0 0,0 0 16,0 0 0,0 0 0,0 0 0,0 0 0,0 0 16,0 0 0,0 0 0,0 0 0,0 0 15,0 0 0,0 0 0,0 0 0,0 0 16,0 0 0,0 0 0,0 0 0,0 0 16,0 0 0,0 0 0,0 0 0,0 0 15,0 0 0,0 0 0,0 0 0,0 0 16,0 0 0,0 0 0,0 0 0,0 0 15,0 0 0,0 0 0,0 0 0,0 0 16,0 0 0,0 0 0,0 0 0,0 0 0,39 6 16,-39-6 0,0 0 0,0 0 15,0 0 0,0 0 0,0 0 0,0 0 0,0 0 16,0 0 0,0 0 0,0 0 0,0 0 16,0 0 0,0 0 0,0 0 0,0 0 15,0 0 0,0 0 0,0 0 0,0 0 16,0 0 0,0 0 0,0 0 0,0 0 15,0 0 0,0 0 0,0 0 0,0 0 0,0 0 16,0 0 0,0 0 0,0 0 16,0 0 0,0 0 0,0 0 0,0 0 15,0 0 0,0 0 0,0 0 0,0 0 0,0 0 16,0 0 0,3-9 0,-3 9 0,0 0 16,0 0 0,0 0 0,0 0 0,0 0 15,0 0 0,0 0 0,0 0 0,0 0 16,0 0 0,0 0 0,0 0 0,0 0 15,0 0 0,0 0 0,0 0 0,0 0 16,0 0 0,2-6 0,-2 6 0,0 0 16,0 0 0,0 0 0,0 0 0,0 0 15,0 0 0,0 0 0,0 0 0,0 0 16,0 0 0,0 0 0,0 0 0,0 0 16,0 0 0,0 0 0,0 0 0,0 0 0,0 0 15,0 0 0,0 0 0,0 0 0,0 0 16,0 0 0,0 0 0,13-4 0,-13 4 15,0 0 0,0 0 0,0 0 0,0 0 16,0 0 0,0 0 0,0 0 0,0 0 16,0 0 0,0 0 0,0 0 0,0 0 15</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1148 731 0,'0'0'0,"0"0"0,4-7 15,-4 7 0,0 0 0,0 0 0,0 0 16,0-10 0,0 10 0,0 0 0,0 0 16,0 0 0,0 0 0,0 0 0,0 0 0,0 0 15,0 0 0,0 0 0,0 0 0,0 0 16,2-12 0,-2 12 0,0 0 0,0 0 16,0 0 0,0 0 0,0 0 0,0 0 15,0 0 0,0 0 0,8 39 0,-8-21 16,0 1 0,1 5 0,2 1 0,-3 11 15,3 5 0,-1 2 0,1-5 0,0 0 16,-2 2 0,3-11 0,-4-5 0,6 1 16,-1-3 0,-2-3 0,2 4 0,1-5 15,-4-4 0,4 2 0,-6-5 0,7-1 16,-3-3 0,-4-7 0,3 13 0,-3-13 0,0 0 16</inkml:trace>
  <inkml:trace contextRef="#ctx0" brushRef="#br0">1461 778 0,'0'0'0,"4"-9"0,-4 9 16,0 0 0,5-13 0,-5 13 0,0 0 0,3-7 16,-3 7 0,0 0 0,0 0 0,0 0 15,0 0 0,0 0 0,0 0 0,0 0 16,0 0 0,13 43 0,-11-18 0,1 18 15,1-7 0,-8 7 0,4-3 0,0-2 16,4-8 0,-8-2 0,8 8 0,-4-4 16,0-6 0,2-5 0,1-1 0,0 1 15,-1-5 0,1-4 0,0 0 0,0-4 16,-3-8 0,7 9 0,-7-9 0,0 0 16,0 0 0,0 0 0,25-24 0,-15 7 0,2-18 15,5-2 0,-6 1 0,-3-4 0,6 1 16,-6 2 0,-3-6 0,6 4 0,-3 4 15,-5-1 0,0 9 0,0-1 0,-3 5 16,0 0 0,-3 3 0,0-5 0,0 3 16,0 2 0,1-2 0,-1-1 0,-2 3 15,-1 2 0,1-3 0,-3 2 0,5 3 16,-3 3 0,1 0 0,2 4 0,-2-1 16,1 2 0,4 8 0,-14-20 0,7 13 0,2 1 15,5 6 0,-18-10 0,8 3 16,10 7 0,-24-3 0,1 3 0,-28 0 15,13 3 0,4 4 0,-7 1 0,-2 2 16,4 3 0,-5 4 0,5-3 16,-5 8 0,7-4 0,-1 4 0,0 6 0,5 0 15,-6 5 0,3 2 0,4-1 0,4 3 16,-2 2 0,1 9 0,5-5 0,6 8 16,-4-3 0,0 26 0,8-19 0,9-9 15,2 4 0,1-1 0,4 1 0,4 1 16,4-3 0,5 0 0,2 0 0,6-5 0,5 2 15,-1-6 0,6-1 0,0-3 16,8-2 0,3-6 0,-4-5 0,13-2 0,2-3 16,-2-9 0,6 0 0,1-10 0,26-6 15,-4-10 0,-20 5 0,-3-9 0,-11-4 16,25-16 0,-23 3 0,17-16 0,-24 9 16,8-18 0,-4-3 0,-6 2 0,-13 16 15,-6 4 0,-1 4 0,-7 2 0,-3 3 0,-3 7 16,-5 2 0,1 5 0,-4 0 15,-4-3 0,-2 3 0,-5-11 0,1 5 0,-1 3 16,0 2 0,0 3 0,-3-1 0,-10-9 16,-4 2 0,6 10 0,-3-1 0,-5-5 15,-2-1 0,1 3 0,4 8 0,2-1 16,4 7 0,1-1 0,3-1 0,3 2 16,-4 0 0,7 4 0,3-4 0,8 8 15,-19-5 0,19 5 0,-14-6 0,14 6 16,0 0 0,0 0 0,0 0 0,0 0 15,0 0 0</inkml:trace>
  <inkml:trace contextRef="#ctx0" brushRef="#br0">3093 726 0,'6'-9'15,"-6"9"0,11-9 0,-11 9 0,5-9 16,-5 9 0,0 0 0,0 0 0,12-7 15,-12 7 0,0 0 0,0 0 0,0 0 16,0 0 0,0 0 0,0 0 0,15 22 16,-15-10 0,0 9 0,-2 14 0,-9 3 15,-3 2 0,-2-1 0,-1 3 0,-5-1 16,1 0 0,0-1 0,-3-7 0,5 4 0,6-1 16,-1-10 0,-1-4 0,8-4 0,-1-3 15,7-2 0,-3-2 0,2-1 0,2-10 16,6 15 0,-6-15 0,14 10 0,2-8 15,4 1 0,5-1 0,2-4 0,14-1 16,3-4 0,2-3 0,0 0 0,-1 0 16,-3 0 0,-7-1 0,-8 5 0,-5-1 15,2-2 0,-1 5 0,-2-3 0,-4-1 16,5 6 0,-22 2 0,32-10 0,-23 8 16,-9 2 0,21-10 0,-21 10 0</inkml:trace>
  <inkml:trace contextRef="#ctx0" brushRef="#br0">3676 1096 0,'0'0'0,"0"0"0,0 0 0,9-4 15,-9 4 0,0 0 0,0 0 0,8-11 16,-8 11 0,0 0 0,0 0 0,10-6 16,-10 6 0,0 0 0,0 0 0,15-9 0,-15 9 15,0 0 0,13-9 0,-13 9 16,17-4 0,-17 4 0,0 0 0,27-12 15,-16 11 0,-11 1 0,30-10 0,-8 5 0</inkml:trace>
  <inkml:trace contextRef="#ctx0" brushRef="#br0">4410 776 0,'0'0'15,"8"-10"0,-8 10 0,6-7 0,-6 7 16,0 0 0,0 0 0,9-12 0,-9 12 0,0 0 15,0 0 0,0 0 0,0 0 0,0 0 16,0 0 0,0 0 0,0 0 0,0 0 16,21 31 0,-18-10 0,0-3 0,0 8 15,-3 13 0,2 0 0,-2 4 0,-2-5 16,4 5 0,-4-2 0,2 2 0,0-3 16,0-1 0,0-6 0,2-5 0,0-5 15,1-4 0,-3-3 0,3-3 0,2-6 16,-5-7 0,9 8 0</inkml:trace>
  <inkml:trace contextRef="#ctx0" brushRef="#br0">4757 882 0,'16'-14'16,"-12"6"0,-4 8 0,13-10 0,-13 10 15,13-7 0,-13 7 0,0 0 0,0 0 16,26 2 0,-26-2 0,19 15 0,-2 0 15,0 6 0,-8-1 0,0 3 0,5 10 0,0 5 16,-7-3 0,-4-5 0,3-3 16,0-5 0,-6 1 0,1-1 0,-2-1 15,1-1 0,-3-5 0,3-3 0,-3 1 0,0-4 16,3-9 0,-3 15 0,3-15 0,0 0 16,0 0 0,0 0 0,0 0 0,0 0 15,0 0 0,12-37 0,-7 15 0,8-13 16,2-2 0,0 3 0,0 6 0,-6 4 15,6 2 0,-7 4 0,8 1 0,-1 2 16,-5 6 0,4 2 0,-3-2 0,-11 9 16,22-4 0,-22 4 0,0 0 0,33 8 15,-33-8 0,16 16 0,-8-4 0,3 1 16,0 7 0,1-4 0,1 6 0,-3-4 16,0 3 0,-3-4 0,1 5 0,0-7 0,1 4 15,-1-6 0,5 4 0,-4-5 0,6-2 16,-15-10 0,30 16 0,-12-9 0,3-4 15,4-3 0,3-6 0,16-6 0,-6 0 16,6-3 0,-13-5 0,1 4 0,8 0 16,-11-1 0,-8 2 0,-1 2 0,-7 1 15,-2-1 0,0 3 0,-3 0 0,-5 1 16,-3 9 0,6-17 0,-6 7 0,0 10 0,-6-22 16,3 12 0,3 10 0,-13-18 0,5 8 15,-9 0 0,-3 1 0,4 1 0,2 4 16,14 4 0,-26 2 0,26-2 0,-37 10 15,19 5 0,-18 7 0,11-2 0,6-1 16,8 1 0,0 5 0,3-3 0,2 3 16,1 12 0,8-13 0,-1-2 0,10-1 15,-1-4 0,2-1 0,6-3 0,0-3 16,6-3 0,0-1 0,15-6 0,2-6 16,-1-6 0,-3-3 0,-11-1 0,4-4 15,4-11 0,-10-4 0,0 2 0,-6-5 0,-3-8 16,-5 1 0,-1-3 0,-9-3 0,2 2 15,-6 1 0,2 3 0,-3 2 0,-6 2 16,6 8 0,-2 1 0,1 11 0,0 3 16,2 1 0,-4 7 0,5 1 0,-3-2 15,5 11 0,-5-11 0,5 11 0,0 0 16,-8-10 0,8 10 0,0 0 0,0 0 16,0 0 0,-28 33 0,19-10 0,-5 15 0,7 0 15,-5 4 0,8 0 0,1 5 16,-1-3 0,8 4 0,-4-5 0,7 0 0,2-3 15,-3-4 0,7-1 0,1-6 0,2-9 16,-2-3 0,2 0 0,4-3 0,2-4 16,2 2 0,1-9 0,-1 0 0,15-6 15,-12 0 0,3-10 0,6-2 0,3-10 16,-10 1 0,5-4 0,-11-3 0,3 0 16,-2-1 0,1 1 0,-10 8 0,0-1 15,-4 2 0,0 5 0,-3-3 0,-2 2 16,2 5 0,-8-3 0,5 6 0,-5 10 0,3-20 15,-3 20 0,0-15 0,0 15 0,2-12 16,-2 12 0,0 0 0,0-15 0,0 15 16,0 0 0,0 0 0,0 0 0,0 0 15,0 0 0,0 0 0,0 0 0,0 0 16,0 0 0,0 0 0,0 0 0,0 0 16,0 0 0,0 0 0,0 0 0,0 0 15,0 0 0,0 0 0,0 0 0,0 0 0,-13 35 16,13-35 0,-5 20 0,-1-11 15,3 5 0,-2 4 0,-1 2 0,1 0 0,-3 2 16,5 2 0,-2-1 0,-5 1 0,6-1 16,1 3 0,3-6 0,-8 18 15,8-12 0,0 0 0,-3-7 0,6 1 0,-3-4 16,3-1 0,2 1 0,-2-4 0,1-2 16,-4-10 0,10 17 0,-10-17 0,13 10 15,-13-10 0,8 6 0,-8-6 0,0 0 16,0 0 0,0 0 0,36-12 0,-25 6 15,0-11 0,-1-3 0,2 2 0,-2-5 0,-2 0 16,2 1 0,-3-14 0,-1 5 16,-1 6 0,-2 3 0,-6-2 0,3 3 0,-3 2 15,1 1 0,-4-2 0,1 6 0,-4-1 16,1 5 0,-3-7 0,-3 4 0,4 1 16,-1 2 0,0 3 0,11 7 0,-25-10 15,25 10 0,-19 0 0,19 0 0,0 0 16,-43 17 0,26-4 0,0 2 0,4 2 15,2 0 0,-1 1 0,5 3 0,1 2 16,6-3 0,0 1 0,6-1 0,-1 0 16,6-3 0,3 1 0,3-3 0,1-2 15,4-1 0,0-2 0,17-1 0,-7-4 16,-4-2 0,-3-6 0,-1-2 0,-2-3 0,-1-2 16,2-2 0,-3 1 0,-7-1 0,0-2 15,1 4 0,-3 1 0,-11 9 0,22-16 16,-17 9 0,-5 7 0,10-9 0,-10 9 15,0 0 0,12-7 0,-12 7 0,0 0 16,0 0 0,0 0 0,11 39 0,-8-14 16,-3 17 0,0 2 0,-3 3 0,3 2 15,-2 2 0,-1 4 0,3-4 0,5-2 16,-5-1 0,6-6 0,-1 0 0,0-3 0,1-1 16,0-11 0,-1-5 0,-1-6 0,0 0 15,1-4 0,-1 0 0,-4-12 0,5 15 16,-5-15 0,3 10 0,-3-10 0,0 0 15,0 0 0,0 0 0,0 0 0,-3-40 16,-2 4 0,-4-5 0,1-6 0,0-2 16,3-2 0,-4-2 0,5-25 0,-3 1 15,2 16 0,5 16 0,0-6 0,5 6 16,-2-1 0,1 4 0,5 4 0,0-3 16,-1 4 0,0 5 0,1 9 0,-1 1 0,0-1 15,6 7 0,-3-1 0,2 1 0,6 4 16,-5 2 0,1 4 0,0 3 15,-15 3 0,35 0 0,-35 0 0,33 15 0,-13-3 16,-6 2 0,0 7 0,2 14 0,-9-9 16,0 2 0,-7 11 0,0-10 0,-3 7 15,-5-1 0,-4-4 0,5-7 0,-13 8 16,3-9 0,1-4 0,0-1 0,-4-3 16,4 0 0,-6-4 0,3-1 0,5-2 0,-2-1 15,16-7 0,-24 5 0,24-5 0,0 0 16,0 0 0,-17-18 0,17 18 0</inkml:trace>
  <inkml:trace contextRef="#ctx0" brushRef="#br0">7271 960 0,'22'-4'16,"-22"4"0,0 0 0,0 0 0,0 0 16,0 0 0,0 0 0,0 0 0,0 0 15,0 0 0,0 0 0,0 0 0,0 0 16,0 0 0,0 0 0,0 0 0,0 0 0,0 0 15,0 0 0,0 0 0,30-5 0,-30 5 16,0 0 0,0 0 0,0 0 0,0 0 16,0 0 0,0 0 0,0 0 0,0 0 15,0 0 0,0 0 0,0 0 0,0 0 16,0 0 0,0 0 0,0 0 0,0 0 16,0 0 0</inkml:trace>
  <inkml:trace contextRef="#ctx0" brushRef="#br0">4905 2090 0,'-5'-8'0,"5"8"0,-9-7 16,9 7 0,0 0 0,-2-6 16,2 6 0,0 0 0,-5-9 0,5 9 0,0 0 15,0 0 0,0 0 0,0 0 0,-9-9 16,9 9 0,0 0 0,0 0 0,0 0 15,0 0 0,0 0 0,-8-10 0,8 10 16,-2-8 0,2 8 0,-6-9 0,6 9 16,-5-15 0,1 4 0,-1 5 0,2-7 15,1 6 0,-1-2 0,0-1 0,2 0 16,-3 2 0,2 0 0,2 8 0,-3-12 16,3 12 0,-5-7 0,5 7 0,0 0 0,0 0 15,0 0 0,0 0 0,0 0 16,-9 42 0,2-4 0,-2 3 0,-3 2 0,3 5 15,0 1 0,-3 1 0,-1 26 0,2-20 16,0-3 0,0-10 0,7 5 0,-3-7 16,1 2 0,1-7 0,2 2 0,0-11 15,-2-5 0,5-3 0,0-4 0,0 0 16,-1-5 0,-3 3 0,4-13 0,0 14 16,0-14 0,0 14 0,0-14 0,0 0 15,0 10 0,0-10 0,0 0 0,0 0 0,0 0 16,0 0 0,0 0 0,0 0 0,0 0 15,0 0 0,0 0 0,0 0 16,21-41 0,-15 21 0,-3-2 0,2-2 0,3-14 16,0 1 0,1-1 0,2 3 0,-3-4 15,2 1 0,2 1 0,-4 9 0,5-6 16,0 7 0,-6 3 0,1 4 0,1 0 16,1 0 0,3 3 0,-4-1 0,-1 4 15,3 2 0,2-3 0,0 2 0,-3 3 0,1 2 16,-2-4 0,-2 8 0,-7 4 15,19-12 0,-13 10 0,-6 2 0,19-10 0,-19 10 16,13-3 0,-13 3 0,15-2 16,-15 2 0,0 0 0,0 0 0,24 9 15,-24-9 0,8 10 0,-1-4 0,-1 2 0,1 4 16,-2-6 0,-2 4 0,2-1 0,-5 5 16,0-5 0,0 4 0,-5 6 0,0 1 15,-7-3 0,1 1 0,-6 2 0,-1-7 16,2 6 0,-3-5 0,-5 1 0,-7 4 0,2-2 15,5-7 0,2 0 0,6-5 0,-1 2 16,2-7 0,15 0 0,-23 6 16,23-6 0,-22-3 0,22 3 0,0 0 0,-22-3 15,22 3 0,0 0 0,-13-7 0,13 7 16,0 0 0,-8-5 0,8 5 0,0 0 16,0 0 0,0 0 0,0 0 0,0 0 15,0 0 0,0 0 0,8-16 0,-8 16 16,0 0 0,0 0 0,0 0 0,24 0 15,-24 0 0,0 0 0,33 8 0,-13 0 16,1 4 0,-2-4 0,6 0 0,-6 4 0,3 1 16,-1-5 0,2 4 0,-3-1 15,1 1 0,1 0 0,-1 4 0,-1-4 16,0 1 0,1 1 0,1 0 0,-3 1 0,0-2 16,1 0 0,-2 1 0,-1-1 0,0-1 15,-5-2 0,0-4 0</inkml:trace>
  <inkml:trace contextRef="#ctx0" brushRef="#br0">5377 2650 0,'0'0'0,"0"-17"0,0 17 16,3-9 0,-3 9 0,0 0 0,2-15 15,-2 15 0,0 0 0,3-11 0,-3 11 16,0 0 0,0 0 0,3-10 0,-3 10 15,0 0 0,0 0 0,0 0 0,0 0 16,0 0 0,4 36 0,-4-17 0,0 1 16,3-1 0,-3 4 0,0 1 0,3-2 15,-3 3 0,3 1 0,-3-3 0,2-1 16,2 1 0,-1 2 0,-3-4 0,2-1 16,-2 1 0,6-5 0,-6-1 0,2-1 0,0-4 15,-2-10 0,4 18 0,-4-18 0,2 11 16,-2-11 0,0 0 0,0 0 0,0 0 15</inkml:trace>
  <inkml:trace contextRef="#ctx0" brushRef="#br0">5650 2253 0,'0'0'0,"0"0"0,0-16 15,0 16 0,0 0 0,3-12 0,-3 12 16,0 0 0,8-19 0,-8 19 0,6-12 16,-6 12 0,2-10 0,-2 10 0,6-8 15,-6 8 0,0 0 0,0 0 0,5-12 0,-5 12 16,0 0 0,0 0 0,0 0 0,0 0 16,0 0 0,0 0 0,0 0 0,34 30 15,-27-13 0,7 3 0,-2 2 0,6 10 16,-6-7 0,1-1 0,-2-4 0,3 0 15,-7 2 0,8 1 0,-4-5 0,-3 5 16,6-5 0,-6 4 0,3-4 0,0-2 16,-1 1 0,-1-2 0,-5-2 0,3-4 15,-2 1 0,-5-10 0,11 13 0,-11-13 16,7 13 0,-7-13 0,7 3 0,-7-3 16,0 0 0,0 0 0,0 0 0,33-12 0,-25 2 15,0-5 0,6 1 0,-1-5 0,-2-2 16,3 3 0,-3-5 0,0 3 0,0-5 15,0 6 0,-1-1 0,3 0 0,-6 0 16,1 0 0,3 0 0,-5 1 0,-1 5 16,-3-6 0,4 5 0,-5 2 0,7 0 15,-2 1 0,-6 3 0,2-1 0,-2 10 16,2-14 0,-2 14 0,3-16 0,-3 16 0,0-12 16,0 12 0,0-10 0,0 10 0,0 0 15,0 0 0,3-13 0,-3 13 16,0 0 0,0 0 0,0 0 0,0 0 0,0 0 15,-3 43 0,0-23 0,-1 5 0,0 9 16,-1 3 0,-4 0 0,4-8 0,2-1 16,-1-3 0,-2 9 0,-3-5 0,3-6 15,1 2 0,1-4 0,-3-1 0,1 1 16,5-1 0,-6-5 0,5 1 0,-1-2 16,0-1 0,2-3 0,1-10 0,-4 15 15,4-15 0,0 7 0</inkml:trace>
  <inkml:trace contextRef="#ctx0" brushRef="#br0">6356 2534 0,'7'-7'0,"-7"7"15,8-9 0,-8 9 0,0 0 0,0 0 0,0 0 16,0 0 0,0 0 0,12 23 15,-12-13 0,0 10 0,0 1 0,0 2 0,-2 2 16,-3 9 0,0 3 0,2-7 0,0-5 16,1-3 0,2 2 0,0 1 0,-4-5 15,1 2 0,3 1 0,3-4 0,-3-6 16,4 0 0,-4-7 0</inkml:trace>
  <inkml:trace contextRef="#ctx0" brushRef="#br0">6689 2472 0,'0'0'0,"0"0"16,0-9 0,0 9 0,0 0 0,0 0 15,4-10 0,-4 10 0,0 0 0,12-6 16,-12 6 0,25-7 0,-4 1 0,1-3 0,19 5 15,0-2 0,0-3 0,-8 5 16,8-4 0,-9 2 0,-4 4 0,-5 0 16,-7-3 0,0 2 0,-16 3 0,28-2 0,-28 2 15,19-3 0,-19 3 0,0 0 0,18-5 16,-18 5 0,0 0 0</inkml:trace>
  <inkml:trace contextRef="#ctx0" brushRef="#br0">6989 2250 0,'0'0'0,"0"0"0,-17-3 0,17 3 0,0 0 16,0 0 0,0 0 0,0 0 15,-10 22 0,7-13 0,0 3 0,-1 13 16,0-3 0,0 15 0,2-7 0,2-7 0,-4 17 16,3-11 0,1-4 0,0 13 0,0-7 15,1-6 0,3-3 0,2 4 0,0-4 16,-1 1 0,3-2 0,0-3 0,1-4 15,-1-4 0</inkml:trace>
  <inkml:trace contextRef="#ctx0" brushRef="#br0">7592 2070 0,'5'-10'0,"1"4"0,-6 6 0,7-13 16,-7 13 0,6-10 0,-6 10 0,0 0 16,0 0 0,9-5 0,-9 5 0,0 0 15,0 0 0,19 38 0,-12-17 0,2 17 16,-4 3 0,1 1 0,-1 2 0,-3 4 16,-4 1 0,2 0 0,0-2 0,0 0 0,-2-6 15,2 7 0,-3-9 0,3-2 0,0-7 16,0-6 0,0-2 0,3-2 0,-3-5 15,2-2 0,-2-4 0,0-9 0,0 0 16,0 0 0,0 0 0</inkml:trace>
  <inkml:trace contextRef="#ctx0" brushRef="#br0">8051 2151 0,'0'0'0,"6"-10"16,-6 10 0,0 0 0,6-6 0,-6 6 0,0 0 15,0 0 0,0 0 0,0 0 0,0 0 16,0 0 0,0 0 0,0 0 0,-36 31 16,14-16 0,2 0 0,-3 0 0,-14 5 15,7-4 0,9-3 0,1-3 0,1 2 16,5-4 0,1 0 0,4-4 0,9-4 16,-16 13 0,16-13 0,-15 8 0,15-8 15,-7 7 0,7-7 0,0 0 0,-8 11 16,8-11 0,0 0 0,-1 13 0,1-13 15,4 15 0,-1-3 0,-1-2 0,3 1 16,1-4 0,8 9 0,-3-4 0,-3 1 0,3 2 16,2-2 0,-5-1 0,4 0 15,-4-3 0,0-2 0,-3 2 0,4 0 0,-1-4 16,-8-5 0,13 10 0</inkml:trace>
  <inkml:trace contextRef="#ctx0" brushRef="#br0">8118 2412 0,'5'-10'0,"-5"10"15,2-11 0,-2 11 0,0 0 0,13-12 0,-13 12 16,12-10 0,-12 10 0,19-8 0,-19 8 16,19-4 0,-19 4 0,25 0 0,-25 0 15,20 7 0,-20-7 0,24 12 0,-14-2 16,4 6 0,-3 1 0,-4 1 0,-2 5 15,-5-3 0,0 5 0,-5 0 0,-2-4 16,2 2 0,-3-1 0,3-3 0,-4 1 16,3-2 0,-2-6 0,6-3 0,-4 2 15,6-11 0,-3 13 0,3-13 0,-3 13 16,3-13 0,0 0 0,12 10 0,1-7 0,12-3 16,1-3 0,19 1 0,2-6 0,-4 2 15,1-7 0,0 1 0,3-1 0,-12-1 16,-5-2 0,3-1 0</inkml:trace>
  <inkml:trace contextRef="#ctx0" brushRef="#br0">8764 2082 0,'0'0'16,"5"-10"0,-5 10 0,0 0 0,0 0 15,0 0 0,0 0 0,0 0 0,0 0 16,0 0 0,0 0 0,30 28 0,-21-8 16,1-3 0,1 9 0,5 5 0,-2-4 15,-5-5 0,1 4 0,-1-5 0,9 16 16,-3-10 0,-3-2 0,-3-6 0,0-2 16,1 2 0,-4-6 0,3 3 0,-1-9 15,0 1 0,-8-8 0,14 4 0,-14-4 0,0 0 16</inkml:trace>
  <inkml:trace contextRef="#ctx0" brushRef="#br0">9169 2029 0,'0'0'0,"5"-10"0,-5 10 16,0 0 0,0 0 0,0-13 0,0 13 16,0 0 0,0 0 0,0 0 0,0 0 0,0 0 15,0 0 0,0 0 0,-14 51 0,11-29 16,-5 1 0,0 12 0,-3-1 15,0 6 0,3-4 0,-6-3 0,6-3 0,-3 3 16,2-2 0,1-9 0,3 3 0,0-3 16,-3 0 0,5 3 0,-4-7 0,5-5 15,0 0 0</inkml:trace>
  <inkml:trace contextRef="#ctx0" brushRef="#br0">9396 2308 0,'0'0'0,"0"0"0,0 0 16,10-10 0,-10 10 0,0 0 0,0 0 0,9-8 15,-9 8 0,0 0 0,0 0 0,0 0 16,0 0 0,0 0 0,0 0 0,36 5 16,-36-5 0,15 7 0,-15-7 0,17 8 15,-17-8 0,10 15 0,-3-9 0,-7-6 16,8 19 0,-5-8 0,-3-11 0,5 30 15,-10-10 0,2 0 0,-2-1 0,-1 1 16,-2 0 0,2-2 0,-4-2 0,0 1 16,4-1 0,2-4 0,-1-2 0,2-1 15,3-9 0,-5 14 0,5-14 0,-7 10 16,7-10 0,0 0 0,3 13 0,-3-13 0,9 8 16,-9-8 0,33 7 0,-8-7 0,-1 0 15,6 0 0,12-7 0,-3 1 0,3-6 16,-3-5 0,-2 3 0,0-9 0</inkml:trace>
  <inkml:trace contextRef="#ctx0" brushRef="#br0">10012 2225 0,'0'0'0,"0"0"15,-6-14 0,6 14 0,0 0 0,0 0 16,0 0 0,0 0 0,0 0 0,0 0 15,0 0 0,0 0 0,0 0 0,0 0 16,46 8 0,-21-2 0,0-2 0,18-2 16,-2 1 0,-4 0 0,3 1 0,-2-4 15,-4 0 0,-4-4 0,11-2 0,-8-1 16,-6-3 0,-5 0 0</inkml:trace>
  <inkml:trace contextRef="#ctx0" brushRef="#br0">10524 2026 0,'0'0'0,"0"0"0,-12-5 16,12 5 0,0 0 0,0 0 0,0 0 16,0 0 0,0 0 0,0 0 0,0 0 15,0 0 0,-16 20 0,16-20 0,-2 23 16,-4-2 0,6 2 0,0 12 0,-6 8 0,4-4 16,2 5 0,0-5 0,5 3 0,-2-4 15,5-1 0,-2 1 0,2-9 0,1 9 16,-2-11 0,2-5 0,-2-5 0,5-8 15,-1 1 0,2-5 0</inkml:trace>
  <inkml:trace contextRef="#ctx0" brushRef="#br0">11178 1843 0,'0'0'16,"8"-10"0,-8 10 0,0 0 0,0 0 0,5-9 15,-5 9 0,0 0 0,0 0 0,0 0 16,0 0 0,17 23 0,-13-6 0,5 4 16,-2 4 0,3 12 0,-4 1 0,2 1 15,-2 1 0,2-2 0,-3 1 0,0 4 16,1-6 0,-3-1 0,0-5 0,-1-7 16,4-2 0,-3-5 0,-3 1 0,5-6 15,-5-2 0,0-10 0,2 18 0,-2-18 0,0 0 16,0 0 0,0 0 0,0 0 15,33-30 0,-18 10 0,6-12 0,1-5 0,-5-3 16,1 4 0,5-2 0,-4 3 0,1 4 16,-4 6 0,-1 6 0,-3 4 15,-1 0 0,-3 5 0,-3 0 0,1 3 0,-1 0 16,-5 7 0,10-10 0,-10 10 0,6-7 16,-6 7 0,0 0 0,0 0 0,0 0 15,0 0 0,0 0 0,0 0 0,0 0 16,0 0 0,-21 31 0,4-16 0,-2 1 15,-1-3 0,3-1 0,0-2 0,0 3 0,4 0 16,1-6 0,1 1 0,11-8 16,-13 12 0,13-12 0,-14 8 0,10-1 0,4-7 15,-9 14 0,9-14 0,-7 20 0,5-10 16,4 2 0,0 11 0,3-5 0,4 4 16,-5-1 0,4-1 0,4 0 0,-2 0 15,3-4 0,2 4 0,-2-2 0,4-1 16,-1-1 0,1 2 0,-2-1 0,2 1 15,3-3 0,-4-2 0,-2-7 0,2-3 16</inkml:trace>
  <inkml:trace contextRef="#ctx0" brushRef="#br0">11950 2340 0,'0'0'0,"0"0"16,-11-6 0,11 6 0,0 0 15,0 0 0,-11-9 0,11 9 0,0 0 16,0 0 0,0 0 0,-6-13 0,6 13 0,0 0 16,0 0 0,6-14 0,-6 14 0,14-13 15,-4 8 0,1-5 0,8 5 0,1 0 16,-1 2 0,-2-4 0,-17 7 0,30-7 15,-30 7 0,18 4 0,-18-4 0,0 0 16,20 6 0,-20-6 0,11 16 0,-5-10 16,-6-6 0,8 15 0,-6-5 0,-2-10 15,6 23 0,-4-15 0,0 4 0,2-1 16,6 9 0,-6 0 0,4-5 0,0 1 16,3 2 0,0 2 0,0-5 0,3 2 0,-1-1 15,-5-3 0,1-1 0,-1 1 0,-5-5 16,2 4 0,-5-12 0,5 15 0,-1-7 15,-4-8 0,0 20 0,0-20 0,-5 18 16,-4-11 0,9-7 0,-14 16 0,3-9 16,0 0 0,11-7 0,-16 7 0,16-7 15,-17 6 0,17-6 0,0 0 0,0 0 16,-23-20 0,22 0 0</inkml:trace>
  <inkml:trace contextRef="#ctx0" brushRef="#br0">12500 1935 0,'11'-10'0,"-11"10"0,5-10 15,-5 10 0,0 0 0,0 0 0,12-10 16,-12 10 0,0 0 0,0 0 0,0 0 16,27 25 0,-19-5 0,6 0 0,5 12 15,-2-1 0,-4 5 0,4-3 0,-1 2 16,-5-6 0,0-3 0,0-2 0,-3-5 0,6 3 15,-6-1 0,0-4 0,1 0 0,1 1 16,-2-7 0,1-1 0,-9-10 0,19 8 16</inkml:trace>
  <inkml:trace contextRef="#ctx0" brushRef="#br0">13124 1866 0,'3'-9'0,"-3"9"0,0 0 15,0 0 0,5-8 0,-5 8 0,0 0 16,0 0 0,0 0 0,0 0 0,0 0 0,0 0 16,-24 43 0,13-23 0,-5 15 15,-1 0 0,1-1 0,-1 1 0,1 4 0,0 1 16,0 1 0,-1-1 0,2-1 0,0 1 16,1 1 0,-3-1 0,7-9 0,-10 1 15,15-6 0,-3-6 0</inkml:trace>
  <inkml:trace contextRef="#ctx0" brushRef="#br0">13176 2302 0,'0'0'0,"0"0"0,0-14 0,0 14 15,0 0 0,0 0 0,9-10 0,-9 10 16,8-8 0,-8 8 0,32-13 0,-7 9 16,4-2 0,-5 2 0,0 2 0,-1-2 0,-2 2 15,-21 2 0,33 2 0,-33-2 16,19 6 0,-14 1 0,-5-7 0,14 13 16,-14-13 0,6 17 0,-3-5 0,-3-2 0,0 11 15,0-7 0,0-1 0,0-2 0,0-11 16,2 23 0,1-3 0,2-3 0,6 2 15,3 1 0,14 8 0,0-1 0,2-3 16,4-6 0,-10 4 0,10 1 0,-10-7 16,-2-4 0,-8 1 0,-1-6 0,-4 3 15,0-5 0,-9-5 0,10 13 0,-10-13 16,6 8 0,-6-8 0,0 0 0,0 0 0,-16 16 16,16-16 0,-33 12 0,11-5 0,-1-2 15,-4-2 0,-1 2 0,5-5 0,-2 0 16,3 0 0,-2-8 0,8 3 0,2-5 15</inkml:trace>
  <inkml:trace contextRef="#ctx0" brushRef="#br0">14060 2110 0,'15'-12'15,"-15"12"0,5-10 0,-5 10 0,19-9 16,4-4 0,-2 4 0,26-9 0,-3 3 16,5 2 0,3-2 0,32 1 0,-23 6 15,-12 0 0,0 2 0,-7 1 0,-2 3 16,-8 2 0,-9 2 0,-3-2 0,-20 0 16,26 2 0</inkml:trace>
  <inkml:trace contextRef="#ctx0" brushRef="#br0">14278 2350 0,'0'0'0,"0"0"16,0 0 0,0 0 0,0 0 0,0 0 16,0 0 0,20 14 0,-20-14 0,50 0 15,-22-3 0,13-4 0,2 0 0,1-3 16</inkml:trace>
  <inkml:trace contextRef="#ctx0" brushRef="#br0">16295 1923 0,'2'-8'16,"6"1"0,-1 1 0,-7-4 0,2 0 16,4 2 0,-3-2 0,-1 0 0,2 3 15,-4 7 0,0-16 0,0 16 0,0-10 0,0 10 16,0-12 0,0 12 0,-9-7 0,9 7 16,-15-6 0,15 6 0,-26-1 0,3 2 15,-1 5 0,-1 1 0,0 3 0,-10 7 16,-3 1 0,2 4 0,3 0 0,-2-2 15,2 7 0,0-2 0,3-1 0,7-2 16,7-2 0,4 1 0,-3-3 0,4 2 16,3 3 0,3-1 0,5 2 0,0-2 15,5 3 0,8 11 0,4-1 0,2-9 16,14 0 0,0-1 0,6-3 0,4-5 16,1-3 0,2-1 0,1-3 0,-1 2 0,2-12 15,-3 0 0,0-4 0,-2-2 0,-2 3 16,-2-10 0,-4 1 0,-2 1 0,5-3 15,-5-6 0,-8 3 0,-2-3 0,-8 5 16,2-5 0,-1 3 0,-6-1 0,5-5 16,-7 3 0,1-2 0,-1 1 0,-1 0 15,-1-2 0,-6 4 0,2-4 0,-2 4 16,0-4 0,-2 4 0,-1-1 0,-4-20 16,4 21 0,-3 4 0,1 0 0,-1-2 15,-2-2 0,-1 6 0,2 1 0,0-1 16,2 5 0,-3-1 0,3 1 0,0 1 15,-4 0 0,1 0 0,-2 0 0,-2 4 16,1-2 0,0-1 0,-8 4 0,-2 0 16,4 2 0,-5 2 0,-3 0 0,-13 0 15,-6 4 0,14-2 0</inkml:trace>
  <inkml:trace contextRef="#ctx0" brushRef="#br0">14288 1986 0,'0'0'0,"0"0"0,0 0 0,-5-10 15,5 10 0,0 0 0,0 0 0,-5-6 16,5 6 0,0 0 0,0 0 0,-7-10 15,7 10 0,0 0 0,0 0 0,0 0 16,-5-10 0,5 10 0,0 0 0,0 0 16,-5-5 0,5 5 0,0 0 0,0 0 15,0 0 0,0 0 0,0 0 0,0 0 16,0 0 0,0 0 0,0 0 0,31-5 16,-7 5 0,3 3 0,14-1 0,-3-2 0,-5 2 15,-3-2 0,-5 3 0,0-3 0,1 3 16,-3-3 0,1 0 0,-7 2 0,-4-2 15,1 0 0,-14 0 0,22 0 0,-22 0 16,17 2 0,-17-2 0,14 0 0,-14 0 16,0 0 0,16 3 0,-16-3 0,0 0 15,0 0 0,14 0 0,-14 0 0,0 0 16,0 0 0,0 0 0,0 0 0,16 0 0,-16 0 16,0 0 0,0 0 0,0 0 0</inkml:trace>
  <inkml:trace contextRef="#ctx0" brushRef="#br0">14181 2269 0,'0'0'16,"-5"11"0,5-11 0,0 0 0,0 0 16,0 0 0,5 18 0,-5-18 0,0 0 15,10 7 0,-10-7 0,24 7 0,-24-7 16,23 6 0,0-1 0,2-5 0,-1 2 16,20-2 0,2 0 0,-5 2 0,6-4 15,0 0 0,-4-2 0,-1 3 0,-2 1 0,-4-3 16,-10 3 0,-2 0 0,-2-3 15,-1 3 0,-2 0 0,-19 0 0,25 0 0,-25 0 16,19 0 0,-19 0 0,0 0 16,19-2 0,-19 2 0,0 0 0,0 0 15,23 0 0,-23 0 0,0 0 0,0 0 0,0 0 16,0 0 0,0 0 0,18-2 0,-18 2 16,0 0 0,0 0 0,0 0 0,0 0 15,0 0 0,0 0 0,17 0 0,-17 0 16,0 0 0,0 0 0,0 0 0,0 0 15,0 0 0,0 0 0,0 0 0</inkml:trace>
  <inkml:trace contextRef="#ctx0" brushRef="#br0">5031 5084 0,'0'0'0,"0"0"15,9 2 0,-9-2 0,0 0 0,0 0 16,0 0 0,0 0 0,0 0 0,0 0 0,0 0 16,0 0 0,0 0 0,0 0 0,0 0 15,0 0 0,0 0 0,5 5 0,-5-5 16,0 0 0,0 0 0,0 0 0,0 0 16,0 0 0,0 0 0,0 0 0,0 0 15,0 0 0,0 0 0,0 0 0,0 0 16,0 0 0,0 0 0,0 0 0,0 0 15,0 0 0,0 0 0,0 0 0,0 0 16,0 0 0,0 0 0,0 0 0,0 0 0,0 0 16,0 0 0,0 0 0,0 0 0,0 0 15,0 0 0,0 0 0,0 0 16,0 0 0,0 0 0,0 0 0,7 5 0,-7-5 16,0 0 0,0 0 0,0 0 0,0 0 15,0 0 0,0 0 0,0 0 0,0 0 16,0 0 0,0 0 0,0 0 0,0 0 15,0 0 0,0 0 0,0 0 0,0 0 16,0 0 0,0 0 0,0 0 0,0 0 0,0 0 16,0 0 0,0 0 0,0 12 15,4-1 0,-4 1 0,0 10 0,-4 17 0,4 4 16,-4 6 0,-1 1 0,-1 1 0,-9 21 16,8-14 0,2-8 0,-7-3 0,8-2 15,-5-4 0,1 1 0,6-6 0,-7-6 16,3-7 0,1-6 0,1 4 0,3-8 15,-5-1 0,6-2 0,-3 0 0,3-10 16,-3 13 0,3-13 0,-3 7 0,3-7 16,0 0 0,0 0 0,0 0 0,0 0 15,0 0 0,3-43 0,6 0 0,-5-2 16,9-6 0,6-25 0,-6 0 0,1 21 16,-6 2 0,2 4 0,2 3 0,-1-2 0,-1 1 15,-1 0 0,-1 6 0,3-4 0,0 9 16,-5-1 0,2 7 0,0 6 0,-3 4 15,1 0 0,0 0 0,-4 4 0,3 3 16,-2 3 0,1 0 0,0 3 0,-4 7 16,9-10 0,-9 10 0,0 0 0,19 0 15,-19 0 0,16 12 0,-2 3 0,-2 1 16,-2 7 0,3 12 0,-2-5 0,3 9 0,0-2 16,-6-1 0,0 5 0,1-4 0,-2-3 15,-3-3 0,1-6 0,0-3 0,1 16 16,-3-11 0,0-5 0,-3-3 0,2-1 15,-2 0 0,2-5 0,2 0 0,-4 0 16,0-1 0,0-12 0,3 23 0,-3-13 16,2 1 0,-2-11 0,0 18 0,4-8 15,-4-10 0</inkml:trace>
  <inkml:trace contextRef="#ctx0" brushRef="#br0">4975 5522 0,'0'0'0,"0"-14"15,5 0 0,0 4 0,8-5 0,4-1 16,5 2 0,14-6 0,2 1 0,0 4 16,3-3 0,2 4 0,-6 5 0,3-1 0,-1 7 15,-3 0 0,-9-3 0,11 6 0</inkml:trace>
  <inkml:trace contextRef="#ctx0" brushRef="#br0">5807 5222 0,'0'0'0,"11"-12"0,2 4 0,-4 1 0,14 0 16,3-4 0,-5 1 0,20 0 0,1 0 15,-8 7 0,-4-2 0,-7 1 0,2 4 16,-2 0 0</inkml:trace>
  <inkml:trace contextRef="#ctx0" brushRef="#br0">5779 5400 0,'0'0'0,"0"0"0,0 0 0,0 0 0,0 0 16,49-35 0,-7 25 0,-2-1 0,3-2 16,5 3 0,-5 1 0,2 1 0,-5 4 15</inkml:trace>
  <inkml:trace contextRef="#ctx0" brushRef="#br0">7301 4546 0,'0'0'0,"0"0"0,-3-17 0,3 17 15,0 0 0,-7-11 0,7 11 0,-15-10 0,15 10 16,-21-6 0,-1 6 0,-4-2 0,0-2 16,-15 8 0,-4-4 0,5 0 0,-3 2 15,-2 1 0,12 0 0,-5 4 0,-3-4 16,14 0 0,2 4 0,8-6 0,1 1 15,-1 1 0,17-3 0,-21 7 0,10-2 16,11-5 0,-16 11 0,7-4 0,2 0 16,1 1 0,-2 9 0,-1 2 0,2 3 15,3-2 0,-5 3 0,5 16 0,-5-1 16,1 0 0,-1 4 0,5-3 0,1 4 0,-3-2 16,-2 4 0,5 0 0,-1 3 0,0-5 15,-1 4 0,2 5 0,-3-6 0,1 5 16,2 0 0,-1 0 0,0-1 0,-1 1 15,-2 1 0,-1-5 0,3 4 0,-2 2 16,4-1 0,-9 23 0,1-17 0,3-7 16,-6 23 0,6-12 0,-3 14 0,0-22 15,3-7 0,-3 0 0,-1-2 0,5 2 16,-6-3 0,1-4 0,4 1 0,0-1 16,2-6 0,-2 3 0,3-12 0,-1-1 0,6-6 15,-2 1 0,-1-1 0,0 0 0,1-7 16,2 4 0,0-5 0,-4 3 0,4-1 15,0-12 0,4 20 0,-4-10 0,2-1 16,-2 1 0,3-1 0,0 1 0,-1 1 16,-2-11 0,11 16 0,-3-6 0,1 2 15,4 1 0,7 5 0,2-6 0,16 8 16,3 0 0,2-10 0,9 3 0,1-2 16,2-1 0,-7-3 0,5 0 0,2-3 0,-1-2 15,-7-8 0,-4-3 0</inkml:trace>
  <inkml:trace contextRef="#ctx0" brushRef="#br0">8289 4475 0,'0'0'15,"0"-15"0,0 15 0,-2-7 0,2 7 16,0 0 0,-3-8 0,3 8 0,0 0 16,0-10 0,0 10 0,0 0 0,0 0 15,0-13 0,0 13 0,0 0 0,0-10 0,0 10 16,0 0 0,0 0 0,3-10 15,-3 10 0,0 0 0,0 0 0,0 0 0,0 0 16,0 0 0,0 0 0,0 0 0,0 0 16,0 0 0,0 35 0,-3-9 15,-2 13 0,-4 2 0,1 2 0,0 1 0,-3-1 16,-3 2 0,4-2 0,1-2 0,1 4 16,0-8 0,5 3 0,0 0 0,9-12 15,-4-5 0,12-3 0,5-4 0</inkml:trace>
  <inkml:trace contextRef="#ctx0" brushRef="#br0">10554 4350 0,'0'0'15,"11"-9"0,-11 9 0,8-7 0,-8 7 16,14-6 0,-4 0 0,1 3 0,14 3 15,-3 0 0,0 0 0,-1 6 0,5-2 16,-5 7 0,2-1 0,-5 4 0,-1 3 16,-2 0 0,0 6 0,-7-1 0,-1 12 15,-3 4 0,-4-2 0,-8 3 0,-3-4 0,-6 0 16,4-9 0,5-4 0,-3-4 0,5-3 16,1-3 0,0-1 0,-2-1 0,4-4 15,-1 0 0,1-2 0,3-4 0,-3 12 16,3-12 0,0 3 0,0-3 0,0 0 15,30-3 0,8-9 0,12-2 0,29-11 16,1 0 0,-15 11 0,-12-2 0,-2 6 16,-4 4 0</inkml:trace>
  <inkml:trace contextRef="#ctx0" brushRef="#br0">11950 4328 0,'0'-10'15,"0"10"0,0-13 0,0 13 0,2-10 16,-2 10 0,3-10 0,-3 10 0,8-12 16,1 4 0,-1 0 0,9-4 0,2 2 15,3 0 0,0 1 0,3 1 0,-1 2 16,-2 0 0,-3 4 0,-3 2 0,-1-3 16,-15 3 0,18 3 0,-7 1 0,-11-4 15,11 6 0,-8 2 0,-3-8 0,5 9 0,-5-1 16,3 0 0,-1 2 0,-2 0 0,0 3 15,0-3 0,3 2 0,-3-2 0,0 0 16,0 0 0,0-1 0,3 3 0,2-2 16,-1 1 0,1-1 0,3-3 0,-3 3 15,2-3 0,-2 3 0,4 1 0,-5-5 16,-1 3 0,-3-9 0,9 6 0,-4 1 16,-5-7 0,2 6 0,-2-6 0,0 0 0,7 7 15,-7-7 0,0 0 0,0 0 0,0 0 16,0 0 0,0 0 0,0 0 0,0 0 15,0 0 0,-14 10 0,14-10 0,0 0 16,0 0 0,0 0 0,0 0 0,0 0 16,0 0 0,-20 0 0,20 0 0,0 0 15,0 0 0,0 0 0,0 0 0,-14-3 16,14 3 0,0 0 0,0 0 0,0 0 16,0 0 0,0 0 0,0 0 0,0 0 15,-13-4 0,13 4 0,0 0 0,0 0 0,0 0 16,0 0 0,0 0 0,-6-3 0,6 3 15,0 0 0,0 0 0,0 0 0,0 0 16,0 0 0,0 0 0,0 0 0,0 0 16,0 0 0,0 0 0,0 0 0,0 0 15,0 0 0,0 0 0,33-5 0,-33 5 16,0 0 0,21 5 0,-21-5 0,13 5 16,-13-5 0,12 5 0,-12-5 0,12 10 0,-6-2 15,1-1 0,-2 0 0,2 3 16,-5-3 0,4 3 0,-6 2 0,0 11 15,3-3 0,-6-2 0,0 0 0,-2 5 0,-7-6 16,5 3 0,-11-2 0,-1 2 0,3-4 16,0 1 0,-6-1 0,5 3 15,-2-3 0,1-6 0,2 3 0,-2-3 0,6-2 16,-4 2 0,3-8 0,-2 4 0,3-3 16,1 0 0,-3 0 0,3-3 0,-3 3 15,1-3 0,-9-3 0,-1 3 0,8-3 16,-8 0 0,7 3 0,-1-4 0,-5-1 0,1 3 15,2-1 0,3-4 0,4 4 0,-10-2 16,3 0 0,5 3 0,1-1 0,2-2 16,11 5 0,-17-5 0,17 5 0,-13-5 15,13 5 0,-11-2 0,11 2 0,0 0 16,-11-6 0,11 6 0,0 0 0,0 0 16,-8 0 0,8 0 0,0 0 0,0 0 15,0 0 0,0 0 0,0 0 0,0 0 16,19-16 0</inkml:trace>
  <inkml:trace contextRef="#ctx0" brushRef="#br0">8131 5712 0,'0'0'16,"0"0"0,0 0 0,0 0 0,0 0 0,0 0 16,0 0 0,0 0 0,0 0 0,0 0 15,0 0 0,0 0 0,0 0 0,0 0 16,0 0 0,-41-10 0,41 10 0,-12-7 15,12 7 0,-8-5 0,8 5 16,-7-10 0,7 10 0,-3-9 0,3 9 0,0-14 16,5 3 0,0 4 0,10-10 0,1 1 15,1 2 0,3-1 0,0 3 0,2 2 0,3 0 16,2 0 0,-2 5 0,-3 0 16,-2 5 0,3 5 0,-4 0 0,0 5 15,1 0 0,8 18 0,-7 4 0,-5-1 0,-1 9 16,-5-1 0,-4 6 0,-6-1 0,0-1 15,-2 2 0,-7-2 0,-3-2 0,-1 2 16,-3-5 0,-3 0 0,-4-6 0,1 0 16,6-10 0,-3-1 0,7-11 0,-4 3 15,0-1 0,5-4 0,-2 0 0,-1-4 16,3-4 0,11 0 0,-22-2 0,22 2 16,-19-10 0,11 2 0,-4-8 0,5 4 0,-1-3 15,2 2 0,4 1 0,-1 0 16,3 1 0,3 2 0,-3-1 0,2 1 0,6 1 15,0-2 0,1 5 0,4-2 0,9 1 16,1 2 0,3 6 0,-1 0 0,4 1 16,16 4 0,2 7 0,-4 2 0,1-1 15,2 7 0,4-2 0,5-1 0,-5-2 16,37 3 0</inkml:trace>
  <inkml:trace contextRef="#ctx0" brushRef="#br0">10636 5792 0,'0'0'0,"0"0"0,0 0 0,0 0 15,0 0 0,0 0 0,19-3 0,-19 3 16,0 0 0,0 0 0,0 0 0,0 0 15,0 0 0,0 0 0,0 0 0,0 0 0,22-5 16,-22 5 0,17-4 0,-17 4 0,19-15 16,-2 3 0,-2-1 0,-2-5 0,5 1 15,-8-2 0,2 0 0,-7-4 0,3 3 16,-3 1 0,-3 2 0,2 2 0,-10-3 16,1 3 0,-3 5 0,-4 2 0,-9 1 15,-4 0 0,-15 7 0,-5 7 0,-3 0 16,1 11 0,1-3 0,-1 7 0,7-1 15,3 3 0,0-5 0,17-1 0,-1-3 0,5-3 16,6 0 0,2-2 0,3 0 0,-1 0 16,6-1 0,0-9 0,3 20 15,2-12 0,11 7 0,4-6 0,4-3 0,4 0 16,18-6 0,2 0 0,-18-3 0,11 1 16,-1-2 0,-16 4 0,-1-3 0,-23 3 15,27 0 0,-27 0 0,19 3 0,-19-3 16,0 0 0,19 4 0,-19-4 0,9 12 15,-5-1 0,-4 1 0,0 10 0,3 14 16,-8 0 0,-1 2 0,1 5 0,3-4 0,-4 6 16,-5-3 0,0-3 0,3 4 15,-1-4 0,4-4 0,-1 2 0,4-12 16,0-1 0</inkml:trace>
  <inkml:trace contextRef="#ctx0" brushRef="#br0">11881 5580 0,'0'0'15,"0"0"0,0-15 0,0 15 0,0-10 0,0 10 16,-2-12 0,2 12 0,-4-9 16,4 9 0,0 0 0,4-19 0,-2 10 0,1-1 15,3 3 0,4-1 0,10-6 0,5 0 16,10-3 0,3 6 0,4-2 0,-12 6 15,8 2 0,-5-3 0,-6 6 0,-2 2 16,-4 5 0,-1 0 0,-7 1 0,-1 6 16,-7-2 0,-1 1 0,-3 9 0,-2 2 15,1 3 0,-9-1 0,0-1 0,1-1 16,-5 15 0,1-13 0,4-1 0,3-6 16,-2 2 0,0-2 0,4 3 0,3-2 0,0 2 15,6 2 0,2 0 0,8 13 0,6-1 16,-2 1 0,5-3 0,-1 1 0,-8-10 15,-2 0 0,3-7 0,-4 6 0,-4-6 16,0-1 0,0-1 0,-5-1 0,0-1 16,-6-2 0,2-10 0,-2 20 0,-7-1 15,-8-1 0,-1-3 0,-24 11 0,-3-4 16,-36 13 0,-94 16 0,85-30 16,-8-4 0</inkml:trace>
  <inkml:trace contextRef="#ctx0" brushRef="#br0">8262 6891 0,'0'0'0,"0"0"16,-5-7 0,5 7 0,0 0 0,-3-7 15,3 7 0,0 0 0,0 0 0,0-10 16,0 10 0,0 0 0,0 0 0,0 0 15,0 0 0,0 0 0,0 0 0,0 0 0,0 0 16,0 0 0,0 0 0,-11 47 16,5-22 0,-2 13 0,0 5 0,-3 0 0,0 6 15,0-6 0,3 4 0,-3-2 0,0-1 16,1 3 0,-2-5 0,1 3 0,2-1 16,-5-1 0,10 2 0,-7-8 0,14 0 15,2-12 0</inkml:trace>
  <inkml:trace contextRef="#ctx0" brushRef="#br0">10184 6944 0,'-11'36'16,"-2"-16"0,-7 12 0,-1 5 0,1-7 0,-5 3 16,10 5 0,-2-3 0,0-1 0,6 4 15,1-3 0,4-3 0,0-6 0,6-6 16,6 18 0,0-12 0,4-1 0,4-5 15,14 3 0,10 0 0,3-8 0,3-4 16,4-2 0,5-9 0,-2-3 0,-1-4 16,-7-3 0,5-10 0,-10-2 0,2-2 15,-6-3 0,-4-6 0,-6-3 0,1-2 0,-11 0 16,-1-3 0,-5 4 0,-8 8 16,0-9 0,-8 8 0,-5 5 0,2 2 15,-11-3 0,1 0 0,-2 7 0,-10-4 0,-5 3 16,3 2 0,5 6 0,-1 2 0,9 1 15,-3 2 0,4 0 0,-1 1 0,5 2 16,7-2 0,-5 4 0,8-1 0,7 3 16,0 0 0,-24 3 0,24-3 0,-13 8 15,11 2 0,0-1 0,2 1 0,0 2 16,8 12 0</inkml:trace>
  <inkml:trace contextRef="#ctx0" brushRef="#br0">11824 6873 0,'0'0'0,"8"-6"0,-8 6 0,0 0 16,8-7 0,-8 7 0,0 0 0,0 0 0,0 0 15,0 0 0,-3 36 0,-2-14 0,-3 15 16,1 3 0,-3 3 0,0 0 0,2 2 16,6-4 0,-6 2 0,6-3 0,-3-4 15,2-6 0,6-6 0,-3-1 0,0-1 16,1-5 0,5-1 0,-2 0 0,4-4 16,-5-4 0,2 1 0,1-5 0,-6-4 15,16 4 0,-16-4 0,33-12 0,-12 2 0,2 2 16,-1 1 0,-9-2 0,2 2 15,-2 4 0,-4 0 0,-9 3 0,15-6 16,-15 6 0,0 0 0,0 0 0,20 6 0,-20-6 16,5 16 0,1 5 0,-6 1 15,5 19 0,-8 2 0,1 7 0,-4-4 0,4 2 16,-4-2 0,4 2 0,-1-10 0,-3-2 16,0-1 0,3-12 0,1-6 0,2-8 15</inkml:trace>
  <inkml:trace contextRef="#ctx0" brushRef="#br0">12795 4002 0,'0'0'0,"-15"2"0,7-2 0,8 0 16,-15 0 0,15 0 0,-9 2 0,9-2 0,0 0 16,-15 0 0,15 0 0,0 0 15,0 0 0,-11 3 0,11-3 0,0 0 0,0 0 16,0 0 0,0 0 0,0 0 0,0 0 16,-13 0 0,13 0 0,0 0 15,0 0 0,0 0 0,0 0 0,0 0 16,0 0 0,0 0 0,0 0 0,0 0 15,35 12 0,-10-7 0,18-2 0,4 2 16,3 0 0,1-1 0,2 4 0,-2-6 16,1 2 0,-3 3 0,-5-1 0,-3-1 15,-11 2 0,-5-1 0,-3-2 0,-3 2 16,0 1 0,-2-2 0,-2 3 0,1-4 0,-6 2 16,1 1 0,0-2 0,-3 2 0,3 3 15,-7-3 0,14 10 0,-6 0 0,2 4 16,1 10 0,-4 7 0,3 3 0,-6 1 15,-3 8 0,4-1 0,-1 30 0,-6-3 16,4 4 0,-12 4 0,4 0 0,-6-6 0,2 6 16,-5 0 0,0 9 0,-7-7 15,4 6 0,-6 2 0,4 5 0,-3-8 0,2 2 16,3 1 0,1-4 0,-5-2 0,6 2 16,0-5 0,-1 1 0,3-2 0,1 2 15,-2-7 0,6 0 0,2-1 0,-3-17 16,0 17 0,3-1 0,3-1 0,-4 0 15,-2-18 0,1-10 0,1 1 0,-1-7 16,2 3 0,-2-4 0,5-6 0,-9 1 16,9-10 0,-4-1 0,1-4 0,0-3 15,-3-4 0,6 1 0,-1-2 0,-5-3 16,6 0 0,-3-3 0,-3 2 0,6 0 16,-5-3 0,1-1 0,2 1 0,-4 1 0,1-2 15,-3 2 0,-1 1 0,1-1 0,-3-2 16,0 3 0,-6 0 0,-4 4 0,6-5 15,0-1 0,-4 2 0,2-3 0,4 2 16,-1-4 0,3 2 0,3-3 0,-3 4 0,3-6 16,8 0 0,-13 4 0,13-4 15,-12 3 0,12-3 0,0 0 0,-13 5 16,13-5 0,0 0 0,0 0 0,-15 0 0,15 0 16,0 0 0,0 0 0,0 0 0,-23-3 15,12-2 0,-6-2 0,4-3 0</inkml:trace>
  <inkml:trace contextRef="#ctx0" brushRef="#br0">19668 3304 0,'8'-6'0,"-8"6"0,11-7 16,-11 7 0,7-5 0,-7 5 0,4-5 16,-4 5 0,0 0 0,6-5 0,-6 5 15,5-5 0,-5 5 0,0 0 0,5-5 16,-5 5 0,0 0 0,0 0 0,8-2 16,-8 2 0,0 0 0,0 0 0,0 0 15,7-5 0,-7 5 0,0 0 0,0 0 16,0 0 0,0 0 0,5-8 0,-5 8 0,0 0 15,0 0 0,0 0 0,0 0 16,0 0 0,0 0 0,5-1 0,-5 1 16,0 0 0,0 0 0,0 0 0,0 0 15,0 0 0,0 0 0,0 0 0,0 0 0,0 0 16,0 0 0,8-7 0,-8 7 16,0 0 0,0 0 0,0 0 0,0 0 0,0 0 15,0 0 0,0 0 0,0 0 0,0 0 16,0 0 0,0 0 0,0 0 0,0 0 15,0 0 0,0 0 0,0 0 0,0 0 16,0 0 0,0 0 0,0 0 0,0 0 0,0 0 16,5-3 0,-5 3 0,0 0 15,0 0 0,0 0 0,0 0 0,0 0 0,0 0 16,0 0 0,0 0 0,0 0 0,0 0 16,0 0 0,0 0 0,0 0 0,0 0 15,0 0 0,0 0 0,0 0 0,0 0 16,0 0 0,0 0 0,0 0 0,0 0 15,0 0 0,0 0 0,0 0 0,0 0 0,0 0 16,0 0 0,0 0 0,0 0 16,0 0 0,0 0 0,0 0 0,0 0 0,0 0 15,0 0 0,0 0 0</inkml:trace>
  <inkml:trace contextRef="#ctx0" brushRef="#br0">21487 4066 0,'0'0'0,"0"-13"16,0 13 0,0 0 0,0 0 0,0 0 16,0 0 0,0-6 0,0 6 0,0 0 15,0 0 0,0 0 0,7-4 0,-7 4 16,13-4 0,-1-4 0,-1 3 0,8-2 16,6 0 0,1 1 0,16-4 0,-2 0 15,-6 3 0,-7 1 0,-2-1 0,-3 4 0,1 0 16,-5 3 0,-6 0 0,3 0 15,-7 3 0,3 0 0</inkml:trace>
  <inkml:trace contextRef="#ctx0" brushRef="#br0">21515 4163 0,'-8'6'0,"8"-6"0,0 0 15,0 0 0,0 0 0,0 0 0,0 0 16,0 0 0,0 0 0,0 0 0,33-18 16,-22 14 0,15-2 0,-3 0 0,19-1 15,-2 1 0,-1 4 0,5 0 0,-3 2 16,-6 0 0,7 0 0</inkml:trace>
  <inkml:trace contextRef="#ctx0" brushRef="#br0">23093 3915 0,'5'-13'0,"-5"9"0,0 4 0,0 0 15,-2-13 0,2 13 0,0 0 0,-11-6 16,11 6 0,0 0 0,-19 1 0,19-1 15,-20 9 0,9-3 0,3 1 0,1 1 0,-2 2 16,1-2 0,2 4 0,1 5 16,-1 0 0,3 0 0,0-4 0,3 2 0,6-3 15,0 4 0,5 1 0,-7-6 0,5-1 16,10 3 0,-4-3 0,1-6 0,3 4 16,0-3 0,-5-5 0,6 0 0,3-5 15,-2 3 0,-1-8 0,-3 2 0,-1-4 16,-5-1 0,0 4 0,-3-4 0,-4 1 15,1 5 0,-3-6 0,1 4 0,-3-5 16,0 5 0,-3-1 0,1 1 0,-2-1 0,-1 1 16,0 3 0,-1-2 0,6 8 15,-12-4 0,2 1 0,10 3 0,0 0 16,-30 3 0,19 4 0,11-7 0,-27 20 0</inkml:trace>
  <inkml:trace contextRef="#ctx0" brushRef="#br0">21763 6235 0,'-7'0'0,"7"0"16,0 0 0,0 0 0,0 0 0,0 0 15,-13-6 0,13 6 0,0 0 0,0 0 16,0 0 0,0-13 0,0 13 0,0 0 0,6-8 16,1 4 0,8-1 0,4-3 0,8 1 15,-1 2 0,20 0 0,-6 2 0,-7 3 16,-5 3 0,-9-3 0,-3 5 0</inkml:trace>
  <inkml:trace contextRef="#ctx0" brushRef="#br0">21765 6480 0,'0'0'0,"-14"3"15,14-3 0,0 0 0,0 0 0,0 0 0,0 0 16,0 0 0,0 0 0,0 0 0,0 0 15,0 0 0,0 0 0,52-13 0,-27 6 16,20 1 0,-3-1 0,5 2 0,-5-5 16</inkml:trace>
  <inkml:trace contextRef="#ctx0" brushRef="#br0">23205 6186 0,'0'0'0,"0"0"0,0 0 0,0 0 16,0 0 0,0 0 0,0 0 0,-27 20 16,16-12 0,5 0 0,-2 1 0,3 4 15,-5-4 0,8 1 0,-3 0 0,5 0 16,-5-1 0,5 4 0,0-6 0,5 3 0,-2-1 15,1-1 0,6-3 0,1 2 0,-2-5 16,5 1 0,9-3 0,-4 0 0,1-5 16,-7 0 0,0-2 0,4-4 0,-4-5 15,2-1 0,-5-3 0,2 2 0,-4-2 16,-8 2 0,2-2 0,1 5 0,-3 0 16,-5 2 0,5 4 0,-2-3 0,-4 5 15,3-5 0,-3 6 0,6 6 0,-8-15 0,3 12 16,5 3 0,-16-7 0,16 7 15,-20 3 0,20-3 0,-30 17 0</inkml:trace>
  <inkml:trace contextRef="#ctx0" brushRef="#br0">21984 7996 0,'-9'3'0,"9"-3"0,0 0 16,0 0 0,0 0 0,0 0 0,0 0 15,0 0 0,0 0 0,0 0 0,0 0 16,0 0 0,37-10 0,-10 4 0,23 0 15,1 0 0,2-2 0,4 8 0,-8 0 0</inkml:trace>
  <inkml:trace contextRef="#ctx0" brushRef="#br0">22241 8418 0,'0'0'0,"0"0"15,0 0 0,0 0 0,0 0 0,0 0 16,0 0 0,0 0 0,44-10 0,0 2 16,-1-1 0,4-3 0,8 2 0</inkml:trace>
  <inkml:trace contextRef="#ctx0" brushRef="#br0">23821 7932 0,'-33'19'16,"18"-9"0,-8-1 0,-2 0 15,6 1 0,0 2 0,2-2 0,4 3 0,-4-1 16,4-1 0,5-1 0,2 0 0,1 0 16,-1 3 0,9-3 0,-3 0 0,7 0 15,8 8 0,7-7 0,-1 1 0,23 0 16,-3-1 0,5-6 0,1-3 0,-2-4 15,-2-1 0,-1-6 0,-10 3 0,-7-2 16,-6 1 0,-6-2 0,-1 0 0,-4-1 16,-3-2 0,0 4 0,-5-5 0,0 5 15,-2-12 0,-4 4 0,-7-3 0,2-2 0,-5 4 16,2 0 0,-3 0 0,-3-1 16,5 1 0,-2 2 0,6 0 0,-8 3 0,8 3 15,-3 2 0,7-5 0,-4 8 0,-1-1 16,1 3 0,-8-6 0,-1 6 0,4-1 15</inkml:trace>
  <inkml:trace contextRef="#ctx0" brushRef="#br0">5193 9738 0,'-3'-6'15,"0"-4"0,3 10 0,0-14 0,-2 6 16,2 8 0,0-13 0,-3 3 0,3 10 16,-3-8 0,3 8 0,-2-10 0,2 10 15,0 0 0,0-10 0,0 10 0,0 0 0,0 0 16,0 0 0,0 0 0,0 35 0,-3-11 16,6 16 0,-1-1 0,1 2 0,0 4 15,-6 2 0,0-1 0,1 2 0,-4 2 16,4-4 0,-1-7 0,-3 3 0,6-5 15,-3 0 0,3 1 0,-4-13 0,3-4 16,-2-4 0,3-2 0,-3-2 0,3-3 16,0-10 0,0 11 0,0-11 0,0 0 15,0 0 0,0 0 0,0 0 0,0 0 16,7-36 0,-3-4 0,2-4 0,0-9 0,7-23 16,-8 15 0,5 11 0,2-24 15,3 18 0,-5 8 0,1-1 0,1 2 0,-2 1 16,3 4 0,1-5 0,2 7 0,-5 1 15,9 0 0,-6-2 0,-1 5 0,1 1 16,-4 6 0,-1 7 0,0 2 0,-4 7 16,-2-1 0,5 5 0,-6-1 0,-2 10 15,9-12 0,-9 12 0,6-6 0,-6 6 0,0 0 16,0 0 0,0 0 0,24 20 0,-16 1 16,8 20 0,-7 0 0,2 4 0,-1 2 15,5 28 0,-5-18 0,-3-8 0,7-1 16,-7-2 0,-2 1 0,3-1 0,-2-2 15,0-3 0,1 4 0,-1-7 0,-1-10 16,-1-3 0,2-2 0,-4-5 0,3 4 16,-2-6 0,-1 1 0,1-2 0,0-2 0,-1-4 15,-2-9 0,6 17 0,-6-17 0,0 15 16,0-15 0,6 10 0,-6-10 16,0 0 0,0 0 0,0 0 0,0 0 0,-14 10 15</inkml:trace>
  <inkml:trace contextRef="#ctx0" brushRef="#br0">5227 10110 0,'-15'-8'15,"2"3"0,13 5 0,-17-7 0,17 7 0,-11-3 16,11 3 0,0 0 0,0 0 0,-11-4 16,11 4 0,0 0 0,0 0 0,0 0 15,0 0 0,0 0 0,0-13 0,0 13 16,0 0 0,0 0 0,25-6 0,-3-1 15,18-2 0,-7 2 0,6-2 0,7-3 16,-1 1 0,-5 1 0,1 5 0,-5-2 16,-12 1 0,1 2 0,0-3 0,3-2 0,-4-1 15,-5-2 0,0 1 0</inkml:trace>
  <inkml:trace contextRef="#ctx0" brushRef="#br0">5930 9244 0,'0'0'16,"3"-9"0,-3 9 0,0 0 0,0 0 15,0 0 0,2-10 0,-2 10 0,0 0 16,0 0 0,0 0 0,0 0 0,6 36 0,-4-10 16,1 12 0,-3 7 0,3 7 0,-1 25 15,-2-1 0,0 0 0,0 1 16,2-1 0,-2 3 0,-4-17 0,4-11 0,0 28 15,-3 0 0,3-19 0,-3-11 0,3 3 16,0 24 0,0-25 0,0-6 0,3-6 16,-3 0 0,3-1 0,-1-9 0,-2-6 15,2-7 0,-2 0 0,-2-4 0,2-5 16,0-7 0,-5 12 0,5-12 0,-13 6 16,13-6 0,0 0 0</inkml:trace>
  <inkml:trace contextRef="#ctx0" brushRef="#br0">4810 9454 0,'0'0'0,"0"0"0,2-10 0,-2 10 16,0 0 0,0 0 0,0 0 0,0 0 16,0 0 0,0 0 0,12 33 0,-9-14 15,4 20 0,-4 3 0,5 7 0,-3-2 16,-1 5 0,-4 3 0,5-3 0,-5 24 16,0-18 0,0-4 0,-5 26 0,1-19 15,-1-12 0,2 1 0,3 0 0,-5-1 16,2 1 0,-2-4 0,3-1 0,-1-3 0,-2-3 15,5-15 0,0 1 0,8-5 0,-1-3 16,4-1 0,3-5 0,9-6 0</inkml:trace>
  <inkml:trace contextRef="#ctx0" brushRef="#br0">6376 9902 0,'0'0'16,"0"0"0,0 0 0,0 0 0,0 0 15,0 0 0,0 0 0,0 0 0,0 0 0,0 0 16,0 0 0,0 0 0,0 0 16,0 0 0,22 13 0,19-16 0,8-1 0,0 1 15,6-2 0,-5 0 0,1 0 0,-4 2 16,-1 1 0,-4 2 0,1 0 0,-10 2 16,-8-2 0,-2 3 0,-8-3 0,-15 0 15,30 5 0,-30-5 0,17 7 0,-17-7 16,5 10 0,-5-10 0</inkml:trace>
  <inkml:trace contextRef="#ctx0" brushRef="#br0">6494 10126 0,'0'0'16,"-17"2"0,17-2 0,0 0 0,0 0 15,0 0 0,0 0 0,-16 7 0,16-7 16,0 0 0,0 0 0,0 0 0,0 0 15,0 0 0,0 0 0,0 0 0,49 14 16,-22-14 0,18 2 0,-2 1 0,1-6 16,0 3 0,2-3 0,-2-1 0,-1-1 15,-9 4 0,-6-2 0,16-4 0,-7 5 0,-7-2 16,-3 2 0,-4 0 0,-3 2 0,-5-6 16,-15 6 0,0 0 0,43-7 0,-43 7 15,36-8 0,-19 1 0,-1-6 0,5 1 16,16-5 0</inkml:trace>
  <inkml:trace contextRef="#ctx0" brushRef="#br0">7925 9745 0,'0'0'0,"0"0"15,0 0 0,0 0 0,0 0 16,-38-7 0,38 7 0,-33 11 0,0 11 0,9-4 15,-7 9 0,-1 6 0,6-2 0,3 4 16,1-1 0,5 8 0,1-1 0,4 2 16,10-6 0,4 2 0,5 1 0,6 1 15,6-10 0,2 1 0,7-2 0,2-6 16,6-7 0,0 1 0,10-8 0,-2-4 0,3-2 16,-7-8 0,6-5 0,1-3 15,-7-8 0,-2-5 0,-6 1 0,1-9 16,-8 1 0,-6-4 0,-5-2 0,-4 5 0,-7-5 15,-3 8 0,-5 2 0,-3 6 16,-4 3 0,2-1 0,-4 0 0,-8 4 0,6 1 16,-6 3 0,0-1 0,-3 3 0,0 2 15,4 1 0,-1 0 0,0 1 0,0 3 16,-1-6 0,7 8 0,2-2 0,14 3 16,-18-5 0,18 5 0,-16-5 0,16 5 15,-15-2 0,15 2 0,0 0 0,0 0 16,-18-3 0,18 3 0,0 0 0,0 0 0,0 0 15,-17-2 0,17 2 0,0 0 0,0 0 16,0 0 0,0 0 0,0 0 0,0 0 16,-20 0 0,20 0 0,0 0 0,0 0 15,0 0 0,0 0 0,0 0 0,0 0 16,0 0 0,-14-6 0,14 6 0,0 0 16,0 0 0,0 0 0,0 0 0,0 0 0,0 0 15,0 0 0,0 0 0,0 0 16,0 0 0,0 0 0,0 0 0,0 0 15</inkml:trace>
  <inkml:trace contextRef="#ctx0" brushRef="#br0">7260 10840 0,'-27'0'0,"27"0"0,0 0 16,0 0 0,0 0 0,0 0 0,0 0 15,0 0 0,-8-12 0,8 12 0</inkml:trace>
  <inkml:trace contextRef="#ctx0" brushRef="#br0">6861 9624 0,'0'0'0,"2"-13"16,-2 13 0,3-9 0,-3 9 0,3-9 0,-3 9 15,2-9 0,-2 9 0,0 0 16,3-9 0,-3 9 0,0 0 0,0 0 16,0 0 0,3-8 0,-3 8 0,0 0 0,0 0 15,0 0 0,0 0 0,0 0 0,0 0 16,0 0 0,0 0 0,0 0 0,3 29 15,-6 9 0,-3 8 0,-4 31 0,2 2 16,-1 3 0,1 9 0,0 5 0,3 74 16,2-68 0,-1-27 0,2-18 0,2-7 15,-3-4 0,3 1 0,0-5 0,0-2 16,5-3 0,-5-11 0,0-3 0,4-5 0,-4-4 16,0 1 0,0-5 0,0-4 0,3 2 15,-3-8 0,2 13 0,-2-13 16,0 7 0,0-7 0,0 0 0,0 10 0,0-10 15,0 0 0,0 0 0,0 0 0,0 0 16,3 11 0,-3-11 0,0 0 0,0 0 16,0 0 0,0 0 0,0 0 0,0 0 15,0 0 0,0 0 0,0 0 16,0 0 0,0 0 0,0 0 0,0 0 0,0 0 16,9-28 0,-5 18 0,-1-3 0,-1-7 15,5-3 0,1-20 0,0-1 0,3-1 16</inkml:trace>
  <inkml:trace contextRef="#ctx0" brushRef="#br0">10929 10171 0,'-20'-7'0,"18"4"15,2 3 0,-8-5 0,8 5 0,0 0 0,-11-2 16,11 2 0,0 0 0,0 0 0,-17-5 16,17 5 0,-5-1 0,-3-3 15,8 4 0,-12-3 0,12 3 0,0 0 16,-13-3 0,13 3 0,-11-3 0,11 3 15,-8-3 0,8 3 0,-11-4 0,11 4 0,-8-2 16,8 2 0,0 0 0,0 0 16,-17 0 0,17 0 0,0 0 0,-10-1 0,10 1 15,0 0 0,0 0 0,0 0 0,0 0 16,0 0 0,0 0 0,0 0 0,0 0 16,0 0 0,43 1 0,8 1 0,2 2 15,2-8 0,32 4 0,1 0 0,0 0 16,-22 0 0,19 4 0,-1-4 0,-21-4 15,-8 8 0,5-1 0,-5-6 0,1-1 16,-6 2 0,5 2 0,-6-1 0,-2-2 0,0-1 16,-14 4 0,-3 0 0,-5-3 0,-9 0 15,-2 3 0,-1-2 0,-13 2 16,21 0 0,-21 0 0,0 0 0,12 2 0,-12-2 16</inkml:trace>
  <inkml:trace contextRef="#ctx0" brushRef="#br0">11014 10504 0,'0'0'0,"0"0"15,-14 5 0,14-5 0,0 0 0,0 0 16,0 0 0,0 0 0,0 0 0,0 0 15,27 7 0,1-7 0,21 0 0,1-1 16,7-2 0,31-3 0,-3 0 0,5 0 0,-6-3 16,-17 5 0,-13 0 0,6 2 0,-5-3 15,0 2 0,-6 1 0,1 0 16,-7 2 0,4-6 0,-9 1 0,-5 1 0,-9-4 16,-4 0 0,-7 1 0</inkml:trace>
  <inkml:trace contextRef="#ctx0" brushRef="#br0">11764 9861 0,'-21'-12'15,"4"2"0,0-1 0,4 5 0,-2-2 0,5 3 16,2 0 0,0 2 0,2 1 0,6 2 16,-8-5 0,8 5 0,0 0 0,0 0 15,0 0 0,0 0 0,0 0 0,44 40 16,-9-17 0,9 5 0,2 5 0,28 10 15,-3 5 0,-1 0 0,-19-10 0,-10-5 16,29 20 0,-12 1 0,-15-9 0,-20-3 16,10 2 0,-10 2 0,-10 5 0,-3-2 15,-1 26 0,-11-14 0,-7-15 0,-1 4 16,-13-1 0,-14 17 0,3-14 0,4-14 0,-7 0 16,-8 0 0,1-6 0,1-6 15,-7 5 0,6-10 0,-8 1 0,5-4 16,4-3 0,-1-1 0,3-2 0,3-3 0,8-6 15,5 4 0,0-6 0,9 2 0,2-3 16,1 0 0,13 0 0,-17 3 0,17-3 0,-16 0 16,16 0 0,-12 0 0,12 0 15,0 0 0,-13 0 0,13 0 0,0 0 0,0 0 16,0 0 0,-20-3 0,20 3 0,0 0 16,0 0 0,0 0 0,0 0 0,0 0 15,-14 3 0,14-3 0,0 0 0,0 0 16,0 0 0,0 0 0,-10-3 0,10 3 15,0 0 0,0 0 0,0 0 0,0 0 16,0 0 0,-11-4 0,11 4 0,0 0 16,20-27 0,-10 6 0,24-11 0</inkml:trace>
  <inkml:trace contextRef="#ctx0" brushRef="#br0">15008 10704 0,'-3'-10'0,"-2"3"0,5-3 16,-2 0 0,-5 0 0,3-9 0,-3-1 15,2 1 0,0-3 0,-1 1 0,1-14 0,0 7 16,1 2 0,-4 4 0,3-1 0,-1 0 16,2 1 0,1-4 0,-1-10 0,1 6 15,1 10 0,-1-3 0,0 9 0,3 0 16,-2 1 0,-1 3 0,0 3 16,3-4 0,0 7 0,0 4 0,-4-13 0,4 13 15,0 0 0,0 0 0,0 0 0,-15 23 16,7 18 0,-3 4 0,0 2 0,-4 28 0,0 5 15,4-3 0,0-1 0,0 5 0,3-5 16,3 4 0,2-21 0,-5-10 16,8 1 0,-4-6 0,8 1 0,-10-1 15,6-5 0,0-1 0,2-12 0,-2-4 0,-2-4 16,4 0 0,2-8 0,-4-1 0,3 1 16,-3-10 0,0 12 0,0-12 0,0 0 15,0 0 0,0 0 0</inkml:trace>
  <inkml:trace contextRef="#ctx0" brushRef="#br0">14231 10112 0,'-6'-10'0,"1"1"15,0 3 0,5 6 0,-7-12 0,7 12 16,-2-8 0,2 8 0,0-7 0,0 7 15,0 0 0,0 0 0,17-12 0,1 6 0,24 0 16,1-2 0,12 4 0,3-4 0,32 3 16,-2 3 0,-7-3 0,5 7 0,-21-2 15,-7 3 0,-1-1 0,1 3 0,-3-1 16,-10 4 0,3 3 0</inkml:trace>
  <inkml:trace contextRef="#ctx0" brushRef="#br0">15145 10638 0,'21'10'0,"4"1"0,-3 1 0,2 4 15,7 8 0,0 7 0,-3 4 16,-1 0 0,-6 5 0,2 4 0,-8 2 0,-6-1 15,-1-2 0,-3 4 0,-5-2 0,-5-2 16,-3 0 0,3-7 0,-2-7 0,-1-8 16,4-6 0,0-2 0,-1 0 0,0-6 15,1 3 0,-1-5 0,5-5 0,-7 8 0,7-8 16,0 0 0,0 0 0,-13-25 0,13 4 16,13-22 0,-4-5 0,12-23 0,3-5 15,9-5 0,2 9 0,4 5 0,-7 16 16,-2 8 0,0 4 0,0 4 0,0 1 15,-2 7 0,2 4 0,-5 7 0,0 4 16,-9 2 0,3 4 0,-6 2 0,-13 4 16,28 0 0,-28 0 0,35 10 0,-13 2 0,-5 1 15,-1 6 0,1 1 0,4 15 16,2 1 0,-4 2 0,2 1 0,-4 3 16,0 0 0,-1-3 0,1 0 0,-6-1 15,5 1 0,-8-4 0,8-1 0,-8-7 16,2-3 0,-8-9 0,3 3 0,0-6 0,-2 1 15,-3-3 0,5-4 0,-5-6 0,2 10 16,-2-10 0,0 0 0</inkml:trace>
  <inkml:trace contextRef="#ctx0" brushRef="#br0">16111 10477 0,'-2'-10'0,"2"10"0,0 0 15,0 0 0,2-17 0,-2 17 0,0 0 16,0 0 0,6-10 0,-6 10 0,0 0 16,0 0 0,0 0 0</inkml:trace>
  <inkml:trace contextRef="#ctx0" brushRef="#br0">16453 10559 0,'3'18'0,"-3"-8"16,0 12 0,4-3 0,-4 5 0,2 14 16,-2 0 0,3 1 0,0 2 0,2 0 15,-2-1 0,-2-3 0,8 1 0,0-5 16,2-4 0,-3-6 0,0-3 0,1 0 16,-1-3 0,1-3 0,1-2 0,-2 1 0,3-4 15,-3-6 0,3 3 0,-11-6 16,33-3 0,-8-3 0,10-13 0,1-10 15,-4-4 0</inkml:trace>
  <inkml:trace contextRef="#ctx0" brushRef="#br0">17061 10718 0,'8'-14'0,"1"3"0,-3 1 15,-1 4 0,-5 6 0,0-12 0,0 12 16,0 0 0,0 0 0,0 0 0,0 0 16,0 0 0,0 0 0,-37 15 0,1 6 15,2 6 0,-2 6 0,4 1 0,2-1 16,2-2 0,0 4 0,7-3 0,4-7 0,4 1 15,4-8 0,1 2 0,3-5 16,5 4 0,2-4 0,6 0 0,1 2 0,7-4 16,9-4 0,0-1 0,21-6 0,4-8 15,-2-10 0,29-19 0</inkml:trace>
  <inkml:trace contextRef="#ctx0" brushRef="#br0">17535 10673 0,'0'0'0,"-46"17"15,13 7 0,0-4 0,3 5 0,0-1 0,0 3 16,5-2 0,12-5 0,2-2 0,-3 0 16,2 2 0,8 1 0,-3-4 0,5-2 15,2-2 0,2-3 0,1 0 0,3-2 16,-1 2 0,5-5 0,-10-5 0,26 0 16,-26 0 0,44-12 0,-7-9 0,-7-2 15,4-5 0,-7 1 0,-2 7 0,-14 2 16,3 4 0,-6 2 0,2 2 0,-3 3 0,-7 7 15,9-8 0,-9 8 0,0 0 0,0 0 16,0 0 0,0 0 0,0 0 0,0 0 16,7 32 0,-5-20 0,5 11 0,3-1 15,-2 1 0,5-1 0,12 7 0,4-4 16,-3-7 0,21-2 0,-2-4 0,11-7 16,33-10 0,-2-10 0,-1-6 0,5-17 15,-1-8 0,1-7 0,55-57 0,-52 32 16,-25 10 0,1-11 0,28-61 0,-33 37 15,-24 20 0,1 1 0,-13-5 0,-10 0 0,-4 6 16,-13-1 0,-8 23 0,-7 10 0,-4 2 16,-7 3 0,-4 7 0,-7 7 0,-4 4 15,-3 4 0,-3 14 0,-2 2 0,-3 12 16,-1 2 0,-2 14 0,4 1 0,-22 29 16,6 0 0,7 8 0,20-11 0,-8 20 15,3 0 0,13 5 0,9 1 0,2 5 16,14-3 0,5 1 0,3 1 0,9-21 0,8 19 15,3 3 0,12-3 0,6-11 0,-3-15 16,17 12 0,5-4 0,8-12 16,-12-16 0,-4-6 0,-1-5 0,7-8 0,27-4 15,-28-10 0,4-4 0</inkml:trace>
  <inkml:trace contextRef="#ctx0" brushRef="#br0">19649 10487 0,'8'-10'0,"0"-4"0,1 3 0,-4 1 16,-2 0 0,-3 10 0,6-17 0,-6 17 0,6-15 16,-6 15 0,0-13 0,0 13 0,0 0 15,0-14 0,0 14 0,-12-12 16,4 2 0,8 10 0,-17-10 0,17 10 0,-25-3 16,25 3 0,-21-4 0,10 2 0,11 2 15,0 0 0,-30 6 0,30-6 0,-17 8 16,9 0 0,5 2 0,6 3 0,0 9 15,2-3 0,15 15 0,-6-6 0,18 4 0,-2 0 16,3-5 0,-3 1 0,-8-7 16,6 9 0,-10-9 0,1-2 0,-5-3 15,-1 2 0,-4-3 0,-1 0 0,-6-5 0,-2 3 16,0-3 0,-2 0 0,-4 1 16,-7 9 0,-8-6 0,-13 5 0,-3 1 0,-3-2 15,-3-6 0,5 1 0,5-3 0,3-5 16,8-2 0,-3 0 0,2 1 0,8-4 15,15 0 0,-23 2 0,23-2 0,0 0 16,-15-12 0,15 12 0,8-18 0,8-4 16,22-10 0,2-5 0,24-22 0,2 2 0,6 6 15</inkml:trace>
  <inkml:trace contextRef="#ctx0" brushRef="#br0">20072 10493 0,'20'-6'0,"-3"4"16,-8-2 0,-9 4 0,0 0 0,21-4 15,-21 4 0,0 0 0,0 0 16,0 0 0,0 0 0,0 0 0,0 0 0,0 23 15,-11-7 0,0 2 0,-3 4 0,-10 9 16,10-6 0,-5 11 0,5-11 0,6 1 0,5-1 16,-2-3 0,5 3 0,0-3 15,10 13 0,2-8 0,-2-2 0,4-9 0,3 2 16,13 7 0,-3-9 0,-1-4 0,-3-6 16,18-2 0,3-4 0,-2-7 0,-3-6 15,-2-2 0,-7-3 0,-10-2 0,-2-1 16,-6-1 0,1-11 0,-6-2 0,-7 6 15,-2 4 0,-3 0 0,-12-16 0,-4 8 16,-4-2 0,1 7 0,-2-3 0,5 6 16,4 7 0,1 5 0,2-2 0,4 5 0,2 0 15,1 0 0,2 5 0,5 5 16,-7-8 0,7 8 0,0 0 0,0-22 16,0 22 0,19-23 0,13-5 0,5-5 0,8 2 15,-3-4 0,23-21 0,-8 0 16,3-2 0,-17 13 0,-9 6 0,-1-1 0,-6 4 15,1 3 0,-6 3 0,-9 5 0,2 9 16,-7 1 0,0 5 0,-3 2 0,0 2 16,-5 6 0,9-14 0,-9 14 0,3-6 15,-3 6 0,0-3055 0,0 6110 0,0-3055 16,5 26 0,-5-3 0,3 15 0,-6-2 0,0 9 16,-2-7 0,2 3 0,2 2 15,1 2 0,-5 1 0,0 47 0,1-47 16,3 1 0,-2-4 0,0 5 0,-2-6 15,-4 3 0,2-3 0,1-3 0,1-10 16,-1-3 0,4-7 0,-2-5 0,4-2 16,0-4 0,0-8 0,0 0 0,0 0 15,0 0 0,30-21 0,-16 0 0,8-10 16,2-7 0,1-6 0,0 2 0,0 3 16,-8-1 0,1 2 0,-2 12 0,-4 6 15,-2 4 0,-4 3 0,3 4 0,-4-4 16,0 6 0,-5 7 0,8-10 0,-8 10 0,0 0 15,0 0 0,0 0 0,0 0 0,0 0 16,17 39 0,-15-17 0,1 3 0,0 10 16,2 3 0,-7 0 0,4-4 0,-4-4 15,-1-5 0,0-3 0,0-3 0,3-4 16,-2 0 0,2-3 0,-2-4 0,2 1 16,0-9 0,0 18 0,0-18 0,0 10 0,0-10 15,0 0 0,0 0 0,0 0 16,7 7 0,-7-7 0,27-21 0,-8 3 0,9-7 15,-1-2 0,-7 7 0,-2 6 0,-6-1 16,1 3 0,-4 2 0,-1 2 0,-8 8 16,16-8 0,-16 8 0,0 0 0,0 0 15,0 0 0,28 16 0,-26-6 0,7 7 16,-4 1 0,-2 1 0,1 3 0,0 0 16,-1 1 0,-6-3 0,3 1 0,0 1 15,0-4 0,-4 3 0,8-6 0,-4 2 16,0-4 0,0-1 0,0-12 0,-4 23 15,4-13 0,0-10 0,4 15 0</inkml:trace>
  <inkml:trace contextRef="#ctx0" brushRef="#br0">21738 10599 0,'0'0'16,"0"0"0,2-12 0,-2 12 0,0 0 15,3-10 0,-3 10 0,0 0 0,6-8 0,-6 8 16,7-8 0,-7 8 0,23-7 0,1 2 16,1 0 0,16-3 0,5 0 0,4 6 15</inkml:trace>
  <inkml:trace contextRef="#ctx0" brushRef="#br0">25505 9930 0,'5'-10'0,"-2"0"0,0-3 15,3 3 0,-2 0 0,5-6 0,-1-4 16,1 1 0,1-2 0,1 1 0,6 0 0,-7-1 16,5 3 0,-5 4 0,1-1 0,-2 2 15,-4 2 0,0 3 0,1 1 0,-4 4 16,-2 3 0,0 0 0,0 0 0,0 0 15,9 20 0,-9 2 0,-6 13 0,-1 7 16,-10 4 0,4 2 0,-4 0 0,-3 1 16,-3 22 0,-11-1 0,9-16 0,4-6 15,4-7 0,-5 4 0,3-3 0,2-3 0,4-4 16,-1-9 0,9-1 0,-3-2 16,2-3 0,1-5 0,2-2 0,0 3 0,3-4 15,3-3 0,-3 3 0,8-2 16,6 3 0,2 2 0,6-2 0,22 1 0,-1-4 15,10 1 0,2-7 0,5 0 0,-5-2 16,2-2 0,28 0 0,-22-6 0,-14 2 16,-3-2 0,-1-1 0,-10 5 0,-13-11 15,-3 6 0,-9-3 0</inkml:trace>
  <inkml:trace contextRef="#ctx0" brushRef="#br0">23471 10400 0,'0'0'16,"0"0"0,0 0 0,0-9 0,0 9 16,0 0 0,19-4 0,-19 4 0,55 0 15,-6 0 0,3 4 0,2 4 0,40-1 16,-10-1 0,4 4 0,-19-4 0,-15 4 16,4 2 0,-4-5 0,-7 6 0,-3-3 0</inkml:trace>
  <inkml:trace contextRef="#ctx0" brushRef="#br0">23755 10780 0,'-16'3'16,"16"-3"0,-14 0 0,14 0 0,0 0 16,0 0 0,0 0 0,0 0 0,0 0 15,0 0 0,52-16 0,2 8 0,30-9 16,9 3 0,-4-3 0,4 0 0,-2 3 0,-10-1 15,-21 2 0,-4 3 0,-7 0 0,3-7 16,-6-2 0</inkml:trace>
  <inkml:trace contextRef="#ctx0" brushRef="#br0">24308 10026 0,'-10'-2'0,"2"-2"0,8 4 15,-15-4 0,15 4 0,0 0 0,-7-2 0,7 2 16,0 0 0,0 0 0,0 0 0,13 25 16,4-10 0,-2 4 0,18 10 0,-4 8 15,6 3 0,-2-1 0,13 23 0,-16-14 16,-5-3 0,0 2 0,-7 3 0,-4 1 16,-3 24 0,-8-14 0,-6 14 0,-10-14 15,-15 7 0,-2-13 0,-2-11 0,-4-1 16,-2-4 0,-5-2 0,6-7 0,-5 3 15,-1-5 0,0-1 0,-2-2 0,7 1 16,1-5 0,0-3 0,13-4 0,4-3 0,7 2 16,1-6 0,7 1 0,5-8 0</inkml:trace>
  <inkml:trace contextRef="#ctx0" brushRef="#br0">26835 10487 0,'0'-12'0,"0"12"16,0-10 0,0 10 0,3-13 0,-3 13 16,1-10 0,-1 10 0,5-10 0,-5 10 15,3-7 0,-3 7 0,0 0 0,2-10 16,-2 10 0,0 0 0,0-9 0,0 9 15,0 0 0,8-6 0,-8 6 0,0 0 16,17-1 0,-17 1 0,11-5 0,-11 5 0,22-3 16</inkml:trace>
  <inkml:trace contextRef="#ctx0" brushRef="#br0">27941 9960 0,'0'0'0,"0"0"16,2-9 0,-2 9 0,0 0 0,0 0 0,0 0 15,0 0 0,-12 36 0,4-12 16,-4 19 0,2 0 0,-6 1 0,1 6 0,2-3 16,2-2 0,3 4 0,0-4 0,-1 3 15,0-3 0,7-3 0,2 2 0,-2-7 16,4 0 0,-4-8 0,6-7 0,-1-2 15,3-5 0,-4 1 0,5-6 0,1-8 16</inkml:trace>
  <inkml:trace contextRef="#ctx0" brushRef="#br0">28235 10222 0,'7'-8'0,"2"-5"15,0 6 0,-4 0 0,-4 1 0,8 2 16,-9 4 0,8-8 0,-8 8 0,0 0 15,0 0 0,0 0 0,23 10 0,-18 0 16,0 0 0,4 11 0,-4 1 0,1 19 16,-3-12 0,4 8 0,-3 1 0,-4-10 0,3-3 15,-6-2 0,3-5 0,-4 4 0,1-7 16,6 1 0,-3-4 0,4 1 16,-8-7 0,4 2 0,0-8 0,0 14 0,0-14 15,0 0 0,0 0 0,0 0 16,0 0 0,0 0 0,23-23 0,-9 3 0,14-15 15,-2 1 0,-1-1 0,2 5 0,-2 1 16,-9 9 0,-2 3 0,-1 5 0,2 2 16,-8 0 0,1 4 0,-8 6 0,12-2 15,-12 2 0,0 0 0,0 0 0,11 18 16,-6-6 0,-2 8 0,-1 5 0,1 0 0,3 11 16,-3 1 0,-3-8 0,4-1 0,9 9 15,-6-9 0,2-5 0,1-3 0,4 1 16,0-1 0,5-2 0,17 5 0,2-5 15,2-5 0,5-4 0,4-8 0,5-7 16,4-2 0,27-11 0,0-2 0,-8-10 16,-17 3 0,-14 4 0,1-4 0,0 1 15,-6-2 0,-6 0 0,-5 1 0,-5 6 16,-9 2 0,-7 3 0,1-1 0,-1-1 16,-7 1 0,-4 1 0,-4 2 0,-4-1 15,-11 1 0,2 0 0,-19 0 0,-5 5 0,-4 7 16,-1 3 0,-2 6 0,-4 6 0,4 6 15,-1 4 0,6 2 0,2-2 0,0 7 16,9 3 0,4-4 0,2 2 0,3 1 16,8 2 0,7-10 0,2 0 0,8-5 15,0-1 0,2-2 0,9 2 0,6-3 16,4-2 0,4-4 0,17-3 0,1-2 0,7-11 16,1-6 0,4-6 0,22-17 15,-6-6 0,-3-10 0,1-8 0,-3-2 16,-3-8 0,-12-3 0,4 3 0,-6-5 0,-5-6 15,-3-3 0,-2 1 0,-9 1 0,-6-2 16,-5-3 0,4 9 0,-2 1 0,-1 4 16,-6 12 0,-9 15 0,3 4 0,-5 5 15,-3 2 0,-3 4 0,3 11 0,-3 1 16,3 5 0,-5 0 0,3 3 0,-5 3 16,2 1 0,5 8 0,-13-7 0,1 7 15,-9 7 0,-15 16 0,-3 1 0,-3 13 16,-18 20 0,1 6 0,7 5 0,3 1 0,6 4 15,0 0 0,11 1 0,2-3 0,8-15 16,12-5 0,-1 27 0,2-5 0,11-15 16,5-8 0,8 27 0,5-18 0,-1-9 15,50 60 0,-34-62 0,-2-12 16,5-1 0,6-3 0,-5-3 0,7-7 16,1 2 0,-4-7 0,4-5 0,2-6 0,-2-6 15,-2-4 0,3-10 0,1-3 16,-1-7 0,-6-1 0,24-26 0,-19 13 0,-9-2 15,2 1 0,-8-1 0,-2-3 0,-6 5 16,0-2 0,-3 2 0,-6 2 0,-4 3 16,-5 2 0,-6 9 0,0-1 0,-2 2 15,-5 3 0,0-2 0,3 3 0,-1 2 16,0 2 0,-1 3 0,0 4 0,-2 0 16,8 6 0,-13-6 0,13 6 0,-20-3 15,20 3 0,-18 9 0,-2 1 0,0 5 16,2 5 0,-9 10 0,2 1 0,3 2 15,0-1 0,12-4 0,-3-5 0,12 2 0,-11 11 16,9-10 0,3-1 0,0-4 0,0 1 16,9-4 0,-2-1 0,6-1 0,0 1 15,0-7 0,7 2 0,1-8 0,4-2 16,0-2 0,0-3 0,15-7 0,-3-10 16,7 0 0,-10-7 0,2-1 0,-6 2 0,-2-2 15,-9 3 0,-5 6 0,-1-1 16,1 5 0,-7 1 0,-1 1 0,-1 1 15,2 5 0,-5-2 0,1 3 0,-3 6 0,0-12 16,0 12 0,3-5 0,-3 5 0,0 0 16,0 0 0,0 0 0,0 0 15,0 0 0,0 0 0,0 0 0,0 0 16,0 0 0,0 0 0,-15 33 0,13-11 16,-1-1 0,-3 12 0,-1-2 0,2 7 15,-4 0 0,3 2 0,1 1 0,0 4 16,1 3 0,0 1 0,-3-1 0,2 2 15,0 0 0,0 2 0,-1-1 0,1-1 16,1-2 0,-1 3 0,0-5 0,-1-1 0,1-4 16,0 4 0,1-11 0,2 3 0,-1-11 15,0-6 0,3-2 0,0-3 0,-2-3 16,2 1 0,0-5 0,0 0 0,0-8 16,0 12 0,0-12 0,0 8 0,0-8 15,0 0 0,0 0 0,0 12 0,0-12 16,0 0 0,0 0 0,0 0 0,19-32 15,-8 13 0,6-15 0,-4-1 0,4 1 0,1-9 16,2 0 0,-4 2 0,1-2 0,2-1 16,0-4 0,-2 3 0,5-3 0,-4 3 15,2 1 0,-2 4 0,-1 3 0,-2-2 16,0 1 0,-1 12 0,1 1 0,-8 5 16,1 1 0,0 0 0,1 3 0,-1 1 15,-3 8 0,0-3 0,2-1 0,-2 8 16,-3-6 0,6 5 0,-8 4 0,6-9 15,-6 9 0,2-8 0,-2 8 0,0 0 0,8-5 16,-8 5 0,0 0 0,0 0 16,0 0 0,15-3 0,-15 3 0,0 0 0,0 0 15,19 16 0,-14-13 0,-5-3 0,11 10 16,-6-1 0,2-6 0,-7-3 0,8 11 16,-5-4 0,-3-7 0,4 8 0,-4-8 15,8 7 0,-8-7 0,7 5 0,-7-5 16,0 0 0,5 7 0,-5-7 0,0 0 15,0 0 0,8 6 0,-8-6 0,0 0 16,0 0 0,0 0 0,0 0 0,0 0 0,0 0 16,0 0 0,0 0 0,17-15 0,-17 15 15,8-15 0,-3 7 0,0 1 0,6-11 16,-2 2 0,2-1 0,3-1 0,-6 5 16,0 2 0,2-8 0,2 7 0,-4 1 15,-1 3 0,3-2 0,-2 2 0,-3 1 16,6-3 0,0 5 0,4-5 0,3 1 15,-2 3 0,-5 2 0,0 0 0,0 4 16,-11 0 0,22-3 0,-22 3 0,22 3 16,-11-3 0,-11 0 0,19 10 0,-14 0 15,3 0 0,-2-2 0,3 13 0,-3-2 0,-2 3 16,-4 1 0,-4-1 0,-5 0 0,0-1 16,-2 1 0,-8 11 0,-2-10 0,0-3 15,-13 4 0,1-4 0,-1-3 0,-10-2 16,7-5 0,-1 0 0,5-6 0,8-2 15,0-2 0,9 3 0,-5-6 0,3 1 16,6 1 0,-2-6 0,-1 1 0,7 1 16,1-3 0,-2 1 0,1 2 0,2-3 0,2 1 15,-3-1 0,7 8 0,-11-10 16,11 10 0,-5-10 0,5 10 0,-14-10 0</inkml:trace>
  <inkml:trace contextRef="#ctx0" brushRef="#br0">12664 12574 0,'0'-5'0,"0"5"15,0-8 0,0 8 0,0 0 0,0 0 16,0 0 0,3 22 0,0 0 0,-1 21 16,1 6 0,6 0 0,4 30 0,-8 5 15,-2 0 0,4-1 0,-7-1 0,0-4 16,6 5 0,-12-2 0,8-6 0,3 2 0,-2-23 15,-3-8 0,0-1 0,0 3 0,0-10 16,5 3 0,-7-4 0,7-8 0,-5-6 16,0-6 0,3-2 0,-3-5 0,0-1 15,0-2 0,0-7 0,0 0 0,0 0 16,0 0 0,0 0 0,0 0 0,11-46 16,-3-2 0,0 0 0,6-36 0,5 3 15,-2-6 0,-4 3 0,4 7 0,-4-1 16,4-1 0,-1 23 0,-7 5 0,1 5 15,5-1 0,1 2 0,-1 6 0,-3 2 0,8 0 16,-4 6 0,0 6 0,0 2 0,1 6 16,-1 5 0,1-4 0,4 6 0,-7 7 15,2 0 0,0 3 0,-16 0 0,31 13 16,-15 0 0,1 0 0,-4 2 0,-2 5 16,2 3 0,-6-1 0,-7-1 0,-3 16 15,0-5 0,-2-5 0,-4-4 0,2-5 0,-5 5 16,-3-3 0,-2 0 0,1-2 15,-23 8 0,21-13 0,-2-6 0,0 3 16,4-2 0,2-4 0,3 2 0,3-4 16,0 3 0,8-5 0,-14 7 0,14-7 15,-10 6 0,10-6 0,0 0 0,-8 7 16,8-7 0,-3 15 0,8 14 16,1-6 0,2-4 0,8 15 0,0 6 15,1-1 0,2-4 0,-5-8 0,5 5 16,0-7 0,-6-3 0,3-2 0,-4-3 15,4 0 0,1-5 0,2 4 0,3-6 0,-3 2 16,-2-11 0,-1-1 0,-16 0 0</inkml:trace>
  <inkml:trace contextRef="#ctx0" brushRef="#br0">13494 13583 0,'0'0'0,"8"-3"0,-8 3 0,0 0 15,0 0 0,0 0 0,0 0 0,19 19 16,-16-7 0,0-2 0,6 11 0,-7 2 15,6 17 0,-5-3 0,0 4 0,2 2 0,-2 1 16,-1 1 0,-2-1 0,3 3 0,0-5 16,-3-3 0,0 0 0,4-11 0,-4-3 15,0-7 0,2 5 0,0-1 0,-2-9 16,3-3 0,-3-10 0</inkml:trace>
  <inkml:trace contextRef="#ctx0" brushRef="#br0">13962 13400 0,'10'-13'16,"-3"6"0,1 2 0,-8 5 0,19-13 16,4 3 0,-2 0 0,6 3 0,-1 0 15,11-1 0,7-2 0,0 6 0,3-1 16,-4 1 0,-2 4 0,0 4 0,-7-1 15,-11-1 0,-3-2 0,-3 7 0</inkml:trace>
  <inkml:trace contextRef="#ctx0" brushRef="#br0">14131 13624 0,'0'0'0,"-4"7"15,4-7 0,0 0 0,0 0 0,0 0 16,0 0 0,0 0 0,0 0 0,47 7 15,-21-14 0,19 0 0,-4-3 0,-1 2 0,7 1 16,-3-1 0,3 0 0,-4-4 16,-2 3 0</inkml:trace>
  <inkml:trace contextRef="#ctx0" brushRef="#br0">15372 12855 0,'0'-13'0,"0"13"0,0-10 0,0 10 15,0 0 0,0-12 0,0 12 0,0 0 16,0-7 0,0 7 0,0 0 0,0 0 15,0 0 0,22 36 0,-14 4 0,3 5 16,-2 6 0,1 23 0,-7 2 0,-3 5 16,3-6 0,-6 4 0,0-21 0,-1-7 15,-2-2 0,-3-6 0,9 0 0,-3-5 16,1-3 0,-1-7 0,0-8 0,3-5 16,0 0 0,3-6 0,-3-2 0,0-7 0,0 0 15,0 0 0,0 0 0,0 0 0,27-22 16,-1-15 0,-5-8 0,18-23 15,2-3 0,-9-6 0,3 3 0,-8 3 0,-4 16 16,-1 8 0,3 3 0,2 4 0,0 3 16,-2 8 0,1 0 0,-2 8 0,-6 7 15,2 1 0,-7 3 0,4 6 0,-7 1 16,5 0 0,-15 3 0,0 0 0,27 6 0,-27-6 16,11 12 0,-11-12 0,0 15 0,-3-2 15,-7 4 0,-5 2 0,-15 11 16,0 0 0,-3-7 0,8-3 0,3-2 0,-8 7 15,6-6 0,2-5 0,6 2 0,-1-1 16,4-3 0,1-4 0,5 0 0,0 2 16,1-1 0,2 1 0,4-10 0,4 19 15,6-2 0,2 4 0,9-3 0,11 5 16,1 1 0,5-1 0,1-3 0,-1-1 16,3-4 0,0 2 0,-11-7 0,12 0 15,-9-2 0,-6-6 0,-5-2 0,-1 3 0,-1-3 16</inkml:trace>
  <inkml:trace contextRef="#ctx0" brushRef="#br0">16259 13500 0,'0'0'0,"0"-13"0,0 13 0,0 0 16,0 0 0,0 0 0,0 0 0,8-13 16,-8 13 0,0 0 0,0 0 0,17-3 0,-17 3 15,0 0 0,0 0 0,36 16 16,-26-10 0,2 11 0,-4 3 0,1 0 0,-5 1 15,1 1 0,-7 1 0,-4 13 0,5-8 16,-5-3 0,-3-2 0,4-5 0,-5 3 16,4-7 0,-1 2 0,3-4 0,-3-2 15,2-3 0,2 3 0,3-10 0,-2 13 16,2-13 0,0 0 0,0 9 0,0-9 16,0 0 0,19 6 0,-19-6 0,63-15 15,-19 0 0,0-5 0,5-5 0,0-3 16</inkml:trace>
  <inkml:trace contextRef="#ctx0" brushRef="#br0">16908 13442 0,'-18'-6'15,"18"6"0,0 0 0,0 0 16,0 0 0,0 0 0,0 0 0,0 0 15,0 0 0,46-22 0,-4 11 0,11-2 0,5 0 16,0 3 0,23-5 0,-14 3 0,-18 2 16,3 5 0,-6 2 0,3-3 0,-8 3 15,-4 3 0,-6-3 0,-6 6 0,-9 0 16</inkml:trace>
  <inkml:trace contextRef="#ctx0" brushRef="#br0">17054 13550 0,'0'0'0,"-9"5"0,9-5 0,0 0 0,0 0 15,0 0 0,0 0 0,0 0 16,0 0 0,19 16 0,6-10 0,2-3 0,17 0 16,0 4 0,-3-6 0,9-1 0,-7-1 15,9-6 0,-8 1 0,2-4 0,1-2 16,5-8 0</inkml:trace>
  <inkml:trace contextRef="#ctx0" brushRef="#br0">18058 12864 0,'11'-9'0,"-11"9"0,9-7 0,-9 7 15,0 0 0,0 0 0,0 0 0,0 0 16,40 26 0,-31-3 0,2 14 0,-1 2 15,-1 6 0,-4 3 0,3 31 0,-8-17 0,-2 18 16,2-19 0,-3-9 0,3-3 16,0 2 0,0-3 0,-3-6 0,1-1 0,-1-11 15,-3-8 0,6-2 0,0-5 0,0-3 16,0-2 0,2-4 0,-2-6 0,4 13 16,-4-13 0,0 0 0,0 0 0,0 0 15,0 0 0,30-31 0,-8-7 0,0 0 16,2-10 0,17-21 0,0 3 0,-11 11 15,0 11 0,0-1 0,0 7 0,-2 0 16,7 5 0,-7 7 0,-1-2 0,-4 8 0,-5 4 16,-4 4 0,1 4 0,-7-5 0,2 9 15,-4-4 0,-6 8 0,11-5 0,-11 5 16,0 0 0,0 0 0,0 0 0,0 0 16,-41 15 0,15-5 0,-12 5 0,1-1 15,7-2 0,4 1 0,4-3 0,6 0 16,-1 0 0,4-2 0,2-4 0,3 3 15,0-1 0,8-6 0,-10 15 0,10-9 0,0-6 16,4 23 0,7-3 0,0-1 16,16 10 0,3 1 0,-2-2 0,-1-2 15,0 6 0,-1-11 0,-7 1 0,-4-6 0,3 5 16,-6-1 0,2-6 0,0-1 0,-5-1 16</inkml:trace>
  <inkml:trace contextRef="#ctx0" brushRef="#br0">18807 13507 0,'0'0'0,"-7"-10"16,7 10 0,-3-7 0,3 7 0,-5-9 15,5 9 0,-6-7 0,6 7 16,0 0 0,3-15 0,-3 15 0,20-13 0,1 5 15,4 4 0,15-2 0,-1-1 0,6 7 16,-8 0 0,-3 5 0,6 0 0,-10 0 16,-5 3 0,-3 0 0,-6 1 0,-2 1 15,3 2 0,-7-2 0,-7 3 0,0-4 0,-3-9 16,0 17 0,0-7 0,-3 0 0,-3 0 16,4-1 0,-1 3 0,1 2 0,-1-2 15,3 0 0,0 5 0,3 9 0,4-3 16,2-3 0,7 18 0,3-2 0,6-1 15,2 1 0,-6 2 0,3-3 0,-6-2 16,2-10 0,-7 2 0,-1-5 0,-4-1 16,-1-4 0,-1 2 0,-6-4 0,3 0 0,-3-13 15,-10 14 0,4-6 0,-5-4 16,-11 5 0,-3-1 0,-3-2 0,-11-4 16,-7-2 0,8-5 0,0-2 0,5-3 15,3-2 0,10-1 0,-1 1 0,-9-15 16,13 1 0,4-10 0</inkml:trace>
  <inkml:trace contextRef="#ctx0" brushRef="#br0">19616 13442 0,'0'0'0,"0"0"15,16-16 0,-5 9 0,8-3 0,6 1 16,17-11 0,-5 2 0,10 1 0,5 2 15,6 5 0,24-3 0,-15 7 0,-11 2 16,-2 0 0,7 4 0,-7 4 0,-4 0 16,-9-4 0,-8 3 0,-11 6 0</inkml:trace>
  <inkml:trace contextRef="#ctx0" brushRef="#br0">19822 13693 0,'-15'7'0,"4"-4"15,11-3 0,0 0 0,-13 4 0,13-4 16,0 0 0,0 0 0,0 0 0,0 0 16,0 0 0,39 8 0,-1-3 0,8-5 15,3 0 0,4 2 0,4 1 0,27-3 16,2 3 0,6-6 0,-9-4 0,9 7 16,-9-5 0</inkml:trace>
  <inkml:trace contextRef="#ctx0" brushRef="#br0">21836 13059 0,'3'-7'0,"-3"7"0,0-14 0,0 14 0,0 0 15,-5-8 0,5 8 0,-15-5 0,15 5 16,-24 1 0,5 8 0,-6-6 0,0 11 16,-12 3 0,-2 11 0,7-6 0,-2 1 0,-1 10 15,0-1 0,8 3 0,1-3 16,7 4 0,6-8 0,-3 4 0,9 4 15,5-6 0,-1 8 0,8-5 0,6 2 0,6-2 16,6-2 0,11-1 0,2-2 0,5-5 16,3-3 0,7-2 0,-2-8 0,10-3 15,-3-4 0,-3-6 0,2-7 0,-2-2 16,-2-8 0,-1-3 0,-7-2 0,4-8 16,7-24 0,-13 13 0,-11 7 0,-5 0 15,-5-3 0,-5 3 0,0 0 0,-6 4 16,-9 2 0,0 7 0,-9 4 0,0 1 15,-5-1 0,-10-8 0,-6 1 0,5 8 16,-11-1 0,2-3 0,3 6 0,1 4 0,3 3 16,4 2 0,3 3 0,2-3 0,5 3 15,-10 0 0,5 0 0,11 2 0,-6 1 16,13 2 0,-17-5 0,9 2 0,8 3 16,-14-4 0,14 4 0,-10-3 0,10 3 15,0 0 0,0 0 0,-14-3 0,14 3 0,0 0 16,0 0 0,0 0 0,-14-3 15,14 3 0,0 0 0,0 0 0,0 0 0,-24 0 16,24 0 0,-40 3 0,16 0 0</inkml:trace>
  <inkml:trace contextRef="#ctx0" brushRef="#br0">12774 14455 0,'-11'3'0,"11"-3"0,0 0 0,0 0 16,0 0 0,0 0 0,0 0 0,0 0 15,0 0 0,0 0 0,0 0 0,57 4 16,-15 2 0,5 1 0,2-2 0,33 8 0,5-6 16,6-3 0,12 1 0,78 5 0,-52-10 15,64 0 0,-12 7 0,-48-4 16,61-3 0,4 2 0,3 3 0,5-3 0,8 6 16,-2-2 0,8-4 0,10 5 0,-2 3 15,9 0 0,-4-1 0,1 6 0,3-7 16,-5 1 0,-4 4 0,-19 2 0,-1 4 15,-2-5 0,1 10 0,-1 3 0,-14-2 16,-3 3 0,-62-2 0,-22-4 0,85 23 16,-72-14 0,-19-6 0,-2 1 0,-2 2 15,1-5 0,-13-4 0,-2-3 0,-23-3 0,-12-3 16,-4-2 0,0-3 0,-3 0 0,-1-3 16,-9-2 0,-3 0 0,-4 0 0,-2-2 15,3-3 0,-4-3 0,-4 3 0,2-2 16,-3 1 0,-2 0 0,-3-1 0,-3-2 15,3 5 0,-3-4 0,3 1 0,-11 7 16,16-10 0,-7 3 0,-1 2 0,-8 5 16,13-12 0,-3 6 0,-10 6 0,10-7 0,-10 7 15,13-8 0,-13 8 0,9-4 16,-9 4 0,11-10 0,-11 10 0,5-6 16,-5 6 0,0 0 0,12-8 0,-12 8 0,0 0 15,8-8 0,-8 8 0,0 0 16,0 0 0,5-10 0,-5 10 0,0 0 0,0 0 15,5-9 0,-5 9 0,0 0 0,0 0 16,0 0 0,3-10 0,-3 10 0,0 0 16,0 0 0,0 0 0,0 0 0,0-14 15,0 14 0,0 0 0,0 0 0,0 0 16,0 0 0,0 0 0,0 0 0,2-9 0,-2 9 16,0 0 0,0 0 0,0 0 15,0 0 0,0 0 0,0 0 0,0 0 0,0 0 16,4-10 0,-4 10 0,0 0 0,0 0 15,0 0 0,0 0 0,0 0 0,0 0 16,0 0 0,0 0 0,0 0 0,5-9 16,-5 9 0,0 0 0,0 0 0,0 0 15,0 0 0,0 0 0,0 0 0,0 0 16,6-9 0,-6 9 0,0 0 0,0 0 16,9-10 0,-9 10 0,7-4 0,-7 4 0,14-7 15,-14 7 0,30-15 0,-5 2 16,13-4 0,9-2 0,-4-4 0,6-4 0</inkml:trace>
  <inkml:trace contextRef="#ctx0" brushRef="#br0">5385 16371 0,'0'0'0,"10"-12"0,-2 9 0,-8 3 16,15-10 0,-7 5 0,1-2 0,8-3 15,1-1 0,1-2 0,-3-2 0,4 0 16,-1 0 0,4 0 0,-8 0 0,15-7 16,-11 5 0,-5 0 0,0 0 0,-6 3 15,-6 2 0,6 3 0,-8-1 0,0 0 16,-2 0 0,-4 3 0,-2-3 0,-14 2 0,-4-2 15,-19 3 0,-4 7 0,-11-3 0,-22 6 16,-6 4 0,3 3 0,0 3 0,2-1 16,-2 6 0,23-6 0,10 3 0,2-2 15,4 1 0,8 1 0,8 0 0,8-3 16,11 1 0,2-2 0,6 4 0,6 0 16,14 7 0,13 4 0,11 2 0,6 3 15,35 7 0,4-3 0,2 2 0,-7 0 16,1 0 0,-3 1 0,-24-7 0,16 9 15,-18-9 0,-5-3 0,-9 2 0,-1-3 0,-7 2 16,-7 1 0,-10-5 0,-6-4 0,-8-1 16,-8 1 0,-6-2 0,-12 7 0,-11 2 15,-7-8 0,-5 0 0,-6-5 0,-29 2 16,-7-5 0,3-5 0,-3-4 0,1-6 16,0-4 0,-1-1 0,10-6 0,15-2 15,11 4 0,4-5 0,1 0 0,3-3 16,4 2 0,8 0 0,-2 1 0,13-1 15,5 0 0,8 6 0,1 1 0,6 1 16,4 10 0,4-14 0,-4 14 0,15-14 16</inkml:trace>
  <inkml:trace contextRef="#ctx0" brushRef="#br0">5521 16746 0,'0'0'0,"0"0"15,0 0 0,9-12 0,-9 12 16,19-10 0,-5 7 0,10-4 0,18 0 0,1 3 16,0 0 0,4 6 0,0-2 0,0 6 15,2-2 0,-5 4 0,0-3 0,-14 2 16</inkml:trace>
  <inkml:trace contextRef="#ctx0" brushRef="#br0">6110 16842 0,'-27'13'0,"1"-4"16,-3 1 0,-16 5 0,5-8 0,-7 4 15,7-4 0,-1 0 0,11-2 0,3-2 0,7-2 16,3 3 0,17-4 0,-27 2 0,27-2 16,0 0 0,0 0 0,0 0 0,0 0 15,0 0 0,0 0 0,66-22 0,-19 11 16,7 4 0,1 0 0,2-1 0,4 3 15,24 5 0,-20 3 0,-12-3 0,-1 5 16,-3 2 0,4 1 0,-5-6 0,-7 4 16</inkml:trace>
  <inkml:trace contextRef="#ctx0" brushRef="#br0">7490 15887 0,'12'-12'0,"-1"-1"0,-4 3 16,1-2 0,1 2 0,-3 1 0,1 2 0,-2 0 15,-2-1 0,-3 8 0,6-13 0,-6 13 16,3-10 0,-3 10 0,-3-8 0,3 8 16,-9-10 0,-3 4 0,-11 0 0,-2 2 15,-1 2 0,-16 2 0,9 0 0,6 0 16,6 5 0,-2-4 0,4 5 0,6-3 16,-2 4 0,7 0 0,3-2 0,2 5 0,3-1 15,8 12 0,2-1 0,8-2 16,15 15 0,5-3 0,3 3 0,0 0 15</inkml:trace>
  <inkml:trace contextRef="#ctx0" brushRef="#br0">8178 15986 0,'0'-12'0,"0"12"15,0 0 0,0 0 0,2-10 0,-2 10 16,0 0 0,0 0 0,0 0 0,0 0 16,0 0 0,0 0 0,25 29 0,-17-8 0,0-5 15,8 6 0,-10 3 0,5-2 16,0 13 0,1-6 0,-5-5 0,1-2 0,4-2 16,-2 4 0,3-6 0,1 2 0,-3-2 15,6-2 0,-4-1 0,6 1 16,1-5 0,3-6 0,-2 0 0,1-2 0,2-4 15,1-2 0,0-2 0</inkml:trace>
  <inkml:trace contextRef="#ctx0" brushRef="#br0">8749 16260 0,'11'-20'0,"-2"3"0,-7 1 0,-2-2 15,0 3 0,0 3 0,0-2 0,0 1 0,-2 2 16,2 0 0,-5-2 0,5-7 0,-4 2 16,-1-2 0,5 4 0,0-3 15,-6 1 0,6-2 0,0-1 0,0 3 0,6 3 16,-6 0 0,2 0 0,1 5 0,1 0 15,-4 10 0,0-13 0,0 13 0,0-12 16,0 12 0,0 0 0,0 0 0,0 0 16,0 0 0,0 0 0,-15 45 0,7-20 15,-8 10 0,0 4 0,0 1 0,0-2 16,2 1 0,2-2 0,-2 1 0,1-4 16,5-4 0,2-2 0,1-6 0,1-5 0,2 2 15</inkml:trace>
  <inkml:trace contextRef="#ctx0" brushRef="#br0">8962 16381 0,'0'0'0,"0"0"16,0 0 0,0 0 0,0 0 0,0 0 0,21 14 15,-21-14 0,0 30 0,-3-10 0,-1 3 16,3-1 0,-3 12 0,-1-4 0,5-3 16,-4-5 0,2 0 0,0-2 0,2 3 15,0-1 0,8-5 0,-8-3 0,5 5 16,-1-7 0,1-2 0</inkml:trace>
  <inkml:trace contextRef="#ctx0" brushRef="#br0">9793 16223 0,'0'0'0,"6"15"0,-6-3 16,0 6 0,-4 4 0,-5-5 0,2 7 15,-3 1 0,-7 10 0,0-3 0,-8 3 16,0-3 0,4-9 0,4-2 0,-8 7 15,2-6 0,3-6 0,3-1 0,-1-3 0,1 1 16,3-7 0,4 0 0,10-6 16,0 0 0</inkml:trace>
  <inkml:trace contextRef="#ctx0" brushRef="#br0">10036 15920 0,'0'0'0,"11"-7"16,-11 7 0,0 0 0,5-8 0,-5 8 0,0 0 15,0 0 0,0 0 0,20 25 0,-18-13 16,6 10 0,2 0 0,-3 1 0,7 13 16,2-1 0,-5-8 0,3 4 0,2-3 15,0 7 0,1-7 0,0-9 16,-4-2 0,1 3 0,0-4 0,3-1 0,-1 0 15,0-2 0,0-5 0,6-1 0,-5 0 16,2-7 0,3 0 0,4-7 0,-6 0 16,5-6 0,10-10 0</inkml:trace>
  <inkml:trace contextRef="#ctx0" brushRef="#br0">10735 16077 0,'13'-29'16,"-3"5"0,-3 1 0,-2 3 0,-2 5 16,0 4 0,-1 1 0,-2 10 0,3-21 15,-3 21 0,0-11 0,0 11 0,0 0 16,3-10 0,-3 10 0,0 0 0,0 0 15,0 0 0,0 0 0,-30 33 0,16-14 16,-2 2 0,-7 10 0,5 2 0,-2-1 16,1 3 0,0-1 0,6-4 0,-6 2 15,4 3 0,2-8 0,2-2 0,2-8 0,1 7 16,6-7 0,-7 1 0,3-5 16</inkml:trace>
  <inkml:trace contextRef="#ctx0" brushRef="#br0">11120 16229 0,'0'0'0,"0"0"0,0 0 0,0 0 15,0 0 0,17-4 0,-17 4 0,0 0 16,21 10 0,-21-10 0,17 13 15,-10-6 0,-1 0 0,4 1 0,-3 1 0,-1 2 16,-1 0 0,-3 11 0,1-6 0,1 1 16,-4 3 0,-9-1 0,4 1 0,-6 0 15,-1 3 0,2-6 0,-1-1 0,-2 2 16,4-3 0,1-5 0,-1 0 0,7-2 16,2-8 0,-8 10 0,8-10 0,0 12 15,0-12 0,0 0 0,0 0 0,27 1 16,-2-1 0,-25 0 0,68-9 0,-24 2 0,0-4 15,5-1 0,0 0 0,-3-3 0</inkml:trace>
  <inkml:trace contextRef="#ctx0" brushRef="#br0">11920 16162 0,'2'-10'0,"-2"10"0,0 0 0,0 0 0,0 0 16,0 0 0,0 0 0,0 0 0,0 0 16,15 29 0,-13-7 0,-4 15 0,-5-9 15,-1 7 0,-3 3 0,-2-3 0,-1-4 16,-2 0 0,-3 0 0,-3 3 0,2-1 16,2 2 0,-4-13 0,5 2 0,-7 4 15,2-8 0,5-4 0,2-4 0,3 2 16,-2-5 0,6 1 0,0-7 0,8-3 15</inkml:trace>
  <inkml:trace contextRef="#ctx0" brushRef="#br0">12139 16166 0,'0'0'0,"11"-4"0,-11 4 15,0 0 0,0 0 0,0 0 0,11-8 16,-11 8 0,0 0 0,0 0 0,0 0 16,0 0 0,8-6 0,-8 6 0,0 0 15,0 0 0,0 0 0,0 0 0,18-3 16,-18 3 0</inkml:trace>
  <inkml:trace contextRef="#ctx0" brushRef="#br0">16928 15852 0,'2'-16'0,"4"4"15,-6 2 0,5-1 0,-5 5 0,0 6 16,3-13 0,-3 13 0,0 0 0,4-10 15,-4 10 0,0 0 0,0 0 0,0 0 16,15 45 0,-10-6 0,3 3 0,0 4 0,0 1 16,-4 2 0,-1 4 0,2-3 0,-1 2 15,-4-1 0,8-8 0,-6 5 0,2-6 16,-4 0 0,-4-5 0,4-12 0,4-1 16,-4-7 0,0-4 0,-4 0 0,4-3 15,0-10 0,0 13 0,0-13 0,0 12 16,0-12 0,0 10 0,0-10 0,0 0 15,0 0 0,0 0 0,0 0 0,0 0 0,0 0 16,0 0 0,0 0 0,0 0 16,11-35 0,-2 14 0,5 1 0,1 0 0,-2 0 15,4 1 0,0 2 0,-1 0 0,9 6 16,-3 1 0,-1 0 0,4 4 0,-3-1 16,3 4 0,2 1 0,1 4 0,-5 2 15,-3 4 0,2 2 0,-4 2 0,2 1 16,0 1 0,-4 6 0,-2-5 0,-3-1 15,-3 4 0,-3 2 0,0-5 0,-2-3 16,-3-2 0,0-1 0,0-9 0,-8 18 16,0-8 0,-6-6 0,-5 6 0,-3-7 0,-2 2 15,-1-3 0,1-4 0,-1 2 16,0-5 0,6 2 0,-1-4 0,4 0 0,5-3 16,1 1 0,4 0 0,0 0 15,3-3 0,6-1 0,9-7 0,4 2 0,14-6 16,9-3 0,7 5 0,1 2 0,7 3 15,1 3 0,-3-1 0,30-3 0,-22 6 16,-9 2 0,-3 2 0,1 2 0,-8 3 16,0-4 0,-9 2 0,-6 0 0,-5 5 15,-4-3 0,-17 3 0,24 0 0,-24 0 0,17-4 16,-17 4 0,0 0 0,13-4 0,-13 4 16,0 0 0,0 0 0,0 0 0,0 0 15,0 0 0,0 0 0,-49 22 0,36-10 16,-4-2 0,2 1 0,-5 1 0,7 6 15,1-6 0,-1-1 0,-4 15 16,12-19 0,5-7 0,-3 20 0,6-12 16,-3-8 0,13 12 0,-6-4 0,3-7 15,16 5 0,-9-6 0,8-3 0,14-4 0,-9-3 16,-1 0 0,-7-3 0,11-9 16,-11 5 0,17-17 0,-25 19 0,-4 2 15,-2-2 0,-4 6 0,1 2 16,-2-3 0,-3 10 0,3-11 0,-3 11 0,0 0 15,0 0 0,0 0 0,0 0 0,0 0 16,0 0 0,0 0 0,0 0 16,-28 34 0,23-24 0,2-2 0,-2 2 0,5 3 15,0-13 0,5 17 0,0-7 0,3-6 16,0 4 0,4-4 0,8 2 0,6-6 0,-1-6 16,13-6 0,0-2 0,1-5 0,0-4 15,-2 1 0,-4-6 0,-6 1 16,0-2 0,1 3 0,-8 0 0,-7 7 0,0 2 15,-4 2 0,-1 2 0,0 3 0,-6 3 16,6 0 0,-8 7 0,7-13 0,-4 8 16,-3 5 0,0 0 0,10-5 0,-10 5 15,0 0 0,0 0 0,28 15 0,-20-7 16,11 6 0,-2 2 0,-2 0 0,-3 1 16,6 1 0,-3 2 0,-4-3 0,2 5 15,-1-5 0,7 18 0,-8-10 0,-6-6 16,1 6 0,-1-5 0,-1 1 0,-3 1 15,-1-1 0,-1-1 0,-3-3 0,1-1 0,-3 3 16,2-3 0,-5-3 0,1-1 0,1-1 16,-2-4 0,0 0 0,1-2 15,8-5 0,-19 7 0,19-7 0,-19 3 0,19-3 16,0 0 0,-19-10 0,19 10 0,-11-15 16,8 7 0,3-14 0,7 3 0,0-3 0,9-8 15,0 3 0,7-6 0,-9 9 16,7 5 0,-2-2 0,12-3 0,-7 7 15,-2 4 0,-5 1 0,1 2 0,5 5 0,-7-3 16,-4 4 0,6 1 0,-18 3 0,22 0 16,-22 0 0,22 3 0,-11 4 0,0 0 15,-6 6 0,6 5 0,0 2 0,-5 16 16,2-6 0,0 8 0,-8-3 0,5 0 16,-1 2 0,-4-5 0,0-4 0,3-7 15,-3 1 0,2-1 0,0-3 0,-2-3 16,3 0 0,-3 0 0,3-5 0,-1 0 0,-2-10 15,6 13 0,-6-13 0,9 5 0,-9-5 16,0 0 0,0 0 0,39-23 0,-22 8 16,13-15 0,1-1 0,-1-4 0,0 5 15,-3-1 0,1 1 0,-3 3 0,-6 8 16,-7 3 0,4 4 0,-6 0 0,1 4 16,-3 1 0,-8 7 0,11-16 0,-11 16 15,14-6 0,-14 6 0,8-7 0,-8 7 16,9-5 0,-9 5 0,14-3 0,-14 3 15,24-5 0,-11 3 0,-13 2 0,22-5 16,-10 0 0,1 2 0,-2-1 0,2-2 0,10-1 16,-7-1 0,1 0 0,-4 1 0,-2 4 15,-11 3 0,14-10 0,-14 10 0,7-8 16,-7 8 0,0 0 0,9-5 0,-9 5 16,0 0 0,0 0 0,0 0 0,0 0 15,0 0 0,-28 39 0,20-20 0,1 2 16,-2 1 0,3 0 0,1 15 0,5-6 15,0 7 0,0-9 0,2-2 0,5-5 0,1 1 16,1-1 0,-2-2 0,2-4 16,-1-4 0,-4-1 0,2-1 0,-1 0 0,-5-10 15,7 15 0,-7-15 0,2 10 0,-2-10 16,0 9 0,0-9 0,0 0 0,0 0 16,-24 7 0,1-4 0,-14-3 0,-7-3 15,-1-4 0,-5 0 0,-1-7 0,-5-4 16,2 1 0</inkml:trace>
  <inkml:trace contextRef="#ctx0" brushRef="#br0">19578 15938 0,'9'-8'0,"-9"8"0,9-7 16,-9 7 0,0 0 0,0 0 0,9-6 0,-9 6 15,0 0 0,0 0 0,0 0 0,0 0 16</inkml:trace>
  <inkml:trace contextRef="#ctx0" brushRef="#br0">21622 16077 0,'28'-19'16,"-11"1"0,-2 2 0,3-5 0,3-8 15,-2-3 0,-3 0 0,-1-3 0,-5 6 0,-4-6 16,-3 5 0,-3 7 0,-3-3 15,-5 4 0,0-1 0,-10 1 0,5 3 0,-11-8 16,-1 7 0,1 5 0,-1 8 0,-2-1 16,0 7 0,-12 2 0,0 11 0,-4 4 15,-1 8 0,2 3 0,3 9 0,8 3 16,-5 3 0,-8 19 0,11-4 0,14-12 16,0 3 0,6 2 0,1 25 0,4-14 0,2-13 15,6 7 0,0-4 0,3 24 16,3-18 0,-4-5 0,6-4 0,3 27 0,-4-19 15,-1-11 0,1 2 0,1-3 0,1 3 16,-3-2 0,-2 0 0,-4-4 0,5-2 16,-5-2 0,0-7 0,0-6 0,0-5 15,0 1 0,-2-4 0,-4-1 16,1-7 0,3 1 0,2-9 0,-17 7 0,17-7 16,-22-3 0,22 3 0,-41-19 0,22 2 15,-3-16 0,-6-1 0,6-8 0,4-3 16,2-7 0,7 4 0,1-30 0,2 19 15,6 12 0,-2-2 0,10 3 0,0 4 0,1 5 16,4 2 0,0 11 0,-2 2 0,3 2 16,1 3 0,0 1 0,8 1 0,-2 5 15,20-6 0,0 4 0,6 4 0,2 1 16,0 2 0,6 2 0,-2 3 0,9 0 16,-5 0 0,1 0 0,-3 0 0,-4 3 15,2-3 0,-5 5 0,-9 0 0,-6-5 0,-8 2 16,-5-2 0,-5 0 0,-15 0 15,23 3 0,-23-3 0,15 2 0,-15-2 0,0 0 16,0 0 0,17 3 0,-17-3 0,0 0 16,0 0 0,0 0 0,8 6 15,-8-6 0,0 0 0,6 10 0,-6-10 16,9 12 0,-4-6 0,3 4 0,0-3 16,3-2 0,9 8 0,-4-3 0,0-3 15,-5 0 0,3 0 0,-7-1 0,2-1 16,-9-5 0,14 6 0,-14-6 0,5 7 0,-5-7 15,0 0 0,0 0 0,0 0 0,0 0 16,0 0 0,0 0 0,0 0 16,0 0 0,0 0 0,0 0 0,-43-16 0,24 6 15,6 2 0,3 1 0,5 0 0,-6 0 16,3-1 0,3 0 0,-2-1 0,7 9 16,-8-16 0,2 4 0,6 4 0,-1-3 15,-2 1 0,3 10 0,-3-14 0,3 14 16,0-16 0,0 16 0,-2-10 0,2 10 15,0 0 0,-7-13 0,7 13 0,0-10 16,0 10 0,0 0 0,0 0 0,0 0 0,-2-13 16,2 13 0,0 0 0,0 0 0,0 0 15,0 0 0,-3-11 0,3 11 0,0 0 16,0 0 0,0 0 0,0 0 16,0 0 0,0 0 0,-3-11 0,3 11 15,0 0 0,0 0 0,0 0 0,0 0 0,0 0 16,0 0 0,0 0 0,0 0 0,0 0 15,0 0 0,0 0 0,0 0 0,0 0 0,0 0 16,0 0 0,0 0 0,0 0 16,-13 33 0,8-21 0,5-6 0,-1 6 15,-2-2 0,0 3 0,3-3 0,-5 2 0,5 7 16,-2-1 0,2 1 0,0-1 0,2 0 16,1-7 0,2 10 0,-1-7 0,4 3 15,0 0 0,2 1 0,-1-6 0,4 0 16,-2-7 0,1 3 0,2-1 0,-4-4 15,3 1 0,-13-4 0,26 0 0,-4-2 16,-3-3 0,-3-2 0,-5-1 0,-1 0 16,-1-1 0,7-7 0,-7-2 0,-4-2 0,1-1 15,-6-1 0,-6-1 0,-2 0 16,0 1 0,-15-12 0,10 7 0,-7-6 0,2 11 16,4 2 0,-2 3 0,4 5 0,-1-6 15,2 5 0,3 3 0,-1 4 16,3-2 0,6 8 0,-7-12 0,7 12 0,-6-10 15,6 10 0,0 0 0,0 0 0,0 0 16,17-12 0,-4 9 0,9 3 0,6-4 16,-1 4 0,14 2 0,1 0 0,-4 4 15,0-2 0,-5 4 0,-6 2 0,-2-1 16,11 12 0,-4-3 0,-4 0 0,5 9 0,-3-1 16,0 10 0,-5-9 0,0 4 0,-4 0 15,-7-4 0,-3-1 0,-3-6 0,0 0 16,-2 0 0,2 1 0,-3-9 0,-5-2 15,3-1 0,-3 1 0,0-10 0,0 0 16,1 14 0,-1-14 0,0 0 0,0 0 16,0 0 0,0 0 0,0 0 0,-37-27 15,29 15 0,0-4 0,-1-7 0,7 5 0,-5-3 16,6-2 0,1 1 0,1-3 16,6 2 0,12-10 0,3-2 0,8 3 15,9 2 0,9 3 0,30-9 0,-18 11 0,25 0 16,-17 9 0</inkml:trace>
  <inkml:trace contextRef="#ctx0" brushRef="#br0">25464 15807 0,'0'-6'16,"0"6"0,5-10 0,-5 10 0,0 0 15,6-5 0,-6 5 0,0 0 0,14 28 16,-14-4 0,9 18 0,-5 6 0,-1 31 15,-3-1 0,-6 6 0,5-1 0,1 4 0,-4-1 16,-6 3 0,6 0 0,-1-1 0,2-5 16,-1-5 0,0-16 0,2-14 0,-5 0 15,4-4 0,3 1 0,-2-9 0,-1-9 16,6-2 0,-3-5 0,-3-4 0,3-8 16,-3 2 0,3-3 0,0-7 0,0 0 15,0 0 0,0 0 0,0 0 0,-22-22 16,9-9 0,-3-12 0,-1-2 0,-5-32 15,5-8 0,7 4 0,2-3 0,5 0 0,6-7 16,5 2 0,6-2 0,8 2 0,-1 3 16,7 0 0,2 7 0,-3 3 0,9 2 15,-6 16 0,-3 15 0,3 0 0,7 4 16,-3 4 0,8 3 0,0 6 0,9 3 16,-2 6 0,6 1 0,-1 6 0,35 4 15,-21 3 0,-13 6 0,-5 3 0,6 4 16,-1 8 0,-5 2 0,-2 4 0,-3 4 15,-7 4 0,-1 2 0,-6 4 0,-6 1 0,-3 0 16,-3 1 0,-9 4 0,-1-2 0,-6-3 16,-6 1 0,-2 4 0,-12-6 0,-3-3 15,-6-3 0,-4-1 0,-11-1 0,0-4 16,-9-3 0,-3-3 0,-1-3 0,2-2 16,-4-3 0,3 2 0,1-3 0,2-1 15,3-6 0,1 4 0,2-3 0,4-2 16,6-1 0,7-2 0,5 2 0,6-2 15,2 3 0,14-3 0,-26 3 0,26-3 0,-14 1 16,14-1 0,-10 6 0,10-6 16,0 0 0,0 12 0,0-12 0,23 26 0,7 0 15,3 4 0,5 1 0,9-1 0,2-4 16,24 14 0,2 3 0,-15-14 0,21 8 16,-3 0 0,-4-3 0,2-3 0,-16-8 15,-10-5 0,-4 4 0,4-7 0,-9-3 16,6 1 0,-15-6 0,9 0 0,-8-1 15,-8-6 0,-3-6 0,-3 2 0,-5-6 16</inkml:trace>
  <inkml:trace contextRef="#ctx0" brushRef="#br0">27287 14883 0,'-2'-9'15,"2"9"0,-8-13 0,8 13 0,-7-13 16,7 13 0,-8-16 0,0 9 0,8 7 16,-7-15 0,1 8 0,6 7 0,-9-16 15,7 9 0,2 7 0,-6-9 0,6 9 0,0 0 16,-1-12 0,1 12 0,0 0 16,0 0 0,0 0 0,7-13 0,-7 13 0,17-2 15,4 2 0,3 2 0,-1-2 0,-1 0 16,-4 2 0,5 2 0,-8-1 0,0 1 15,-15-4 0,22 6 0,-22-6 0,18 10 16,-18-10 0,7 10 0,-7-10 0,0 15 16,0-15 0,-9 20 0,4-10 0,-6 6 15,-1 2 0,2-1 0,2 6 0,-4-8 16,4 4 0,-1 1 0,9 2 0,0-2 16,4 4 0,7 13 0,3 1 0,2-2 15,9 2 0,-3 2 0,-4-5 0,10 1 16,-6-1 0,-3-4 0,0 4 0,-1-4 0,-9-6 15,-2-5 0,-7 0 0,0-4 0,-1-3 16,-5 0 0,-10 2 0,0-3 0,-9-2 16,-16 1 0,-9-1 0,2-1 0,-7-2 15,-3-5 0,3-2 0,-2 0 0,5 0 16,3-2 0,0-2 0,8 1 0,7 0 16,10 3 0,5-3 0,2 3 0,17 0 15,-22-3 0,22 3 0</inkml:trace>
  <inkml:trace contextRef="#ctx0" brushRef="#br0">28413 16062 0,'16'10'0,"-2"-5"0,-6 3 0,0-6 16,-8-2 0,11 8 0,-11-8 0,8 5 15,-8-5 0,0 0 0,0 0 0,0 0 16,0 0 0,0 0 0,0 0 0,0 0 15,0 0 0,0 0 0,0 0 0,0 0 0,-41-20 16,17 12 0,-1 1 0,-20-6 0,0 1 16,-2 2 0</inkml:trace>
  <inkml:trace contextRef="#ctx0" brushRef="#br0">7720 15590 0,'0'0'0,"0"0"0,0 0 15,0 0 0,0 0 0,3-9 0,-3 9 16,0 0 0,0 0 0,0 0 0,0 0 15,0 0 0,5-10 0,-5 10 0,0 0 16,0 0 0,0 0 0,3-6 0,-3 6 16,0 0 0,0 0 0,0 0 0,5-5 0,-5 5 15,0 0 0,0 0 0,6-8 16,-6 8 0,0 0 0,0 0 0,0 0 16,6-7 0,-6 7 0,0 0 0,0 0 0,0 0 15,0 0 0,0 0 0,5-7 16,-5 7 0,0 0 0,0 0 0,0 0 0,0 0 15,0 0 0,0 0 0,0 0 0,-7 30 16,-3-11 0,0 3 0,-10 13 0,2-2 16,-5 5 0,8-3 0,-5 1 0,-5 2 15,4 0 0,-5-3 0,2 3 0,3-4 16,-5 0 0,4 1 0,1-1 0,-7 1 0,1-1 16,2 4 0,-2-7 0,-2 1 0,6 3 15,-4-5 0,2 2 0,-1-2 0,2-6 16,8-4 0,-1-1 0,2-1 0,0 0 15,-1-1 0,1-2 0,2 1 0,0-1 16,3 2 0,-4-3 0,5-5 0,1 1 16,0-4 0,3 4 0,-4 0 0,6-2 15,-5 2 0,3-5 0,3 5 0,-5-5 16,7-5 0,-8 11 0,8-11 0,-5 9 16,5-9 0,-6 4 0,6-4 0,0 0 15,-4 10 0,4-10 0,0 0 0,0 0 0,-8 5 16,8-5 0,0 0 0,0 0 15,-6 9 0,6-9 0,0 0 0,0 0 0,0 0 16,0 0 0,0 0 0,0 0 0,0 0 16,-4 8 0,4-8 0,0 0 0,0 0 15,0 0 0,0 0 0,0 0 0,0 0 16,0 0 0,0 0 0,0 0 0,0 0 16,0 0 0,0 0 0,0 10 0,0-10 0,0 0 15,0 0 0,0 0 0,0 0 16,0 0 0,18 10 0,-18-10 0,10 5 15,-10-5 0,20 8 0,-10-3 0,10 2 0,-2-1 16,1 1 0,4-1 0,-2 0 0,5-2 16,-5 4 0,1-4 0,2 2 0,1 1 15,0 0 0,-1 1 0,1-3 0,-2 5 16,3-4 0,1 3 0,-2 1 0,-3-3 16,-3 2 0,7 1 0,-9 0 0,0 0 15,5 3 0,-3 2 0,0-4 0,1 4 16,1 0 0,-4-2 0,-1 1 0,1-1 0,2 1 15,-2-2 0,2-2 0,-4 2 0,3 1 16,2 0 0,-7-4 0,3 5 16,0-4 0,3 2 0,-2-1 0,2-1 0,0 2 15,-5-2 0,-1-4 0,-1 1 0,-3-2 16,-2 0 0,4 0 0,-11-5 0,14 3 16,-14-3 0,17 7 0,-17-7 0,0 0 15,15 3 0,-15-3 0,0 0 0,17 1 16,-17-1 0,0 0 0,0 0 0,0 0 15,22 0 0,-22 0 0,0 0 0,0 0 16,0 0 0,0 0 0,15 0 0,-15 0 0,0 0 16,0 0 0,0 0 0,0 0 0,0 0 15,0 0 0,0 0 0,0 0 16,0 0 0,20 3 0,-20-3 0,0 0 0,0 0 16,0 0 0,0 0 0,0 0 0,0 0 15,4 12 0,-4-12 0,0 0 0</inkml:trace>
  <inkml:trace contextRef="#ctx0" brushRef="#br0">12664 15710 0,'-13'-5'15,"-1"0"0,14 5 0,-20-7 0,6 7 16,14 0 0,-16-6 0,16 6 0,-18-7 16,18 7 0,-20-5 0,20 5 0,-16-4 15,16 4 0,-17-6 0,17 6 0,-18-3 16,18 3 0,-17-10 0,17 10 0,-16-4 15,16 4 0,-14-4 0,14 4 0,0 0 0,-15-6 16,15 6 0,0 0 0,0 0 0,-15-4 16,15 4 0,0 0 0,0 0 0,0 0 15,0 0 0,0 0 0,0 0 0,0 0 16,-22 12 0,22-12 0,3 16 0,-3-16 16,3 15 0,-2-2 0,8 4 0,-1 6 15,1-7 0,1 6 0,4-4 0,3 3 16,13 6 0,3 1 0,0-5 0,1 2 15,6 1 0,-2-3 0,0-3 0,3 4 0,1-3 16,-4-3 0,5 0 0,-1-3 16,-4 3 0,0-6 0,-5 0 0,-6-5 0,-2 4 15,1-5 0,10 9 0,-10-5 0,-1-5 16,-7 3 0,5-1 0,-4 0 0,-3-3 16,1 6 0,-4-10 0,-2 7 0,3-4 15,-3 3 0,3-4 0,-4 3 0,-10-5 16,23 5 0,-15-2 0,-8-3 0,17 4 15,-17-4 0,10 8 0,-10-8 0,0 0 16,13 2 0,-13-2 0,0 0 0,12 6 0,-12-6 16,0 0 0,0 0 0,11 4 0,-11-4 15,0 0 0,0 0 0,2 13 16,-2-13 0,0 0 0,-10 20 0,1-12 0,-5 13 16,-1-4 0,-5 1 0,-8 8 0,4 2 15,-10-1 0,2 1 0,0 7 0,-2 3 16,-1-4 0,0 4 0,-4-6 0,3 4 15,-5-1 0,9 1 0,-7-1 0,7 1 16,-5-3 0,-1 2 0,5 0 0,1-6 16,1 1 0,0-2 0,7-5 0,5-3 15,3-2 0,0-3 0,-1-1 0,4 0 0,1-1 16,2-3 0,2-2 0,-2 2 0,6-6 16,-4 2 0,8-6 0,-8 10 0,1-5 15,7-5 0,-7 10 0,7-10 0,-8 4 16,8-4 0,-6 6 0,6-6 0,0 0 15,0 0 0,-12 11 0,12-11 0,-2 3 16,2-3 0,0 0 0,0 0 0</inkml:trace>
  <inkml:trace contextRef="#ctx0" brushRef="#br0">11907 16316 0,'4'-6'0,"-4"6"0,0 0 15,9-10 0,-9 10 0,0 0 0,5-10 16,-5 10 0,0 0 0,8-11 0,-8 11 16,4-7 0,-4 7 0,0 0 0,5-12 15,-5 12 0,0 0 0,8-10 0,-8 10 16,2-10 0,-2 10 0,0 0 0,9-10 16,-9 10 0,0 0 0,6-7 0,-6 7 15,0 0 0,5-9 0,-5 9 0,0 0 16,0 0 0,0 0 0,8-7 0,-8 7 15,0 0 0,0 0 0,0 0 0,0 0 0,0 0 16,0 0 0,0 0 0,11-6 0,-11 6 16,0 0 0,0 0 0,0 0 0,0 0 15,0 0 0,0 0 0,0 0 0,0 0 16,0 0 0,0 0 0,9-8 0,-9 8 16,0 0 0,0 0 0,0 0 15,0 0 0,0 0 0,0 0 0,0 0 16,0 0 0,0 0 0,0 0 0,0 0 15,0 0 0,0 0 0,0 0 0,0 0 0,0 0 16,18 21 0,-11-12 0,-5-2 16,3 5 0,1 6 0,-2-1 0,5 1 15,-5 3 0,1 2 0,0-3 0,2 5 0,0-2 16,0 12 0,2 0 0,-3-5 0,2-6 16,0 14 0,2-12 0,-6-1 0,1-3 15,2-2 0,0-1 0,1 1 0,-2 0 16,-1-5 0,-1-3 0,4 2 0,-6-5 15,3 0 0,-2 1 0,0-3 0,-3-7 16,2 16 0,-2-16 0,6 10 0,-6-10 16,5 7 0,-5-7 0,0 0 0,0 0 0,3 10 15,-3-10 0,0 0 0,0 0 0,0 0 16,0 0 0,0 0 0,0 0 0,0 0 16,0 0 0,0 0 0,0 0 0,0 0 15,0 0 0,0 0 0,0 0 16,0 0 0,0 0 0,0 0 0,11-30 0,-11 30 15,3-13 0,0 6 0,-1-3 0,-2 10 16,8-18 0,-5 0 0,0 5 16,-1 3 0,2-2 0,1-6 0,0 5 15,-2-6 0,2 2 0,-2-2 0,6-1 16,-4 2 0,0-5 0,1 5 0,3-5 0,-9 3 16,7-2 0,2 1 0,-4-2 15,0 1 0,0 0 0,4 0 0,-1-3 0,-5 5 16,2-3 0,-2 1 0,3 3 0,0-3 15,-3 1 0,-1 7 0,0 0 0,-2 1 16,3 1 0,0 2 0,-1 2 0,-2 8 16,7-17 0,-5 8 0,-2 9 0,6-15 15,-6 15 0,0-12 0,0 12 0,1-10 0,-1 10 16,0 0 0,4-11 0,-4 11 16,0 0 0,0 0 0,0 0 0,-4-14 15,4 14 0,0 0 0,0 0 16,0 0 0,0 0 0,0 0 0,0 0 15,0 0 0,0 0 0,0 0 0,0 0 0,-21 29 16,16-19 0,-3-2 0,3 1 0,-4 1 16</inkml:trace>
  <inkml:trace contextRef="#ctx0" brushRef="#br0">12385 16575 0,'0'0'0,"0"0"0,0 0 0,0 0 0,0 0 16,0 0 0,0 0 0,0 0 0,0 0 15,0 0 0,0 0 0,0 0 0,0 0 16,0 0 0,0 0 0,0 0 0,0 0 16,0 0 0,0 0 0,0 0 0,0 0 15,0 0 0,0 0 0,0 0 0,0 0 0,0 0 16,0 0 0,0 0 0,0 0 15,0 0 0,0 0 0,0 0 0,0 0 16,0 0 0,0 0 0,0 0 0,0 0 0,0 0 16,0 0 0,0 0 0,30 0 0,-30 0 15,0 0 0,0 0 0,0 0 0,0 0 16,30-6 0,-30 6 0,0 0 0,0 0 16,28 0 0,-28 0 0,19 2 0,-19-2 15,0 0 0,24 4 0,-24-4 0,12 3 16,-12-3 0,0 0 0,15 7 0,-15-7 15,0 0 0,12 10 0,-12-10 0,0 0 0,6 18 16,-6-11 0,0-7 0,-3 20 16,0-10 0,-6 8 0,-1-2 0,-1 1 15,-1 1 0,-1-1 0,-1 2 0,1-3 0,-4-2 16,6 4 0,-2-4 0,0-1 0,4-7 16,1 4 0,-1-1 0,9-9 0,-8 13 15,8-13 0,-7 8 0,7-8 0,-6 5 16,6-5 0,0 0 0,0 0 0,0 0 15,0 0 0,0 0 0,0 0 0,21 8 16,-21-8 0,0 0 0,19 0 0,-19 0 16,0 0 0,20 2 0,-20-2 0,0 0 0,17 0 15,-17 0 0,0 0 0,16 5 16,-16-5 0,11 5 0,-11-5 0,14 6 16,-14-6 0,8 7 0,-8-7 0,8 10 0,-8-10 15,10 10 0,-6-4 0,-4-6 16,3 12 0,-3-12 0,0 10 0,0-10 0,0 0 15,-3 21 0,3-14 0,0-7 0,-7 17 16,0-11 0,4 4 0,3-10 0,-13 11 16,4-4 0,1 0 0,0-1 0,-4 2 15,1-4 0,1 1 0,-3 0 0,-9 0 16,5 3 0,0-6 0,2 0 0,-8-2 0,2-2 16</inkml:trace>
  <inkml:trace contextRef="#ctx0" brushRef="#br0">11572 16521 0,'0'0'0,"0"0"0,0 0 0,0 0 16,0 0 0,0 0 0,0 0 0,0 0 15,0 0 0,0 0 0,0 0 0,0 0 16,0 0 0,0 0 0,0 0 0,0 0 16,0 0 0,0 0 0,40 5 0,-40-5 15,15 10 0,-9-5 0,2 2 0,-8-7 16,14 14 0,-11-10 0,-3-4 0,7 12 0,-7-12 15,0 15 0,3-8 0,-3-7 0,-5 17 16,0-9 0,-4-3 0,-2 5 16,0-5 0,-5 6 0,-7-2 0,5-3 0,-4 2 15,5-3 0,-4 1 0,5-5 0,1 1 16,15-2 0,-22 3 0,22-3 0,0 0 16,0 0 0,-25-5 0,25 5 0,0 0 15,0 0 0,0-10 0,0 10 0,0 0 16,0 0 0,25-22 0,-14 18 0,-2-1 15,1 0 0,-10 5 0,20-7 0,-20 7 16,17-8 0,-17 8 0,9-3 0,-9 3 0,0 0 16,0 0 0,0 0 0,0 0 0,0 0 15,0 0 0,0 0 0,8 18 16,-8-18 0,0 0 0,-21 11 0,21-11 16,-13 12 0,13-12 0,-13 1 0,13-1 0,0 0 15,-15 5 0,15-5 0,0 0 0,0 0 16,0 0 0,0 0 0,0 0 0,0 0 15,0 0 0,0 0 0,0 0 0,0 0 16,19-28 0,-10 24 0,-9 4 0,18-7 16,-18 7 0,16-5 0,-16 5 0,13-3 15,-13 3 0,0 0 0,0 0 0,0 0 0,0 0 16,0 0 0,0 0 0,26 8 0,-26-8 16,0 0 0,0 0 0,-2 11 0,2-11 15,0 0 0,0 0 0,-17 13 0,17-13 16,-11 9 0,11-9 0,-10 3 0,10-3 15,0 0 0,-15 7 0,15-7 0,0 0 16,0 0 0,0 0 0,0 0 0,0 0 16,-24-13 0,24 13 0,0 0 0,0-15 15,0 15 0,6-12 0,-6 12 0,11-18 16,-5 11 0,1-3 0,3 4 0,3 2 16,-4-2 0,10-3 0,2 6 0,-6-1 0,-15 4 15,28 0 0,-28 0 0,25 0 16,-11 4 0,-14-4 0,19 12 0,-3 1 0,0 0 15,-5 4 0,1-2 0,-7 8 0,3-7 16,-7 7 0,-1 1 0,0 10 0,-1-2 16,-7 5 0,1-2 0,-8-1 0,1 2 15,-2-3 0,-9 2 0,6-1 0,-3-4 16,-3 0 0,1-1 0,5-4 0,-1-5 0,-7 6 16,6-4 0,1-4 0,0-3 15,-1 0 0,-1-2 0,3-2 0,0 1 16,-3-6 0,2-2 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31665 5801 0,'8'-9'16,"-2"1"0,-1 0 0,3-1 15,-5 2 0,2 0 0,4-3 0,-6 2 0,1 1 16,5-1 0,-5 0 0,0 1 0,-4 7 15,6-10 0,-6 10 0,7-6 0,-7 6 16,4-5 0,-4 5 0,0 0 0,5-8 16,-5 8 0,0 0 0,0 0 0,0 0 15,0 0 0,0 0 0,0 0 0,0 0 16,0 0 0,0 0 0,-43 4 0,4 6 16,-5 2 0,-5 4 0,-4-4 0,-3 3 0,-29 7 15,-3 0 0,4-5 0,-1 6 0,2-8 16,18-2 0,-18 4 0,20-8 0,6 0 15,-22 4 0,18-6 0,5 1 0,5 0 16,-5 1 0,1-3 0,2 1 0,1 0 16,1-1 0,-4 4 0,2-7 0,5 4 15,-2-1 0,3 1 0,3 1 0,1 2 16,1-2 0,10-1 0,4-2 0,8 0 16,-1 0 0,8-2 0,-4 1 0,4 2 15,1-3 0,2 4 0,-1-4 0,0 2 16,0 0 0,-1 0 0,5 2 0,-2-1 0,2 1 15,-1-2 0,2 5 0,-3-2 0,4-1 16,0 2 0,-2 8 0,0 1 0,1 2 16,1 0 0,0 2 0,-2-3 0,2 6 15,2-4 0,-2 17 0,3-6 0,-4-4 16,3-7 0,-3 17 0,4-1 0,-1-3 16,0 3 0,3-3 0,-3-4 0,6 8 15,-3-6 0,-3 2 0,6 4 0,-3 0 0,0 4 16,3 0 0,0 3 0,-3-4 0,2 4 15,4-2 0,-6 0 0,0 1 0,3 1 16,-3 1 0,0 7 0,8 0 0,-3-4 16,-5 4 0,3-6 0,0 7 0,-1-6 15,2 5 0,-1-2 0,-1 2 0,1-7 16,2-2 0,-5-1 0,6-3 0,-3-5 16,1 6 0,-4-11 0,4-4 0,-4-1 15,3 0 0,-1 9 0,1-2 0,-3-8 16,-3-2 0,1 1 0,2-1 0,-3-1 15,8-3 0,-7 4 0,2-6 0,0 3 0,2-1 16,-2-5 0,0 1 0,0-4 0,3 2 16,-3-5 0,0 3 0,3 3 0,-1-3 15,0-3 0,-2 0 0,4 4 0,1-4 16,-5-7 0,5 10 0,-1-3 0,-1-2 16,-3-5 0,10 10 0,-4-5 0,1 2 15,2-2 0,2 1 0,3-4 0,-3 0 16,15 4 0,-2-6 0,2 4 0,12 1 0,6-5 15,-13 0 0,9 4 0,5-4 16,-1 3 0,-12-3 0,15 3 0,2-3 0,6 3 16,-6-3 0,3 0 0,5 1 0,2 1 15,22 5 0,-14-6 0,-8 1 0,27 6 16,-19-6 0,16 4 0,-18-4 0,-4-2 16,-7 2 0,32 1 0,-15 4 0,-15-7 15,33 3 0,-29-6 0,-6 6 0,1-1 16,-3 1 0,8-3 0,-8 3 0,6-3 15,-6 2 0,-3 3 0,1-5 0,-4 0 0,1 5 16,-1-5 0,-2-2 0,2 4 0,-4-4 16,1 2 0,3 0 0,-7-6 15,-6 9 0,-3-6 0,-5 1 0,16 4 0,-11-2 16,0 0 0,-5-2 0,1 4 0,-1-2 16,-3 0 0,4 3 0,-2-6 0,4 3 15,-7 0 0,0 0 0,2 0 0,2 0 16,-2 0 0,-3 0 0,4 3 0,-4-3 0,2 0 15,0 0 0,-6 0 0,6 0 16,-6 0 0,4-5 0,-10 5 0,5-2 16,-15 2 0,22-3 0,-12 3 0,-10 0 0,20-5 15,-12 2 0,-8 3 0,17-7 0,-9 2 16,-1 0 0,11-10 0,-13 7 16,0-1 0,0-3 0,1 2 0,3-7 15,-1-5 0,-6-2 0,-2 6 0,0-7 16,0 0 0,-2-11 0,-4 5 0,-3 7 15,7-15 0,-7 4 0,2 1 0,2 3 16,-4 7 0,0-15 0,-1 7 0,-2-6 0,4 12 16,1-11 0,1 0 0,-5 2 0,5-5 15,-2 5 0,-3-3 0,5 2 0,-1 0 16,-2-3 0,2 5 0,-5-4 0,4-2 16,-1 4 0,1-4 0,-2-4 0,-2 7 15,1-4 0,3 3 0,1-1 0,-9 2 16,7 2 0,2-3054 0,-7 6106 0,7-3044 15,-1 6 0,7-2 0,-6 6 0,-2-5 16,4 2 0,2-2 0,-5 2 0,3 0 16,-2 2 0,5-4 0,0-1 0,-4 7 0,4-6 15,-1 8 0,0-3 0,3 7 0,0-3 16,-2 1 0,-1 2 0,3-3 0,0 3 16,-4 1 0,4-3 0,0-1 0,0 3 15,-1-2 0,1 4 0,0-5 0,0 1 16,0 5 0,0-2 0,0 9 0,1-20 15,-1 13 0,0-3 0,0 10 0,0-15 16,0 5 0,0 2 0,0 8 0,0-15 0,0 9 16,0 6 0,4-10 0,-4 10 0,0 0 15,-4-13 0,4 13 0,0 0 16,-1-9 0,1 9 0,-4-8 0,4 8 0,-9-8 16,9 8 0,-7-7 0,-3 4 0,-3-2 15,3 0 0,-12-2 0,0 2 0,1 1 16,-4-5 0,1 3 0,1 1 0,-2-3 15,-16-4 0,11 7 0,4-5 0,3 3 16,-1-1 0,-1-2 0,0 0 0,4 4 16,-18-7 0,3-2 0,6 5 0,4 0 15,3 2 0,3 1 0,4 2 0,2-2 0,1 2 16,-8-3 0,1 2 0,3-3 16,4 5 0,-4-2 0,-2-2 0,0 0 0,0 1 15,-3 1 0,-1-1 0,5 0 0,-4 1 16,2-1 0,5 2 0,-2 1 0,4-2 15,-6 2 0,2-5 0,0 6 0,4-2 16,-4-1 0,1-1 0,-3 2 0,2 0 16,3-2 0,0 2 0,-3 0 0,-1-2 0,6 1 15,-3 1 0,4-1 0,0 3 16,3-3 0,-6 2 0,14 4 0,-16-5 0,6 1 16,10 4 0,-15-8 0,15 8 0,-11-4 15,11 4 0,-14-3061 0,14 6116 0,-10-3060 16,10 5 0,-14 0 0,14 0 0,0 0 15,-19-3 0,19 3 0,-14-2 0,14 2 16,0 0 0,-20 2 0,20-2 0,-14 3 16,14-3 0,0 0 0,-16 0 0,16 0 15</inkml:trace>
  <inkml:trace contextRef="#ctx0" brushRef="#br0">30435 6696 0,'0'-6'0,"3"0"0,-3-4 15,6 3 0,-3-3 0,-3 10 0,3-17 16,-2 7 0,-1 2 0,4-2 0,-1 3 15,-1 1 0,-2-1 0,0 7 0,6-8 16,-6 8 0,0 0 0,0 0 0,0 0 16,0 0 0,19 16 0,-10 4 0,-5 0 15,11 14 0,-6 4 0,5 1 0,-7-1 16,1 3 0,-7 2 0,5-2 0,4 5 0,-2-4 16,-2 1 0,3-4 0,0-1 15,-3-3 0,2 0 0,-6-5 0,7-5 0,-4-5 16,1-1 0,-1 1 0,3-1 0,-4 0 15,3-6 0,0-3 0,-5 0 0,3 0 16,-2 1 0,-1-7 0,1 2 0,-3-6 16,1 10 0,-1-10 0,0 0 0,4 7 15,-4-7 0,0 0 0,0 0 0,0 0 16,0 0 0,0 0 0,-8-40 0,0 18 16,6-3 0,-10-12 0,7-3 0,-3 4 0,0-9 15,5 4 0,-5-2 0,-1 0 0,4 2 16,0 2 0,-1-3 0,9-3 0,0 4 15,-1 1 0,-2 2 0,3 0 0,0 5 16,-1 10 0,7-12 0,-4 5 0,1 6 16,-4 1 0,1 3 0,5 1 0,-5-1 15,2 5 0,-2 1 0,0 1 0,3 0 16,-1 4 0,0 2 0,-1-2 0,6-1 0,-2 4 16,-2 0 0,4 0 0,2 3 15,-4-2 0,-8 5 0,24-2 0,-15-1 16,-9 3 0,24 5 0,-10-2 0,-3 2 0,0 0 15,-1 0 0,-1 3 0,2-1 0,2 9 16,2 2 0,-8-4 0,1 6 0,-1-1 16,-2 3 0,-2-1 0,-3 1 0,2-1 15,-4 2 0,-1 0 0,0-1 0,-6 1 16,1-1 0,-2-3 0,-2 3 0,-12 9 16,-4-8 0,7 2 0,-9-3 0,2-2 15,-7-3 0,7-2 0,1-2 0,8-3 0,-6-1 16,6 1 0,-2-6 0,4 4 0,2-4 15,5-1 0,10-3 0,-19 3 0,10 1 16,9-4 0,0 0 0,0 0 0,0 0 16</inkml:trace>
  <inkml:trace contextRef="#ctx0" brushRef="#br0">31109 6805 0,'0'0'16,"0"0"0,0 0 0,0 0 0,20 10 16,-15 0 0,-5 3 0,8 4 0,-3 8 15,-2-4 0,4 4 0,0 9 0,-7 4 16,0-11 0,3-1 0,-3 0 0,0-2 15,0-3 0,-3 2 0,0-5 0,1-1 16,2-5 0,-2 1 0,2-6 0,-7 3 0,4-3 16,3-7 0,-5 10 0,5-10 0,-8 5 15,8-5 0,0 0 0,0 0 0,0 0 16,-21-15 0,20 2 0,-2-3 0,3-7 16,0-1 0,0 0 0,4 3 0,0-1 15,6-1 0,-3 5 0,1-5 0,7 3 16,-5 3 0,0-1 0,4 4 0,0 0 15,0-1 0,-1 3 0,0 1 0,2 4 16,-2 2 0,2 0 0,-5 4 0,-10 1 0,22 1 16,-22-1 0,22 5 0,-12 0 0,-1 2 15,8 8 0,-6-5 0,2 5 0,-5-1 16,3 4 0,-2-4 0,-1 4 0,-3-1 16,-2 0 0,0-3 0,1 12 15,-1-16 0,-3 0 0,4 3 0,-4-3 16,-4-3 0,4 3 0,0-2 0,-3 0 15,3-8 0,-2 15 0,2-15 0,-2 7 16,2-7 0,-6 8 0,6-8 0,0 0 16,0 0 0,-5 7 0,5-7 0,0 0 0,0 0 15,0 0 0,0 0 0,0 0 0,0 0 16</inkml:trace>
  <inkml:trace contextRef="#ctx0" brushRef="#br0">31043 5900 0,'0'0'0,"0"0"0,0 0 0,8-11 16,-8 11 0,0 0 0,12-13 0,-1 11 0,-3-5 15,11-3 0,0 2 0,3 3 16,3-5 0,2 5 0,11-5 0,3-1 0,1 7 16,2-2 0,2 3 0,-2 0 0,0-5 15,2 7 0,4 1 0,-7-3 0,9-1 16,-11 4 0,-11-2 0,-2 1 0,-1-2 15,-2-2 0,13 1 0,-8 0 0,3 2 16,-8 0 0,-4-4 0,4 2 0,0 1 16,-3 0 0,6-2 0,-5 3 0,2 0 15,17 2 0,-9 0 0,-3-3 0,-4 0 16,-1 3 0,-4-2 0,5 2 0,2 0 16,-1 0 0,-7 2 0,9-2 0,-7 3 15,5-3 0,-8 0 0,1 0 0,-6 0 0,0 3 16,-14-3 0,21-3 0,-21 3 0,21 3 15,-21-3 0,20 0 0,-20 0 0,13 0 16,-13 0 0,17 0 0,-17 0 0,17 0 16,-17 0 0,19 2 0,-19-2 0,19 0 15,-5 0 0,-14 0 0,22 2 0,-22-2 16,24 0 0,-13 0 0,-11 0 0,19 3 16,-19-3 0,16 2 0,-16-2 0,16 0 0,-16 0 15,0 0 0,15 0 0,-15 0 0,0 0 16,15 6 0,-15-6 0,7 7 0,-7-7 15,8 7 0,-7 1 0,6 3 0,-7-3 16,3 3 0,3 13 0,-4-2 0,1 4 16,-1-4 0,-2 14 0,0 2 0,-2 3 15,2 0 0,0 4 0,0-6 0,-3 3 16,3 1 0,-2 0 0,2 0 0,0 1 16,0-2 0,-6 3 0,10-1 0,-4 3 15,2-2 0,-2-4 0,0 6 0,0-6 16,0 2 0,5-5 0,-3 5 0,6-2 0,-5 2 15,3-3 0,2-4 0,-2 4 0,-1-3 16,0-3 0,3-3 0,-4-6 0,-2-2 16,1 15 0,1-8 0,-3-5 0,-1 1 15,6 10 0,-6 4 0,0-11 0,0 8 16,2 1 0,-2-1 0,0 2 0,-2 0 16,2 1 0,0-1 0,0-2 0,0-2 15,-3-5 0,3 9 0,0-4 0,3-7 0,-1 10 16,-4-5 0,2-10 0,2 2 0,-2-3 15,-2 2 0,4-2 0,-2 1 0,-2 0 16,2-3 0,-3 1 0,3-1 0,0-2 16,0-3 0,0-3 0,3 0 0,-3 2 15,2-5 0,1 3 0,-3-2 0,4 0 16,-4 0 0,1 0 0,3-1 0,-2 1 16,-2 0 0,3-3 0,-3 3 0,4 0 15,-4-10 0,0 12 0,2-6 0,-2-6 16,0 12 0,2-4 0,-2-8 0,0 13 0,3-7 15,-3-6 0,2 12 0,-2-12 0,0 10 16,0-10 0,3 10 0,-3-10 0,0 7 16,0-7 0,3 8 0,-3-8 0,0 0 15,2 7 0,-2-7 0,0 0 0,0 0 16,4 10 0,-4-10 0,0 0 0,0 0 16,0 0 0,0 0 0,0 0 0,0 0 15,0 0 0,0 0 0,0 0 0,0 7 0,0-7 16,0 0 0,0 0 0,0 0 0</inkml:trace>
  <inkml:trace contextRef="#ctx0" brushRef="#br0">6261 8701 0,'0'0'0,"-2"-11"0,2 11 0,0-10 16,0 10 0,-7-10 0,7 10 0,0 0 16,-2-10 0,2 10 0,0 0 0,-4-10 15,4 10 0,0 0 0,0-8 0,0 8 16,0 0 0,0 0 0,0-14 0,0 14 0,6-10 15,-3 4 0,-3 6 0,11-12 0,-7 2 16,2 4 0,3-1 0,-3-3 0,-1 2 16,1 0 0,0-2 0,-1 3 0,-2-3 15,0 2 0,-3 8 0,2-11 0,-2 11 16,0-11 0,0 11 0,-8-9 0,8 9 16,-20-2 0,-3-1 0,3 3 0,-8 5 15,1-5 0,-10 9 0,-6 2 0,11-1 16,6-3 0,0 0 0,4 0 0,0 1 0,3 2 15,2-3 0,7 1 0,2 0 16,-2-1 0,6 2 0,-2 0 0,3 1 0,6 3 16,3-3 0,5 12 0,5-2 0,11 8 15,4 1 0,7-4 0,-6 3 0,9 0 16,-2-1 0,-3-2 0,2-1 0,-3-1 16,-2-1 0,1-1 0,-11-1 0,-3-7 15,-2-3 0,-8 0 0,0 0 0,-1-4 16,-1 3 0,-5-3 0,5 1 0,-8-7 15,0 9 0,0-9 0,-3 12 0,-2-4 0,-3-1 16,-14 3 0,2 0 0,-2-3 0,-2 0 16,-1 1 0,-2-2 0,3-3 0,-2 1 15,5 1 0,-3-5 0,1 0 0,1-3 16,0 3 0,6-2 0,16 2 0,-31-4 16,21 1 0,10 3 0,-20-6 0,12 2 15,8 4 0,-13-11 0,7 4 0,6 7 16,-8-15 0,8 5 0,0 10 0,3-19 15</inkml:trace>
  <inkml:trace contextRef="#ctx0" brushRef="#br0">6480 8855 0,'0'0'0,"8"-10"0,-8 10 15,8-7 0,-8 7 0,19-13 0,0 6 0,5-3 16,-3 1 0,3 0 0,3 2 0,-2 1 16,-4-4 0,5 4 0,2 0 0,-7 5 15,1-2 0,0 3 0,-1-2 0,-21 2 16,28 2 0,-28-2 0</inkml:trace>
  <inkml:trace contextRef="#ctx0" brushRef="#br0">6666 8949 0,'0'0'0,"0"0"0,0 0 15,69-8 0,-42-1 0,-3 6 0,4-2 16,11-3 0,-7 6 0,-9-3 0,-2-3 16</inkml:trace>
  <inkml:trace contextRef="#ctx0" brushRef="#br0">2618 11264 0,'0'0'0,"0"0"0,0 0 15,0 0 0,0 0 0,0 0 0,0 0 16,0 0 0,0 0 0,0 0 0,0 0 16,0 0 0,0 0 0,0 0 0,0 0 15,0 0 0,0 0 0,0 0 0,0 0 16,0 0 0,0 0 0,0 0 0,0 0 0,0 0 15,0 0 0,0 0 0,0 0 0,16 2 16,-16-2 0,1 10 0,3-3 0,-2 4 16,1-1 0,1 2 0,3 7 0,-2 3 15,2 1 0,-2 0 0,3-1 0,0 14 16,1-7 0,-4-4 0,-2-2 0,0-1 16,4-1 0,-1 1 0,0-4 0,-1 3 15,-1-9 0,0 5 0,-2-8 0,1 1 0,-3 0 16,0-10 0,0 15 0,0-15 0,0 0 15,-3 10 0</inkml:trace>
  <inkml:trace contextRef="#ctx0" brushRef="#br0">2450 11294 0,'0'0'0,"0"0"0,-14 41 16,9-21 0,-1 5 0,4 11 0,-6 2 16,-1-2 0,4 2 0,-1 1 0,4 0 0,-5 1 15,6-11 0,2-1 0,-1-6 0,9 14 16,-6-4 0,8-6 0,-4-3 0,5-7 16,3 3 0,3 1 0,12 8 0,0-5 15,3-1 0,-3-9 0,-5 3 0,10 1 16,-5-9 0,1 0 0,-7-2 0,0 1 15,2-4 0,-5-6 0</inkml:trace>
  <inkml:trace contextRef="#ctx0" brushRef="#br0">2736 11187 0,'0'0'15,"4"-12"0,-4 12 0,0 0 0,20-2 16,-20 2 0,23 2 0,-23-2 0,37 8 16,-16-1 0,4 3 0,10 6 0,1 3 15,-3 2 0,-3 6 0,2 2 0,-1 1 16,-7 3 0,1 1 0,-2 1 0,-2-6 16,-2 7 0,-2-3 0,0-5 0,-10-4 15,7 10 0,-3-6 0,-6-4 0,-1-1 0,-2-1 16,4 14 0,-6-4 0,0-9 0,-3-1 15,-2 1 0,-2-4 0,-3 4 0,2-1 16,-12 11 0,1-10 0,3-3 0,2-2 16,-2-5 0,3 6 0,-6-5 0,1-2 15,6 1 0,-6 0 0,7-6 0,1 1 16,-2-1 0,4-4 0,8-3 0,-17 10 16,9-3 0,8-7 0,-8 6 0,8-6 15,-11 5 0,11-5 0,-5 5 0,5-5 16,0 0 0,-8 5 0,8-5 0,0 0 15,0 0 0,-8 5 0,8-5 0,0 0 0,0 0 16,0 0 0,0 0 0,0 0 0,0 0 16,-14 5 0,14-5 0,0 0 0,0 0 15</inkml:trace>
  <inkml:trace contextRef="#ctx0" brushRef="#br0">5445 11122 0,'-2'-8'0,"2"8"0,0 0 16,0 0 0,0 0 0,0 0 0,-6-10 0,6 10 15,0 0 0,0 0 0,0 0 16,0-10 0,0 10 0,0 0 0,0 0 16,0 0 0,0 0 0,0 0 0,0 0 0,-2-13 15,2 13 0,0 0 0,0 0 0,0 0 16,0 0 0,0 0 0,0 0 0,0 0 16,-4-12 0,4 12 0,0 0 15,0 0 0,0 0 0,0 0 0,0 0 0,0 0 16,0 0 0,0 0 0,0 0 0,0 0 15,-3-10 0,3 10 0,0 0 0,0 0 16,0 0 0,0 0 0,-2-5 0,2 5 0,0 0 16,0 0 0,0 0 0,-14-5 0,14 5 15,0 0 0,-20 0 0,20 0 16,-21 2 0,8 1 0,-1-3 0,-5 7 0,2 1 16,-2 2 0,5 0 0,3-3 0,-6 6 15,3-4 0,5 5 0,0-4 0,3-2 16,1 2 0,2 0 0,3 0 0,0 0 15,3 0 0,0 2 0,5-4 0,-2 0 0,6 3 16,-5-2 0,10 4 0,1-1 16,1 2 0,-5-5 0,3 4 0,-1-3 15,1-1 0,-7 3 0,4-7 0,-6 5 0,0-5 16,1 2 0,-1-1 0,-3 2 0,3 1 16,-8-9 0,12 14 0,-9-9 0,4 5 15,-7-10 0,0 17 0,0-7 0,0-10 16,-5 20 0,3-11 0,-6 3 0,1-2 15,-1 2 0,-2 4 0,-5-1 0,0 0 16,-1-3 0,-1 1 0,4-3 0,-4-4 16,5 2 0,1-3 0,-3 2 0,4-4 15,10-3 0,-25 7 0,13-5 0,3 2 16,-6-2 0,15-2 0,-19 2 0,8 1 16,11-3 0,-19 0 0,19 0 0,0 0 0,-19-5 15,19 5 0,-11-2 0,11 2 0,-11-6 16,11 6 0,0 0 0,-13-5 0,13 5 15,-11-5 0,11 5 0,-9-5 0,9 5 16,-8-5 0,8 5 0,-8-3 0,8 3 16,0 0 0,-9-9 0,9 9 0,0 0 15,-9-4 0,9 4 0,0 0 0,0 0 16,-9-7 0,9 7 0,0 0 0,0 0 0,-7-3 16,7 3 0,0 0 0,0 0 15,0 0 0,0 0 0,0 0 0,-14-5 0,14 5 16,0 0 0,0 0 0,0 0 0,0 0 15,0 0 0,0 0 0,0 0 0,-7-5 16,7 5 0,0 0 0,0 0 0,0 0 16,0 0 0,0 0 0,0 0 0,0 0 15,0 0 0,0 0 0,0 0 0,0 0 16,-8-5 0,8 5 0,0 0 0,0 0 16,0 0 0,0 0 0,0 0 0,0 0 15,0 0 0,0 0 0</inkml:trace>
  <inkml:trace contextRef="#ctx0" brushRef="#br0">6693 11193 0,'0'0'0,"6"-10"16,-3 2 0,-3 8 0,4-10 15,3 2 0,-7 8 0,6-12 0,-4 2 16,-2 7 0,0 3 0,5-14 0,-5 14 0,0-9 15,0 9 0,0-8 0,0 8 0,0 0 16,0 0 0,-11-7 0,11 7 0,0 0 16,0 0 0,-22 2 0,22-2 0,-21 10 15,12-2 0,1-2 0,-1 2 0,2-1 16,1 3 0,-2-1 0,5-3 0,1 4 0,-2-3 16,4-7 0,6 20 0,-3-13 15,5 1 0,1 2 0,-1-4 0,11 8 0,1-2 16,-3-2 0,0 2 0,3-1 0,-4-4 15,-2 0 0,-1 1 0,-4-1 16,-1-1 0,0 0 0,1 1 0,-1-2 0,0 0 16,-8-5 0,8 10 0,-2-2 0,-6-8 15,3 7 0,-3-7 0,0 15 0,-3-6 16,-3 1 0,-2 1 0,0-5 0,-6 9 16,-5-2 0,0 2 0,-1-4 0,1 1 15,5-2 0,1-1 0,-7 0 0,6-4 16,1 0 0,0-2 0,5-1 0,8-2 15,-20 2 0,20-2 0,0 0 0,-22-4 0,22 4 16,-16-10 0,11 2 0,2-2 0,0 0 16,0 1 0,3-3 0</inkml:trace>
  <inkml:trace contextRef="#ctx0" brushRef="#br0">7233 11616 0,'4'33'0,"0"-2"15,5 4 0,-4-1 0,6 6 0,-6-3 16,2-9 0,0-5 0,-1 3 0,-4-4 15,1 1 0,2-5 0,-2 3 0,1-4 16,-4-2 0,0-2 0,4-3 0,-4-1 0,0-9 16,3 16 0,-3-16 0,0 13 0,0-13 15,0 0 0,-9 7 0,9-7 16,0 0 0,0 0 0,0 0 0,-30-17 0,14-1 16,2-2 0,1-1 0,-6-9 0,2-9 15,-3 2 0,5-3 0,3 1 0,-1 0 16,2 1 0,5-1 0,-1 2 0,4 3 15,-3-2 0,0 4 0,6 9 16,-5-19 0,7 23 0,-2-2 0,3-1 16,-3-1 0,4 6 0,-2-2 0,-2 1 15,3 6 0,0-3 0,0-5 0,-1 6 0,2-3 16,-3 4 0,5 1 0,-4-1 0,2 1 16,-1 1 0,2-1 0,0 4 0,-3-3 15,4 4 0,-1-3 0,-1 0 0,1 3 16,-2-1 0,2 1 0,-5 7 0,11-13 15,-2 10 0,-9 3 0,16-10 0,-16 10 16,22-4 0,-22 4 0,18 0 0,-18 0 16,20 8 0,-9-2 0,11 1 0,-8 2 0,-1-2 15,4 5 0,-1 4 0,-2-6 16,2 5 0,-5 2 0,3-3 0,-1 1 16,-5 0 0,1-3 0,2 8 0,-6-9 0,0 5 15,-1-4 0,-2 8 0,-2 0 0,-2-3 16,-3 1 0,1-5 0,-1 1 0,-9 0 15,3 3 0,-5-3 0,-1 2 0,1-4 16,-3 3 0,-2-5 0,1 0 0,-2 0 16,3-5 0,-3-3 0,0 2 0,1 0 15,1-4 0,6-4 0,14 4 0,-28-1 16,17-4 0,11 5 0,-21-7 0,10 1 16,3 2 0,3-4 0,-4-2 0,6 2 15,2-2 0,-3 1 0</inkml:trace>
  <inkml:trace contextRef="#ctx0" brushRef="#br0">7962 11039 0,'-19'0'0,"-4"3"15,-10 6 0,20-3 0,-7 3 16,3-2 0,-1 3 0,-2 3 0,4 0 16,-6 0 0,7 4 0,-3-1 0,4 2 15,-2-1 0,6 3 0,-2-2 0,7 3 16,-3-1 0,2-2 0,4 1 0,2-5 15,0 4 0,0-6 0,0-2 0,2 3 0,4-5 16,5 11 0,0-4 0,-3-9 0,3 5 16,-4-4 0,5-2 0,-4 0 0,3 0 15,0-3 0,-11-2 0,22 3 0,-8-3 16,-14 0 0,24-10 0,-13 5 0,-3-3 16,13-7 0,-9-2 0,2-2 0,-1-1 15,2-3 0,-5 1 0,-2 3 0,4-3 16,-4-1 0,0 6 0,-3 3 0,1 1 0,-1 1 15,-3 2 0,4 3 0,-3-3 16,-3 10 0,5-16 0,1 13 0,-6 3 16,3-12 0,-3 12 0,3-7 0,-3 7 0,0 0 15,0 0 0,0 0 0,0 0 0,0 0 16,0 0 0,0 0 0,0 0 0,0 0 16,21 22 0,-12-14 0,-9 2 0,4 0 15,0-2 0,1 2 0,1-3 0,-4 3 16,5-2 0,-5 3 0,1-1 0,2 0 15,0-3 0,1 3 0,-4 1 0,5-4 16,-2 3 0,-2-5 0,-3-5 0,5 11 0,-5-11 16</inkml:trace>
  <inkml:trace contextRef="#ctx0" brushRef="#br0">8213 10942 0,'6'-6'0,"-1"-2"0,3 1 16,-3 2 0,4-2 0,-1 2 16,3 2 0,-11 3 0,22 0 0,-22 0 15,22 8 0,-4-1 0,-1 5 0,-1 2 0,1 4 16,0 2 0,4 12 0,-7-8 0,1 1 16,-8-3 0,4 4 0,1 7 0,-5-5 15,2-3 0,-4-4 0,-2 2 0,-1-1 16,4-2 0,-4 0 0,1-9 0,-3 5 15,0-6 0,5 2 0,-5-7 0,0-5 16,0 12 0,0-12 0,1 8 0,-1-8 16,0 0 0,0 0 0,0 0 0,0 0 0,0 0 15,0 0 0,0 0 0,-6-43 0,6 20 16,0 1 0,5-1 0,-4 1 16,5 0 0,-1-1 0,-3 1 0,4 1 0,3-1 15,-1 1 0,0 1 0,0-2 16,1 4 0,-2-1 0,9 2 0,-1 2 0,-7 2 15,5 3 0,-3 3 0,-1 1 0,2 2 16,-1-2 0,-10 6 0,20-3 0,-6 3 16,-14 0 0,23 4 0,-13 1 0,-2 2 15,4 3 0,4 6 0,-1-1 0,0 3 16,-1 1 0,0 2 0,7 9 0,-12-4 0,-2-3 16,-1-1 0,0-2 0,2 3 15,-1-5 0,2 2 0,-3-2 0,-3-1 16,2-4 0,-5 1 0,3-4 0,-1 2 0,0-4 15,2 4 0,-4-1 0,0-11 0,3 18 16</inkml:trace>
  <inkml:trace contextRef="#ctx0" brushRef="#br0">9962 10855 0,'14'28'15,"-3"3"0,0 9 0,0 6 0,0-1 0,-3 6 16,6-2 0,-4 3 0,0 0 0,-4 0 16,3-3 0,-1-2 0,6 2 0,-6 1 15,0-6 0,1-1 0,-4 2 0,-2-4 16,5-3 0,1 3 0,-2-8 0,2 5 16,-5-11 0,0-6 0,-2-3 0,2 0 15,-1-6 0,-1-2 0,0 0 0,-2-10 16,4 14 0,-4-14 0,3 10 0,-3-10 0,0 0 15,2 12 0,-2-12 0,0 0 0,0 0 16,0 0 0,0 0 0,0 0 16,-13-36 0,6 16 0,-3-15 0,1-3 0,-7-3 15,8-2 0,0 3 0,-6-7 0,3 0 16,-3-2 0,1-1 0,-3-24 0,2 17 16,4 13 0,0-5 0,2-1 0,0 3 15,0 3 0,2 0 0,1-1 0,2 4 16,-2 1 0,2 4 0,0 6 0,6 2 15,-3 5 0,0 5 0,3-2 0,-1 3 16,1-4 0,-3 7 0,3 2 0,-2-4 0,6 7 16,-4 2 0,-3 7 0,8-21 0,-2 14 15,-1 0 0,-5 7 0,11-10 0,-11 10 16,16-7 0,-16 7 0,24 0 0,-24 0 16,31 7 0,-8 0 0,-5-2 0,2 7 15,2-2 0,-4 6 0,2-5 0,-2 11 16,5-9 0,-4 2 0,-3 5 0,-2-3 15,0 2 0,-3 1 0,0 0 0,-1 0 16,-1 1 0,-3-3 0,-1 2 0,-2-3 16,-3 4 0,0 0 0,-3-3 0,-2 4 15,-8-5 0,6 1 0,-4-4 0,-3 0 0,-4 1 16,-3 1 0,4-2 0,-6 2 0,-12 3 16,5-6 0,2 0 0,-11 3 0,9-4 15,7-1 0,0-4 0,6 0 0,1-4 16,2 2 0,3-2 0,1 1 0,10-4 15,-17 4 0,17-4 0,-13 5 0,13-5 16,-11 3 0,11-3 0,0 0 0,0 0 16,0 0 0,-17 0 0,17 0 0,0 0 0,0 0 15</inkml:trace>
  <inkml:trace contextRef="#ctx0" brushRef="#br0">10559 11204 0,'0'0'16,"14"11"0,-3-4 0,-2 3 0,3 2 16,3 5 0,-5 3 0,2 0 0,-3 1 15,3-1 0,-3 1 0,-1-3 0,-3 5 16,4-2 0,-5-2 0,-4-2 0,7 1 16,-5-3 0,-2 0 0,6-4 0,-4-1 15,-2-10 0,-2 15 0,2-15 0,0 13 0,0-13 16,-6 9 0,6-9 0,0 0 0,-9 8 15,9-8 0,0 0 0,0 0 0,0 0 16,0 0 0,-21-20 0,12 10 0,4-7 16,-3-1 0,3-2 0,-1 1 0,0 2 15,4-1 0,2-2 0,0-2 0,0 8 16,2-6 0,2 0 0,-2 5 0,4 2 16,-5 2 0,3-1 0,1-1 0,1 3 15,-4 0 0,7 2 0,-3-4 0,1 2 16,1 0 0,-5 4 0,3-1 0,-6 7 0,14-16 15,-9 9 0,0 0 0,-5 7 0,14-10 16,-14 10 0,13-8 0,-13 8 0,15-5 16,-15 5 0,15-2 0,-15 2 0,0 0 15,28 6 0,-28-6 0,23 6 0,-16 1 16,9-1 0,-1 6 0,2 0 0,-4 1 16,0 2 0,1-1 0,-1 3 0,4 0 15,-6 4 0,1-3 0,1 2 0,-4-2 16,1-1 0,-2 3 0,0-1 0,-1 0 15,-5 0 0,3-4 0,1-1 0,-6 0 16,2-4 0,1 2 0,1-3 0,-4-9 0,-4 17 16,4-17 0,-3 15 0,3-15 0,-2 15 15,-2-10 0,4-5 0,-4 10 0,4-10 16,-12 7 0,12-7 0,0 0 0,-12 7 16,12-7 0,0 0 0,-23 2 15,23-2 0,-16 0 0,16 0 0,0 0 0,-34-3 16,24-3 0,-10-1 0,7-3 0,0 3 15</inkml:trace>
  <inkml:trace contextRef="#ctx0" brushRef="#br0">29967 7235 0,'-7'-10'0,"7"10"0,-8-5 0,8 5 15,-9-8 0,9 8 0,-14-7 0,5 4 0,9 3 16,-15-10 0,7 5 0,8 5 16,-20-7 0,12 7 0,8 0 0,-12-7 0,12 7 15,-7-3 0,7 3 0,-11-3 0,11 3 16,-5-4 0,5 4 0,0 0 0,0 0 16,-4-8 0,4 8 0,0 0 0,25-5 15,-3 0 0,4 1 0,-5-2 0,22 2 16,-13-1 0,-2 1 0,-3 4 0,0-6 15,-2 4 0,1 0 0,2-2 0,-4 4 16,-3-4 0,3 1 0,0 1 0,-6 2 0,4 0 16,-7-3 0,-1 1 0,-2 2 0,-10 0 15,20-3 0,-11 1 0,-9 2 0,15-3 16,-15 3 0,0 0 0,13 0 0,-13 0 16,0 0 0,0 0 0,0 0 0</inkml:trace>
  <inkml:trace contextRef="#ctx0" brushRef="#br0">29781 7461 0,'0'0'0,"0"0"0,0 0 16,0 0 0,0 0 0,0 0 0,0 0 15,36 2 0,-25-2 0,16-2 0,12 4 16,-6 2 0,7-8 0,4 4 0,0 4 16,-5-4 0,5 0 0,-12-4 0,-7 2 0,-1 2 15,1 0 0,-3 0 0,-6 0 16,-1-2 0,-5 2 0,-2-3 0,-8 3 16,0 0 0,18-7 0</inkml:trace>
  <inkml:trace contextRef="#ctx0" brushRef="#br0">29286 7135 0,'-3'-9'16,"1"5"0,2-6 0,-3 4 0,3 6 16,-3-15 0,0 8 0,1-3 0,2 10 15,-4-11 0,4 8 0,0 3 0,0-10 0,0 10 16,0 0 0,0 0 0,0-9 16,0 9 0,0 0 0,0 0 0,0 0 15,0 0 0,20 36 0,-15-14 0,0 1 0,4 15 16,-6 2 0,2-1 0,1 3 0,-4 2 15,5 4 0,-3-3 0,-1 0 0,0 2 16,-3 0 0,0 1 0,4-4 0,-2-4 16,3-1 0,-3-2 0,1-8 0,1-5 15,-4-3 0,0-6 0,4-2 0,2 0 16,-6-3 0,0 0 0,4-2 0,-4-8 16,2 10 0,-2-10 0,0 0 0,0 0 15,0 0 0,0 0 0,0 0 0,18-33 16,-8 11 0,2-12 0,-1-6 0,3-4 0,-1 1 15,4 4 0,-3-6 0,6 7 0,-8-4 16,8 3 0,-7 1 0,2 2 0,0-4 16,0 5 0,0-3 0,0 12 0,-2 3 15,-1 1 0,-2 1 0,2 1 0,1 0 16,-2 0 0,3 1 0,-4 0 0,0 3 16,4-1 0,-7 2 0,0 2 0,3 2 15,-4 2 0,-2 0 0,1 2 0,-2 0 0,1-3 16,3 2 0,-7 8 0,7-10 0,-7 10 15,4-10 0,-4 10 0,5-7 0,-5 7 16,0 0 0,3-6 0,-3 6 0,0 0 16,0 0 0,8-10 0,-8 10 0,0 0 15,0 0 0,0 0 0,0 0 0,0 0 16,0 0 0,-20 33 0,6-15 0,-1 4 16,-4 8 0,-7-1 0,8 4 0,-4-2 15,-2 3 0,1 1 0,2-1 0,2 4 16,-4-4 0,2 3 0,1 3 0,1-4 15,0 2 0,3 1 0,-3 0 0,2 3 0,2-2 16,0-2 0,0 3 0,3-4 0,1 1 16,0-2 0,1-8 0,9-2 0,-5-9 15,4 3 0</inkml:trace>
  <inkml:trace contextRef="#ctx0" brushRef="#br0">13313 10732 0,'0'0'0,"0"0"15,-10-8 0,10 8 0,-6-8 0,6 8 16,0 0 0,0 0 0,-2-7 0,2 7 16,0 0 0,-3-8 0,3 8 0,0 0 15,0-11 0,0 11 0,8-9 0,-1 1 16,8 5 0,0-10 0,6 4 0,1 1 16,-5 3 0,6 0 0,-7 3 0,1-1 15,-4 3 0,-13 0 0,25 0 0,-25 0 16,23 3 0,-13 1 0,2 2 0,-4 1 15,0 0 0,0 0 0,0 5 0,0 7 0,0 2 16,-2-4 0,3 6 0,-8-1 0,5 2 16,-6-1 0,3 16 0,-3-9 0,0-5 15,-3-3 0,1 2 0,-3-1 0,1-3 16,-4 2 0,0-5 0,1 5 0,-3-5 16,0 3 0,2-3 0,-4 0 0,1 2 15,2-8 0,-1 4 0,5-5 0,-3 0 16,2 0 0,-2 0 0,1-4 0,0 3 0,2-2 15,0-1 0,-1 0 0,6-6 0,-11 12 16,5-7 0,6-5 0,-5 8 16,5-8 0,-3 4 0,3-4 0,0 0 0,-5 8 15,5-8 0,0 0 0</inkml:trace>
  <inkml:trace contextRef="#ctx0" brushRef="#br0">13549 11400 0,'0'0'0,"8"4"16,-8-4 0,0 0 0,0 0 0,5 5 16,-5-5 0,0 0 0,0 0 0,0 0 15,10 7 0,-10-7 0,0 0 0,0 0 16,0 0 0,2 5 0,-2-5 0,0 0 15,0 0 0,0 0 0,5 7 0,-5-7 16,0 0 0,0 0 0,0 0 0,0 0 16,5 8 0,-5-8 0,0 0 0,0 0 0,0 0 15,0 0 0,0 0 0,0 0 0,0 0 16,0 0 0,0 0 0,0 0 0,0 0 16,0 0 0,0 0 0,0 0 0,0 0 15,0 0 0</inkml:trace>
  <inkml:trace contextRef="#ctx0" brushRef="#br0">13636 10470 0,'0'0'16,"0"0"0,0 0 0,0 0 0,0 0 15,0-13 0,0 13 0,0 0 0,0 0 16,0 0 0,0 0 0,0 0 0,0 0 15,22-5 0,-10 3 0,-12 2 0,35-2 16,-18 2 0,-17 0 0,38 2 0,-13 3 16,-9 0 0,6 2 0,-4 3 0,2 0 15,-1 3 0,-3 2 0,1-2 0,-4 3 16,3 1 0,-7 3 0,5 2 0,-7 3 16,0-3 0,1 1 0,0 15 0,-3-3 0,1 2 15,-6-8 0,0 8 0,0-6 0,-2-7 16,2-2 0,-4 1 0,-1-5 0,5 5 15,-8-3 0,5 0 0,-2 1 0,0-3 16,-4 4 0,1-4 0,0 1 0,1 1 16,-7-3 0,5 3 0,-2-2 0,1-5 15,6-1 0,-4 2 0,2-5 0,1 1 16,-2 0 0,3-2 0,-2 0 0,4-1 0,2-7 16,-8 12 0,8-6 0,0-6 15,-7 8 0,7-8 0,-5 8 0,5-8 16,-2 7 0,2-7 0,0 0 0,0 0 0,-6 7 15,6-7 0,0 0 0,-3 10 0,3-10 16,0 8 0</inkml:trace>
  <inkml:trace contextRef="#ctx0" brushRef="#br0">13992 11548 0,'0'0'0,"0"0"16,0 0 0,0 0 0,0 0 0,0 0 15,0 0 0,0 0 0,0 0 0,0 0 16,0 0 0,0 0 0,0 0 0,0 0 16,0 0 0,0 0 0,0 0 0,0 0 15,0 0 0,12-6 0,-12 6 0,0 0 16,0 0 0,0 0 0</inkml:trace>
  <inkml:trace contextRef="#ctx0" brushRef="#br0">14190 11497 0,'10'-3'16,"-10"3"0,0 0 0,0 0 0,0 0 15,0-11 0,0 11 0,0 0 0,0 0 16,0 0 0,0 0 0,0 0 0,0 0 0,0 0 15</inkml:trace>
  <inkml:trace contextRef="#ctx0" brushRef="#br0">3633 13732 0,'0'-7'15,"0"0"0,0 7 0,-3-15 0,3 15 16,-3-10 0,3 10 0,-2-10 0,2 10 15,0 0 0,0-9 0,0 9 0,0 0 16,0 0 0,-3-9 0,3 9 0,0 0 0,0 0 16,0 0 0,0-13 0,0 13 0,0 0 15,0 0 0,0 0 0,0 0 16,0 0 0,0 0 0,0-8 0,0 8 0,0 0 16,0 0 0,3-16 0,-1 9 0,-2-3 15,0-2 0,3 0 0,0-6 0,-1-1 16,4 4 0,-6 0 0,0 2 0,0 3 15,2 0 0,-2 10 0,0-13 0,0 5 0,0 8 16,3-10 0,-3 10 0,0 0 16,0-10 0,0 10 0,0 0 0,0 0 15,0 0 0,0 0 0,0 0 0,0 0 0,0 0 16,-7 41 0,3-3 0,2 2 0,2 6 16,-3 2 0,3 0 0,0 4 0,5 0 15,1 1 0,-1-2 0,4 0 0,1 2 16,1-12 0,6 2 0,-7-4 0,10-5 15,-9 0 0,6-6 0,-2-6 0,2-5 16,2 1 0,-2-3 0,6 1 0,-3-6 16,0 2 0,4-1 0,-1-1 0,1-5 0,0 0 15,-1-1 0,-1-2 0,4-2 16,-7 0 0,4-2 0,-3-2 0,1-1 0,-2-3 16,1 1 0,-2-6 0,-1 3 0,-1-4 15,1 2 0,-4-3 0,2-3 0,-5-1 16,1-1 0,0 1 0,-5-3 0,-1 1 15,-5-1 0,0-3 0,0 3 0,0 0 16,-7-3 0,3 7 0,-2-5 0,-2 1 16,3 1 0,-2 3 0,1-4 0,-2 4 15,1 3 0,-1-1 0,7 4 0,-7 2 0,2 0 16,2 1 0,-2 1 0,6 8 0,-6-14 16,2 6 0,4 8 0,-10-10 15,10 10 0,0 0 0,-10-5 0,10 5 0,0 0 16,0 0 0,-22 23 0,9-1 0,-4 12 15,1 1 0,2 2 0,3 2 0,-2 2 16,7 4 0,3-2 0,0-4 0,3-1 16,-3 3 0,9-6 0,3-5 0,-1-7 15,-1-3 0,11 3 0,-2-7 0,3-1 16,2 0 0,4-2 0,0-3 0,0-3 16,16 3 0,-3-5 0,-4-3 0,-5-2 0,-4-2 15,2-3 0,0 0 0,-3-3 0,-4 1 16,5-8 0,5-8 0,-2-3 0,-4-3 15,-2-9 0,-6 4 0,1-6 0,-6-7 16,3 2 0,-6-3 0,0-6 0,-8 1 16,3-23 0,-6 18 0,3 6 0,-3 1 15,-2 10 0,-3-5 0,5 3 0,-6 4 16,1 2 0,3 7 0,-3 7 0,1 0 16,5 1 0,-3 1 0,0 3 0,-1 0 15,0 3 0,3 5 0,0 0 0,1 0 16,0 5 0,2 5 0,-6-13 0,6 13 0,0 0 15,0 0 0,0 0 0,0 0 0,-17 33 16,12-8 0,3 20 0,2 1 0,0 5 16,-3 26 0,0-15 0,6-10 0,0 24 15,-1-16 0,3-12 0,2 1 0,3-2 16,-2-2 0,6 0 0,-3-3 0,6-6 16,-1 0 0,2-3 0,-3-5 0,1-9 15,0 1 0,1-3 0,2 0 0,0-2 0,1 0 16,-2-2 0,5-2 0,-4 4 0,5-8 15,-2 5 0,-1-6 0,-1 1 0,-3-1 16,-4-4 0,-1 0 0,-12-2 0,18 3 16</inkml:trace>
  <inkml:trace contextRef="#ctx0" brushRef="#br0">4668 14020 0,'0'0'0,"8"-9"0,-8 9 16,19-5 0,0 3 0,6-1 0,2-1 16,11-2 0,6-2 0,-1 6 0,7 0 15,-3-6 0,2 3 0,-2-3 0</inkml:trace>
  <inkml:trace contextRef="#ctx0" brushRef="#br0">6222 14016 0,'11'32'16,"1"5"0,-5 3 0,2 1 0,5 3 15,-6 1 0,2 0 0,-1-1 0,-1-3 16,1 2 0,-5-2 0,5-1 0,-1-3 15,1-8 0,-5-4 0,2-5 0,-2 0 0,-2-1 16,4-4 0,-1-3 0,-4 1 16,3-1 0,-4-2 0,0-10 0,5 17 15,0-9 0,-5-8 0,2 13 0,-2-13 0,0 0 16,2 12 0,-2-12 0,0 0 0,0 0 16,0 6 0,0-6 0,0 0 0,0 0 15,0 0 0,0 0 0,0 0 0,0 0 16,-27-25 0,15 9 0,2-1 0,-1-3 15,-1 2 0,-6-13 0,2 3 0,3 3 16,3 3 0,-10-11 0,7 0 0,0-1 16,0-1 0,4 5 0,-1-6 0,-4 0 15,2 1 0,4-3 0,-3 2 0,3-2 16,2 3 0,1 5 0,0 7 0,0 0 0,-2-2 16,5 2 0,-1 2 0,0 1 0,2-2 15,-3 2 0,1 1 0,3 2 0,0 1 16,-2 4 0,2 1 0,0 1 0,0-2 15,2 2 0,-2-3 0,3 0 0,-3 13 16,4-19 0,-3 8 0,5 1 0,-4 1 16,-2 9 0,3-21 0,2 15 0,-5 6 15,9-15 0,-4 8 0,1-4 0,-6 11 16,10-10 0,-1 3 0,-1 0 0,-8 7 0,17-12 16,-8 6 0,-9 6 0,15-6 15,-3-1 0,-12 7 0,18-3 0,-6-2 0,-12 5 16,18-8 0,-6 6 0,-12 2 0,21-6 15,-9 4 0,-12 2 0,22-2 0,-22 2 16,19 0 0,-19 0 0,24 2 0,-11 0 16,-13-2 0,23 8 0,-9-2 0,-4-2 15,4 2 0,-6 1 0,6-1 0,-3 0 16,0 3 0,0-2 0,6 3 0,-7 0 16,1-2 0,1 2 0,-5-5 0,1 3 0,1-1 15,-1 0 0,0 0 0,-8-7 0,8 15 16,-5-6 0,3-1 0,-3 0 0,-3-8 15,4 17 0,-4-7 0,4 0 0,-4-10 16,-4 19 0,4-7 0,-4-2 0,1 0 16,-3 3 0,-2 5 0,5-4 0,-5-1 15,0-3 0,-3-1 0,4 1 0,-2-3 16,0 3 0,1-2 0,0-1 0,-1 1 16,-2-3 0,1 2 0,-2-3 0,-9 4 15,4-4 0,1-1 0,1 4 0,15-7 16,-27 3 0,6 0 0,5-1 0,-1 2 0,17-4 15,-27 1 0,13 2 0,14-3 0,-21 2 16,21-2 0,-25 3 0,25-3 0,-23 0 16,23 0 0,-19 0 0,19 0 0,-15 0 15,15 0 0,0 0 0,-26 0 0,26 0 16,0 0 0,0 0 0,-22 2 0,22-2 16,0 0 0,0 0 0,0 0 0,-16 0 15,16 0 0,0 0 0,0 0 0,0 0 0,-14 0 16,14 0 0,0 0 0,0 0 0,0 0 15,0 0 0,0 0 0,0 0 0,0 0 16,-16-2 0,16 2 0,0 0 0,0 0 16,0 0 0,0 0 0,0 0 0,0 0 15,0 0 0,0 0 0,0 0 0,0 0 16,0 0 0,0 0 0,0 0 0,0 0 16,-20 0 0,20 0 0,0 0 0,0 0 15,0 0 0,0 0 0,0 0 0,0 0 16,0 0 0,0 0 0,0 0 0,0 0 15,0 0 0,0 0 0,0 0 0,0 0 0,0 0 16,0 0 0,0 0 0,0 0 0,0 0 16,0 0 0,0 0 0,0 0 0,0 0 15,0 0 0,0 0 0,0 0 0,0 0 16,0 0 0,0 0 0,0 0 0,0 0 16,0 0 0,-13 2 0,13-2 0,0 0 15,0 0 0</inkml:trace>
  <inkml:trace contextRef="#ctx0" brushRef="#br0">7504 13580 0,'-21'11'0,"0"4"0,5-2 0,0 4 16,0-1 0,-1-3 0,2 9 16,0-2 0,-4 13 0,2-6 0,8-5 15,-1 0 0,2-3 0,2 3 0,4 0 0,-1-6 16,1 4 0,2 0 0,0-5 0,2-1 15,1-2 0,2 0 0,0-4 0,11 10 16,-4-7 0,10-1 0,-3 2 0,20-2 16,1-2 0,-7-3 0,-5-2 0,-3-1 15,2-2 0,1-2 0,-2 2 0,-3-4 16,1-2 0,-4 0 0,0-1 0,0-2 16,-6 2 0,-3-3 0,0 0 0,-7 0 15</inkml:trace>
  <inkml:trace contextRef="#ctx0" brushRef="#br0">7315 13789 0,'0'0'0,"0"0"15,11 17 0,-11-17 0,20 3 0,-20-3 16,36 0 0,12-3 0,-24-2 16,1 1 0,16-4 0,1 0 0,-12 3 15,-1-2 0,-4 3 0,0-2 0,-3 2 16,3 1 0,-1-4 0,0 0 0,1 1 16,0-4 0</inkml:trace>
  <inkml:trace contextRef="#ctx0" brushRef="#br0">8492 13381 0,'0'0'16,"0"0"0,0 0 0,0 0 0,0 0 16,0 0 0,0 0 0,28 23 15,-20-1 0,0 16 0,1 1 0,-1 3 16,-6 3 0,4 3 0,-1-3 0,0 2 15,2-1 0,-2-3 0,-3 2 0,4-4 16,-6-1 0,0-6 0,0-4 0,1-7 16,-1 0 0,0-3 0,0 2 0,0-5 0,4 1 15,-4-5 0,3-2 0,-3-1 16,0-10 0,0 20 0,-3-13 0,3-7 16,3 14 0,-3-14 0,0 13 0,0-13 0,0 0 15,0 12 0,0-12 0,0 0 0,0 0 16,0 10 0,0-10 0,0 0 0,0 0 15,0 0 0,0 0 0,0 0 0</inkml:trace>
  <inkml:trace contextRef="#ctx0" brushRef="#br0">8692 13475 0,'0'0'0,"1"-11"0,-1 11 0,0 0 16,0-15 0,0 15 0,0 0 0,0 0 15,0 0 0,4-15 0,-4 15 0,0 0 16,0 0 0,0 0 0,0 0 0,0 0 16,0 0 0,0 0 0,0 0 0,10 40 15,-8-21 0,0 18 0,4 0 0,-1 2 0,-5 4 16,8 1 0,-4-2 0,1 4 0,-3 3 15,1-2 0,0 1 0,-3-4 0,2 1 16,-2-7 0,0 3 0,0-12 0,0-2 16,0-5 0,6-2 0,-9-4 0,6 2 15,-3-5 0,0-1 0,0-2 0,0-10 16,0 15 0,0-15 0,-3 10 0,3-10 16,0 0 0,-3 10 0,3-10 0,0 0 15,0 0 0,0 0 0,0 0 0,0 0 16,0 0 0,-19-25 0,11 7 0,-3-2 15,3 2 0,-9-17 0,10 8 0,-2 1 0,2 5 16,3-4 0,1 3 0,-2 0 0,2 0 16,2-1 0,-3-2 0,1 1 0,3 2 15,-3-1 0,3 0 0,-4 1 0,8-4 16,-4 4 0,3-15 0,-3 12 0,3 1 16,-3 3 0,4-1 0,-3-1 0,5 9 15,-4-5 0,1-1 0,0 4 0,-2 2 16,3 3 0,-4 11 0,6-20 0,-2 12 0,-4 8 15,2-17 0,-2 17 0,2-10 0,-2 10 16,3-13 0,-3 13 0,0 0 0,5-11 16,-5 11 0,0 0 0,0 0 0,3-13 15,-3 13 0,0 0 0,0 0 0,0 0 16,0-12 0,0 12 0,0 0 0,0 0 16,0 0 0,0 0 0,0 0 0,1-12 15,-1 12 0,0 0 0,0 0 0,0 0 16,0 0 0,0 0 0,0 0 0,0 0 15,0 0 0,0 0 0,4-14 0,-4 14 16,0 0 0,0 0 0,0 0 0,0 0 0,0 0 16,0 0 0,0 0 0,0 0 0,0 0 15,6-12 0,-6 12 0,0 0 0,0 0 16,0 0 0,0 0 0,0 0 0,0 0 16,0 0 0,0 0 0,0 0 0,0-12 15,0 12 0,0 0 0,0 0 0,0 0 16,0 0 0,0 0 0,0 0 0,0 0 15,0 0 0,4-13 0,-4 13 0,0 0 16,0 0 0,0 0 0,0 0 0,0 0 16,4-11 0,-4 11 0,0 0 0,0 0 0,0 0 15,8-13 0,-8 13 0,0 0 0,0 0 16,0 0 0,6-7 0,-6 7 0,0 0 16,0 0 0,0 0 0,9-10 0,-9 10 15,0 0 0,0 0 0,0 0 0,7-10 16,-7 10 0,0 0 0,0 0 0,19-10 15,-19 10 0,20-5 0,-20 5 0,15-6 16,-15 6 0,20-6 0,-20 6 0,25-3 16,-25 3 0,22-4 0,-22 4 0,21-2 0,-21 2 15,19-3 0,-19 3 0,0 0 16,30 3 0,-30-3 0,14 6 0,-14-6 0,20 12 16,-11-6 0,12 6 0,-7 3 0,2 0 15,-2 2 0,-1-1 0,1 0 0,-3-1 16,0 5 0,-3-3 0,-2-1 0,2-3 15,0 5 0,0-1 0,-8 0 0,3-2 16,-3-2 0,-3-2 0,-1 2 0,0 7 16,-7-2 0,3 4 0,-3-6 0,-5 1 15,2 1 0,0-1 0,-2-3 0,2 1 0,-5 0 16,-2-2 0,1 2 0,-3-3 16,4-2 0,-4 2 0,3-1 0,-2-2 15,-2 0 0,1-2 0,2-1 0,5-1 0,-1-3 16,0 4 0,6-4 0,11-2 0,-22 2 15,22-2 0,-16 3 0,16-3 0,0 0 16,0 0 0,-25 0 0,25 0 0,0 0 16,0 0 0,-16-5 0,16 5 0,0 0 15,0 0 0,-11-5 0,11 5 0,0 0 16,0 0 0,0 0 0,0 0 0,0 0 16,-5-10 0,5 10 0</inkml:trace>
  <inkml:trace contextRef="#ctx0" brushRef="#br0">9160 13981 0,'0'0'15,"0"0"0,0 0 0,0 0 0,0 0 16,0 0 0,5 12 0,-5-12 0,6 16 16,-3-5 0,1 11 0,3-4 0,-2 5 15,-1-1 0,-3 2 0,3-1 0,-2-1 16,1 1 0,-6-1 0,3-3 0,-2 1 0,2-1 15,-4-5 0,3 2 0,1-4 0,-4-2 16,4-10 0,-3 15 0,3-15 0,-2 12 16,2-12 0,0 8 0,0-8 0,0 0 15,0 0 0,0 0 0,0 0 0,0 0 16,0 0 0,0 0 0,-20-26 0,15 14 16,2-7 0,-2-1 0,5-2 0,-3-1 15,3 1 0,0-1 0,0 2 0,3 1 16,2-1 0,-2-1 0,6 2 0,0 0 15,3-1 0,-1-1 0,3 1 0,-4 3 0,5 1 16,-2 1 0,4-4 0,-7 7 0,5 3 16,-5 0 0,2 2 0,-4 1 15,-1 2 0,-7 5 0,14-8 0,-5 6 0,-9 2 16,0 0 0,21-5 0,-21 5 0,0 0 16,0 0 0,27 7 0,-27-7 0,17 10 15,-6-4 0,-2 1 0,-1 3 0,0-2 16,7 10 0,-8-2 0,4 1 0,0 0 0,0 3 15,-3 0 0,3-1 0,0 0 0,-6 0 16,3 1 0,-5-3 0,2 1 16,1 0 0,-3 0 0,0-6 0,-3 3 0,0-2 15,2-2 0,-4-1 0,2-10 0,0 20 16,-6-10 0,3-2 0,3-8 0,-8 14 16,3-6 0,-1 0 0,-2-1 0,8-7 15,-17 9 0,7-4 0,10-5 16,-20 7 0,12-4 0,8-3 0,-27 8 0,7-6 15,-1 0 0,2-2 0,19 0 0</inkml:trace>
  <inkml:trace contextRef="#ctx0" brushRef="#br0">7832 13500 0,'0'0'0,"0"0"16,0 0 0,12-10 0,-12 10 0,0 0 15,0 0 0,0 0 0,0 0 0,0 0 16,0 0 0,0 0 0,0 0 0,0 0 15,0 0 0,0 0 0,0 0 0,0 0 0,0 0 16,0 0 0,0 0 0,-20-16 16,20 16 0,0 0 0,-19-3 0,19 3 0,0 0 15,-37 3 0,37-3 0,-16 5 0,16-5 16,-26 8 0,11-5 0,15-3 0,-21 10 16,2 3 0,5-4 0,3-1 0,0 0 15,-3-1 0,14-7 0,-16 15 0,8-10 16,-1 1 0,9-6 0,-17 12 0,10-4 15,-2 0 0,9-8 0,-15 12 0,15-12 16,-17 10 0,9-5 0,8-5 0,-17 12 0,12-6 16,-3 2 0,8-8 0,-16 9 0,16-9 15</inkml:trace>
  <inkml:trace contextRef="#ctx0" brushRef="#br0">12402 13661 0,'4'-15'0,"0"0"15,-8 3 0,8-1 0,-8 0 0,8 3 16,-4 2 0,0 8 0,0-20 0,0 7 16,0 3 0,0 10 0,0-19 0,0 9 15,0 10 0,0-16 0,0 8 0,0 8 16,0-15 0,0 15 0,0 0 0,0-12 16,0 12 0,0 0 0,0 0 0,0 0 15,0 0 0,0 0 0,0 0 0,0 0 16,0 0 0,5 41 0,1-6 0,-1 4 15,1 5 0,-6 1 0,3 4 0,2 1 0,-3 1 16,7-5 0,-4 5 0,1 1 0,-3-6 16,0-2 0,-1 1 0,4-6 0,-3 1 15,-1-12 0,0-3 0,5-2 0,-7 0 16,5-1 0,-2-5 0,-3 5 0,5-7 16,-5 0 0,0-3 0,3 0 0,-3-2 15,3 1 0,-1-2 0,-2 0 0,2-1 16,-2-8 0,0 12 0,0-12 0,0 8 0,0-8 15,0 0 0,0 10 0,0-10 16,0 0 0,0 0 0,0 0 0,0 0 0,0 0 16,0 0 0,0 0 0,-2-45 0,-3 27 15,5-8 0,-6-11 0,-2-2 0,6-1 16,-5-1 0,3-2 0,-2 4 0,-2 0 16,-1-2 0,-2 5 0,6-1 0,0 10 15,-4 3 0,6 1 0,-5 1 0,5 0 16,-3 3 0,2-4 0,4 3 0,-3-5 15,1 6 0,-2-1 0,8 0 0,-4-2 0,0 0 16,0 3 0,2-5 0,1 10 0,0-1 16,-2-1 0,5 8 0,1-12 0,0 5 15,2 3 0,-2 2 0,0-1 0,0 4 16,2 0 0,-1-3 0,-2 2 0,-6 8 16,16-11 0,-8 8 0,2-2 0,-10 5 15,20-7 0,-20 7 0,25-5 0,-25 5 16,25 2 0,-25-2 0,20 6 0,3 1 0,-6 0 15,-4 1 0,6 1 0,-2 5 0,3-4 16,-5 3 0,2-1 0,-4 1 16,4 2 0,-3 0 0,-7-7 0,4 8 0,-5-4 15,5 1 0,-2 1 0,-5 0 0,5 8 16,-5-3 0,0 1 0,-7 2 0,2 1 16,-3-5 0,-1 5 0,-3-1 0,-4-1 15,4-2 0,-5 0 0,-1 1 0,1 0 16,-4-4 0,4 3 0,-4-3 0,1 2 15,1-6 0,5-2 0,-10-1 0,1 3 16,0-2 0,3-4 0,-3 1 0,1-2 0,6 3 16,-3-6 0,5 1 0,10-3 0,-23 2 15,23-2 0,-15 0 0,15 0 0,0 0 16,-22-2 0,22 2 0,-11-3 0,11 3 16,0 0 0,-12-10 0,12 10 0,0 0 15,-4-8 0,4 8 0,2-10 0,-2 10 16,0 0 0,14-22 0</inkml:trace>
  <inkml:trace contextRef="#ctx0" brushRef="#br0">13236 13707 0,'0'0'0,"0"0"0,0 0 0,0 0 0,0 0 16,0 0 0,0 0 0,0 0 0,0 0 16,0 0 0,0 0 0,0 0 0,17-7 15,5-3 0,0 3 0,3-1 0,-1-2 16,1 4 0,0-1 0,-1-1 0,1 0 15,-4 3 0,2-2 0,-4 4 0,-3-2 16,-2 3 0,-3-1 0,-11 3 0,19 0 16,-19 0 0,0 0 0,19 3 0</inkml:trace>
  <inkml:trace contextRef="#ctx0" brushRef="#br0">13295 13852 0,'0'0'0,"-12"3"16,12-3 0,0 0 0,0 0 0,-8 6 0,8-6 15,0 0 0,0 0 0,0 0 16,0 0 0,0 0 0,0 0 0,0 0 16,25 4 0,-25-4 0,35-4 0,-10-2 0,0 3 15,3-3 0,12-4 0,4 0 0,-3-2 16,0-1 0,-3 1 0,7-3 0</inkml:trace>
  <inkml:trace contextRef="#ctx0" brushRef="#br0">14348 13390 0,'0'0'16,"-22"0"0,22 0 0,0 0 0,-28 10 15,18-7 0,-3 0 0,-7 10 0,3-1 16,-1 3 0,-2 0 0,1 3 0,3 0 16,-1 0 0,4 2 0,0 0 0,-2 0 15,5-4 0,-2 4 0,7-3 0,0 1 0,-1-5 16,6-1 0,0 0 0,0-2 0,4 0 15,-2-6 0,3 7 0,3-4 0,1-2 16,-1 0 0,5-2 0,0-1 0,8 0 16,-21-2 0,35-2 0,-22 0 0,10-4 15,-8 2 0,8-4 0,-4 3 0,-7-3 16,9 1 0,-6-6 0,-3 1 0,2 1 16,0-1 0,-6-2 0,3-3 0,-3 2 15,0 2 0,-2 3 0,2 2 0,-6-2 16,1 0 0,-3 10 0,8-17 0,-8 7 0,6 0 15,-6 10 0,3-15 0,-3 5 0,0 10 16,2-18 0,-2 18 0,0-11 0,0 11 16,0-12 0,0 12 0,0-10 0,0 10 15,0 0 0,0 0 0,0-14 0,0 14 16,0 0 0,0 0 0,0 0 0,0 0 16,0 0 0,0 0 0,0 0 0,0 43 15,-5-21 0,3-2 0,2 2 0,0 3 0,0-2 16,0 0 0,0 2 0,0-4 0,2 4 15,3-2 0,1-3 0,-1 0 0,-2-2 16,6-7 0,-4 1 0,0 0 0,1-4 16,2 2 0,-2-2 0,4-1 0,-2-3 15,0 2 0,3-4 0,-11-2 0,23 0 16,-23 0 0,20-4 0</inkml:trace>
  <inkml:trace contextRef="#ctx0" brushRef="#br0">14756 13683 0,'0'0'0,"3"-6"0,-3 6 0,0 0 16,0 0 0,0 0 0,0 0 0,0 0 15,0 0 0,-3 26 0,3-14 0,-5 5 16,2 3 0,1 2 0,-1 1 0,3-4 16,0 1 0,0-1 0,3 0 0,-1-6 15,1 0 0,2 0 0,-2-6 0,6 1 16,-1-4 0,0 2 0,5-2 0,-13-4 0,22 3 15,-8-3 0,-14 0 0,24-7 16,-10 5 0,6-9 0,-7 1 0,-2 2 0,-6-4 16,4 2 0,-7-1 0,1 1 0,0-2 15,-3 2 0,-3-2 0,0 1 0,-1-2 16,-6-2 0,0 4 0,-3-4 0,-2 5 16,-1-3 0,2 3 0,4 0 0,-2 3 15,-1-1 0,5 6 0,-1-3 0,1-2 16,8 7 0,-19-6 0,8-1 0,4 4 15,7 3 0,-12-6 0,12 6 0,-9-6 0,9 6 16,0 0 0,-13-9 0,13 9 0,0 0 16,-5-4 0,5 4 0,0 0 0,0 0 15</inkml:trace>
  <inkml:trace contextRef="#ctx0" brushRef="#br0">14964 13506 0,'0'0'0,"6"-9"0,-6 9 0,0 0 16,0 0 0,0 0 0,0 0 0,0 0 16,14-4 0,-14 4 0,0 0 0,20-3 15,-7 0 0,8-1 0,1 2 0,3-4 16,0 2 0,13-3 0,-8 2 0,-5 0 15,-7 0 0,2 2 0,-4 3 0,-2-2 16,-3 0 0,-11 2 0,19-4 0,-19 4 0,19-2 16,-19 2 0,17-2 0,-17 2 0,10-3 15,-10 3 0,8-3 0,-8 3 16,0 0 0,13-7 0,-13 7 0,7-5 0,-7 5 16,5-10 0,-5 10 0,0 0 0,0-9 15,0 9 0,0 0 0,-5-16 0,5 16 16,-6-6 0,6 6 0,-10-8 0,10 8 15,-9-7 0,9 7 0,-11-8 0,3 6 16,8 2 0,-17-5 0,17 5 0,-7-5 16,7 5 0,0 0 0,-14-2 0,14 2 15,0 0 0,0 0 0,-11-6 0,11 6 0,0 0 16,0 0 0,0 0 0,-14-2 0,14 2 16,0 0 0,0 0 0,0 0 15,-9 12 0,7-2 0,-2 3 0,0 9 0,1-3 16,1 3 0,-1 2 0,3-1 0,0 2 15,3-3 0,-1 1 0,4 15 0,-1-10 16,5-8 0,-3 1 0,1-8 0,7 2 16,-3-2 0,2-6 0,5-2 0</inkml:trace>
  <inkml:trace contextRef="#ctx0" brushRef="#br0">16046 13187 0,'0'0'0,"-11"-10"0,11 10 15,-18-4 0,18 4 0,-21-3 0,21 3 0,-24 3 16,11 1 0,-7 2 0,-3 4 0,6 0 15,-3 0 0,1 2 0,2 1 0,-2 3 16,5 1 0,3-1 0,-3 1 0,6-1 16,0 2 0,3-6 0,2 0 0,3 1 15,-2-1 0,4-2 0,-2-1 0,7 4 16,-6-6 0,7 1 0,-3 2 0,-5-10 16,20 10 0,-12-3 0,4-4 0,-12-3 15,21 2 0,-21-2 0,0 0 0,27-5 0,-15 0 16,-12 5 0,21-12 0,-15 4 0,1 0 15,2-1 0,-1 3 0,1-4 0,-5-2 16,5 2 0,-5 4 0,0-2 0,-4 8 16,15-17 0,-13 9 0,3 1 0,1-3 15,-6 10 0,9-12 0,-4 5 0,-5 7 16,5-9 0,-5 9 0,6-8 0,-6 8 16,0 0 0,5-10 0,-5 10 0,0 0 15,0 0 0,0 0 0,0 0 0,0 0 16,0 0 0,0 0 0,0 0 0,30 18 0,-28-9 15,8 1 0,-8-1 0,9 14 0,-6-6 16,0-1 0,7 7 0,-4-1 0,-3-2 16,9-2 0,-5 1 0,-2-2 0,-1 3 15,-1-2 0,7-4 0,-10-1 0,9 5 16,-6-4 0,1 0 0,0-1 0,-1-6 16,-2 4 0</inkml:trace>
  <inkml:trace contextRef="#ctx0" brushRef="#br0">16407 13391 0,'0'0'0,"0"0"0,0 0 15,0 0 0,0 0 0,0 0 0,0 0 16,0 0 0,0 0 0,6 34 0,-4-15 15,-2 3 0,2-1 0,2-1 0,-2 3 0,1-1 16,-3 1 0,5-1 0,-5-3 0,0 1 16,1 0 0,2-1 0,-3-1 0,5-1 15,-2-2 0,-3-2 0,2-5 0,0 5 16,-2-5 0,4-1 0,-4-7 0</inkml:trace>
  <inkml:trace contextRef="#ctx0" brushRef="#br0">16547 13355 0,'0'-13'0,"0"13"0,0-12 16,0 12 0,5-10 0,-5 10 0,3-10 16,-3 10 0,14-13 0,-6 9 0,3 0 15,-11 4 0,24-6 0,-24 6 0,25 0 16,-3 4 0,1 2 0,-5 2 0,-2 1 15,1 6 0,0 0 0,-2-3 0,-3 6 0,1-1 16,-5-1 0,1 2 0,-3 3 0,-4-2 16,-2 1 0,2-4 0,-4 5 0,2-7 15,0 2 0,-2-4 0,2-1 0,-3 1 16,0-5 0,3 0 0,0-7 16,-2 12 0,2-12 0,0 0 0,0 0 0,0 0 15,0 0 0,0 0 0,0 0 0,8-47 16,5 10 0,-4-1 0,1 0 0,3-5 15,2 4 0,-4 2 0,-5 8 0,-1 4 0,0 3 16,1 3 0,-4 4 0,1-1 16,-3 7 0,3-1 0,-1 0 0,-2 10 0,4-13 15,-4 6 0,0 7 0,0-7 0,0 7 16,0 0 0,0 0 0,0 0 0,0 0 16,0 0 0,0 0 0,0 0 0,-9 42 15,1-19 0,8-1 0,-5 14 0,2-6 16,3-6 0,0 1 0,0 0 0,0-3 15,3 2 0,2-1 0,-2-3 0,2-1 16,4 1 0,-1-3 0,0 1 0,4-1 0,3-3 16,-2 0 0,4-4 0,-2 1 0,0-6 15,-1-3 0,10-2 0</inkml:trace>
  <inkml:trace contextRef="#ctx0" brushRef="#br0">17348 13431 0,'0'0'0,"0"0"15,0 0 0,0 0 0,3-10 0,-3 10 0,0 0 16,0 0 0,15-7 0,-15 7 0,22-8 16,-12 6 0,15-5 0,-3 1 0,2-4 15,1 6 0,0 0 0,-4-2 16,1 1 0,0-5 0,-6 8 0,-1-3 0,-2 0 15,-13 5 0,19-5 0,-19 5 0,17-7 16,-17 7 0,11-3 0,-11 3 0,9-6 16,-9 6 0,0 0 0</inkml:trace>
  <inkml:trace contextRef="#ctx0" brushRef="#br0">17658 13271 0,'-8'-5'0,"8"5"0,-13-12 0,13 12 16,-14-10 0,6 4 0,8 6 0,-11-10 15,11 10 0,-12-8 0,10 4 0,2 4 16,-11-6 0,11 6 0,-11-6 0,11 6 15,-8-4 0,8 4 0,0 0 0,-11-5 16,11 5 0,0 0 0,0 0 0,0 0 16,-22 15 0,14-9 0,3 4 0,1 2 15,-4 11 0,0-1 0,0 1 0,2-1 0,4 2 16,2 15 0,0-14 0,2-3 0,4-1 16,2-5 0,0 2 0,0-4 15,1-1 0,4-3 0,-1-2 0,1-6 0,9 6 16,3-4 0,-1-4 0,3-4 0,15-4 15</inkml:trace>
  <inkml:trace contextRef="#ctx0" brushRef="#br0">18275 13128 0,'-4'-9'0,"4"9"16,-8-8 0,8 8 0,-10-7 0,10 7 15,-8-7 0,8 7 0,-20-6 0,20 6 16,-23-2 0,23 2 0,-24 0 0,24 0 16,-27 8 0,11 1 0,-5 4 0,1 0 15,-3 5 0,7-3 0,0 5 0,-6 9 16,5-7 0,6 1 0,5-6 0,0 4 16,3-2 0,0-5 0,-1 1 0,4 0 15,4-5 0,2 0 0,-4 0 0,-2-10 0,13 14 16,-5-9 0,1 0 0,-9-5 0,19 7 15,-8-7 0,-11 0 0,0 0 0,32-5 16,-23 2 0,-9 3 0,19-10 0,-10-2 16,1-2 0,2-1 0,-2-2 0,-2 0 15,4 2 0,-7-5 0,2 6 0,-3 1 16,1 1 0,1 2 0,-3 2 0,-3 8 16,5-11 0,-5 11 0,5-12 0,-5 12 15,0 0 0,2-10 0,-2 10 0,0 0 0,0 0 16,0 0 0,0 0 0,0 0 0,0 0 15,18 22 0,-18-22 0,5 23 0,-2-7 16,0 7 0,2-6 0,-2 1 0,3 0 16,-1 2 0,0-3 0,-2-1 0,5-3 15,-3 0 0,-1-4 0,1 1 0,1-2 16,-6-8 0,10 18 0,-7-16 0,-3-2 16,0 0 0</inkml:trace>
  <inkml:trace contextRef="#ctx0" brushRef="#br0">18523 13313 0,'0'0'0,"0"0"0,0 0 16,0 0 0,0 0 0,0 0 0,0 0 16,0 0 0,9-7 0,-9 7 0,0 0 15,0 0 0,0 0 0,0 0 0,0 0 0,0 0 16,27 14 0,-27-14 0,9 10 0,-7 0 15,0 2 0,1 1 0,-3 3 0,-3 9 16,1-5 0,-3 0 0,-3 0 0,2 1 16,-3-5 0,7-1 0,-6-1 0,8-4 15,-5 0 0,1 0 0,4-3 0,-3 1 16,3-8 0,-5 10 0,5-10 0,0 0 16,0 0 0,5 10 0,-5-10 0,18 0 15,-18 0 0,32-10 0,-7 0 0,12-5 16,2-7 0,-4-5 0,2-3 0,-2 1 15</inkml:trace>
  <inkml:trace contextRef="#ctx0" brushRef="#br0">18857 13204 0,'-5'-7'16,"5"7"0,0 0 0,0 0 0,0 0 0,-3-10 15,3 10 0,0 0 0,0 0 0,0 0 16,0 0 0,0 0 0,0 0 16,0 0 0,0 0 0,33 26 0,-28-19 0,3 4 15,5 7 0,-6-1 0,-2 4 0,-1-1 16,1 1 0,-2-1 0,-1-1 0,-2 4 16,0 0 0,-2-5 0,-1 3 0,-2-2 15,4-3 0,-2-6 0,0 3 0,3-3 16,0-10 0,-2 12 0,2-6 0,0-6 15,0 0 0,0 0 0,0 0 0,0 0 0,0 0 16,0 0 0,14-38 0,-3 2 0,2-2 16,0-7 0,4 4 0,-4-2 0,4 2 15,-4 5 0,2 9 0,-6 1 0,-4 9 16,0 2 0,0 2 0,-1 5 0,-2-2 16,0 3 0,-2 7 0,0-10 0,0 10 15,3-11 0,-3 11 0,0 0 0,0 0 16,0 0 0,0 0 0,0 0 0,0 0 15,-11 33 0,11-14 0,-5 1 0,5-1 16,-2 4 0,2 0 0,0-1 0,0-1 16,2 2 0,3-1 0,1-1 0,-1-3 0,4 4 15,-1-4 0,5-5 0,-4 3 0,7-4 16,-4-2 0,-2-3 0,0 1 0,5-5 16,-15-3 0,22 3 0,-22-3 0,0 0 15,32-10 0,-20 2 0,-7 0 0,6-12 16,1 4 0</inkml:trace>
  <inkml:trace contextRef="#ctx0" brushRef="#br0">19292 12697 0,'12'-7'0,"-12"7"0,18-7 15,-18 7 0,16 0 0,-16 0 0,0 0 16,21 16 0,-14-9 0,4 13 0,-5-2 16,-4 3 0,2 1 0,-4 1 0,0 15 15,0-10 0,0-3 0,0-2 0,0-2 0,0-1 16,3 0 0,-6-5 0,3-2 0,3 0 16,-3-3 0,2-1 0,-2-9 0,6 14 15,-6-14 0,9 7 0,-2-4 0,-7-3 16,0 0 0,33 5 0,-33-5 0,46-13 15,-23 4 0,1-1 0</inkml:trace>
  <inkml:trace contextRef="#ctx0" brushRef="#br0">19876 13279 0,'0'0'0,"0"0"0,-11 8 0,11-8 15,0 0 0,0 0 0,0 0 0,-5 10 16,5-10 0,0 0 0,0 0 0,9 19 0,-9-19 15,16 12 0,-6-5 0,12-2 0,1 0 16,3-2 0,-1-1 0,0 0 0,1-4 16,-6 0 0,5-4 0,-3 2 0,-3-6 15,0 1 0,-2-3 0,-7 2 0</inkml:trace>
  <inkml:trace contextRef="#ctx0" brushRef="#br0">20189 13155 0,'0'0'0,"0"0"0,0 0 15,0 0 0,0 0 0,-34 18 0,28-11 16,6-7 0,-5 17 0,0-7 0,5 3 16,-3-2 0,3-11 0,3 30 0,2-10 15,0-4 0,8 0 0,-6-1 0,6 2 16,1-7 0,5 2 0,6-2 0,-6-6 16,6 2 0</inkml:trace>
  <inkml:trace contextRef="#ctx0" brushRef="#br0">20697 13293 0,'0'0'0,"11"-6"16,0 0 0,-11 6 0,19-10 0,-7 3 15,6-3 0,4 4 0,1-4 0,1 3 16,0 2 0,1-1 0,0-1 0,0-2 16,13 2 0</inkml:trace>
  <inkml:trace contextRef="#ctx0" brushRef="#br0">21469 13177 0,'30'-7'0,"-5"2"0,-4-2 16,4 4 0,0-2 0,2 3 0,1-1 16</inkml:trace>
  <inkml:trace contextRef="#ctx0" brushRef="#br0">22020 13170 0,'19'3'0,"-19"-3"0,0 0 0,0 0 0,30-3 16,-30 3 0,33-8 0,-12 4 15,2-4 0,1 0 0,13-6 0</inkml:trace>
  <inkml:trace contextRef="#ctx0" brushRef="#br0">23498 13093 0,'0'0'0,"-11"6"0,11-6 15,0 0 0,0 0 0,0 0 0,0 0 16,0 0 0,0 0 0,0 0 0,-11 5 16,11-5 0,0 0 0,0 0 0,0 0 15,42 2 0,-15-4 0,14-1 0,5 1 16,1-4 0,-1 2 0,6-4 0,-5 6 0,-3-3 16,-4 0 0,-7 2 0,-8-2 15,-3 3 0,-2-3 0,-7 3 0,1-1 16,-3 2 0,-11 1 0,13-6 0,-13 6 0,6-4 15,-6 4 0</inkml:trace>
  <inkml:trace contextRef="#ctx0" brushRef="#br0">23844 12965 0,'-7'-7'0,"7"7"0,-7-9 16,7 9 0,-6-7 0,6 7 0,0 0 15,-6-6 0,6 6 0,0 0 0,0 0 0,0 0 16,0 0 0,0 0 0,0 0 0,0 0 15,-4 24 0,4-11 0,0-3 0,0 0 16,0 10 0,1 2 0,5-3 0,3 3 16,1-5 0,1 6 0,6 9 0,8-10 15,7 1 0,4-6 0,1-2 0,3-2 16,3-3 0,3-6 0,7-4 0,-2-8 16</inkml:trace>
  <inkml:trace contextRef="#ctx0" brushRef="#br0">24952 12736 0,'-6'-12'0,"-2"2"16,7 0 0,-9 5 0,-1-3 0,11 8 16,-13-4 0,1 0 0,12 4 0,-21 0 15,21 0 0,-34 7 0,11 2 0,-2 1 16,-13 9 0,1 2 0,2 1 0,5 2 0,-3 3 15,3 0 0,2 0 0,10-4 0,-2-1 16,10-1 0,1-3 0,1 5 16,0-3 0,2 2 0,9-5 0,0 0 15,-1-2 0,12 2 0,-5-4 0,-2-3 0,10-2 16,-6-2 0,2-2 0,1-4 0,12 3 16,-3-6 0,18-3 0,-10-1 0,-4-3 15,12-6 0,-5-1 0,-8 0 0,-8-4 16,-1 5 0,0-3 0,-4-1 0,1 1 15,-3-3 0,0 4 0,1 3 0,-5 0 16,-1 2 0,-4 3 0,4 0 0,-5 7 0,-1 3 16,10-13 0,-10 13 0,6-9 0,-6 9 15,0 0 0,0 0 0,0 0 0,0 0 16,0 0 0,0 0 0,0 0 0,2 25 16,-2-15 0,3 2 0,-3 9 0,0-1 15,2-2 0,-2 4 0,3-3 0,0 1 16,2 2 0,-2 1 0,2-5 0,-1 5 15,4-6 0,-6-3 0,4 1 0,-4-2 0,1-3 16,1-3 0,1 1 0,-3-1 16,-2-7 0,0 0 0,14 5 0</inkml:trace>
  <inkml:trace contextRef="#ctx0" brushRef="#br0">25143 13000 0,'0'0'0,"0"0"0,0 0 0,4-13 16,-4 13 0,0 0 0,0 0 0,15 0 0,-15 0 15,0 0 0,28 10 0,-17-4 16,-2 1 0,1 1 0,1 6 0,3-1 16,-3 3 0,-4-1 0,0 0 0,1 3 0,-5-1 15,2 2 0,-5-2 0,-3-2 0,1-2 16,2 7 0,-3-5 0,3-4 0,0 2 15,-5-1 0,2-2 0,3-2 0,0 0 16,0-8 0,-7 10 0,7-10 0,0 0 16,0 0 0,0 0 0,0 0 0,0 0 15,0 0 0,0 0 0,0 0 0,15-43 16,-10 24 0,-1-2 0,2 2 0,4-1 0,-5 3 16,0-3 0,1 2 0,-6 7 15,8-1 0,-8 2 0,6-3 0,-2 5 0,0 0 16,-2-2 0,1 0 0,2 2 0,-2 0 15,3 0 0,-3 4 0,2-6 0,1 5 16,-1 0 0,0 0 0,-2 0 0,-3 5 16,11-7 0,-5 4 0,-6 3 0,0 0 15,16-3 0,-16 3 0,0 0 0,0 0 0,19 10 16,-11-2 0,-3 0 0,2-1 16,-2 6 0,6 0 0,-3 9 0,-2-9 15,3 5 0,-2-4 0,-2 2 0,-2-5 0,3 1 16,-3-2 0,-1 0 0,0 3 0,2-3 15,1 0 0,-2-2 0,2-1 0,-3 3 16,-2-4 0,0-6 0,7 12 0,-7-12 16,2 8 0,-2-8 0,0 0 0</inkml:trace>
  <inkml:trace contextRef="#ctx0" brushRef="#br0">25945 12628 0,'7'-16'15,"-5"1"0,3 5 0,3 0 0,-2 2 16,0 3 0,-1-3 0,1 3 0,4-2 15,-1 1 0,2 2 0,-1 1 0,-10 3 16,25-3 0,-14 3 0,-11 0 0,36 10 16,-21 1 0,6 1 0,-5 2 0,0 4 0,-2-1 15,-3 3 0,0 0 0,-3 1 16,0-1 0,2 3 0,-9-1 0,2 1 0,-3-5 16,-3 2 0,2 1 0,-6-4 0,0-3 15,5 1 0,-3-3 0,3 1 0,-1-3 16,0-3 0,1 3 0,-4-2 0,3-2 15,3 0 0,0-6 0,-6 9 0,6-9 16,0 0 0,0 0 0,0 0 0,0 0 16,0 0 0,4-26 0,4 6 0,3-3 15,2-11 0,1-3 0,8 3 0,-11 5 0,-2 3 16,5 4 0,-2-1 0,-1 4 0,-2-1 16,1 0 0,1 1 0,-2 1 15,-1 4 0,-3 2 0,0 1 0,2 1 0,-2 3 16,0-2 0,-1 1 0,-4 8 0,4-13 15,-1 9 0,-3 4 0,0 0 0,3-10 16,-3 10 0,0 0 0,0 0 0,0 0 16,0 0 0,0 0 0,2 26 0,-4-8 0,-4 3 15,4 2 0,0 12 0,-2-3 0,4-6 16,-3-3 0,6 0 0,1 1 16,0 0 0,-1-1 0,5-3 0,1 0 0,-3-3 15,1-1 0,7-5 0,-5 0 0,-2-1 16,5-3 0,9 3 0,-1-6 0,2 4 15,3-6 0,-4-2 0,1-2 0,0-1 16,-1-2 0,-4-7 0,5 3 0</inkml:trace>
  <inkml:trace contextRef="#ctx0" brushRef="#br0">26734 12060 0,'0'0'0,"8"-9"0,-8 9 0,0 0 15,21-3 0,-21 3 0,0 0 0,23 12 0,-9 3 16,0 3 0,-1 1 0,-1 1 0,6 14 15,-3 4 0,-6-4 0,0-5 0,5 7 16,-7-7 0,2-7 0,-3-3 0,-4 5 16,1-9 0,0 1 0,-3-2 0,3-1 15,-3-3 0,3-2 0,-3-8 0,1 12 16,3-7 0,-4-1 0,0-4 0,3 9 16,-3-9 0,0 0 0,0 0 0,0 0 15,0 0 0,0 0 0,17-16 0,-7-1 16,1-3 0,0-2 0,13-9 0,-3 0 15,-7 9 0,-2-3 0,2 10 0,-3-2 0,-3 5 16,0 0 0,3 1 0,-5 1 0,2 3 16,-3 0 0,3-1 0,1 2 0,2 1 15,-3-3 0,1 4 0,-9 4 0,21-6 16,-12 6 0,-9 0 0,23 0 0,-23 0 16,20 6 0,-7-2 0,-4 4 0,-1-1 15,5 2 0,2 4 0,-2 1 0,0 4 16,0-3 0,-3 3 0,1-2 0,-2-1 15,-2 0 0,-1-3 0,-1 0 0,1 2 16,2-7 0,-6 3 0,4-2 0,-6 0 0,6 0 16,-3-4 0,-1 2 0,1-2 0,-3-4 15,3 10 0,-3-10 0,1 6 0,-1-6 16,0 0 0,0 0 0,0 0 0,-1 12 16,1-12 0,-23 3 0</inkml:trace>
  <inkml:trace contextRef="#ctx0" brushRef="#br0">28114 9883 0,'0'0'0,"0"0"0,0 0 15,0 0 0,0 0 0,0 0 0,0 0 0,0 0 16,0 0 0,0 0 0,0 0 0,0 0 16,0 0 0,0 0 0,0 0 15,0 0 0,0 0 0,0 0 0,0 0 0,0 0 16,0 0 0,0 0 0,0 0 0,0 0 16,0 0 0,0 0 0,0 0 0,0 0 15,0 0 0,0 0 0,0 0 0,0 0 16,0 0 0,0 0 0,0 0 0,0 0 15,0 0 0,0 0 0,0 0 0,0 0 16,0 0 0,13-19 0,-13 19 0,0 0 16,0 0 0,0 0 0,0 0 0,0 0 0,0 0 15,0 0 0,0 0 0,0 0 16,0 0 0,0 0 0,0 0 0,0 0 16,0 0 0,0 0 0,0 0 0,0 0 0,0 0 15,0 0 0,3 23 0,-3-13 0,0 3 16,0-3 0,0 2 0,0 7 0,0 1 15,0 3 0,4-1 0,-3-2 0,3 1 16,1-1 0,-1 0 0,0 1 0,2-7 16,-1 2 0,1-8 0,-1 5 0,3-5 15,3-1 0,-2 0 0,1-2 0,5 0 16,-6-2 0,-9-3 0,36 5 0,-16-5 0,-1-3 16,3 1 0,-5-3 0,-4-3 15,-3 4 0,0-4 0,-2 0 0,0 1 16,4-1 0,-6 0 0,-2-2 0,1-2 0,-2 1 15,1-2 0,0 4 0,-1-1 0,4-9 16,-3 3 0,-1 4 0,-1 0 0,-2-1 16,3 3 0,-3 10 0,0-20 0,0 12 15,0 8 0,3-13 0,-3 13 0,-3-12 0,3 12 16,0-16 0,0 16 0,-3-10 0,3 10 16,0 0 0,3-12 0,-3 12 15,0 0 0,0-8 0,0 8 0,0 0 0,0 0 16,0 0 0,0 0 0,0 0 0,0 0 15,0 0 0,0 0 0,0 0 0,0 0 16,3 36 0,-3-26 0,2-1 0,1 4 16,0-2 0,8 7 0,-3-3 0,0 3 15,6-2 0,-3 0 0,2-5 0,0-1 16,-4-5 0,12 7 0,-6-4 0,4 0 16,-2-1 0,-6-4 0,8 7 0,-3-9 15,1-1 0,-17 0 0,24 2 0,-24-2 16,23 0 0,-23 0 0,0 0 0,24-2 15,-24 2 0,13-4 0,-13 4 0,12-7 0,-12 7 16,8-3 0,-8 3 0,10-7 0,-10 7 16,7-13 0,-2 8 0,0-2 0,-2-1 15,-3-2 0,0 10 0,5-15 0,-5 6 16,3-1 0,-6 1 0,3-3 0,0 3 0,0 9 16,0-17 0,-2 4 0,-1 3 15,3 0 0,-3 4 0,3-4 0,-5 3 16,5 7 0,-3-16 0,-2 9 0,5 7 0,-7-13 15,5 8 0,2 5 0,-8-10 0,8 10 16,-5-10 0,2 6 0,3 4 0,-9-8 16,9 8 0,-10-10 0,2 6 0,0-1 15,8 5 0,-15-10 0,10 6 0,5 4 16,-10-10 0,10 10 0,-9-6 0,9 6 16,-8-5 0,8 5 0,-8-7 0,8 7 15,0 0 0,-12-5 0,12 5 0,-4-6 0,4 6 16,0 0 0,0 0 0,-13-6 15,13 6 0,0 0 0,0 0 0,-10-7 0,10 7 16,0 0 0,0 0 0,0 0 0,-7-7 16,7 7 0,0 0 0,0 0 0,0 0 15,0 0 0,0 0 0,-9-3 0,9 3 16,0 0 0,0 0 0,0 0 0,0 0 16,0 0 0,0 0 0</inkml:trace>
  <inkml:trace contextRef="#ctx0" brushRef="#br0">29045 9789 0,'0'0'0,"0"0"0,8 5 16,-8-5 0,0 0 0,0 0 0,0 0 0,0 0 16,0 0 0,11 2 0,-11-2 0,0 0 15,16 3 0,-16-3 0,20-3 0,-20 3 16,35-3 0,-15 3 0,1 0 0,-2-4 16,4 2 0,-1-1 0,-5 0 0,4 2 15,-5-2 0,6 3 0,-6-4 0,-2 4 16,-14 0 0,22-2 0,-14 2 0,-8 0 15</inkml:trace>
  <inkml:trace contextRef="#ctx0" brushRef="#br0">29176 9925 0,'-5'7'0,"5"-7"0,0 0 16,0 0 0,0 0 0,0 0 0,0 0 16,0 0 0,0 0 0,0 0 0,0 0 0,0 0 15,26 3 0,-26-3 0,39-5 16,-18 0 0,5 0 0,-4 3 0,5-4 16,-2 4 0,2 0 0,-2-1 0,0 0 0,0 1 15,-4 2 0,-2 0 0,-3-3 0,-16 3 16,25 0 0,-25 0 0</inkml:trace>
  <inkml:trace contextRef="#ctx0" brushRef="#br0">29776 9618 0,'0'-9'0,"0"9"0,0 0 15,3-10 0,-3 10 0,0 0 0,0 0 16,2-9 0,-2 9 0,0 0 0,0 0 16,0 0 0,0 0 0,0 0 0,0 0 15,0 0 0,14 26 0,0 17 0,-4-6 16,-1-3 0,-1 1 0,-5 1 15,2-5 0,1 4 0,1 0 0,-4-5 0,1-2 16,-2-7 0,-2 4 0,3-5 0,2-1 16,-2 1 0,0-2 0,-1-6 0,1 3 15,-3-7 0,3 0 0,-3-8 0,2 13 16,-2-13 0,0 0 0,4 12 0,-4-12 16,0 0 0,0 0 0,0 0 0,0 0 15,0 0 0,16-26 0,-8 3 0,1 4 16,-1-7 0,5-11 0,-1 4 0,-2-5 15,-2 11 0,-2 2 0,1 5 0,2-2 0,-1 3 16,4 1 0,-2-1 0,1 1 0,1 2 16,-1 0 0,0 2 0,-1 1 0,6 1 15,1 1 0,-4-1 0,-1 5 0,-1 4 16,-3-3 0,0 4 0,-8 2 0,16-4 16,-16 4 0,0 0 0,0 0 0,0 0 15,25 8 0,-25-8 0,6 11 0,-6-11 16,-6 15 0,6-15 0,-19 26 0,0-9 0,0 1 15,1-5 0,-17 10 0,11-5 0,0-6 16,5 1 0,-4-1 0,3-6 0,4 2 16,4-3 0,1 2 0,2-4 0,1 2 15,8-5 0,-15 5 0,15-5 0,-8 5 16,8-5 0,-7 5 0,7-5 0,0 0 16,-6 8 0,6-8 0,0 0 0,0 0 15,0 0 0,11 17 0,-3-7 0,-2-3 16,5 0 0,6 8 0,-6-6 0,4 5 15,2-2 0,-1 0 0,3 1 0,-4-5 0,1 5 16,0-1 0,-2-4 0,0 2 0,-4-2 16,1-1 0,1-2 0,-4 2 0,-8-7 15,19 8 0,-14-3 0,-5-5 0,16 3 16,-10 1 0,-6-4 0,0 0 0</inkml:trace>
  <inkml:trace contextRef="#ctx0" brushRef="#br0">30318 10011 0,'0'0'0,"0"0"16,0 0 0,0 0 0,0 0 0,30 15 16,-24-5 0,-1-4 0,3 6 0,-3-2 15,3 1 0,1 7 0,6-1 0,-8-5 16,-4 4 0,4-6 0,0-2 0,-1 2 15,-2-3 0,2 4 0,0-4 0,-1 3 16,0-2 0,-1-1 0,-4-7 0</inkml:trace>
  <inkml:trace contextRef="#ctx0" brushRef="#br0">30591 9728 0,'0'0'0,"0"0"0,0 0 15,9-6 0,-9 6 0,0 0 0,0 0 0,0 0 16,0 0 0,0 0 0,27 18 0,-21-9 16,2 2 0,4 2 0,2 7 15,-2-4 0,6 1 0,-8-1 0,4 3 0,-1-3 16,0 2 0,1 2 0,-3-3 0,2-1 15,-4-3 0,2-1 0,-2-1 0,-2-1 16,0-3 0,0 1 0,-2-3 0,-5-5 16,9 6 0,-9-6 0,0 0 0</inkml:trace>
  <inkml:trace contextRef="#ctx0" brushRef="#br0">31013 9659 0,'3'-8'0,"-3"8"15,0 0 0,0 0 0,5-2 0,-5 2 16,0 0 0,0 0 0,0 0 0,4 22 16,-4-9 0,0 8 0,0-1 0,-4 3 15,2-1 0,2 1 0,-3 16 0,-2-6 16,2-1 0,0 3 0,-2-7 0,0-4 16,1-2 0,2-8 0,2 2 0,0-4 0,-3 0 15,3 1 0,0-9 0</inkml:trace>
  <inkml:trace contextRef="#ctx0" brushRef="#br0">31199 9945 0,'0'0'0,"0"0"0,0 0 0,0 0 15,0 0 0,0 0 0,8 21 0,-8-8 0,0-3 16,0 2 0,0 11 0,-2-5 0,2 4 15,0-9 0,0 3 0,0 6 0,0-9 16,0 8 0,0-6 0,0-2 0,0-3 16,2-1 0,-2 1 0,0-2 0,0-8 15,0 0 0</inkml:trace>
  <inkml:trace contextRef="#ctx0" brushRef="#br0">31277 9999 0,'0'0'0,"0"0"0,0 0 15,5-5 0,-5 5 0,0 0 0,16-5 16,-16 5 0,22 0 0,-5 0 0,5 0 16,1 0 0,0-2 0,-5 2 0,2 0 15,-3 0 0,-4-3 0,-13 3 0,25-3 16,-14-1 0,3-2 0,-6-1 0</inkml:trace>
  <inkml:trace contextRef="#ctx0" brushRef="#br0">31534 9867 0,'0'0'0,"0"0"0,0 0 0,0 0 15,0 0 0,0 0 0,0 0 0,0 0 16,0 0 0,0 0 0,0 0 0,0 0 15,0 0 0,0 0 0,0 0 0,0 0 16,38 16 0,-30-16 0,-8 0 0,18 4 0,-11-1 16,-7-3 0,10 3 0,-10-3 0,13 4 15,-13-4 0,0 0 0,15 3 0,-15-3 16,0 0 0,0 0 0,0 0 0,16 0 16,-16 0 0,0 0 0,20-5 0,-20 5 15,19-2 0,-8-1 0</inkml:trace>
  <inkml:trace contextRef="#ctx0" brushRef="#br0">31903 9841 0,'8'-5'0,"-8"5"0,0 0 0,0 0 0,0 0 16,0 0 0,0 0 0,0 0 0,9-4 16,-9 4 0,0 0 0,0 0 0,0 0 15,0 0 0,0 0 0,19 0 0,-19 0 16,14 0 0,-14 0 0,24 0 0,-13 2 15</inkml:trace>
  <inkml:trace contextRef="#ctx0" brushRef="#br0">32114 9839 0,'8'2'16,"-8"-2"0,0 0 0,17 0 0,-17 0 0,0 0 15,0 0 0,16 0 0,-16 0 0,0 0 16,0 0 0,0 0 0,0 0 0,19 0 16,-19 0 0,16-2 0,-16 2 0,23-3 15,-10 3 0,8 0 0,5-2 0,-4 0 16,-1-2 0,0 2 0,0 0 0,-5 0 15,-2 2 0,-1-4 0,-13 4 0,23-2 16,-16 2 0,-7 0 0,17-2 0,-17 2 16,14-3 0,-14 3 0,0 0 0,13-2 15,-13 2 0,0 0 0,0 0 0,0 0 0,14-3 16,-14 3 0,0 0 0,0 0 0,0 0 16</inkml:trace>
  <inkml:trace contextRef="#ctx0" brushRef="#br0">32286 10181 0,'0'0'16,"6"-8"0,-6 8 0,0 0 0,0 0 16,0 0 0,0 0 0,0 0 0,0 0 15,0 0 0,0 0 0,0 0 0,11-4 16,-11 4 0,0 0 0,0 0 0,0 0 16,0 0 0,0 0 0,8-5 15,-8 5 0,0 0 0,14-3 0,-14 3 0,16-5 16,-4 3 0,-2-1 0,1 0 0,3-1 15,-3-1 0,-2 4 0,7-5 0,-6 2 16,4 2 0,-3-2 0,0 0 0,3 1 16,-4 0 0,-10 3 0,20-7 0,-9 4 15,-11 3 0,14-9 0,-9 3 0</inkml:trace>
  <inkml:trace contextRef="#ctx0" brushRef="#br0">32595 9970 0,'0'0'0,"0"0"15,-2-10 0,2 10 0,0 0 0,0 0 16,0 0 0,0 0 0,0 0 0,0 0 16,-3-9 0,3 9 0,0 0 0,0 0 0,0 0 15,0 0 0,0 0 0,0 0 16,12 26 0,-10-16 0,7 12 0,-3-3 0,-2 4 15,10 13 0,-6-5 0,0-8 0,1 2 16,-4-2 0,3 13 0,-2-9 0,1-2 16,2-2 0,-9-1 0,8-5 0,-6 3 15,2-2 0,-1-8 0,-1 3 0,2-4 16,-3-3 0,3 1 0,-4-7 0,5 6 16,-5-6 0</inkml:trace>
  <inkml:trace contextRef="#ctx0" brushRef="#br0">33028 9994 0,'6'-10'0,"-3"3"0,-3 7 0,6-11 15,-6 11 0,4-5 0,-4 5 0,0 0 16,3-6 0,-3 6 0,0 0 0,0 0 16,0 0 0,0 0 0,0 0 0,0 0 15,0 0 0,0 0 0,-41 22 0,24-12 16,-1 2 0,-2 0 0,6-3 0,4-1 15,-1 0 0,0-3 0,2-1 0,9-4 0,-10 9 16,10-9 0,-11 3 0,11-3 0,-10 7 16,10-7 0,0 0 0,-1 9 0,1-9 15,0 14 0,0-6 0,0 2 0,1 0 16,-1-10 0,16 29 0,-11-17 0,0 3 16,0-2 0,4-1 0,-1 6 0,0-4 15,0-1 0,-1-2 0,0 0 0,1-4 16,0 3 0,-1 0 0,0-3 0,0-1 0,0 1 15,-2-2 0,-5-5 0,9 7 0,-9-7 16,0 0 0</inkml:trace>
  <inkml:trace contextRef="#ctx0" brushRef="#br0">33071 10204 0,'0'0'15,"0"0"0,0 0 0,0 0 16,6-8 0,-6 8 0,0 0 0,0 0 0,0 0 16,0 0 0,0 0 0,0 0 0,0 0 15,0 0 0,18 18 0,-12-12 0,0 2 16,-3 2 0,3 0 0,-4-1 0,5 1 15,-5 0 0,4 0 0,-4 0 0,4 3 0,-3-1 16,-1-6 0,0 4 0,-2 1 16,3-4 0,-3 1 0,0-8 0,4 15 15,-4-15 0,2 8 0,-2-8 0,3 9 0,-3-9 16,0 0 0,0 8 0,0-8 0,0 0 16,0 0 0,0 0 0,0 0 0,0 0 15,11-25 0,-8 17 0,-1-4 0,3-8 16,-1 6 0,1-1 0,1 2 0,-4 3 15,1 0 0,-2 0 0,-1 3 0,4-1 16,-4 8 0,2-10 0,-2 10 0,3-7 16,-3 7 0,0 0 0,7-7 0,-7 7 0,0 0 15,0 0 0,0 0 0,0 0 16,18 20 0,-12-13 0,0 3 0,2 0 16,-6 0 0,4 0 0,-2-2 0,0 1 0,6 1 15,-10-4 0,4 5 0,-1-1 0,2-3 16,-2 1 0,2 1 0,-5-9 0,3 14 15,2-14 0,-5 0 0,3 12 0,-3-12 16,0 0 0,0 0 0,3 7 0</inkml:trace>
  <inkml:trace contextRef="#ctx0" brushRef="#br0">33445 10011 0,'0'0'0,"0"0"16,0 0 0,0 0 0,0 0 0,0 0 16,0 0 0,0 0 0,0 0 0,19 21 15,-16-12 0,-1 4 0,6 3 0,0 1 0,4 1 16,-8-1 0,2 0 0,2-2 16,-2 0 0,0-5 0,-2 0 0,0-3 0,1 3 15,-1 0 0,-4-10 0,7 12 0,-7-12 16,6 10 0,-6-10 0,4 3 0,-4-3 15,0 0 0,0 0 0</inkml:trace>
  <inkml:trace contextRef="#ctx0" brushRef="#br0">33645 9987 0,'0'0'0,"0"-10"0,0 10 16,0-11 0,0 11 0,0 0 0,0 0 15,0 0 0,0 0 0,0 0 0,0 0 16,0 0 0,0 0 0,0 0 0,0 0 0,0 0 15,-9 43 0,9-24 0,-4 1 0,0 5 16,1-5 0,-2 5 0,2-2 0,2 2 16,-4-2 0,2-2 0,1 1 0,-2-2 15,3-5 0,-2-2 0,0-3 0</inkml:trace>
  <inkml:trace contextRef="#ctx0" brushRef="#br0">33661 10290 0,'0'0'0,"10"-5"16,-10 5 0,0 0 0,0 0 0,0 0 16,0 0 0,0 0 0,0 0 0,15 15 15,-15-15 0,0 15 0,2-5 0,-2 3 16,3-5 0,-3-8 0,3 18 0,-3-5 16,0-13 0,5 10 0,-5-10 0,3 13 15,-3-13 0,0 0 0,3 10 0,-3-10 0,0 0 16,0 0 0,0 0 0,0 0 15,0 0 0,0 0 0,0 0 0,0 0 0,0 0 16,28-23 0,-28 23 0,7-6 0,-7 6 16,0 0 0,9-8 0,-9 8 0,0 0 15,0 0 0,0 0 0,0 0 0,0 0 16,0 0 0,18 14 0,-18-14 0,0 0 0,0 17 16</inkml:trace>
  <inkml:trace contextRef="#ctx0" brushRef="#br0">33500 9557 0,'-9'-7'0,"-2"2"0,0 0 0,0 0 16,-2 0 0,-10-3 0,-1 4 0,0-2 15,-4 3 0,-13 0 0,-3-3 0,1 5 16,-1-2 0,0 3 0,0 0 0,-2 0 0,1 0 16,-1 0 0,2 0 0,-2 3 0,2-3 15,0 0 0,1 0 0,-2 0 0,2-3 16,-2-3 0,3 3 0,-6 3 0,5-6 16,-4 2 0,3-4 0,-4 2 0,-5 2 15,4-1 0,2 2 0,3-2 0,-4-2 16,0 4 0,-1-1 0,-3-2 0,0 5 15,-3-2 0,1-1 0,-2 2 0,-1 1 16,3-2 0,-31-3 0,16 4 0,13 0 16,-2 0 0,-27-1 0,17 0 0,11 2 15,1-2 0,1 3 0,4-3 0,1 3 0,-1-2 16,4 0 0,0 2 0,-2-3 0,5-2 16,13 3 0,-9 2 0,7-3 15,3 0 0,0 3 0,-12-4 0,12 1 0,3 0 16,0 1 0,-1 2 0,6 0 0,-3 0 15,0-5 0,2 5 0,-2-2 0,-3 4 16,1-2 0,1 5 0,-14-5 0,10 2 16,0 1 0,-8 0 0,5-1 0,3 3 15,-12-5 0,4 5 0,-5 0 0,1 0 0,1 3 16,-5-4 0,2 3 0,-2-2 16,-2 8 0,-1-9 0,4 6 0,-3-2 15,5-1 0,-4 1 0,3-1 0,1 4 0,-2-4 16,7-1 0,-2 4 0,-2-1 0,-2 0 15,7 1 0,-1-6 0,1 6 0,-1-2 16,-3 5 0,3-5 0,-9 4 0,9-2 16,-1 1 0,9-4 0,-8 6 15,-23 4 0,36-9 0,2-1 0,-2 0 16,0 1 0,-16 5 0,2-1 0,1 0 16,6-2 0,6-3 0,3 0 0,-2 1 15,2 1 0,-1-1 0,1 0 0,2-2 16,-1 3 0,0 0 0,1-2 0,-1 1 15,5 2 0,6-6 0,-1 2 0,-2-2 0,5 2 16,-2-1 0,1 2 0,3-2 0,-3-1 16,1 5 0,1-3 0,0 1 0,0 3 15,0 0 0,-1 1 0,1-1 0,-4 7 16,2 3 0,-1-4 0,-1 4 0,1 0 16,1 1 0,1-2 0,-2 3 0,4-2 15,-1 2 0,2-2 0,0 1 0,1 0 16,0 1 0,2-1 0,3 1 0,0 1 0,0-1 15,3 1 0,0-1 0,3 0 0,1 1 16,2 0 0,1-1 0,10 11 0,-4-1 16,6-7 0,3 7 0,2-5 0,0 1 15,6 1 0,-2-2 0,5-2 0,-2-1 16,4 4 0,1-5 0,5-1 0,-4 1 16,8-5 0,-2-1 0,6 0 0,3 1 15,21 3 0,7-3 0,-20-9 0,-6 5 16,24-4 0,5 3 0,-3-3 0,-19-2 15,22-1 0,-18-2 0,17-3 0,-2 1 16,-16 0 0,23-3 0,1 2 0,-3-2 0,-1 0 16,1-5 0,-3 5 0,6-3 0,2-1 15,2 4 0,5-3 0,-3 0 0,1 3 16,4 0 0,-3-4 0,-3-2 0,-3 6 16,-6-3 0,1-1 0,-22-1 0,-10 1 15,27-2 0,-15 0 0,-13 1 0,30-3 16,-2-2 0,-14 3 0,-18 2 0,33-5 15,-1 3 0,-15-3 0,17 3 0,-17-4 16,15 1 0,-18 6 0,-7-3 0,30-3 0,-25-3 16,18 1 0,-14-1 0,-13 3 15,-3 1 0,5 2 0,-11-6 0,3 4 0,-5-5 16,-2 0 0,4 1 0,-5 2 0,-7-2 16,-5 3 0,4-7 0,1 2 15,-10 0 0,-1 4 0,0-5 0,-2 0 0,0 0 16,-3-1 0,-1-1 0,-2 1 0,2-2 15,-2-1 0,-3 2 0,0 1 0,2 0 16,0-1 0,-4-1 0,3 2 0,-2-1 16,1-2 0,-2 0 0,-2 4 0,2-4 0,-1 0 15,1 2 0,-1-4 0,1 3 16,-8-3 0,5 1 0,3-2 0,1-15 16,-5 5 0,1-5 0,-9 1 0,0-3 0,2 3 15,-8-1 0,1-2 0,-4-3 0,2 2 16,-10 3 0,4-1 0,-1 4 0,-1 1 15,-7 5 0,0-1 0,-8 5 0,-2 2 16,-3-1 0,-4 7 0,-1-1 0,-10 6 16,-2 2 0,-30 1 0,14 5 0,18 1 15,-8 0 0,-21 6 0,13 1 0,15-1 16,1 0 0,-2 1 0,-2-2 0,-25 10 0,19-2 16,6-2 0,-23 12 0,17-5 15,-19 4 0,0 3 0,-3 4 0,-3-4 16</inkml:trace>
  <inkml:trace contextRef="#ctx0" brushRef="#br0">14238 16126 0,'0'0'15,"0"0"0,0 0 0,0 0 0,0 0 16,0 0 0,0 0 0,9-12 0,-9 12 16,0 0 0,19-7 0,3 0 0,3 0 15,16-6 0,2 1 0,1-1 0,3 3 16,-4 1 0,7 2 0,-3-5 0,-4 9 0,1-2 15,0-1 0,-6 4 0,4-2 0,-7 0 16,-5 4 0,-3 0 0,-3 0 16,1 4 0,0-2 0,-2-2 0,-1 2 0,-7-2 15,2 2 0,-17-2 0,23 0 0,-16 4 16,-7-4 0,14 7 0</inkml:trace>
  <inkml:trace contextRef="#ctx0" brushRef="#br0">14557 16290 0,'30'0'0,"-3"-5"0,0-1 15,15 2 0,1-6 0,7 5 0,-3-5 0,4 0 16,-1 5 0,1-1 0,-4 0 16,-1 0 0,-4 3 0,0-4 0,-1 1 15,-1 2 0,-5 0 0,-6 0 0,11-4 0,-5 3 16,-9 0 0,-2 0 0,-6 1 0,2-2 16,-7 2 0,-1 0 0</inkml:trace>
  <inkml:trace contextRef="#ctx0" brushRef="#br0">14897 15697 0,'0'0'0,"0"0"0,0 0 0,0 0 16,0 0 0,0 0 0,0 0 0,0 0 15,32 33 0,0-17 0,7 3 0,-1 0 16,1 0 0,-1 4 0,-1-1 0,2 0 16,0 1 0,-1 4 0,-2 1 0,-1 0 15,-2-1 0,-3 6 0,-2-4 0,-3 1 16,-1 7 0,-5-5 0,-2 1 0,-3 0 0,-10-3 16,-1 10 0,3-6 0,-8 3 15,-5-1 0,-4 2 0,1-2 0,-10-1 16,1 3 0,-2-5 0,-3 7 0,-6-2 0,1-4 15,-1 1 0,-5-1 0,2-2 0,0-2 16,3-4 0,8-6 0,6-7 0,-2-1 16,9-6 0</inkml:trace>
  <inkml:trace contextRef="#ctx0" brushRef="#br0">17875 15874 0,'0'0'0,"0"0"16,0-12 0,0 12 0,0-10 0,0 10 0,0 0 16,2-12 0,-2 12 0,0-10 15,3 4 0,-3 6 0,3-17 0,0 9 16,2-2 0,-2 0 0,2 0 0,-2 3 0,2-5 15,5 2 0,-3-7 0,6 1 0,-10 2 16,6 1 0,-4 2 0,-2 1 0,5-1 16,-6 1 0,2-2 0,2 2 0,-4 1 15,3-1 0,-5 0 0,3 0 0,-3 1 16,2-1 0,-2 0 0,0 10 0,-5-20 16,4 9 0,-3 1 0,-4 0 0,2 3 15,-5 1 0,-11-4 0,3 2 0,-3 1 0,-3 7 16,-2-3 0,-11 6 0,-3 0 15,8 6 0,3-1 0,4-3 0,2 1 0,2 4 16,1 0 0,1 0 0,4 2 0,1 1 16,-1 0 0,6-2 0,6 1 0,0 0 15,-1 6 0,5 2 0,5 1 0,3 2 16,9 9 0,7 3 0,3-3 0,6 1 16,-6-2 0,3 1 0,6 3 0,-3-2 15,0 0 0,6-1 0,-4 3 0,3-3 16,-5-2 0,2-1 0,-2 1 0,1-8 0,-13 0 15,2-5 0,-7-2 0,0-2 0,-5-1 16,0-2 0,-5-1 0,-2 2 16,2-4 0,-6-7 0,3 16 0,-3-16 0,-11 13 15,3-5 0,-14 4 0,6 1 0,-9-1 16,-10 1 0,-4-4 0,9 1 0,0-3 16,5-2 0,-2 0 0,2 0 15,-2-2 0,2-1 0,0-2 0,-2 2 0,5-4 16,-2 2 0,4 0 0,20 0 0,-34-2 15,19-1 0,15 3 0,-22-2 0,22 2 16,-19-6 0,19 6 0,-14-4 0,14 4 0,-10-3 16,10 3 0,0 0 0,-14-3 0,14 3 15,0 0 0,0 0 0,-13-7 0,13 7 16,0 0 0,0 0 0,0 0 0,0 0 16,0 0 0,-7-9 0,7 9 0,0 0 15,0 0 0,28-12 0,-9 4 0,5-1 16,2-1 0,8-8 0,11 3 0</inkml:trace>
  <inkml:trace contextRef="#ctx0" brushRef="#br0">19674 15713 0,'8'-10'0,"-2"0"0,-6 10 0,6-16 0,-6 16 16,10-12 0,-10 12 0,2-6 0,-2 6 15,0 0 0,8-13 0,-8 13 0,0 0 16,0 0 0,3-12 0,-3 12 0,0 0 16,0 0 0,0 0 0,0-13 0,0 13 0,0 0 15,0 0 0,0 0 0,-13-20 0,13 20 16,-12-10 0,4 3 0,8 7 15,-16-9 0,16 9 0,-19-10 0,19 10 0,-19-5 16,5 5 0,14 0 0,-25 0 0,25 0 16,-25 8 0,15-7 0,2 7 0,-4-1 15,3 2 0,0 7 0,-6 1 0,9-2 16,2-4 0,1 2 0,0 2 0,3-2 0,0-3 16,0-10 0,6 22 0,-4-12 15,4 0 0,-4-3 0,-2-7 0,17 16 16,-17-16 0,13 8 0,-4-5 0,-9-3 0,19 2 15,-19-2 0,0 0 0,0 0 0,35-7 16,-35 7 0,17-12 0,-6 8 0,-3-8 16,-8 12 0,17-14 0,-12 5 0,-1-1 15,-4 10 0,14-16 0,-12 6 0,-2 10 16,8-13 0,-8 13 0,5-12 0,-5 12 16,7-16 0,-7 16 0,8-10 0,-8 10 15,0 0 0,4-12 0,-4 12 0,0 0 16,0 0 0,0 0 0,6-13 0,-6 13 15,0 0 0,0 0 0,0 0 0,0 0 0,5-10 16,-5 10 0,0 0 0,0 0 0,0 0 16,0 0 0,0 0 0,0 0 15,0 0 0,0 0 0,0 0 0,0 0 16,8-4 0,-8 4 0,0 0 0,0 0 16</inkml:trace>
  <inkml:trace contextRef="#ctx0" brushRef="#br0">19720 15674 0,'0'0'0,"0"0"0,0 0 0,0 0 15,0 0 0,0 0 0,0 0 0,0 0 16,0 0 0,0 0 0,0 0 0,0 0 0,0 0 16,0 0 0,0 0 0,0 0 0,0 0 15,0 0 0,0 0 0,0 0 0,0 0 16,0 0 0,0 0 0,0 0 0,0 0 16,-33-28 0,33 28 0,0 0 0,-46 10 15,26-4 0,2 3 0,1-3 0,-3 7 16,7-3 0,-4 5 0,1-2 0,7 1 15,-7 3 0,8 0 0,-1 0 0,7 4 0,-3-5 16,5 0 0,5 3 0,1-1 0,5 2 16,2-3 0,7-1 0,11 10 0,6-9 15,1 3 0,4-5 0,1 0 0,2-2 16,-4 0 0,-7 2 0,-2-5 0,-4 0 16,-5 0 0,2 0 0,-4 0 0,0-1 15,2 3 0,-5-1 0,2 1 0,-3 0 16,2 1 0,-7-1 0,-2-3 0,-2-2 15,-4 5 0,3-3 0,-4 1 0,-3-10 16,-3 20 0,0-11 0,-5 9 0,-4 0 0,-6-7 16,-4 4 0,-2-2 0,-18 6 0,7-5 15,-9-6 0,3-1 0,8 0 0,3-7 16,6-4 0,-18-2 0,12-4 0,1 2 16,9-2 0,-2-3 0,6-2 0,-1-2 15,4-4 0,0 1 0,6-1 0,2-3 16,5 0 0,0-11 0,12 1 0,4-1 15,-3 8 0,3 2 0,-2 7 0,5 2 0,8-9 16,-5 5 0,0 5 0,-3 3 16</inkml:trace>
  <inkml:trace contextRef="#ctx0" brushRef="#br0">19961 15824 0,'10'-8'0,"-10"8"0,9-5 0,-9 5 15,0 0 0,0 0 0,16-8 0,-16 8 16,0 0 0,0 0 0,0 0 0,32 8 15,-18 0 0,6 7 0,-1 3 0,11 7 16,-2 8 0,2 2 0,-3-1 0,1 4 0,-4 3 16,6 1 0,-3 3 0,-2-6 0,0 2 15,-3-4 0,2 2 0,-1-1 0,-4-3 16,6 1 0,-9-4 0,2-6 0,-9-4 16,2-5 0,-1 2 0,-3-1 0,1 0 15,-3-9 0,3 1 0,-5-1 0,3-2 16,-6-7 0,5 13 0,-5-13 0,3 7 15,-3-7 0,0 0 0,0 0 0,0 0 0,0 0 16,0 0 0,-33-17 0,17-2 16,-1 0 0,-8-17 0,0 0 0,2-4 15,-2 0 0,6-4 0,0 2 0,-1-3 0,3 1 16,-1 0 0,3-1 0,0 4 0,3-4 16,1 1 0,7 2 0,-11-2 0,10 4 15,2 2 0,0-3 0,-1 4 0,0 5 16,8 7 0,-4 1 0,2 6 0,0-5 15,4 9 0,-1 0 0,4-1 0,-1 3 16,-3 5 0,3-2 0,1 3 0,-1 0 16,-8 6 0,25-4 0,-11 1 0,-14 3 0,34 9 15,-11 1 0,-4 0 0,-1 2 0,2 6 16,-4-1 0,1 4 0,5 10 0,-3 2 16,-9-6 0,-3-6 0,-5 1 0,1-1 15,-3 1 0,-3-3 0,1 3 0,-5 1 16,-7-3 0,2-2 0,-6 3 0,-9 6 15,4-10 0,-2 0 0,6-7 0,2 2 16,-3-2 0,1-7 0,6 0 0,-4 1 16,17-4 0,-21-2 0,21 2 0,-20-5 15,20 5 0,-13-13 0,13 13 0,-6-16 0,6 4 16,9-9 0,1 2 0,10-13 0,-2 0 16</inkml:trace>
  <inkml:trace contextRef="#ctx0" brushRef="#br0">20914 15507 0,'0'0'0,"-19"-7"16,19 7 0,-22 0 0,22 0 0,-36 7 15,14-7 0,1 6 0,-2 1 0,3 1 16,3 4 0,-3-2 0,3 2 0,-2 7 15,5-3 0,0 6 0,-3 11 0,4-8 16,5 13 0,0-8 0,8-6 0,0-2 16,0 3 0,3-5 0,5 2 0,1 0 15,1-2 0,1-3 0,7 2 0,-3-3 16,4-2 0,1-1 0,-2-1 0,4-4 0,-2 0 16,1-1 0,-4-5 0,-1-2 0,-16 0 15,25-2 0,-25 2 0,17-13 16,-9 5 0,-1 1 0,3-5 0,-5-7 0,-2 0 15,-1-4 0,-2 0 0,0 1 0,-2 0 16,2 0 0,-3-1 0,0 3 0,-2 1 16,1 3 0,4 2 0,-3 2 0,1 2 15,2 10 0,0-17 0,0 17 0,-5-13 0,5 13 16,0 0 0,0 0 0,0 0 16,0 0 0,0 0 0,10-5 0,-10 5 15,0 0 0,20 25 0,-15-18 0,9 11 0,-3-1 16,0 0 0,3 0 0,-4-2 0,4 3 15,0-3 0,-6 1 0,7-1 0,-5 0 16,-2-2 0,1-3 0,-4 0 0,3 0 16,0 0 0,-8-10 0,12 13 0,-12-13 15,7 10 0,-1-8 0,-6-2 0,0 0 16,0 0 0,0 0 0</inkml:trace>
  <inkml:trace contextRef="#ctx0" brushRef="#br0">21165 15429 0,'6'-15'0,"-6"15"16,8-7 0,-8 7 0,0 0 0,0 0 15,24 2 0,-24-2 0,22 12 0,-5 3 16,2 3 0,6 12 0,-8-7 0,6 8 16,-7-4 0,-1-5 0,-1 0 0,-4-2 15,6 3 0,-7-1 0,2-3 0,1-2 16,-2 1 0,-2-1 0,-2-4 0,2-2 0,-5 1 15,-3-12 0,11 16 0,-9-10 0,-2-6 16,0 0 0,12 13 0,-12-13 0,0 0 16,0 0 0,0 0 0,0 0 0,0 0 15,0 0 0,0 0 0,0 0 0,-9-47 16,6 28 0,6-3 0,0-1 0,3 3 16,-4 0 0,6 1 0,-2-1 0,3 3 15,-2 1 0,4 0 0,2-1 0,2 2 16,-1 5 0,0 3 0,-2 2 0,-12 5 15,25-3 0,0 3 0,0 5 0,-7 0 0,5 5 16,-1 0 0,-4 2 0,5 1 0,-4 2 16,2-2 0,-4 5 0,5-1 0,-7-3 15,6 8 0,-5-6 0,-2 4 0,2-2 16,-2-1 0,2 0 0,-2 0 0,2-3 16,4 2 0,-1-4 0,5 1 0</inkml:trace>
  <inkml:trace contextRef="#ctx0" brushRef="#br0">22915 15022 0,'0'0'0,"38"37"0,-18-3 0,-1 5 0,2 6 15,-1 4 0,5 26 0,5 1 0,0 1 16,-12 4 0,13 3 0,-9-3 0,3 0 16,-7-7 0,-1-16 0,-4-7 0,1-6 15,2-2 0,1 0 0,-6-3 0,3-4 16,-5-10 0,3-6 0,-5-2 0,-2-3 15,3-3 0,-3 1 0,-2-9 0,-3-4 16,11 16 0,-11-16 0,6 6 0,-6-6 16,0 0 0,0 0 0,0 0 0,0 0 0,0 0 15,0-41 0,-8 4 0,-1 0 0,-1-4 16,-8-3 0,6-2 0,-1-2 0,-2 0 16,4-4 0,-9-19 0,6 14 15,1 8 0,2-4 0,3 7 0,-3-4 0,3 4 16,1-4 0,-3 6 0,2-6 0,0 7 15,4-1 0,0 1 0,-6 2 0,6 1 16,-1 0 0,5 4 0,0 3 0,-3 8 16,6 3 0,-3 5 0,0-5 0,5 5 15,-5 1 0,4 0 0,-4 16 0,14-20 0,-13 8 16,-1 12 0,14-15 0,-14 15 0,22-13 16,-22 13 0,25-7 0,-25 7 0,43 2 15,-21 7 0,3 0 0,-4 3 0,16 8 16,-11 4 0,4 4 0,-2 6 0,0-3 15,-1 7 0,-5-3 0,1-4 0,-5 2 16,-4-4 0,-3-7 0,-3 0 0,-3-1 16,-2-1 0,2 1 0,-2-2 0,-6-3 15,1 4 0,-7 0 0,-1-1 0,3 3 16,-11-4 0,-10 12 0,-7-1 0,2-4 0,0-1 16,-2-1 0,2-1 0,3-10 15,10 3 0,1-5 0,0-6 0,0 6 16,3-6 0,2 3 0,0-4 0,14-3 0,-22 3 15,22-3 0,-19 6 0,19-6 0,0 0 16,-22 0 0,22 0 0,0 0 0,0 0 16,0 0 0,0 0 0,0 0 0,0 0 15,0 0 0,0 0 0</inkml:trace>
  <inkml:trace contextRef="#ctx0" brushRef="#br0">23868 15569 0,'0'0'0,"0"0"15,0 0 0,0 0 0,0 0 0,0 0 0,40 12 16,-31-2 0,6 6 0,3 1 0,-2 0 16,6 16 0,-5-10 0,-1 0 0,-2-3 15,-3 2 0,-1 0 0,-1 1 0,2-4 16,0 3 0,-3 0 0,0-2 0,0 0 16,-2-6 0,-4 0 0,1-4 0,2 4 15,-5-7 0,0-7 0,7 12 0,-7-12 16,3 10 0,-3-10 0,0 0 0,0 0 0,0 0 15,0 0 0,0 0 0,0 0 0,-15-32 16,12 9 0,-2 2 0,-2-19 16,7 3 0,-4 0 0,-2 1 0,4-1 0,2 6 15,0 8 0,0 1 0,2 4 0,4-2 16,-2 5 0,-2 0 0,0 2 0,1 4 16,2-1 0,-5 10 0,10-14 0,-2 8 15,-8 6 0,18-12 0,-18 12 0,19-3 16,-19 3 0,25 0 0,-25 0 0,32 13 15,-12-3 0,-1 2 0,1 5 0,-4-2 16,0 4 0,-2 2 0,3 1 0,-8-3 0,14 13 16,-9-4 0,-3-7 0,-3 2 0,0-3 15,3 2 0,-5-4 0,2 1 0,-3 1 16,0-3 0,-3-2 0,-2-2 0,4-3 16,-1 2 0,0-5 0,-3-7 0,3 17 15,-3-10 0,0-7 0,0 10 0,0-10 16,0 0 0,0 15 0,0-15 0,0 0 15,0 0 0,0 12 0,0-12 0,0 0 0,0 0 16,0 0 0,-3 11 0,3-11 16,0 0 0,0 0 0,0 0 0,0 0 15,0 0 0,0 0 0,-3 10 0,3-10 0,0 0 16,0 0 0,0 0 0,0 0 0,0 0 16,0 0 0,0 0 0,-7 6 0,7-6 15</inkml:trace>
  <inkml:trace contextRef="#ctx0" brushRef="#br0">25862 15307 0,'0'0'0,"0"0"16,7-10 0,-7 10 0,0 0 0,0 0 0,0 0 15,3-6 0,-3 6 0,0 0 0,0 0 16,0 0 0,0 0 0,2-7 0,-2 7 16,0 0 0,0 0 0,0 0 0,0 0 15,0 0 0,3-8 0,-3 8 0,0 0 0,0 0 16,0 0 0,0 0 0,0 0 0,0 0 16,0 0 0,0 0 0,0 0 15,0 0 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3902 1286 0,'0'0'0,"0"0"16,0 0 0,0 0 0,0 0 0,0 0 0,4 8 15,-4-8 0,0 0 0,0 0 0,0 0 16,0 0 0,0 0 0,0 0 0,0 0 16,0 0 0,0 0 0,0 0 0,0 0 15,0 0 0,14-20 0,-14 20 0,9-20 16,-9 9 0,3-1 0,-1 1 0,-2 1 0,0-15 16,0 9 0,0-6 0,0-1 0,0 1 15,0-1 0,0 1 0,0 0 0,-2 2 16,2 0 0,-3 4 0,-1 1 0,4 2 15,-5 3 0,2 0 0,3 10 0,-13-12 16,11 4 0,2 8 0,-18-7 0,18 7 16,-22-2 0,22 2 0,-20 2 0,-3 5 15,1 6 0,0 2 0,-13 10 0,1 3 0,4 3 16,-3 6 0,6-1 0,0 3 16,4 1 0,2 5 0,1-2 0,1-4 15,6 2 0,-1-4 0,4 2 0,5-11 0,5-4 16,0-1 0,5-2 0,0-1 15,3-2 0,3-1 0,2-2 0,4-4 0,2 1 16,-2-5 0,4-3 0,4-4 0,0 0 16,0-1 0,1-8 0,11-5 0,2-3 15,1-6 0,-5 1 0,-1-5 0,-5-5 16,1 1 0,-2 0 0,-1 1 0,-11 3 16,1 7 0,-6 4 0,0-1 0,-6 1 0,3-1 15,-1 1 0,-2 3 0,0 0 16,-5 6 0,0 7 0,2-15 0,-2 15 0,0-13 15,0 13 0,0-10 0,0 10 0,0 0 16,0-12 0,0 12 0,0 0 0,3-13 16,-3 13 0,0 0 0,0 0 0,0 0 15,0 0 0,0 0 0,0 0 0,0 0 16,0 0 0,0 0 0,-5 48 0,5-28 16,0 5 0,-2-1 0,-1 13 0,0 2 15,3-4 0,-2 1 0,2-1 0,0 3 16,2-8 0,-2-4 0,0-1 0,3-2 15,0 12 0,-1-7 0,0-3 0,4-3 16,-1-3 0,-1 4 0,1-3 0,3 2 0,3-5 16,0 0 0,-3-2 0,3-2 0,1-3 15,-2-4 0,-2 0 0,-8-6 0,22 4 16,-22-4 0,25-4 0,-4-6 0,2 1 16,-4 1 0,-3-5 0,1 1 0,-1-3 15,3 2 0,-8 2 0,0 0 0,0 2 16,-3-1 0,-3 0 0,2 0 0,-1 0 15,1 0 0,-4 3 0,2-3 0,-3 0 16,5 2 0,-7 8 0,6-14 0,-6 14 0,4-9 16,-4 9 0,0-10 0,0 10 0,0 0 15,0 0 0,0 0 0,0 0 0,0 0 16,0 0 0,0 0 0,0 0 0,0 0 16,3 39 0,0-20 0,-1-1 0,1-4 15,3-1 0,-3 0 0,3-2 0,-4 0 16,11 6 0,-1-3 0,-2-1 0,1-1 15,-2-4 0,5 0 0,-3-1 0,-1-5 0,-10-2 16,25 4 0,-25-4 0,21 0 16,-21 0 0,20-9 0,-13 2 0,-1 0 15,0-4 0,-6 11 0,8-15 0,-5 5 0,-3 10 16,-3-16 0,-2 7 0,2 3 0,-6-2 16,-1 1 0,-1 2 0,-5-5 0,-7 0 15,5 3 0,1 1 0,1 2 0,4-4 16,-1 7 0,5-5 0,8 6 0,-17-6 15,17 6 0,-16-4 0,16 4 0,0 0 16,-14-6 0,14 6 0,0 0 0,0 0 16,0 0 0,0 0 0,0 0 0,0 0 0,0 0 15,0 0 0</inkml:trace>
  <inkml:trace contextRef="#ctx0" brushRef="#br0">4865 1256 0,'0'0'16,"-4"-9"0,4 9 0,0 0 0,0 0 0,0 0 16,0 0 0,0 0 0,0 0 0,0 0 15,28-4 0,-6 8 0,-22-4 0,44 3 16,-22-3 0,5 3 0,-3-3 0,18 0 15,-6 0 0,-6 1 0,-9-1 0,7 2 16,-4-2 0,1 0 0,-2 0 0,-8 0 16,-15 0 0,30 0 0,-30 0 0,19-2 15,-19 2 0,0 0 0,0 0 0,20-1 0,-20 1 16,0 0 0,6-10 0,-6 10 0,0 0 16,0 0 0,-17-20 0,6 9 15,0-3 0,-3-2 0,-2 4 0,-1-2 0,3 1 16,0-1 0,-2 1 0,3-1 0,-4-2 15,4 6 0,2 0 0,1 1 0,3 5 16,7 4 0,-10-13 0,10 13 0,-11-5 16,11 5 0,-9-5 0,9 5 0,0 0 15,0 0 0,0 0 0,0 0 0,-16 23 16,7-4 0,9 3 0,-2 0 0,-1 18 16,3-1 0,-2-3 0,4 7 0,-2-3 15,3-1 0,-1 0 0,5-3055 0,-2 6111 0,3-3055 16,3-1 0,0-1 0,5-7 15,-2-3 0,0-6 0,2-3 0,3-2 0,2-4 16,-4-4 0,5-1 0,3-8 0,-1-5 16,15-7 0</inkml:trace>
  <inkml:trace contextRef="#ctx0" brushRef="#br0">5983 966 0,'0'-17'0,"0"17"16,-2-16 0,2 16 0,-2-12 0,2 12 0,-3-12 15,3 12 0,-11-13 0,11 13 0,-16-4 16,16 4 0,0 0 0,-39 10 0,15-1 16,-12 17 0,4-3 0,-1 9 0,0-1 15,2 3 0,4-3 0,2 5 0,6-3 16,-2 2 0,4-2 0,6-4 0,3-7 0,4 1 15,2-1 0,2 0 0,2 0 16,8-2 0,-3 0 0,8-4 0,-5-1 16,4-4 0,0-2 0,4-1 0,5-3 0,1-3 15,1-4 0,-1-1 0,1-4 0,14-11 16,-4-4 0,-2-2 0,-3-6 0,0 2 16,-2 0 0,-12 3 0,2 5 15,-6-1 0,-1 5 0,0 1 0,-6 1 16,3 1 0,1 3 0,-9 4 0,0 6 0,8-19 15,-1 16 0,-7 3 0,0 0 0,1-14 16,-1 14 0,0 0 0,0 0 0,0 0 16,0 0 0,0 0 0,0 0 0,0 0 15,0 0 0,-16 39 0,10-16 0,3 2 0,-2-4 16,0 19 0,0-5 0,3-4 0,2 7 16,0-2 0,0 2 0,2-1 0,0-8 15,1-1 0,2-3 0,3 8 0,4-3 16,-7-5 0,0-5 0,1 2 0,3-3 15,-2 1 0,0-4 0,-6-5 0,7-3 16,-5-2 0</inkml:trace>
  <inkml:trace contextRef="#ctx0" brushRef="#br0">6326 1347 0,'0'0'0,"9"31"16,-9-9 0,-3 14 0,1 4 0,-5 2 0,7 0 15,-2 0 0,2-1 0,0 4 0,-2-6 16,2 4 0,0-4 0,2 1 0,-2-10 15,0-4 0,2-1 0,1-2 0,1-2 16,-2 1 0,1-2 0,-3 0 0,3-2 16,-1-3 0,4-5 0,-6-1 0,0-9 15,0 0 0,0 0 0,0 0 0</inkml:trace>
  <inkml:trace contextRef="#ctx0" brushRef="#br0">6690 1066 0,'31'6'0,"-12"3"0,3 6 16,2 0 0,4 15 0,2-2 0,-5 1 0,-3 3 16,-1 2 0,-4 1 0,-2-3 0,-3 2 15,-4-4 0,-2-6 0,-4-2 0,-2 6 16,0-5 0,-2 0 0,-4-1 16,-2 1 0,4-5 0,-4 0 0,1-3 0,2-2 15,-1-1 0,2-5 0,-3 1 0,7-8 16,0 0 0,-11 6 0,11-6 0,0 0 15,0 0 0,-3-38 0,9 1 0,5-5 16,5 1 0,9-5 0,-2 1 0,0-3 16,-1 4 0,6-1 0,-3 5 0,-3 4 15,-1 1 0,1 6 0,-5 4 0,-4 5 0,-5 3 16,1 5 0,-4 2 0,1 0 0,-2 3 16,-4 7 0,9-13 0,-9 13 0,0 0 15,5-12 0,-5 12 0,0 0 0,0 0 16,0 0 0,0 0 0,0 0 0,-7 40 15,0-21 0,0 5 0,2 12 0,-4-4 16,0 2 0,7 3 0,2-5 0,0-7 16,8 12 0,1-1 0,4 2 0,3-2 0,4 2 15,5-1 0,0-6 0,2 2 0,3-7 16,-3-7 0,10-3 0,-9-6 16</inkml:trace>
  <inkml:trace contextRef="#ctx0" brushRef="#br0">7761 1484 0,'0'0'0,"-2"-10"15,2 10 0,0 0 0,0 0 0,0 0 16,0 0 0,0 0 0,-3-10 0,3 10 0,0 0 16,0 0 0,0 0 0,0 0 0,33 2 15,-6 1 0,17-1 0,5-2 16,4 3 0,-5-1 0,7-2 0,-2-2 0,-5 2 15,-1 0 0,-1-5 0,-6 0 0,2-3 16,-12 5 0,-2-3 0,-6-5 0,-3 2 16,-6 1 0,4-3 0,-9-2 0,-3 0 15</inkml:trace>
  <inkml:trace contextRef="#ctx0" brushRef="#br0">8352 1253 0,'-30'-6'16,"5"-4"0,-2 8 0,8-2 0,-3 0 15,6 2 0,-1 0 0,17 2 0,-21 0 0,21 0 16,0 0 0,-25 0 0,25 0 15,0 0 0,-14 2 0,14-2 0,-8 12 16,3 1 0,2-4 0,1 11 0,0 3 16,2 0 0,4 15 0,1-3 0,1 0 0,-5 3 15,8 2 0,6-6 0,0 3 0,-3-1 16,1-3 0,1-5 0,-3-5 0,5-5 16,-2-1 0,5-1 0,0-2 0,-1-9 15,22 5 0</inkml:trace>
  <inkml:trace contextRef="#ctx0" brushRef="#br0">8966 1188 0,'0'0'0,"0"0"0,0 0 16,0 0 0,0-16 0,0 16 0,0 0 15,0 0 0,0 0 0,0 0 0,0 0 0,3-12 16,-3 12 0,0 0 0,0 0 16,0 0 0,0 0 0,0 0 0,0 0 0,0 0 15,0 0 0,0 0 0,0-13 0,0 13 16,0 0 0,0 0 0,0 0 0,0 0 16,0 0 0,0 0 0,0 0 0,-3-16 15,3 16 0,0 0 0,0 0 0,0 0 16,0 0 0,0 0 0,3-12 0,-3 12 15,0 0 0,0 0 0,0 0 0,-3-13 16,3 13 0,0 0 0,0 0 0,0 0 0,-6-12 16,6 12 0,0 0 0,-10-9 0,10 9 15,-18-6 0,18 6 0,-21-3 0,21 3 16,-39 3 0,15 4 0,-14 6 0,-1 4 16,-2 0 0,4 7 0,6 4 0,1-1 15,3 4 0,0 2 0,7-3 0,0-3 16,10-3 0,2 1 0,4 11 0,4-7 15,1-2 0,10-5 0,-1 0 0,13 10 16,-1 0 0,2-16 0,-2 1 0,-3-6 16,3-1 0,1-3 0,6-3 0,-4-2 15,2-4 0,0-2 0,-1-3 0,-3 1 0,-1-6 16,11-10 0,-6 1 0,-13-1 0,6-10 16,-1-1 0,-3-1 0,-7 5 0,-1 4 15,-3 3 0,-2-1 0,2 3 0,-5 1 16,0 5 0,2 0 0,-2 14 0,-2-19 15,2 19 0,0-15 0,0 15 0,0 0 16,2-11 0,-2 11 0,0 0 0,0 0 16,0 0 0,0 0 0,0 0 0,0 0 15,0 0 0,-10 43 0,8-20 0,2-1 0,-3 0 16,3 3 0,0-3 0,3 14 0,-1-3 16,-2-8 0,6-1 0,-6-5 0,4 7 15,3-7 0,-4 1 0,2-1 16,0-1 0,1-8 0,-2-2 0</inkml:trace>
  <inkml:trace contextRef="#ctx0" brushRef="#br0">9275 1547 0,'0'0'0,"3"-12"16,-3 12 0,0 0 0,0 0 0,0 0 15,0 0 0,0 0 0,0 0 0,2-11 16,-2 11 0,0 0 0,0 0 0,0 0 16,0 0 0,0 0 0,0 0 0,0 0 15,0 0 0,16 23 0,-10-10 0,2 5 16,-1 2 0,-2 3 0,3-1 0,-6 15 16,5-6 0,-5-5 0,3-3 0,-1 2 15,-2-2 0,1-5 0,-3 5 0,0-6 16,0-1 0,0-3 0,0-3 0,0-10 0,0 18 15,0-18 0,0 14 0,0-14 0,0 0 16,-3 16 0,3-16 0,0 0 16,0 0 0,0 0 0,0 0 0,0 0 0,0 0 15,0 0 0,0 0 0,0 0 0,0 0 16,0 0 0,0 0 0,0 0 0,0 0 16,-33-28 0,33 28 0,0 0 0,-6-13 15,6 13 0,0 0 0,-5-10 0,5 10 16,0 0 0,-3-17 0,3 17 0,-3-9 0,3 9 15,0 0 0,-2-19 0,2 19 16,0 0 0,-4-16 0,4 16 0,-4-15 0,4 15 16,0-12 0,0 12 0,0 0 0,-3-18 15,3 18 0,0-14 0,0 14 0,3-17 16,-3 17 0,0-15 0,0 15 0,8-15 16,-6 7 0,-2 8 0,8-13 0,-8 13 15,9-12 0,-9 12 0,11-14 0,-2 10 16,-9 4 0,16-10 0,-9 5 0,-7 5 15,20-8 0,-20 8 0,19-2 0,-19 2 16,22-2 0,-22 2 0,0 0 0,0 0 16,34 4 0,-34-4 0,18 5 0,-18-5 15,14 5 0,-14-5 0,0 0 0,14 9 0,-14-9 16,5 8 0,-5-8 0,0 0 0,5 14 16,-5-14 0,-2 13 0,2-13 0,-3 15 15,3-15 0,0 0 0,-5 17 0,5-17 16,0 0 0,-3 13 0,3-13 0,0 0 15,-7 7 0,7-7 0,0 0 0,0 0 16,0 0 0,-7 9 0,7-9 0,0 0 16,0 0 0,0 0 0,0 0 0,0 0 0,-25 0 15,25 0 0,0 0 0,0 0 0,-28-9 16,28 9 0,-15-10 0,3 6 0,12 4 16,-18-13 0,10 6 0,-3-1 0,2 1 15,-1-3 0,10 10 0,-18-16 16,12 4 0,2 3 0,-5 2 0,9 7 0,-8-21 15,3 11 0,5 10 0,-4-15 0,3 5 16,1 10 0,0-18 0,0 18 0,0-15 16,0 15 0,0-12 0,0 12 0,5-13 15,-5 13 0,0 0 0,13-13 0,-13 13 16,9-4 0,-9 4 0,0 0 0,0 0 0,0 0 16,0 0 0,40 10 0,-31-3 0,8 8 15,-2 2 0,0 3 0,-4-1 0,3 1 16,-1 15 0,-3 0 0,2-6 0,-7-2 15,-2-6 0,0 15 0,-1-6 0,-4-4 16,-1-4 0,-2 6 0,-5 5 0,-8 0 16,5-5 0,-4-5 0,4-1 0,-12 7 15,0-2 0,4-5 0,1-5 0,1-5 0,6-2 16,-4 2 0,0-4 0,17-8 0,-28 10 16,18-7 0,10-3 0,0 0 15,-25-3 0,25 3 0,-19-12 16,19 12 0,-6-16 0,6 16 0,0-14 15,0 14 0,9-23 0,-5 13 0,8-6 16,2 1 0,5 0 0,3 0 0,-3 1 0,22-5 16,-7-2 0,7 1 0,-3 2 0,0 6 15,3 0 0,-8 3 0,5-3 0,3 4 16,-8 0 0,-6 1 0,0 2 0,-1-2 16,-5 1 0,5-1 0,-5 0 0,1-2 0,-7-6 15,6 0 0</inkml:trace>
  <inkml:trace contextRef="#ctx0" brushRef="#br0">9770 1447 0,'0'0'0,"0"0"0,0 0 15,0 0 0,33-14 0,-9 12 0,-1 2 16,-1 0 0,6 5 0,-4 0 0,1 7 15,10 4 0,-7-1 0,-8 3 0,-2-5 0,-4 7 16,-4-2 0,1 1 0,-4 1 0,-3 3 16,-1-5 0,-3 6 0,-5-2 0,3-3 15,-8 1 0,2-1 0,-2 1 0,-2-3 16,7-5 0,-3-2 0,3 2 0,-4-6 16,9-6 0,-5 7 0,5-7 0,0 0 15,0 0 0,0 0 0,0 0 0,14-68 16,8 26 0,2-3 0,15-23 15,-9 15 0,-6 10 0,2 0 0,-5 5 16,4 7 0,-9 6 0,-5 7 0,2 2 0,-4 4 16,-7 2 0,3 3 0,-5 7 0,9-14 15,-9 14 0,7-7 0,-7 7 0,0 0 16,0 0 0,0 0 0,0 0 0,0 0 16,-7 33 0,5-14 0,-5 3 15,7-2 0,-1-3 0,-3 3 0,4 1 0,0 0 16,0-1 0,5 0 0,-1 0 0,4-1 15,3-2 0,-4-2 0,5-2 0,-4-1 16,9 0 0,-4-3 0,1 1 0,-3-7 16,-11-3 0,18 2 0,-18-2 0,31-18 15,-14 0 0,10-19 0</inkml:trace>
  <inkml:trace contextRef="#ctx0" brushRef="#br0">10529 937 0,'4'-26'15,"-2"21"0,-2 5 0,5-14 0,-5 14 16,5-14 0,-5 14 0,14-8 0,-14 8 16,16-6 0,-16 6 0,33 6 0,-11-4 0,-1 4 15,3 4 0,-5 1 0,17 14 0,-18-6 16,2-2 0,-10 3 0,0 2 16,0-1 0,-5 3 0,0-2 0,-5 1 0,0-1 15,0-3 0,-2-2 0,2-4 0,-3-1 16,3-12 0,0 20 0,0-10 0,0-10 15,-3 12 0,3-12 0,0 0 0,0 14 16,0-14 0,0 0 0,6 10 0,-6-10 16,16 6 0,6-3 0,3 0 0,18-6 15,1 3 0,2 0 0,-1-7 0,-5 4 16,-7 0 0,-2 1 0</inkml:trace>
  <inkml:trace contextRef="#ctx0" brushRef="#br0">11255 1340 0,'0'0'0,"0"0"16,0 0 0,0 0 0,0 0 0,0 0 15,19 17 0,3-17 0,5 0 0,17-2 0,0 0 16,5-4 0,1-1 0,-4-2 15,1 2 0,-4 2 0,-2-5 0,-11 3 0,-4-1 16,-5 2 0,-6-1 0,0 2 0,-4-2 16,-11 7 0,16-10 0,-16 10 0,3-12 15,-3 12 0,0 0 0,-10-17 0,10 17 16,-17-10 0,7 2 0,10 8 0,-23-7 16,9 4 0,14 3 0,-37-4 0,25 4 15,12 0 0,-30 0 0,30 0 0,-22 7 0,22-7 16,-19 7 0,19-7 0,-18 13 15,11-7 0,2 3 0,1 4 0,-4 5 16,6 3 0,2-2 0,2 3 0,1-2 0,9 15 16,-3-8 0,4-2 0,0-6 0,0-2 15,4 3 0,0-5 0,-4-2 0,6-4 16</inkml:trace>
  <inkml:trace contextRef="#ctx0" brushRef="#br0">12191 1340 0,'8'-7'16,"-8"7"0,0 0 0,14-8 0,-14 8 0,0 0 15,14-6 0,-14 6 0,18-5 0,-18 5 16,34-5 0,-8 2 0,17-1 0,-11-2 16,-2 4 0,9 0 0</inkml:trace>
  <inkml:trace contextRef="#ctx0" brushRef="#br0">12836 1263 0,'0'0'0,"0"0"15,0 0 0,0 0 0,0 0 0,0 0 16,34-7 0,-34 7 0,35-3 0,-10-3 16,3 2 0,18-2 0,-2 4 0,2-3 15,2 0 0,-3 5 0,2-5 0,-2 0 16,-2 2 0,-2 1 0,-8 2 0,-9-2 15,1-1 0,-4 3 0,-1-3 0,-20 3 16,28 0 0,-28 0 0,22-2 0,-22 2 0,18-2 16,-18 2 0,0 0 0,25 0 15,-25 0 0,0 0 0,30 0 0,-30 0 0,30 0 16,-19 0 0,-11 0 0,47-6 0</inkml:trace>
  <inkml:trace contextRef="#ctx0" brushRef="#br0">14499 1353 0,'0'0'16,"0"0"0,0 0 0,0 0 0,0 0 15,0 0 0,0 0 0,0 0 0,0 0 0,0 0 16,0 0 0,0 0 0,0 0 16,0 0 0,0 0 0,0 0 0,49-10 0,-6 10 15,0-3 0,8-2 0,-5 5 0,4-4 16,-4-2 0,-2 2 0,-3-1 0,2 0 16,-11 0 0,-2 1 0,-9 1 0,3 0 15,-6-1 0,-6-2 0,1 1 0,-6 3 16,1-3 0,-8 5 0,6-11 0</inkml:trace>
  <inkml:trace contextRef="#ctx0" brushRef="#br0">15000 1109 0,'-13'-7'0,"1"-1"0,1 0 15,11 8 0,-14-7 0,14 7 0,-10-7 16,10 7 0,0 0 0,-9-6 0,9 6 0,0 0 16,0 0 0,0 0 0,0 0 0,0 0 15,0 0 0,0 0 0,-14 20 0,14-10 16,-2 10 0,2-1 0,0 3 0,0 3 15,2 16 0,-2-11 0,7 3 0,-2-3 16,-3-3 0,4-5 0,5 13 0,-4-5 16,5-6 0,-1-4 0,15 8 0,-2-6 15,0-11 0,1-1 0</inkml:trace>
  <inkml:trace contextRef="#ctx0" brushRef="#br0">16192 823 0,'-10'-9'0,"5"-3"16,-3 2 0,8 10 0,-11-16 0,3 9 0,8 7 15,-16-8 0,7 3 0,9 5 0,-22 0 16,22 0 0,-30 8 0,8 2 0,4 2 15,-15 12 0,5 6 0,-2 2 0,3 0 16,4 3 0,-1-2 0,2 0 0,5-1 16,7-3 0,-2-3 0,7-4 0,5-1 15,-3 0 0,3-2 0,3 4 0,-3-6 16,8 3 0,1-5 0,1-2 0,1-2 16,-2-4 0,2 0 0,-3-3 0,-8-4 15,18 4 0,-18-4 0,0 0 0,43-15 16,-30 5 0,8-2 0,-6-6 0,0 2 0,0-4 15,-2 0 0,1 1 0,-3 0 16,-1 1 0,-1 0 0,-1 1 0,0 2 0,-5 0 16,-1 5 0,5 1 0,-7 9 0,2-12 15,-2 12 0,6-13 0,-6 13 0,2-8 16,-2 8 0,0 0 0,6-7 0,-6 7 16,0 0 0,0 0 0,0 0 0,0 0 15,16 22 0,-18-9 0,4 7 0,1 1 0,-3 0 16,6 1 0,-4 1 0,3 0 15,-5 2 0,3 0 0,3 9 0,-4-4 16,1-3 0,0-5 0,0 0 0,0 1 0,-1-1 16,1-1 0,0-1 0,-1-2 0,-2-6 15,0 1 0</inkml:trace>
  <inkml:trace contextRef="#ctx0" brushRef="#br0">16462 1217 0,'15'0'0,"-15"0"0,0 0 16,29 10 0,-21 0 0,-2 0 0,5 7 16,-3 3 0,0 0 0,-3 3 0,-2 0 15,-3 2 0,3 0 0,-6-4 0,3 1 16,0 4 0,-3-7 0,-2 2 0,5-6 15,0-2 0,-3 0 0,0-3 0,3-10 16,-2 15 0,2-15 0,0 13 0,0-13 16,0 0 0,0 8 0,0-8 0,0 0 0,0 0 15,0 0 0,0 0 0,24-31 0,-10 11 16,3-1 0,5-7 0,-4 1 16,2 11 0,-7-4 0,2 6 0,0 3 0,2-2 15,-4 3 0,2 3 0,-2 1 0,-3 1 16,-10 5 0,25-2 0,-25 2 0,25 5 15,-5 3 0,-1 2 0,0 0 0,-2 4 16,-1-1 0,-2 3 0,2-3 16,8 17 0,-16-15 0,0 0 0,0-4 15,1 1 0,-6 1 0,2 0 0,-2-4 16,-3 4 0,0-2 0,3-2 0,-6 4 0,3-5 16,-3 2 0,3-10 0,-2 13 0</inkml:trace>
  <inkml:trace contextRef="#ctx0" brushRef="#br0">17469 998 0,'25'4'16,"-3"2"0,-3 3 0,-1 7 15,3-4 0,0 6 0,7 7 0,-1 3 0,-6-3 16,-4-3 0,-5-3 0,9 14 0,-12-8 16,-1-2 0,-2-5 0,-2 5 0,-1-3 15,-3-1 0,0 1 0,0-1 0,-5-3 16,-1-2 0,1-1 0,0-2 0,-4-4 16,4 4 0,-1-4 0,6-7 0,-13 13 0,13-13 15,-9 7 0,9-7 0,0 0 0,0 0 16,0 0 0,0 0 0,0 0 15,9-45 0,8 11 0,1-1 0,13-5 0,1 5 16,-1-4 0,4-4 0,-2 5 0,-3-1 16,3 2 0,-6 4 0,0 3 0,-8 7 15,-2 1 0,-4 4 0,-4 4 0,0-3 16,-3 9 0,-5-2 0,4 3 0,-5 7 16,7-8 0,-7 8 0,0 0 0,0 0 15,0 0 0,0 0 0,-28 33 0,14-16 16,3 6 0,-5 8 0,-1 4 0,3-8 0,4-3 15,7-1 0,-2 1 0,3-4 0,-1 5 16,3-3 0,0 3 0,3-6 16,-3 1 0,2 0 0,3 0 0,6-1 0,-2 1 15,1-3 0,1 1 0,1-6 0,-2-3 16,3 0 0,-2-6 0,-11-3 0,23-2 16</inkml:trace>
  <inkml:trace contextRef="#ctx0" brushRef="#br0">18448 421 0,'0'0'0,"0"0"15,0 0 0,17 26 0,-11-5 0,1 3 0,-5 1 0,3 12 16,0 1 0,-2 0 0,-6-8 16,6 8 0,-6-3 0,3-7 0,0-7 15,-2 2 0,-1-3 0,3-2 0,-3-4 0,3-1 16,0-5 0,0-8 0,-2 18 0,2-10 16,0-8 0,0 0 0,0 15 0,0-15 15,0 0 0,0 0 0,0 0 0,0 0 16,28-24 0,-16 1 0,10-6 0,4-4 15,-7 9 0,-4 4 0,3 1 0,-6-2 16,6 6 0,-8-1 0,3 3 0,-1 6 16,-4 0 0,0-1 0,1 1 0,-9 7 15,13-10 0,-5 7 0,-8 3 0,17-3 0,-17 3 16,0 0 0,25 6 0,-17 1 16,3-2 0,-3 3 0,6 7 0,-4-1 0,5 3 15,-6-5 0,0 6 0,-1 2 0,5-3 16,-9 2 0,4 1 0,-3-2 0,4-1 15,-3 3 0,-4-4 0,1 2 0,-1 2 16,1-5 0,-3 3 0,3 4 0,-3-9 16,1 3 0,4-7 0</inkml:trace>
  <inkml:trace contextRef="#ctx0" brushRef="#br0">19587 1025 0,'24'0'16,"-3"0"0,-4 0 0,-17 0 0,30 2 0,-30-2 15</inkml:trace>
  <inkml:trace contextRef="#ctx0" brushRef="#br0">19269 1327 0,'0'0'0,"0"0"0,0 0 0,15 10 0,-15-10 16,38 3 0,-13-3 0,20 3 15,2-3 0,1-3 0,5 0 0,-2 1 0,4 0 16,3-4 0,0 0 0,23-4 0,1-2 16</inkml:trace>
  <inkml:trace contextRef="#ctx0" brushRef="#br0">19282 1017 0,'0'0'16,"0"0"0,0 0 0,-6-9 0,6 9 15,0 0 0,0 0 0,0 0 16,0 0 0,0 0 0,0 0 16,0 0 0,0 0 0,0 0 0,0 0 0,14-8 15,-14 8 0,32-2 0,-9-1 0,4 3 16,14-3 0,1-1 0,-2 1 0,-2 0 15,4 3 0,-1 0 0,-8 0 0,-8-2 0,-1 2 16,3-1 0,-5 1 0,0-3 16,-2 3 0,-20 0 0,33-4 0,-22 4 0,-11 0 15,19-2 0,-19 2 0,0 0 0,21 0 16,-21 0 0,0 0 0,0 0 0,17-1 16,-17 1 0,0 0 0,0 0 0,0 0 15,0 0 0,16-3 0,-16 3 0,0 0 16</inkml:trace>
  <inkml:trace contextRef="#ctx0" brushRef="#br0">19385 1169 0,'0'0'0,"0"0"0,0 0 0,0 0 0,0 0 15,0 0 0,0 0 0,0 0 0,0 0 16,-2 9 0,2-9 0,0 0 0,0 0 16,33 4 0,-9-1 0,1 0 0,16 1 15,3-1 0,0 0 0,-3-1 0,6 0 16,-9 1 0,4-3 0,-1 0 0,-1 3 15,-7-3 0,-6 0 0,-3 0 0,2 0 0,-8 0 16,2 0 0,-6 0 0,-14 0 16,23 0 0,-23 0 0,18-3 0,-18 3 15,0 0 0,19 0 0,-19 0 0,0 0 0,11-3 16,-11 3 0,0 0 0,0 0 0,0 0 16,0 0 0,11-4 0,-11 4 0,0 0 15,0 0 0</inkml:trace>
  <inkml:trace contextRef="#ctx0" brushRef="#br0">21363 896 0,'0'0'0,"3"-10"15,-3 10 0,8-4 0,-8 4 0,0 0 16,0-10 0,0 10 0,0 0 0,0 0 0,0 0 16,0 0 0,2-8 0,-2 8 0,0 0 15,0 0 0,0 0 0,0 0 0,0 0 16,0 0 0,0 0 0,0 0 0,0 0 15,0 0 0,-13-7 0,13 7 0,0 0 16,0 0 0,0 0 0,0 0 0,-37 13 16,27-11 0,-3 2 0,1 5 0,-4 1 15,-1-1 0,-4-2 0,4 6 0,0-4 16,2 5 0,-2-5 0,4 4 0,2-3 0,2-4 16,1 1 0,-1 1 0,2 2 15,1-3 0,3 1 0,-2 2 0,2-4 16,0 16 0,0-13 0,3 0 15,3 2 0,-3-1 0,3-1 0,2-1 0,1 2 16,0-4 0,-1 6 0,0-5 16,3-1 0,0 4 0,3-5 0,2 2 0,-6-1 15,3-2 0,4 2 0,6 1 0,2-2 16,-7-3 0,3 3 0,3-2 0,-1-3 16,-6 3 0,-14-3 0,26-6 0,-14 6 15,1-5 0,1 3 0,-14 2 0,19-2 0,-8-4 16,-11 6 0,19-4 0,-11-2 15,2 2 0,-10 4 0,18-6 0,-13-1 16,-5 7 0,14-5 0,-9-2 0,-5 7 0,11-7 16,-11 7 0,9-9 0,-9 9 0,5-4 15,-5 4 0,8-10 0,-8 10 0,5-7 16,-5 7 0,7-10 0,-7 10 0,5-7 16,-5 7 0,5-10 0,-5 10 0,4-11 15,-4 11 0,0-9 0,0 9 0,2-10 16,-2 10 0,0-12 0,0 12 0,0-10 15,0 10 0,0-10 0,0 10 0,-2-12 0,2 4 16,0 8 0,-7-15 0,5 5 16,2 10 0,-4-12 0,-1 4 0,5 8 0,-5-12 15,2 3 0,-2 5 0,2-4 0,-2 0 16,0-2 0,-2 5 0,7 5 0,-13-17 16,8 13 0,-4-5 0,4 1 0,5 8 15,-11-8 0,4 1 0,7 7 0,-15-10 16,15 10 0,-8-10 0,3 7 0,5 3 15,-16-10 0,16 10 0,-4-10 0,4 10 16,-5-3 0,5 3 0,0 0 0,0 0 16,0 0 0,0 0 0,-30 3 0,19 7 0,-6 3 15,-18 12 0,-1-7 0</inkml:trace>
  <inkml:trace contextRef="#ctx0" brushRef="#br0">27035 733 0,'-5'-9'16,"5"9"0,-2-10 0,2 10 0,-7-9 15,7 9 0,-3-10 0,3 10 0,0 0 16,-4-13 0,4 13 0,0-7 0,0 7 16,0 0 0,-3-7 0,3 7 0,0 0 15,0 0 0,0 0 0,0 0 0,0 0 16,0 0 0,0 0 0,3 34 0,1 3 15,-1 6 0,4 8 0,-2 27 0,-3 6 16,4 6 0,-1 0 0,5 6 0,-10 0 16,12 72 0,2-60 0,-8-21 0,-1 4 15,3-4 0,-3 1 0,1 8 0,2-2 0,3 2 16,-6 3 0,15 69 0,-9-60 0,-6-24 16,3 8 0,-2 1 0,-1-1 0,1-6 15,-1 2 0,-2-4 0,-1 5 0,-2-3 16,7-3 0,-7-5 0,-7-1 0,5-21 15,-1-6 0,3-4 0,0 2 0,0-4 16,3-3 0,-3-1 0,2-11 0,-2-2 16,0-5 0,0 1 0,0-3 0,0-2 0,0 0 15,0-5 0,3-3 0,-3-10 0,-3 10 16</inkml:trace>
  <inkml:trace contextRef="#ctx0" brushRef="#br0">28262 1436 0,'0'0'0,"0"0"0,0 0 16,0 0 0,4-9 0,-4 9 0,0-8 15,0 8 0,9-11 0,-3 1 0,-4 2 0,-2 8 16,7-23 0,-5 11 0,6-6 15,-5 0 0,3-2 0,-4-3 0,-2 6 0,4-2 16,-4 2 0,1-1 0,-1 1 0,-1 4 16,-3 1 0,4-1 0,-2 6 0,2 7 15,-9-17 0,1 7 0,-1 5 0,9 5 16,-18-9 0,4 9 0,-8-3 0,5 8 16,-2-3 0,0 6 0,-3-1 0,0 3 15,3 2 0,0 2 0,0 1 0,3 1 16,2 1 0,3-2 0,-4 2 0,5-1 15,2 0 0,0 3 0,4-3 0,0-1 16,4-3 0,0 0 0,4-2 0,-3 2 16,2-2 0,8 7 0,-2-4 0,1-3 0,-2-4 15,0 3 0,2-6 0,-3 0 0,3 2 16,-10-5 0,23 0 0,-23 0 0,27-8 16,-7 5 0,-2-8 0,2 1 0,1-1 15,-2-5 0,1 4 0,13-8 0,-6 3 16,-8 0 0,0 5 0,-6-4 0,7 2 15,0 3 0,-7-2 0,4 0 0,-7 1 16,0 2 0,0 3 0,1-1 0,-3 3 0,-8 5 16,8-13 0,-8 13 0,8-7 0,-8 7 15,6-5 0,-6 5 0,0 0 0,0 0 16,10-10 0,-10 10 0,0 0 0,0 0 16,0 0 0,0 0 0,0 0 0,0 0 15,6 30 0,-6-10 0,-3 1 0,-2 1 16,-1 1 0,4 3 0,-1-4 0,-3 1 15,1 15 0,-1-8 0,4-4 0,-1-6 16,-2 3 0,7-5 0,-2 1 0,0 0 16,0 1 0,3-5 0,0 0 0,-3-3 15,5-3 0,-2 1 0,0 0 0,-3-10 0,11 12 16,-6-8 0,-5-4 0</inkml:trace>
  <inkml:trace contextRef="#ctx0" brushRef="#br0">28726 1408 0,'0'0'0,"0"0"0,0 0 0,0 0 16,0 0 0,0 0 0,0 0 0,0 0 15,-23 25 0,20-15 0,-1 1 0,4-11 16,-1 17 0,1-7 0,0-10 0,0 18 15,0-8 0,0-10 0,8 15 0,-2-9 16,-2 1 0,5 1 0,-9-8 0,17 12 16,-6-9 0,-11-3 0,16 5 0,-6 0 15,-10-5 0,12 0 0,-12 0 0,0 0 16,0 0 0,18-5 0,-18 5 0,7-8 16,-7 8 0,8-10 0,-8 10 0,5-10 0,-5 0 15,3 4 0,-1-4 0,1 1 0,-3-1 16,0-1 0,0 1 0,2-2 0,-4 2 15,2 1 0,0-1 0,0-1 0,-3 1 16,3 10 0,-5-14 0,2 7 0,-2-1 16,0 0 0,5 8 0,-12-12 0,12 12 15,-16-7 0,7 4 0,9 3 0,-21-7 16,21 7 0,-22-3 0,22 3 0,-24 0 16,24 0 0,-29 0 0,11 3 0,1 1 15,17-4 0,-27 0 0,27 0 0,-19 3 16,19-3 0,-17 3 0,17-3 0,-17 2 15,17-2 0,-10 5 0,10-5 0,-11 7 0</inkml:trace>
  <inkml:trace contextRef="#ctx0" brushRef="#br0">29332 1367 0,'0'0'0,"10"11"0,-8-7 16,3 4 0,-3 2 0,1-1 0,-3 1 16,0 2 0,3 0 0,-9 6 0,1 5 15,1-5 0,-3 1 0,-4 0 0,-2 1 0,-12 10 16,5-9 0,7-1 0,-4-2 0,1-1 16,-3-3 0,6 1 0,-4-2 0,3-1 15,-4-2 0,4-3 0,-1-1 0</inkml:trace>
  <inkml:trace contextRef="#ctx0" brushRef="#br0">30011 1060 0,'6'-13'0,"-6"1"0,4 2 0,0 0 15,-4 0 0,0 10 0,2-13 0,-2 13 16,0-10 0,0 10 0,0 0 0,0 0 16,-27 0 0,5 10 0,-13 8 0,-3-1 15,-1 9 0,-5 0 0,6 1 0,0-2 16,2 1 0,6 2 0,0-3 0,7-4 0,11-2 15,-2-5 0,3 1 0,3-2 0,4-3 16,-1-1 0,2 1 0,3 0 0,0-10 16,3 12 0,0-8 0,6 2 0,1-2 15,-10-4 0,39 0 0,-15-2 0,1-6 16,13-4 0,-1-2 0,7-5 0,-12-2 16,0-4 0,-8 6 0,-2 5 0,-5-1 15,-1 2 0,-1 0 0,-8 6 0,1 1 16,1-3 0,-9 9 0,13-6 0,-13 6 0,9-7 15,-9 7 0,0 0 0,0 0 16,0 0 0,0 0 0,0 0 0,0 0 0,5 25 16,-8-15 0,3-10 0,-2 26 0,-4-9 15,3 5 0,-3-3 0,2 1 0,-1 3 16,-2-5 0,2 5 0,0-1 0,3 1 16,-4 1 0,1-2 0,-4 13 0,3-2 15,2-9 0,-2-4 0,3 2 0,-3-5 16</inkml:trace>
  <inkml:trace contextRef="#ctx0" brushRef="#br0">30257 1545 0,'0'0'0,"0"0"0,0 0 16,9-8 0,-9 8 0,0 0 0,0 0 15,0 0 0,0 0 0,0 0 0,-6 28 16,6-28 0,-8 23 0,3-15 0,2 5 16,-2 8 0,-1-2 0,1-2 0,-6 3 15,3-1 0,1-1 0,-3-1 0,-4 0 0,9-4 16</inkml:trace>
  <inkml:trace contextRef="#ctx0" brushRef="#br0">30405 1185 0,'0'0'0,"0"0"16,0 0 0,6-13 0,-6 13 0,0 0 15,0 0 0,23-16 0,-2 7 0,1-3 16,-1 6 0,7-4 0,-6 2 0,3 3 16,0 1 0,-1 1 0,-2 3 0,-3 0 15,-19 0 0,24 3 0</inkml:trace>
  <inkml:trace contextRef="#ctx0" brushRef="#br0">30324 1311 0,'0'0'0,"0"0"0,0 0 15,0 0 0,48-5 0,-20 3 0,16 2 16,2-2 0,0-1 0,-1 0 0,-7 1 15,10 0 0</inkml:trace>
  <inkml:trace contextRef="#ctx0" brushRef="#br0">31378 1163 0,'0'0'0,"0"0"0,0 0 0,0 0 15,0 0 0,0 0 0,0 0 0,0 0 16,0 0 0,0 0 0,55-13 0,-32 10 16,2-3 0,17-4 0,-8 3 0,7-1 0,-10 6 15,10-1 0,-8-2 0,-6 1 0,15 1 16</inkml:trace>
  <inkml:trace contextRef="#ctx0" brushRef="#br0">31791 1235 0,'0'0'0,"0"0"0,0 0 16,44-25 0,-17 17 0,14-2 0,-3 0 16,9 0 0,-6 1 0,6 3 0</inkml:trace>
  <inkml:trace contextRef="#ctx0" brushRef="#br0">32695 943 0,'0'0'0,"-14"-4"0,14 4 0,0 0 15,0 0 0,-14-2 0,14 2 16,0 0 0,0 0 0,0 0 0,-9-11 0,9 11 16,0 0 0,0 0 0,0 0 0,-2-10 15,2 10 0,0 0 0,0 0 0,11-12 16,-11 12 0,19-12 0,-8 6 0,12 2 15,-2-3 0,1 2 0,3 5 0,-5 0 16,6 0 0,-8 0 0,5 0 0</inkml:trace>
  <inkml:trace contextRef="#ctx0" brushRef="#br0">32494 1198 0,'0'0'0,"0"0"0,0 0 16,0 0 0,31-26 0,-12 17 0,9 2 15,10-2 0,2 3 0,5-4 0,-3 0 16,6 3 0</inkml:trace>
  <inkml:trace contextRef="#ctx0" brushRef="#br0">33101 982 0,'0'0'16,"0"0"0,-21 0 0,21 0 0,0 0 16,0 0 0,-22 10 0,22-10 0,-13 6 0,5 1 15,-1-2 0,1 2 0,3 3 16,-1-2 0,-3 2 0,4-1 0,2 1 0,-2 1 15,3-1 0,0-1 0,2-9 0,-4 20 16,4-10 0,0-10 0,0 17 16,0-17 0,4 9 0,-4-9 0,4 7 0,-4-7 15,0 0 0,0 0 0,13 6 0,-13-6 16,0 0 0,23-13 0,-12 6 0,-2-1 16,-2 2 0,5-2 0,-4 3 0,-8 5 15,14-14 0,-7 8 0,-7 6 0,14-8 16,-14 8 0,11-7 0,-11 7 0,0 0 15,9-5 0,-9 5 0,0 0 0,0 0 16,0 0 0,0 0 0,16 43 0,-16-23 16,0 1 0,0 17 0,-6-1 0,-2-3 15,2-4 0,-5 4 0,-2-7 0</inkml:trace>
  <inkml:trace contextRef="#ctx0" brushRef="#br0">32848 1695 0,'0'0'0,"0"0"0,0 0 16,0 0 0,0 0 0,0 0 0,0 0 16,0 0 0,0 0 0,0 0 0,0 0 15,0 0 0,0 0 0,38-16 0,-14 11 0,1 0 16,0 0 0,-2 0 0,3 3 0,-1 2 16,3-3 0,-10 3 0,3 0 0,-4 0 15,-17 0 0</inkml:trace>
  <inkml:trace contextRef="#ctx0" brushRef="#br0">32681 1885 0,'-14'7'0,"14"-7"0,0 0 0,-11 3 16,11-3 0,0 0 0,0 0 0,0 0 16,0 0 0,0 0 0,0 0 0,0 0 0,27 10 15,1-10 0,16 5 0,-1-3 0,7 1 16,-4 0 0,0-3 0,-1-3 0,-2-2 15</inkml:trace>
  <inkml:trace contextRef="#ctx0" brushRef="#br0">33409 1765 0,'4'-8'0,"-4"8"0,0 0 0,0 0 16,0 0 0,0 0 0,0 0 0,0 0 15,0 0 0,0 0 0,0 0 0,0 0 16,0 0 0,0 0 0,-6 35 0,6-25 0,0-10 15,2 19 0,2-7 0,-3-4 16,5 5 0,-1-3 0,4 0 0,-4-4 0,6 2 16,-3-1 0,1 0 0,1-1 0,-10-6 15,20 7 0,-20-7 0,18 3 0,-18-3 16,0 0 0,25-10 0,-17 4 0,1-4 16,-1 3 0,-3-2 0,1-1 0,-1 1 15,-1-1 0,-2-1 0,-2-1 0,3-1 0,-3 4 16,0-1 0,0 0 0,-3-2 0,-3 2 15,3 0 0,-1 3 0,-5-1 0,-1 0 16,1 4 0,9 4 0,-25-5 0,4 5 16,-4 2 0,0 5 0,-16 9 0,-3-2 15,0 3 0,1 7 0</inkml:trace>
  <inkml:trace contextRef="#ctx0" brushRef="#br0">32270 2673 0,'0'0'0,"0"0"0,0 0 16,0 0 0,0 0 0,0 0 0,46-16 15,-21 9 0,16-6 0,11 1 0,3 2 16,30-3 0,-3-5 0,-1 10 0,-14-2 0,-10 1 15,-2 3 0,-1-2 0,-1 4 16,-5-4 0,6 4 0,-8-2 0,1 3 16,-7 0 0,-7-1 0,-3 1 0,-7 0 0,-2 3 15,-3 0 0,-6-3 0,-12 3 0,22-2 16,-22 2 0,0 0 0,20 2 0,-20-2 16,0 0 0,0 0 0,10 6 0,-10-6 15</inkml:trace>
  <inkml:trace contextRef="#ctx0" brushRef="#br0">32210 2879 0,'0'0'0,"0"0"0,0 0 16,41 3 0,0-6 0,8 0 0,36-3 15,1 3 0,4-7 0,0 8 0,0-8 16,-4 5 0,3-8 0,-26 8 0,-6 1 16,-7 1 0,-1-4 0,-5 4 0,-3 0 15,-11 3 0,-2-4 0,-7 1 0,-4 3 0,-17 0 16,26-3 0,-26 3 0,15-2 0,-15 2 16,15-2 0,-15 2 0,0 0 15,0 0 0,21 0 0,-21 0 0,0 0 0,0 0 16,0 0 0,0 0 0</inkml:trace>
  <inkml:trace contextRef="#ctx0" brushRef="#br0">5358 4280 0,'0'0'16,"0"0"0,0 0 0,0 0 0,0 0 16,0 0 0,0 0 0,0 0 0,0 0 15,0 0 0,0 0 0,0 0 0,6-23 16,-6 23 0,0 0 0,1-10 0,-1 10 0,0 0 15,0-12 0,0 12 0,0-14 0,0 14 16,-1-15 0,-3 7 0,2-1 16,-1 1 0,-3 1 0,6 7 0,-11-11 0,3 5 15,-1 0 0,9 6 0,-24-4 0,24 4 16,-25 4 0,7 8 0,-3-6 0,-3 6 16,5 3 0,-2 3 0,-7 5 0,1 5 15,4-5 0,8-5 0,0 1 0,5-1 16,2 3 0,2-4 0,0 0 0,6-3 15,0-1 0,0-1 0,6 1 0,-3-3 16,8 7 0,3-2 0,2-2 0,3 0 16,3-7 0,-3 1 0,6 1 0,-4-6 0,4 0 15,-3 1 0,1 0 0,0-6 0,-6 3 16,0-5 0,-3 3 0,-14 2 0,21-10 16,-12 2 0,1-1 0,-5-1 0,2 3 15,-2-3 0,-2-2 0,1-8 0,-1 1 16,-3 4 0,-3 0 0,3-5 0,-2 0 15,0 6 0,-4-7 0,4 7 0,-5 1 16,5 1 0,-4 2 0,5 3 0,-3-3 0,4 10 16,-5-16 0,5 16 0,-6-12 15,6 12 0,-2-6 0,2 6 0,0 0 16,0 0 0,-6-13 0,6 13 0,0 0 0,0 0 16,0 0 0,0 0 0,0 0 0,0 0 15,-3 37 0,3-15 0,0-2 0,-3 3 16,3 0 0,0 15 0,0-11 0,0 1 15,-1-9 0,1 5 0,-4 14 0,4-12 16,0 0 0,4-4 0,-4 1 0,0-2 16,4 1 0,-4 0 0,6-3 0,-3 4 15,1-3 0,0 0 0,1-5 0</inkml:trace>
  <inkml:trace contextRef="#ctx0" brushRef="#br0">5675 4389 0,'0'0'0,"0"0"0,0 0 15,0 0 0,0 0 0,0 0 0,9 32 0,-9-22 16,1-1 0,5 4 0,3 7 0,-2-5 15,1-1 0,-2 2 0,1-5 0,0-1 16,-2-3 0,4 4 0,-3-4 0,-1 0 16,-5-7 0,13 13 0,-7-8 0,-6-5 15,11 3 0,-11-3 0,0 0 0,0 0 16,0 0 0,0 0 0,0 0 0,0 0 16,0 0 0,19-16 0,-19 16 0,-2-12 15,2 12 0,-4-18 0,4 18 0,-5-15 16,2 8 0,3 7 0,-7-12 0,7 12 0,-6-10 15,6 10 0,-5-10 0,5 10 16,0 0 0,-15-7 0,15 7 0,-10-5 16,10 5 0,0 0 0,-17-5 0,17 5 0,0 0 15,-16-2 0,16 2 0,0 0 0,0 0 16,0 0 0,-22 0 0,22 0 0,0 0 16,0 0 0,0 0 0,0 0 0</inkml:trace>
  <inkml:trace contextRef="#ctx0" brushRef="#br0">6077 4282 0,'6'-12'0,"-6"12"0,8-10 0,-8 10 15,14-10 0,-5 5 0,-2-3 0,1 5 16,-8 3 0,25-9 0,0 0 0,-1 5 16,1-4 0,6 6 0,-7-4 0,3 4 15,-2-3 0,-1 2 0,-2 1 0,-2-1 0,-8 3 16,-12 0 0</inkml:trace>
  <inkml:trace contextRef="#ctx0" brushRef="#br0">6140 4340 0,'0'0'0,"0"0"16,0 0 0,-11 3 0,11-3 0,0 0 0,0 0 15,0 0 0,0 0 0,61-6 0,-18 0 16,0-3 0,4-1 0,-2 0 0,0 0 16,6-2 0,-5 2 0,-4 0 15,-2 0 0,-7 3 0,-8 1 0,-3 4 0,-4-2 16,-3-2 0</inkml:trace>
  <inkml:trace contextRef="#ctx0" brushRef="#br0">7394 3898 0,'0'0'0,"3"-9"0,-3 9 16,0 0 0,0 0 0,0 0 0,0 0 0,0 0 15,0 0 0,0 0 0,0 0 0,0 0 16,-36 16 0,23 4 0,-1-5 0,3 5 16,-4-1 0,8 0 0,-3 4 0,1-1 15,3 1 0,4-4 0,2 4 0,4-6 16,9 1 0,-3 2 0,20 6 0,0-11 16,9 5 0,10-7 0,0-3 0,0 0 15,7-7 0,-4-3 0,-3-3 0,0-1 16,-3-4 0,-1-2 0,-5-4 0,-10 1 15,-5 1 0,-2-3 0,6-9 0,-10 2 16,-2-3 0,-9 5 0,-3-3 0,1 1 0,-6 1 16,-2-1 0,-4 2 0,-1-2 0,-6 5 15,5-4 0,-8 7 0,2-2 0,-2 0 16,-1 4 0,-5 1 0,1 4 0,0 0 16,-2 2 0,-5 2 0,4-2 0,-16 5 15,8 3 0,4-1 0,8-2 0,-5 3 16,6-1 0,-4 3 0,7 0 0,3-2 15,1 5 0,2-8 0,-2 4 0,4 1 16,1-1 0,7-4 0,-15 6 0,15-6 16,-11 4 0,11-4 0,0 0 0,-10 5 15,10-5 0,0 0 0,-12 4 0,12-4 0,0 0 16,0 0 0,-8 6 0,8-6 0,0 0 16,0 0 0,0 0 0,-13 7 0,13-7 15,0 0 0,0 0 0,-5 0 0,5 0 16,0 0 0,0 0 0,0 0 0,-9 10 15,9-10 0,0 0 0,0 0 0,0 0 16,0 0 0,0 0 0,-7 8 0,7-8 16,0 0 0,0 0 0,0 0 0,0 0 15,-9 8 0,9-8 0,0 0 0,0 0 0,0 0 16,0 0 0,0 0 0,0 0 16,-5 9 0,5-9 0,0 0 0,0 0 15,0 0 0,0 0 0,0 0 0,0 0 0,0 0 16,0 0 0,-7 8 0,7-8 0,0 0 15,0 0 0,0 0 0,0 0 0,0 0 16,0 0 0,-5 10 0,5-10 0,0 0 16,0 0 0,0 0 0,0 0 0,0 0 15,0 0 0,0 0 0,0 0 0,0 0 16,0 0 0,0 0 0,-3 8 0,3-8 16,0 0 0,0 0 0,0 0 0,0 0 15,0 0 0,0 0 0,0 0 0,0 0 16,0 0 0,0 0 0,0 0 15,0 0 0,0 0 0,0 0 0,0 0 0,0 0 16,0 0 0,0 0 0,0 0 0,-5 7 16,5-7 0,0 0 0,0 0 0,0 0 15,0 0 0,0 0 0,0 0 0,0 0 16,0 0 0,0 0 0,0 0 0,0 0 16,0 0 0,0 0 0,0 0 0,0 0 15,0 0 0,0 0 0,0 0 0,0 0 16,0 0 0,0 0 0,0 0 0,0 0 0,0 0 15,0 0 0,0 0 0,0 0 16,0 0 0,0 0 0,0 0 0,0 0 0,0 0 16,0 0 0,0 0 0,0 0 0,0 0 15,0 0 0,0 0 0,0 0 0,0 0 16,0 0 0,0 0 0,0 0 0,0 0 16,0 0 0,0 0 0,0 0 0,0 0 15,0 0 0,0 0 0,0 0 0,0 0 16,0 0 0,0 0 0,0 0 15,0 0 0,0 0 0,0 0 0,0 0 16,0 0 0,0 0 0,0 0 0,0 0 0,0 0 16,0 0 0,0 0 0,0 0 0,0 0 15,0 0 0,0 0 0,0 0 0,0 0 16,0 0 0,0 0 0,0 0 0,0 0 16,0 0 0,0 0 0,0 0 0,0 0 15,0 0 0,0 0 0,0 0 0,0 0 16,0 0 0,0 0 0,0 0 0,0 0 15,0 0 0,0 0 0,0 0 0,0 0 16,0 0 0,0 0 0,0 0 0,0 0 0,0 0 16,0 0 0,0 0 0,0 0 0,0 0 15,0 0 0,0 0 0,0 0 0,0 0 16,0 0 0,0 0 0,0 0 0,0 0 16,0 0 0,0 0 0,0 0 0,0 0 15,0 0 0,0 0 0,0 0 0,0 0 16,0 0 0,0 0 0,0 0 0,0 0 15,0 0 0,0 0 0,0 0 0,0 0 16,0 0 0,0 0 0,0 0 0,0 0 16,0 0 0,0 0 0,0 0 0,0 0 15</inkml:trace>
  <inkml:trace contextRef="#ctx0" brushRef="#br0">5840 5870 0,'0'0'0,"0"0"16,0 0 0,0 0 0,0 0 0,0 0 16,0 0 0,0 0 0,0 0 15,0 0 0,0 0 0,-20-24 0,15 14 0,5 10 16,-17-28 0,9 16 0,0 0 15,-6-2 0,4-1 0,-8 3 0,6-3 0,-6 7 16,-1 0 0,3-2 0,0 8 0,16 2 16,-38 2 0,21 8 0,-8-4 0,3 8 15,-8 11 0,1 4 0,6 4 0,-2-3 0,3 1 16,12-3 0,2-1 0,1-5 16,5-3 0,2 3 0,2-1 0,2-1 0,1-2 15,1 2 0,2-5 0,3-2 0,0-3 16,8 4 0,-4-4 0,8 1 0,-1-5 15,-5-2 0,-1-1 0,-2 1 0,9-8 16,-3 1 0,0-4 0,2-5 0,-6 0 16,-2-2 0,2-9 0,-6 4 0,5-3 15,-7 0 0,1-1 0,-1 1 0,-3-1 16,-3 5 0,4-5 0,-4 3 0,1 0 16,1 1 0,-4 2 0,2 2 0,-2 0 15,3 2 0,-3 1 0,3 3 0,-3 9 16,3-19 0,-3 11 0,0 8 0,2-13 0,-2 13 15,0 0 0,2-12 0,-2 12 0,0 0 16,0 0 0,0 0 0,0 0 16,0 0 0,15 27 0,-7-8 0,-5 3 0,1 1 15,7 15 0,-4 3 0,1-11 0,-4 3 16,3-3 0,-3-2 0,3-6 0,-5 0 16,4 0 0,-4-2 0,7 0 0,-7-1 15,2-2 0,1 3 0,-2-2 0,-1-3 16,1-4 0,-1-1 0,1 0 0,0 2 15,0-2 0,-1-2 0,0 2 0,-2-10 0,7 15 16,-7-15 0</inkml:trace>
  <inkml:trace contextRef="#ctx0" brushRef="#br0">6064 6098 0,'0'-13'16,"0"13"0,0 0 0,2-8 0,-2 8 15,0 0 0,0 0 0,0 0 0,0 0 16,0 0 0,0 0 0,0 0 0,0 0 16,0 0 0,11 43 0,-8-19 0,0 1 15,-3 10 0,6 2 0,-4-8 0,1-1 0,1-7 16,-4 1 0,1 0 0,2 1 0,-3-3 16,3-1 0,-1-4 0,-2 0 0,3-3 15,-3 1 0,4-6 0,-4 2 0,0-9 16,1 19 0,3-10 0,-4-9 0,0 10 15,0-10 0</inkml:trace>
  <inkml:trace contextRef="#ctx0" brushRef="#br0">6261 5989 0,'0'0'0,"-11"-5"0,11 5 0,0 0 0,0 0 16,0 0 0,0 0 0,0 0 0,0 0 15,0 0 0,0 0 0,0 0 0,0 0 16,0 0 0,0 0 0,-17-1 0,17 1 16,0 0 0,0 0 0,0 0 0,0 0 15,0 0 0,0 0 0,0 0 0,0 0 16,0 0 0,0 0 0,0 0 0,0 0 16,0 0 0,0 0 0,0 0 0,-13-7 15,13 7 0,0 0 0,0 0 0,0 0 16,0 0 0,-8-6 0,8 6 0,0 0 0,0 0 15,0 0 0,0-15 0,0 15 0,10-16 16,-2 7 0,7-3 0,1-1 16,-1 0 0,5 4 0,-6 2 0,-1 1 0,2 3 15,-2-3 0,-13 6 0,22 0 0,-22 0 16,28 6 0,-9 3 0,0 0 0,-3 6 16,1 0 0,-4 5 0,9 15 0,-10-9 15,1 9 0,-3 1 0,0-5 0,-4-7 0,-6-2 16,4 1 0,-1-4 0,-3-1 0,0-3 15,0-5 0,2-2 0,-2-8 16,0 18 0,0-18 0,0 12 0,0-12 0,0 8 16,0-8 0,0 0 0,0 0 0,0 0 15,0 0 0,0 0 0,-5-34 0,5 9 16,3-10 0,-1-5 0,1 1 0,3 4 16,-6-6 0,8-1 0,-3 3 0,6-1 15,-6 2 0,4 2 0,-7 9 0,7 3 16,-4 1 0,-2 6 0,3 2 0,-3 2 15,-1-1 0,-2 14 0,2-21 0,2 15 16,-4 6 0,0 0 0,0-12 0,0 12 16,0 0 0,0 0 0,0 0 0,0 0 15,0 0 0,0 0 0,-8 49 0,8-27 0,-3 1 16,3-2 0,0 1 0,-4 1 0,8-1 16,-1-2 0,-1-1 0,4 1 0,3 0 15,4-1 0,-2 2 0,2-5 0,4 2 16,0-4 0,-2 2 0,5 1 0,-2-7 15,2 6 0,2-10 0,-6-2 0,1-1 16</inkml:trace>
  <inkml:trace contextRef="#ctx0" brushRef="#br0">7027 5834 0,'0'0'0,"0"0"0,3-18 15,6 10 0,7-4 0,-2 0 0,2-2 16,6 1 0,-1 1 0,16-5 0,3 1 16,1-1 0,-5 6 0,4-2 0,-9 5 15,-2 2 0,-3 2 0,-4 2 0,2 0 16,-2-1 0,-22 3 0,39 5 0,-26-3 0,-13-2 16,17 8 0,-17-8 0</inkml:trace>
  <inkml:trace contextRef="#ctx0" brushRef="#br0">7158 5930 0,'0'0'15,"0"0"0,0 0 0,0 0 0,0 0 16,0 0 0,0 0 0,0 0 0,0 0 16,63-5 0,-38 0 0,0 0 0,2 2 15,13-1 0,4 1 0,-2-2 0,-1 0 0,3-1 16,-3 0 0,6 0 0,-3-1 0,3-2 15,-1-3 0,3-3 0,-8-3 0</inkml:trace>
  <inkml:trace contextRef="#ctx0" brushRef="#br0">8325 5446 0,'0'0'15,"0"0"0,0 0 0,0 0 0,0 0 16,0 0 0,-33 35 0,28-22 0,2-5 15,0 5 0,1 7 0,0-5 0,2 5 16,2 0 0,3-4 0,3 0 0,4-4 16,1 3 0,7-3 0,1-2 0,3-4 15,2 1 0,14-5 0,-1-4 0,2-2 16,0-5 0,-9-1 0,-4 0 0,-6-2 16,-3 2 0,-3-4 0,-1 1 0,-7 1 15,-6 2 0,4-10 0,-6 3 0,-6-1 16,2 1 0,-11 3 0,0-1 0,-6 3 0,-2-2 15,0 5 0,-18-6 0,2 4 16,9 1 0,4 7 0,3-2 0,1 0 16,1 2 0,3-1 0,18 4 0,-30-3 0,30 3 15,-19-5 0,19 5 0,-16-3 0,16 3 16,0 0 0,0 0 0,-18-4 0,18 4 16,0 0 0,0 0 0,0 0 0,0 0 15,-20-3 0,20 3 0,0 0 0,0 0 16,0 0 0,0 0 0,0 0 0,0 0 0,0 0 15,0 0 0,0 0 0,-17-5 16,17 5 0,0 0 0,0 0 0,0 0 0,0 0 16,0 0 0,0 0 0,0 0 0,0 0 15,0 0 0,0 0 0,-19 10 0,19-10 16,0 0 0,0 0 0,0 0 0,0 0 16,0 0 0,-8 10 0,8-10 0,0 0 15,0 0 0,0 0 0,0 0 0,0 0 16,-11 7 0,11-7 0,0 0 0,0 0 15,0 0 0,-6 10 0,6-10 0,0 0 16,0 0 0,-7 10 0,7-10 0,0 0 16,0 0 0,-9 13 0,9-13 0,0 0 15,-11 11 0,11-11 0,0 0 0,-8 10 0,8-10 16,0 0 0,-8 7 0,8-7 0,0 0 16,0 0 0,0 0 0,-8 10 0,8-10 15,0 0 0,0 0 0,0 0 0,-9 11 16,9-11 0,0 0 0,0 0 0,0 0 15,0 0 0,0 0 0,-8 10 0,8-10 16,0 0 0,0 0 0,0 0 0,0 0 16,0 0 0,0 0 0,0 0 0,0 0 0,0 0 15,-8 10 0,8-10 0,0 0 0,0 0 16,0 0 0,0 0 0,0 0 16,0 0 0,0 0 0,0 0 0,0 0 15,0 0 0,0 0 0,0 0 0,0 0 16,-5 8 0,5-8 0,0 0 0,0 0 15,0 0 0,0 0 0,0 0 0,0 0 16,0 0 0,0 0 0,0 0 0,0 0 16,0 0 0,0 0 0,0 0 0,0 0 15,0 0 0,0 0 0,0 0 0,0 0 16,0 0 0,0 0 0,0 0 0,0 0 0,0 0 16,0 0 0,0 0 0,0 0 0,0 0 15,0 0 0,0 0 0,0 0 0,0 0 16,0 0 0,0 0 0,0 0 0,0 0 15,0 0 0,0 0 0,0 0 0,0 0 16,0 0 0,0 0 0,0 0 0,0 0 16,-9 10 0,9-10 0,0 0 0,0 0 15,0 0 0,0 0 0,0 0 0,0 0 0,0 0 16,0 0 0,0 0 0,0 0 16,0 0 0,0 0 0,0 0 0,0 0 15,0 0 0,0 0 0,0 0 0,0 0 0,0 0 16,0 0 0,0 0 0,0 0 0,0 0 15,0 0 0,0 0 0,0 0 0,0 0 16,0 0 0,0 0 0,0 0 0,0 0 16,0 0 0,0 0 0,0 0 0,0 0 15,0 0 0,0 0 0,0 0 0,0 0 16,0 0 0,0 0 0,0 0 0,0 0 16,0 0 0,0 0 0,0 0 0,0 0 0,0 0 15,0 0 0,0 0 0,0 0 0,0 0 16,0 0 0,0 0 0,0 0 0,0 0 15,0 0 0,0 0 0,0 0 0,0 0 16,0 0 0,0 0 0,0 0 0,0 0 16,0 0 0,0 0 0,0 0 0,0 0 15,0 0 0,0 0 0,0 0 0,0 0 16,0 0 0,0 0 0,0 0 0,0 0 0,0 0 16,0 0 0,0 0 0,0 0 15,0 0 0,0 0 0,0 0 0,0 0 16,0 0 0,0 0 0,0 0 0,0 0 0,0 0 15,0 0 0,0 0 0,0 0 16,0 0 0,0 0 0,0 0 0,0 0 0,0 0 16,0 0 0,0 0 0,0 0 0,0 0 15,0 0 0,0 0 0,0 0 0,0 0 16,0 0 0,0 0 0,0 0 0,0 0 16,0 0 0,0 0 0,0 0 0,0 0 15,0 0 0,0 0 0,0 0 0,0 0 0,0 0 16,0 0 0,0 0 0,0 0 0,0 0 15,0 0 0,0 0 0,0 0 16,0 0 0,0 0 0,0 0 0,0 0 0,0 0 16,0 0 0,0 0 0,0 0 0,0 0 15,0 0 0,0 0 0,0 0 0,0 0 16,0 0 0,0 0 0,0 0 0,0 0 16,0 0 0,0 0 0,0 0 0,0 0 15,0 0 0,0 0 0,0 0 0,0 0 16,0 0 0,0 0 0,0 0 0,0 0 15,0 0 0,0 0 0,0 0 0,0 0 0,0 0 16,0 0 0,0 0 0,0 0 0,0 0 16,0 0 0,0 0 0,0 0 0,0 0 15,0 0 0,0 0 0,0 0 0,0 0 16,0 0 0,0 0 0,0 0 0,0 0 16,0 0 0,0 0 0,0 0 0,0 0 15,0 0 0,0 0 0,0 0 0,0 0 16,0 0 0,0 0 0,0 0 0,0 0 0,0 0 15,0 0 0,0 0 0,0 0 16,0 0 0,0 0 0,0 0 0,0 0 16,0 0 0,0 0 0,0 0 0,0 0 0,0 0 15,0 0 0,0 0 0,0 0 0,0 0 16,0 0 0,0 0 0,0 0 0,0 0 16,0 0 0,0 0 0,0 0 0,0 0 15,0 0 0,0 0 0,0 0 0,0 0 16,0 0 0,0 0 0,0 0 0,0 0 15,0 0 0,0 0 0,0 0 0,0 0 16,0 0 0,0 0 0,0 0 0,0 0 16,0 0 0,0 0 0,0 0 0,0 0 15,0 0 0,0 0 0,0 0 0,0 0 0,0 0 16,0 0 0,0 0 0,0 0 0,0 0 16,0 0 0</inkml:trace>
  <inkml:trace contextRef="#ctx0" brushRef="#br0">13468 4853 0,'-2'-13'0,"-3"1"16,5-4 0,-2 6 0,2-12 0,-3 3 15,3 4 0,-3 0 0,6 3 0,0-1 16,-3 2 0,2 0 0,1 1 0,1 3 16,3 0 0,4 0 0,11-3 0,2 2 15,20 3 0,0 5 0,0 0 0,2 7 16,-1 6 0,-5 0 0,-4 6 0,-1 1 0,-3 2 15,-11 0 0,-2-1 0,-8 1 0,-1 1 16,-1-2 0,-3 1 0,-6 3 16,-2-4 0,-5 4 0,-4-2 0,3-2 0,-3 1 15,-3-2 0,5 1 0,-1-7 0,2-1 16,2 0 0,1-7 0,0 1 0,2-2 16,3-5 0,-3 7 0,3-7 0,0 0 15,0 0 0,0 0 0,24-25 0,4-3 0,2-9 16,3-4 0,-3-2 0,17-21 0,-14 12 15,-8 8 0,-4 4 0,-3 2 16,2 5 0,-6-2 0,-3 13 0,-2 5 0,-4 2 16,-5 2 0,0 3 0,3 5 0,-3 5 15,0 0 0,-8-7 0,8 7 0,0 0 16,-37 17 0,20-2 0,-1 3 0,-1-1 16,2 2 0,4 1 0,-1-2 0,3-1 15,0-1 0,-3 3 0,9-5 0,2-4 16,1 2 0,4 0 0,-2-1 0,11 7 15,2 2 0,4-7 0,5 2 0,10 8 16,7-9 0,-12 1 0,14-1 0,1-6 16,-9-4 0,-6 0 0</inkml:trace>
  <inkml:trace contextRef="#ctx0" brushRef="#br0">14688 4602 0,'22'-10'0,"3"4"0,-4-1 0,7 2 0,15-2 16,1 1 0,0 2 0,0 0 0,-3 4 15,2 0 0,-6 4 0,-10-4 0,-5 2 16,1 0 0,0 1 0,-7 0 0</inkml:trace>
  <inkml:trace contextRef="#ctx0" brushRef="#br0">14608 4828 0,'-4'12'0,"4"-12"0,0 0 0,10 15 0,-3-13 16,6 1 0,11 1 0,19-1 0,7 0 16,-4-3 0,9-3 0,0-3 0,-1 0 15,2-2 0,-2-2 0,-3 1 0,2-7 16,-5 6 0,0-6 0,-7 1 0,-3-3 15,1-1 0,-15 4 0,-2 1 0,-8-5 16,-1 6 0,-2-3 0,-2 2 0,-5-1 16,0 2 0,-4 3 0,-5 1 0,-1-1 0</inkml:trace>
  <inkml:trace contextRef="#ctx0" brushRef="#br0">15253 4384 0,'-7'-8'0,"-2"1"0,-1 2 15,4 0 0,6 5 0,-10-8 0,10 8 16,-8-8 0,8 8 0,0 0 0,0 0 15,-10-3 0,10 3 0,0 0 0,0 0 16,0 0 0,0 0 0,0 0 0,0 0 16,0 0 0,0 0 0,-2 21 0,2 2 15,-5 14 0,5 5 0,0 1 0,-8 4 16,5 2 0,-2 2 0,0-6 0,1 3 0,-1-2 16,1-3 0,4-4 0,0-1 0,0-1 15,7-10 0,-1-5 0,-1-2 0,6 2 16,1-5 0,8-1 0,0-3 0,0-1 15,20 4 0,1-11 0,0-5 0,6-3 16,-1-9 0,-2-3 0,3-10 0,-6-2 16</inkml:trace>
  <inkml:trace contextRef="#ctx0" brushRef="#br0">16098 4500 0,'16'-20'16,"-5"0"0,-5 5 0,-3 4 0,2-1 0,-3 9 15,1-8 0,-3 11 0,0-6 0,0 6 16,0 0 0,0 0 0,0 0 0,0 0 15,0 0 0,0 0 0,-10 32 0,4-9 16,3 0 0,-2 15 0,2-10 0,6-3 16,2-4 0,-2 2 0,3-1 0,1-2 15,2-4 0,-1 1 0,6-2 0,-4-6 16,7 3 0,-2-4 0,0-1 0,8-2 16,-2-2 0,-2-3 0,3-3 0,0-4 0,-5-1 15,-4-2 0,1-5 0,-1-5 0,1 1 16,-8-5 0,-2 1 0,0-13 0,-8 5 15,-3 7 0,2 0 0,-7 7 0,4-4 16,-9 4 0,9 4 0,-2 1 0,-1 2 16,1 3 0,1 1 0,1-2 0,-1 3 15,-2 0 0,3 0 0,8 5 0,-17-5 16,17 5 0,-13-5 0,13 5 0,0 0 16,0 0 0,0 0 0,-26 10 0,17 0 15,-3 7 0,-3 2 0,-8 16 0,-5 1 0</inkml:trace>
  <inkml:trace contextRef="#ctx0" brushRef="#br0">14467 5863 0,'0'0'0,"0"0"0,0 0 16,0 0 0,36 4 0,15-4 0,47-10 15,97-8 0,-1 1 0,2-4 0,-11 3 16,-54 0 0,55-10 0,5-11 0,-10 12 16,-43 13 0,51-21 0,-58 11 0,-25 9 15,2-5 0,-7 4 0,-3 3 0,-13 1 16,-22-2 0,-14 4 0,-5 6 0,0-4 16,-20 3 0,-1 0 0,-4 0 0,-6 1 15,-1 0 0,-12 4 0,14-4 0,-14 4 16,16-6 0,-16 6 0,0 0 0,10-4 0,-10 4 15,6-5 0,-6 5 0,0 0 0,0 0 16,0 0 0,0 0 0,0 0 16,0 0 0,0 0 0,0 0 0</inkml:trace>
  <inkml:trace contextRef="#ctx0" brushRef="#br0">14853 6167 0,'-14'0'0,"2"2"0,12-2 0,0 0 16,0 0 0,0 0 0,0 0 0,0 0 15,64-22 0,23 7 0,8-2 0,91-15 16,-56 9 0,56-6 0,-63 6 0,-22 9 16,80-13 0,-52 10 0,-26 4 0,5-2 15,-2-2 0,1 4 0,76-12 0,-67 15 16,-32-1 0,1 6 0,-22-2 0,-13 2 15,-4-2 0,-2 1 0,-8 4 0,-11-4 16,-4 4 0,-4 2 0,-4 0 0,-2-2 16,-11 2 0,19-6 0,-19 6 0,0 0 0,17 0 15,-17 0 0,0 0 0,0 0 0,0 0 16,-38 14 0,-16-4 0,-30 7 0,-11 1 16,-13 2 0,-71 15 0,44-12 0,-49 5 15</inkml:trace>
  <inkml:trace contextRef="#ctx0" brushRef="#br0">15608 6129 0,'-38'8'0,"13"-1"0,0-4 16,8 1 0,4-2 0,8 1 0,5-3 0,0 0 16,0 0 0,0 0 0,48-6 0,2 0 15,35-6 0,11 2 0,8-4 0,0 1 16,90-12 0,-68 12 0,-16 1 0,73-7 16,-58 7 0,-22 4 0,-5-2 0,3 3 15,-4 1 0,-4-3 0,-25 8 0,-20-2 16,0-4 0,-10 5 0,-8 2 0,-5 0 15,-6-1 0,-3 1 0,-5 0 0,-11 0 16,22 0 0,-5-3 0,-17 3 16,0 0 0,16 0 0,-16 0 0,0 0 0,0 0 15,9-2 0,-9 2 0,0 0 0,0 0 16,0 0 0,0 0 0,0 0 0,15-4 16,-15 4 0,0 0 0,0 0 0</inkml:trace>
  <inkml:trace contextRef="#ctx0" brushRef="#br0">7115 8206 0,'-5'-5'0,"5"5"0,-3-12 15,3 12 0,0-12 0,0 12 0,12-14 16,6 0 0,3 0 0,21-6 0,13-5 0,27-5 15,5 6 0,-4 2 0,-19 9 16,-5 3 0,1 3 0,25-4 0,-20 9 0,-13 2 16,-5 2 0,-1 4 0,-4-1 0,-12 0 15,-9 2 0,-4 3 0,-10-2 0</inkml:trace>
  <inkml:trace contextRef="#ctx0" brushRef="#br0">7233 8325 0,'0'0'0,"0"0"0,0 0 16,0 0 0,0 0 0,0 0 0,0 0 15,0 0 0,63 4 0,-21-8 0,14 1 0,26-4 16,-15 2 0,-10 0 0,28-2 0,-18-1 16,-17 1 0,8-1 0,-5 0 0,1 1 15,-5-3 0,0 1 0,-8-7 0,-6 1 16,-10-1 0</inkml:trace>
  <inkml:trace contextRef="#ctx0" brushRef="#br0">7844 7649 0,'-4'-8'0,"4"8"0,-5-7 16,5 7 0,0 0 0,0 0 0,0 0 15,0 0 0,42 2 0,-19 6 0,16 11 16,-1 4 0,1 3 0,0 7 0,-7-1 15,1 7 0,-3 2 0,-5 0 0,-4 3 16,-4 0 0,-4 6 0,-2-6 0,-11 5 16,3-5 0,-11 1 0,2 2 0,-4-6 15,-1-3 0,-6-1 0,0-3 0,2-7 16,0-2 0,5-7 0,-3 2 0,1-3 0,1-3 16,3-4 0,-1 0 0,9-10 0</inkml:trace>
  <inkml:trace contextRef="#ctx0" brushRef="#br0">9861 7730 0,'-5'-20'0,"-6"6"15,-1 2 0,2-1 0,-1 3 0,0 3 16,0-1 0,-3 1 0,-6-1 0,-1 1 16,-1 1 0,-2 4 0,-3 2 0,3 2 15,-19 6 0,5 2 0,0 5 0,0 3 16,2 2 0,6 3 0,5 0 0,0 7 16,10-9 0,-3 4 0,11-2 0,-1-2 0,4 4 15,4-3 0,0 1 0,6-1 0,1 1 16,6-2 0,3-4 0,0-1 15,1-1 0,7-3 0,-3 0 0,2-2 0,4-8 16,-2 0 0,16-6 0,-3-6 0,0-9 16,-1-1 0,-5-8 0,0-1 0,-6-3 15,-2-1 0,-5-2 0,-4 12 0,-8 1 16,-1 4 0,-2 3 0,0 3 0,1 2 16,-2 0 0,-3 10 0,6-12 0,-6 12 15,3-7 0,-3 7 0,0 0 0,0 0 16,0 0 0,0 0 0,0 29 0,0-7 15,-3 0 0,3 16 0,0-2 0,0 4 0,3-2 16,2 5 0,-2-4 0,-2-1 16,5-9 0,2-2 0,-4-5 0,1 1 0,2-1 15,2 1 0,0-5 0,-1 5 0,3-3 16,0-4 0,-3 3 0,0-5 0,1-2 16,-7-2 0</inkml:trace>
  <inkml:trace contextRef="#ctx0" brushRef="#br0">10175 8116 0,'0'0'0,"0"0"0,0 0 0,20 28 16,-16-16 0,0 5 0,1 4 0,2 1 15,-2 0 0,0 0 0,3-2 0,-3 2 16,2 1 0,1-4 0,-4 0 0,5-5 15,-3 0 0,0-1 0,-1 8 0,6-4 0,-4-4 16,2-1 0,-2-4 0,-7-8 0,18 8 16</inkml:trace>
  <inkml:trace contextRef="#ctx0" brushRef="#br0">10680 7977 0,'0'0'0,"3"-10"16,-3 10 0,0 0 0,0 0 0,11-12 0,0 6 15,8-4 0,2 1 0,2 1 0,15-9 16,2 2 0,8 2 0,-2-3 16,7 4 0,-2-3 0,1-1 0,-3 4 0,4 0 15,-3 1 0,-5-1 0,-1 2 0,-12 6 16,-7 0 0,-5 1 0,-4 3 0,-16 0 15</inkml:trace>
  <inkml:trace contextRef="#ctx0" brushRef="#br0">10770 8179 0,'0'0'0,"0"0"0,0 0 16,0 0 0,0 0 0,0 0 0,88-19 15,-50 8 0,8 0 0,1-2 0,2 0 16,3 1 0,-2-1 0,1 3 0,4 0 16,-5-3 0,-1-2 0</inkml:trace>
  <inkml:trace contextRef="#ctx0" brushRef="#br0">11985 7880 0,'0'13'0,"0"-13"0,-3 12 0,3-2 16,0-10 0,0 17 0,0-7 0,3-1 15,0 1 0,0 2 0,8 6 0,5-3 16,1 1 0,3-2 0,4-3 0,14 5 16,2-6 0,2-6 0,-1-4 0,3-2 0,-6-6 15,-5 4 0,-8-8 0,14-3 0,-18 1 16,-8-2 0,-1 1 0,2-3 0,-10 5 15,3-2 0,-7 2 0,0-1 0,-4 4 16,-6-9 0,-1 4 0,-12-4 0,4 8 16,-16-7 0,-3 0 0,-1 9 0,-2-1 15,8 4 0,3 0 0,6 0 0,-1 2 16,0 2 0,3-2 0,4 3 0,1-2 16,1 1 0,16 2 0,-22-2 0,22 2 15,0 0 0,-22-3 0,22 3 0,0 0 16,0 0 0,0 0 0,-19 7 0,19-7 0,0 0 15,-4 10 0</inkml:trace>
  <inkml:trace contextRef="#ctx0" brushRef="#br0">8939 2653 0,'0'0'0,"2"-13"0,-2 13 0,9-7 0,1 4 16,13-3 0,-1 0 0,18-7 0,7 6 15,5-1 0,29-3 0,-14 1 0,17-2 16,1 4 0,0 2 0,1-1 0,1-2 16,-3 0 0,0 2 0,-17 1 0,-12 3 15,-2-4 0,-5 2 0,-2 3 0,-2-4 16,-2 4 0,-12 0 0,-6-1 0,-4 0 16,-5 1 0,0-1 0,-3 3 0,-12 0 15,15-4 0,-15 4 0</inkml:trace>
  <inkml:trace contextRef="#ctx0" brushRef="#br0">9486 2696 0,'47'-1'0,"-6"-2"0,2 3 16,8-2 0,-6 2 0,-2 0 0,0 0 15,-11 0 0,-6 2 0,-3 1 0,-3-2 0,-3-1 16,-1-1 0,-16 1 0,21 1 0,-21-1 16,17 0 0,-17 0 0,0 0 0,16 2 15,-16-2 0,0 0 0,0 0 0,17 0 16,-17 0 0,0 0 0,10 0 0,-10 0 15</inkml:trace>
  <inkml:trace contextRef="#ctx0" brushRef="#br0">10441 9654 0,'0'0'0,"0"0"0,0 0 0,0 0 15,0 0 0,0 0 0,0 0 0,7-18 16,-7 18 0,0 0 0,0 0 0,4-10 16,-4 10 0,0-10 0,0 10 0,-4-10 15,4 10 0,-4-13 0,-4 4 0,4 2 16,-6 0 0,-1 0 0,-8-3 0,-2 5 0,-4-1 16,-4 6 0,-10 3 0,-3 7 15,-4 6 0,1 3 0,-32 23 0,45-20 16,10-3 0,6 1 0,-1-3 0,7 3 15,1-2 0,7-5 0,2 10 0,2-6 16,9 4 0,3-7 0,5 4 0,3-7 16,18 7 0,-1-6 0,8-2 0,-2-5 15,-6-3 0,3-4 0,-1-3 0,-4-5 16,7-5 0,-18 0 0,-6 1 0,1-1 16,-8 1 0,4-4 0,-9 1 0,4 0 0,-5 4 15,-4 1 0,3-1 0,-6 3 0,2 0 16,-2 6 0,0 4 0,0-12 0,0 12 15,0-12 0,0 12 0,5-7 16,-5 7 0,0 0 0,0-12 0,0 12 0,0 0 16,0 0 0,0 0 0,0 0 0,0 0 15,12 22 0,-7-10 0,1 7 0,2 1 16,-3-1 0,4 1 0,-3 2 0,1 1 0,1-4 16,1 1 0,-1-1 0,3 1 15,0-2 0,-3 2 0,5-7 0,2 6 16,-4-10 0,2-4 0</inkml:trace>
  <inkml:trace contextRef="#ctx0" brushRef="#br0">11025 9846 0,'0'-10'16,"0"10"0,0 0 0,0 0 0,2-10 16,-2 10 0,0 0 0,0 0 0,0 0 15,0 0 0,6-10 0,-6 10 0,0 0 0,16-2 16,-16 2 0,0 0 0,41 10 0,-20-2 15,-4 1 0,0 1 0,3 3 16,-4 0 0,-3 5 0,1 2 0,-4 0 0,0 0 16,-8 2 0,1 15 0,-6-9 0,1 0 15,-5-5 0,-3 12 0,-3-7 0,3-3 16,0-5 0,2-3 0,3-3 0,-2-4 16,3 0 0,-2-2 0,3-1 0,3-7 15,0 0 0,-2 13 0,2-13 0,0 0 16,0 0 0,0 0 0,39-3 0,4-11 0,3-4 15,3 1 0,-2-1 0,0 2 16,-1-5 0,-5 2 0,-1 3 0</inkml:trace>
  <inkml:trace contextRef="#ctx0" brushRef="#br0">11720 9677 0,'6'-8'0,"-4"-2"0,6 2 16,-1 3 0,7-2 0,2 0 0,5-1 0,-1 6 16,1 2 0,1 2 0,2 2 0,-1 7 15,-5-4 0,5 8 0,-5 1 0,-1 3 16,-4-3 0,2 7 0,-2-3 0,-4 2 16,-1-3 0,-4 3 0,-4-1 0,4-6 15,-4-2 0,0 0 0,0 0 0,5-6 16,-5-7 0,0 15 0,0-10 0,0-5 15,4 8 0,-4-8 0,0 0 0,0 0 0,0 0 16,17-20 0,-4-3 0,3-8 16,6-7 0,-4-1 0,5 0 0,0 1 15,-8 7 0,0 1 0,-3 9 0,-4 5 0,-5 4 16,2-1 0,-1 3 0,1 6 0,-5-4 16,0 8 0,3-10 0,-3 10 0,0 0 15,0 0 0,0 0 0,0 0 0,0 0 16,0 0 0,0 26 0,2-3 0,1-2 0,-3-8 15,3 8 0,6-1 0,-4-2 16,5 3 0,1-4 0,0 0 0,3 1 16,5-1 0,0-1 0,0-5 0,1 3 0,1-4 15,-2 1 0,9-1 0,-8-5 0,-4-4 16,1-1 0,3-4 0,-2-6 0</inkml:trace>
  <inkml:trace contextRef="#ctx0" brushRef="#br0">12541 9281 0,'5'-8'0,"7"1"0,7-5 0,0 2 0,3 4 16,3-6 0,-1 8 0,1 4 0,2 3 16,-4 0 0,1 7 0,-2 0 0,2 1 15,-7 1 0,3 8 0,-10-1 0,1 3 16,-6 1 0,-1-1 0,0 1 0,-6 2 15,0-4 0,-2 2 0,2-5 0,-1 1 16,3-7 0,-5 0 0,2 0 0,3-4 16,0-8 0,0 15 0,0-15 0,3 10 0,-3-10 15,14 8 0,-3-8 0,15 1 0,18-1 16,2-1 0,4-2 0,-1-2 0,3 5 16,0-4 0,-2 8 0,-2-4 0,-3 2 15,-4 4 0</inkml:trace>
  <inkml:trace contextRef="#ctx0" brushRef="#br0">13643 9649 0,'7'-5'0,"7"-3"0,2-2 0,7-1 16,-2 0 0,1 0 0,17-5 0,1 4 15,-7 2 0,-8 3 0,-4 4 0,7 0 16,-3 3 0,-1 0 0,-1 3 0,2 2 15,-10 0 0,-1 3 0,1-4 0,-8 4 16</inkml:trace>
  <inkml:trace contextRef="#ctx0" brushRef="#br0">13787 9849 0,'-13'5'0,"-1"-4"0,14-1 0,-17 9 15,17-9 0,-10 1 0,10-1 0,0 0 0,0 0 16,0 0 0,0 0 0,0 0 0,0 0 15,0 0 0,54-14 0,-10 2 16,0-1 0,5-2 0,1 0 0,5 0 0,31-5 16,-1-1 0,1 1 0,-4-1 0,-1-1 15,-18 1 0,20-9 0</inkml:trace>
  <inkml:trace contextRef="#ctx0" brushRef="#br0">15252 9316 0,'0'0'0,"0"0"0,-36 12 0,23-8 0,3 4 16,0 0 0,-3 7 0,-1-1 0,3 3 16,6-2 0,1 1 0,4 5 0,9-4 15,2 7 0,6-9 0,16 11 0,5-4 16,0-7 0,9 0 0,-1-8 0,7-4 16,1-6 0,-7-1 0,-1-8 0,0 1 15,0-1 0,-9-4 0,-7 2 0,-12-2 16,2 1 0,-7-1 0,1 1 0,-3-5 0,-6 9 15,-5-5 0,0 4 0,-5 0 0,0 0 16,-1 2 0,-8-3 0,-2-2 16,-1 5 0,4 1 0,2 2 0,-11-3 0,9 2 15,-4 1 0,8 2 0,-5-1 0,4 2 16,2-2 0,-1 2 0,9 4 0,-18-5 16,18 5 0,-12-5 0,12 5 0,-10-5 15,10 5 0,0 0 0,-11-5 0,11 5 16,0 0 0,-9-4 0,9 4 0,0 0 0,0 0 15,0 0 0,-10-7 0,10 7 16,0 0 0,0 0 0,0 0 0,0 0 0,0 0 16,-11-2 0,11 2 0,0 0 0,0 0 15,0 0 0,0 0 0,0 0 0,-12-4 16,12 4 0,0 0 0,0 0 0,0 0 16,0 0 0,0 0 0,0 0 0,0 0 15,0 0 0,-13-2 0,13 2 0,0 0 16,0 0 0,0 0 0,0 0 0,0 0 15,0 0 0,0 0 0,0 0 0,0 0 0,0 0 16,0 0 0,0 0 0,0 0 0,0 0 16,-10-4 0,10 4 0,0 0 15,0 0 0,0 0 0,0 0 0,0 0 0,0 0 16,0 0 0,0 0 0,0 0 0,0 0 16,0 0 0,0 0 0,0 0 15,0 0 0,0 0 0,0 0 0,0 0 16,0 0 0,0 0 0,0 0 0,0 0 15,0 0 0,0 0 0,0 0 0,0 0 16,0 0 0,0 0 0,0 0 0,0 0 16,0 0 0,0 0 0,0 0 0,0 0 0,0 0 15,0 0 0,0 0 0,0 0 0,0 0 16,0 0 0,0 0 0,0 0 0,0 0 16,0 0 0,0 0 0,0 0 0,0 0 15,0 0 0,0 0 0,0 0 0,0 0 16,0 0 0,0 0 0,0 0 0,0 0 15,0 0 0,0 0 0,0 0 0,0 0 16,0 0 0,0 0 0,0 0 0,0 0 16,0 0 0,0 0 0,0 0 0,0 0 15,0 0 0,0 0 0,0 0 0,0 0 16,0 0 0,0 0 0,0 0 0,0 0 0,0 0 16,0 0 0,0 0 0,0 0 0</inkml:trace>
  <inkml:trace contextRef="#ctx0" brushRef="#br0">11728 11279 0,'0'0'0,"-16"0"0,16 0 0,0 0 16,0 0 0,0 0 0,0 0 15,0 0 0,0 0 0,0 0 0,-11 4 16,11-4 0,0 0 0,0 0 0,0 0 0,0 0 15,0 0 0,0 0 0,0 0 0,0 0 16,0 0 0,0 0 0,0 0 0,0 0 16,0 0 0,0 0 0,0 0 0,0 0 15,-14-10 0,14 10 0,0 0 0,-2-7 16,2 7 0,0 0 0,-6-7 0,6 7 16,0 0 0,-7-8 0,7 8 0,0 0 15,-1-7 0,1 7 0,0 0 0,0 0 0,-8-9 16,8 9 0,0 0 0,0 0 0,-5-9 15,5 9 0,0 0 0,0 0 0,0 0 16,0 0 0,0 0 0,-3-6 0,3 6 16,0 0 0,0 0 0,0 0 0,0 0 15,10-10 0,4 4 0,8-1 0,3-3 16,16 0 0,-1-4 0,7 1 0,-3 5 16,3-2 0,-7-2 0,7 3 0,-7 4 15,-6 3 0,-7-1 0,-3 1 0,0-1 16,-3 3 0,-2 0 0,-6 3 0,2-1 15,-15-2 0,16 8 0,-11-6 0,-5-2 0,0 0 16</inkml:trace>
  <inkml:trace contextRef="#ctx0" brushRef="#br0">11603 11497 0,'0'0'16,"0"0"0,0 0 0,0 0 0,0 0 0,0 0 15,78-26 0,-28 9 0,2 2 16,0 1 0,3-2 0,0 1 0,-3 2 0,2 2 16,-4-4 0,-1 0 0,-3-6 0,-2-2 15</inkml:trace>
  <inkml:trace contextRef="#ctx0" brushRef="#br0">12227 10914 0,'-6'-8'0,"6"8"0,0 0 0,0 0 0,0 0 16,0 0 0,0 0 0,49 3 16,-10 9 0,7 6 0,-4-2 0,3 9 15,3 3 0,-5 0 0,-7 2 0,5 5 0,-8-4 16,-4 7 0,-4-4 0,-3 6 0,-7-1 16,0-2 0,-15-2 0,3-3 0,-7-4 15,-5 6 0,3-8 0,0-4 0,-2-1 16,1-4 0,0-2 0,2-2 0,2-1 0,-2-6 15,5-6 0,0 0 0</inkml:trace>
  <inkml:trace contextRef="#ctx0" brushRef="#br0">13629 11010 0,'-30'-2'16,"-1"-1"0,-1 3 0,8 0 0,-5 3 16,-9 4 0,8-4 0,3 4 0,4-6 15,8 5 0,-2-3 0,6 1 0,2-1 16,-1 4 0,4-2 0,4 5 0,-1-3 0,3 5 16,3 1 0,7 5 0,1 0 0,8 4 15,9-1 0,2-3 0,5-1 0,3-2 16,-6-5 0,-6-3 0,-1-5 0,-2 2 15,-3-4 0,3-4 0,-23 4 0,28-5 16,-18 1 0,1-5 0,-2-1 0,3-3 16,3-5 0,-5 0 0,4 1 0,-3-1 15,2 0 0,-1 0 0,2 3 0,-3 3 0,-1 2 16,5 2 0,-7 2 0,5 0 16,-3 3 0,-10 3 0,25 0 0,-25 0 0,32 13 15,-14-3 0,-6 4 0,6 4 0,4 13 16,-11-3 0,-3-3 0,0-3 0,1 1 15,-4-1 0,-1 0 0,3-3 0,-7 4 16,9-9 0,-9 1 0,5-2 0,-5-4 16,2 1 0,6 0 0,-2-2 0,-6-8 0,14 9 15,-3-3 0,-11-6 0,35 3 16,-14-9 0,5 3 0,-2-6 0,15-9 0,-4 1 16</inkml:trace>
  <inkml:trace contextRef="#ctx0" brushRef="#br0">14480 11235 0,'0'0'0,"0"0"16,0 0 0,0 0 0,0 0 0,0 0 16,17 13 0,-17-13 0,6 13 0,-2-1 15,4 6 0,-3 1 0,4 3 0,2-2 0,-7 1 16,0 0 0,-2 4 0,-2-5 0,4 2 16,-4 0 0,0-2 0,0-1 15,0 1 0,0-4 0,-4-4 0,4-2 0,0-10 16,-5 16 0,5-16 0,3 13 0,-3-13 15,-3 10 0,3-10 0,0 0 0,0 0 16,9 7 0,-9-7 0,0 0 0,41-12 16,-16 2 0,15-7 0,1 0 0,4-5 0,1-4 15,1 1 0,-1-6 0,-2 1 16,-3-9 0</inkml:trace>
  <inkml:trace contextRef="#ctx0" brushRef="#br0">16182 2571 0,'-16'-5'0,"16"5"0,0 0 0,0 0 15,16-12 0,9 1 0,24-5 0,34-9 16,13 3 0,2-1 0,94-13 0,-70 13 16,-17 4 0,-3 1 0,-1 8 0,-2 2 15,-5 5 0,-8 3 0,-21 1 0,-15 1 16,5 6 0,-4-2 0,-9-2 0,-9 6 16,-12-5 0,-4 3 0</inkml:trace>
  <inkml:trace contextRef="#ctx0" brushRef="#br0">16109 2749 0,'0'0'0,"16"-18"0,23 5 0,11-7 16,41-5 0,14-3 0,86-19 0,-9 13 15,-54 13 0,-27 9 0,-4 11 0,-2 1 16,-2 9 0,0-5 0,-5 14 0</inkml:trace>
  <inkml:trace contextRef="#ctx0" brushRef="#br0">19435 6237 0,'0'0'0,"0"-8"0,0 8 0,4-10 0,-4 5 16,0 5 0,-4-13 0,4 13 0,-2-15 15,2 8 0,-3-1 0,-2-2 0,-1 0 16,0 3 0,2-2 0,-5 2 0,-2-1 15,-1 3 0,-10-2 0,-4 4 0,-1 3 16,-18 5 0,2 5 0,-4 7 0,3 6 16,3 1 0,5 4 0,1 4 0,7-3 15,4 3 0,10 2 0,-2 1 0,10-5 0,6-6 16,6-5 0,-1 7 0,6-7 0,6 1 16,1-4 0,18 5 0,0-7 0,2-1 15,-2-8 0,8-5 0,-6-5 0,6-4 16,-6-7 0,1-4 0,-6-3 15,-3 0 0,-6-7 0,-7 3 0,-4-10 0,-3 9 16,-3 2 0,-1 4 0,-2 2 0,-4 2 16,0 1 0,0 4 0,0 1 0,0 6 15,3-1 0,-3-1 0,0 8 0,-3-10 16,3 10 0,0 0 0,0-8 0,0 8 0,0 0 16,0 0 0,0 0 0,3 23 0,-3-11 15,2 7 0,-2 4 0,7-1 0,1 14 16,-4-6 0,2-5 0,2 1 0,-7-3 15,10 15 0,-7-11 0,2 1 0,3-5 16,-6 0 0,2-5 0,2 2 0,6-2 16,-8-5 0</inkml:trace>
  <inkml:trace contextRef="#ctx0" brushRef="#br0">19852 6406 0,'0'-7'16,"2"2"0,-2 5 0,6-10 0,-6 10 0,0-5 15,0 5 0,0 0 0,0 0 0,0 0 16,0 0 0,9 15 0,-8-5 0,5 1 16,-6 9 0,9 0 0,-4 0 0,-2 1 15,1-2 0,-1 2 0,0-1 0,2-2 16,2 0 0,-5-2 0,-2-4 0,6 0 0,-6-1 16,4-4 0,-4 0 0,4 1 0,-4-8 15,2 8 0,-2-8 0,0 0 0,0 0 16,0 0 0,17-23 0,-1-9 15,4 0 0,-5-3 0,2 3 0,0 5 16,-6 5 0,-3 5 0,0 2 0,2-1 16,-3 9 0,1-2 0,-3 3 0,5 2 15,-3-1 0,1 5 0,-8 0 0,19 0 0,-6 3 16,0 3 0,2 6 0,2-2 0,-1 6 16,0 1 0,1-2 0,-3 0 15,2 0 0,-2 0 0,-4-2 0,-2-2 0,7 3 16,-8 0 0,4-4 0,-4 2 0,-1-1 15,3-3 0,-3 4 0,5 3 0,0-3 16,-3-2 0</inkml:trace>
  <inkml:trace contextRef="#ctx0" brushRef="#br0">21631 9271 0,'0'0'0,"0"-17"0,2 4 0,-2 4 16,0-1 0,0-10 0,6 5 0,-6-7 16,3 2 0,-6-3 0,3 5 0,-6-2 15,4-3 0,-7 3 0,2 1 0,-1 2 16,-7 2 0,4-2 0,-2 4 0,-4 4 16,-2-3 0,-3 5 0,1 4 0,-7 0 15,3 9 0,-18 1 0,5 5 0,-1 4 16,3 4 0,4 3 0,9-3 0,1 1 0,9-3 15,2 4 0,0 1 0,7-2 0,0 4 16,8-2 0,-3-2 0,13 1 0,1 0 16,11 3 0,6-2 0,13-1 0,-4-8 15,4-2 0,1-8 0,-3 1 0,-1-3 16,-11-2 0,1-5 0,-9 0 0,2-2 16,-5-3 0,2-6 0,-7 0 0,3-3 15,-2-17 0,3 5 0,-11 4 0,-5 1 0,2 1 16,0 4 0,2 4 0,-7-6 0,2 9 15,-2-2 0,3 5 0,-3 1 0,3 0 16,-3 10 0,0-15 0,0 15 0,0-8 16,0 8 0,0 0 0,0 0 0,0 0 15,0 0 0,8 23 0,-6-11 0,4 7 16,-3 3 0,2 1 0,1 2 0,-1 9 16,0-4 0,3-5 0,1 0 0,2 6 15,0 0 0,-3-8 0,0-1 0,-1 1 16,7-3 0,-5 2 0,2-3 0,3 1 15,0 0 0,0-3 0,-5-3 0,6-1 0</inkml:trace>
  <inkml:trace contextRef="#ctx0" brushRef="#br0">22364 9202 0,'0'0'0,"0"0"0,0 0 0,0 0 15,0 0 0,0 0 0,0 0 0,0 0 16,0 0 0,0 0 0,0 0 0,0 0 15,0 0 0,0 0 0,0 0 0,0 0 16,0 0 0,0 0 0,0 0 0,0 0 16,0 0 0,0 0 0,0 0 0,0 0 0,0 0 15,0 0 0,0 0 0,0 0 0,0 0 16,0 0 0,-22 18 0,22-18 0,-2 8 16,2-8 0,-6 13 0,4-3 0,-4 0 15,4 2 0,-4 2 0,3 3 0,-5 1 16,0 5 0,3-5 0,-1 2 0,3-1 0,-2-3 15,5 0 0,0-1 0,-3-3 0,6 0 16,-3-1 0,3 1 0,2-2 16,1-1 0,7 8 0,1-7 0,2 3 0,3-3 15,4 0 0,-2-5 0,-2-1 0,6-1 16,0-3 0,-4 0 0,4-4 0,-5-4 16,1 0 0,-4 1 0,-1-3 0,1-5 15,-7-5 0,-1 4 0,-4-4 0,-5-3 16,-2-1 0,-4 1 0,-3 1 0,-4 0 15,-1 2 0,-10-9 0,2 7 0,2 1 0,2 4 16,-2 5 0,1-4 0,2 4 16,-2 4 0,10-5 0,-6 5 0,7 4 0,1-4 15,-2 3 0,9 5 0,-9-7 0,9 7 16,0 0 0,0 0 0,0 0 0,0 0 16,0 0 0,0 0 0</inkml:trace>
  <inkml:trace contextRef="#ctx0" brushRef="#br0">22839 9030 0,'0'0'16,"3"-12"0,1 4 0,5 3 0,-1-5 15,8-5 0,4 2 0,4 3 0,-2 2 16,28-9 0,-8 7 0,2-3 0,9 3 15,-5 0 0,-3 4 0,4 0 0,-2 0 16,-3 2 0,-4 0 0,-7 4 0,-6 0 0,-7-2 16,-3 2 0,-17 0 0,24 2 15,-24-2 0</inkml:trace>
  <inkml:trace contextRef="#ctx0" brushRef="#br0">23115 9099 0,'-11'5'0,"11"-5"0,0 0 0,0 0 16,0 0 0,0 0 0,0 0 0,0 0 0,48-8 15,-22 8 0,15-2 0,0-1 0,-1 3 16,10-5 0,0 5 0,-4-2 0,6 2 16,3-3 0,0 1 0,-4-4 0,4 2 15,0-4 0</inkml:trace>
  <inkml:trace contextRef="#ctx0" brushRef="#br0">24274 8783 0,'-4'-12'0,"4"-4"0,-2 7 0,-5 2 15,7 7 0,-7-15 0,4 7 16,3 8 0,-7-11 0,-2 5 0,9 6 0,-15-9 16,7 3 0,8 6 0,-22 0 0,22 0 15,-35 10 0,17-3 0,-5 6 0,-2-1 16,-5 13 0,9-3 0,-7 7 0,9 1 15,3-2 0,3-4 0,6-2 0,5 4 16,-1-4 0,3 1 0,8-5 0,0 2 16,6 0 0,2-6 0,1 0 0,2-4 15,3 1 0,0-4 0,-1-2 0,1-5 0,-2 0 16,-4-2 0,-2-3 0,5-5 0,-2-3 16,-4-4 0,-2 0 0,0 0 15,-3-5 0,-2 6 0,-3-10 0,-3 7 16,0-4 0,2 3 0,-2 4 0,-2 4 0,2 0 15,0 12 0,-3-14 0,3 14 0,0-10 16,0 10 0,0 0 0,-3-10 0,3 10 16,0 0 0,0 0 0,0 0 0,-3 32 15,3-9 0,3-2 0,-3 2 0,3 2 16,0 13 0,-1 0 0,4-12 0,-1 2 0,0 9 16,1-11 0,-4-1 0,5 1 0,-5-7 15,4 4 0,-4 0 0,4-5 0,1 3 16,-3-7 0,1 1 0,3-6 0,0-2 15</inkml:trace>
  <inkml:trace contextRef="#ctx0" brushRef="#br0">24557 9170 0,'7'-5'16,"-7"5"0,7-10 0,-7 10 0,0 0 16,3-7 0,-3 7 0,0 0 0,0 0 15,0 0 0,13 19 0,-10-6 0,1 7 16,-1 0 0,-1 4 0,-2 1 0,5 10 15,-5-4 0,6 7 0,-4-11 0,1-2 16,-1-4 0,1 2 0,6-5 0,-7 1 16,1-3 0,3-8 0,-1 0 0</inkml:trace>
  <inkml:trace contextRef="#ctx0" brushRef="#br0">24987 8873 0,'0'0'0,"0"0"0,-5-10 0,5 10 16,0 0 0,0 0 0,0 0 0,0 0 16,11-14 0,11 7 0,1 0 15,17-6 0,-1 3 0,4 3 0,0 1 0,2-6 16,-7 11 0,-3 1 0,-5-3 15,-5 0 0,-3 6 0,0-3 0,-8 3 0</inkml:trace>
  <inkml:trace contextRef="#ctx0" brushRef="#br0">25149 9086 0,'0'0'0,"0"0"0,0 0 0,0 0 16,0 0 0,0 0 0,0 0 0,0 0 15,0 0 0,54-9 0,-31 3 0,1 4 16,17-4 0,-9 4 0,8 1 0,1 1 16,-3 0 0,-5-3 0,-3-5 0</inkml:trace>
  <inkml:trace contextRef="#ctx0" brushRef="#br0">26050 8638 0,'-3'-8'0,"3"8"0,-11-10 0,11 10 16,-7-5 0,7 5 0,0 0 0,-26 0 15,26 0 0,-36 13 0,18-3 0,-5 5 16,4 2 0,-11 9 0,11-4 0,0 1 16,5-5 0,-2 16 0,5-9 0,5-1 0,6-5 15,0 4 0,3-1 0,5 1 0,0-3 16,6-4 0,0 2 0,9-4 0,-8-1 15,6-3 0,0-4 0,0 0 0,-5-3 16,3-3 0,-4 0 0,-15 0 0,24-9 16,-5-2 0,-5-2 0,-1-4 0,-1-3 15,-1 0 0,-7-1 0,5-2 0,-3 8 16,-3-8 0,2 7 0,-2 1 0,1 1 0,0 4 16,-4 1 0,0 9 0,5-16 15,-5 16 0,4-6 0,-4 6 0,0 0 16,0 0 0,0 0 0,0 0 0,0 0 15,13 31 0,-5-14 0,-3 5 0,0-2 16,2 2 0,-2 0 0,0 3 0,3-4 0,-2 2 16,0-3 0,2 0 0,0-2 0,-4-2 15,3-4 0,0-5 0,-3 1 0,4-5 16</inkml:trace>
  <inkml:trace contextRef="#ctx0" brushRef="#br0">26554 8941 0,'6'8'0,"-1"-2"0,-2 6 16,-1 8 0,-4 3 0,2 2 0,-8 11 15,-5 2 0,6-12 0,-2 2 0,-2-6 16,6-5 0,-3 3 0,3-4 0,1-5 0,2 1 16,-1-2 0,3-2 0,0-8 15,0 12 0,5-7 0,4 3 0,1-6 16,-10-2 0,37 0 0,7-10 0,4 1 0,2-12 15</inkml:trace>
  <inkml:trace contextRef="#ctx0" brushRef="#br0">27060 8880 0,'-4'-7'0,"4"7"0,-8-6 16,8 6 0,0 0 0,-2-10 0,2 10 15,0 0 0,14-15 0,4 8 0,5-3 16,5 3 0,10-9 0,9 7 0,-4-1 16,0-2 0,2 6 0,-12 0 0,7 6 15,-10-4 0,-6-2 0,2 6 0</inkml:trace>
  <inkml:trace contextRef="#ctx0" brushRef="#br0">27402 8932 0,'0'0'0,"0"0"0,0 0 0,0 0 0,0 0 15,0 0 0,0 0 0,0 0 0,33-10 16,-11 6 0,0 0 0,1 1 0,6-2 16,-4 3 0</inkml:trace>
  <inkml:trace contextRef="#ctx0" brushRef="#br0">28411 8690 0,'0'-10'0,"0"10"16,0 0 0,2-10 0,-2 10 0,0 0 15,5-7 0,-5 7 0,8-8 0,3 3 0,-1 0 16,10 0 0,5 0 0,1 0 0,0 0 16,-1 5 0,18 0 0,1 0 0,-4 3 15,3 1 0,-11-4 0,10 0 0</inkml:trace>
  <inkml:trace contextRef="#ctx0" brushRef="#br0">29092 8673 0,'0'0'0,"17"-6"0,-17 6 15,0 0 0,4-4 0,-4 4 0,0 0 16,9-8 0,-1 3 0,2 2 0,10 1 16,5-3 0,0 0 0,18 2 0</inkml:trace>
  <inkml:trace contextRef="#ctx0" brushRef="#br0">29773 8665 0,'0'0'0,"8"-8"0,-8 8 16,7-7 0,7-1 0,-5 4 0,16-6 16,13-3 0,-5 3 0,5 1 0,8 0 15,-3 6 0,-2-4 0</inkml:trace>
  <inkml:trace contextRef="#ctx0" brushRef="#br0">30380 8569 0,'11'0'0,"-11"0"0,14-6 15,-14 6 0,15-2 0,-15 2 0,0 0 16,10-5 0,-10 5 0,8-5 0,-8 5 0,9-5 15,-9 5 0,17-2 0,-4-1 16,8-2 0,3 1 0,19-6 0</inkml:trace>
  <inkml:trace contextRef="#ctx0" brushRef="#br0">31071 8526 0,'5'-10'0,"-5"10"16,3-8 0,-3 8 0,3-6 0,-3 6 15,1-9 0,3 3 0,-4 6 0,6-10 16,-6 6 0,5-2 0,-5 6 0,6-10 16,-1 8 0,-5 2 0,4-10 0,0 7 0,-1-1 15,-3 4 0,9-6 0,-9 6 0,5-7 16,-5 7 0,3-3 0,-3 3 0,0 0 16,16-7 0,-5 4 0,0 3 0,12 0 15,3-2 0,15 0 0,6 2 0,0-2 16,-1 2 0,-2 0 0,0 0 0,2 0 15,-5 2 0,3-4 0,-10 0 0,-8 4 16</inkml:trace>
  <inkml:trace contextRef="#ctx0" brushRef="#br0">31252 8706 0,'0'0'0,"0"0"0,0 0 16,0 0 0,0 0 0,0 0 0,0 0 16,27-16 0,-3 16 0,1-6 0,-1 5 15,19-5 0,-3 2 0,4 2 0,-6 1 16,9 2 0,-6 1 0,-1-4 0</inkml:trace>
  <inkml:trace contextRef="#ctx0" brushRef="#br0">32219 8341 0,'-4'-9'0,"4"9"0,-5-14 16,0 11 0,-4-6 0,9 9 0,-20-6 15,7 4 0,-8-1 0,-5 3 0,2 3 0,-16 4 16,12 3 0,0-3 0,6 3 0,1 2 15,-1 0 0,2 1 0,4 2 0,2 1 16,1 2 0,1 2 0,7-1 0,0 1 16,5-1 0,1 1 0,5 0 0,6-2 15,-1-5 0,4 1 0,0-2 0,7-3 16,0-1 0,2-6 0,17-4 0,2-3 16,-4-4 0,-9-3 0,9-5 0,-3-4 0,-3-7 15,-6 4 0,3-5 0,-2-1 0,-2-1 16,-6 6 0,-8 5 0,3 2 15,-4 6 0,-3-1 0,-2 3 0,0 4 0,-4-1 16,-2 7 0,8-8 0,-8 8 0,0 0 16,8-2 0,-8 2 0,0 0 0,0 0 15,2 19 0,-2-9 0,0 3 0,0 6 16,0 0 0,-2 2 0,2 1 0,0 4 0,0-3 16,-4 15 0,4-9 0,0-7 15,4 1 0,-8-3 0,3 2 0,1-3 16,0 0 0,0-6 0,0-3 0</inkml:trace>
  <inkml:trace contextRef="#ctx0" brushRef="#br0">32535 8534 0,'4'-10'0,"-3"2"0,3 0 0,1 2 16,-5 6 0,4-8 0,-4 8 16,4-7 0,-4 7 0,0 0 0,0 0 15,0 0 0,0 0 0,0 0 0,19 25 0,-19-15 16,9 9 0,-4 1 0,-2-4 0,2 9 15,-1-5 0,-4 3 0,2-3 0,1-2 16,-3-5 0,-3 0 0,6 0 0,-3-1 16,0-2 0,3 0 0,-3-3 0,3 3 15,-3-10 0,2 12 0,-2-12 0,8 3 16,-8-3 0,17 0 0,-17 0 0,35-15 16,-13 5 0,2 3 0,-1-6 0,-4 1 0,0 1 15,-3-1 0,1 7 0,-3-3 16,-5 5 0,5-3 0,-7 2 0,-7 4 15,0 0 0,19 3 0,-19-3 0,11 7 16,-3-1 0,-3 3 0,1 2 0,2 2 16,0 4 0,0 0 0,-1 0 0,0 2 0,-4-6 15,1 0 0,0 0 0,-1-4 0,-1 1 16,1 0 0,1-4 0,-4-6 0,1 10 16,-1-10 0</inkml:trace>
  <inkml:trace contextRef="#ctx0" brushRef="#br0">33148 8577 0,'0'0'0,"-2"-14"0,4 5 0,1-1 16,3 2 0,-3-2 0,2 2 0,4 2 16,-2-4 0,13 1 0,-1-1 0,6-3 15,-2 3 0,0 5 0,-1-3 0,2 6 16,-7-1 0,-1 3 0,-3-2 0,-13 2 15,17 2 0,-17-2 0,9 5 0,-9-5 0,0 0 16,-5 13 0,5-13 0,-9 13 16,1-6 0,0-2 0,8-5 0,-20 15 15,14-9 0,-3 3 0,0-6 0,1 3 0,8-6 16,-11 8 0,8-4 0,3-4 0,-8 5 16,8-5 0,0 0 0,0 0 0,5 13 15,-5-13 0,14 5 0,8-1 0,-1 0 16,2-4 0,1 2 0,3-2 0,16-2 0,-3-2 15,-4 0 0,-11-1 0,-4 0 0,-2-3 16,-3 3 0,-1 1 0,-2-4 16,-4 6 0,-9 2 0,16-10 0,-11 6 0,-5 4 15,0 0 0,3-6 0,-3 6 0,0 0 16,0 0 0,0 0 0,0 0 0,0 0 16,0 0 0,0 0 0,-24 24 0,15-14 15,2 0 0,6 0 0,1 3 0,-3-1 16,6 0 0,-3 7 0,5-3 0,0-2 15,2-1 0,1-3 0,0-4 16,3 0 0,0 0 0,10 1 0,1-7 0,-2 3 16,-2-6 0,-1-3 0,-4-1 0,-1-3 15,4-4 0,-7 1 0,-2-2 0,-4 2 0,0 1 16,-3 12 0</inkml:trace>
  <inkml:trace contextRef="#ctx0" brushRef="#br0">27860 9910 0,'-22'-5'0,"5"2"0,8 1 16,-1-1 0,1 1 0,9 2 0,-13-2 0,13 2 15,-8-3 0,8 3 0,0 0 16,0 0 0,-9-5 0,9 5 0,0 0 16,0 0 0,67-8 0,-18 4 0,38-5 0,4-1 15,4 2 0,10 1 0,-1-4 0,87-8 16,-60 6 0,-21 10 0,79-13 0,-61 6 15,-23 3 0,-4-4 0,0 7 16,4-6 0,-12 3 0,-10 1 0,-15-1 0,-15 4 16,-3-1 0,-1 1 0,-2 0 0,-4 1 15,-1 1 0,-9-2 0,-6 0 0,-6 0 16,-4 0 0,0 3 0,-4 0 0,-13 0 16,24-3 0,-24 3 0,9-4 0,-9 4 15,0 0 0,0 0 0,11-3 0,-11 3 0,0 0 16,0 0 0,0 0 0,-44 0 0,6 0 15,-11 0 0,-4 3 0,-3 1 16,-38-1 0,-2 3 0,-2 1 0,-3 1 0,-9-4 16,3 4 0,-79 12 0,69-11 0,16 2 15,-10-1 0,-75 4 0,63-2 0,25 1 16,-3 0 0,-1-1 0,-5 3 0,-4-7 16,-71 15 0,56-8 0,28-5 0,-1 0 0,-5 0 15,-3 0 0,7 3 0,-87-1 0,67-6 16,29 5 0,-6-1 0,-9-3 0,-80 5 15,68-7 0,17-2 0,-3 3 0,-88 6 16,67-5 0,-65 2 0,70-2 0,22 2 16,-6-9 0,-1 1 0,0-1 0,0 2 15,-5 1 0,4-3 0,-1 0 0,-6 3 16,-73-1 0,63-7 0,32 2 0,-1 1 16,-5 1 0,10-6 0,-3-2 0,5 6 15,3-6 0,16 5 0,-18-4 0,20 0 16,9 1 0,0-3 0,4 0 0,-1 2 0,0-3 15,3 1 0,-1-2 0,-4-1 0,5 3 16,-7 0 0,8 0 0,1-2 0,0-1 16,-1 6 0,3-2 0,0 0 0,0 0 15,3-1 0,-2 2 0,1 2 0,2-2 16,3 0 0,-3 1 0,11 1 0,2 0 16,1 0 0,5 2 0,-3-6 0,4 4 15,-3-2 0,0 3 0,2-5 0,1 0 0,0 0 16,0 0 0,-3-2 0,-9-4 0,6 1 15,1 4 0,-8-9 0,9 8 16,0-4 0,1 4 0,-12-5 0,9 0 0,2 5 16,4-4 0,-1 6 0,-1-6 0,-14-3 15,3-5 0,10 7 0,1-1 0,5 5 16,-2-5 0,4 4 0,-3-2 0,-2-1 16,6-1 0,0 2 0,-2-4 0,2 3 15,-1-3 0,2 0 0,1 3 0,0-3 16,-2 1 0,5-1 0,-4 2 0,3 2 15,-3-2 0,3 1 0,-2-4 0,4 5 0,1-2 16,-1-3 0,2 0 0,-3 4 16,1-6 0,1 7 0,-1-7 0,1 1 0,2 3 15,1-3 0,0 2 0,-1-3 0,-2 1 16,2 3 0,1-3 0,-4 2 0,1 0 16,3 1 0,1 0 0,0 3 0,-6-1 15,8 4 0,-3-7 0,2 5 0,-2 2 16,2-1 0,3 2 0,-2 2 0,0-2 0,2 1 15,0 1 0,0-2 0,0 1 16,0 3 0,4-4 0,-1 2 0,5 0 16,4-7 0,1 1 0,0 0 0,1 1 0,6 3 15,-4-3 0,5 2 0,2 1 0,15-2 16,2-1 0,-1 0 0,8 3 0,-2-1 16,8 0 0,0 1 0,2 2 0,1 1 15,37-1 0,-3-2 0,7-1 0,-2 3 16,6-1 0,-1 2 0,-2-1 0,-5 1 15,5 2 0,2-3 0,-4 0 0,-1 3 16,4-1 0,-4 1 0,6 1 0,7-1 16,-5 4 0,5-4 0,-2 2 0,4 1 15,84 0 0,-76-2 0,-22 4 0,2 2 0,4-3 16,2 3 0,3 0 0,-3-4 0,85 1 16,-72 0 0,-25 3 0,-4-4 0,9-2 15,-4 4 0,3-6 0,2 3 0,3 0 16,-5-2 0,3 2 0,-6 0 0,1-1 0,-2 3 15,-8-4 0,-17 5 0,-7 1 16,23-4 0,1 1 0,3 2 0,-21 2 16,22-2 0,-23 2 0,-7-2 0,32 2 0,1-3 15,-1 0 0,1-1 0,-2 1 0,11 3 16,-6-4 0,6-2 0,-2 4 0,-2 0 16,3-4 0,5 4 0,-9 0 0,4-6 15,3 1 0,-1-3 0,3 4 0,0 3 16,1-4 0,0-3 0,0 2 0,1 0 15,2 3 0,77-5 0,-67-2 0,-25 2 16,-1 0 0,2 5 0,0-4 0,0 0 16,-8 5 0,1-3 0,-2 0 0,0 1 15,-16 1 0,-12 3 0,26 0 0,-16-4 0,-8 2 16,-4 1 0,6 0 0,-6 1 0,0 0 16,36 4 0,-26-4 0,-9 2 0,1-3 15,-6 3 0,2 0 0,-4-3 0,0 3 16,-7 0 0,-2 3 0,4-3 0,-10 0 15,-8 0 0,-1 0 0,2 0 0,0 0 16,-4 0 0,5 3 0,-5-3 0,4 0 16,-1 0 0,4 0 0,14 2 0,43-7 15,-41 8 0,-3-3 0,0 0 0,1 2 16,-9 0 0,7-2 0,-10 3 0,-2 0 16,-8-3 0,3 2 0,-8-2 0,-1 2 15,3 1 0,0-3 0,-6 3 0,1-3 16,-2 0 0,-2 2 0,4 0 0,0 1 15,-4-1 0,5 1 0,6 0 0,0 1 16,2 0 0,-1 0 0,2-2 0,1 1 16,0-2 0,0 2 0,2 0 0,-3-3 15,4 0 0,-4 0 0,1 0 0,0 0 16,0 0 0,-7 0 0,-3 0 0,-2 0 0,-13 0 16,25 0 0,-25 0 0,18 0 0,-9 3 15,-9-3 0,21 0 0,-21 0 0,19 3 16,-5-3 0,-14 0 0,25 0 0,-3 1 15,0 1 0,-6 1 0,7-3 0,0 4 0,0-4 16,1 1 0,1-1 0,0 0 16,0-1 0,-4 2 0,4-2 0,-2 2 15,-4-1 0,-10 0 0,-9 0 0,26-1 0,-13 1 16,-13 0 0,25 0 0,0-4 0,-7 4 16,6-3 0,5 1 0,-2 1 15,1-2 0,15 0 0,-2 0 0,3 0 0,0-1 16,-11 2 0,11-3 0,-3 5 0,0-5 15,-5 0 0,-9 2 0,1-2 0,-12 1 16,6 1 0,-6-2 0,-1 3 0,-3-1 16,-2 3 0,-10 0 0,23-3 0,-15-1 15,-8 4 0,17-3 0,-6 0 0,-11 3 16,0 0 0</inkml:trace>
  <inkml:trace contextRef="#ctx0" brushRef="#br0">23383 10899 0,'22'22'0,"-14"-4"16,1 3 0,4 16 0,-2 2 0,-2 4 16,-1-2 0,-4 6 0,0 6 0,-8-2 15,2 0 0,0 0 0,-6-3 0,4 0 16,-3-5 0,0 0 0,3-4 0,-2-5 0,6-6 15,-5-4 0,1-7 0,4-4 16,-2-1 0,2-2 0,2 0 0,-2-10 0,4 13 16,1-9 0,3-2 0,14 2 0,6-2 15,18-8 0,1 0 0,4-4 0,4-3 16,0 1 0,3-1 0,-11 3 0,2 3 16,-6-3 0,4 1 0,-6 3 0,-9 2 15,-4-1 0,-5 3 0,-3-3 0,0 5 16,-6 0 0,2-3 0</inkml:trace>
  <inkml:trace contextRef="#ctx0" brushRef="#br0">24437 11532 0,'0'0'0,"-6"-4"16,6 4 0,0 0 0,-9-6 0,9 6 16,0 0 0,-1-4 0,1 4 0,0 0 0,0 0 15,0 0 0,0 0 0,-6-8 0,6 8 16,0 0 0,0 0 0,0 0 0,0 0 16,0 0 0,0 0 0</inkml:trace>
  <inkml:trace contextRef="#ctx0" brushRef="#br0">24999 11195 0,'0'0'0,"2"-8"16,-2 8 0,0 0 0,0 0 0,0 0 15,0 0 0,0 0 0,0 0 0,0 0 16,14 28 0,-12-18 0,1 13 0,1-2 16,-4 1 0,1-1 0,3 7 0,-2 7 0,1-4 15,1-3 0,-4 9 0,1-8 0,2-4 16,2-2 0,-2 0 0,1 0 0,1 2 16,-3-2 0,1-4 0,1-3 0</inkml:trace>
  <inkml:trace contextRef="#ctx0" brushRef="#br0">25319 11273 0,'4'-7'16,"-4"7"0,10-12 0,-6 9 0,-4 3 15,0 0 0,12-7 0,-12 7 0,0 0 16,22 10 0,-14-5 0,3 5 0,3 4 15,-1 4 0,-1 1 0,-2 1 0,-2 0 0,4 1 16,-7 2 0,3-6 0,-3 6 16,-2-3 0,1-1 0,1-5 0,-5 1 15,3-2 0,-3-3 0,0 0 0,0-3 0,0 4 16,0-11 0,0 8 0,0-8 0,0 0 16,0 10 0,0-10 0,0 0 0,0 0 15,0 0 0,0 0 0,0 0 0,7-29 16,-4 19 0,5-7 0,-2-2 0,0 0 15,4 1 0,-2 0 0,4 1 0,-2-2 16,7 1 0,-6 2 0,5 2 0,1 2 16,-4-1 0,10 3 0,-7 0 0,5 0 15,0 7 0,0-2 0,-5 5 0,-2-3 16,-1 3 0,1 3 0,8 3 0,-5 3 0,-3 0 16,0 3 0,1 3 0,-6 0 0,4 2 15,-5 0 0,-3 4 0,5-2 0,-3 3 16,-1-1 0,2 2 0,1-1 0,-2 4 15,-1-4 0,4-3 0,1 3 0,8 11 16,1-10 0,0-4 0,-2-5 0,6-2 16,15 6 0,0-9 0,2-9 0,1 0 15</inkml:trace>
  <inkml:trace contextRef="#ctx0" brushRef="#br0">26611 11175 0,'-23'-8'0,"5"6"16,2 0 0,-1 4 0,-5 0 0,0 6 16,-3 0 0,-13 9 0,5 3 0,-2-1 0,5 3 15,5 0 0,6-1 0,0-5 16,8 6 0,-3 1 0,6-3 0,4 1 0,0-1 16,4 0 0,4 0 0,3-3 0,2 0 15,6 1 0,0-8 0,6 0 0,4 0 16,0-3 0,1-2 0,16-5 0,-6-2 15,1-6 0,1-4 0,4-6 0,-4-2 16,-8-5 0,-2-4 0,2-8 0,-3-2 16,-2-3 0,-1-7 0,4-22 0,-3-5 15,-6 21 0,-3-19 0,-8 16 0,-2 7 0,-1-25 16,1 17 0,-6 9 0,0 0 0,2 3 16,1 6 0,2-2 0,-5 8 15,0 7 0,-2 3 0,2 10 0,0 0 0,-3 5 16,3 1 0,0 9 0,-3-12 15,3 12 0,0 0 0,0 0 0,0 0 0,-30 25 16,11 11 0,0 5 0,0 6 0,3 6 16,-9 25 0,8-1 0,1-1 0,12-18 15,-6-7 0,10-2 0,3-1 0,4 0 16,2 0 0,5-2 0,0-2 0,7 0 16,4-9 0,5 7 0,7-7 0,2-1 0,4-2 15,6-2 0,-1-5 0,32 6 0,-20-8 16,-4-8 0,-5-5 0,6-5 0,-2 0 15,0-8 0,-2-1 0,-10-4 0,5-5 16,0-4 0,-7-5 0,-2-2 0,-7-6 16,1-4 0,-5-4 0,-5-1 0,0-5 15,-6 1 0,-1 0 0,-2 0 0,-6 4 16,-3-4 0,0 9 0,-5 5 0,0 4 16,-2 7 0,-4 1 0,1 2 0,2 4 15,-2 1 0,0 0 0,-1 2 0,-1 1 0,0 2 16,-2-2 0,9 7 0,-10-7 0,10 7 15,-14 0 0,14 0 0,0 0 16,-22 7 0,-6 10 0,16-3 0,-4 4 16,1 0 0,-6 15 0,1-2 0,3 2 15,1-1 0,-2 3 0,8-8 0,2-2 16,0-5 0,6 2 0,-3 1 0,5-2 16,3 2 0,7-1 0,0 15 0,10-8 15,-2-2 0,11 0 0,4 1 0,2-2 0,1 2 16,5-6 0,3-5 0,2 1 0,2-7 15,-6-1 0,4-1 0,1-5 0,3-2 16,-7-2 0,4-2 0,-6-5 0,-3-3 16,4-2 0,-1-5 0,-6-3 0,-2-5 15,0-3 0,-1-1 0,-4-1 0,-3-1 16,0 1 0,-4 3 0,-7 8 0,-3 1 16,0 6 0,-7 2 0,5 2 0,-1 1 15,-1 2 0,-7 5 0,0 0 0,16-1 16,-16 1 0,10 11 0,-1-1 0,-1 10 0,2 19 15,0 0 0,3 3 0,-5 8 16,1 1 0,-1 26 0,2 1 0,2 6 16,-7-5 0,3 0 0,0 1 0,-2 0 0,-4-2 15,-2-3 0,0 2 0,0-15 0,-2-17 16,2 1 0,-3-5 0,3-4 0,0-4 16,0-7 0,0-8 0,0-3 0,0 0 15,-3-2 0,3-3 0,0-3 0,0-1 0,0-6 16,-3 10 0,3-10 0,0 0 15,0 0 0,0 0 0,-5-33 0,2 7 16,1-15 0,-4-6 0,4-6 0,2-24 0,0-5 16,-3 2 0,3-6 0,0-3 0,0 1 15,0 2 0,5-1 0,-2 1 0,0 5 16,2-3 0,3 8 0,3 1 0,-2 13 16,4 16 0,2-2 0,0 0 0,2 3 0,4-1 15,4 8 0,5 2 0,0 1 16,3 8 0,2 3 0,7-1 0,-5 7 15,8 6 0,-4-1 0,0 9 0,-11 0 16,-2 8 0,-6 0 0,-1 6 0,-3 5 16,5 15 0,-4 1 0,-4 5 0,-10 6 0,-7-4 15,-4 7 0,-6-3 0,-4 0 0,-6 0 16,-5-2 0,-6-2 0,0-3 0,-2 4 16,-6-11 0,-1 4 0,-1-4 0,-4-7 15,6-1 0,2-5 0,2-2 0,7-6 16,5 0 0,8-3 0,-1-2 0,3-2 0,3 4 15,12-4 0,-23-6 0,23 6 16,-11-6 0,11 6 0,0-10 0,0 10 0,8-13 16,0 6 0,0 0 0,4-1 0,8-2 15,3 0 0,-4 3 0,4 1 0,1-1 16,-4 0 0,-4 3 0,0 0 0,-3 2 16,-1 0 0,-12 2 0,16-5 0,-16 5 15,14-2 0,-14 2 0,13-5 0,-13 5 16,9-3 0,-9 3 0,0 0 0,11-2 15,-11 2 0,0 0 0,0 0 0,0 0 0,0 0 16,0 0 0,0 0 0,0 0 0,0 0 16</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30219 2396 0,'0'0'15,"9"-10"0,-9 8 0,0 2 0,2-8 16,-2 8 0,0 0 0,6-7 0,-6 7 16,0 0 0,3-5 0,-3 5 0,0 0 15,0 0 0,0 0 0,0 0 0,0-7 16,0 7 0,0 0 0,0 0 0,0 0 16,0 0 0,0 0 0,0 0 0,0 0 0,-20 2 15,-4 3 0,-23 0 0,-5 2 0,-30 8 16,1 0 0,-10-2 0,5 2 0,-6-2 15,1-5 0,-2-3 0,0 0 0,2 2 16,-2 3 0,6-2 0,3-6 0,-2 8 16,23-7 0,14 3 0,0 1 0,-3-1 15,5 0 0,3 0 0,4-1 0,7-3 16,8-2 0,5 4 0,5-2 0,0 0 16,2 1 0,-1 0 0,14-3 0,-20 4 0,6 1 15,2 0 0,4 3 0,-2-3 0,-2 1 16,4 6 0,-4-5 0,2 9 0,-1 2 15,-3-1 0,3 1 0,2 2 0,4 1 16,-8 26 0,5-11 0,4-5 16,-1 6 0,-1-3 0,6 9 0,0-5 15,-3 4 0,1 5 0,-2-2 0,4 3 16,-1 0 0,-4 3 0,10-1 0,-5 4 16,1 23 0,-1-18 0,-1 17 0,-2-17 15,3 18 0,-2-19 0,-1 23 0,3-20 0,0 17 16,-4 1 0,-1-3 0,2 2 0,-2-19 15,0-7 0,-3 27 0,1-6 0,2 2 16,-5-17 0,2-9 0,-4 1 0,1-3 16,0-3 0,0 2 0,0-3 0,0 2 15,0-4 0,3-1 0,1-3 0,-2-8 16,1-4 0,2-5 0,4-1 0,-4-2 0,3-4 16,-3-3 0,6 0 0,-2 0 15,2-2 0,-3-1 0,3-7 0,3 12 16,-3-12 0,2 6 0,-2-6 0,15 8 0,-5-5 15,-10-3 0,38 3 0,7-1 16,1-4 0,2-1 0,8 0 0,-2 1 0,32-6 16,1 4 0,4-2 0,-1 2 0,3-2 15,-2 3 0,-1 3 0,-2-3 0,10 6 16,-7-6 0,-4 7 0,4-4 0,-2 2 16,3 4 0,-27-3 0,18 4 0,-16-4 15,-12-2 0,0 1 0,33-2 0,-26 6 0,-12-4 16,2 1 0,-3 0 0,-3-3 15,7 2 0,-4 0 0,-3-2 0,1 0 0,-3 0 16,-4 0 0,2 0 0,-6-2 0,2 0 16,-3-1 0,7 3 0,-9-3 0,-6-1 15,-3 0 0,-2 2 0,0-2 0,1 1 16,-2-1 0,1-5 0,-4 3 0,7-1 16,-3-3 0,-2 2 0,0-4 0,3-1 0,-6 1 15,2-4 0,-2 0 0,-1 1 16,-2-3 0,-4-1 0,1-3 0,0 0 0,0-13 15,0-1 0,-2-2 0,-3-4 0,-6-2 16,-4 2 0,-1-5 0,-4 1 0,-3-4 16,-6 0 0,2 2 0,-11-27 0,-3 5 15,5 11 0,0 12 0,-5-22 0,-2 1 16,3 9 0,6 15 0,-2-6 0,-1 4 16,5-4 0,-7 4 0,4-2 0,3-2 15,-5 1 0,-1 8 0,2-6 0,2 3 16,0-1 0,-7 4 0,2-4 0,4 0 0,2 4 15,4-3 0,-6 4 0,3-1 16,2 3 0,-3 3 0,1-2 0,6 10 0,5 2 16,-5 8 0,8-6 0,-4 7 0,-1-1 15,4 1 0,0 2 0,6 5 0,-5-1 16,5-2 0,-4 6 0,1 2 0,5 4 16,-6-13 0,6 13 0,-4-10 0,4 10 15,-7-8 0,7 8 0,0 0 0,-2-7 16,2 7 0,0 0 0,0 0 0</inkml:trace>
  <inkml:trace contextRef="#ctx0" brushRef="#br0">28919 3502 0,'0'0'0,"0"0"0,0 0 16,0 32 0,0-11 0,0 16 0,-3 2 16,1-1 0,-1 5 0,0-2 0,0 1 0,0 2 15,1-3 0,-1 4 0,-3-6 0,1-1 16,2-1 0,1-9 0,-1-3 16,3-5 0,-3 1 0,1-4 0,2-4 0,0-2 15,-3 1 0,3-4 0,-3 0 0,3-8 16,0 10 0,0-10 0,-3 9 0,3-9 15,0 0 0,0 0 0,0 0 0,0 0 16,0 0 0,11-45 0,-3 10 0,0-4 16,1-3 0,-1 1 0,3-2 0,-3 4 15,0 0 0,1 2 0,-4-3 0,-2 14 16,2-2 0,-2 4 0,1 1 0,4 1 0,-8 0 16,6 3 0,-5-2 0,-1 4 0,3 3 15,-1 1 0,1 3 0,-3 1 16,3-1 0,-1 2 0,1 0 0,-3 8 0,4-12 15,-4 12 0,3-11 0,-3 11 0,2-6 16,-2 6 0,0 0 0,0 0 0,0 0 16,16-3 0,-16 3 0,0 0 0,19 10 15,-8-1 0,-2-6 0,2 7 0,5 6 16,1-4 0,2 3 0,-2 0 0,-1-1 16,2 1 0,-1 0 0,3 0 0,-3 0 15,1-4 0,-2 4 0,-2-5 0,0-3 0,-5-2 16</inkml:trace>
  <inkml:trace contextRef="#ctx0" brushRef="#br0">29546 3392 0,'0'-7'0,"0"7"15,0 0 0,0-7 0,0 7 16,0 0 0,0 0 0,0 0 0,0 0 15,0 0 0,0 0 0,-16 31 0,1-11 0,-4 12 16,-4 5 0,-8 0 0,3 3 16,-2 0 0,0-2 0,0-1 0,2 0 0,2-1 15,-4-3 0,5-3 0,3 1 0,5-8 16,1-5 0,4-4 0,4-1 0,1-3 16,1-2 0,1-1 0,-1-2 0,6-5 15,-6 5 0,6-5 0,0 0 0,0 0 16,0 0 0,0 0 0,12-35 0,1 12 0,9-13 15,3-4 0,3 3 0,-2 1 16,2-5 0,-1 3 0,-2 3 0,1 1 16,0 2 0,-7-1 0,6 5 0,-3 6 0,-6 1 15,-2 5 0,-1 3 0,-1-2 0,2 5 16,-7 0 0,1 3 0,1-1 0,-1 0 16,-8 8 0,13-7 0,-4 5 0,-9 2 15,8-6 0,-8 6 0,0 0 0,0 0 16,25 15 0,-18-7 0,4 8 0,-2 5 15,-1 1 0,3 13 0,-2 5 0,-1-1 16,0 4 0,-3 2 0,-1-1 0,-3 6 16,3 0 0,-4-4 0,0 2 0,0-4 15,-4 2 0,4-4 0,0-3 0,-1 1 16,-3-3 0,2-7 0,2-3 0,0-5 0,-3-1 16,0 2 0,3-1 0,0 1 0,-3-3 15,3-2 0,-2-2 0,2-4 0,0-2 16</inkml:trace>
  <inkml:trace contextRef="#ctx0" brushRef="#br0">29948 4080 0,'0'0'16,"0"0"0,6-7 0,-6 7 0,0 0 15,0 0 0,0 0 0,0 0 0,0 0 16,0 0 0,0 0 0,0 0 0,0 0 16,0 0 0,0 0 0,0 0 0,-19 25 15,19-25 0,0 0 0,-11 7 0,11-7 16,-9 3 0,9-3 0,0 0 0,-12 2 16,12-2 0,0 0 0,0 0 0,-18 0 15,18 0 0,0 0 0,0 0 0,0 0 0,0 0 16,0 0 0,0 0 0,0 0 0,0 0 15,0 0 0,0 0 0,0 0 0,0 0 16,0 0 0,0 0 0,0 0 0,39 10 16,-30-5 0,-5 5 0,4-2 0,-1 2 15,4 11 0,-7 1 0,-1 1 0,-3 1 16,-3 13 0,-1 1 0,-7-3 0,-4 1 16,-2-4 0,4-3 0,0-4 0,1-4 0,3-2 15,-4 0 0,0-4 0,5 0 0,-1-5 16,1 0 0,5-4 0,1 2 0,2-8 15,-3 14 0,3-14 0,-5 6 16,5-6 0,-3 7 0,3-7 0,0 0 0,0 0 16,0 0 0,16 5 0,-16-5 0,35-2 15,-7-1 0,16-2 0,-13 3 0,-1-4 16,-3 6 0,-3-4 0,1-2 0,3 2 16,-4 2 0,4-4 0,-6 5 0,2-4 15,-5 0 0</inkml:trace>
  <inkml:trace contextRef="#ctx0" brushRef="#br0">30466 4174 0,'5'-5'0,"-5"5"15,0 0 0,0 0 0,0 0 0,0 0 16,-5 27 0,-1-7 0,1 1 0,-9 17 15,1-3 0,-1 1 0,4-1 0,-7 3 16,5-10 0,-6 5 0,9-8 0,-5-1 16,4-2 0,-2-4 0,7-1 0,1-5 0,-5-2 15,5 0 0,1-3 0,-2 1 0,5-8 16,-5 10 0,5-10 0,-6 4 0,6-4 16,0 0 0,0 0 0,0 0 0,-7-27 15</inkml:trace>
  <inkml:trace contextRef="#ctx0" brushRef="#br0">30236 4412 0,'0'-21'0,"-3"6"15,0 3 0,1-1 0,-1 3 0,3 10 0,-6-13 16,6 13 0,0-10 0,0 10 16,0 0 0,-5-13 0,5 13 0,0 0 15,0 0 0,0 0 0,0 0 0,0 0 0,3-10 16,-3 10 0,0 0 0,0 0 0,0 0 16,0 0 0,0 0 0,24 20 0,-16-16 15,7 11 0,-2-3 0,-3 1 0,10-1 16,0 6 0,12 5 0,-2 0 0,-2-5 15,-7 2 0,12 2 0,-8-2 0,-3-6 16,-3-2 0,-4 4 0,6-4 0,-5-2 16,-5-3 0,0-3 0</inkml:trace>
  <inkml:trace contextRef="#ctx0" brushRef="#br0">30677 4120 0,'0'0'0,"2"-10"0,-2 10 0,0 0 0,0 0 16,18 0 0,-18 0 0,0 0 0,32 10 15,-22-5 0,8 7 0,0 1 16,-2 0 0,1 3 0,-4 3 0,0 2 0,-7 1 15,1 2 0,-5-1 0,-4 17 0,-5-7 16,-3 2 0,1-9 0,5-1 16,-5-2 0,1-5 0,-1-1 0,3-1 0,-1-6 15,4 0 0,-2 0 0,5-2 0,-3 0 16,3-8 0,-3 9 0,3-9 0,0 0 16,6 10 0,8-6 0,4 2 0,27 0 15,0-6 0,3 0 0,-2 3 0,-5-3 16,-8 3 0,-10-3 0,3 0 0,-1 4 0,-6-4 15,-3 0 0,-1 0 0,-15 0 16,21 0 0,-21 0 0,14 3 0,-14-3 0,0 0 16,13 3 0,-13-3 0,6 2 0,-6-2 15,0 0 0</inkml:trace>
  <inkml:trace contextRef="#ctx0" brushRef="#br0">29489 2384 0,'0'0'0,"0"0"16,16-3 0,-11 1 0,-5 2 0,20-5 15,-10 2 0,4-2 0,5 0 0,3-2 16,3 3 0,-4-3 0,4 4 0,0 0 16,-3-3 0,-1 5 0,3-2 0,-1 1 0,0 0 15,-2-2 0,-4 3 0,1-2 16,-4 6 0,9-6 0,-2 3 0,4 0 15,-5 0 0,1 0 0,3-3 0,2 6 0,1-6 16,-3 6 0,-1-3 0,0 0 0,2 0 16,0 0 0,-3 0 0,3 0 15,-4 0 0,4 0 0,-9 3 0,-2-3 0,0 0 16,1 1 0,-8-1 0,-7 0 0,21 4 16,-10-2 0,-3 0 0,-8-2 0,17 4 15,-9-1 0,1 0 0,-2 1 0,6-2 16,-9 2 0,-4-4 0,13 4 0,-4-1 15,-1 2 0,-8-5 0,12 5 0,-7-3 16,-5-2 0,5 5 0</inkml:trace>
  <inkml:trace contextRef="#ctx0" brushRef="#br0">27950 3605 0,'0'0'0,"0"-9"16,0 9 0,0 0 0,0 0 0,0 0 0,0 0 16,0 0 0,0 0 0,11 33 0,-3-13 15,3 2 0,0 15 0,1 0 0,6-2 16,-6 4 0,4-1 0,-1-3 0,2 3 15,-1-4 0,-2 4 0,2-4 0,-2-4 16,-3-8 0,-3-2 0,4 1 0,-2 0 16,1-4 0,-2-3 0,-3 1 0,-2-3 15,4-4 0,-1 5 0,-2-5 0,-1 0 16,0-3 0,-4-5 0,8 7 0</inkml:trace>
  <inkml:trace contextRef="#ctx0" brushRef="#br0">28492 3555 0,'0'0'0,"0"0"0,0 0 15,0 0 0,-14 37 0,6-14 0,-3 11 16,-1 3 0,2-1 0,-4 9 0,-2-6 0,5 4 15,-2-2 0,-4 2 0,-3 0 16,7 2 0,-4-6 0,4 6 0,2-7 0,-6 3 16,4-6 0,-1 3 0,6-10 0,0-3 15,3-6 0,-4 2 0,3-7 0,4 1 16,-3-3 0,5-1 0,0-5 0</inkml:trace>
  <inkml:trace contextRef="#ctx0" brushRef="#br0">28560 3982 0,'5'-9'0,"-5"9"0,0 0 0,0 0 16,7-10 0,-7 10 0,0 0 0,6-8 15,-6 8 0,9-8 0,-9 8 0,23-7 16,-1 0 0,2-1 0,16 1 0,3-3 15,-6 4 0,-3-1 0,-4 2 0,-9 0 16,1 2 0,0 3 0,-5-2 0,-4 2 16,-13 0 0,22 0 0,-22 0 0,7 9 0,-7-9 15,-2 9 0,2-9 0,-24 22 0</inkml:trace>
  <inkml:trace contextRef="#ctx0" brushRef="#br0">28443 4160 0,'0'0'0,"0"0"0,0 0 16,0 0 0,0 0 0,0 0 0,0 0 16,0 0 0,0 0 0,0 0 0,0 0 15,49 3 0,-27-6 0,-1 3 0,7-3 16,-1-1 0,-2 4 0,0 7 0,1-4 0,0-3 16,-2 4 0</inkml:trace>
  <inkml:trace contextRef="#ctx0" brushRef="#br0">10533 11114 0,'32'-5'0,"0"5"0,13-3 0,3 3 16,10-3057 0,38 6104 0,2-3049 0,7-3 15,2-3 0,81-2 0,-60 3 0,-26 0 16,5-1 0,79-9 0,-69 7 0,-18 3 16,3 0 0,3 2 0,4-5 0,87 4 0,-67 2 15,-25-2 0,3 2 0,82-2 0,-68-1 16,-21 7 0,-1-5 0,5 5 0,3 0 16,-3 5 0,-3-5 0,13 5 0,-11 3 15,83 6 0,-60-1 0,-25-3 0,2 0 16,2-4 0,81 13 0,-63-10 0,-30 1 15,2-5 0,5 3 0,-2-6 0,-4-4 16,-4-4 0,2 1 0,-7-7 0,0-3 16,-2-2 0,-18 0 0,-12-1 0,26-4 0,-24 2 15,-5 1 0,-7 2 0,-5 2 0,-5 1 16,-9 1 0,1 3 0,-5 2 0</inkml:trace>
  <inkml:trace contextRef="#ctx0" brushRef="#br0">13037 11836 0,'68'-2'0,"22"2"0,10-8 0,-5 3 16,12 5 0,2 0 0,-5 0 0,1 3 16,4-3 0,77 2 0,-65-2 0,-24-2 15,9 2 0,0 0 0,4-5 0,77-5 16,-65 0 0,-21 0 0,4-3 0,1-2 16,0-4 0,2-3 0,81-11 0,-78 5 0,-28 11 15,4-4 0,-2 3 0,-2 2 0,-2-4 16,-20 5 0,-6 3 0,-7 2 0,5-2 15,-9 3 0,-2-3 0,3 2 0,-12 6 16,-10-4 0,1 4 0,-4-3 0,-5 4 16,0 1 0,-8-1 0,-7 3 0,13-2 15</inkml:trace>
  <inkml:trace contextRef="#ctx0" brushRef="#br0">17254 11032 0,'30'-24'0,"-3"-1"16,8 2 0,-9-3 0,0 8 0,-6 1 0,-4 5 15,3-2 0,-8 5 0,3 2 0,-6-1 16,3 4 0,-11 4 0,13-10 0,-4 5 16,-9 5 0,0 0 0,16-5 0,-16 5 15,0 0 0,18 0 0</inkml:trace>
  <inkml:trace contextRef="#ctx0" brushRef="#br0">17325 11503 0,'0'0'0,"0"0"0,0 0 15,0 0 0,0 0 0,0 0 0,0 0 0,0 0 16,0 0 0,0 0 0,30-16 0,-25 10 16,-5 6 0,16-15 0,-6 8 15,-3-3 0,-2-3 0,3 5 0,1-1 16,-2-1 0,-1 4 0,0-4 0,-1 2 0,1 0 15,1-2 0,-7 10 0,7-10 0,-7 10 16,5-7 0,-5 7 0,5-5 0,-5 5 16,0 0 0,0 0 0,0 0 0,0 0 15,0 0 0,28 12 0,-20-2 0,-3 3 0,12 4 16,-7 2 0,6 1 0,-7 3 16,3-1 0,1 0 0,-5 0 0,4 1 0,-2-6 15,3-1 0,-2 2 0,-2-3 0,-1-3 16,1-4 0,-1 0 0,-3-1 0,-5-7 15,20 10 0,-6-10 0,-14 0 0,34 0 16,-6-5 0,11-10 0,-1-3 0,5 0 16,1-5 0,3-7 0,24-20 0,1-1 15,-2-4 0,1 1 0,-5-5 0,0 0 16,0-3 0,-3 1 0,-8 4 0,-10 18 16,-11 3 0,-1 8 0,-1 0 0,0 4 0,-1-4 15,-3 11 0,-2 3 0,-5 1 16,-3 3 0,5 0 0,-4 2 0,2-2 15,-5 6 0,-2-2 0,1 6 0,-5-2 0,-10 2 16,20 0 0,-20 0 0,18 2 16,-18-2 0,12 10 0</inkml:trace>
  <inkml:trace contextRef="#ctx0" brushRef="#br0">18014 9994 0,'38'-7'0,"-2"4"16,-1 0 0,-7 1 0,-7 0 0,5 2 15,-4 0 0,-6-4 0,-16 4 0</inkml:trace>
  <inkml:trace contextRef="#ctx0" brushRef="#br0">17801 10338 0,'47'-12'0,"-9"1"16,-7 2 0,-5 3 0,-2 1 0,-2 0 15,3-2 0,-9 4 0,6-2 0,-5 3 16,-6-1 0,-11 3 0,21-5 0,-21 5 16,14-5 0,-14 5 0,0 0 0,15-3 15,-15 3 0,0 0 0,0 0 0,0 0 16,10-5 0,-10 5 0,0 0 0,0 0 0,0 0 15,0 0 0,0 0 0,0 0 0,0 0 16,0 0 0,0 0 0,0 0 0,0 0 16,-8-17 0,8 17 0,0 0 0,0 0 15,0 0 0,0 0 0</inkml:trace>
  <inkml:trace contextRef="#ctx0" brushRef="#br0">17138 10564 0,'96'-43'0,"-3"2"0,-2 1 0,-7 4 16,1-2 0,-5 10 0,-17 6 0,-12 9 15,-1-3 0,2 4 0,-3 0 0,-2-1 16,-6 5 0,-1 1 0,-6-3 0,-10 5 15,0 1 0,-6-2 0,-6 5 0,3-2 16,-15 3 0,15-5 0</inkml:trace>
  <inkml:trace contextRef="#ctx0" brushRef="#br0">17348 10990 0,'38'-10'0,"-9"3"0,-2-6 0,-5 7 15,3-3 0,-4 3 0,4-1 0,-6-1 16,-5 2 0,1-1 0,-3 2 0,-3 0 16,-9 5 0,13-7 0,-13 7 0,11-5 15,-11 5 0,0 0 0,11-9 0,-11 9 0,0 0 16,0 0 0,0 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23106 9951 0,'-7'-3'16,"7"3"0,0 0 0,-6-6 0,6 6 15,0 0 0,-7-4 0,7 4 0,0 0 0,-5-4 16,5 4 0,0 0 0,-5-4 0,5 4 15,0 0 0,0 0 0,0 0 0,-6-5 16,6 5 0,0 0 0,0 0 0,0 0 16,0 0 0,-2-6 0,2 6 0,0 0 15,0 0 0,0 0 0,0 0 0,0 0 0,18-4 16,2 0 0,24 2 0,6 0 16,-2 0 0,-1 2 0,4-3 0,-5 3 15,-1 0 0,-2 3 0,1 1 0,-1-4 16,-5 6 0,0-2 0,-4 2 0,-2 3 0,-7-5 15,-3 2 0,-1 1 0,-5 0 0,-3-4 16,-1 1 0,-3 0 0</inkml:trace>
  <inkml:trace contextRef="#ctx0" brushRef="#br0">23174 10092 0,'0'0'16,"-13"1"0,13-1 0,0 0 0,0 0 16,0 0 0,0 0 0,0 0 0,0 0 15,0 0 0,0 0 0,0 0 0,0 0 16,66 0 0,-20 0 0,-3 0 0,3 0 16,2 3 0,-2 0 0,-3 0 0,5 1 15,-1 0 0,4 0 0,-8 0 0,5 0 16,-1-4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7030a0"/>
    </inkml:brush>
  </inkml:definitions>
  <inkml:trace contextRef="#ctx0" brushRef="#br0">26262 11632 0,'0'0'0,"0"0"0,11 2 0,-11-2 16,0 0 0,0 0 0,0 0 0,4 6 15,-4-6 0,0 0 0,0 0 0,0 0 16,0 0 0,0 0 0,0 0 0,0 0 16,10 7 0,-10-7 0,0 0 0,0 0 15,0 0 0,0 0 0,0 0 0,0 0 16,0 0 0,6 2 0,-6-2 0,0 0 16,0 0 0,0 0 0,0 0 0,0 0 0,0 0 15,13-17 0,-10 9 0,7-5 0,-6-2 16,5-7 0,-2 1 0,3-2 0,0-2 15,-4 2 0,-3 1 0,-3-2 0,4 0 16,-8 3 0,4 8 0,-3-2 0,3 0 16,-6 3 0,2 3 0,-2 0 0,-1 0 15,-3 1 0,1 1 0,9 7 0,-17-7 16,17 7 0,-26 0 0,26 0 0,-25 2 16,16 8 0,-14 0 0,3 5 0,-3 3 0,4 3 15,-1-2 0,4 2 0,-1 3 0,4 0 16,0-1 0,6-6 0,1 3 0,-1 3 15,4-4 0,3-3 0,0-3 0,0-1 16,3-1 0,1 1 0,2-3 0,4-1 16,0-2 0,0 1 0,3-5 0,-13-2 15,26 4 0,-26-4 0,42-13 0,-15 1 16,-1-2 0,-3-1 0,11-16 0,-8 1 16,0-5 0,1-3 0,-1 0 0,-10-1 15,4-1 0,-7-1 0,-3 6 0,3-7 16,0-2 0,-10 3 0,0-3 0,6 12 15,-9-1 0,0 10 0,6-3 0,-6 1 16,0 0 0,0 2 0,0 0 0,0 4 0,0 2 16,-3 2 0,3 4 0,0 11 0,0-21 15,0 21 0,0-15 0,0 15 0,-3-13 16,3 13 0,0 0 0,0-12 0,0 12 16,0 0 0,0 0 0,0 0 0,0 0 15,0 0 0,0 0 0,0 0 0,-25 35 16,15-12 0,0 0 0,1 7 0,-1 10 15,-3 3 0,6-12 0,1 12 0,-1-7 16,4 7 0,3-7 0,0-2 0,0-6 16,0 13 0,0-3 0,3-8 0,0-1 15,4-2 0,-1-4 0,1 3 0,-1-6 16,1 3 0,0-2 0,-1-7 0,-3 1 0,7-3 16,-3 1 0,-1-2 0,-2 1 15,2-4 0,4 0 0,-5 2 0,5-5 0,-10-5 16,16 6 0,-6-2 0,-10-4 0,0 0 15,29-6 0,-19-3 0,0-1 0,3 0 16</inkml:trace>
  <inkml:trace contextRef="#ctx0" brushRef="#br0">26714 11391 0,'6'-13'15,"-6"1"0,7 3 0,-6 0 0,-1 9 0,4-15 16,-4 15 0,3-9 0,-3 9 0,0 0 16,3-9 0,-3 9 0,0 0 0,0 0 15,0 0 0,0 0 0,0 0 0,0 0 16,0 0 0,0 0 0,7 36 0,-7-24 15,0-2 0,0 3 0,0 2 0,0 0 16,0-1 0,3-4 0,-3 10 0,3-13 16,-3 8 0,0-2 0,0 2 0,3-1 15,1-6 0,-4 5 0,0-2 0,0-11 16,0 13 0,0-13 0,0 15 0,0-10 16</inkml:trace>
  <inkml:trace contextRef="#ctx0" brushRef="#br0">26957 11451 0,'2'16'0,"1"-1"16,-3-2 0,0-3 0,3 5 0,-3-5 15,0-2 0,0-8 0,0 21 0,-3-12 16,3 3 0,0-12 0,-5 16 0,2-9 16,3-7 0,-3 14 0,3-14 0,-4 11 15,4-11 0,-3 6 0,3-6 0,0 0 0,0 0 16,-3 13 0,3-13 0,0 0 15,0 0 0,0 0 0,0 0 0,0 0 16,6-33 0,1 22 0,1-10 0,2 4 16,3-3 0,-3 1 0,6 3 0,-6-3 0,3 8 15,-3-2 0,0 6 0,-4-6 0,1 6 16,-1-1 0,-6 8 0,14-11 16,-11 6 0,-3 5 0,10-4 0,-10 4 0,0 0 15,0 0 0,0 0 0,0 0 0,26 9 16,-20 0 0,1-3 0,-1 3 0,-2-3 15,-1-2 0,4 6 0,-4 1 0,0-5 16,0 7 0,4-5 0,-7-1 0,3 0 16,0 0 0,-3-7 0,0 14 0,0-14 15,4 8 0,-4-8 0,0 10 0,0-10 0,0 0 16,0 0 0,0 12 0,0-12 0,0 0 16,0 0 0,0 0 0,0 0 0,0 0 15,0 0 0,0 0 0,0 0 0,0 0 16,0 0 0,0 0 0,11-34 0,-4 24 15,-1 1 0,1-1 0,-1 0 0,4 1 16,-3-1 0,2 1 0,-2 2 0,3-2 16,0 3 0,-10 6 0,16-9 0,-9 5 15,-7 4 0,16-2 0,-16 2 0,0 0 16,20 2 0,-20-2 0,19 8 0,-9 3 16,0-2 0,0 1 0,-1 0 0,-2 1 15,3 1 0,-4 0 0,3-3 0,-3 5 16,1-3 0,-1-1 0,-3 0 0,4 3 15,0-1 0,-4-3 0,0 2 0,0 1 0,1-4 16,-1 2 0,-3-5 0,3 7 0,-3-3 16,0-1 0,0-8 0,3 15 0,-3-10 15,0-5 0,0 0 0,-3 20 0,3-20 16,0 0 0,0 10 0</inkml:trace>
  <inkml:trace contextRef="#ctx0" brushRef="#br0">28145 11134 0,'-41'29'0,"25"-7"16,-7-3 0,-7 20 0,1-2 0,-1 1 15,4 3 0,3 1 0,-3-3 0,10-5 16,4-11 0,3 4 0,2-2 0,1 0 16,2-3 0,1 2 0,3 0 0,3-1 0,1-6 15,-1 2 0,3-4 0,1-2 0,-1-2 16,-1 1 0,5 1 0,-3-4 16,3 2 0,-1-2 0,1-3 0,-10-6 0,17 15 15,-4-10 0,-13-5 0,22 10 0,-8-8 16,2 4 0,-16-6 0,26 6 0,-13-4 15,-13-2 0,26 3 0,-9 1 0,-17-4 16,24 0 0,-24 0 0,23 2 0,-23-2 16,20 3 0,-20-3 0,0 0 0,0 0 0,23 0 15,-23 0 0,0 0 0,0 0 0,0 0 16</inkml:trace>
  <inkml:trace contextRef="#ctx0" brushRef="#br0">28500 11120 0,'0'0'0,"0"0"0,0 0 16,0 0 0,0 0 0,0 0 0,0 0 0,0 0 15,-3-13 0,3 13 0,0 0 16,0 0 0,0 0 0,0 0 0,0 0 16,0 0 0,0 0 0,0 0 0,0 0 15,0 0 0,3 44 0,-6-15 0,-1 13 16,-2 4 0,-1-1 0,-2-5 0,5 4 16,-2-9 0,-1-5 0,4-1 0,-4 0 0,4-3 15,0-3 0,0 4 0,-4 1 16,4-8 0,-1-3 0,1-3 0,0 1 0,0-2 15,3-5 0,0-8 0,0 17 0,0-17 16,-4 13 0,4-13 0,0 8 0,0-8 16,0 0 0,-3 12 0,3-12 0,0 0 15,0 0 0,0 0 0,0 0 0,0 0 16,0 0 0,16-33 0,-9 10 0,0-4 0,2 2 16,4-19 0,1 9 0,-1-7 0,0-2 15,0 11 0,-3 2 0,-1 1 0,-2 4 16,3 0 0,0-3 0,-1 3 0,0-2 15,4-15 0,-3 12 0,-1 1 0,-2 5 16,3 2 0,0 3 0,-1-3 0,1 2 16,-3 1 0,-1 2 0,4 0 0,-7 7 15,7-1 0,-3 3 0,-7 9 0,10-14 16,-10 14 0,6-12 0,-6 12 0,3-10 16,-3 10 0,0 0 0,0 0 0,0 0 15,0 0 0,0 0 0,0 0 0,30 24 16,-27-12 0,7 15 0,-4-1 0,1 0 15,-4 1 0,4-1 0,-4 2 0,4 2 16,-4-3 0,2-1 0,-2 6 0,4-5 0,-4-4 16,3 0 0,-2 1 0,2 2 0,-3-8 15,4 5 0,-4-5 0,1-3 0,-1-2 16,0 2 0,0-3 0,1 1 0,-1-2 16,0 3 0,0-2 0,1-3 0,-1 3 15,0 3 0,-3-3 0,0-3 0,4 1 0,-1 2 16,-3-3 0</inkml:trace>
  <inkml:trace contextRef="#ctx0" brushRef="#br0">28451 11432 0,'10'-5'0,"-10"5"0,29-6 0,-16 2 0,20-1 15,-4-1 0,-1 1 0,2 1 0,-1-2 16,1 3 0,2 1 0,-2-3 0,-1-3 16</inkml:trace>
  <inkml:trace contextRef="#ctx0" brushRef="#br0">29262 11107 0,'17'27'0,"-4"-6"0,0 2 0,-3-3 16,0 4 0,-1 3 0,1-2 0,-3 2 15,-4-4 0,4 4 0,-4-5 0,-3 6 0,-3-2 16,-1-2 0,-2 1 0,-1 4 0,-3-2 16,-9 10 0,-1-7 0,4-1 0,-12 4 15,5-6 0,-3-2 0,6-4 0,1-2 16,-11 0 0,14-1 0,-4-3 0,4 0 15,3-3 0,0-2 0,3-1 0,3 0 16,-3-3 0,10-6 0</inkml:trace>
  <inkml:trace contextRef="#ctx0" brushRef="#br0">29806 11268 0,'0'0'0,"6"-9"0,-6 9 0,0 0 16,7-8 0,-7 8 0,0 0 0,9-8 16,-9 8 0,10-4 0,3-1 0,-13 5 0,26-6 15,1 0 0,2 4 0,-1-2 0,1 1 16,1-1 0,3 3 0,-1 1 0,1 0 15,-4 1 0,1-1 0,-2 4 0,-2-4 16,-3 3 0,-7 3 0,0 0 0,-6-4 16</inkml:trace>
  <inkml:trace contextRef="#ctx0" brushRef="#br0">29981 11476 0,'0'0'0,"0"0"0,0 0 0,0 0 16,0 0 0,0 0 0,0 0 0,36 12 15,-10-12 0,6 0 0,18-2 0,-1-2 16,5 2 0,-15-2 0,16 2 0,-2-5 16,-2 2 0,-2-5 0,0 3 0</inkml:trace>
  <inkml:trace contextRef="#ctx0" brushRef="#br0">31077 10932 0,'31'-3'0,"-2"3"16,-3 3 0,1-1 0,-1 1 0,-3-3 16,3 10 0,-3-2 0,0 1 0,-5-1 15,-2 5 0,-3-5 0,0 0 0,-3 4 0,-4-2 16,1 3 0,-4 2 0,1 10 0,-11 0 16,0-1 0,1 2 0,-7 1 0,0-4 15,-4 4 0,3-4 0,1 0 0,0 2 16,-1-6 0,1 1 0,4-5 0,2-2 15,0-1 0,4 1 0,3-3 0,0 1 16,3-2 0,4 0 0,3 1 0,13 2 16,3 1 0,2-4 0,21-1 0,3 1 15,7-9 0,-2-3 0,5-3 0,-6 4 16,0-4 0,-7-1 0,1 5 0,-14-3 16,-3 0 0,-7 1 0,4 0 0,-11 2 0,-2-5 15,-4 5 0,0-4 0,-13 6 0,15-3 16,-15 3 0,16-6 0,-16 6 0,0 0 15,0 0 0,0 0 0,0 0 0</inkml:trace>
  <inkml:trace contextRef="#ctx0" brushRef="#br0">26606 13506 0,'0'0'16,"-7"-11"0,7 11 0,0 0 0,0-12 15,0 12 0,0 0 0,-3-12 0,3 12 16,3-12 0,-3 12 0,3-18 0,1 8 0,-1-3 15,0-2 0,4 3 0,2-7 16,1-5 0,-3 0 0,-1 4 0,-2-4 16,-1 2 0,-3-3 0,3 0 0,-3 1 15,0-2 0,-3 2 0,0-2 0,-7 3 0,7 3 16,-7-2 0,0 1 0,-6 1 0,2 5 16,-5 0 0,-1 5 0,-3-3 0,4 5 15,1 4 0,-9 4 0,8-2 0,-7 8 16,6-4 0,0 7 0,-6 3 0,3 3 15,7 3 0,-4-1 0,1 0 0,4 7 16,2-3 0,3 4 0,4 3 0,2-6 16,1 2 0,3 0 0,0-3 0,7-2 0,-1 0 15,1-3 0,-1-3 0,7-5 0,-5 1 16,9-1 0,-4-4 0,0-1 0,3-3 16,14-3 0,-4-4 0,0-5 0,0 2 15,14-17 0,-9-3 0,-2 4 0,-6 1 16,3-13 0,0 2 0,-6-4 0,6 2 15,-6 2 0,-10 7 0,-1 2 0,1 4 16,0-4 0,-7 4 0,6 2 0,-3 4 0,-3-1 16,1 1 0,-1 4 0,0 1 15,-3 12 0,7-16 0,-7 16 0,6-12 16,-6 12 0,0 0 0,7-9 0,-7 9 0,0 0 16,0 0 0,0 0 0,0 0 0,16 33 15,-16-18 0,7 10 0,-4 4 0,0 15 16,-3 3 0,0-11 0,4 7 0,-1 1 15,0-2 0,4-7 0,-4-6 0,0-3 16,0 0 0,4-2 0,-1 0 0,1 1 16,3-4 0,-4 3 0,1-6 0,-4-3 15,0 0 0,4-2 0,-4-4 0,1 0 0,2 0 16,1 0 0,-4-3 0,-3-6 0,13 3 16,-13-3 0</inkml:trace>
  <inkml:trace contextRef="#ctx0" brushRef="#br0">27307 12967 0,'0'0'16,"0"0"0,0 0 0,0 0 0,27 16 15,-24-5 0,3-3 0,1 4 0,-1 3 0,1-1 16,0 8 0,-1-2 0,1-4 0,-4-1 15,0 0 0,0-5 0,1 5 0,-1-7 16,0 3 0,-3-2 0,4 0 0,-4-1 16,0-8 0,0 9 0,0-9 0,3 13 15,-3-13 0,0 0 0,0 0 0,0 0 16,0 0 0,0 0 0,0 0 0,0 0 16,0 0 0,0 0 0,11-30 0,-4 18 15,-1 0 0,1 1 0,-1-1 0,1 0 16,0 1 0,2 4 0,1-4 0,-3 6 15,3-4 0,-10 9 0,13-6 0,-13 6 0,13-7 16,-13 7 0,13 3 0,-13-3 16,16 10 0,-9-1 0,3 2 0,-4-2 15,1 5 0,-4-2 0,3 2 0,-2-2 0,2 3 16,-3-3 0,1-1 0,-1 4 0,0-7 16,1 4 0,-4-3 0,3-3 0,0 0 15,-3-6 0,3 8 0,-3-8 0,4 6 16,-4-6 0,0 0 0,0 0 0,0 0 15,0 0 0,16-31 0,-11 19 0,8-9 0,0 0 16,-3 5 0,0 1 0,0 2 0,-1 3 16,-2 3 0,3-4 0,-4 4 15,1-1 0,-7 8 0,16-7 0,-16 7 0,17-1 16,-17 1 0,22 0 0,-22 0 0,23 8 16,-10-2 0,-3 0 0,3 3 0,0-2 15,-8 3 0,8-5 0,-3 4 0,-3 0 16,-1-3 0,1 0 0,-1 0 0,-6-6 15,4 8 0,-4-8 0,0 9 0,0-9 16,0 0 0,0 0 0</inkml:trace>
  <inkml:trace contextRef="#ctx0" brushRef="#br0">28734 12918 0,'0'0'0,"0"0"0,-20 0 16,20 0 0,-26 2 0,3 11 0,0-3 15,-3 5 0,0 3 0,-5 13 0,1-7 16,8 0 0,2-1 0,-3 0 0,7 1 16,3 2 0,-1 2 0,5-6 0,2 5 15,4-1 0,0-2 0,3 0 0,6-2 0,1 2 16,6 0 0,3-5 0,4 0 16,3-3 0,0-1 0,-1-5 0,-2-5 15,5 1 0,-6-6 0,1-3 0,-4 0 16</inkml:trace>
  <inkml:trace contextRef="#ctx0" brushRef="#br0">28824 13295 0,'0'0'0,"6"-15"0,-6 15 16,4-7 0,-4 7 0,0 0 0,3-10 15,-3 10 0,0 0 0,0 0 0,0 0 16,0 0 0,0 0 0,0 0 0,0 0 16,0 0 0,0 0 0,0 0 0,0 0 0,0 0 15,7 32 0,-7-19 0,3-5 0,3 4 16,1-1 0,-1-2 0,1 2 0,0-2 15,2 0 0,-2-3 0,3 0 0,-10-6 16,19 9 0,-19-9 0,17 0 0,-17 0 16,0 0 0,26-9 0,-20 0 0,1 3 15,0-6 0,-1 2 0,1-5 0,-7 0 16,3 2 0,0-1 0,-3-1 0,0 4 16,0-4 0,0 0 0,-3 6 0,3-1 15,-3-2 0,-1-1 0,1 5 0,3 8 16,-3-18 0,3 18 0,-7-13 0,7 13 15,-3-10 0,3 10 0,-3-10 0,3 10 16,0 0 0,-4-13 0,4 13 0,0 0 16,0 0 0,0 0 0,7-15 0,-7 15 0,13-7 15,0-1 0,8 0 0,2-11 0,13-6 16</inkml:trace>
  <inkml:trace contextRef="#ctx0" brushRef="#br0">29387 12323 0,'-7'-8'0,"7"8"0,0 0 15,0 0 0,0 0 0,0 0 0,0 0 16,-16 40 0,9-15 0,-3 20 0,1 3 0,-4 1 16,-1 10 0,5-4 0,-4 6 0,3-4 15,3 1 0,-3 3 0,5-8 0,2 0 16,0-3 0,-4 2 0,4-2 0,3-6 15,-3 1 0,0-11 0,6-1 0,-3-8 16,0 0 0,3-3 0,-3 6 0,3-8 16,-3-1 0,4 0 0,-4-5 0,3 1 15,-3-3 0,3-1 0,0 1 0,-3-12 16</inkml:trace>
  <inkml:trace contextRef="#ctx0" brushRef="#br0">29796 12987 0,'0'0'0,"10"-11"15,-10 11 0,0 0 0,19-5 0,-6 1 16,-13 4 0,33-5 0,-7 5 0,0-4 16,-1 2 0,1 2 0,0 0 0,-6 0 15,-20 0 0,33 6 0,-17-4 0</inkml:trace>
  <inkml:trace contextRef="#ctx0" brushRef="#br0">29858 13239 0,'33'6'0,"-33"-6"16,42 0 0,-17 0 0,4 0 0,4-6 15,0 6 0</inkml:trace>
  <inkml:trace contextRef="#ctx0" brushRef="#br0">31064 12533 0,'0'0'0,"-7"-8"0,7 8 0,0 0 16,0 0 0,0 0 0,0 0 15,0 0 0,-7-8 0,7 8 0,0 0 0,0 0 16,0 0 0,0 0 0,0 0 0,0 0 16,0 0 0,0 0 0,0 0 0,-3-9 15,3 9 0,0 0 0,0 0 0,0 0 16,0 0 0,0 0 0,0 0 0,0 0 16,0 0 0,0 0 0,23-10 0,-23 10 0,23-2 15,-23 2 0,21 0 0,-21 0 0,26 0 16,-26 0 0,27 2 0,-14-2 15,3 4 0,-16-4 0,26 6 0,-13-4 0,0 5 16,1-2 0,-1 1 0,-4-1 0,5 5 16,-5-5 0,1 5 0,-3 0 15,1 0 0,-2 1 0,1 1 0,0 10 0,-4 1 16,0 2 0,-6 1 0,-4 2 0,-3-2 16,-4 17 0,-9-2 0,0 1 0,-7-1 15,-2-7 0,2 1 0,1 5 0,6-12 16,-3-7 0,8 3 0,-2-4 0,4 1 15,-4-4 0,4-3 0,-1 1 0,4-3 16,7-3 0,-1-3 0,-3 0 0,7-1 0,3-5 16,-6 8 0,2-2 0,4-6 0,-3 6 15,3-6 0,0 0 0,0 0 0,0 0 16,13 9 0,-13-9 0,17 0 0,-4 0 16,-13 0 0,29-3 0,-13 3 0,11-2 15,-1 2 0,-2 0 0,-4 0 0,-4-4 16,1 4 0,-1 0 0,-3 0 0,-13 0 15,26 0 0,-13 0 0,-13 0 0,27 0 16,-18 0 0,-9 0 0,0 0 0,17 0 16,-17 0 0,0 0 0,16 0 0,-16 0 15,0 0 0,13-2 0,-13 2 0,0 0 16,0 0 0,15 2 0,-15-2 0,0 0 0,0 0 16,0 0 0,0 0 0,13 0 0,-13 0 15,0 0 0,0 0 0,0 0 0,0 0 16,0 0 0,0 0 0,16 0 0,-16 0 15,0 0 0,0 0 0,0 0 0,0 0 16,0 0 0,0 0 0,0 0 0,10 0 16,-10 0 0,0 0 0,0 0 0,0 0 15,0 0 0,0 0 0,0 0 0,0 0 16,0 0 0,0 0 0,0 0 0,0 0 0,0 0 16,16-2 0,-16 2 0,0 0 0,0 0 15,0 0 0,0 0 0,0 0 0,0 0 16,0 0 0,0 0 0,0 0 15,0 0 0</inkml:trace>
  <inkml:trace contextRef="#ctx0" brushRef="#br0">31723 11125 0,'0'0'0,"0"0"0,0 0 0,0 0 0,0 0 16,0 0 0,0 0 0,0 0 0,0 0 15,0 0 0,65-15 0,-37 12 0,-8 1 16,6 2 0,0-4 0,-6 4 0,9 0 16,-12-2 0,-17 2 0,29-4 0,-29 4 15,23-3 0,-23 3 0,0 0 0,24 0 16,-24 0 0,0 0 0,20 9 0,-20-9 16,13 13 0,-6-5 0,-1 4 0,1 3 15,-1 8 0,-2 3 0,5 19 0,-2 4 16,-7 1 0,3 2 0,-6 5 0,-4 2 15,4-1 0,-3 2 0,-4 2 0,0 1 16,0-3 0,4 2 0,-1-1 0,1-2 0,-4-1 16,-3 2 0,4 0 0,0 3 0,-1-5 15,3-8 0,1-4 0,-1 3 0,4-4 16,-4 2 0,1 0 0,3-7 0,-1-4 16,4-7 0,-3-2 0,3-4 0,-3 4 15,3-3 0,-4-4 0,1 3 0,3-6 0,0 1 16,0-3 0,-3-4 0,3-11 15,0 15 0,0-6 0,0-9 0,-3 11 0,3-11 16,-4 10 0,4-10 0,0 0 16,0 0 0,0 15 0,0-15 0,0 0 15,0 0 0,-6 8 0,6-8 0,0 0 0,-13 6 16,13-6 0,-20 2 0,20-2 0,-26 0 16,13 3 0,13-3 0,-39 0 0,14 0 15,2 0 0,0 0 0,4 0 0,-1 0 16,20 0 0,-33 0 0,33 0 0,-26 0 15,13 0 0,13 0 0,-26 0 0,26 0 0,-20 0 16,20 0 0,0 0 0,0 0 0,-23 0 16,23 0 0,0 0 0,0 0 0,-18 0 15,18 0 0,0 0 0,0 0 0,0 0 16,0 0 0,0 0 0,-19 0 0,19 0 16,0 0 0,0 0 0,0 0 0,0 0 15</inkml:trace>
  <inkml:trace contextRef="#ctx0" brushRef="#br0">26589 15108 0,'0'0'0,"-6"-8"0,6 8 0,0 0 16,0 0 0,-7-9 0,7 9 0,0 0 0,0 0 15,0 0 0,0 0 0,-10-6 0,10 6 16,0 0 0,0 0 0,0 0 15,0 0 0,0 0 0,0 0 0,0 0 0,0 0 16,0 0 0,0 0 0,0 0 0,0 0 16,0 0 0,0 0 0,-6 30 0,6-5 0,3 1 15,-6 4 0,6 14 0,-3-9 16,7 6 0,-7 3 0,3-2 0,-3-7 0,0-5 16,0 13 0,3-12 0,-3-1 0,0-4 15,-3 1 0,3-1 0,0-3 0,0-2 16,0-6 0,3 0 0,-3-2 0,-3-1 15,3 1 0,0-13 0,3 17 0,-6-12 16,3-5 0,-3 15 0,3-15 0,0 0 16,0 15 0,0-15 0,0 0 0,-4 6 15,4-6 0,0 0 0,0 0 0,0 0 16,0 0 0,0 0 0,0 0 16,0 0 0,7-36 0,-4 22 0,0-14 15,4 0 0,-1-13 0,-2 3 0,-1-2 16,0-5 0,-3 1 0,4 0 0,-8 1 15,8 7 0,-1 7 0,-3 0 0,3 2 16,-3-2 0,3 6 0,-3-4 0,0 2 0,7 4 16,-4-6 0,0 11 0,4-6 0,-7 8 15,3-1 0,1 3 0,-1-3 0,3 4 16,-2-1 0,-1 0 0,3 3 0,1-1 16,0 3 0,-1-5 0,1 6 0,-7 6 0,9-11 15,-9 11 0,10-9 0,-10 9 0,10-6 16,-10 6 0,0 0 0,25 3 15,-25-3 0,19 12 0,-9-9 0,0 5 0,0 2 16,-4 0 0,4 0 0,6 10 0,-3 0 16,4-1 0,-4 1 0,-3 0 15,3 0 0,-3 4 0,-1-4 0,-2 4 0,0-5 16,-1-3 0,-6-1 0,3 0 16,-3-1 0,-3 10 0,-3-1 0,-11 0 0,4 0 15,-3 2 0,-1-2 0,-2-2 0,-1 2 16,1 0 0,-4-5 0,6 3 0,-2-4 15,1-2 0,1-3 0,4-1 0,3-1 16,1-6 0,2 2 0,7-6 0,-10 9 16,10-9 0,-10 9 0,10-9 0,-6 9 0,6-9 15,0 0 0,0 0 0,-7 9 0,7-9 16,0 0 0,0 0 0,0 0 0,-6 6 16,6-6 0,0 0 0,0 0 0,0 0 15,0 0 0,0 0 0,-7 12 0,7-12 16,0 0 0,0 0 0,0 0 0,0 0 15,10 15 0,-10-15 0,13 8 0,-3 0 16,3-1 0,10 4 0,0 0 0,5 2 16,-2-2 0,0-3 0,0 2 0,7-1 15,13 5 0,-7-7 0,-8 0 0,-2-4 16,1 3 0,-4-2 0,4-2 0,-11 1 0,1-3 16,-4 0 0,1 4 0,-17-4 0,29-4 15,-18 4 0,2-3 0,4-3 0,-4 0 16,0 1 0,10-7 0,-7-2 0,7 0 15,-3-1 0,-4-3 0,4 0 0,-4-3 16,1 1 0,-3-1 0,3 1 0,-4 0 0,0 0 16,-3 1 0,3 0 0,-7 4 15,1 1 0,-4-1 0,0 3 0,-3 12 0,4-19 16,-4 19 0,0-14 0,0 14 0,-7-11 16,7 11 0,0 0 0,-10-15 0,10 15 15,-13-4 0,13 4 0,0 0 0,-39 4 16,39-4 0,-28 15 0,15-9 0,-10 9 15,0-5 0,4 8 0,-1 0 0,0 0 16,4 2 0,3-2 0,0-1 0,6-3 16,1 1 0,-1 0 0,4-1 0,0 2 15,3-1 0,3-5 0,0 5 0,0-1 16,1-1 0,2-1 0,4 1 0,-3-3 16,2 1 0,-2 1 0,6-5 0,-3 0 15,3 1 0,-13-8 0,20 10 0,-7-6 0,-13-4 16,19 2 0,-19-2 0,0 0 15,33-9 0,-23 3 0,-2-3 0,-8 9 0,20-14 16,-14 2 0,1 1 0,-1 1 0,1 0 16,-4-3 0,4 2 0,-7 11 0,6-20 15,-3 7 0,1 6 0,-4 7 0,6-18 16,-2 12 0,-4 6 0,3-15 0,-3 15 16,3-9 0,-3 9 0,0 0 0,3-11 0,-3 11 15,0 0 0,4-9 0,-4 9 0,0 0 16,0 0 0,0 0 0,0 0 0,0 0 15,0 0 0,0 0 0,19 20 0,-19-20 16,10 24 0,-3-15 0,-1 3 16,-3-2 0,4 3 0,-4-2 0,4 0 15,-4 4 0,4-2 0,-1-2 0,1 1 0,-4 0 16,3-3 0,-6-9 0,10 16 0,-6-7 16,-4-9 0,6 10 0,-6-10 0,0 0 15,0 0 0,0 0 0</inkml:trace>
  <inkml:trace contextRef="#ctx0" brushRef="#br0">27703 15477 0,'0'0'0,"33"13"15,-23-8 0,-4 6 0,1 1 0,9 9 0,-3-4 16,-3 3 0,0 1 0,0 2 15,0 2 0,-7-7 0,7 4 0,-7-4 16,0 6 0,1-7 0,-1 1 0,-3-3 16,3-5 0,-3 5 0,0-15 0,0 18 15,0-7 0,0-11 0,-3 19 0,3-19 0,0 11 16,0-11 0,0 0 0,0 0 0,0 0 16,0 0 0,0 0 0,0 0 0,0 0 15,0 0 0,0 0 0,13-49 0,-3 29 16,-5-2 0,4 1 0,-2 5 0,3 3 15,-4-2 0,-2 4 0,2-4 0,4 4 0,0-2 16,-4 6 0,4-6 0,0 2 0,0 2 16,3 0 0,0 0 0,-3 3 15,0-2 0,3 1 0,-13 7 0,23-7 0,-10 4 16,-13 3 0,0 0 0,32 3 0,-32-3 16,18 7 0,-11 0 0,-7-7 0,16 17 15,-6-5 0,-3 0 0,-1-1 0,-3 2 16,4 2 0,-4-5 0,4 5 0,-4-4 15,0 4 0,-3-2 0,4 2 0,-1-5 16,0 6 0,0-7 0,1 1 0,-4-10 16,3 21 0,0-9 0,1-1 0,-4-11 15,3 16 0,-3-16 0,3 14 0,-3-14 16,0 0 0</inkml:trace>
  <inkml:trace contextRef="#ctx0" brushRef="#br0">28646 15374 0,'0'0'0,"0"0"0,0 0 16,0-12 0,0 12 0,0 0 0,0 0 15,0 0 0,0 0 0,0 0 0,0 0 16,0 0 0,0 0 0,0 0 0,0 0 16,0 0 0,0 0 0,0 0 0,0 0 15,0 0 0,0 0 0,0 0 0,0 0 0,0 0 16,0 0 0,0 0 0,0 0 15,0 0 0,0 0 0,0 0 0,0 0 16,0 0 0,0 0 0,-17 34 0,17-34 16,0 0 0,0 16 0,0-1 0,0-15 15,0 25 0,0-2 0,0-3 0,0 1 0,0 2 16,0 4 0,0-8 0,4 5 0,-4 0 16,0-7 0,0 1 0,0-3 15,0 0 0,3-4 0,0 0 0,-3-11 0,0 22 16,3-12 0,-3-10 0,0 18 0,0-18 15,4 12 0,-4-12 0,0 0 0,0 15 16,0-15 0,0 0 0,0 0 0,-4 15 16,4-15 0,0 0 0,0 0 0,0 0 15,4 11 0,-4-11 0,0 0 0,0 0 0,0 0 16,0 0 0,0 12 0,0-12 0,0 0 16,0 0 0,0 0 0,0 0 0,0 0 15,0 0 0,0 0 0,0 0 0,0 0 16,0 0 0,0 0 0,0 0 0,0 0 0,0 0 15,0 0 0,0 0 0,0 0 16,0 0 0,0 0 0,0 0 0,0 0 16,0 0 0,0 0 0,9-36 0,-9 36 0,0 0 15,4-15 0,-4 15 0,3-11 16,-3 11 0,7-15 0,-7 15 0,3-16 0,0 7 16,0-4 0,-3 2 0,0 11 0,7-26 15,-4 11 0,-3 2 0,3-9 16,1 4 0,2 0 0,-2 2 0,-4 1 0,3 3 15,-3-3 0,3 2 0,0 3 0,-3 10 16,4-25 0,-1 14 0,0-1 0,-3 12 16,0-16 0,0 16 0,3-15 0,-3 15 15,0-12 0,0 12 0,4-13 0,-4 13 0,3-15 16,-3 15 0,3-14 0,-3 14 0,3-10 16,-3 10 0,4-13 0,-4 13 0,0 0 15,0-17 0,0 17 0,3-12 0,-3 12 16,0 0 0,3-15 0,-3 15 0,4-8 15,-4 8 0,0 0 0,0 0 0,3-15 16,-3 15 0,0 0 0,0 0 0,6-10 16,-6 10 0,0 0 0,0 0 0,7-10 15,-7 10 0,0 0 0,0 0 0,0 0 16,0 0 0,13-6 0,-13 6 0,0 0 16,0 0 0,0 0 0,0 0 0,0 0 15,0 0 0,25 23 0,-19-11 0,1-1 0,-1 1 16,4 11 0,-3 2 0,2-1 0,1 1 15,0 0 0,0-1 0,0 3 0,-4-4 16,4 4 0,-3-6 0,-1-1 0,4 3 16,-7-6 0,7 2 0,-3-7 0,-4-2 15,3 3 0,-2-5 0,-1 4 0,-3-12 16,6 17 0,-6-17 0,7 13 0,-7-13 16,7 14 0,-7-14 0,3 9 0,-3-9 0,0 0 15,6 14 0,-6-14 0,0 0 0,4 9 16,-4-9 0,0 0 0,0 0 0,9 8 15,-9-8 0,0 0 0,0 0 0</inkml:trace>
  <inkml:trace contextRef="#ctx0" brushRef="#br0">28780 15569 0,'0'0'0,"-7"-13"0,7 13 0,0 0 16,0 0 0,0 0 0,0 0 0,0 0 15,0 0 0,0 0 0,0 0 0,0 0 16,0 0 0,0 0 0,0 0 0,28-2 16,-28 2 0,0 0 0,33 2 0,-33-2 15,0 0 0,29 0 0,-29 0 0,0 0 16,26 0 0,-26 0 0</inkml:trace>
  <inkml:trace contextRef="#ctx0" brushRef="#br0">28546 15333 0,'-13'18'16,"6"5"0,1-1 0,-4-6 0,0 3 16,7 4 0,-4 0 0,4-2 0,0 2 15,-4 1 0,7 0 0,0 2 0,0-3 16,3 4 0,1-4 0,-1 0 0,0 0 15,4 0 0,-4-4 0,4-2 0,-1-3 16,-3 1 0,4-3 0,-1 0 0,1 0 16,3 0 0,-4-1 0,11 6 0,-6 1 0,-1-6 15,0-4 0,3 5 0,0-7 16,0 2 0,-3-2 0,-10-6 0,29 3 0,-2-6 16</inkml:trace>
  <inkml:trace contextRef="#ctx0" brushRef="#br0">29024 14986 0,'0'0'0,"0"0"0,-4-13 16,4 13 0,0 0 0,0 0 0,0 0 15,0 0 0,0 0 0,0 0 0,0 0 16,15 41 0,-5-14 0,-4-6 0,1 8 16,-1-3 0,8 18 0,2-4 0,-6-4 15,3 6 0,0-5 0,0-2 0,-3-5 16,0-1 0,-4-2 0,1-2 0,-1 0 15,4 0 0,-3-1 0,-4 0 0,3-3 0,-2 2 16,-1-7 0,-3 3 0,0-5 0,0 1 16,0 0 0,-3 0 0,-1 7 0,-5 2 15,-1 0 0,0-8 0,-3 6 0,0 0 16,0-3 0,3-5 0,0 1 0,-6 2 16,3-2 0,0-3 0,6-1 0,-3-1 0,4-2 15,-4 0 0,10-8 0,-10 13 0,10-13 16</inkml:trace>
  <inkml:trace contextRef="#ctx0" brushRef="#br0">29598 15351 0,'0'0'0,"0"0"0,0 0 16,0 0 0,0 0 0,0 0 0,0 0 16,0 0 0,0 0 0,0 0 0,0 0 15,59 15 0,-30-15 0,-3 0 0,5 0 0,-4-4 16,-1 2 0,3 2 0,1-2 15,-8 2 0,1 0 0,-23 0 0,40 0 16,-40 0 0,27 0 0,-27 0 0,30 0 0,-30 0 16,23 4 0,-23-4 0,19 4 15,-19-4 0,10 8 0,-10-8 0</inkml:trace>
  <inkml:trace contextRef="#ctx0" brushRef="#br0">29720 15615 0,'-8'5'0,"8"-5"0,0 0 0,0 0 0,0 0 16,0 0 0,0 0 0,0 0 0,0 0 16,51 15 0,-25-11 0,4-4 0,-1 6 15,7-3 0,10-3 0,-9 2 0,-1 1 16,10-1 0,-10-4 0,0 2 0</inkml:trace>
  <inkml:trace contextRef="#ctx0" brushRef="#br0">30659 15176 0,'0'0'0,"0"0"0,0 0 0,0 0 16,0 0 0,0 0 0,0 0 0,0 0 15,0 0 0,40-6 0,-40 6 0,29 0 16,-3 3 0,4 0 0,-1 0 0,1 3 16,-4-3 0,-2 3 0,3 1 0,-1 1 15,-3-3 0,-4 4 0,-2-3 0,-1 2 16,-3-1 0,-3-2 0,-4 6 0,4-2 16,-6 3 0,-4-12 0,0 27 0,-4-4 15,-6 4 0,1-4 0,-4 0 0,-17 15 0,11-5 16,-1-13 0,0 3 0,-3-2 15,7 0 0,0 0 0,1-5 0,-1-1 16,2 0 0,5-3 0,-1-3 0,0-2 0,10-7 16,-10 15 0,10-15 0,-6 13 0,6-13 15,-7 8 0,7-8 0,0 0 0,0 0 16,-3 12 0,3-12 0,0 0 0,0 0 16,19 11 0,-2-7 0,-17-4 0,42 6 0,-14-3 15,2-3 0,-1 2 0,20 2 0,-10-4 16,-9 0 0,-4 1 0,-1 2 15,-3-3 0,5 0 0,-4 0 0,-23 0 0,32-3 16,-32 3 0,26 3 0,-26-3 0,27 0 16,-27 0 0,0 0 0,26-3 0,-26 3 15,0 0 0,23 3 0,-23-3 0,0 0 16,0 0 0,0 0 0,0 0 0,21 0 16,-21 0 0,0 0 0,0 0 0,0 0 15,0 0 0,0 0 0,0 0 0,0 0 16,0 0 0,23 0 0,-23 0 0,0 0 15,0 0 0,0 0 0</inkml:trace>
  <inkml:trace contextRef="#ctx0" brushRef="#br0">29864 16160 0,'0'0'0,"0"0"0,0 0 0,0 0 16,40 8 0,-11-10 0,2 2 0,18-3 16,10-3 0,-3-2 0,1 1 0,5-2 15,-3 0 0,0 1 0,-2 1 0,-4 2 0,-1-4 16,4 1 0,-1 2 0,-7-1 0,1-1 16,0 1 0,-16 2 0,-4 5 0,-4-3 15,1 1 0,-7-2 0,-2 2 0,-17 2 16,29 0 0,-29 0 0,23-4 0,-23 4 15,29 0 0,-29 0 0,23-3 0,-23 3 16,0 0 0,27 3 0,-27-3 0,0 0 16,0 0 0,0 0 0,32 0 0,-32 0 15,0 0 0,5 6 0,-5-6 0,0 0 16</inkml:trace>
  <inkml:trace contextRef="#ctx0" brushRef="#br0">30138 16455 0,'0'0'0,"0"0"0,0 0 15,0 0 0,0 0 0,0 0 0,73-2 16,-47 2 0,4 0 0,19-4 0,0 4 15,-5-2 0,2 2 0,-10 0 0,13 0 16,-13 2 0,16-4 0,-11 2 0,-8 0 16,-4 2 0,1-2 0,-1-2 0,1 4 15,-30-2 0,39 4 0,-24-4 16,-15 0 0,0 0 0,39-4 0,-39 4 0,0 0 16,26 0 0,-26 0 0,0 0 0,0 0 15,23 0 0,-23 0 0,0 0 0,0 0 16,0 0 0</inkml:trace>
  <inkml:trace contextRef="#ctx0" brushRef="#br0">10166 1612 0,'26'-3'15,"-26"3"0,0 0 0,16-6 16,-16 6 0,0 0 0,0 0 0,17-2 16,-17 2 0,0 0 0,0 0 0,0 0 0,0 0 15,0 0 0,13-9 0,-13 9 0,0 0 16,0 0 0,0 0 0,0 0 0,0 0 15,0 0 0,0 0 0</inkml:trace>
  <inkml:trace contextRef="#ctx0" brushRef="#br0">8880 1896 0,'0'0'16,"0"0"0,0 0 0,0 0 0,0 0 15,0 0 0,52-12 0,-52 12 0,39-5 16,-16 1 0,5-2 0,2 4 0,2 0 16,-2-2 0,2 1 0,-2-2 0,-1 2 15,1-1 0,-6 2 0,9 2 0,0-6 16,-4 0 0,4 6 0,13-2 0,-7-3 16,-8 0 0,-5 2 0,0 3 0,4 0 15,-4-2 0,0 2 0,0 0 0,-6 0 0,5 0 16,-3-4 0,-22 4 0,46 0 0,-23 0 15,-3 0 0,6 4 0,0-4 16,-6 2 0,-20-2 0,33 3 0,-19-3 0,-14 0 16,26 5 0,-9-5 0,-17 0 15,26 5 0,-26-5 0,26 2 0,-26-2 0,20 0 16,-20 0 0,0 0 0,23 3 0,-23-3 16,0 0 0,19 0 0,-19 0 0,0 0 15,0 0 0,0 0 0,23 3 0,-23-3 16,0 0 0,0 0 0,0 0 0,0 0 15,0 0 0,0 0 0,26 0 0,-26 0 16,0 0 0,0 0 0,0 0 0,0 0 0,0 0 16,0 0 0,0 0 0,0 0 0,17-6 15,-17 6 0,0 0 0,0 0 0,0 0 16,0 0 0</inkml:trace>
  <inkml:trace contextRef="#ctx0" brushRef="#br0">9256 2142 0,'29'-2'0,"7"-2"16,-3 1 0,0-3 0,19 1 0,6-5 16,4 2 0,-3 0 0,3 0 0,2-3 0,-2 10 15,-3-9 0,-4 7 0,-4 1 0,-8-2 16,-11 1 0,-2 1 0,-4 2 0,0 0 15,-6 0 0,-20 0 0,31 0 0,-31 0 16,26 0 0,-26 0 0,23 0 16,-23 0 0,0 0 0,0 0 0,26 0 0,-26 0 15,0 0 0,0 0 0,0 0 0,20 0 16,-20 0 0,0 0 0,0 0 0,0 0 16,0 0 0,0 0 0,19 2 0,-19-2 15,0 0 0,0 0 0,0 0 0,0 0 16,20 3 0</inkml:trace>
  <inkml:trace contextRef="#ctx0" brushRef="#br0">13233 1858 0,'46'-3'0,"-4"3"0,4-2 0,2-1 16,-9 3 0,-3 0 0,-7 0 0,20 0 16,-9 0 0,-9-4 0,-5 4 0,3 0 15,-2 0 0,-8 0 0,-19 0 0,56 0 16,-30 0 0,-1 0 0,-25 0 0,49-2 0,-30 2 15,-19 0 0,40-4 0,-40 4 0,29-2 16,-29 2 0,33-3 0,-33 3 16,29-3 0,-29 3 0,28 0 0,-28 0 0,26-2 15,-26 2 0,26 0 0,-26 0 0,0 0 16,27-5 0,-27 5 0,0 0 0,19-5 16,-19 5 0,0 0 0,0 0 0,0 0 15,20 0 0,-20 0 0,0 0 0</inkml:trace>
  <inkml:trace contextRef="#ctx0" brushRef="#br0">13380 2104 0,'41'3'0,"2"-3"15,6 4 0,0-4 0,0 1 0,2-1 16,-2 0 0,3 4 0,-13-4 0,-6 0 15,-2 0 0,18 0 0,-9 0 0,-8 3 16,-6-6 0,-3 6 0,-3-3 0,-20 0 16,25 3 0,-25-3 0,22 0 0,-22 0 15,0 0 0,27 0 0,-27 0 0,0 0 16,19 3 0,-19-3 0,0 0 0,0 0 16,26 0 0,-26 0 0,0 0 0,0 0 15,23 0 0,-23 0 0,0 0 0,23 0 16,-23 0 0,0 0 0,20 2 0,-20-2 0,0 0 15,0 0 0,23 4 0,-23-4 16,0 0 0,0 0 0,0 0 0,23 2 0,-23-2 16,0 0 0,0 0 0,0 0 0,0 0 15,0 0 0,18 0 0,-18 0 0,0 0 16,0 0 0,0 0 0,0 0 0,0 0 16,0 0 0,0 0 0,0 0 0,0 0 15,19 3 0,-19-3 0,0 0 0,0 0 0,0 0 16,0 0 0,0 0 0,0 0 0,0 0 15,0 0 0,0 0 0,0 0 0,0 0 16,0 0 0,0 0 0,0 0 0,0 0 16,0 0 0,0 0 0,0 0 0,20 4 15,-20-4 0,0 0 0,0 0 0,0 0 16,0 0 0,0 0 0,0 0 0,0 0 16,0 0 0,0 0 0,0 0 0,0 0 15,0 0 0,0 0 0,0 0 0,0 0 16,0 0 0,0 0 0,0 0 0,0 0 15,0 0 0,0 0 0,0 0 0,0 0 16,0 0 0,0 0 0,0 0 0,0 0 0,0 0 16,0 0 0,0 0 0,0 0 0,0 0 15,0 0 0,0 0 0,0 0 0,0 0 16,0 0 0,0 0 0,0 0 0,0 0 16,0 0 0,0 0 0,0 0 0,0 0 15,0 0 0,0 0 0,0 0 0,0 0 16,0 0 0,0 0 0,0 0 0,0 0 15,0 0 0,0 0 0,0 0 0,0 0 16,0 0 0,0 0 0,0 0 0,0 0 16,0 0 0,0 0 0,0 0 0,0 0 15,0 0 0,0 0 0,0 0 0,6-18 16,-6 18 0,0 0 0,0 0 0,0 0 16,0 0 0,0 0 0,-3-15 0,3 15 15,0 0 0,0 0 0,0 0 0,0 0 0,0 0 16,0-15 0,0 15 0</inkml:trace>
  <inkml:trace contextRef="#ctx0" brushRef="#br0">27021 16435 0,'0'0'0,"0"0"0,-13 4 15,13-4 0,0 0 0,0 0 0,0 0 0,0 0 16,0 0 0,0 0 0,39 5 0,-13-2 16,4-1 0,3 2 0,19-2 0,-1-2 15,11 4 0,3-4 0,2-4 0,35 8 16,-24-8 0,22-2 0,-18 6 0,14-10 16,-17 3 0,-10 1 0,27-6 0,-21 2 15,-6 1 0,-5 3 0,5-7 0,-4 8 16,1-5 0,1 2 0,-2 0 0,0-2 15,-4 1 0,4-5 0,1 4 0,-4-3 16,-8 1 0,2 1 0,-1 1 0,-2 1 16,-3 0 0,-1 2 0,1-3 0,-1 1 15,37-2 0,-40 3 0,-7 1 16,-6 1 0,-3 4 0,-4-2 0,-3 4 16,0-2 0,-9 2 0,3-6 0,-1 3 0,-16 3 15,26 0 0,-26 0 0,20 0 0,-20 0 16,0 0 0,23 0 0,-23 0 0,0 0 15,23 0 0,-23 0 0,0 0 0,0 0 16,16-3 0,-16 3 0,0 0 0,0 0 16,0 0 0,20-3 0,-20 3 0,0 0 0,0 0 15,0 0 0,0 0 0,16 0 16,-16 0 0,6-6 0,-6 6 0</inkml:trace>
  <inkml:trace contextRef="#ctx0" brushRef="#br0">29897 16426 0,'49'4'0,"-8"-4"15,-8 2 0,16 1 0,-7 1 16,-6-2 0,-6 4 0,-2-6 0,1 2 0,1 2 16,-4-2 0,3 2 0,-6-2 0,3 1 15,-3 1 0,-5-2 0,2-2 0,-20 0 16,26 4 0,-26-4 0,23 0 0,-23 0 16,0 0 0,23 2 0,-23-2 0,0 0 15,23 0 0,-23 0 0,0 0 0,0 0 16,0 0 0,29-6 0,-29 6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7030a0"/>
    </inkml:brush>
  </inkml:definitions>
  <inkml:trace contextRef="#ctx0" brushRef="#br0">2282 1316 0,'0'0'16,"0"0"0,0 0 0,0 0 0,0 0 15,0 0 0,0 0 0,0 0 0,0 0 0,0 0 16,0 0 0,0 0 0,0 0 16,0 0 0,0 0 0,0 0 0,0 0 0,0 0 15,0 0 0,0 0 0,0 0 0,0 0 16,0 0 0,56-9 0,-56 9 16,27-6 0,-27 6 0,30-4 0,-30 4 0,29-7 15,-12 4 0,-17 3 0,32-5 0,-9 1 16,0 2 0,-23 2 0,33-4 0,-33 4 0,24 0 15,-24 0 0,30 6 0,-30-6 16,23 6 0,-23-6 0,19 8 0,-9 1 16,-10-9 0,13 15 0,-3-3 0,-7 0 0,1-1 15,-1 1 0,-3 3 0,-3 8 0,-4-3 16,1 8 0,-4-6 0,0 0 0,-3 0 16,0 2 0,0-6 0,0 2 0,-1-3 15,1-4 0,7 2 0,-2-5 0,1 2 16,1-3 0,6-9 0,-14 18 0,8-12 15,6-6 0,-10 11 0,10-11 0,-6 8 16,6-8 0,0 0 0,-7 12 16,7-12 0,0 0 0,0 0 0,0 0 0,-7 13 15,7-13 0,0 0 0,0 0 0,0 0 16,0 0 0,0 0 0,0 0 0,0 0 0,23-39 16,-16 28 0,-1-1 0,1 0 15,-7 12 0,16-20 0,-9 5 0,-2 4 0,5-11 16,3 2 0,0 0 0,0 2 0,-3-5 15,3 3 0,-3 2 0,3-3 0,-3 8 16,3-2 0,-4-1 0,1 1 0,0 6 16,-10 9 0,13-23 0,-3 15 0,0 0 15,-4-8 0,-6 16 0,17-15 0,-11 6 16,-6 9 0,13-16 0,-13 16 0,9-12 0,-9 12 16,6-11 0,-6 11 0,0 0 15,10-12 0,-10 12 0,0 0 0,0 0 0,0 0 16,10-13 0,-10 13 0,0 0 0,0 0 15,9-10 0,-9 10 0,0 0 0,0 0 16,0 0 0,0 0 0,0 0 0,4-13 16,-4 13 0,0 0 0,0 0 0,0 0 15,0 0 0,0 0 0,0 0 0,0 0 16,0 0 0,0 0 0,0 0 0,0 0 16,0 0 0,-44 48 0,27-32 0,1 2 15,0 0 0,2 2 0,1-2 0,-3 2 16,6-3 0,0 2 0,1-3 0,-1-1 15,3 0 0,4 0 0,0-1 0,-1-3 16,1 2 0,0 2 0,3-4 0,0 4 0,0-15 16,3 26 0,0-12 0,1-1 0,2-2 15,4 13 0,-3-9 0,2 0 0,1-4 16,0 1 0,0-4 0,0 5 0,-1-6 16,14 8 0,-6-2 0,-1-5 0,-4-1 15</inkml:trace>
  <inkml:trace contextRef="#ctx0" brushRef="#br0">3070 1786 0,'4'16'0,"-4"-1"16,3 8 0,0-5 0,-3-3 0,4 2 16,-4-3 0,0-14 0,0 28 0,3-14 15,0 9 0,-3-5 0,3-1 0,1-3 0,-4 1 16,3 0 0,-3-2 0,0-1 0,0-12 16,0 19 0</inkml:trace>
  <inkml:trace contextRef="#ctx0" brushRef="#br0">3676 1615 0,'0'0'0,"0"0"0,0 0 0,0 0 15,0 0 0,0 0 0,0 0 0,0 0 16,0 0 0,0 0 0,0 0 0,10 9 16,-10-9 0,0 0 0,0 0 0,19 3 0,-19-3 15,25 0 0,-25 0 0,46 2 0,-17-2 16,20 0 0,3-5 0,-1 3 15,8-2 0,-7-2 0,1 3 0,-7 1 0,4-2 16,-7 2 0,-10-1 0,-4-1 16,-3 2 0,-6-1 0,-4 0 0,-16 3 15,28-4 0,-28 4 0,29 0 0,-29 0 0,20-3 16,-20 3 0,0 0 0,20 0 0,-20 0 16,0 0 0,0 0 0,19-2 15,-19 2 0,0 0 0,0 0 0,0 0 0,0 0 16,23-3 0,-23 3 0,0 0 0,0 0 15,0 0 0,0 0 0,0 0 0,0 0 16,20-2 0,-20 2 0,0 0 0,0 0 16,0 0 0</inkml:trace>
  <inkml:trace contextRef="#ctx0" brushRef="#br0">5163 1158 0,'16'-11'16,"-16"11"0,13-7 0,-13 7 0,0 0 15,13-5 0,-13 5 0,0 0 0,0 0 16,0 0 0,0 0 0,0 0 0,0 0 16,0 0 0,0 0 0,27 14 0,-27-14 15,3 14 0,-3-14 0,3 21 0,-3-9 16,0-1 0,0-11 0,0 35 0,-3-10 16,0-2 0,-1-6 0,1 1 0,0 5 0,-4-2 15,1 2 0,-1-9 0,4 6 0,0-7 16,-4 2 0,7 0 0,-3-6 15,-1 6 0,1-5 0,-3 2 0,2 1 16,4-2 0,-3 0 0,0 2 0,3-2 16,0 1 0,0-12 0,0 23 0,0-14 0,0 2 15,0-11 0,10 22 0,-7-14 0,-3-8 16,13 18 0,-6-13 0,-1 1 0,-6-6 16,16 8 0,-16-8 0,23 10 0,-10-8 15,-13-2 0,23 0 0,-23 0 0,27-5 16,-27 5 0,37-9 0,-14 1 0,-7 2 15,11-6 0,-8 1 0,1 1 0,-4 5 16,7-8 0,-3 6 0,-4 0 0,-6-1 16,3 2 0,-3-3 0,-10 9 0,15-10 0,-15 10 15,9-8 0,-9 8 0,0 0 0,13-7 16,-13 7 0,0 0 0,0 0 0,14-8 16,-14 8 0,0 0 0,0 0 0,0 0 15,0 0 0,0 0 0,0 0 0,0 0 16,13 33 0,-17-22 0,-2 13 15,3 2 0,-7 1 0,0-1 0,0 4 0,4-1 16,-3 11 0,0-5 0,2-8 0,-3-4 16,4 1 0,-1-6 0,4-4 0,0 0 15,-1-2 0,-2 0 0,6 0 0,0-12 16,-7 17 0,7-17 0,-3 15 0,3-15 16,-3 9 0,3-9 0,0 0 0,0 11 0,0-11 15,0 0 0,-7 9 0,7-9 16</inkml:trace>
  <inkml:trace contextRef="#ctx0" brushRef="#br0">5809 1369 0,'0'0'0,"0"0"16,3-14 0,-3 14 0,0 0 0,0 0 16,0 0 0,0 0 0,0 0 0,0 0 15,0 0 0,0 0 0,0 0 0,53 29 16,-44-18 0,-2 0 0,9 10 0,-6-3 0,3 6 15,-6 0 0,3-4 0,-4 6 16,1-2 0,-7-1 0,0 0 0,3-3 16,-3 4 0,0-4 0,-3-1 0,3-8 0,-4 3 15,-2-2 0,3-3 0,3-9 0,-7 21 16,4-13 0,3-8 0,-7 13 0,7-13 16,0 0 0,-6 14 0,6-14 0,0 0 15,0 0 0,0 0 0,0 0 0,0 0 16,0 0 0,0 0 0,0 0 0,0 0 0,16-58 15,-6 33 0,0 2 0,0 0 16,3 2 0,-4-1 0,5-2 0,-1 0 16,-4 4 0,0-4 0,4 3 0,0 2 0,-3 0 15,-1 5 0,1-1 0,-3 0 16,-1 3 0,4 3 0,-10 9 0,13-20 0,-6 12 16,-7 8 0,13-17 0,-7 4 0,-6 13 15,10-14 0,-10 14 0,0 0 16,7-14 0,-7 14 0,0 0 0,6-9 0,-6 9 15,0 0 0,0 0 0,0 0 0,0 0 16,0 0 0,0 0 0,0 0 0,0 0 16,0 0 0,-9 44 0,9-44 0,-7 25 15,4-10 0,-1 9 0,-2-1 0,-1-2 16,1 1 0,3 2 0,-4 0 0,7 0 0,-3-4 16,3 1 0,0 3 0,0-4 0,3 3 15,4 0 0,-1-3 0,1 4 16,-1-4 0,-3-5 0,7 0 0</inkml:trace>
  <inkml:trace contextRef="#ctx0" brushRef="#br0">6333 1752 0,'0'0'0,"0"0"0,0 0 0,0-14 15,0 14 0,0 0 0,16-12 0,-16 12 16,20-5 0,-4 1 0,-16 4 0,29-9 15,-12 7 0,-1-1 0,-16 3 0,26 0 16,-26 0 0,25 0 0,-25 0 0,23 3 16,-23-3 0,16 5 0,-16-5 0,10 10 15,-10-10 0,6 8 0,-6-8 0,4 11 0,-4-11 16,3 16 0,-3-16 0,0 11 0,0-11 16,3 15 0,-3-3 0,0-12 0,7 17 15,-7-8 0,6 3 0,-2-4 0,2 5 16,4-1 0,0-2 0,9 11 0,-2-3 15,-1 2 0,-3-2 0,4-3 0,-8 0 16,1-1 0,-2-2 0,2-2 0,-7 3 16,7-2 0,-6-1 0,2 1 0,-6-11 15,3 25 0,1-17 0,-4-8 0,-4 26 0,-5-17 16,-1 2 0,-7 7 0,-4-3 0,1 2 16,-2-5 0,-1 3 0,0 0 0,-3-5 15,3 0 0,3-2 0,4-1 0,-1-5 16,17-2 0,-24 3 0,24-3 0</inkml:trace>
  <inkml:trace contextRef="#ctx0" brushRef="#br0">7476 1740 0,'0'0'0,"0"0"16,-10-23 0,10 23 0,0 0 0,0 0 15,0 0 0,0 0 0,0 0 0,0 0 16,0 0 0,0 0 0,0 0 0,0 0 16,0 0 0,0 0 0,0 0 0,0 0 15,0 0 0,0 0 0,26-11 0,4 11 16,-7 0 0,10-3 0,16-4 0,5 5 16,1 0 0,1-2 0,6-2 0,-5 6 0,-4-5 15,-1 5 0,0-4 0,-1 4 16,-8-2 0,-7 2 0,-7-3 0,0 0 0,1 3 15,-1 0 0,-7-4 0,-3 4 0,-19 0 16,36 0 0,-26-2 0,-10 2 0,20 0 16,-20 0 0,0 0 0,16 0 0,-16 0 15,0 0 0,0 0 0</inkml:trace>
  <inkml:trace contextRef="#ctx0" brushRef="#br0">8919 1421 0,'0'0'16,"0"0"0,0 0 0,0 0 0,0 0 16,0 0 0,0 0 0,0 0 0,0 0 15,0 0 0,0 0 0,0 0 0,0 0 16,0 0 0,0 0 0,0 0 0,0 0 15,0 0 0,0 0 0,0 0 0,0 0 0,0 0 16,0 0 0,0 0 0,0 0 0,0 0 16,0 0 0,0 0 0,0 0 0,-36-20 15,36 20 0,0 0 0,0 0 0,0 0 16,10-15 0,-10 15 0,13-6 16,-13 6 0,23-4 0,-23 4 0,23-7 15,-23 7 0,29 0 0,-29 0 0,26 2 0,-26-2 16,28 7 0,-11-5 0,-1 2 0,-16-4 15,26 11 0,-13 0 0,-3-3 0,0-1 16,-4 2 0,4 3 0,-7 0 0,-3-12 16,4 20 0,-8-9 0,-2 2 0,-1-4 15,-2-1 0,-11 10 0,-3-3 0,0-6 0,-3 1 16,1 2 0,2-2 0,-3-5 0,3 2 16,-3-5 0,0 4 0,6-6 0,20 0 15,-36-6 0,20 4 0,16 2 0,-26-9 16,18-1 0,-2 5 0,3-5 0,7 10 15,-13-23 0,13 12 0,-3-3 0,3 2 16,0 12 0,7-29 0,-4 16 0,7 2 16,-4-1 0,12-4 0,-8 1 0,10-1 15,-1 1 0,1-2 0,3 5 0,0 1 16,0 5 0,-4 0 0,-6 0 0,4 4 16,-17 2 0,29-4 0,-14 1 0,-15 3 15,29 3 0,-12 3 0,6 4 0,-4 4 16,1 1 0,-4-7 0,1 13 0,-4 3 15,-4-4 0,-2 6 0,0 4 0,-7 13 0,0-2 16,-7-3 0,-3 3 0,0 0 0,-6 3 16,-4-2 0,4-5 0,-7 4 0,-3-5 15,0-7 0,-5 0 0,-9 3 0,1-3 16,0-2 0,-4-4 0,1 2 0,11-6 16,1-7 0,4-4 0,0 5 0,0-11 0,3 8 15,0-7 0,7-1 0,16-2 16,-33-2 0,33 2 0,-21-9 0,21 9 15,-14-13 0,14 13 0,-6-11 0,6-4 0,0 15 16,0-19 0,6 7 0,4-1 16,5-8 0,1 7 0,7-1 0,3-2 0,1 5 15,2-3 0,14-2 0,2 2 0,-7 7 16,-5-2 0,-4 2 0,4 1 0,13 5 16,-10-4 0,-5 6 0,-8-2 0,6 2 15,-6 2 0,3 1 0,-6 0 16,0-1 0,-20-2 0,32 4 0,-19-1 0,-13-3 15,30 3 0,-15-3 0,-15 0 0,29 0 16,-29 0 0,33 0 0,-33 0 0,29-6 16,-16 2 0,-13 4 0,30-8 0,-17 6 0,0-4 15,0-1 0,0-1 0,0 0 0,0 4 16,8-7 0,-7 5 0,-1-6 0,0 10 16,-13 2 0,19-13 0,-12 7 0,-7 6 15,13-11 0,-13 11 0,13-10 0,-13 10 16,13-8 0,-13 8 0,10-8 0,-10 8 15,0 0 0,13-9 0,-13 9 0,13-9 16,-13 9 0,17-9 0,-17 9 0,22-11 16,-9 1 0,10 5 0,-1-10 0,1 3 15,6 0 0,-6-2 0,6-1 0,-2 0 16,-1-1 0,-3 1 0,3 0 0,-5 0 0,-1-3 16,3 2 0,-7 3 0,-3-2 15,0 3 0,-3 2 0,-10 10 0,6-22 16,-6 11 0,0 11 0,0 0 0,-9-21 0,-4 12 15,-10 5 0,-7-3 0,1 2 0,4 5 16,-7-3 0,2 6 0,1-3 0,-1 1 16,1 5 0,3 0 0,3-3 0,5 6 15,-2-3 0,7 3 0,3 0 0,0-1 16,1 5 0,5-2 0,1 1 0,6 2 0,4 9 16,3 5 0,3-6 0,3 6 15,0-6 0,9 16 0,8-3 0,-4-1 16,-3-11 0,-3 3 0,0-6 0,-7 4 0,4-3 15,-7 2 0,0-3 0,-6 1 0,-2-6 16,-2 1 0,-6-4 0,1 0 0,-1 2 16,-7-1 0,-10 1 0,1 3 15,-11-2 0,4-4 0,-3 2 0,-1-4 0,-6-3 16,12-2 0,-3 3 0,1-7 0,7 0 16,19 0 0,-33-3 0,33 3 0,-23-8 15,23 8 0,-16-8 0,16 8 0,-7-12 16,7 12 0,3-15 0,-3 15 0,14-21 15,-1 12 0,-4 1 0,11-7 0,10-3 16,-4 6 0,0 1 0,2-4 0,17-3 0,-12 7 16,-7-1 0,-3 3 0,-3 1 0,0-5 15</inkml:trace>
  <inkml:trace contextRef="#ctx0" brushRef="#br0">10310 1490 0,'0'0'16,"39"10"0,-26-3 0,-3 1 0,0 1 16,4 11 0,-1-1 0,0 4 15,-3 0 0,3 4 0,-3-4 0,-7 6 0,1-1 16,-4-4 0,0 3 0,-7 0 0,4-1 15,-4 0 0,-2-3 0,-5 2 0,1-5 16,0 0 0,-1-2 0,1-3 0,-4-4 16,4 1 0,0-6 0,3 2 0,-3-1 15,13-7 0,-16 7 0,16-7 0,0 0 0,-20 0 16,20 0 0,0 0 0,0 0 0,0 0 16,0-24 0,13 2 0,4-1 0,9-15 15,3 2 0,1 1 0,1 0 16,5 1 0,-4 1 0,-9 6 0,0 4 0,-6 6 15,5-3 0,-2 1 0,0 2 0,-7 3 16,5-5 0,-5 9 0,-3-3 0,3 4 16,-13 9 0,16-17 0,-16 17 0,10-12 15,-10 12 0,10-8 0,-10 8 0,0 0 16,10-13 0,-10 13 0,0 0 0,0 0 16,0 0 0,0 0 0,0 0 0,0 0 15,0 0 0,0 0 0,-27 44 0,21-31 16,-7 7 0,0 4 0,0 2 0,0-2 0,6-2 15,-1 1 0,1 4 0,4 1 0,0-8 16,3 6 0,-4-6 0,8 1 0,2 6 16,1-4 0,-2 0 0,8-2 0,0-1 15,3-3 0,1 4 0,2-3 0,-2-1 16,-1-2 0,-3-1 0,0-5 0,0 4 16,-6-8 0,3 2 0,-10-7 0,13 8 15,-13-8 0</inkml:trace>
  <inkml:trace contextRef="#ctx0" brushRef="#br0">10861 2011 0,'0'0'0,"6"-9"0,-6 9 0,0 0 16,0 0 0,7-12 0,-7 12 0,0 0 0,0 0 15,0 0 0,0 0 0,0 0 0,0 0 16,0 0 0,0 0 0,0 0 0,-7 35 16,7-35 0,-3 23 0,3-8 0,0-2 15,0-13 0,0 24 0,3-12 0,-3 3 16,7-2 0,-4 2 0,4-5 0,-1 0 16,1 1 0,3-2 0,-4 0 0,4-1 15,-10-8 0,20 15 0,-10-8 0,-10-7 0,19 7 16,-9-4 0,-10-3 0,16 10 15,-16-10 0,13 5 0,-13-5 0,10 10 16,-10-10 0,10 8 0,-10-8 0,7 14 0,-1-1 16,-6-2 0,3 1 0,1 11 0,-4 0 15,-4 4 0,1-4 0,0 3 0,-4 4 16,1-3 0,3-2 0,-1 5 0,1 0 16,-4-7 0,7 3 0,-6 0 15,3-7 0,-1-2 0,1-5 0</inkml:trace>
  <inkml:trace contextRef="#ctx0" brushRef="#br0">11658 1844 0,'19'0'0,"-19"0"0,0 0 16,0 0 0,0 0 0,0 0 0,0 0 15,0 0 0,0 0 0,23 0 0,-23 0 0,0 0 16,0 0 0,0 0 0,0 0 15,0 0 0,36 0 0,-36 0 0,26-4 16,-1 4 0,1-5 0,7 2 0,13 1 16,3-3 0,3-3 0,-5 6 0,3-4 15,-11-1 0,-6 5 0,-1-1 0,-2 0 0,-6-1 16,2 1 0,-26 3 0,43-1 0,-27 2 16,-16-1 0,26 0 0,-26 0 15,27 3 0,-27-3 0,23 4 0,-23-4 0</inkml:trace>
  <inkml:trace contextRef="#ctx0" brushRef="#br0">12495 1557 0,'0'0'0,"0"0"15,0 0 0,0 0 0,0 0 16,0 0 0,0 0 0,0 0 0,0 0 0,0 0 15,0 0 0,0 0 0,0 0 0,0 0 16,0 0 0,0 0 0,0 0 0,0 0 16,0 0 0,0 0 0,-10-9 0,10 9 15,0 0 0,0 0 0,0 0 0,0 0 16,-16-5 0,16 5 0,0 0 0,0 0 0,0 0 16,0 0 0,-15-7 0,15 7 0,0 0 15,0 0 0,0 0 0,0 0 16,0 0 0,0 0 0,0 0 0,0 0 0,0 0 15,0 0 0,0 0 0,0 0 16,31-15 0,-31 15 0,0 0 0,23 0 16,-23 0 0,0 0 0,0 0 0,23 0 0,-23 0 15,0 0 0,0 0 0,0 0 0,0 0 16,0 0 0,0 0 0,0 0 0,0 0 16,0 0 0,0 0 0,0 0 0,0 0 15,-77 18 0,58-18 0,19 0 0,-36 5 16,36-5 0,-26 0 0,26 0 0,0 0 15,-27 0 0,27 0 0,0 0 0,0 0 0,0 0 16,-22-8 0,22 8 0,0 0 0,0 0 16,0 0 0,0 0 0,0 0 0,0 0 15,6-21 0,-6 21 0,0 0 0,0 0 16,0 0 0,0 0 0,0 0 0,23-15 16,-23 15 0,0 0 0,0 0 0,0 0 15,16-5 0,-16 5 0,0 0 0,0 0 16,26-2 0,-26 2 0,0 0 0,17 0 15,-17 0 0,0 0 0,0 0 0,26 0 16,-26 0 0,0 0 0,0 0 0,28 2 16,-28-2 0,0 0 0,23 3 0,-23-3 0,0 0 15,16 2 0,-16-2 0,0 0 16,0 0 0,20 3 0,-20-3 0,0 0 0,0 0 16,16 10 0,-16-10 0,0 0 0,0 0 15,10 8 0,-10-8 0,0 0 0,6 9 16,-6-9 0,0 0 0,0 0 0,0 0 15,7 9 0,-7-9 0,0 0 0,0 0 16,0 0 0,0 0 0,0 0 0,0 15 16,0-15 0,0 0 0,0 0 0,0 0 15,0 0 0,0 0 0,0 0 0,0 0 16,3 11 0,-3-11 0,0 0 0,0 0 0,0 0 16,0 0 0,0 0 0,0 0 0,0 0 15,10 12 0,-10-12 0,0 0 0,13 5 16,-13-5 0,0 0 0,20 7 0,-10-2 15,-10-5 0,23 9 0,-14-3 0,-9-6 16,20 9 0,-7 0 0,-5-4 0,-8-5 16,17 12 0,-8-3 0,1-1 0,0-1 15,-3 5 0,2-4 0,-2 5 0,-1-6 16,1 6 0,-7-13 0,3 23 0,-3-11 16,0-12 0,-10 24 0,4-14 0,-10 9 15,-1-3 0,-2-1 0,2-2 0,-1-1 16,-5 2 0,0-3 0,4-2 0,2 0 0,1-3 15,3 3 0,13-9 0,-23 6 0,13-3 16,10-3 0,-19 5 0,19-5 0,0 0 16,-17 2 0,17-2 0,0 0 0,0 0 15,0 0 0,0 0 0,0 0 0,0 0 16,0 0 0,0 0 0,76 7 0,-50-7 16,-3 3 0,0 0 0,3 4 0,-2-6 15,-1 6 0,0-2 0,-3 1 0,-4 0 16,-3 0 0,0 0 0,0 0 0,-3 3 15,0-2 0,0 3 0,0-1 0,-1 0 0,-2 2 16,-4-2 0,4 2 0,-7-11 16,6 19 0,-6-8 0,0-11 0,0 18 15,0-18 0,-6 15 0,-1-8 0,-3 3 0,-3-5 16,0 2 0,-16 1 0,-1 1 16,-2-5 0,-1-2 0,-11 7 0,4-12 15,8 0 0,2-2 0,4 1 0,-3 1 0,2-5 16,5-2 0,4 2 0,-2 3 0,10-5 15,-3 1 0,6 1 0,1-5 0,6 13 16,-3-16 0,3 16 0,0-20 0</inkml:trace>
  <inkml:trace contextRef="#ctx0" brushRef="#br0">12883 1601 0,'0'0'0,"0"0"0,0 0 0,0 0 15,0 0 0,-7-9 0,7 9 0,0 0 16,0 0 0,0 0 0,0 0 0,0 0 16,0 0 0,0 0 0,0 0 0,43-6 15,-18 6 0,7 0 0,1-4 0,19 4 16,-6-3 0,5 3 0,-2 0 0,0 0 0,-10-2 16,-6 2 0,-7-3 0,0 1 15,-26 2 0,35 0 0,-35 0 0,26 0 16,-26 0 0,0 0 0,0 0 0,33 0 0,-33 0 15,0 0 0,0 0 0,19 5 0,-19-5 16,0 0 0,10 9 0,-10-9 0,3 12 16,-3-1 0,0-11 0,0 27 0,-3-4 15,-4 0 0,4 1 0,0-1 0,0 4 16,-7 3 0,7-1 0,-7-4 0,3 4 16,1-2 0,-4 3 0,7-4 0,-7-3 15,3 0 0,-3 2 0,1-2 0,2-6 16,4 8 0,-4-6 0,2-4 0,-1-4 15,3 2 0,-1-2 0,4-11 0,-6 14 16,2-2 0,4-12 0,-6 15 0,6-15 0,-3 14 16,3-14 0,-4 9 0,4-9 0,0 0 15,-6 13 0,6-13 0,0 0 0,0 0 16,-7 16 0,7-16 0,-3 12 0,3-12 16,-3 12 0,3-12 0,-4 15 0,4-15 15,0 11 0</inkml:trace>
  <inkml:trace contextRef="#ctx0" brushRef="#br0">12515 1647 0,'0'0'0,"10"-11"16,-10 11 0,0 0 0,0 0 0,0 0 16,0 0 0,0 0 0,0 0 0,0 0 15,0 0 0,0 0 0,0 0 0,0 0 16,0 0 0,0 0 0,-17 41 0,4-32 15,0-1 0,3 1 0,-11 5 0,1-5 16,-2 3 0,5-6 0,1 1 0,-1-6 16,4 6 0,13-7 0,-26 2 0,26-2 15,0 0 0,-32-2 0,32 2 0,-20-8 16,20 8 0,-13-13 0,13 13 0,-10-17 16,7 4 0,3 13 0,-4-20 0,4 20 15,7-27 0,0 17 0,-1-3 0,4 2 16,-4-1 0,14-2 0,-4-1 0,-2 3 0,2 3 15,0 3 0,-16 6 0,39-11 0,-19 7 16,0 3 0,-20 1 0,44-4 0,-18 4 16,0 4 0,-3 1 0,3 4 0,-3 1 15,-3 0 0,3 2 0,-7 0 0,-3 2 16,5 3 0,-5 2 0,4 1 0,-4 1 16,-3-2 0,-1 6 0,-2-2 0,-1 4 0,-2-4 15,-1 0 0,0 3 0,-6 4 16,0-4 0,-4-1 0,-3 3 0,-6 9 15,-4-4 0,4-4 0,1-5 0,-17 11 0,5-5 16,1-10 0,3 0 0,0-3 16,-3-2 0,3-1 0,0-1 0,1-5 15,7 1 0,-2 0 0,4-5 0,0 1 0,13-5 16,-23 2 0,23-2 0,0 0 16,-26-2 0,26 2 0,0 0 0,-19-12 0,19 12 15,-4-12 0,1 1 0,3 11 0,7-25 16,-4 15 0,3-5 0,4 3 0,3-5 15,0 2 0,4 1 0,-4 4 0,-3-1 16,3 2 0,0 4 0,11-8 0,3 5 16,2 1 0,0 1 0,4 5 0,-3-7 0,19 8 15,-12 0 0,-1 8 0,-3-8 0,0 5 16,13 2 0,-10 3 0,-4-1 0,-4 0 16,2 0 0,-4-3 0,0 5 0,-3-1 15,3-5 0,-3 7 0,-4-6 0,1 2 16,-5-1 0,-2-2 0,0 1 0,0-1 15,3 1 0,-16-6 0,27 9 0,-14-1 16,0-1 0,0-2 0,-13-5 0,20 13 16,-11-11 0,-9-2 0</inkml:trace>
  <inkml:trace contextRef="#ctx0" brushRef="#br0">13886 1651 0,'19'0'0,"-19"0"0,36 0 0,-36 0 16,30 8 0,-30-8 0,20 12 0,-11-3 15,4-1 0,-3-2 0,-10-6 0,13 23 16,-3-11 0,-7 3 0,7 8 0,-6-4 15,-1 4 0,-3-2 0,3-5 16,-3-1 0,-3-1 0,0 1 0,3-15 0,-4 24 16,1-12 0,3-12 0,-7 20 0,7-20 15,-6 14 0,6-14 0,-3 12 0,3-12 16,0 0 0,0 0 0,0 0 0,0 0 16,0 0 0,0 0 0,0 0 0,0 0 15,0 0 0,0 0 0,16-49 0,-3 25 16,2-2 0,8-9 0,-4 6 0,1 2 15,-4 4 0,-3 2 0,4 0 0,-4 0 0,-3 7 16,0 0 0,-4 5 0,4-3 0,-10 12 16,10-18 0,-10 18 0,9-11 0,-9 11 15,0 0 0,7-11 0,-7 11 0,0 0 16,0 0 0,0 0 0,0 0 0,0 0 16,0 0 0,0 0 0,0 0 0,-13 44 15,13-44 0,-10 26 0,4-11 0,-1 4 16,-3 6 0,0-5 0,7 4 0,0-4 15,0-5 0,3 2 0,-4 6 0,4-3 16,0 4 0,4 0 0,-4-1 0,3 0 16,0 2 0,-3-2 0,7-7 0,-4 8 15,0-5 0,1-7 0</inkml:trace>
  <inkml:trace contextRef="#ctx0" brushRef="#br0">14432 1949 0,'0'0'0,"0"0"0,0 0 16,0 0 0,0 0 0,0 0 0,0 0 15,0 0 0,0 0 0,0 0 0,0 0 16,-6 45 0,-1-35 0,7-10 0,-3 24 15,0-12 0,3 0 0,0 2 0,0-14 16,0 24 0,0-10 0,3-2 0,0 3 16,4-4 0,9 9 0,-3 1 0,0-3 0,0 0 15,-3-3 0,3-5 0,-3 0 16,0 5 0,0-7 0,-5 4 0,4-1 0,-2-3 16,0 4 0,-1 1 0,1-4 0,-1 5 15,-3-5 0,4 3 0,-7-12 16,3 17 0,1-9 0,-4-8 0,-4 15 0,4-15 15,0 16 0,0-16 0,-6 16 0,-1-6 16,1-2 0,6-8 0,-20 15 0,7-3 16,-8-4 0,-2 5 0,-3-8 0,-1 4 15,4-9 0,4 2 0</inkml:trace>
  <inkml:trace contextRef="#ctx0" brushRef="#br0">14357 1934 0,'13'-11'0,"0"-4"0,4 6 0,2 4 16,-2-5 0,2 5 0,7-1 0,4 2 16,-6 0 0,3 4 0,22 0 0,-4 2 15,-2-2 0,-14 2 0,-2-2 0,0 0 16</inkml:trace>
  <inkml:trace contextRef="#ctx0" brushRef="#br0">12343 1688 0,'0'0'0,"0"0"0,0 0 15,0 0 0,0 0 0,0 0 0,0 0 0,0 0 16,0 0 0,0 0 0,0 0 16,0 0 0,0 0 0,0 0 0,0 0 0,0 0 15,0 0 0,20-15 0,-20 15 0,0 0 16,13-5 0,-13 5 0,19-7 0,-5 5 16,-14 2 0,42-8 0,-14 4 0,1 1 15,1 3 0,-1-2 0,1 2 0,-4 0 16,0 2 0,0-2 0,2 3 0,-2 1 15,4-2 0,-4 4 0,-7-4 0,1 2 16,-4-1 0,-2 2 0,-14-5 0,26 7 16,-20 1 0,-6-8 0,20 6 0,-20-6 0,13 12 15,-13-12 0,8 15 0,-8-4 16,0-11 0,0 20 0,-3-5 0,-5 5 0,-2 2 16,-3 1 0,0-5 0,-7 5 0,0-2 15,1-1 0,-4-2 0,3 2 0,-3-3 16,0-2 0,1 3 0,4-3 0,-2-1 15,0-5 0,4-1 0,3 1 0,0 0 16,0 1 0,13-10 0,-23 7 0,10-2 16,13-5 0,-23 8 0,23-8 0,-17 2 15,17-2 0,0 0 0,-19 2 0,19-2 16,0 0 0,-17 7 0,17-7 0,0 0 16,0 0 0,0 0 0,0 0 0,0 0 0,0 0 15,0 0 0,0 0 0,0 0 16,46 20 0,-23-11 0,7-5 0,-4 2 0,3 0 15,1-1 0,-2 3 0,4-2 0,1 3 16,-4 1 0,-2 1 0,-1-2 0,0 2 16,-3 2 0,3-3 0,-5 0 0,2 5 15,0 0 0,-10-5 0,4 2 0,-1 5 16,-3-2 0,-3 1 0,0-5 0,-4-3 0,1 4 16,-4 1 0,0-5 0,-3-8 0,4 21 15,-4-21 0,-4 21 0,-6-13 0,-6 8 16,-4 4 0,-2-10 0,-5 5 0,-2-1 15,-15 1 0,-2 0 0,-3-3 16,-4-6 0,4 2 0,2-4 0,1-1 16,7-3 0,6-3 0,4 3 0,-4-4 15,4 4 0,1-2 0,-2-7 0,4 6 0,6 0 16,1-6 0,3 6 0,16 3 0,-30-8 16,17 1 0,13 7 0,-20-8 0,11 2 15,9 6 0,-14-12 0,14 12 0,-8-9 16,8 9 0,-3-11 0,3 11 0,0 0 0,3-18 15,-3 18 0,12-12 0,-2 7 16,3-1 0</inkml:trace>
  <inkml:trace contextRef="#ctx0" brushRef="#br0">15833 2031 0,'0'0'0,"0"0"0,0-14 15,0 14 0,0 0 0,0 0 0,0 0 16,0 0 0,0 0 0,0 0 0,0 0 16,0 0 0,0 0 0,0 0 0,16-13 15,-16 13 0,0 0 0,59 7 0,-12-1 16,-7-5 0,12 6 0,0-4 0,-4 0 0,7-1 16,1 2 0,-7-1 0,3-1 0,-14-2 15,11 4 0,26-2 0,-48 2 16,-1-2 0,-26-2 0,37 0 0,-37 0 15,30 3 0,-30-3 0,23 0 0,-23 0 16,0 0 0,0 0 0,32 0 0,-32 0 16,0 0 0,0 0 0,0 0 0,0 0 15,0 0 0,0 0 0,0 0 0,-52-26 16,29 18 0,-1-4 0,-6-1 0,1 2 16,-1 2 0,4-6 0,0 6 0,-3-6 15,2 2 0,8 1 0,-3 0 0,0-2 16,5 1 0,-2 3 0,5 0 0,5 1 0,9 9 15,-13-16 0,13 16 0,-14-13 0,14 13 16,-9-8 0,9 8 0,0 0 0,-10-12 16,10 12 0,0 0 0,0 0 0,0 0 15,0 0 0,-17-11 0,17 11 0,0 0 16,0 0 0,0 0 0,0 0 0,0 0 16,0 0 0,-13 39 0,13-24 0,0 0 0,0 9 15,4-1 0,-4 4 0,0-4 16,3 3 0,-3 0 0,0 1 0,6 3 15,-2-3 0,-1 1 0,0 2 0,1-5 0,2 8 16,-3-8 0,-3 2 0,4 2 16,-4-6 0,0 2 0</inkml:trace>
  <inkml:trace contextRef="#ctx0" brushRef="#br0">17204 1671 0,'13'-12'0,"-13"12"16,0 0 0,0 0 0,0 0 0,0 0 0,0 0 16,0 0 0,0 0 0,0 0 15,0 0 0,0 0 0,0 0 0,23 33 16,-23-19 0,3 1 0,-3 8 0,0 0 16,3 7 0,0-2 0,-3 2 0,4-4 15,-1 4 0,-3 13 0,3-7 0,-3-8 0,4 2 16,-1-2 0,0 3 0,-3-2 0,0-5 15,0 2 0,3-6 0</inkml:trace>
  <inkml:trace contextRef="#ctx0" brushRef="#br0">17596 1661 0,'0'0'0,"0"-14"16,0 14 0,0 0 0,-3-25 16,3 25 0,0 0 0,0 0 0,0-24 0,0 24 15,0 0 0,0 0 0,0 0 16,3-21 0,-3 21 0,0 0 0,30-10 0,-30 10 15,29-2 0,-29 2 0,52 0 0,-52 0 16,51 2 0,-28 3 0,-23-5 0,46 7 16,-26 0 0,-20-7 0,26 8 0,-16-4 15,-10-4 0,16 14 0,-16-14 0,13 12 16,-13-12 0,3 14 0,-3-14 0,0 19 16,0-19 0,-6 23 0,2-11 0,4-12 0,-6 25 15,3-13 0,-4 11 0,1-1 16,-1 1 0,7-3 0,0 9 0,3-2 0,4-1 15,3 19 0,3-14 0,3 11 0,-6-11 16,3-3 0,0-6 0,0 2 16,-3-6 0,-2-1 0,-5-5 0,4-1 0,-7-11 15,7 21 0,-4-12 0,-3-9 0,0 0 16,0 19 0,0-19 0,-10 12 0,10-12 16,-31 13 0,5-8 0,-4 1 0,-22-2 15,9-4 0,11 0 0,2 0 0,6 0 16,-3 0 0,-2-4 0,3-2 0,6 1 15,4 0 0,0-5 0,2 0 0,8 0 16,6 10 0</inkml:trace>
  <inkml:trace contextRef="#ctx0" brushRef="#br0">18262 1530 0,'30'-2'0,"-30"2"0,0 0 0,29 11 16,-29-11 0,36 18 0,-20-3 0,4-1 15,3 1 0,-4 2 0,-1 1 16,-1-1 0,2 1 0,-2 3 0,2-2 0,-2 2 16,-1-1 0,-3-1 0,-3-3 0,0-3 15,-4 2 0,1-5 0,-7-10 0,10 21 16,-7-12 0,-3-9 0,10 18 0,-10-18 15,3 15 0,-3-15 0,0 0 0,3 11 16,-3-11 0,0 0 0,0 0 0,7 12 16,-7-12 0,0 0 0,0 0 0,0 0 15,0 0 0,0 0 0,0 0 0,34-44 0,-14 23 16,13-10 0,-4-4 0,7-5 0,-3 6 16,-7 5 0,10-4 0,-11 7 15,-3 2 0,-5 7 0,-1-1 0,1 2 0,-1 3 16,-10-2 0,-6 15 0,17-15 0,-14 8 15,-3 7 0,10-13 0,-10 13 0,0 0 16,0 0 0,13-11 0,-13 11 0,0 0 16,0 0 0,0 0 0,0 0 0,0 0 15,0 0 0,0 0 0,-7 44 0,7-44 16,-9 37 0,5-15 0,-2 0 0,3 6 16,-1-6 0,1 5 0,3-2 0,0 2 15,0 2 0,0-1 0,0-6 0,3 8 16,-3-7 0,4 3 0,-1-3 0,3 2 15,1-8 0,3-3 0,-4 1 0,4-6 0,3-3 16,-13-6 0</inkml:trace>
  <inkml:trace contextRef="#ctx0" brushRef="#br0">19689 1703 0,'0'0'15,"0"0"0,0 0 0,0 0 0,0 0 16,0 0 0,0 0 0,0 0 16,-56 44 0,36-24 0,2 7 0,-11 11 0,0 3 15,6 0 0,-4 4 0,8-8 0,-1 4 16,7-10 0,3-1 0,4-3 0,2 3 16,1-8 0,3 5 0,3-2 0,1 2 15,-1-3 0,4 0 0,2-1 0,-2-7 16,-1-1 0,4-3 0,-3-3 0,3 0 15,-10-9 0,16 10 0,-16-10 0,13 2 16,-13-2 0,0 0 0,0 0 0,23-21 0,-20 10 16,4-9 0,-7-5 0,-3 2 0,-7-3 15,0 1 0,-3-3 0,-4 5 0,1-4 16,-4 8 0,1-8 0,2 9 0,1-1 16,3 7 0,0-3 0,5 6 0,8 9 15,-10-19 0,10 19 0,-10-10 0,10 10 16,0 0 0,0 0 0,0 0 0,0 0 15,0 0 0,51-6 0</inkml:trace>
  <inkml:trace contextRef="#ctx0" brushRef="#br0">20143 1589 0,'-6'-22'0,"6"22"16,0 0 0,3-23 0,-3 23 0,0 0 15,-3-16 0,3 16 0,0 0 0,0 0 0,0 0 16,0 0 0,0 0 0,6-21 16,-6 21 0,0 0 0,27 2 0,-27-2 15,45 10 0,1-1 0,2-1 0,1 4 0,3-3 16,-3-1 0,0 1 0,-1-1 0,1 2 16,-3 1 0,-7-7 0,-6 4 0,-9-5 15,2-3 0,0 6 0,-6-6 0</inkml:trace>
  <inkml:trace contextRef="#ctx0" brushRef="#br0">20302 1703 0,'-18'3'0,"18"-3"16,0 0 0,0 0 0,0 0 0,0 0 0,0 0 15,0 0 0,28 26 0,-5-14 0,3 0 16,7-1 0,16 4 0,0 0 0,2-1 16,1-5 0,7 1 0,-3-8 0,4 1 15,-1-6 0,10-4 0</inkml:trace>
  <inkml:trace contextRef="#ctx0" brushRef="#br0">21676 1521 0,'0'0'0,"0"0"16,7-12 0,-7 12 0,0 0 0,0 0 16,0 0 0,0 0 0,0 0 0,0 0 15,0 0 0,0 0 0,0 0 0,0 0 16,0 0 0,0 0 0,3 45 0,0-34 16,1 13 0,-1-6 0,4 4 0,-1-4 15,4 3 0,3-1 0,0 0 0,0-5 16,7 2 0,-1-5 0,1 1 0,0-4 15,6-1 0,-10-8 0,-16 0 0,35 4 0,-35-4 16,0 0 0,36-12 0,-27 5 0,-9 7 16,13-16 0,-9 3 0,-4 13 0,3-22 15,-3 9 0,0 13 0,-10-30 0,-3 10 16,3-1 0,0 7 0,-3-1 0,0 4 16,7-2 0,-6 1 0,2 4 0,10 8 0,-22-16 15,9 9 0,13 7 0,-27-12 16,18 7 0,9 5 0,-27-4 0,27 4 15,0 0 0,-39 4 0,39-4 0,-39 14 0,19-8 16,4 3 0</inkml:trace>
  <inkml:trace contextRef="#ctx0" brushRef="#br0">20206 1642 0,'0'0'16,"0"0"0,0 0 0,0 0 0,0 0 0,0 0 16,0 0 0,0 0 0,0 0 0,0 0 15,0 0 0,0 0 0,0 0 16,0 0 0,0 0 0,0 0 0,0 0 0,0 0 15,26-6 0,-26 6 0,19-4 0,-5 1 16,-1 1 0,1-1 0,-1 1 0,4-2 16,12-2 0,1 3 0,-1-3 0,1 4 15,15-5 0,-7-1 0,-2 1 0,10 2 16,6-2 0,-3 3 0,-1-2 0,-9-1 0,-6 5 16,-4-3 0,-3 5 0,-3-4 0,-6 1 15,-1 0 0,-3 3 0,0 0 16,-13 0 0,18-3 0,-18 3 0,13-2 0,-13 2 15,0 0 0,17 0 0,-17 0 0,0 0 16,13-4 0,-13 4 0,0 0 0,0 0 16,13 0 0,-13 0 0,0 0 0,0 0 15,0 0 0,0 0 0,16-3 16,-16 3 0,0 0 0,0 0 0,0 0 0,0 0 16,10-2 0,-10 2 0,0 0 0,0 0 15,0 0 0,0 0 0,0 0 0,13-4 16</inkml:trace>
  <inkml:trace contextRef="#ctx0" brushRef="#br0">20638 1978 0,'26'0'0,"-3"0"0,0 0 0,-1 0 15,-7 0 0,-15 0 0,33-3 0,-20 3 16,-13 0 0,26-3 0,-26 3 0,16 0 16,-16 0 0,0 0 0,27-3 0,-27 3 15,16 0 0,-16 0 0,0 0 0,20 0 16,-20 0 0,0 0 0,23-2 0,-23 2 15,13-4 0,-13 4 0,0 0 0,19-3 16,-19 3 0,0 0 0,13-1 0,-13 1 16,0 0 0,0 0 0,15 0 0,-15 0 0,0 0 15,0 0 0</inkml:trace>
  <inkml:trace contextRef="#ctx0" brushRef="#br0">5307 3791 0,'-7'-11'0,"7"11"0,0 0 0,-3-15 16,3 15 0,0 0 0,-3-12 0,3 12 0,0 0 15,0 0 0,-4-12 0,4 12 16,0 0 0,0 0 0,0 0 0,-6-11 15,6 11 0,0 0 0,0 0 0,0 0 0,0 0 16,0 0 0,-3-12 0,3 12 0,0 0 16,0 0 0,0 0 0,6-15 0,-6 15 15,13-14 0,0 3 0,0 0 0,5-2 0,9 2 16,-4-4 0,-1 3 0,1-1 16,0 5 0,-6 2 0,2 3 0,-19 3 0,26 0 15,-26 0 0,0 0 0,38 7 16,-38-7 0,23 10 0,-13-4 0,-10-6 0,19 15 15,-9-3 0,0-1 0,-7 1 0,7 3 16,-3 6 0,2 2 0,-5 0 16,-4 4 0,3-4 0,-3 3 0,-3 1 0,-4-4 15,4 4 0,-4-3 0,-6-2 0,7 2 16,-4 0 0,0-5 0,0 0 16,4-5 0,-1-2 0,1-3 0,2 2 0,4-11 15,-6 14 0,6-14 0,-7 10 0,7-10 16,0 0 0,-5 15 0,5-15 0,0 0 0,0 0 15,0 0 0,0 0 0,0 0 0,0 0 16,12-50 0,-2 23 0,6 0 0,0-12 16,4-4 0,3 3 0,0-5 0,-4 6 15,1-5 0,0 2 0,-4 9 0,7-5 16,-8 7 0,-2 4 0,0 4 0,0-2 16,-3 1 0,3-1 0,0 5 0,-7-3 15,4 1 0,-3 5 0,-1 2 0,1 4 0,-4-4 16,-3 15 0,7-17 0,-7 17 0,3-14 15,-3 14 0,0 0 0,3-15 16,-3 15 0,0 0 0,0 0 0,0 0 0,0 0 16,0 0 0,0 0 0,-39 46 0,16-5 15,0-2 0,-6 1 0,4 2 16,2-2 0,0 0 0,4-12 0,6 2 0,0-4 16,6 0 0,-6-3 0,3 1 15,4-3 0,2 2 0,1-6 0,0 1 0,3-1 16,0-3 0,6 10 0,-2-3 0,5 2 15,-2-5 0,6 0 0,-3 0 0,6-1 16,-3-3 0,4-5 0,-4 3 0,0-7 0,13 2 16,-8-1 0,-18-6 0</inkml:trace>
  <inkml:trace contextRef="#ctx0" brushRef="#br0">6161 3791 0,'0'0'0,"0"0"16,0 0 0,0 0 0,0 0 15,29 24 0,-29-24 0,10 11 0,-3-1 0,2-2 16,-9-8 0,17 17 0,-11-8 0,1 3 15,1 0 0,-1-1 0,2 2 0,4 3 16,-3 3 0,0-4 0,0 7 0,-4 2 16,4-4 0,-6-2 0,2 8 0,-3-6 15,-3 8 0,0-3 0,0 0 0,-3-1 0,-3-2 16,-1 4 0,-3 1 0,0-4 16,-3 0 0,-3 0 0,0 2 0,1-2 15,-1-3 0,-1 1 0,4-4 0,0-2 0,3-1 16,-3-5 0,7 1 0,6-10 15,-14 10 0,14-10 0,-6 9 0,6-9 0,0 0 16,-10 12 0,10-12 0,0 0 16,0 0 0,0 0 0,0 0 0,0 0 15,26 8 0,-26-8 0,53-8 0,-6 2 0,5 0 16,-6-3 0,7-1 0,-8 3 0,3 2 16,-9 1 0,-13 1 0,0-3 0,-3 4 15,-3 2 0,-20 0 0,33-4 0,-20 4 16,-13 0 0,29 0 0,-29 0 0,25 4 15,-25-4 0,23 2 0,-23-2 0</inkml:trace>
  <inkml:trace contextRef="#ctx0" brushRef="#br0">6982 3958 0,'0'0'0,"0"0"0,0 0 0,0 0 16,0 0 0,3-15 0,-3 15 0,0 0 15,0 0 0,0 0 0,0 0 16,0 0 0,0 0 0,0 0 0,0 0 0,0 0 16,0 0 0,0 0 0,0 0 0,0 0 15,0 0 0,0 0 0,0 0 0,43 6 16,-20-2 0,9-2 0,18 4 0,-3-3 15,9 1 0,-4-3 0,-3 3 0,-6-2 16,-16-2 0,6 4 0,-7-4 0,0 3 16,1-3 0,-27 0 0,36 2 0,-36-2 15,23 0 0,-23 0 0,0 0 0,26 0 16,-26 0 0,0 0 0,0 0 0,0 0 0,28 4 16,-28-4 0,0 0 0,0 0 0,0 0 15,0 0 0,0 0 0,26 0 0,-26 0 16,0 0 0,0 0 0,0 0 0,0 0 15,19-9 0</inkml:trace>
  <inkml:trace contextRef="#ctx0" brushRef="#br0">8445 3885 0,'-4'30'0,"1"-7"0,-7 0 0,4-2 0,-7 1 16,-4 0 0,4 1 0,-6 0 0,2-2 15,4-3 0,2-1 0,1-3 0,0-1 16,3-7 0,1 5 0,6-11 0,-13 12 16,13-12 0,-7 12 0,7-12 0,0 0 15,-3 11 0,3-11 0,0 0 0,0 0 16,20 8 0,-20-8 0,47 5 0,5-5 15,4 0 0,0 0 0,-7-5 0,8 2 16,-5-2 0,-3 5 0,-13 0 0,-3 4 16,-8-4 0,1 1 0,-6-1 0,-20 0 15</inkml:trace>
  <inkml:trace contextRef="#ctx0" brushRef="#br0">8971 3644 0,'30'-8'0,"-6"2"16,-1 4 0,7 2 0,-30 0 15,46 4 0,-20 7 0,-7-7 0,4 8 0,-3 3 16,0 3 0,-2-1 0,-2 6 0,-3-2 15,-7 0 0,1 8 0,0-3 0,-7 4 16,0-4 0,-4 4 0,-9 10 0,7-7 16,-4-4 0,0-6 0,4-2 0,-3-4 15,3-2 0,3-1 0,-4-4 0,4-1 16,3-9 0,-7 15 0,7-15 0,0 0 16,0 0 0,0 0 0,0 0 0,0 0 15,0 0 0,0 0 0,41-48 0,-21 24 0,12-13 16,1-1 0,0-1 0,-4 4 15,-3 5 0,-6 7 0,-4 2 0,-4 4 0,8-3 16,-7 2 0,-4 7 0,-2-1 16,0 1 0,-7 11 0,13-16 0,-13 16 15,6-9 0,-6 9 0,0 0 0,10-14 0,-10 14 16,0 0 0,0 0 0,0 0 0,0 0 16,0 0 0,0 0 0,0 0 0,0 0 15,10 35 0,-10-8 0,0-4 0,-3 6 16,3-2 0,0 2 0,0 1 0,6 13 15,1 0 0,-4-7 0,3-7 0,1-2 16,0 3 0,12 7 0,-2-1 0,-1-13 0,-6 6 16,6-5 0,0-1 0,-1-2 15,-2-1 0,4 0 0,-4-2 0,-4-10 0</inkml:trace>
  <inkml:trace contextRef="#ctx0" brushRef="#br0">8039 3809 0,'-3'-13'0,"3"13"0,-4-14 15,4 14 0,0 0 0,0-17 0,0 17 16,0 0 0,13-24 0,-6 15 0,-7 9 15,16-20 0,-3 15 0,-1-7 0,11-3 16,0 2 0,0 3 0,-1-3 0,5 5 16,-8 2 0,-2 0 0,-1 0 0,-16 6 0,26-5 15,-26 5 0,23-4 0,-23 4 16,21 0 0,-21 0 0,23 7 0,-23-7 16,17 8 0,-8-2 0,1 7 0,-3-9 0,-1 8 15,1 3 0,-1 6 0,1 2 0,0 0 16,-7 7 0,3-5 0,-3 5 0,-3-1 15,3 15 0,-7-5 0,0 2 0,1-6 16,-1-2 0,-6 6 0,3-3 0,-9 3 16,2-4 0,8-9 0,-1 0 15,-2-3 0,-4 4 0,6-6 0,-6 4 0,3-4 16,0-1 0,0-5 0,-1 0 0,-2 3 16,0-1 0,-1-2 0,4-7 0,0 1 15,0 0 0,13-9 0,-23 11 0,10 0 16,13-11 0,-21 4 0,21-4 0,-23 6 15,23-6 0,0 0 0,-36-6 0,36 6 16,0 0 0,-26-4 0,26 4 0,-10-11 16,10 11 0,0 0 0,-10-16 0,10 16 0,0-9 15,0 9 0,0 0 0,10-24 0,0 19 16,-4-10 0,4 5 0,3 2 0,0-4 16,4 1 0,6-4 0,-4 0 0,6 4 15,1-1 0,-3 2 0,3 2 0,0 0 16,7 1 0,-4 5 0,1-1 0,-2 0 15,4 3 0,17-4 0,-13 8 0,0-4 16,-6 3 0,3 0 0,-6-1 0,3 1 16,-1 3 0,-3-2 0,1-2 0,-4 4 15,-1-4 0,1 3 0,-3 0 0,-5 0 16,-2-1 0,0 2 0,3-1 0,-3 1 16,10 6 0,-6-4 0,5 7 0,-2-6 0,3 3 15</inkml:trace>
  <inkml:trace contextRef="#ctx0" brushRef="#br0">10297 4172 0,'0'0'0,"32"4"16,-22 4 0,-10-8 0,16 12 0,-9-8 15,-7-4 0,7 20 0,-7-13 0,0-7 16,-4 24 0,1-10 0,0-1 0,-7 10 16,-3-3 0,3 1 0,0-4 0,-3 3 15,7-5 0,-4 0 0,3-3 0,1 0 16,6-12 0,-7 17 0,7-17 0,0 17 0,0-17 15,7 19 0,-1-7 0,-6-12 16,17 17 0,-4-9 0,10 6 0,-7 1 16,4-2 0,2 2 0,-4-1 0,-1-3 15,-1 1 0,-6 0 0,3-3 0,-6-1 16,-7-8 0,9 20 0,-9-7 0,0-13 16,-6 23 0,-1-15 0,-3 5 0,-9 4 15,-4 1 0,-5-1 0,-14 4 0,-7 2 16,3-3 0,-7-5 0,6 0 0,8-9 0,6 3 15,7-6 0,6 6 0,1-9 0,19 0 16,-30 0 0,30 0 0,-26-9 0,26 9 16,-13-18 0</inkml:trace>
  <inkml:trace contextRef="#ctx0" brushRef="#br0">10656 4211 0,'23'-4'0,"-23"4"0,0 0 0,23 0 16,-23 0 0,40 0 0,-11 0 0,0 4 0,4-4 15,15 0 0,1 4 0,-13-4 16,0 5 0,-4-3 0,17 1 0,-11-1 0,-2 1 16,-10-3 0,7 4 0,-7-4 0</inkml:trace>
  <inkml:trace contextRef="#ctx0" brushRef="#br0">11697 3903 0,'0'0'0,"0"0"0,0 0 16,0 0 0,23 35 0,-23-24 0,3 13 15,-3 0 0,0 1 0,0 2 0,-3 0 16,0 2 0,-1-6 0,1 6 0,0 1 0,3-2 16,-4-1 0,1 0 0,0-2 15,3 0 0,-3 0 0,3 2 0,-4-4 16,8 1 0,-4-6 0,0-1 0,3-5 0</inkml:trace>
  <inkml:trace contextRef="#ctx0" brushRef="#br0">12073 3879 0,'26'0'0,"1"6"15,-5-3 0,-2 6 0,0-1 0,-4 2 16,0 5 0,-2-2 0,0 8 0,-1-1 16,-3 0 0,-3 8 0,-4-2 0,0 0 15,-6 3 0,0 0 0,-10 13 0,-4-4 16,3-5 0,-3-5 0,1-5 0,3 0 16,-4 2 0,4-8 0,-3 0 0,13-2 15,-7-3 0,3-4 0,7-8 0,-10 19 0,10-19 16,-6 11 0,6-11 0,0 0 0,0 0 15,0 0 0,20 14 0,9-14 16,4 0 0,21-4 0,5-6 0,-1 5 0,-2-5 16,-2 2 0,-2-1 0,-2 0 15</inkml:trace>
  <inkml:trace contextRef="#ctx0" brushRef="#br0">12818 3890 0,'22'7'0,"-2"1"0,0 5 15,-7-1 0,0-2 0,0 5 0,-2 3 16,3 3 0,-1-1 0,-4 3 0,-2 1 15,-4 1 0,1 0 0,-4 5 0,0-6 16,-4 1 0,-2 0 0,-4 2 0,0-4 16,0 2 0,0-2 0,2-2 0,-2-7 15,1 0 0,2-2 0,1-1 0,6-11 16,-10 18 0,10-18 0,-10 12 0,10-12 16,0 0 0,-7 8 0,7-8 0,0 0 15,0 0 0,0 0 0,0 0 0,0 0 16,20-54 0,6 9 0,-5 1 0,6-2 0,2-1 15,-3 1 0,-3-2 0,3 7 0,-3 3 16,-3 6 0,-4 3 0,-6 6 0,3 2 16,-3 0 0,-2 0 0,2 5 0,-4 1 15,1 3 0,-7 12 0,10-21 0,-7 12 0,-3 9 16,10-14 0,-10 14 0,0 0 16,6-12 0,-6 12 0,0 0 0,0 0 0,0 0 15,0 0 0,0 0 0,0 0 0,0 0 16,-6 56 0,3-27 0,-7 12 15,3 3 0,1-9 0,-1 9 0,1 0 0,2 0 16,1-8 0,0-8 0,6 2 16,0-4 0,1 4 0,2-5 0,4 1 0,0 2 15,3-5 0,3-1 0,1-1 0,2 0 16,1-6 0,3 2 0,-7-5 0,1-6 16,2-4 0</inkml:trace>
  <inkml:trace contextRef="#ctx0" brushRef="#br0">13619 4371 0,'0'21'0,"3"-4"0,1-3 0,-1 1 0,4-3 15,-7-12 0,9 21 0,1-10 16,-10-11 0,17 16 0,-8-12 0,-9-4 0,27 13 16,-14-11 0,-13-2 0,36 15 0,-17-10 15,-2-1 0,-17-4 0,23 6 16,-23-6 0,19 5 0,-19-5 0,12 9 0,-12-9 16,13 16 0,-7-6 0,-6-10 0,17 33 15,-8-12 0,-5 2 0,-1 7 0,-3-1 16,0 11 0,3-7 0,-3 13 0,0-7 15,0 1 0,0-5 0,3 9 0,-6-9 16,6-1 0,-3-5 0,4-2 0,-4 1 0,-4-6 16</inkml:trace>
  <inkml:trace contextRef="#ctx0" brushRef="#br0">14195 3853 0,'0'0'0,"0"0"16,0 0 0,0 0 0,0 0 0,0 0 0,23 0 15,-23 0 0,0 0 0,23 6 0,-10-6 16,-13 0 0,39 2 0,-14 2 0,4-4 16,1 0 0,19 5 0,-3-5 0,6 4 15,2-3 0,1 3 0,1-4 0,0 3 16,-2-3 0,-2 3 0,0-3 0,1 0 16,-17 0 0,-12 0 0,2 0 0,-6 0 15,-4 0 0,-16 0 0,27 0 0,-27 0 0,19 0 16,-19 0 0,0 0 0,17-3 0,-17 3 15,0 0 0,0 0 0</inkml:trace>
  <inkml:trace contextRef="#ctx0" brushRef="#br0">15681 3568 0,'0'0'0,"0"0"0,0 0 16,0 0 0,0 0 0,8 21 0,-8-9 15,-5 11 0,-2 4 0,-6 17 0,-6-1 16,2 7 0,-2 1 0,-1-8 0,-3 5 16,7-3 0,-4 2 0,0-6 0,4 3 15,0-9 0,-1 3 0,6-6 0,-2-2 16,3-9 0,0 2 0,4 0 0,-1-5 16,4-1 0,-1-2 0,1-3 0,3-12 0</inkml:trace>
  <inkml:trace contextRef="#ctx0" brushRef="#br0">16166 3609 0,'0'0'0,"0"0"0,0 0 0,0 0 15,0 0 0,0 0 0,0 0 0,0 0 16,0 0 0,0 0 0,0 0 0,-3 45 16,-3-19 0,-12 16 0,1 1 0,-2 3 15,-4-2 0,0 4 0,3-5 0,1 5 16,-1-2 0,0-2 0,7-2 0,3-7 16,1-6 0,2 1 0,4-5 0,-1 1 15,4 1 0,4-4 0,2 4 0,1-4 16,3-2 0,-4-4 0,7 4 0,7-3 0,-7-8 15,0 3 0,3-5 0,-2-1 16,-1-5 0,-13-2 0,26 10 0,-26-10 0,23-4 16,-23 4 0,26-8 0,-18 1 0,2-1 15,-4 0 0,1-5 0,-4-1 0,0 1 16,-3 13 0,-3-25 0,-3 4 0,-4 1 16,3 5 0,-3 0 0,-4-3 0,-6 1 15,4 0 0,-4 1 0,7 5 0,-3-1 16,6 6 0,-3-2 0,3 1 0,10 7 0,-23-8 15,23 8 0,-20-2 0,20 2 16,-16 0 0,16 0 0,0 0 0,0 0 16</inkml:trace>
  <inkml:trace contextRef="#ctx0" brushRef="#br0">16551 3915 0,'0'0'0,"10"-10"0,-10 10 16,13-6 0,-13 6 0,29-2 0,-14 4 0,8 2 16,0 2 0,0 5 0,3 3 0,-3 5 15,0-3 0,-4 5 0,1 3 0,-4-1 16,-3 1 0,-1 1 0,-2 2 0,-4 2 15,-6-2 0,0 0 0,0-1 0,-6-3 16,-1 3 0,-1-3 0,-2 2 0,-3-5 16,3-2 0,-3-4 0,7-1 0,-4-3 15,3-4 0,7-6 0,-13 12 0,13-12 16,-10 6 0,10-6 0,0 0 0,0 0 16,0 0 0,0 0 0,17-47 0,6 10 15,6-7 0,2-4 0,5 2 0,7-4 16,-1 0 0,-3 3 0,-3 5 0,-5 4 0,-1 3 15,-7 10 0,-7 1 0,-3 9 16,0 0 0,-6 0 0,-1 7 0,1 2 0,-7 6 16,7-11 0,-7 11 0,0 0 0,0 0 15,0 0 0,0 0 0,0 0 0,-46 31 16,23-10 0,-7 11 0,-1 2 0,-1-3 16,2 4 0,10-6 0,-6 10 0,10-8 15,0-3 0,6-3 0,-3 4 0,6-2 0,1 2 16,-1-2 0,7 2 0,0 0 0,3-2 15,4-1 0,3 0 0,3-3 0,3-2 16,4 0 0,-1-4 0,4-5 0,3-5 16</inkml:trace>
  <inkml:trace contextRef="#ctx0" brushRef="#br0">17493 4348 0,'10'-9'0,"-10"9"0,0 0 15,0 0 0,0 0 0,0 0 0,0 0 16,0 0 0,0 0 0,0 0 0,7 35 0,-7-21 16,3-2 0,0 15 0,0-4 15,6-2 0,-3 2 0,1 0 0,-1 4 0,4-4 16,3 4 0,0-4 0,-3 4 0,0-5 16,3 2 0,-7-4 0,8 4 0,-5-6 15,-5-3 0,5-1 0,-5-2 0,-1-1 16,0-2 0,-3-9 0,7 21 0,-4-16 15,-3-5 0,3 13 0,-3-13 0,0 0 16,-10 17 0,10-17 0,-19 15 0,-4-1 16,-6-5 0,-1 1 0,-17 4 0,1 0 15,0-3 0,7-7 0,6-1 0,4 0 16,-1-3 0,2 0 0,2-6 0,3-6 16</inkml:trace>
  <inkml:trace contextRef="#ctx0" brushRef="#br0">17424 4298 0,'17'-12'0,"-4"6"0,-3 1 0,-10 5 15,29-10 0,-3 4 0,-1-2 0,8 2 16,-1 3 0,17 1 0,0 2 0,2 0 15,2 2 0,-4 4 0,-10-3 0,-6 3 16,-7-4 0,0 4 0</inkml:trace>
  <inkml:trace contextRef="#ctx0" brushRef="#br0">18730 4176 0,'0'0'15,"0"0"0,-3-11 0,3 11 0,0 0 16,0 0 0,0 0 0,0 0 0,0 0 16,0 0 0,-7-8 0,7 8 0,0 0 15,0 0 0,0 0 0,0 0 0,0 0 0,0 0 16,43 15 0,-17-10 0,0 2 16,3-1 0,-2 3 0,5-3 0,-1-4 0,-1 3 15,3-2 0,-7-3 0,0 5 0,-3-5 16,-3 0 0,-20 0 0,29 0 0,-16 0 15,-13 0 0,18-5 0,-18 5 0,16-3 16,-16 3 0,14-5 0,-14 5 0,9-7 16,-9 7 0,7-10 0,-7 10 0,0-13 15,0 13 0,3-16 0,-3 3 0,-3 1 16,0 2 0,3-5 0,-4 2 0,1-1 16,0-1 0,0 7 0,-1-6 0,1 1 0,0 1 15,-4-3 0,4 7 0,0-3 0,-1 2 16,1-1 0,3 10 0,-3-14 15,3 14 0,-3-9 0,3 9 0,0 0 0,-4-12 16,4 12 0,0 0 0,-3-9 0,3 9 16,0 0 0,0 0 0,0 0 0,0 0 15,0 0 0,0 0 0,-8 33 0,5-22 16,-1 14 0,1-2 0,-4 0 0,1 0 16,-1 5 0,1-8 0,-1 5 0,1 0 15,-4-2 0,3 0 0,1 4 0,-1-2 16,4-1 0,-7-1 0,4 5 0,-1-5 15,7 4 0,-3-4 0,0 3 0,3-9 16,0 0 0,6-2 0,1-9 0</inkml:trace>
  <inkml:trace contextRef="#ctx0" brushRef="#br0">19887 3846 0,'0'-6'0,"0"6"0,0 0 16,0 0 0,0 0 0,0 0 0,0 0 0,0 0 15,0 0 0,0 0 0,0 0 16,0 0 0,0 0 0,-10 39 0,7-24 0,-1 0 16,4 9 0,-3 1 0,0-1 0,6 1 15,0 5 0,1-4 0,2 4 16,10 8 0,-2-4 0,2-3 0,-3-5 0,10 11 15,-7-10 0,-3 0 0,0-4 0,0-2 16,4-1 0,-4 3 0,-2-2 0,-1-4 0,3 3 16,-6-1 0,-1-5 0,1 1 15,-4-4 0,0 4 0,-3 0 0,4-3 16,-4 0 0,0-12 0,0 23 0,-4-9 0,-2-2 16,3-1 0,-7 4 0,-3 3 0,-4 2 15,-1-2 0,-1 0 0,-1 0 0,-3-4 16,0-3 0,0 1 0,-3-4 0,7-1 15,-1-7 0</inkml:trace>
  <inkml:trace contextRef="#ctx0" brushRef="#br0">19751 3757 0,'0'0'0,"6"-16"0,-6 16 0,13-5 16,-13 5 0,20-10 0,-20 10 0,38-2 16,-12 2 0,3 2 0,24 8 0,-1 1 15,-6 1 0,-12 0 0,12 8 0,-7-2 16,-9-3 0,-11 0 0</inkml:trace>
  <inkml:trace contextRef="#ctx0" brushRef="#br0">20585 4076 0,'13'22'16,"-6"2"0,3-4 0,-7 3 0,0-1 15,-3 3 0,0-1 0,0-1 0,-3 1 16,0-1 0,-7-5 0,7 0 0,-7-3 16,3-1 0,1-1 0,-1-3 0,4-1 0,-4 3 15,7-12 0,-13 12 0,13-12 0,-6 9 16,6-9 0,0 0 0,0 0 0,0 0 16,0 0 0,0 0 0,0 0 0,-4-44 15,14 17 0,10-11 0,3-3 0,6-3 16,4 2 0,3-1 0,0-1 0,1 0 15,3 7 0,-1-5 0,-3 10 0,-7 7 16,-9 1 0,0 9 0,-10 0 0,3 3 16,-5 4 0,-2 0 0,1 1 0,-4-1 15,-3 8 0,10-7 0,-10 7 0,0 0 16,0 0 0,0 0 0,0 0 0,0 0 16,-20 32 0,6-11 0,-3 2 0,1 5 15,3-3 0,-10 14 0,0-2 0,3 5 16,4-5 0,3-2 0,0-3 0,3-5 0,0 14 15,0 3 0,1-9 0,5-3 0,4-3 16,4 1 0,2 15 0,-3-10 0,4-6 16,3-4 0,0 0 0,3-2 0,0-6 15,6-3 0,-2-1 0,2-7 0</inkml:trace>
  <inkml:trace contextRef="#ctx0" brushRef="#br0">21531 4336 0,'0'0'15,"0"0"0,-30 21 0,7-4 0,-16 12 16,-2 4 0,-1 2 0,-1 2 0,1 2 16,2-1 0,6 0 0,-2-2 0,7 1 15,2 1 0,1-3 0,7-6 0,2-2 16,7-4 0,1 2 0,2-2 0,4 0 0,3-5 15,3 1 0,0-4 0,7 5 16,0-1 0,3-8 0,-3-1 0,6-6 0,-3 2 16,-13-6 0,30 5 0,-4-10 0,-6 3 15,-1-3 0,-2-2 0,-6-1 0,-1-5 16,9-4 0,-9 3 0,0-1 0,-7 3 16,1-3 0,-4 1 0,0 14 0,-13-23 15,-1 2 0,-2 4 0,-4-3 0,6 5 0,-9 0 16,3 0 0,1 3 0,5 0 0,1 3 15,4 4 0,-1-2 0,3 3 16,7 4 0,-13-10 0,13 10 0,0 0 0,0 0 16,0 0 0</inkml:trace>
  <inkml:trace contextRef="#ctx0" brushRef="#br0">21778 4142 0,'3'-14'0,"-3"14"0,3-11 0,-3 11 16,7-10 0,-7 10 0,6-9 0,-6 9 16,23-7 0,-6 2 0,12 3 0,2 0 15,-5-2 0,4 4 0,19 0 0,0 4 16,-3-2 0,-12 5 0,-1-5 0,-7-2 15,0 3 0,0-1 0,-6 5 0,-4-7 16,1 2 0,-17-2 0</inkml:trace>
  <inkml:trace contextRef="#ctx0" brushRef="#br0">21889 4269 0,'0'0'0,"0"0"16,0 0 0,0 0 0,0 0 0,28 11 16,1-8 0,1 0 0,2-3 0,21 6 0,-1-4 15,-4 5 0,-3-4 0,8-3 0,-1-6 16</inkml:trace>
  <inkml:trace contextRef="#ctx0" brushRef="#br0">23033 4133 0,'-7'9'0,"-3"4"0,4-3 15,-1 2 0,1 1 0,2 2 0,1 7 16,0 2 0,3-6 0,3 3 0,7-2 16,0 1 0,3 2 0,6-8 0,-1 5 15,5-11 0,7 3 0,-1-2 0,4-3 16,-4-3 0,4-3 0,0-3 0,-5-3 16,4-3 0,-5-2 0,-5-4 0,5 0 15,-8 1 0,-2-5 0,-4 3 0,-7 1 16,-3 0 0,-3-3 0,-3 8 0,-7-15 15,-3 7 0,-3-2 0,0 4 0,-4-3 16,-6 4 0,6 4 0,-3-1 0,0 4 0,2-5 16,-2 8 0,-3-4 0,10 3 0,-1 4 15,1-5 0,16 7 0,-26-2 16,26 2 0,-30 2 0,30-2 0,-26 7 0,13-1 16,-10 5 0,-1-3 0,-3 4 0,1 1 15</inkml:trace>
  <inkml:trace contextRef="#ctx0" brushRef="#br0">2342 6759 0,'-21'-5'0,"21"5"0,0 0 16,0 0 0,-23-1 0,23 1 0,0 0 0,0 0 15,-19-4 0,19 4 0,0 0 0,0 0 16,-23 0 0,23 0 0,0 0 0,0 0 0,-23-3 16,23 3 0,0 0 0,0 0 0,0 0 15,0 0 0,0 0 0,-23 0 16,23 0 0,0 0 0,0 0 0,0 0 0,0 0 16,0 0 0,0 0 0,0 0 0,0 0 15,0 0 0,0 0 0,0 0 0,0 0 16,0 0 0,0 0 0,0 0 0,0 0 15,0 0 0,0 0 0,0 0 0,0 0 16,78 0 0,-51 3 0,-4-3 0,-5 4 0,-18-4 16,32 1 0,-32-1 0,30 5 15,-30-5 0,26 0 0,-10 2 0,-16-2 16,26 0 0,-26 0 0,23 3 0,-23-3 16,0 0 0,33-3 0,-33 3 0,16-2 15,-16 2 0,0 0 0,22-5 0</inkml:trace>
  <inkml:trace contextRef="#ctx0" brushRef="#br0">2167 7025 0,'0'0'0,"0"0"0,0 0 15,0 0 0,0 0 0,43 11 0,-43-11 16,42 4 0,-15-8 0,-1 8 0,-3-4 16,5 0 0,-2 0 0,3 2 0,-3-2 15,-26 0 0,56 0 0,-27-2 0,-2 2 16,-6 0 0,-21 0 0,52-6 0,-26-3 15</inkml:trace>
  <inkml:trace contextRef="#ctx0" brushRef="#br0">2346 6472 0,'0'0'16,"0"0"0,0 0 0,0 0 0,0 0 15,62 0 0,-29 5 0,12 1 0,4 3 16,-1 0 0,1 1 0,-3 9 0,0-5 16,-4 9 0,-9-4 0,-5 0 0,-2 0 15,7 9 0,-7 0 0,-7 1 0,-2-7 0,6 21 16,-4-4 0,-2 3 0,-11 6 0,1-5 15,-4-3 0,-6 8 0,-1-5 0,-5 1 16,-4 0 0,-4 0 0,-2-5 0,-4 0 16,-4 3 0,1-4 0,0 1 0,0-14 15,6 0 0,6-6 0,-3 0 0,1-5 16,6-5 0,0-1 0,4 2 0,6-10 16,-13 8 0,13-8 0,0 0 0</inkml:trace>
  <inkml:trace contextRef="#ctx0" brushRef="#br0">3509 6761 0,'0'0'0,"16"-15"0,-16 15 15,23-8 0,-23 8 0,23-7 0,-23 7 16,29-5 0,-29 5 0,43 0 0,-43 0 16,46 12 0,-23-6 0,-5-1 0,-18-5 15,39 27 0,-23-13 0,1 7 0,-4 0 16,0-5 0,-7 3 0,1-5 0,0 9 0,-1 0 15,-6 2 0,0-2 0,-3-2 0,3-5 16,0-16 0,-7 30 0,1-18 16,6-12 0,0 23 0,0-23 0,-4 19 0,4-19 15,0 0 0,0 0 0,0 0 0,-6 17 16,6-17 0,0 0 0,0 0 16,0 0 0,0 0 0,13-73 0,-3 45 0,3-17 15,7 4 0,-7 5 0,0 4 0,3-7 16,0 10 0,-4 0 0,1 6 0,-3 0 15,0 3 0,-1 1 0,-2 4 0,-1 1 16,-6 14 0,7-17 0,-7 17 0,7-15 16,-7 15 0,6-14 0,-6 14 0,0 0 0,3-13 15,-3 13 0,0 0 0,0 0 16,7-12 0,-7 12 0,0 0 0,0 0 0,0 0 16,0 0 0,0 0 0,0 0 0,0 0 15,0 0 0,0 0 0,0 0 0,0 0 16,-13 71 0,10-45 0,-4 19 0,4-4 15,-4 2 0,4-7 0,3-7 0,0 0 16,0 1 0,3-4 0,-3 6 0,3-6 16,1 0 0,2 1 0,1-4 0,-1 4 15,1-5 0,-4 2 0,7 0 0,-3 2 16,-1-7 0,1-5 0,-7-14 0</inkml:trace>
  <inkml:trace contextRef="#ctx0" brushRef="#br0">4364 7173 0,'0'0'0,"0"0"16,14-8 0,-14 8 0,0 0 16,0 0 0,0 0 0,0 0 0,13 33 15,-10-18 0,3 10 0,-2 1 0,-4 2 0,3 1 16,0-4 0,-1 20 0,-2-10 0,3-5 15,-3-1 0,-3-4 0,6 3 0,-3 0 16,0-5 0,0 5 0,-3-6 16,3-1 0,0 0 0,-2 0 0,2-7 0,0 1 15,0-15 0,2 22 0,-2-22 0,0 15 16</inkml:trace>
  <inkml:trace contextRef="#ctx0" brushRef="#br0">4865 7034 0,'0'0'0,"8"-15"16,-8 15 0,0 0 0,0 0 0,0 0 15,0 0 0,26-14 0,-26 14 0,36-15 0,-6 6 16,-4-3 0,0 4 0,0-1 16,4 3 0,-4 0 0,2 0 0,-28 6 15,52-7 0,-32 2 0</inkml:trace>
  <inkml:trace contextRef="#ctx0" brushRef="#br0">5073 7283 0,'0'0'16,"0"0"0,0 0 0,0 0 0,57 3 16,-57-3 0,82-27 0,-30 10 0,1-10 0,1-5 15,1-1 0</inkml:trace>
  <inkml:trace contextRef="#ctx0" brushRef="#br0">6521 6715 0,'0'0'0,"0"0"0,0 0 16,0 0 0,3-12 0,-3 12 0,0 0 15,0 0 0,0 0 0,0 0 0,0 0 16,0 0 0,0-15 0,0 15 0,0 0 15,0 0 0,3-15 0,-3 15 0,0 0 16,0-18 0,4 10 0,-1-3 0,0-4 16,-3 3 0,3-11 0,4-1 0,-1 0 15,1-3 0,0 2 0,2 1 0,-2-1 0,-1-3 16,1 5 0,0 0 0,-1 5 0,-3 3 16,1 0 0,-1 5 0,-3 10 0,3-19 15,-3 19 0,0-10 0,0 10 0,0 0 16,0 0 0,0 0 0,0 0 0,0 0 15,-10 52 0,4-9 0,-1 4 0,1 3 0,-1 5 16,4-2 0,0-5 0,-1-2 16,8 2 0,2-2 0,-3-1 0,7-11 15,0-4 0,3-7 0,0-3 0,-3 4 16,3-7 0,3-2 0,-2-3 0,2 0 16,-5-3 0,2-7 0,-13-2 0,33 3 15,-33-3 0,39-12 0,-16 0 0,-3-5 0,0-4 16,-4-1 0,0-6 0,4-12 0,0 1 15,-12 7 0,2 4 0,-7 0 0,3 12 16,-6-3 0,4 5 0,-4 2 0,0 1 16,0 11 0,3-19 0,-3 19 0,0-10 0,0 10 15,0 0 0,0 0 0,0 0 16,0 0 0,0 0 0,0 0 0,0 0 16,-3 46 0,3-19 0,-4-1 0,1 21 0,0 0 15,0-3 0,-4-4 0,4 5 0,1-11 16,-1-3 0,-4 12 0,1-7 0,6-8 15,-3-2 0,-1 4 0,4-1 0,-3-5 16,0 2 0,3-2 0,0 0 16,-4-2 0,4-1 0,0-6 0,0-1 0,0-14 15,0 17 0,4-7 0,-4-10 0,0 0 16,0 0 0,0 0 0</inkml:trace>
  <inkml:trace contextRef="#ctx0" brushRef="#br0">7216 6612 0,'0'-15'15,"0"15"0,0 0 0,0 0 0,0 0 0,0-15 16,0 15 0,0 0 0,0 0 0,0 0 15,10-11 0,-10 11 0,0 0 0,0 0 16,0 0 0,0 0 0,0 0 0,55 17 16,-45-8 0,0-1 0,0 4 0,3 9 15,0 0 0,-3 0 0,0 2 0,-4 3 16,1-1 0,-1 3 0,-6-5 0,0 0 16,-3 4 0,0-1 0,0-9 0,-1 7 15,-2-6 0,-1-1 0,4-5 0,3-12 16,-7 21 0,7-21 0,-6 11 0,6-11 15,0 0 0,-7 11 0,7-11 0,0 0 16,0 0 0,0 0 0,0 0 0,0 0 0,0 0 16,4-55 0,2 32 0,4-7 0,-4 4 15,4 0 0,7-15 0,-1 12 0,-5 1 16,2 5 0,-3 1 0,3 1 0,-3-2 16,0 5 0,-3 3 0,2 0 0,-2 0 15,-1 3 0,1 2 0,0-3 0,-1 2 16,1-3 0,-1 2 0,-6 12 0,10-27 15,-7 18 0,-3 9 0,10-17 0,-10 17 0,7-18 16,-7 18 0,6-15 0,-6 15 16,0 0 0,7-10 0,-7 10 0,0 0 0,0 0 15,0 0 0,0 0 0,0 0 16,0 0 0,0 0 0,-20 49 0,10-23 16,4 3 0,-4-1 0,3-4 0,-6 22 0,7-6 15,2-7 0,1-4 0,0-3 0,3 0 16,0-3 0,0 4 0,0 0 0,3-6 15,7 7 0,-3-4 0,2-2 0,-2 2 16,3-3 0,3-1 0,-3-3 0,-4-5 16,11 7 0</inkml:trace>
  <inkml:trace contextRef="#ctx0" brushRef="#br0">7775 7066 0,'0'0'16,"0"0"0,0 0 0,0 0 0,0 0 15,0 0 0,0 0 0,0 0 0,0 0 16,7-22 0,-7 22 0,0 0 0,0 0 15,16-17 0,-16 17 0,23-15 0,0 1 16,-2 6 0,-4-5 0,2 5 0,4-4 16,-3 7 0,-4-1 0,-16 6 0,30-6 15,-30 6 0,0 0 0,33 2 0,-33-2 0,19 13 16,-19-13 0,13 17 0,-9-5 0,-1 2 16,7 9 0,-14 0 0,8 2 15,-4-8 0,0 6 0,0-5 0,0 0 0,0 0 16,0-18 0,3 22 0,0-9 0,-3-13 15,7 23 0,-1-11 0,-1 3 0,5-4 16,3 7 0,3 5 0,-3-9 0,4 4 16,2 0 0,-5-3 0,-1-1 0,-4-2 15,-2-1 0,3-2 0,-4 3 0,1 1 16,-7-13 0,10 16 0,-10-16 0,6 19 16,-6-9 0,0-10 0,0 19 0,0-19 15,-13 23 0,3-11 0,1-4 0,-11 7 16,-3 0 0,0-7 0,0 7 0,-3-9 15,6 2 0,6-4 0,14-4 0,0 0 16,0 0 0,-56-14 0</inkml:trace>
  <inkml:trace contextRef="#ctx0" brushRef="#br0">8857 7044 0,'0'0'0,"0"0"0,0 0 16,0 0 0,0 0 0,0 0 0,0 0 16,0 0 0,0 0 0,0 0 0,0 0 0,-43-19 15,43 19 0,0 0 0,0 0 16,0 0 0,0 0 0,0 0 0,0 0 0,0 0 16,0 0 0,0 0 0,0 0 0,0 0 15,0 0 0,0 0 0,40-13 0,-11 11 16,0-1 0,1-3 0,-4 3 0,0 3 15,-26 0 0,51-12 0,-22 10 0,-29 2 16,36-7 0,-19 5 0,-17 2 0,26 0 16,-26 0 0,0 0 0,29-3 0,-29 3 15,0 0 0,20-3 0,-20 3 0,0 0 16,0 0 0,26-7 0,-26 7 0,0 0 16,0 0 0,0 0 0,0 0 0,22-1 15,-22 1 0,0 0 0,13-9 0,-13 9 0,0 0 16,0 0 0,29-10 0,-29 10 0,16-2 15,-16 2 0,0 0 0,0 0 0</inkml:trace>
  <inkml:trace contextRef="#ctx0" brushRef="#br0">9618 6680 0,'0'0'0,"-17"-7"15,17 7 0,0 0 0,-16-8 0,16 8 16,0 0 0,-13-13 0,13 13 16,0 0 0,-7-14 0,7 14 0,0 0 15,0-21 0,0 21 0,13-16 0,-6 3 16,-7 13 0,20-15 0,-20 15 0,26-14 0,-26 14 16,23-8 0,-23 8 0,32-4 0,-32 4 15,38 0 0,-38 0 0,46 19 0,-30-9 16,-3 2 0,4 5 0,-4 4 0,0 0 15,0 2 0,0 2 0,-7-2 0,4 5 16,-6 0 0,2-3 0,-6 1 0,3 4 16,-3-4 0,-3-3 0,0 0 0,0 2 15,-7-2 0,3 0 0,-3-2 0,-3 0 0,0-5 16,3 5 0,-6-7 0,6-1 0,-3-2 16,3-2 0,10-9 0,-19 15 0,9-9 15,10-6 0,-20 11 0,10-4 0,10-7 16,-18 7 0,18-7 0,0 0 0,-26 8 15,26-8 0,0 0 0,0 0 0,-19 2 16,19-2 0,0 0 0,0 0 0,0 0 16,0 0 0,0 0 0,0 0 0,0 0 15,0 0 0,0 0 0,0 0 0,-36-2 0,36 2 16,0 0 0,0 0 0,0 0 16,0 0 0,0 0 0,0 0 0,0 0 15,0 0 0,0 0 0,0 0 0,0 0 0,0 0 16,0 0 0,0 0 0,-23-8 0,23 8 15,0 0 0,0 0 0,0 0 0,0 0 16</inkml:trace>
  <inkml:trace contextRef="#ctx0" brushRef="#br0">9146 6715 0,'-3'-19'0,"3"19"16,0 0 0,-3-12 0,3 12 0,0 0 16,-7-14 0,7 14 0,0 0 0,0 0 15,-6-11 0,6 11 0,0 0 0,0 0 16,0 0 0,-7-14 0,7 14 0,0 0 0,0 0 15,0 0 0,0 0 0,0 0 0,0 0 16,0 0 0,0 0 0,0 0 16,-16 43 0,13-16 0,-1-1 0,-2 2 0,3 16 15,-1 1 0,-2 1 0,-1-2 0,4 0 16,-4 0 0,-2 0 0,2 0 0,4-5 16,-4-10 0,7 0 0,0 13 0,-3-7 15,6-6 0,-3-6 0,3-6 16</inkml:trace>
  <inkml:trace contextRef="#ctx0" brushRef="#br0">9737 6718 0,'-20'-7'0,"20"7"0,0 0 16,-18-6 0,18 6 0,0 0 0,0 0 15,-16-9 0,16 9 0,0 0 0,0 0 0,-10-8 16,10 8 0,0 0 0,0 0 16,-6-15 0,6 15 0,0 0 0,0 0 0,0-18 15,0 18 0,0 0 0,0 0 0,6-19 16,-6 19 0,7-12 0,-7 12 0,10-12 15,-10 12 0,14-11 0,-4 0 0,-10 11 16,26-10 0,-9 3 0,-17 7 0,29-6 16,-6 5 0,-23 1 0,39 1 0,-39-1 0,33 9 15,-20 1 0,-13-10 0,26 26 16,-14-8 0,1 2 0,-7 0 0,7 0 16,-9 5 0,2 1 0,-6 0 0,0 1 0,-6 17 15,-4-9 0,-6 3 0,-2 3 0,1-9 16,-2-6 0,-1-5 0,4 2 0,-4-2 15,0 0 0,4-4 0,0-3 0,2-2 16,1-3 0,0-1 0,13-8 0,-23 14 16,17-6 0,6-8 0,-15 7 0,15-7 15,0 0 0,-20 9 0,20-9 0,0 0 16,0 0 0,0 0 0,0 0 0,0 0 16,0 0 0,0 0 0,0 0 0,0 0 15,0 0 0,0 0 0,0 0 0,10-49 16,-10 49 0,18-21 0,-18 21 0,20-18 15,-20 18 0,20-15 0,-20 15 0,22-14 0,-22 14 16,20-11 0,-20 11 0,0 0 16,33-6 0,-33 6 0,0 0 0,0 0 0,0 0 15,52 11 0,-52-11 0,20 9 0,-20-9 16,19 9 0,-9-2 0,-10-7 0,18 13 16,-11-7 0,-7-6 0,0 0 0,29 20 15,-29-20 0,20 13 0,-10-7 0,-10-6 0,19 9 16,-6-3 0,-13-6 0,30 0 0,-30 0 15</inkml:trace>
  <inkml:trace contextRef="#ctx0" brushRef="#br0">10702 6632 0,'4'-8'0,"-4"8"0,6-19 16,-6 19 0,3-15 0,-3 15 0,4-10 15,-4 10 0,0 0 0,-7-21 0,7 21 0,-10-15 16,10 15 0,-16-14 0,6 7 0,10 7 16,-29-14 0,16 8 0,-9 1 0,3-1 15,-8-3 0,8 6 0,19 3 0,-36-6 16,36 6 0,-26-2 0,26 2 0,-30 5 16,30-5 0,-29 6 0,19 3 0,0 0 15,0 1 0,10-10 0,-11 25 0,8-2 16,-1 4 0,8-1 0,2 2 0,-1-1 15,15 17 0,-4 4 0,7-8 0,-3 1 16,2 2 0,-2 0 0,0-2 0,-4-10 16,-3-4 0,0-4 0,-3 4 0,0-6 0,-7-2 15,4 0 0,-4-5 0,0 1 16,-3-5 0,0-10 0,0 25 0,0-25 16,-10 20 0,7-9 0,-7 2 0,1-5 0,9-8 15,-27 13 0,11-5 0,16-8 0,-29 3 16,29-3 0,-27 0 0,27 0 0,-29-11 15,29 11 0,-33-21 0,17 2 0,4-4 16,3 1 0,2-6 0,7 5 0,3-3 0,7 0 16,5-15 0,4 3 0,4 4 0,-6 6 15,12-3 0,1 1 0,-7 12 0,-4 1 16,-2 2 0,2 1 0,-2 2 0</inkml:trace>
  <inkml:trace contextRef="#ctx0" brushRef="#br0">10864 6680 0,'17'-13'0,"-4"5"16,-13 8 0,26-9 0,-26 9 0,26-5 0,-26 5 16,33 0 0,-33 0 0,42 7 0,-19 6 15,0 2 0,-5 0 0,2 5 0,-4 3 0,4 0 16,-10 6 0,3-6 0,-4 4 0,-5 2 15,2 0 0,-3-1 0,1-2 0,-1-1 16,-6-1 0,-1-6 0,4-1 0,-3-2 16,3-15 0,0 24 0,0-13 0,0-11 15,0 0 0,0 20 0,0-20 0,0 0 16,0 0 0,0 0 0,0 0 0,0 0 16,0 0 0,0 0 0,30-81 0,-14 37 0,0-6 15,-3 2 0,4 3 0,2-3 0,-1 4 16,-4 3 0,-1 9 0,0 6 0,-3 3 15,3 8 0,-7 1 0,1-1 0,-1 2 16,-6 13 0,10-16 0,-10 16 16,7-19 0,-7 19 0,3-9 0,-3 9 0,0 0 15,0 0 0,0 0 0,0 0 0,0 0 16,0 0 0,0 0 0,0 44 0,0-16 16,-7 1 0,4-3 0,-3 4 0,-1 13 15,4-7 0,-1-5 0,4-4 0,0-1 16,4 0 0,-1 1 0,4-4 0,-1 4 0,4-4 15,-4-2 0,8-1 0,-1 1 0,0-8 16,0-1 0,-3-2 0,-10-10 0,26 9 16,-26-9 0,0 0 0</inkml:trace>
  <inkml:trace contextRef="#ctx0" brushRef="#br0">11820 6774 0,'0'0'0,"0"0"0,0 0 0,0 0 15,0 0 0,0 0 0,0 0 16,0 0 0,0 0 0,0 0 0,0 0 0,0 0 16,-7 81 0,4-55 0,0 0 0,-1 5 15,1-7 0,-4 6 0,7-1 16,-3-2 0,3 0 0,0-3 0,0-2 0,0 2 16,3-4 0,1-5 0,-4-15 0,10 29 15,-10-29 0,9 19 0,-9-19 0,20 14 16,-20-14 0,20 8 0,-20-8 0,0 0 15,29 9 0,-29-9 0,0 0 0,20 8 0,-20-8 16,0 0 0,0 0 0,19 16 0,-19-16 16,0 0 0,13 17 0,-13-17 0,10 23 15,-7-8 0,4 9 0,0-1 0,-4 3 16,7 0 0,-10-3 0,6 4 0,-3 0 16,4-3 0,-4-2 0,4 6 0,-6-8 15,3-4 0,-4-16 0,6 24 0</inkml:trace>
  <inkml:trace contextRef="#ctx0" brushRef="#br0">12850 7031 0,'0'0'0,"0"0"0,0 0 0,0 0 16,0 0 0,0 0 0,0 0 0,0 0 15,0 0 0,0 0 0,0 0 0,0 0 0,0 0 16,0 0 0,0 0 0,0 0 0,0 0 16,-13-21 0,13 21 0,0 0 0,0 0 15,0 0 0,0 0 0,82 11 0,-54-11 16,24 4 0,-6-4 0,3-4 0,0 4 15,-1 0 0,-9 6 0,-3-8 0,-36 2 16,59 0 0,-30 0 0,-29 0 0,51 0 16,-51 0 0,39 0 0,-39 0 0,33-4 15,-33 4 0,0 0 0,0 0 0,0 0 0,39 4 16,-39-4 0,0 0 0,0 0 16,0 0 0,30 0 0,-30 0 0,0 0 15,0 0 0,0 0 0,0 0 0,0 0 0,0 0 16,0 0 0,0 0 0,0 0 0,0 0 15,0 0 0,0 0 0,36 2 0</inkml:trace>
  <inkml:trace contextRef="#ctx0" brushRef="#br0">13140 7063 0,'0'0'15,"0"0"0,-7-12 0,7 12 0,0 0 16,-3-15 0,3 15 0,0 0 0,-3-15 16,3 15 0,-4-14 0,4 14 0,0-11 15,0 11 0,0 0 0,4-19 0,-4 19 16,0-15 0,0 15 0,6-10 0,-6 10 15,7-18 0,-4 10 0,-3 8 0,7-22 0,-2 16 16,-5 6 0,6-15 0,-6 15 0,3-14 16,-3 14 0,7-11 0,-7 11 0,3-10 15,-3 10 0,0 0 0,7-10 0,-7 10 16,0 0 0,0 0 0,10-15 0,-10 15 16,0 0 0,3-10 0,-3 10 0,0 0 15,0 0 0,10-8 0,-10 8 0,0 0 16,0 0 0,9-8 0,-9 8 0,0 0 0,0 0 15,0 0 0,0 0 0,20 20 16,-13-9 0,2 16 0,-2-4 0,0 3 16,-4 4 0,0-2 0,0 2 0,4 14 0,-1 4 15,-2-2 0,-1-6 0,4 5 16,-4-8 0,3 5 0,-6-7 0,7 7 0,-4-7 16,0-4 0,1-8 0,2 4 0,-2-4 15,2 2 0,-3-6 0,4-7 0</inkml:trace>
  <inkml:trace contextRef="#ctx0" brushRef="#br0">14162 6817 0,'0'0'0,"-6"-18"0,6 18 15,0 0 0,0 0 0,0-17 0,0 17 16,0 0 0,0 0 0,0 0 0,-3-15 15,3 15 0,0 0 0,19-18 0,-9 13 16,-10 5 0,29-13 0,-6 1 0,-3 4 16,6 2 0,-1 1 0,-6 0 0,7 5 0,-6-5 15,-20 5 0,33 0 0,-33 0 0,26 6 16,-26-6 0,20 15 0,-14-7 16,4 4 0,-3 1 0,-4 2 0,0 5 0,-3 10 15,0-7 0,0 3 0,-3 4 0,-4-7 16,4 4 0,-4-3 0,4 0 0,-3 0 15,2 0 0,4-7 0,-3-2 0,3-1 16,-3-3 0,3-11 0,0 22 0,0-11 16,6 0 0,-2-1 0,-4-10 0,13 20 15,-3-7 0,-1-8 0,1 6 0,10 4 16,-1-1 0,-4 1 0,2-5 0,-4 1 16,0-3 0,0 2 0,-3 0 0,3 1 15,-4-2 0,-2-2 0,3 2 0,-4 0 16,-6-9 0,10 18 0,-7-6 0,-3-1 0,0-11 15,-3 20 0,-3-7 0,-1-3 0,-3 5 16,-6 3 0,-23 18 0,16-21 16,0-1 0,2-3 0,-6 2 0,11-1 15,-4-10 0,7 4 0,-3 2 0,16-8 0,-23 3 16,23-3 0,-23 0 0,23 0 16,0 0 0,-33-9 0,33 9 0,-16-10 15,13-2 0,0-3 0,3-6 0,6-6 0</inkml:trace>
  <inkml:trace contextRef="#ctx0" brushRef="#br0">14956 6711 0,'-7'-15'15,"7"15"0,-10-8 0,10 8 0,0 0 0,0 0 16,-13-8 0,13 8 0,0 0 0,0 0 16,0 0 0,-9-10 0,9 10 0,0 0 15,0 0 0,0 0 0,0 0 0,0 0 16,0 0 0,0 0 0,0 0 0,0 0 16,0 0 0,0 0 0,0 0 0,0 0 15,39-5 0,-10 7 0,2-2 0,22 0 16,-8-2 0,8 2 0,-4-4 0,-2 8 0,2-10 15,-13 8 0,-3-4 0,-3 2 0,-1 0 16,-4 0 0,-25 0 0,36 0 16,-36 0 0,32 0 0,-32 0 0,20 2 15,-20-2 0,0 0 0,0 0 0,26 4 16,-26-4 0,0 0 0,16 8 0,-16-8 0,10 11 16,-3 1 0,-7-12 0,6 23 15,-2-1 0,-4 1 0,3 7 0,-3-1 0,0-4 16,0 23 0,-3-2 0,-1-2 0,1 1 15,-3-5 0,2 4 0,-6 0 0,4-3 16,3-3 0,-1-9 0,1 2 0,-3-6 0,2 2 16,1 2 0,0-2 0,-1-4 15,1 0 0,0 4 0,0-4 0,3-2 0,-4-4 16,4-3 0,-3 1 0,3-3 0,0-12 16,-3 19 0,3-19 0,-3 14 15,3-14 0,0 13 0,0-13 0,0 0 0,0 16 16,0-16 0,0 0 0,0 0 0,-4 11 15,4-11 0,0 0 0,0 0 16,0 0 0,-3 13 0,3-13 0,0 0 0,0 0 0,0 0 16,0 0 0,0 0 0,0 0 15,0 0 0,0 0 0,0 0 0,-13 12 16</inkml:trace>
  <inkml:trace contextRef="#ctx0" brushRef="#br0">16350 6948 0,'0'0'0,"-10"-14"0,10 14 0,-3-7 16,3 7 0,0 0 0,-4-11 0,4 11 16,0 0 0,-3-12 0,3 12 0,0 0 15,-7-6 0,7 6 0,0 0 0,0 0 16,-9-10 0,9 10 0,0 0 0,-7-10 16,7 10 0,0 0 0,-10-9 0,10 9 15,-6-8 0,6 8 0,-7-9 0,7 9 16,-10-9 0,10 9 0,-9-9 0,5 0 15,4 9 0,-6-8 0,6 8 0,-10-8 16,7-2 0,3 10 0,-4-9 0,4 9 0,-6-6 16,6 6 0,0 0 0,-3-10 0,3 10 15,0 0 0,-4-13 0,4 13 0,0 0 16,0 0 0,0 0 0,0 0 0,7-15 16,-7 15 0,16-2 0,-16 2 0,23-6 15,-10 6 0,-13 0 0,30 3 0,-1 0 16,-9 2 0,4-1 0,-4 4 0,6 0 15,-3 7 0,0-2 0,-3 7 0,-1 1 0,-3-1 16,4 5 0,-7-4 0,4 2 16,-8 2 0,1 0 0,-2-1 0,-1-4 0,-4 1 15,-3-3 0,3-3 0,-3-1 16,-3 1 0,3-4 0,-3 4 0,-4-3 0,4 0 16,-2-1 0,-1 2 0,2-3 0,-2 0 15,3 1 0,-1-5 0,1 2 16,3-8 0,-7 10 0,7-10 0,-3 9 0,3-9 15,0 0 0,0 0 0,0 0 0,0 0 16,0 0 0,0 0 0,17-29 0,-4 8 16,11-17 0,2-1 0,4-1 0,-1 1 15,-3 1 0,4 2 0,-7 1 0,0 6 0,0 4 16,-9 4 0,3-3 0,-1 7 0,-3-4 16,3 5 0,-2 1 0,-1-3 0,-7 6 15,1 2 0,-1 2 0,1-3 0,-1 1 16,-6 10 0,7-10 0,-7 10 0,3-10 15,-3 10 0,0 0 0,3-11 0,-3 11 0,0 0 16,0 0 0,0 0 0,0 0 16,0 0 0,-49 37 0,26-15 0,-9 13 15,6 2 0,1 1 0,-1 1 0,6-2 16,7-1 0,0-7 0,7-6 0,-4 2 16,3-2 0,4 3 0,3-3 0,0 3 0,6-2 15,1 0 0,6-2 0,0 2 0,4 0 16,2-1 0,4-2 0,-2 0 0,2-5 15,3 5 0,4-6 0,-4-3 0,0-1 16,0-7 0,4-2 0</inkml:trace>
  <inkml:trace contextRef="#ctx0" brushRef="#br0">17398 7252 0,'0'0'0,"4"-8"15,-4 8 0,0 0 0,0 0 0,0 0 16,0 0 0,0 0 0,0 0 0,0 0 16,0 0 0,0 0 0,0 0 0,0 0 15,0 0 0,0 0 0,0 0 0,0 0 16,0 0 0,0 0 0,0 0 0,0 0 16,19 23 0,-19-16 0,7 2 0,-1 2 15,1 2 0,-1 1 0,7 7 0,1-1 0,2-1 16,0 2 0,-3 0 0,-1 0 0,4-1 15,-6 3 0,3-2 0,0-4 0,0 8 16,-3-10 0,0 1 0,-7-4 0,0 3 16,4-4 0,-4 1 0,1 3 0,-4-1 15,3 0 0,0-1 0,-6-2 0,3 1 16,-3 3 0,-1-1 0,-2-2 0,-1 3 16,1-4 0,-11 8 0,1-3 0,-4 3 0,1-3 15,2-3 0,3-2 0,-3-2 0,1-4 16,3 0 0,-4-4 0,17-1 0</inkml:trace>
  <inkml:trace contextRef="#ctx0" brushRef="#br0">17434 7314 0,'0'-7'0,"0"7"0,0-15 0,0 15 0,0-13 15,0 13 0,0-8 0,0 8 0,0 0 16,4-15 0,-4 15 0,3-14 0,-3 14 16,13-13 0,0 7 0,0-2 0,10-1 15,5-3 0,-2 3 0,3 4 0,7 3 16,10-7 0,-7 9 0,-3 0 0,-8 0 16,-2 0 0</inkml:trace>
  <inkml:trace contextRef="#ctx0" brushRef="#br0">18380 7163 0,'0'0'0,"0"0"15,0 0 0,20 0 0,-20 0 0,0 0 16,0 0 0,0 0 0,0 0 0,0 0 16,39 0 0,-15 0 0,2 0 0,4 0 15,3 0 0,-4-7 0,1 7 0,-1 0 16,0 0 0,-1 0 0,2 0 0,-4-2 15,0-2 0,-3 8 0,-23-4 0,36-4 16,-36 4 0,29 0 0,-29 0 0,27 0 16,-27 0 0,0 0 0,24 0 0,-24 0 15,0 0 0,0 0 0,26 0 0,-26 0 16,0 0 0,0 0 0,0 0 0,23 0 16,-23 0 0,0 0 0,0 0 0,0 0 0,0 0 15</inkml:trace>
  <inkml:trace contextRef="#ctx0" brushRef="#br0">19604 6813 0,'0'0'0,"6"-8"0,-6 8 16,0 0 0,0 0 0,10-15 0,-10 15 0,0 0 15,0 0 0,0 0 0,0 0 16,0 0 0,0 0 0,13 38 0,-13-11 15,3 1 0,-3 16 0,0-2 0,0 1 0,-3 5 16,-4-7 0,1 6 0,3-3 0,-1-1 16,1-1 0,0-5 0,0-7 0,-1-1 15,1 0 0,3-2 0,-2 3 0,2-4 16,0 3 0,0-3 0,2-6 0,-2 1 16,0-6 0,0-7 0</inkml:trace>
  <inkml:trace contextRef="#ctx0" brushRef="#br0">19831 6942 0,'0'0'16,"0"0"0,-3-15 0,3 15 0,0 0 0,0-14 16,0 14 0,0 0 0,0 0 0,3-17 15,-3 17 0,13-13 0,-3 6 0,-10 7 16,42-15 0,-12 9 0,-1-1 0,1 2 16,-1 0 0,1 1 0,-6 4 0,2 0 15,-26 0 0,40 4 0,-40-4 0,29 2 16,-16 6 0,-13-8 0,20 10 0,-14 1 15,-6-11 0,13 19 0,-9-9 0,-4-10 16,0 28 0,0-14 0,-4 8 0,1 0 16,0-5 0,0-1 0,6 1 0,-6-3 15,6 9 0,0 2 0,4 0 0,3 2 0,3-5 16,0 8 0,10 8 0,-2 1 16,-5-9 0,4-5 0,-4-1 0,1-3 15,2-2 0,-6-1 0,4 4 0,-8-9 16,1 2 0,-3-4 0,-1-1 0,-2-1 0,-4-9 15,3 14 0,-3-14 0,0 12 0,0-12 16,-20 18 0,-3-6 0,-6-2 0,-20 5 16,-5-2 0,2-1 0,2-2 0,-2 4 15,13-11 0,6 1 0,5-4 0,2 0 0,-3-7 16,6 2 0,3-4 0</inkml:trace>
  <inkml:trace contextRef="#ctx0" brushRef="#br0">20647 6834 0,'13'-11'0,"-9"1"15,-4 10 0,19-14 0,-6 9 16,-3 1 0,-10 4 0,26-11 0,-11 11 0,-15 0 15,39 3 0,-12 5 0,-5 1 0,5 5 16,-4 1 0,-4 9 0,1-3 0,6 19 16,-3 2 0,-8-1 0,-2 3 0,-3 0 15,-7-4 0,-6-5 0,-1-9 0,1 2 16,0 1 0,-4-4 0,1 0 0,-1-3 16,2-1 0,-1 0 0,-1-6 0,1-5 15,-1 2 0,4-3 0,3-9 0,-7 14 16,7-14 0,-3 13 0,3-13 0,0 0 0,0 0 15,0 0 0,0 0 0,6-38 0,11-3 16,4-7 0,5-2 0,17-32 0,-7 16 16,10-13 0,-7 16 0,-5 5 0,-4 9 15,-1 3 0,-3-2 0,0 10 16,-6 5 0,-7 8 0,-3 5 0,0 1 0,-4 5 16,1-1 0,-1 6 0,-6 9 0,7-15 15,-7 15 0,3-11 0,-3 11 0,0 0 16,0 0 0,0 0 0,0 0 0,0 0 15,-36 33 0,17-11 0,2 1 0,-12 13 0,6-7 16,3 0 0,7-2 0,-3-4 16,3 4 0,5 0 0,-6-2 0,1 16 0,7-5 15,-1-4 0,4-6 0,0 3 0,3 15 16,6-2 0,1 1 0,6 1 0,-7-9 16,9 9 0,-2-2 0,0-11 0,0-2 15,1-10 0,-1-3 0</inkml:trace>
  <inkml:trace contextRef="#ctx0" brushRef="#br0">21879 6738 0,'0'-12'0,"0"12"0,0 0 15,0 0 0,0 0 0,0 0 0,0 0 16,0 0 0,0 0 0,0 0 0,0 0 16,0 0 0,3-11 0,-3 11 0,0 0 0,0 0 15,0 0 0,0 0 0,0 0 16,0 0 0,0 0 0,0 0 0,0 0 0,0 0 16,0 0 0,0 0 0,0 0 0,0 0 15,0 0 0,0 0 0,0 0 0,0 0 16,0 0 0,0 0 0,0 0 0,0 0 15,0 0 0,0 0 0,0 0 0,4 38 16,-4-38 0,0 0 0,0 0 0,0 0 16,0 0 0,0 11 0,0-11 0,0 0 15,0 0 0,0 0 0,0 0 0,0 0 16,0 0 0,0 0 0,0 15 0,0-15 16,0 0 0,0 0 0,0 0 0,0 0 15,-4 15 0,4-15 0,0 0 0,-6 15 0,6-15 16,-7 16 0,1-3 0,-1-3 0,1 3 15,-1 9 0,-3-1 0,1 2 0,-1 2 16,0 0 0,3-1 0,-2-4 0,-1 3 16,3-4 0,-3-5 0,4 0 0,3 1 15,-1-2 0,1-2 0,0 1 0,0 0 0,-1-1 16,4 4 0,-3-1 0,3 7 16,-3-1 0,3 4 0,0 0 0,0 0 15,3 1 0,-3-1 0,7-1 0,-4 0 0,3 1 16,1-6 0,-4-2 0,0 3 15,4-8 0,0 1 0,-4 0 0,7-3 16,-7 3 0,-3-12 0,13 15 0,-10-11 16,-3-4 0,10 12 0,-10-12 0,0 0 0,0 0 15,26-1 0,-26 1 0,20-13 0,-7 4 16,-3 1 0,4-13 0,0 7 0,-1-7 16,-4 6 0,1 0 0,0 2 0,-3 0 15,-1 4 0,-3-3 0,-3 12 0,7-17 16,-4 9 0,-3 8 0,4-21 0,-4 21 15,-4-18 0,4 18 0,-6-17 0,-1 5 0,7 12 16,-13-17 0,0 11 0,3-3 16,-3 3 0,0-2 0,2 1 0,-6-1 0,4 2 15,13 6 0,-23-13 0,10 7 0,13 6 16,-19-8 0,19 8 0,-17-6 0,17 6 16,-13-6 0,13 6 0,0 0 0,0 0 15,0 0 0,0 0 0</inkml:trace>
  <inkml:trace contextRef="#ctx0" brushRef="#br0">3913 9588 0,'0'0'0,"0"0"0,0 0 16,0 0 0,0 0 0,0 0 0,0 0 0,0 0 15,0 0 0,0 0 0,0 0 16,0 0 0,0 0 0,0 0 0,26-15 0,-26 15 16,15-6 0,-2-2 0,16-2 0,4-1 15,16-1 0,4 0 0,-3 1 0,-1 4 16,0 2 0,-3 5 0,-7 0 0,-6 3 15,-8 3 0,4-1 0,-3 4 0,-3 1 16,3 4 0,-6-3 0,3 4 0,-3 3 16,-7-5 0,-3 2 0,-1 0 0,1-2 15,-3 10 0,1 4 0,-8-4 0,0 0 16,-3 3 0,-2 0 0,-2 1 0,-3-4 16,1 2 0,-1-2 0,-3 0 0,3-5 15,0-3 0,3-5 0,1 0 0,3 1 0,3-11 16,-10 19 0,10-19 0,-7 10 15,7-10 0,0 0 0,-6 13 0,6-13 0,0 0 16,0 0 0,0 0 0,0 0 0,0 0 16,32-50 0,-5 12 0,-1-1 0,-3-1 15</inkml:trace>
  <inkml:trace contextRef="#ctx0" brushRef="#br0">4855 9446 0,'10'-20'0,"-3"3"15,-2 0 0,1 2 0,-3 1 0,4-2 0,-1 5 16,-6 11 0,10-23 0,-6 11 15,2-1 0,1 3 0,-7 10 0,9-25 0,-2 14 16,-4-1 0,-3 12 0,10-21 16,-3 11 0,-7 10 0,3-19 0,-3 19 15,6-11 0,-6 11 0,0 0 0,4-13 16,-4 13 0,0 0 0,0 0 0,0 0 0,0 0 16,0 0 0,0 0 0,0 0 0,0 0 15,0 0 0,0 0 0,-46 30 0,30-7 16,-4-2 0,4 2 0,1 2 0,-2 0 15,4 1 0,-3 16 0,0-6 0,6-11 16,3 4 0,4-2 0,0-4 0,-1 6 16,8-2 0,-4-4 0,6 5 0,4-6 0,0-1 15,6 0 0,1 1 0,2-1 0,-1-4 16,5 1 0,0 0 0,3-4 0,-3-2 16,7 3 0,-7-3 0,3-7 0,-3 5 15,6-8 0,-11-2 0,-18 0 0</inkml:trace>
  <inkml:trace contextRef="#ctx0" brushRef="#br0">5403 9661 0,'20'-3'0,"-20"3"0,0 0 0,0 0 16,0 0 0,0 0 0,0 0 0,0 0 15,0 0 0,0 0 0,33 17 0,-33-17 0,0 0 0,10 9 16,-10-9 0,0 0 0,0 0 15,0 18 0,0-18 0,0 0 16,-7 17 0,7-17 0,-10 18 0,10-18 0,-10 11 16,10-11 0,-9 9 0,9-9 15,0 0 0,-10 12 0,10-12 0,0 0 0,0 0 16,0 0 0,0 0 0,0 0 0,0 0 16,0 0 0,-20 6 0,20-6 0,0 0 15,0 0 0,0 0 0,0 0 0,0 0 16,0 0 0,0 0 0,0 0 0,0 0 15,0 0 0,0 0 0,0 0 0,49-29 0,-49 29 16,20-4 0,-20 4 0,23-5 0,-23 5 16,0 0 0,0 0 0,52 3 0,-52-3 15,28 6 0,-18 0 0,6 2 0,-3 1 16,-13-9 0,26 27 0,-13-7 0,-3 3 16,0-1 0,-3 1 0,-4 0 0,-3 3 15,-3-3 0,-1 4 0,4-4 0,-3-2 16,0 1 0,-4 0 0,4-5 0,-4 1 15,1-6 0,3-1 0,3-11 0,-10 21 16,10-21 0,-7 14 0,7-14 0,-6 9 16,6-9 0,0 0 0,-7 14 0,7-14 0,0 0 15,0 0 0,0 0 0,-3 15 0,3-15 16,0 0 0,0 0 0,0 0 16,0 0 0,0 0 0,0 0 0,72-16 0,-43 3 15,17 2 0,-10-1 0,-5 3 0,-1-1 16,19 2 0,-13-1 0,-4 3 0,-5-3 15,0 4 0</inkml:trace>
  <inkml:trace contextRef="#ctx0" brushRef="#br0">6648 9531 0,'30'-17'0,"-4"6"15,2-4 0,1 6 0,4 1 0,16-4 16,-13 3 0,0 4 0,-8-2 0,1 4 16,1 3 0,-30 0 0</inkml:trace>
  <inkml:trace contextRef="#ctx0" brushRef="#br0">6629 9940 0,'0'0'16,"0"0"0,0 0 0,99-40 0,-49 26 15,8-10 0,1 4 0,-1 3 0,4-4 0,-3-5 16,-4 2 0</inkml:trace>
  <inkml:trace contextRef="#ctx0" brushRef="#br0">8728 9294 0,'0'0'0,"0"0"0,0 0 16,0 0 0,0 0 0,0 0 0,0 0 15,-72 7 0,49-2 0,-3-2 0,-1 1 16,8-4 0,19 0 0,-38 0 0,22 0 16,16 0 0,-26-7 0,9 4 0,17 3 15,-23-11 0,10 2 0,7-1 0,-4 0 16,3 0 0,1-1 0,6 11 0,0-29 16,6 17 0,4-9 0,7 4 0,-1-2 0,7-1 15,13-6 0,-4 8 0,-4 3 16,2 7 0,-1 2 0,-3 0 0,1 6 0,-1 0 15,0 6 0,0 6 0,2 0 0,-5 5 16,3 0 0,-3 8 0,6 7 0,-3 3 16,-3 9 0,-10-11 0,1 6 0,-8-4 15,-3-1 0,-3 10 0,-3 2 0,-7-1 16,-3-2 0,-6-2 0,-1 0 0,-3-3 16,7-5 0,-7-10 0,6-3 0,-2 1 15,2-4 0,3 1 0,1-3 0,0-4 0,-1-2 16,5 1 0,9-10 0,-17 4 0,17-4 15,-19 0 0,19 0 0,0 0 16,-20-14 0,13 5 0,4-6 0,0 1 16,0 3 0,3-13 0,0 3 0,6 1 0,-3 2 15,7-2 0,0 3 0,6-4 0,1 3 16,2 6 0,1-1 0,0 0 0,1 3 16,-1 9 0,3-5 0,-1 2 0,1 4 15,-23 0 0,49 10 0,-22-6 0,-1 3 16,-2 1 0,-4-2 0,3 6 0,0 0 15,-4-6 0,-2 3 0,-1 0 0,-3-3 0,-3 3 16,0-3 0,0-2 0,-10-4 16,13 10 0</inkml:trace>
  <inkml:trace contextRef="#ctx0" brushRef="#br0">9487 9120 0,'0'0'0,"3"-15"15,-3 15 0,0 0 0,0 0 0,0 0 16,3-15 0,-3 15 0,0 0 16,0 0 0,0 0 0,10-13 0,-10 13 0,0 0 15,26-12 0,-26 12 0,30-4 0,-30 4 16,32-4 0,-9 8 0,-23-4 0,46 11 15,-30-3 0,1 4 0,-6 1 0,6 3 16,-4 12 0,-3-6 0,3 6 0,-4 0 16,-5-2 0,-4 19 0,0-7 0,-4-9 0,-2-2 15,-1-2 0,1 0 0,-1-6 16,1 1 0,-1-5 0,4-2 0,3-13 0,-7 20 16,7-20 0,-3 15 0,3-15 0,0 8 15,0-8 0,0 0 0,0 0 0,0 0 16,0 0 0,7-43 0,2 1 0,8-4 15,-1-1 0,4-10 0,-1 5 0,-2 0 16,6 2 0,-4-4 0,4 8 0,-10-2 16,4 17 0,-7 3 0,-2 4 0,-2 3 15,1 0 0,-1 5 0,4 1 0,-7 3 16,1-1 0,-4 13 0,6-15 0,-6 15 16,7-10 0,-7 10 0,0 0 0,6-19 15,-6 19 0,0 0 0,0 0 0,0 0 16,0 0 0,0 0 0,-19 51 0,-1-10 15,10-6 0,-1 9 0,-6 0 0,8 2 0,-1-5 16,-3 7 0,6-8 0,1-5 0,-1-5 16,4-2 0,0 0 0,6 0 0,0-1 15,0-1 0,1 1 0,2-1 0,4-2 16,0-2 0,6 0 0,-3-1 0,2-5 16,1-1 0,4 0 0,0-3 0,-4-10 15,-16-2 0</inkml:trace>
  <inkml:trace contextRef="#ctx0" brushRef="#br0">10264 9426 0,'0'0'0,"0"0"0,0 0 0,13-9 0,-13 9 15,0 0 0,29 0 0,-29 0 0,0 0 16,33 9 0,-20-3 0,-3 0 0,-3 2 16,2 5 0,1-1 0,-5 2 0,2 6 15,2 6 0,-2-2 0,-4 0 0,0 0 16,-3-8 0,4 11 0,2-10 0,-2 2 0,2-5 15,1-3 0,-1 5 0,4 1 16,6 3 0,1-2 0,2 0 0,4-1 16,3 3 0,10 8 0,-8-5 0,-2-3 0,-3-4 15,-6-1 0,2 4 0,-6-8 16,4 2 0,-11-1 0,1-4 0,-7-8 0,10 16 16,-10-16 0,0 19 0,0-19 0,-13 21 15,3-13 0,-3-2 0,-4 3 0,-6 6 16,-3-8 0,0 0 0,5-5 0,-5 2 15,-1-2 0,27-2 0,-45-6 0,28 1 16,7-6 0,-3 2 0,13 9 0</inkml:trace>
  <inkml:trace contextRef="#ctx0" brushRef="#br0">11391 9461 0,'0'0'0,"0"0"15,26 10 0,-26-10 0,20 0 0,-20 0 16,42 2 0,4 1 0,5-3 0,1-3 15,1 1 0,-1 2 0,-1-4 0,-2 2 16,-13-2 0,0 2 0,-10 2 0,3-3 16,-3-1 0,-8 2 0,-18 2 0,33-4 15,-33 4 0,26-1 0,-26 1 0,0 0 16,17-10 0,-17 10 0,0 0 0</inkml:trace>
  <inkml:trace contextRef="#ctx0" brushRef="#br0">11790 9215 0,'0'0'0,"0"0"0,0 0 0,0 0 16,0 0 0,0 0 0,0 0 0,0 0 15,3 58 0,1-30 0,-1-1 0,4 1 16,2 16 0,-5-2 0,2 4 0,-6-13 0,3-2 15,1-1 0,-1-4 0,4 0 0,-1 3 16,4-3 0,-4 2 0,4-5 16,3 4 0,-3-4 0,7-2 0,-1-1 0,3-5 15,8 0 0,-8-7 0</inkml:trace>
  <inkml:trace contextRef="#ctx0" brushRef="#br0">12729 8934 0,'0'0'0,"0"0"0,0 0 0,0 0 16,0 0 0,30 58 0,-24-30 0,1 15 15,-1 1 0,-2 3 0,2 0 0,-6 0 16,3-1 0,-3-11 0,0 13 0,0-2 16,4-2 0,-4 0 0,3 0 0,-3-5 0,0-10 15,3-3 0,-3-2 0,7-1 0,-7 0 16,6-5 0,-2-7 0,2-2 0,-6-9 16</inkml:trace>
  <inkml:trace contextRef="#ctx0" brushRef="#br0">13213 8926 0,'0'0'0,"0"0"15,-3-18 0,3 18 0,0 0 0,0 0 16,0 0 0,0 0 0,0 0 0,0 0 15,0 0 0,75 20 0,-52-5 0,0 3 16,0-3 0,3 1 0,-4 3 0,1 0 16,-4 2 0,4 3 0,-7-4 0,-3 5 0,4-1 15,-1-2 0,-9 6 0,-1 0 0,-6-5 16,0 3 0,-10 4 0,1-3 16,-8 12 0,1-6 0,0-7 0,-1-2 0,1-1 15,3-5 0,0 2 0,0-7 0,3 1 16,3-6 0,2 1 0,5-9 0,-9 15 15,9-15 0,-7 12 0,7-12 0,0 0 16,-3 12 0,3-12 0,0 0 16,0 0 0,0 0 0,37 4 0,-7-4 0,6-3 15,13-4 0,0 1 0,0-3 0,-11 3 16,-2-2 0,-7 1 0,-3 1 0,0 0 16,-3 0 0,-3-2 0,-4 3 0,-6-7 15,-10 12 0</inkml:trace>
  <inkml:trace contextRef="#ctx0" brushRef="#br0">13955 8919 0,'0'0'0,"0"0"16,29-8 0,-29 8 0,0 0 0,43 2 15,-43-2 0,39 19 0,-21-5 0,5 6 0,-4 1 16,1 3 0,3 14 0,-3-1 0,-7-2 15,-4-5 0,-2-1 0,-4 0 16,4 0 0,-7-2 0,3 2 0,-6-2 0,3-4 16,-3 0 0,3-4 0,0-5 0,-4 1 15,4-15 0,0 20 0,0-20 0,-3 11 16,3-11 0,0 0 0,0 0 0,0 0 16,0 0 0,0 0 0,0 0 0,39-81 15,-19 29 0,3 2 0,1-6 0,19-23 16,-10 14 0,-7 13 0,-3 7 0,0 5 15,-7 4 0,-3 10 0,-3 3 0,0 8 0,-4-2 16,1 3 0,-2 3 0,-5 11 0,6-16 16,-6 16 0,7-9 0,-7 9 0,0 0 15,0 0 0,0 0 0,0 0 0,0 0 16,0 0 0,0 0 0,10 46 0,-14-17 16,8 15 0,-8-3 0,4-3 0,-3 3 15,6 6 0,-6-6 0,6-6 0,-6-2 16,6 12 0,1-10 0,-1-6 0,3-4 0,4 2 15,0 0 0,0-2 0,3 5 0,0-6 16,-3 0 0,6-2 0,-3-1 16,4-6 0,-1-13 0,-3 2 0</inkml:trace>
  <inkml:trace contextRef="#ctx0" brushRef="#br0">15105 9140 0,'0'0'0,"0"0"16,9-10 0,-9 10 0,0 0 0,0 0 16,0 0 0,0 0 0,0 0 0,14 39 15,-8-14 0,-3 3 0,-3-2 0,7 18 0,-4-7 16,0-7 0,4-3 0,0 2 0,-1-6 16,-3 6 0,4-5 0,3-1 0,-4-3 15,4-2 0,3 0 0,-1 0 0,4-3 16,-3-5 0,3 0 0,-2-2 0,2-1 15,-16-7 0,23 11 0,-10-2 0,0 0 16,-13-9 0,23 15 0,-10-8 0,-3 3 16,0 2 0,6 4 0,0 5 0,-1 2 15,-2 2 0,10 12 0,-13-5 0,9 10 16,-5 1 0,2-2 0,-3 1 0,-6 2 16,2 0 0,1-3 0,-7-7 0,1-4 15,2 0 0,-2-5 0,-1-1 0,0 0 16,0-3 0</inkml:trace>
  <inkml:trace contextRef="#ctx0" brushRef="#br0">16373 9727 0,'0'0'16,"0"0"0,0 0 0,0 0 0,0 0 15,0 0 0,0 0 0,0 0 0,0 0 16,8-10 0,-8 10 0,0 0 0,0 0 16,32 0 0,-2-4 0,6-2 0,19 3 15,1-5 0,5 1 0,4 0 0,-3-6 16,-1 5 0,-2 0 0,-7 1 0,-3-5 0,-13 9 15,-5-3 0,-1 4 0,-11-3 0,7 0 16,-6 0 0,-20 5 0,26-10 0,-26 10 16,17-4 0</inkml:trace>
  <inkml:trace contextRef="#ctx0" brushRef="#br0">16827 9242 0,'-6'-18'0,"6"18"0,0 0 15,0 0 0,0 0 0,0 0 0,0 0 0,0 0 16,0 0 0,0 0 0,0 0 0,-20 47 16,17-24 0,-7 4 0,7 17 0,-7 0 15,3 3 0,-2 0 0,-1-1 0,0 0 16,7 5 0,-7-5 0,3 4 0,-2 0 15,2 0 0,-9 0 0,9-7 0,-6 0 0</inkml:trace>
  <inkml:trace contextRef="#ctx0" brushRef="#br0">18116 8969 0,'17'-12'15,"-4"1"0,-3-1 0,0 0 0,-1 7 16,-2-4 0,-1 0 0,4 0 0,-10 9 0,10-8 16,-10 8 0,8-8 0,-8 8 0,4-10 15,-4 10 0,0 0 0,0 0 0,0 0 16,0 0 0,0 0 0,-12 35 0,-14 4 16,-7 4 0,0 3 0,1 4 0,-4 7 15,0-5 0,16 0 0,-8 2 0,2-4 16,3-5 0,4 6 0,-1-4 0,7-3 15,10-9 0,-1-4 0,4-1 0,4-2 0,2-4 16,1 3 0,6-4 0,3 2 16,1-6 0,-1 0 0,0-3 0,1-1 15,-4-3 0,1-3 0,3-3 0,-4-3 16,0 0 0,-13-3 0,26-3 0,-10-2 16,-2-2 0,-8-5 0,7-4 0,4-5 0,-11-2 15,4-2 0,-10 2 0,0 0 0,-7-6 16,1 5 0,-4 0 0,0 3 0,0 5 15,-3 1 0,0 7 0,-13-2 0,10-1 16,-10 7 0,1 1 0,-4 1 0,-4 2 16,0 5 0</inkml:trace>
  <inkml:trace contextRef="#ctx0" brushRef="#br0">17616 9061 0,'0'-12'0,"0"3"16,0 9 0,0-14 0,0 14 0,-3-11 15,3 11 0,0 0 0,0-10 0,0 10 16,0 0 0,0 0 0,0 0 0,0 0 16,0 0 0,0 0 0,0 0 0,0 0 15,-20 30 0,17-16 0,-7 9 0,3 6 0,-2 10 16,-1-1 0,0 6 0,3-9 0,4-4 15,-3 13 0,6 4 0,0-7 0,6 5 16,1-2 0,-1-3 0,7 2 0,0-4 16,4 4 0,6-13 0,-4-3 0,1-7 15,-1-3 0</inkml:trace>
  <inkml:trace contextRef="#ctx0" brushRef="#br0">18627 9371 0,'13'-8'0,"-13"8"16,13-7 0,-13 7 0,10-5 0,-10 5 0,0 0 15,15 0 0,-15 0 0,0 0 16,23 12 0,-14-1 0,-2 1 0,6 9 15,0 2 0,-3 3 0,6 21 0,-6-10 0,-3 7 16,2-9 0,-9-5 0,0-2 0,0-1 16,-3 1 0,3-6 0,-3-5 0,3 2 15,-3-3 0,-1-3 0,1-1 0,3-4 16,-3 1 0,3-9 0,-7 14 0,7-14 16,-3 13 0,3-13 0,0 0 0,-7 6 15,7-6 0,0 0 0,0 0 0,-3-35 16,13-7 0,3-8 0,3-2 0,1-1 0,6-1 15,3-3 0,0 4 0,-5 3 0,5 2 16,-3 12 0,-6 0 0,-1 13 0,-3 2 16,-6 7 0,3-1 0,-7 3 0,3 4 15,-2-1 0,-1 3 0,-3 6 16,10-13 0,-10 13 0,3-8 0,-3 8 0,0 0 16,0 0 0,0 0 0,0 0 0,0 0 15,0 38 0,-3-12 0,-1 2 0,-2-3 16,-1 4 0,4-2 0,0 1 0,-4 17 15,4-10 0,-4-6 0,7-1 0,-3-3 16,6 1 0,-3 2 0,4-3 0,-1 5 16,4-6 0,-1 1 0,4 2 0,0-4 15,3 1 0,0-1 0,3-2 0,1-4 0,2 2 16,-4-11 0</inkml:trace>
  <inkml:trace contextRef="#ctx0" brushRef="#br0">19579 9723 0,'0'0'0,"0"-12"15,0 12 0,0 0 0,0 0 0,0 0 16,0-12 0,0 12 0,0 0 16,0 0 0,0 0 0,0 0 0,0 0 0,0 0 15,0 0 0,0 0 0,0 0 0,-23 24 16,17-13 0,-1-3 0,4 7 0,0-3 15,-1 11 0,4-2 0,0 5 0,4-3 16,-1 4 0,3-1 0,1 1 0,-1-4 16,4 3 0,0 1 0,8 9 0,-5-2 0,0-14 15,-3 3 0,0 2 0,0-3 0,3 2 16,-7-5 0,1-5 0,3 1 0,-7 0 16,0-8 0,4 6 0,-7-2 0,3-2 15,0 1 0,-3-10 0,0 16 0,0-16 16,-6 19 0,-1-8 0,-3-3 0,1 2 15,-8-2 0,-6 1 0,0-1 0,-1-4 16,-2-2 0,0-2 0,3-2 0,0-12 16,3 4 0</inkml:trace>
  <inkml:trace contextRef="#ctx0" brushRef="#br0">19692 9654 0,'0'0'0,"16"-8"0,-3 2 0,4 0 16,6 0 0,6-3 0,1 3 0,1 3 15,14-4 0,11 2 0</inkml:trace>
  <inkml:trace contextRef="#ctx0" brushRef="#br0">20611 9796 0,'0'0'0,"0"0"0,0 0 0,0 0 15,0 0 0,-23 0 0,23 0 0,0 0 16,0 0 0,0 0 0,0 0 0,0 0 16,-26 0 0,26 0 0,0 0 0,0 0 15,0 0 0,0 0 0,0 0 0,-16 0 16,16 0 0,0 0 0,0 0 0,0 0 15,0 0 0,0 0 0,0 0 0,0 0 16,46 10 0,-17-3 0,24-1 0,2 0 16,2 0 0,6-4 0,-1 1 0,3 3 0,-4-2 15,1-4 0,-7 2 0,-4-2 0,-5 3 16,-7 0 0,-9-3 0,-4 2 0,-10-2 16,4 5 0,-10-5 0,3 0 0,-13 0 15,16 0 0,-16 0 0,13 1 0,-13-1 16,0 0 0,0 0 0,18 0 0,-18 0 15,0 0 0,0 0 0,0 0 0,20 3 16,-20-3 0,0 0 0,0 0 16,0 0 0,0 0 0,0 0 0,0 0 15,16 0 0,-16 0 0,0 0 0,0 0 16,0 0 0,0 0 0</inkml:trace>
  <inkml:trace contextRef="#ctx0" brushRef="#br0">22107 9278 0,'0'0'0,"0"0"0,0 0 0,24-5 0,-24 5 15,0 0 0,17-2 0,-17 2 0,0 0 16,0 0 0,0 0 0,0 0 0,13-6 16,-13 6 0,0 0 0,0 0 0,0 0 15,0 0 0,0 0 0,0 0 0,0 0 16,0 0 0,-23 27 0,16-16 0,-1-1 16,-2 0 0,0 3 0,4-2 0,-1 1 15,1 0 0,-1-1 0,4 4 0,0 9 0,3-7 16,6 6 0,4-3 0,3 4 0,3 0 15,2-1 0,15 9 0,-7-6 0,-3-2 16,3-4 0,-3-1 0,0-3 0,0 6 16,-3-8 0,-1 3 0,-1 1 0,2-3 15,-7 0 0,3-3 0,-6-1 0,0 1 16,-3-1 0,-1 1 0,4 1 0,-3-5 16,-7 7 0,3-3 0,-3-1 0,0 2 15,-3 2 0,-1-2 0,-2-1 0,-1 3 16,-6 1 0,0-1 0,0 0 0,3-1 15,-10 0 0,1 1 0,1-2 0,1-5 0,-9 1 16,7-6 0,-1 3 0,4-6 0,16 0 16,-33-6 0,17 3 0,3-3 0,3-5 15,-7-7 0,4-6 0</inkml:trace>
  <inkml:trace contextRef="#ctx0" brushRef="#br0">22167 9365 0,'7'-9'0,"3"0"0,6 4 15,4-8 0,9 5 0,-3-4 16,4 4 0,15-1 0,-7 3 0,-2 3 0,-7-2 16,7 5 0,-6 0 0,-4 0 0,4 2 15,-9-4 0,-2 4 0</inkml:trace>
  <inkml:trace contextRef="#ctx0" brushRef="#br0">22840 9313 0,'16'2'0,"0"0"0,1 4 15,-4 0 0,3 3 0,-3 0 0,-3 3 0,3 9 16,-3-1 0,0 6 0,-4 0 16,1 3 0,-4 14 0,-6-8 15,3 9 0,-7-9 0,1-6 0,-1-4 0,1 2 16,-4-4 0,3-2 0,-3 2 0,-3-5 16,7-3 0,-1-3 0,4-4 0,0 1 0,-4-1 15,4-2 0,0 1 0,3-7 16,-7 6 0,7-6 0,0 0 0,0 0 0,0 0 15,0 0 0,20-42 0,6 1 0,0-3 16,7-2 0,3-7 0,14-23 0,-7 17 0,-4 6 16,-3 1 0,0 2 0,-3 4 15,-2 1 0,-5 7 0,0 0 0,-6 12 16,-7 4 0,0 6 0,-3 4 0,-3-3 0,-1 6 16,1 2 0,-4-3 0,-3 10 0,6-10 15,-6 10 0,0 0 0,0 0 0,0 0 16,0 0 0,0 0 0,0 0 0,-26 42 15,13-19 0,-6 16 0,-4-1 0,0 0 16,6-5 0,1-2 0,6-4 0,2 0 16,-2-3 0,4 0 0,-1 0 0,1 2 15,-1 1 0,1-6 0,2 4 0,1 0 16,0-2 0,-1-7 0,8 4 0,-4-4 16,0-1 0,3-1 0,-3-2 0,3 2 0,4-1 15,-4-2 0,0 1 0,4 0 16,-4-3 0,4-1 0,-1 5 0,1-9 0,1 6 15,2-5 0,0 1 0,-1-2 0,-9-4 16,20 8 0,-20-8 0,16 2 0,-16-2 16,17 0 0,-17 0 0,0 0 0,19 0 15,-19 0 0,0 0 0,0 0 0,27-2 0,-27 2 16,0 0 0,0 0 0,16-2 16,-16 2 0,0 0 0,0 0 0,0 0 0,13-4 15,-13 4 0,0 0 0,0 0 0,0 0 16,16-2 0,-16 2 0,0 0 0,0 0 15,0 0 0,0 0 0,0 0 0,10-6 16,-10 6 0,0 0 0,0 0 0,0 0 16,0 0 0,0 0 0,0 0 0,0 0 15,0 0 0,0 0 0,0 0 0,0 0 16,0 0 0,0 0 0,0 0 0,0 0 16</inkml:trace>
  <inkml:trace contextRef="#ctx0" brushRef="#br0">23685 9631 0,'0'0'0,"0"0"0,0 0 16,0 0 0,0 0 0,0 0 0,0 0 15,0 0 0,-16 46 0,0-19 0,-4 15 16,-6-2 0,3-1 0,-3 1 0,6 2 15,0-5 0,6-3 0,4-3 0,3-7 16,-2 2 0,5-2 0,-2-1 0,6-2 16,0-1 0,0-3 0,3-3 0,0 1 15,1-2 0,2-2 0,-3-2 0,7 0 16,-3 2 0,1-1 0,5-9 0,-3 7 16,-10-8 0,23 2 0,-23-2 0,0 0 15,26-11 0,-16 1 0,-4 5 0,1-7 16,-4 4 0,0-5 0,1 1 0,-8-2 0,-2 5 15,-1-6 0,-6-2 0,0 5 0,0-3 16,-3-2 0,-1 5 0,4 0 0,2 3 16,1 1 0,0 1 0,4 0 0,6 7 15,-17-9 0,17 9 0,-10-9 0,10 9 0,0 0 16,0 0 0,0 0 0,0 0 16</inkml:trace>
  <inkml:trace contextRef="#ctx0" brushRef="#br0">23155 10562 0,'0'0'16,"-10"-2"0,10 2 0,-6-6 0,6 6 16,0 0 0,0 0 0,0 0 0,-10-7 15,10 7 0,0 0 0,0 0 0,0 0 16,0 0 0,0 0 0,-3-4 0,3 4 15,0 0 0,0 0 0,0 0 0,26-7 16,23-2 0,10 5 0,5-9 0,4 4 0,31-5 16,-26 2 0,-11 3 0,4 1 0,-12 2 15,1-3 0,-2 3 0,-1-6 0,-16 9 16,15-5 0,-18-2 0,-7 5 0,3 0 0,-6 0 16,-3 0 0,6 0 0,-10 1 15,4-2 0,-9 3 0,-11 3 0,23-5 16,-13 2 0,-10 3 0,20-4 0,-20 4 0,13-4 15,-13 4 0</inkml:trace>
  <inkml:trace contextRef="#ctx0" brushRef="#br0">23198 10759 0,'0'0'0,"0"0"0,0 0 15,0 0 0,0 0 0,0 0 0,0 0 16,0 0 0,0 0 0,62-9 0,-31 6 16,21 0 0,1 0 0,6-5 0,-2-4 15,-1 7 0,6-5 0,-7 1 0,3 1 16,-3 5 0,-2-3 0,-4-3 0,0 3 15,-12 1 0,-10-2 0,-1 7 0,-7-2 0,4 2 16,-23 0 0,26-6 0,-26 6 16,23-4 0,-23 4 0,23-1 0,-23 1 0,17-3 15,-17 3 0,0 0 0,16-7 16,-16 7 0,0 0 0,0 0 0,18-3 0,-18 3 16,0 0 0,0 0 0,0 0 0,0 0 15,0 0 0,23-2 0,-23 2 0,0 0 16,0 0 0,0 0 0,10-3 0,-10 3 15</inkml:trace>
  <inkml:trace contextRef="#ctx0" brushRef="#br0">18954 10744 0,'43'-15'0,"6"2"0,10-2 0,1-3 16,6 3 0,-1 0 0,0 3 0,3 1 15,-3-1 0,-3 6 0,-8 4 0,5 2 16,-3 0 0,-4 0 0,-1 6 0,-5-4 0,-7 5 15,-10-2 0,4 2 0,-7-3 0,0 0 16,0 2 0,-8-1 0,-1 1 0,-1 0 16,1-3 0,-4 2 0,-4 2 0</inkml:trace>
  <inkml:trace contextRef="#ctx0" brushRef="#br0">19569 10941 0,'44'-4'0,"5"-4"15,1 1 0,-5 3 0,4-6 0,-14 1 0,1 7 16,-10-4 0,7-1 0,-7 2 0,-7 3 16,1-3 0,-4 3 0,-2 2 0,-14 0 15,19-6 0,-19 6 0,15 0 0,-15 0 16,0 0 0,16-2 0,-16 2 0,0 0 16,0 0 0,0 0 0</inkml:trace>
  <inkml:trace contextRef="#ctx0" brushRef="#br0">14871 10955 0,'39'-12'0,"-6"3"0,-4 2 0,-1-2 16,-2 5 0,0-2 0,-6 1 0,-4 5 16,1-4 0,-17 4 0</inkml:trace>
  <inkml:trace contextRef="#ctx0" brushRef="#br0">10843 10958 0,'0'0'16,"-23"-6"0,23 6 0,0 0 0,-16-3 0,16 3 16,0 0 0,0 0 0,-17-6 0,17 6 15,0 0 0,0 0 0,0 0 0,0 0 16,0 0 0,0 0 0,-3-14 0,3 14 16,23-15 0,3 4 0,15-13 0,2 3 15,-1 1 0,1-4 0,6 8 0,-8-6 16,-5 5 0,-7 5 0,-3 6 0,0-6 15,1 4 0,-5 3 0,-2-2 0,-4 2 0,1 2 16</inkml:trace>
  <inkml:trace contextRef="#ctx0" brushRef="#br0">10858 11069 0,'0'0'0,"0"0"0,0 0 16,0 0 0,0 0 0,0 0 16,0 0 0,32-28 0,-9 15 0,0-2 0,3 1 15,4 0 0,19-7 0,-5 4 0,5 2 16,3 2 0,-2 2 0,2 2 0,-1 1 15,1 1 0</inkml:trace>
  <inkml:trace contextRef="#ctx0" brushRef="#br0">14598 10695 0,'0'0'0,"0"0"0,0 0 0,0 0 16,26-6 0,-26 6 0,23-6 0,-23 6 0,39-8 15,-10 1 0,20-5 0,2 1 0,1 3 16,4-7 0,-4 3 0,-1-1 0,-2 5 16,-3 0 0,-7 1 0,-9 5 0,-1-4 15,-1 2 0,-2 2 0,4 0 0,-7-2 16,-23 4 0,36 0 0,-36 0 0,26 4 15,-26-4 0,26 2 0,-26-2 0</inkml:trace>
  <inkml:trace contextRef="#ctx0" brushRef="#br0">14660 11105 0,'0'0'0,"0"0"0,0 0 0,0 0 15,0 0 0,0 0 0,0 0 0,0 0 16,0 0 0,104-27 0,-56 18 16,7-4 0,1-2 0,-4 2 0,-1 1 0,-2 4 15,0 1 0,-9 3 0,-11 0 0,-3 8 16</inkml:trace>
  <inkml:trace contextRef="#ctx0" brushRef="#br0">5225 12681 0,'0'0'0,"0"0"0,0 0 16,0 0 0,0 0 0,0 0 0,0 0 16,0 0 0,-23-12 0,23 12 0,0 0 15,0 0 0,-3-15 0,3 15 0,0-18 0,0 18 16,0-20 0,0 20 0,3-20 0,-3 5 15,3 2 0,1-1 0,-4-1 0,0 1 16,3 2 0,-3-3 0,3 4 0,-3-2 16,3 3 0,-3-2 0,0 12 15,0-14 0,0 14 0,0 0 0,0-19 0,0 19 16,0 0 0,0 0 0,0 0 0,0 0 16,0 0 0,0 0 0,-29 60 0,9-11 0,1 4 15,-7 6 0,6-2 0,2 2 16,5 0 0,-3-1 0,2-5 0,5-3 15,2 1 0,7-8 0,-3-12 0,6-1 16,0-5 0,4 0 0,3-5 0,3 4 0,0-4 16,10 1 0,-2-7 0,18 10 0,1-9 15,2-3 0,-6 2 0,-6-7 0,-3-2 16,3 0 0,-1 1 0,-3-2 0,-3-4 0,4 2 16,-27-2 0,39 0 0,-39 0 15,26-2 0,-26 2 0,23-10 0,-12 5 16,-11 5 0,20-18 0,-7 7 0,0 2 0,-6-2 15,9-10 0,-3 0 0,0 6 0,-6 1 16,3 2 0,-7 1 0,-3 11 0,10-21 16,-7 9 0,-3 12 0,6-15 15,-6 15 0,0 0 0,0-17 0,0 17 0,0 0 16,0 0 0,4-13 0,-4 13 0,0 0 16,0 0 0,0 0 0,0 0 0,0 0 15,0 0 0,-10 63 0,0-39 0,7 4 16,0-1 0,3-1 0,0 1 0,3-1 15,-3-3 0,6 0 0,1-4 0,3-3 16,3 5 0,0-9 0,7 3 0,-1-6 16,-2 0 0,10-4 0,6-5 0,-4-5 0,1-2 15,16-9 0,0-6 0,-6-4 0,3-6 16,-7-1 0,-3-2 0,3-9 0,-7 0 16,1-2 0,-3-9 0,-4 2 0,0-7 15,-6 1 0,-4-1 0,-4 2 0,5-2 16,-8 7 0,-3 2 0,1 1 0,-1 6 15,-3 9 0,0 5 0,-3 7 0,3 2 0,-4-2 16,1 5 0,0 6 0,0 1 16,-1-2 0,4 13 0,-6-17 0,6 17 15,0 0 0,0 0 0,0 0 0,0 0 0,0 0 16,-43 41 0,24 7 0,-1-2 16,4 9 0,1 2 0,-1 0 0,-1 2 0,1 0 15,9-6 0,-3 2 0,4-2 0,3 0 16,-1-4 0,8-4 0,-4 1 0,3-7 15,-3-8 0,3-4 0,4 2 0,-4-2 16,0-4 0,4 4 0,-4-4 0,4-2 16,-1-4 0,1-2 0,-1-1 0,-2-2 0,-1-3 15,-3-9 0,6 14 0,-6-14 0,0 0 16,0 0 0</inkml:trace>
  <inkml:trace contextRef="#ctx0" brushRef="#br0">6009 13175 0,'0'0'0,"-4"-19"0,4 19 0,4-20 16,-4 20 0,9-16 0,-4 4 0,5 4 15,13-7 0,0 0 0,3 3 0,0 0 16,20 3 0,3-1 0,-5-3 0,5 6 16,7 7 0,-4 0 0,1 0 0,-2 5 15,1 0 0</inkml:trace>
  <inkml:trace contextRef="#ctx0" brushRef="#br0">7895 13012 0,'0'0'0,"0"0"0,0 0 0,-20-29 16,20 29 0,4-16 0,-4 16 0,16-19 15,4 0 0,-1-2 0,17-4 0,3-4 0,7-6 16,5 5 0,1 1 0,-3 2 16,0 0 0,-6 11 0,-9-3 0,-1 8 0,-7 8 15,-3 0 0,7 6 0,-7 6 0,-4-4 16,1 10 0,-1-1 0,1 5 0,-5 3 16,-5 1 0,-1 7 0,-2 0 0,-4 14 15,-3 0 0,-6 0 0,-1-13 0,1 2 16,-1-10 0,4 4 0,-4-4 0,2 0 0,-1-5 15,2-3 0,-2 0 0,6-15 0,-7 17 16,7-17 0,-3 14 0,3-14 16,-3 9 0,3-9 0,0 0 0,0 0 0,0 0 15,0 0 0,16-44 0,-3 18 0,5-21 16,12 1 0,-4-4 0,7 0 0,-7 0 16,3 0 0,1 3 0,-1 4 0,-4-2 15,1 5 0,-6 10 0,-4 1 16,-3 5 0,3 2 0,-3-2 0,-3 6 0,0 3 15,-3 5 0,-1-2 0,-6 12 0,7-18 16,-7 18 0,9-18 0,-9 18 0,7-12 16,-7 12 0,0 0 0,7-11 0,-7 11 0,0 0 15,0 0 0,0 0 0,0 0 0,0 0 16,0 0 0,0 0 0,0 0 0,-30 38 16,14-12 0,-4 12 0,-3 3 0,0 0 15,-3 2 0,3-1 0,4 2 0,1 4 16,-2-11 0,4 4 0,3-5 0,6-8 15,-3-2 0,7-2 0,0 2 0,-1-6 0,4 4 16,4 0 0,2-7 0,4 1 16,-3-3 0,6 1 0,6 4 0,4-7 15,-2 2 0,2-4 0,7 2 0,-4-7 16,0 0 0,4-3 0,-4-1 0,3-2 16,-3 0 0,-26 0 0,38-2 0,-38 2 15,36-3 0,-36 3 0,26-6 0,-26 6 0,23-4 16,-23 4 0,20-6 0,-20 6 0,16-5 15,-16 5 0,0 0 0,16-9 0,-16 9 16,14-9 0,-14 9 0,0 0 0,6-15 16,-6 15 0,0 0 0,7-10 0,-7 10 15,0 0 0,3-15 0,-3 15 0,0 0 16,0 0 0,6-18 0,-6 18 0,0 0 16,0 0 0,4-12 0,-4 12 0,0 0 0,0 0 15,0 0 0,0 0 0,0 0 0,3-15 16,-3 15 0,0 0 0,0 0 0,0 0 15,0 0 0,0 0 0,0 0 0,0 0 16,3-15 0,-3 15 0,0 0 0,0 0 16,0 0 0,0 0 0,0 0 0,0 0 15,0 0 0,0 0 0,0 0 0,0 0 16,0 0 0,4-15 0,-4 15 0,0 0 16,0 0 0,0 0 0,0 0 0,0 0 15,0 0 0,0 0 0,0 0 0,0 0 16</inkml:trace>
  <inkml:trace contextRef="#ctx0" brushRef="#br0">9259 13050 0,'0'0'16,"0"0"0,20-7 0,-20 7 0,0 0 16,0 0 0,0 0 0,0 0 0,0 0 15,13-8 0,-13 8 0,0 0 0,0 0 16,0 0 0,0 0 0,0 0 0,0 0 16,0 0 0,0 0 0,0 0 0,-16 43 15,6-16 0,-10 17 0,-1 0 0,-2 2 0,0 4 16,-3 4 0,0-2 0,0-2 0,6-6 15,0-3 0,1-1 0,6-7 0,3-7 16,3-2 0,2-3 0,2-4 0,3-3 16,0-2 0,0-12 0,7 24 0,-2-12 15,4-4 0,1 1 0,-10-9 16,30 14 0,-4-5 0,-3-4 0,0-5 0,-23 0 16,49-2 0,-30-1 0,-19 3 0,33-9 15,-21 3 0,-12 6 0,22-17 0,-15 9 16,-1-4 0,-6 12 0,10-24 0,-10 0 15,-6 7 0,-1-3 0,-6-2 0,0 2 0,-2-3 16,-8 2 0,4 1 0,-4 2 0,0-2 16,0-1 0,-3 6 0,6 1 0,-3 0 15,7 2 0,3 2 0,3 2 0,10 8 16,-15-15 0,15 15 0,-13-8 0,13 8 16,0 0 0,4-18 0,-4 18 0,14-20 15,9 0 0</inkml:trace>
  <inkml:trace contextRef="#ctx0" brushRef="#br0">9670 12893 0,'0'0'0,"0"0"15,0 0 0,0 0 0,0 0 0,0 0 16,-10-31 0,10 31 0,0 0 0,0 0 16,0 0 0,0 0 0,0 0 0,0 0 0,20-14 15,-20 14 0,23-9 0,-23 9 16,27-10 0,-4 2 0,4 2 0,-27 6 0,39-9 16,-39 9 0,33-8 0,-33 8 0,29-4 15,-13 4 0,-16 0 0,33-3 0,-33 3 16,25 0 0,-25 0 0</inkml:trace>
  <inkml:trace contextRef="#ctx0" brushRef="#br0">9585 13087 0,'0'0'16,"0"0"0,0 0 0,0 0 0,0 0 16,0 0 0,0 0 0,0 0 0,49 9 15,-49-9 0,56-5 0,-56 5 0,54-6 0,-25-1 16,-3 1 0,-26 6 0,53-2 16,-37-3 0,-16 5 0,33-3 0,-33 3 15,0 0 0,37-4 0,-37 4 0,23 0 0,-23 0 16,26 4 0,-26-4 0,0 0 0,0 0 15</inkml:trace>
  <inkml:trace contextRef="#ctx0" brushRef="#br0">10975 12681 0,'0'0'0,"0"0"0,0 0 16,0 0 0,17-10 0,-17 10 0,0 0 15,0 0 0,16-11 0,-16 11 0,10-6 16,-10 6 0,10-8 0,-10 8 0,10-10 15,-10 10 0,6-11 0,-6 11 0,10-9 16,-10 9 0,0 0 0,3-12 0,-3 12 0,0-8 16,0 8 0,0 0 0,0 0 15,-6-15 0,6 15 0,-10-10 0,0 7 16,10 3 0,-23-7 0,23 7 0,-29-3 0,29 3 16,-30-4 0,30 4 0,-29 0 0,29 0 15,-30 4 0,30-4 0,-26 8 0,16-6 16,10-2 0,-24 10 0,14-1 0,0-4 15,10-5 0,-13 15 0,7-6 0,-1 0 0,4 2 16,0-1 0,3 1 0,0 1 16,3 2 0,3 0 0,4 8 0,0-5 15,3 7 0,-3 0 0,3-8 0,-2 5 0,2-1 16,1-3 0,-5 2 0,1-8 16,0 4 0,-3-4 0,2 1 0,-2-3 0,-1-1 15,1 1 0,-4 1 0,4-1 0,-7-9 16,6 14 0,-6-14 0,4 9 0,-4-9 15,3 8 0,-3-8 0,0 0 0,0 12 16,0-12 0,0 0 0,-10 8 0,10-8 16,-10 9 0,10-9 0,-13 12 0,3-5 0,-3-2 15,0-2 0,-3 4 0,3-2 0,0-3 16,-2 2 0,-1-2 0,2 5 16,14-7 0,-26 6 0,13-4 0,13-2 0,-29 7 15,19-7 0,10 0 0,-23 1 0,23-1 16,-20 0 0,20 0 0,-16 4 0,16-4 15,0 0 0,0 0 0,-26 0 0,26 0 16,0 0 0,-20 0 0,20 0 16,0 0 0,0 0 0,0 0 0,-18 0 0,18 0 15,0 0 0,0 0 0,0 0 0,-16 0 16,16 0 0,0 0 0,0 0 0,0 0 16,0 0 0,0 0 0,-20-4 0,20 4 15,0 0 0,0 0 0,0 0 0,0 0 16,0 0 0,0 0 0,0 0 0,0 0 0,0 0 15,-19-1 0,19 1 0,0 0 16,0 0 0,0 0 0,0 0 0,0 0 0,0 0 16</inkml:trace>
  <inkml:trace contextRef="#ctx0" brushRef="#br0">12076 13093 0,'4'-8'0,"-4"8"0,0 0 0,0 0 15,6-13 0,-6 13 0,0 0 0,0 0 16,0 0 0,0 0 0,0 0 0,7-10 0,-7 10 15,0 0 0,0 0 0,0 0 0,0 0 16,0 0 0,0 0 0,3-12 16,-3 12 0,0 0 0,0 0 0,0 0 15,0 0 0,0 0 0,0 0 0,0 0 0,0 0 16,0 0 0,30 22 0,-24-7 16,1-2 0,2-5 0,-2 7 0,3 8 0,0-3 15,-4 4 0,1-4 0,-1 3 0,-2-5 16,-4 5 0,-4-2 0,1-4 0,0-1 15,-4 8 0,-3-4 0,4-3 0,-7 4 16,3-5 0,-3-1 0,3-5 0,-6 10 0,-1-5 16,4-6 0,-3 2 0,3-5 0,0 2 15,3-1 0,-3-2 0,13-5 0,-22 9 16,13-3 0,2 0 0,7-6 0,0 0 16,-26 9 0,26-9 0,-13 6 0,13-6 15,0 0 0,-13 6 0,13-6 0,0 0 16,0 0 0,-17 6 0,17-6 0,0 0 15,0 0 0,0 0 0,0 0 0,0 0 16</inkml:trace>
  <inkml:trace contextRef="#ctx0" brushRef="#br0">14056 12346 0,'-7'-9'0,"7"9"0,-3-8 16,3 8 0,-6-6 0,6 6 0,0 0 15,-4-8 0,4 8 0,0 0 0,0 0 16,-3-6 0,3 6 0,0 0 0,0 0 16,0 0 0,-3-9 0,3 9 0,0 0 15,0 0 0,0 0 0,0 0 0,0 0 16,0 0 0,0 0 0,-3-6 0,3 6 16,0 0 0,0 0 0,0 0 0,0 0 0,0 0 15,0 0 0</inkml:trace>
  <inkml:trace contextRef="#ctx0" brushRef="#br0">7915 14593 0,'0'-11'0,"0"11"16,0-15 0,0 15 0,3-10 0,-3 10 15,0 0 0,3-15 0,0 7 0,-3 8 16,4-11 0,-4 11 0,6-12 0,1 4 16,3 1 0,3-1 0,10-7 0,-1 2 0,5 2 15,15-9 0,-4 4 0,-2 8 16,-7 3 0,1-1 0,2 0 0,-2 6 0,-1 0 15,-1 2 0,5 4 0,-4 1 0,1-1 16,-7 2 0,-4 0 0,4 5 16,-6-2 0,-4 5 0,0 1 0,0-3 0,-7 1 15,2 8 0,-8-5 0,0-1 0,-3 7 16,-2-6 0,-1-1 0,-1 6 0,-9-3 16,3 1 0,3-2 0,-3-5 0,6-3 15,-2-1 0,-1-1 0,3-1 0,-3-2 0,7-4 16,3-2 0,0 0 0,0 0 0,0 0 15,0 0 0,0 0 0,-10-41 0,20 15 16,13-9 0,3-8 0,4-1 0,-1 1 16,2 3 0,5 1 0,-10 2 0,4 4 15,-4 4 0,-10 6 0,1 2 0,-1 4 16,-3-3 0,-3 5 0,0 0 0,-2 3 16,-2 1 0,1 1 0,0 2 0,-1 0 15,1-1 0,-4-1 0,-3 10 0,10-15 16,-10 15 0,3-10 0,-3 10 0,0 0 15,3-9 0,-3 9 0,0 0 0,0 0 0,0 0 16,0 0 0,0 0 0,0 0 0,0 0 16,-29 30 0,12-7 0,3 0 0,-9 20 15,-3-1 0,3-1 0,6 3 0,4-9 16,3-6 0,4-3 0,-1 1 0,1 4 16,3-4 0,6 1 0,-6-4 0,6 1 15,3 0 0,-2 2 0,5-6 0,1 2 16,3 0 0,4-2 0,-4-2 0,0-3 0,0-4 15,0-1 0,-3-1 0,3-1 0</inkml:trace>
  <inkml:trace contextRef="#ctx0" brushRef="#br0">9238 14701 0,'0'0'0,"0"0"0,0 0 16,0 0 0,0 0 0,0 0 0,0 0 16,0 0 0,-33 35 0,27-23 0,-1-3 15,4 3 0,3-12 0,-13 17 0,13-5 0,-3-1 16,3-11 0,-4 24 0,8-13 16,-4-11 0,6 20 0,1-7 0,-1-2 15,4 1 0,6 11 0,-2-8 0,-5 0 0,6 3 16,-2-3 0,-3-1 0,0-2 0,0 2 15,-7-4 0,7 1 0,-4 0 0,1 2 16,-4-2 0,4-2 0,-4 6 0,0-4 16,0-2 0,-6 2 0,3 2 0,-6 2 0,2-4 15,-2 1 0,-7 9 0,0-7 0,-7 3 16,7-5 0,-3 0 0,4-1 16,-4-5 0,3 3 0,0-4 0,-1 2 0,1-1 15,0-4 0,13-2 0,-26 3 0,26-3 16,-29-5 0,19-1 0,-3-3 0,6-1 15,-6-9 0</inkml:trace>
  <inkml:trace contextRef="#ctx0" brushRef="#br0">9263 14655 0,'13'-9'0,"-13"9"0,19-6 15,-19 6 0,26-7 0,-12 2 0,12 3 16,3-5 0,1 1 0,-1 0 0,19 1 16,-9-4 0</inkml:trace>
  <inkml:trace contextRef="#ctx0" brushRef="#br0">10059 14593 0,'0'0'0,"20"-31"16,-20 31 0,20-10 0,-20 10 15,16-14 0,0 8 0,-16 6 0,30-9 0,-9 3 16,5 0 0,4-1 0,-4 6 16,-7-3 0,1 4 0,-20 0 0,36 0 0,-36 0 15</inkml:trace>
  <inkml:trace contextRef="#ctx0" brushRef="#br0">10277 14836 0,'0'0'0,"0"0"16,-13 5 0,13-5 0,0 0 0,0 0 16,0 0 0,0 0 0,0 0 0,0 0 15,0 0 0,65-5 0,-35 2 0,2-2 16,13-2 0,-6 1 0,-3-3 0,13 8 15,-10-10 0,-4 3 0,-9-1 0,20-3 16</inkml:trace>
  <inkml:trace contextRef="#ctx0" brushRef="#br0">11648 13913 0,'0'0'0,"0"0"0,0 0 0,0 0 0,-20 61 16,1-19 0,-1-1 0,-3 5 16,7 2 0,-2 3 0,-2 0 0,4-1 0,3 2 15,3-2 0,-3 0 0,3-6 0,3 4 16,1-5 0,3-12 0,6-1 0,0-5 15,4-3 0,2 2 0,-2 0 0,6-5 16,0-1 0,0 4 0,4-9 0,6 2 16,-5-4 0,8 1 0,-7-4 0,1-1 0,6-4 15,-3-3 0,-23 0 0,52-5 0,-25-5 16,-11-1 0,-1-4 0,1-5 16</inkml:trace>
  <inkml:trace contextRef="#ctx0" brushRef="#br0">11226 14350 0,'0'0'0,"0"0"15,0 0 0,0 0 0,0 0 16,0 0 0,0 0 0,32-19 0,-2 14 0,14-6 15,8-4 0,1 1 0,6-5 0,1 2 16,2-1 0,30-17 0,-22 5 0,25-13 16</inkml:trace>
  <inkml:trace contextRef="#ctx0" brushRef="#br0">8554 15773 0,'0'0'16,"0"0"0,0 0 0,-5-9 0,5 9 16,0 0 0,0 0 0,0 0 0,-3-12 15,3 12 0,0 0 0,0 0 0,15-15 0,-15 15 16,16-8 0,0 3 0,-2 1 16,12 2 0,-3-2 0,-4 4 0,7 4 15,-3 2 0,4-1 0,-8 3 0,2 7 0,2 1 16,0-2 0,-6 3 0,-1 0 0,4 2 15,-7 4 0,0-3 0,-3 1 0,-1-4 16,-2 8 0,-1-9 0,-6 7 0,4 2 16,-1-8 0,-3 0 0,-3-5 15,3 3 0,0-15 0,-4 18 0,1-7 0,3-11 16,-6 14 0,6-14 0,-4 9 0,4-9 16,0 0 0,-6 12 0,6-12 0,0 0 15,0 0 0,0 0 0,0 0 0,0 0 16,0 0 0,0 0 0,19-35 0,-5 18 15,2-7 0,0 1 0,1 0 0,-3 2 0,-1-2 16,1 2 0,-1-2 0,-4-1 0,5 1 16,-5 1 0,1 2 0,0 3 0,0-5 15,0 0 0,-4 1 0,1 5 0,-1-3 16,-2 4 0,-1 4 0,0-1 0,0 4 16,1 0 0,-4 8 0,6-15 0,-3 9 15,-3 6 0,4-10 0,-4 10 0,0-11 16,0 11 0,0 0 0,0 0 0,3-12 0,-3 12 15,0 0 0,0 0 0,0 0 0,3-9 16,-3 9 0,0 0 0,0 0 0,0 0 16,0 0 0,-16 32 0,6-6 0,0-2 15,-3 2 0,3 2 0,4-3 0,-7 23 16,0-16 0,6-4 0,1-1 0,2 2 16,1-6 0,3 4 0,0-10 0,0 7 15,7-2 0,-7-6 0,6-1 0,1-3 16,-1 3 0,11 6 0,-4-7 0,0 7 15,3-10 0,0 3 0,1-2 0,-1-5 16</inkml:trace>
  <inkml:trace contextRef="#ctx0" brushRef="#br0">9452 16005 0,'0'0'0,"0"-16"0,0 16 0,0 0 16,0 0 0,0 0 0,0 0 0,0 0 15,0 0 0,0 0 0,0 0 0,0 0 16,0 0 0,0 0 0,0 0 0,0 0 16,-6 42 0,6-28 0,-3 10 0,6 2 15,0-3 0,0 1 0,1-3 0,-1-4 16,0-2 0,4-1 0,1 10 0,2-10 16,0 5 0,-1-5 0,1-5 0,3-1 15,-13-8 0,20 10 0,-20-10 0,0 0 16,36-6 0,-36 6 0,33-19 0,-10 4 0,-7-1 15,0-4 0,1 1 0,-3 5 0,-1-1 16,-6 6 0,3-2 0,-4 5 0,-6 6 16,10-15 0,-10 15 0,7-9 0,-7 9 15,0 0 0,0 0 0,0 0 0,0 0 0,0 0 16,0 0 0,6 55 0,-9-27 16,0 18 0,-1 2 0,-2-5 0,-4 3 15,7 4 0,-4-2 0,4-2 0,-4-5 0,1 3 16,3 0 0,3-5 0,-4-10 0,3-3 15,1 0 0,-4-3 0,4 4 0,0-6 16,0 1 0,4-2 0,-4-10 0</inkml:trace>
  <inkml:trace contextRef="#ctx0" brushRef="#br0">10462 15945 0,'0'0'0,"39"-4"0,-10-2 0,1 0 0,19-3 15,-2-1 0,3-1 0,-5-1 0,-5 3 16,-8-3 0,-2 9 0,-6-9 16,-1 11 0,-3-2 0</inkml:trace>
  <inkml:trace contextRef="#ctx0" brushRef="#br0">10609 16180 0,'0'0'0,"0"0"0,0 0 15,0 0 0,0 0 0,0 0 0,0 0 16,0 0 0,41-20 0,-12 11 0,-2-3 16,2 3 0,0-3 0,4 1 0,13-7 15,-2 3 0,-5 5 0,7-9 0,-10 5 16</inkml:trace>
  <inkml:trace contextRef="#ctx0" brushRef="#br0">11470 15779 0,'0'0'16,"0"0"0,3-11 0,-3 11 0,0 0 16,0 0 0,0 0 0,26-16 0,-16 11 0,0 0 15,3-4 0,11 3 0,-1-3 0,7 3 16,-8 3 0,-2-1 0,0 4 0,6 4 16,-3-1 0,0 5 0,-4 1 0,-4 4 15,1 3 0,1 3 0,6 3 0,-10-1 16,0 6 0,0-1 0,-3 0 0,9 18 15,-9-12 0,-3-6 0,-1 1 0,1-4 0,-7 4 16,6-10 0,-2 2 0,-1-5 16,0-3 0,-3-1 0,0-10 0,3 19 15,1-13 0,-4-6 0,0 0 0,0 14 16,0-14 0,0 0 0,0 0 0,0 0 16,0 0 0,0 0 0,0 0 0,-10-28 0,7 7 15,-1-4 0,1-2 0,3-1 0,0 0 16,7 2 0,-7-4 0,6-14 0,4-3 15,6 4 0,4-5 0,5 7 0,4-8 16,4 6 0,3-2 0,0 1 0,-7 4 16,10 0 0,-14 5 0,1 10 0,-6 2 0,-4 4 15,-3 4 0,-3 3 0,-3 1 0,-1 3 16,1 3 0,-4-5 0,-3 10 16,10-10 0,-10 10 0,6-8 0,-6 8 0,0 0 15,7-8 0,-7 8 0,0 0 0,0 0 16,0 0 0,0 0 0,0 0 0,0 0 15,0 0 0,0 0 0,0 0 0</inkml:trace>
  <inkml:trace contextRef="#ctx0" brushRef="#br0">16160 13131 0,'0'0'16,"0"-15"0,0 15 0,3-15 0,-3 15 16,0-14 0,0 14 0,3-9 0,-3 9 15,4-8 0,-4 8 0,0 0 0,3-15 16,-3 15 0,3-9 0,-3 9 0,0 0 0,3-9 15,-3 9 0,0 0 0,0 0 0,0 0 16,4-10 0,-4 10 0,0 0 16,0 0 0,0 0 0,6-13 0,-6 13 0,0 0 15,13-2 0,-13 2 0,13-5 16,-13 5 0,30 5 0,-17-3 0,3 1 0,-3 2 16,10 8 0,0-5 0,-3 7 0,0-1 15,1 5 0,-5-2 0,1 4 0,-4-1 16,0 0 0,-7 6 0,4-1 0,-7 0 15,1 3 0,-4-4 0,0 3 0,-7 1 16,1 0 0,-1-7 0,-3 4 0,0 0 16,1-2 0,-5-6 0,8-2 0,-1-1 0,1-2 15,-1-3 0,4 0 0,0-4 0,-1 5 16,4-10 0,-3 9 0,3-9 0,0 0 16,0 0 0,0 0 0,0 0 0,0 0 15,0 0 0,30-47 0,-7 9 0,6-6 0,4-3 16,-1-3 0,1-1 0,3 3 15,-8 0 0,1 3 0,4 5 0,-7-4 0,0 7 16,-3-1 0,-6 8 0,-1 6 16,-3 4 0,-3 3 0,0 2 0,-4 1 15,1 2 0,-5 3 0,1 1 0,-3 8 16,6-13 0,-6 13 0,7-11 0,-7 11 16,3-9 0,-3 9 0,0 0 0,0 0 0,0 0 15,0 0 0,0 0 0,0 0 0,-24 35 16,7-12 0,4 2 0,-10 10 0,-3 3 15,6-7 0,4-2 0,3-2 0,6 0 16,-2-4 0,-1 0 0,3 2 0,1 0 16,2-2 0,4 1 0,4 2 0,-1 0 0,4 2 15,2-5 0,1 3 0,3-3 16,0 0 0,4 0 0,-1 2 0,0 0 0,4-4 16,-4-1 0,1-2 0,-2 0 0</inkml:trace>
  <inkml:trace contextRef="#ctx0" brushRef="#br0">16976 13576 0,'0'0'0,"-13"-6"15,13 6 0,0 0 0,0 0 0,0 0 16,0 0 0,0 0 0,0 0 0,0 0 15,-13-2 0,13 2 0,0 0 0,0 0 16,0 0 0,0 0 0,0 0 0,0 0 16,0 0 0,0 0 0,0 0 0,0 0 15,0 0 0,0 0 0,0 0 0,0 0 16,-7-13 0,7 13 0,0 0 0,0 0 0,0 0 16,0 0 0,0 0 0,0 0 0,0 0 15,0 0 0,0 0 0,40 25 16,-30-20 0,-1 5 0,1-2 0,7 9 0,-4-3 15,3 5 0,-1-3 0,-2 6 0,0-1 16,0-1 0,-3 1 0,-4-7 0,-2 3 16,2-3 0,-3 8 0,1-1 0,-1-7 15,-3 3 0,3-4 0,-3-3 0,0 5 16,0-3 0,0-3 0,0 2 0,0-11 16,-3 17 0,0-6 0,3-11 0,-4 11 15,4-11 0,-3 12 0,3-12 0,0 0 0,-3 12 16,3-12 0,0 0 0,-3 4 15,3-4 0,0 0 0,0 0 0,0 0 16,0 0 0,0 0 0,0 0 0,0 0 0,0 0 16,0 0 0,0 0 0,0 0 0,0 0 15,0 0 0,0 0 0,0 0 0,0 0 16,-20-20 0,20 20 0,0 0 0,-3-11 16,3 11 0,0 0 0,0 0 0,-4-14 15,4 14 0,0 0 0,0-9 0,0 9 16,0 0 0,0 0 0,-3-13 0,3 13 15,0 0 0,0 0 0,0 0 0,-3-11 16,3 11 0,0 0 0,0 0 0,0 0 0,0 0 16,0-11 0,0 11 0,0 0 0,0 0 15,0 0 0,0 0 0,0 0 0,-3-13 16,3 13 0,0 0 0,0 0 0,0 0 16,0 0 0,0 0 0,6-12 0</inkml:trace>
  <inkml:trace contextRef="#ctx0" brushRef="#br0">16852 13679 0,'-7'-11'0,"7"11"16,0 0 0,0 0 0,0 0 0,-3-9 15,3 9 0,0 0 0,0 0 0,0 0 16,10-12 0,-10 12 0,16-6 0,-3 3 16,-13 3 0,26-5 0,-9 1 0,-4 1 0,-13 3 15,29 0 0,-12 0 0,-17 0 0,29 0 16,-16 3 0,0 1 0,0 1 15,-13-5 0,22 9 0,-12 0 0,-1-3 0,-2 6 16,3-4 0,-4 3 0,1-1 0,-4 4 16,0-3 0,1 14 0,-4-8 0,-4 0 15,1 2 0,0-5 0,0 0 0,-4 1 0,0 6 16,-9-1 0,0 0 0,4 1 16,-4-1 0,-4-1 0,4-5 0,-4 1 15,7-5 0,0 0 0,3-1 0,4-1 0,6-8 16,-13 13 0,13-13 0,-10 8 0,10-8 15,-7 6 0,7-6 0,0 0 0,0 0 16,0 0 0,0 0 0,23 17 0,-10-13 16,-13-4 0,40 4 0,-18 3 15,-5-4 0,12-1 0,-11 5 0,2-5 0,-4 4 16,1 0 0,-4 1 0,0 1 0,0-1 16,-3 1 0,0 4 0,-1-4 0,1 0 15,-3 5 0,-1-3 0,1 5 0,-1-2 16,-2-1 0,-4-1 0,3 12 0,-6-3 15,-4 1 0,1 0 0,-4 0 0,-3-4 16,-4 3 0,-2-3 0,-4 2 0,-3-5 0,-1 0 16,0 1 0,-3-6 0,1-3 0,2-4 15,-5 2 0,-1-4 0,4 0 0,-1-8 16,2-2 0,2 1 0,3-2 0,-3-7 16,6 1 0,1-3 0,-1-4 0,7 0 15,3-5 0,7-15 0,6 0 0,10 0 16</inkml:trace>
  <inkml:trace contextRef="#ctx0" brushRef="#br0">17788 13312 0,'0'0'15,"0"0"0,0 0 0,0 0 0,6-4 16,-6 4 0,0 0 0,0 0 0,20-6 15,-4 1 0,-16 5 0,30-2 0,-4-4 16,-3 2 0,0-3 0,3 2 0,2-2 16,1 1 0,0 0 0,-2 3 0,-4 1 15,-4-2 0,-2 2 0,-17 2 0,29-6 16,-29 6 0,16 0 0,-16 0 0,0 0 0</inkml:trace>
  <inkml:trace contextRef="#ctx0" brushRef="#br0">17761 13545 0,'0'0'0,"0"0"0,0 0 16,30 8 0,-17-8 0,-13 0 0,43 7 15,-14-5 0,0 1 0,1 0 0,-1-1 16,19 2 0,-12-2 0,13 2 0,-10 1 16,-6-5 0,-4 0 0,-1 0 0,2-2 15,-4-1 0</inkml:trace>
  <inkml:trace contextRef="#ctx0" brushRef="#br0">18779 12958 0,'0'0'0,"0"0"15,0 0 0,0 0 0,3-15 0,-3 15 16,0 0 0,0 0 0,0 0 0,0 0 0,0 0 15,4-8 0,-4 8 0,0 0 0,0 0 16,0 0 0,0 0 0,0 0 0,0 0 16,0 0 0,0 0 0,0 0 0,-13 37 15,6-12 0,0 0 0,1 3 16,-4-2 0,0 18 0,0 0 0,1-13 0,5-1 16,1-4 0,0-3 0,0 5 0,3-8 15,0 3 0,0-1 0,3-6 0,-3-1 16,3-1 0,4-1 0,-1-5 0,-3 4 15,7-1 0,-3-5 0,6 3 0,0-4 0,-3 0 16,6 0 0,-16-5 0,30 0 16,-4-5 0,0-5 0,0-2 0,-5-6 0,6 2 15,5-14 0,4-3 0,-16 8 0,0 0 16,-1 2 0,-6-3 0,0 0 0,0 3 16,1-1 0,-6-2 0,5-2 0,-3 8 15,-4-5 0,-3 4 0,7 1 0,-6 1 16,-1 5 0,3 3 0,-2-1 0,2 1 15,-6-1 0,3 3 0,4-1 0,-7 1 0,0 9 16,6-17 0,-2 11 0,-4 6 16,3-12 0,-3 12 0,3-8 0,-3 8 15,0 0 0,7-12 0,-7 12 0,0 0 16,0 0 0,0 0 0,0 0 0,0 0 16,0 0 0,0 0 0,-10 38 0,3-12 0,-2 16 15,-4 1 0,0 5 0,6-2 0,-6 2 16,3-4 0,-3 2 0,5 1 0,-2-4 15,0 1 0,0-9 0,4-2 0,3-9 16,-1 5 0,1 0 0,-4-2 0,7 3 16,-3-6 0,0 4 0,0-1 0,3-2 0,0-1 15,-4 1 0,4 3 0,-3-1 16,0-3 0,0 0 0</inkml:trace>
  <inkml:trace contextRef="#ctx0" brushRef="#br0">18614 12962 0,'0'0'0,"0"0"0,0 0 16,0 0 0,0 0 0,0 0 0,0 0 15,0 0 0,0 0 0,0 0 0,0 0 16,19 2 0,-19-2 0,0 0 0,0 0 15,0 0 0,14 7 0,-14-7 0,0 0 16,0 0 0,9 5 0,-9-5 0,0 0 16,0 0 0,0 0 0,0 0 0,13 3 15,-13-3 0,0 0 0,0 0 0,0 0 16,0 0 0,0 0 0</inkml:trace>
  <inkml:trace contextRef="#ctx0" brushRef="#br0">18890 12903 0,'0'0'0,"0"0"0,0 0 16,0 0 0,0 0 0,0 0 0,0 0 15,0 0 0,0 0 0,0 0 0,0 0 16,0 0 0,0 0 0,0 0 0,0 0 16,0 0 0,0 0 0,0 0 0,0 0 15,0 0 0,0 0 0,0 0 0,0 0 0,0 0 16,0 0 0,0 0 0,0 0 16,0 0 0,0 0 0,0 0 0,0 0 15,0 0 0,0 0 0,0 0 0,0 0 0,0 0 16,0 0 0,0 0 0,0 0 0,0 0 15,0 0 0,0 0 0,0 0 0,0 0 16,0 0 0,0 0 0,0 0 0,0 0 16,0 0 0,0 0 0,0 0 0,0 0 15,0 0 0,0 0 0,0 0 0,0 0 16,0 0 0,0 0 0,0 0 0,0 0 16,0 0 0,0 0 0,0 0 0,0 0 15,0 0 0,0 0 0,0 0 0,0 0 16,0 0 0,0 0 0,0 0 0,0 0 15,0 0 0,0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16,0 0 0,0 0 0,0 0 0,0 0 15,0 0 0,0 0 0,0 0 0,0 0 16,0 0 0,0 0 0,0 0 0,0 0 0,0 0 16,0 0 0,0 0 0,0 0 0,0 0 15,0 0 0,0 0 0,0 0 16,0 0 0,0 0 0,0 0 0,0 0 0,0 0 16,0 0 0,0 0 0,0 0 0,0 0 15,0 0 0,0 0 0,0 0 0,0 0 16,0 0 0,0 0 0,0 0 0,0 0 15,0 0 0,0 0 0,0 0 0,0 0 0,0 0 16,0 0 0,0 0 0,0 0 0,0 0 16,0 0 0,0 0 0,-29 17 15,29-17 0,0 0 0,0 0 0,0 0 0,-3 13 16,3-13 0,0 0 0,-4 8 16,4-8 0,-3 11 0,3-11 0,-3 10 0,3-10 15,-7 10 0,7-10 0,-3 13 0,3-13 16,-3 12 0,-1-3 0,4-9 0,-6 8 15,6-8 0,-3 13 0,3-13 0,-7 14 16,7-14 0,-3 5 0,3-5 0,-4 9 16,4-9 0,0 0 0,-6 10 0,6-10 15,0 0 0,-7 7 0,7-7 0,0 0 0,0 13 16,0-13 0,0 0 0,0 0 16,-6 8 0,6-8 0,0 0 0,0 0 0,0 0 15,-3 8 0,3-8 0,0 0 0,0 0 16,0 0 0,0 0 0,-7 10 0,7-10 15,0 0 0,0 0 0,0 0 0,0 0 16,0 0 0,0 0 0,0 0 0,0 0 16,0 0 0,0 0 0,0 0 0,0 0 15,0 0 0,0 0 0,0 0 0,0 0 16,0 0 0,0 0 0,0 0 0,0 0 16,0 0 0,0 0 0,0 0 0,0 0 15,0 0 0,0 0 0,0 0 0,0 0 16,0 0 0,0 0 0,0 0 0,0 0 0,0 0 15,0 0 0,0 0 0,0 0 16,0 0 0,0 0 0,0 0 0,0 0 0,0 0 16,0 0 0,0 0 0,0 0 0,0 0 15,0 0 0,0 0 0,0 0 0,0 0 16,0 0 0,0 0 0,0 0 0,0 0 16,0 0 0,0 0 0,0 0 0,0 0 15,0 0 0,0 0 0,0 0 0,13-26 0,-13 26 16,0 0 0,0 0 0,0 0 0,0 0 15,0 0 0,0 0 0,0 0 0,0 0 16,0 0 0,0 0 0,0 0 0,0 0 16,0 0 0,0 0 0,0 0 0,0 0 15,0 0 0,0 0 0,0 0 0,0 0 16,0 0 0,0 0 0,0 0 0,0-13 16,0 13 0,0 0 0,0 0 0,0 0 15,0 0 0,0 0 0,0 0 0,0 0 16,0 0 0,0 0 0,0 0 0,0 0 15,0 0 0,0 0 0,0 0 0,0 0 0,0 0 16,0 0 0,0 0 0,0 0 0,0 0 16,0 0 0,0 0 0,0 0 0,0 0 15,0 0 0,0 0 0,0 0 0,0 0 16,0 0 0,0 0 0,0 0 0,0 0 16,0 0 0,0 0 0,0 0 0,0 0 15,0 0 0,0 0 0,0 0 0,0 0 16,0 0 0,0 0 0,0 0 0,0 0 15,0 0 0,0 0 0,0-10 0,0 10 0,0 0 16,0 0 0,0 0 0,0 0 0,0 0 16,0 0 0,0 0 0,0 0 15,0 0 0,0 0 0,0 0 0,0 0 16,0 0 0,0 0 0,0 0 0,0 0 16,0 0 0,0 0 0,0 0 0,0-12 0,0 12 15,0 0 0,0 0 0,0 0 0,0 0 16,0 0 0,0 0 0,0 0 0,0 0 15,0 0 0,0 0 0,0 0 0,0 0 16,0 0 0,0 0 0,0-13 0,0 13 16,0 0 0,0 0 0,0 0 0,0 0 0,0 0 15,0 0 0,0 0 0,0 0 0,0 0 16,0 0 0,0 0 0,0 0 0,0 0 16,0 0 0,0 0 0,0 0 0,0 0 15,7-8 0,-7 8 0,0 0 0,0 0 16,0 0 0,0 0 0,0 0 0,0 0 15,0 0 0,0 0 0,0 0 0,0 0 16,0 0 0,0 0 0,0-12 0,0 12 0,0 0 16,0 0 0,0 0 0,6-10 15,-6 10 0,0 0 0,0 0 0,0 0 16,7-8 0,-7 8 0,0 0 0,0 0 16,0 0 0,0 0 0,3-8 0,-3 8 15,0 0 0,0 0 0,0 0 0,0 0 0,0 0 16,7-8 0,-7 8 0,0 0 0,0 0 15,0 0 0,0 0 0,0 0 0,6-11 16,-6 11 0,0 0 0,0 0 0,0 0 16,7-8 0,-7 8 0,0 0 0,0 0 15,0 0 0,6-8 0,-6 8 0,0 0 0,0 0 16,7-8 0,-7 8 0,0 0 16,0 0 0,6-7 0,-6 7 0,0 0 0,0 0 15,0 0 0,7-8 0,-7 8 0,0 0 16,0 0 0,0 0 0,0 0 0,0 0 15,6-10 0,-6 10 0,0 0 0,0 0 16,0 0 0,0 0 0,0 0 0,0 0 16,0 0 0,0 0 0,0 0 0,0 0 15,0 0 0,0 0 0,0 0 0,-3 35 16,3-35 0,-6 18 0,2-7 0,1 1 16,-4 1 0,4-3 0,0-1 0,-4 3 15,4 0 0,-3-2 0,2 1 0,1 0 16,0 2 0,-1-8 0,-2 6 0,-1-2 0,4 0 15,0 3 0,-4-2 0,1-2 0,6-8 16,-10 15 0,7-4 0,-4-6 0,1 8 16,-1-7 0,7-6 0,-6 14 0,2-9 15,4-5 0,-10 12 0,10-12 0,-6 9 0,-1-3 16,7-6 0,0 0 0,-9 14 0,5-8 16,4-6 0,-6 13 0,6-13 15,-10 11 0,7-6 0,3-5 0,-9 15 0,3-8 16,6-7 0,-10 12 0,4-7 0,6-5 15,-7 9 0,7-9 0,-7 11 0,7-11 16,-6 9 0,6-9 0,-7 6 0,7-6 16,-6 12 0,6-12 0,0 0 15,-10 6 0,10-6 0,0 0 0,-3 11 0,3-11 16,0 0 0,0 0 0,-7 6 0,7-6 16,0 0 0,0 0 0,0 0 0,0 0 15,-10 8 0,10-8 0,0 0 0,0 0 16,0 0 0,0 0 0,0 0 0,0 0 15,-6 7 0,6-7 0,0 0 0,0 0 0,0 0 16,0 0 0,0 0 0,0 0 0,0 0 16,0 0 0,0 0 0,0 0 0,-7 12 15,7-12 0,0 0 0,0 0 0,0 0 16,0 0 0,0 0 0,0 0 0,0 0 16,0 0 0,0 0 0,0 0 0,0 0 15,0 0 0,-6 3 0,6-3 0,0 0 0,0 0 16,0 0 0,0 0 0,0 0 0,0 0 15,0 0 0,0 0 0,0 0 0,0 0 16,0 0 0,0 0 0,0 0 0,0 0 16,0 0 0,-26-15 0,12 13 15</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7030a0"/>
    </inkml:brush>
  </inkml:definitions>
  <inkml:trace contextRef="#ctx0" brushRef="#br0">3864 3474 0,'0'0'0,"0"0"0,-10-8 0,10 8 15,0 0 0,0 0 0,0 0 0,-6-9 16,6 9 0,0 0 0,0 0 0,0 0 0,0 0 16,0 0 0,-10-8 0,10 8 0,0 0 15,0 0 0,0 0 0,0 0 0,0 0 16,0 0 0,0 0 0,0 0 0,26-15 15,0 12 0,0-4 0,7 5 0,-2 2 16,2 2 0,-4-2 0,20 7 0,-13 2 16,-6 0 0,-7-1 0,1 1 0,-1 4 15,-3 1 0,3-3 0,-7 7 0,0-2 0,1 4 16,-4 0 0,-7 0 0,4 0 16,-3 5 0,-4-6 0,3 8 0,-9-7 15,3 7 0,-3-4 0,0 0 0,-4-2 0,1 0 16,-1-5 0,0-1 0,4 0 0,-3-6 15,-1 0 0,7-9 0,-10 17 0,10-17 16,-6 15 0,6-15 0,-7 10 0,7-10 16,-6 8 0,6-8 0,0 0 0,0 0 15,-4 15 0,4-15 0,0 0 0,0 0 16,0 0 0,0 0 0,0 0 0,0 0 16,0 0 0,0 0 0,0 0 0,0 0 15,17-44 0,-11 32 0,-2 0 0,9-8 16,-7 1 0,4 5 0,-3-1 0,-4 1 15,3 5 0,-2-3 0,2 1 0,-3-1 0,4 4 16,-7 8 0,7-21 0,-4 13 0,3-5 16,-6 13 0,10-27 0,-10 27 15,10-15 0,-10 15 0,5-16 0,-2 9 16,-3 7 0,7-14 0,-7 14 0,10-17 16,-4 12 0,-6 5 0,10-19 0,-4 8 15,-6 11 0,14-18 0,-14 18 0,13-17 16,-10 8 0,3-3 0,-6 12 0,14-21 0,-8 9 15,1 3 0,-7 9 0,13-23 0,-7 15 16,1-5 0,-1 1 0,1 2 16,6-12 0,-3 6 0,0 1 0,-4-1 15,1 6 0,-1-5 0,-6 15 0,10-18 16,-7 7 0,-3 11 0,10-15 0,-10 15 0,7-15 16,-7 15 0,0 0 0,5-12 0,-5 12 15,0 0 0,6-14 0,-6 14 0,0 0 16,0 0 0,3-12 0,-3 12 0,0 0 15,0 0 0,0 0 0,0 0 0,0 0 16,0 0 0,0 0 0,0 0 0,0 0 0,0 0 16,0 0 0,0 0 0,0 0 0,-44 30 15,25-11 0,-11 15 0,4-5 0,-3 2 16,6-1 0,3-10 0,0 4 0,1 0 16,7-4 0,-1 3 0,-3 0 0,3-3 15,3 2 0,0-5 0,0 2 0,7-5 16,-4 0 0,4-3 0,0 4 0,3-3 15,0 3 0,0-1 0,0 1 0,3-3 0,4 11 16,3-5 0,-1 5 0,4-6 16,7 8 0,0-6 0,1 1 0,18 8 15,-9-8 0,-1 0 0,1-8 0,-4 6 16,0-7 0,3 4 0,-4 0 0,1-7 16</inkml:trace>
  <inkml:trace contextRef="#ctx0" brushRef="#br0">4962 3920 0,'0'0'16,"0"0"0,0 0 0,0 0 0,0 0 15,0 0 0,0 0 0,0 0 0,0 0 16,0 0 0,0 0 0,0 0 0,0 0 16,-27 26 0,27-26 0,-19 7 0,19-7 15,-23 5 0,23-5 0,-21 3 0,21-3 16,0 0 0,-27 0 0,27 0 0,0 0 16,0 0 0,-16-8 0,16 8 0,0 0 15,0 0 0,0 0 0,3-19 0,-3 19 16,0 0 0,0 0 0,27-16 0,-18 8 15,-9 8 0,22-7 0,-22 7 0,26-6 0,-26 6 16,23 0 0,-23 0 0,0 0 16,36 6 0,-23 0 0,0 3 0,-3-2 0,3 2 15,3 10 0,1 1 0,-4-3 0,-4 7 16,1-4 0,0 4 0,-5 0 0,-2 1 16,-3-1 0,0 2 0,0 1 0,-3-4 15,-2 4 0,-5-4 0,4 0 0,-7 1 16,0-4 0,-4-2 0,1 2 0,3-5 15,0-4 0,3 1 0,-3-3 0,3-3 0,10-6 16,-20 12 0,20-12 0,-13 6 16,13-6 0,0 0 0,0 0 0,0 0 0,0 0 15,-33-15 0,33 15 0,-6-11 16,6 11 0,-3-15 0,3 15 0,0 0 16,6-21 0,-6 21 0,7-12 0,-7 12 0,10-11 15,-1 5 0,-9 6 0,20-15 0,-7 9 16,-3 0 0,-10 6 0,29-9 0,-2 7 15,-5-4 0,5 2 0,-1 0 0,2 0 16,-2 1 0,3 0 0,1 1 0,-4-1 16,7-1 0,-4 2 0,-3-2 0,-1 2 0,-2-2 15,0 0 0,-1-9 0,-2 1 16</inkml:trace>
  <inkml:trace contextRef="#ctx0" brushRef="#br0">5765 3695 0,'3'-15'0,"-3"15"0,0 0 15,0 0 0,0 0 0,0 0 0,7-13 16,-7 13 0,0 0 0,0 0 0,0 0 0,24-8 15,-24 8 0,30-2 0,-1-4 0,1 6 16,-8-4 0,-22 4 0,43-3 0,-43 3 16,26 0 0,-26 0 0</inkml:trace>
  <inkml:trace contextRef="#ctx0" brushRef="#br0">5881 3897 0,'26'2'0,"-3"-2"0,-23 0 16</inkml:trace>
  <inkml:trace contextRef="#ctx0" brushRef="#br0">7674 3424 0,'-6'7'15,"-1"5"0,-3-4 0,4 1 0,-7 0 16,-5 6 0,-5-4 0,0 1 0,3 0 0,0-3 16,-9 0 0,3-1 0,-4-3 0,4-2 15,2 2 0,-2-3 0,-1-2 0,1-7 16,3 4 0,4-2 0,-4-6 0,3-1 16,-3 0 0,7-3 0,-2-1 0,8 1 15,-3 0 0,6-3 0,-2 7 0,5-2 16,1-9 0,0 3 0,3 2 0,0 3 15,3-4 0,4 3 0,2 4 0,-2-2 16,9-4 0,2-1 0,8 3 0,-3 5 0,0-3 16,3 5 0,4 1 0,3 2 15,-4-1 0,-3 6 0,-1 6 0,1-1 16,3 8 0,-6-2 0,-3 3 0,3 5 16,-7-3 0,1 8 0,-1 2 0,0 16 15,1 4 0,-14 2 0,-1 2 0,-4 0 0,-5 2 16,-6 1 0,-6 0 0,-8-3 0,-5 2 15,-1-2 0,-6-4 0,-4-5 0,6 3 16,-6-8 0,7-1 0,-3-10 0,9-4 16,4-2 0,3-4 0,2-5 0,1 0 15,4-6 0,0 3 0,3-7 0,13 0 0,-30 0 16,30 0 0,-23-7 0,13-1 16,4 2 0,-1-3 0,-3-2 0,7 2 0,3 9 15,-3-26 0,3 14 0,0 12 0,6-23 16,1 9 0,9-1 0,1-3 0,-1 3 15,4-2 0,3 3 0,0 4 0,6-2 16,-4 4 0,4 3 0,-3-3 0,0 6 16,7 2 0,-3 2 0,2 6 0,1-7 15,14 11 0,-1 0 0,0-1 0,-7 2 16,-6-1 0,-8-3 0,4 2 0,-3-3 16,0 2 0,1-2 0,-5 1 0,1 0 15,0-4 0,-6-1 0,-17-4 0,40 0 16,-17-6 0,7-3 0,-1 0 0,-3-6 0,1 1 15,12-16 0</inkml:trace>
  <inkml:trace contextRef="#ctx0" brushRef="#br0">8266 3738 0,'17'-29'16,"-8"7"0,5-3 0,-5 6 0,0-6 15,0 5 0,1-4 0,-3 0 0,3 2 16,-1-5 0,1 6 0,0-4 0,-3 1 0,2 3 16,-2 3 0,3-4 0,-4 4 15,1 1 0,-1 2 0,1 1 0,-4 1 16,4-2 0,-1 0 0,1 5 0,-7 10 15,10-25 0,-7 15 0,-3 10 0,10-19 0,-10 19 16,6-14 0,-6 14 0,0 0 0,4-11 16,-4 11 0,0 0 0,0 0 0,0 0 15,0 0 0,0 0 0,-20 54 0,7-26 16,-4 15 0,1 0 0,0 2 0,3-4 16,3-5 0,0 7 0,7-12 0,-4-1 15,7-3 0,0 0 0,0-2 0,3 2 16,4-6 0,3 2 0,-4-3 0,4-1 15,7-2 0,-1 3 0,0-11 0,7 5 16,-6-5 0,9 1 0,-2-7 0,2-2 16,4-2 0,3-6 0,-4-1 0,0-5 0,14-7 15,-7 0 0,-2-4 0,-1 1 0,-10 0 16,-3 0 0,-1 2 0,7-18 0,-6 14 16,-4-3 0,-3 6 0,-3-2 0,0-2 15,-2 2 0,2 1 0,-3-1 0,-1-2 16,4 6 0,-7-4 0,7 4 0,-7 5 15,1 0 0,-1 0 0,-3 15 0,6-24 0,-2 14 16,-4 10 0,3-18 0,-3 18 0,7-15 16,-7 15 0,0 0 0,3-15 0,-3 15 15,0 0 0,0 0 0,0 0 16,0 0 0,0 0 0,0 0 0,0 0 16,0 0 0,0 0 0,-20 51 0,7-29 0,3 6 15,0 1 0,-3 14 0,0-1 0,-1 4 16,4-5 0,0 2 0,0 0 0,4-8 15,-1 9 0,0-9 0,4-6 0,0-6 16,0 4 0,3-2 0,0 0 0,0-6 16,0 0 0,-4-3 0,4-3 0,0 2 0,0-15 15,0 20 0,0-9 0,0-11 16,0 19 0,0-19 0,0 11 0,0-11 0,4 11 16,-4-11 0,0 0 0,0 0 0,-4 24 15,4-16 0,0-8 0,-6 21 0,-4-12 16,7 0 0</inkml:trace>
  <inkml:trace contextRef="#ctx0" brushRef="#br0">9654 3692 0,'0'0'16,"0"0"0,0 0 0,0 0 0,0 0 0,0 0 16,0 0 0,0 0 0,0 0 0,0 0 15,0 0 0,0 0 0,0 0 0,0 0 16,0 0 0,99 9 0,-72-9 0,2 2 15,-3-2 0,7 4 0,-7-4 0,4 0 16,-6 0 0,6 0 0,-4 0 0,-26 0 16,39 0 0,-39 0 0,26 0 0,-26 0 15,0 0 0,30 0 0,-30 0 0,0 0 0,0 0 16,29 0 0,-29 0 0,0 0 0,0 0 16,0 0 0,29 0 0,-29 0 15,0 0 0,0 0 0,22-4 0,-22 4 0,0 0 16,23-2 0,-23 2 0,0 0 0,0 0 15,29-4 0,-29 4 0,0 0 0,0 0 16,0 0 0,0 0 0,0 0 0</inkml:trace>
  <inkml:trace contextRef="#ctx0" brushRef="#br0">10112 3440 0,'0'0'0,"0"0"0,3-16 0,-3 16 16,3-10 0,-3 10 0,0 0 0,0-18 16,0 18 0,3-11 0,-3 11 0,0 0 15,4-15 0,-4 15 0,0 0 0,3-9 0,-3 9 16,0 0 0,0 0 0,0 0 0,0 0 15,0 0 0,0 0 0,0 0 0,0 0 16,0 0 0,0 0 0,0 0 0,0 0 16,13 35 0,-10-11 0,-6 5 0,0 15 15,0 1 0,-1 3 0,-9 2 0,7 1 16,-4 0 0,-3 2 0,6 0 0,-3 0 16,-3 3 0,7-6 0,-7 1 0,0 2 15,3-3 0,0 0 0,0 0 0,0-15 16,7-6 0</inkml:trace>
  <inkml:trace contextRef="#ctx0" brushRef="#br0">11147 3416 0,'0'18'0,"0"-6"15,0-12 0,-6 20 0,-1-12 0,-3 4 16,1-3 0,-8 10 0,-1-8 0,2 1 15,-1-4 0,1 0 0,0-3 0,6 0 16,10-5 0,-23 5 0,23-5 0,0 0 16,-29-5 0,29 5 0,-10-10 0,10 10 15,-7-10 0,7 10 0,3-21 0,-3 21 0,10-27 16,-3 16 0,6-7 0,0 3 16,3 7 0,4-11 0,3 9 0,0 1 0,1 0 15,-1 3 0,0 6 0,-3-3 0,-20 3 16,32 9 0,-5 0 0,-4 2 0,-4 4 15,1 0 0,-1 3 0,-2 4 0,-2 2 16,1 3 0,0 14 0,-3-10 0,-6 3 16,-4 5 0,0 5 0,-9 1 15,-1-5 0,-6 2 0,-6-1 0,-1-1 0,2-6 16,-8 1 0,-4-1 0,-6-2 0,-3-3 16,-3-1 0,-1-3 0,2-4 0,-1-3 15,6-3 0,3-5 0,7-3 0,0-2 16,3-5 0,8 0 0,15 0 0,-30-5 15,30 5 0,-26-11 0,20 0 0,-1 1 0,1-3 16,2 1 0,4-2 0,4-9 0,2 2 16,1-2 0,3 0 0,3 9 0,-4-1 15,5 0 0,2 1 0,-1 1 0,1 5 16,0-1 0,-6 4 0,7-2 0,-4 4 0,-13 3 16,23-3 0,-23 3 0,22 3 15,-22-3 0,27 6 0,-18-1 0,1 5 16,3-5 0,-3 5 0,0-5 0,-3 3 0,2 2 15,-2-5 0,-7-5 0,8 12 0,-5-6 16,-3-6 0,4 12 0,-4-12 16,0 0 0,0 0 0,-12 15 0</inkml:trace>
  <inkml:trace contextRef="#ctx0" brushRef="#br0">10606 3366 0,'0'0'16,"3"-11"0,-3 11 0,0 0 0,0 0 16,0 0 0,7-10 0,-7 10 0,0 0 15,0 0 0,0 0 0,0 0 0,14 31 16,-10-20 0,-1 3 0,0 9 0,0 4 15,-3 2 0,-3 16 0,3-2 0,-3-2 16,-4-6 0,1 10 0,1-10 0,-2-2 0,1-4 16,-4 14 0,-3 2 0,3-14 15,0 2 0,4-7 0,-1 0 0,-3 1 16,4-1 0,-1 0 0,-3-2 0,4 2 16,-1-3 0,1 4 0,2-9 0,1-5 15</inkml:trace>
  <inkml:trace contextRef="#ctx0" brushRef="#br0">11852 3598 0,'17'-5'16,"-17"5"0,0 0 0,39 2 0,-39-2 16,56 14 0,-27-1 0,-1-3 0,14 15 15,1-2 0,-4 6 0,-9-2 0,-7-6 16,9 10 0,-4 7 0,-12-11 0,-2 2 16,-5-6 0,1 5 0,-7-3 0,-3 1 0,-3 4 15,-3-7 0,-4 1 0,0 1 16,-3 0 0,0-3 0,-4 0 0,-1-1 0,-1-7 15,-4 3 0,7-4 0,-1-6 0,4 0 16,0-5 0,13-2 0,0 0 16,-33 0 0,33 0 0,-16-16 0,13 3 0,-7-14 15,10-17 0,10-1 0,6-9 0,4-1 16,-1 6 0,7-5 0,7 4 0,-3 3 16,4 3 0,-1 7 0,3-2 0,-10 9 15,-10 11 0,1-1 0,-4 7 0,-4 1 16,1 2 0,-3 1 0,-7 9 0,13-12 15,-13 12 0,10-7 0,-10 7 0,0 0 16,0 0 0,0 0 0,0 0 0</inkml:trace>
  <inkml:trace contextRef="#ctx0" brushRef="#br0">13177 3890 0,'0'0'0,"0"0"0,0 0 0,-6-11 16,6 11 0,0 0 0,0 0 0,0 0 16,-7-9 0,7 9 0,0 0 0,0 0 15,0 0 0,0 0 0,0 0 0,0 0 16,-11-9 0,11 9 0,0 0 16,0 0 0,0 0 0,0 0 0,0 0 0,0 0 15,0 0 0,0 0 0,0 0 0,31-15 16,-5 9 0,23-2 0,4-4 0,2 7 15,-4-7 0,1 5 0,4-1 0,-10 2 16,-7 6 0,-5-2 0,-4 2 0,3 0 16,-1 0 0,17 2 0,-3 2 0,-8-4 0,-6 2 15,1 1 0,0 0 0,-7-1 0,7 5 16,-4-5 0,-1 4 0,-2-2 0,-3-2 16,-6-2 0,-17 0 0,26 7 0,-26-7 15,23 0 0,-23 0 0,0 0 0,0 0 16,23-7 0,-23 7 0</inkml:trace>
  <inkml:trace contextRef="#ctx0" brushRef="#br0">14043 3376 0,'0'0'0,"0"0"0,0 0 15,0 0 0,-16 48 0,9-23 0,-3 5 16,0 13 0,-6 3 0,3-5 0,-3 7 16,6-4 0,-7 2 0,8-2 0,-5 1 15,5-6 0,-1-4 0,3-5 0,4-1 0,0 1 16,3-3 0,0 1 0,3 0 16,4-3 0,-1-1 0,1-4 0,12-2 15</inkml:trace>
  <inkml:trace contextRef="#ctx0" brushRef="#br0">15465 3091 0,'0'0'0,"0"0"16,-18 48 0,-2-25 0,-6 14 0,-4 5 15,-6 4 0,4-1 0,-4 1 0,0-2 16,1 3 0,-1-1 0,0 2 0,0-2 16,4 2 0,-1 2 0,3 2 0,3-2 15,0 2 0,-2-3 0,6 5 0,0-4 16,0-3 0,0-1 0,10-2 0,3-11 15,1-5 0,5-10 0</inkml:trace>
  <inkml:trace contextRef="#ctx0" brushRef="#br0">15895 3203 0,'0'0'0,"0"0"0,0 0 15,0 0 0,-36 55 0,10-17 0,-10 1 16,0 4 0,-4 1 0,4 3 0,-1-1 16,-6 4 0,4-2 0,-4 1 0,11-2 15,2 1 0,2-4 0,2-6 0,7 2 16,2-9 0,8-1 0,2-6 0,4 0 15,-1 0 0,4-2 0,4-4 0,-1-1 16,4-2 0,-1-1 0,10 5 0,4-5 0,0-3 16,3 4 0,4-9 0,0 0 15,2-3 0,-3-3 0,4 0 0,-4-7 16,0 3 0,-6 0 0,-1-2 0,-7-3 16,4 3 0,-3-2 0,-3-1 0,0 1 15,-4-5 0,1 6 0,-1-6 0,-6 13 16,7-24 0,-7 13 0,0-4 0,-7 4 15,1-3 0,-7-5 0,0-1 0,0 5 16,-4 0 0,3 1 0,0 3 0,1-1 0,4 3 16,-5 0 0,5 0 0,-1 0 0,10 9 15,-20-10 0,14 3 0,6 7 0,0 0 16,-17-8 0,17 8 0,0 0 0,0 0 0,0 0 16,13-25 0,14 15 0</inkml:trace>
  <inkml:trace contextRef="#ctx0" brushRef="#br0">16638 3149 0,'0'0'16,"13"-10"0,-13 10 0,13-13 0,-13 13 16,0 0 0,10-8 0,-10 8 0,0 0 15,0 0 0,0 0 0,0 0 0,0 0 16,0 0 0,0 0 0,-14 40 0,1-16 15,-6 17 0,-1-1 0,-1 4 0,-2 1 0,3-1 16,1 0 0,2 0 0,4-3 0,0 2 16,-3 2 0,3-1 0,3-4 0,7-5 15,-1-2 0,1-7 0,6 3 0,1 2 16,-1-3 0,0-2 0,10 3 0,-6-2 16,6 0 0,3-1 0,-3-6 0,0 0 15,0 4 0,4-9 0,-4-1 0,0-2 16,0-5 0,0-2 0,-13-5 0</inkml:trace>
  <inkml:trace contextRef="#ctx0" brushRef="#br0">16119 3601 0,'-7'-15'0,"7"15"0,0 0 15,0 0 0,-6-18 0,6 18 16,0 0 0,0 0 0,0 0 0,0 0 16,0 0 0,16-10 0,-16 10 0,41 7 0,11 2 15,1 3 0,2 3 0,-5-3 0,0 3 16,-1 0 0</inkml:trace>
  <inkml:trace contextRef="#ctx0" brushRef="#br0">17346 3701 0,'0'0'0,"0"0"15,0 0 0,0 0 0,0 0 0,0 0 16,10-6 0,-10 6 0,0 0 0,0 0 15,0 0 0,0 0 0,0 0 0,0 0 16,0 0 0,0 0 0,0 0 0,0 0 0,0 0 16,0 0 0,0 0 0,10-6 0,-10 6 15,0 0 0,0 0 0,0 0 0,0 0 16,0 0 0,0 0 0,0 0 0,0 0 16,0 0 0,19 0 0,-19 0 0,26 0 15,4 3 0,-4-3 0,7 0 0,-5 0 16,27 3 0,-12-3 0,-11 0 0,-2 2 15,-1-4 0,-9 2 0,-20 0 0,38 0 16,-22 2 0,-16-2 0,29 0 0,-29 0 0,30 0 16,-30 0 0,29 0 0,-29 0 15,23 0 0,-23 0 0,0 0 0,23 4 16,-23-4 0,0 0 0,0 0 0,23 0 16,-23 0 0,0 0 0,0 0 0,0 0 15,0 0 0,23 0 0,-23 0 0</inkml:trace>
  <inkml:trace contextRef="#ctx0" brushRef="#br0">18759 4290 0,'-19'4'0,"2"0"15,1-1 0,3 0 0,13-3 0,-21-3 16,21 3 0,-23-7 0,10 5 0,13 2 16,-20-14 0,14 5 0</inkml:trace>
  <inkml:trace contextRef="#ctx0" brushRef="#br0">18756 3466 0,'0'0'0,"0"0"15,0 0 0,0 0 0,0 0 0,0 0 0,0 0 16,0 0 0,0 0 0,0 0 16,17-6 0,-17 6 0,0 0 0,0 0 0,0 0 15,0 0 0,0 0 0,0 0 0,0 0 16,0 0 0,0 0 0,0 0 16,0 0 0,0 0 0,0 0 0,0 0 0,0 0 15,0 0 0,0 0 0,0 0 0,0 0 16,0 0 0,0 0 0,0 0 0,0 0 15,0 0 0,0 0 0,0 0 0,0 0 16,0 0 0,19-3 0,-19 3 0,0 0 16,0 0 0,0 0 0,0 0 0,0 0 0,0 0 15,0 0 0,0 0 0,-55 22 0,41-17 16,1 0 0,0 1 0,-3 0 0,4 0 16,-7 6 0,-1-1 0,7-4 0,0 1 15,0 0 0,3 2 0,0-1 0,0-3 16,4 2 0,6-8 0,-16 17 0,6-7 15,3-1 0,4-1 0,0 5 0,3 1 16,0-5 0,3 3 0,0-1 0,4 3 16,-1-2 0,7 9 0,0-4 0,1-2 0,-5-3 15,1-1 0,0 1 0,10 2 16,-7 5 0,0-9 0,0 3 0,-7-2 16,3 1 0,4-4 0,-3 1 0,-1 2 15,1-1 0,0 3 0,0-3 0,-4 0 16,1 1 0,3-2 0,-4 2 0,1 2 15,-4-3 0,0 2 0,1 3 0,-1-2 0,-3 1 16,0 1 0,0-5 0,-3 2 0,3 1 16,-4-2 0,1 0 0,-3 2 0,-1-2 15,0-3 0,1 3 0,-4-3 0,4 0 0,-8 0 16,5-1 0,-4 1 0,-1-1 16,1-2 0,13-5 0,-27 9 0,10-5 15,-6-2 0,4 1 0,19-3 0,-33 0 0,33 0 16,-26-3 0,26 3 0,-26-6 0,12 0 15,14 6 0,-22-10 0,12-3 16,0 5 0,2-4 0,-5-10 0,3-1 0,0 3 16,0-6 0,7-1 0,-4 5 15</inkml:trace>
  <inkml:trace contextRef="#ctx0" brushRef="#br0">18633 3504 0,'0'-15'0,"0"15"0,0 0 16,0 0 0,-3-15 0,3 15 0,0 0 0,0 0 15,0 0 0,0 0 0,3-10 0,-3 10 16,0 0 0,0 0 0,0 0 0,0 0 16,0 0 0,0 0 0,0 0 15,0 0 0,23-4 0,-23 4 0,0 0 0,38 9 16,-38-9 0,39 10 0,-9-9 16,-4 5 0,0 1 0,0-1 0,4-1 0,-4 1 15,2-1 0,-2-1 0,-3 2 0,0-3 16</inkml:trace>
  <inkml:trace contextRef="#ctx0" brushRef="#br0">19527 3782 0,'26'-2'0,"-26"2"0,23-9 0,-23 9 16,31-3 0,-5-4 0,3 3 0,4-2 16,-3-4 0,-1 1 0,-3 1 0,0-1 15,-1 1 0,1-4 0,0 4 0,-3-5 16,3 1 0,-9 1 0,-1 3 0,-3-3 16,-3 3 0,-3 0 0,-1 0 0,-6 8 15,10-19 0,-7 13 0,-3 6 0,0-15 0,0 15 16,-10-19 0,4 13 0,6 6 0,-23-15 15,13 9 0,-3-1 0,13 7 0,-23-5 16,23 5 0,-29-6 0,29 6 0,-23-3 16,23 3 0,-26 3 0,26-3 0,-25 10 15,12-9 0,13-1 0,-20 13 0,11-4 16,2-1 0,-3 5 0,4-3 0,2 2 16,1 1 0,0 10 0,3 4 0,3-4 15,0 0 0,4 3 0,3 0 0,-4 4 16,7-7 0,7 19 0,-2-11 0,-5-4 15,0-3 0,4-2 0,-4-1 0,6 2 0,-2-3 16,-4-2 0,0 0 0,-7-6 0,1 3 16,-1-4 0,1-3 0,-1 2 0,-6-10 15,7 15 0,-7-15 0,7 15 0,-7-15 16,0 15 0,0-15 0,0 10 0,0-10 16,0 0 0,0 14 0,0-14 0,0 0 15,-10 15 0,10-15 0,-7 10 0,7-10 16,-13 6 0,3-3 0,10-3 0,-23 6 0,23-6 15,-29 0 0,6-5 0,3 4 16,1-2 0,4-3 0,-1 6 0,-1-3 0,-6-4 16,-3 3 0,3-3 0,0-1 15,-6 2 0,6-7 0,7 7 0,-4 1 0,7 0 16,2 5 0,-3-7 0,14 7 16,-19-8 0,9 8 0,10 0 0,-16-6 0,16 6 15,0 0 0,-17-9 0,17 9 0,0 0 16,-13-3 0,13 3 0,0 0 0,0 0 15,-13-2 0,13 2 0,0 0 0,0 0 16,0 0 0</inkml:trace>
  <inkml:trace contextRef="#ctx0" brushRef="#br0">16404 3701 0,'29'2'0,"1"-2"0,-1 0 16,-3 0 0,4 4 0,-4-4 0,3 2 16,-4 4 0,4-3 0,1 1 0,-4-4 0,-7 2 15,1-2 0,-4 2 0,1-2 0,-4 4 16,0-2 0,-13-2 0,23 4 16,-15-2 0,2-2 0,-10 0 0,20 3 0,-20-3 15,13 0 0,-13 0 0,16 4 0,-16-4 16,13 2 0,-13-2 0,13 0 0,-13 0 15,13 4 0,-13-4 0,0 0 0,0 0 16,20 2 0,-20-2 0,0 0 0,0 0 16,0 0 0,16 0 0,-16 0 0,0 0 15,0 0 0,0 0 0,0 0 0,0 0 16,20 0 0</inkml:trace>
  <inkml:trace contextRef="#ctx0" brushRef="#br0">16690 3134 0,'0'0'16,"0"0"0,3-8 0,-3 8 0,0 0 16,0 0 0,3-8 0,-3 8 0,0 0 15,0 0 0,0 0 0,0 0 0,0 0 16,0 0 0,0 0 0,0 0 0,0 0 16,0 0 0,0 0 0,0 0 0,0 0 15,-9 36 0,2-16 0,-3 5 0,0 2 16,-3 0 0,0 13 0,0 2 0,-3-7 15,1 5 0,-5 1 0,1 1 0,6-5 0,0-2 16,-4 3 0,4 2 0,0-16 0,7 4 16,-4-1 0,0 2 0,0-6 15,0 4 0,1-2 0,2 2 0,0-5 16,-2 6 0,2-6 0,-3 2 0,4-4 16,-1 1 0,2-4 0,2-2 0,-4 0 0,4 0 15,0 0 0,0-4 0,-1 4 0,-2 9 16,3-8 0,-4 2 0,4-4 0,-1 1 15,1-3 0,0 3 0,0-2 0,3-3 16,-4 5 0,4-3 0,-3 0 0,3-1 16,0 1 0,0 0 0,3-1 0,-3 3 0,4-1 15,-1-1 0,-3-1 0,6 1 0,-2-1 16,2 1 0,1 0 0,-1-1 0,1-1 16,-4-1 0,4 2 0,3-1 0,-6-6 15,3 6 0,0-5 0,2 1 0,1 4 16,0-6 0,0 2 0,3-1 0,0-1 15,0 0 0,3 2 0,7-4 0,0-2 16,3 7 0,4-6 0,-6-1 0,6 4 16,-4-4 0,3 0 0,-2-4 0,-8 3 0,1-3 15,0 1 0,-4 1 0,0-4 16,-3 0 0,2 4 0,-2-5 0,0 2 0</inkml:trace>
  <inkml:trace contextRef="#ctx0" brushRef="#br0">16359 3722 0,'0'0'0,"0"0"16,0 0 0,0 0 0,0 0 0,0 0 16,0 0 0,0 0 0,0 0 0,0 0 15,0 0 0,0 0 0,38-4 0,-8 4 16,2 0 0,21 0 0,-4 0 0,-10 4 15,-5-4 0,19 2 0,-17 0 0,-7 2 0,-6-2 16,0-4 0,-7 4 0,1-2 0,-17 0 16,18 0 0,-18 0 0,16 4 0,-16-4 15,0 0 0,0 0 0,0 0 0,0 0 16,0 0 0,10 2 0,-10-2 0</inkml:trace>
  <inkml:trace contextRef="#ctx0" brushRef="#br0">5946 6371 0,'0'0'0,"0"0"0,0 0 0,10-12 16,-10 12 0,0 0 0,0 0 0,0 0 15,0 0 0,0 0 0,0 0 0,17-11 16,-17 11 0,26-3 0,-2 1 0,6-2 16,3 4 0,16-3 0,-10 1 0,-6 2 15,14 0 0,-8 0 0,-9 2 0,-1 1 16,-6-3 0,0 4 0,-3-2 0,-4 3 15,-16-5 0</inkml:trace>
  <inkml:trace contextRef="#ctx0" brushRef="#br0">4144 1439 0,'0'0'16,"0"0"0,-7-12 0,7 12 0,0 0 16,0 0 0,0 0 0,-3-12 0,3 12 15,0 0 0,0 0 0,0 0 0,0 0 16,0 0 0,16-23 0,-6 17 0,3 0 0,2 2 15,8-6 0,3 5 0,-3-1 16,6-1 0,-6 5 0,0-1 0,-7 6 0,4-3 16,-20 0 0,29 2 0,-14 5 0,-2 1 15,0-2 0,7 9 0,-4 0 16,1 5 0,-7-3 0,3 4 0,-4 0 0,1 1 16,-3 6 0,-7-6 0,3 2 0,-3 0 15,0 2 0,-3-6 0,0 4 0,-4 0 16,0-8 0,4 2 0,-3-4 0,2 2 15,-2-5 0,-1 2 0,4-6 0,-4 3 16,4-2 0,3-8 0,-6 12 0,2-4 16,4-8 0,0 0 0,-6 13 0,6-13 0,0 0 15,0 0 0,0 0 0,0 0 0,0 0 16,0 0 0,0 0 0,0 0 0,0 0 16,0 0 0,0 0 0,23-29 0,-17 17 15,11-5 0,-4-4 0,3 0 0,-3 0 16,4-2 0,-4 0 0,3 3 0,-3-2 15,7 0 0,-9 1 0,6 0 0,-4 0 16,6-2 0,-6 0 0,20-25 0,-20 25 16,3 0 0,1-1 15,-1 1 0,1 0 0,2 0 0,-6-1 0,4 4 16,-6 2 0,5-3 0,-2 7 0,-5 3 16,-2-2 0,3 6 0,-7-3 0,-3 10 15,10-12 0,-10 12 0,6-12 0,-6 12 0,0 0 16,0 0 0,0 0 0,0 0 0,0 0 15,0 0 0,0 0 0,0 0 16,-52 35 0,18-1 0,1-3 0,-3 4 0,3-3 16,0 3 0,11-6 0,-5 6 0,-2 4 15,11-9 0,5-7 0,0-2 0,3 1 0,3 2 16,1-4 0,3-2 0,3-1 0,0 1 16,6-4 0,1 7 0,3 0 15,6-1 0,2 1 0,5 0 0,13 8 0,3-3 16,0 0 0,4-5 0,-7-4 0,-5-2 15,15 3 0,-7-3 0,-10-8 0</inkml:trace>
  <inkml:trace contextRef="#ctx0" brushRef="#br0">5317 2054 0,'0'9'0,"0"4"0,0-13 0,0 22 15,0-9 0,3 1 0,-3 1 0,0 0 0,3-1 16,-3 0 0</inkml:trace>
  <inkml:trace contextRef="#ctx0" brushRef="#br0">5703 1485 0,'3'-11'0,"-3"11"15,0 0 0,0 0 0,0 0 0,0 0 16,0 0 0,0 0 0,0 0 0,0 0 16,0 0 0,0 0 0,0 0 0,0 0 15,0 0 0,0 0 0,0 0 0,0 0 16,0 0 0,0 0 0,0 0 0,0 0 15,0 0 0,0 0 0,0 0 0,0 0 0,0 0 16,0 0 0,0 0 0,0 0 0,-13 33 16,13-33 0,0 0 0,0 0 0,0 0 15,-7 12 0,7-12 0,0 0 0,0 0 16,0 0 0,0 0 0,0 0 0,-6 11 16,6-11 0,0 0 0,0 0 0,0 0 15,0 0 0,0 0 0,0 0 0,0 0 16,0 0 0,0 0 0,0 14 0,0-14 15,0 0 0,29 6 0,-3-2 0,7 1 16,18 1 0,8-4 0,-7-2 0,0 5 16,-1-5 0,-2 2 0,-3-2 0,-7 3 0,-9-3 15,-4 2 0,0-2 0,-8 3 0,2-3 16,-4 0 0,-16 0 0,23 4 0,-23-4 16,20 0 0,-20 0 0,0 0 0,19 0 15,-19 0 0,0 0 0,17 3 0,-17-3 16,0 0 0,0 0 0</inkml:trace>
  <inkml:trace contextRef="#ctx0" brushRef="#br0">6053 1994 0,'0'0'0,"0"0"0,0 0 16,0 0 0,-23-10 0,23 10 0,0 0 16,0 0 0,0 0 0,0 0 0,0 0 15,0 0 0,65-12 0,-38 9 0,5 1 16,17 2 0,-3-4 0,2 4 0,-3 4 0,4-2 16,-13 1 0,-3 0 0,-5 0 15,5 3 0,-7 0 0,0 0 0,0 2 16,-3-1 0</inkml:trace>
  <inkml:trace contextRef="#ctx0" brushRef="#br0">5511 2046 0,'0'0'0,"0"0"0,0 0 16,0 0 0,-6-9 0,6 9 0,0 0 15,0 0 0,0 0 0,0 0 0,-10-9 16,10 9 0,0 0 0,0 0 0,0 0 15,0 0 0,0 0 0,0 0 0,0 0 16,-33 29 0,23-9 0,-3 3 0,4 4 16,2 1 0,-6 15 0,0-5 0,0 6 15,3-11 0,3-4 0,4-3 0,-3 0 16,-1-3 0,4 1 0,-1-3 0,1-4 16,0-2 0,0-1 0,3-2 0,0-12 15,0 23 0,-4-10 0,4-13 0,0 14 0,0-14 16,4 15 0,-4-15 0,0 11 0,0-11 15,3 12 0,-3-12 0,0 0 0</inkml:trace>
  <inkml:trace contextRef="#ctx0" brushRef="#br0">7561 1638 0,'0'0'0,"0"0"0,3-11 15,-3 11 0,0 0 0,0 0 0,4-15 16,-4 15 0,0 0 0,0 0 0,6-11 16,-6 11 0,0 0 0,0 0 0,4-12 15,-4 12 0,0 0 0,6-12 0,-6 12 16,0 0 0,0 0 0,3-12 0,-3 12 15,0 0 0,4-17 0,-4 17 0,3-12 0,-3 12 16,3-12 0,-3 12 0,7-15 16,-7 15 0,3-16 0,-3 16 0,7-19 0,-4 10 15,-3 9 0,3-20 0,-3 20 16,7-19 0,-2 8 0,-5 11 0,6-20 0,1 5 16,-1 4 0,1-1 0,-7 12 0,6-23 15,1 11 0,-1 1 0,1-1 0,-4 3 16,4-3 0,-4 1 0,-3 11 0,7-25 15,-4 17 0,0-4 0,0 1 0,-3 11 16,7-21 0,-1 14 0,-2-6 0,-4 13 16,6-15 0,-6 15 0,7-15 0,-7 15 0,6-12 15,-6 12 0,4-8 0,-4 8 0,0 0 16,6-11 0,-6 11 0,0 0 0,0 0 16,0 0 0,7-12 0,-7 12 0,0 0 15,0 0 0,0 0 0,0 0 0,0 0 16,0 0 0,0 0 0,0 0 0,-17 56 15,14-33 0,-7 6 0,-3-2 0,-6 13 16,2-7 0,-2 8 0,2-9 0,1-9 0,4 2 16,-1-2 0,0-1 0,0 0 15,0-2 0,0-3 0,0 1 0,3-1 16,3-5 0,-2 0 0,2-3 0,7-9 0,-10 20 16,7-11 0,-4 0 0,7-9 15,-9 15 0,9-15 0,-4 10 0,4-10 0,-3 12 16,3-12 0,-3 15 0,3-15 0,0 15 15,0-15 0,0 0 0,0 18 0,0-18 16,6 15 0,4-11 0,-3 8 0,6-5 16,-3 1 0,6-1 0,7 5 0,3-4 15,0-2 0,-1-1 0,1 1 0,0-6 0,-6 4 16,-20-4 0,33 0 0,-33 0 16,32 0 0,-15-4 0,5 2 0,-2-5 0,0 5 15,-20 2 0,28-6 0,-15 2 0,-13 4 16,26-4 0,-13 0 0,-13 4 0,23-11 15,-10 7 0,-13 4 0,20-11 0,-11 7 16,-9 4 0,13-12 0,-6 8 0,-7 4 16,16-15 0,-9 2 0,-1 8 0,4-6 15,-3 1 0,-7 10 0,10-17 0,-4 5 16,-6 12 0,7-17 0,-4 8 0,-3 9 0,3-20 16,-3 11 0,0 9 0,0-24 15,0 24 0,-3-17 0,3 8 0,0 9 16,-7-20 0,4 7 0,3 13 0,-6-15 0,6 15 15,-4-15 0,4 15 0,-6-14 0,6 14 16,-7-11 0,7 11 0,-3-11 0,3 11 16,0 0 0,-3-19 0,3 19 0,0 0 15,-4-9 0,4 9 0,0 0 0,0 0 16,0 0 0,-3-10 0,3 10 0,0 0 16,0 0 0,0 0 0,0 0 0,-3-16 0,3 16 15,0 0 0,0 0 0,0 0 0,0 0 16,0 0 0,0 0 0,0 0 0,0 0 15,0 0 0,0 47 0,0-35 0,0 12 16,0 1 0,0 2 0,-3 0 0,3-2 16,-4 20 0,1-13 0,-3 12 0,2-11 15,4-2 0,-3-4 0,0 14 0,-1-7 16,-2-1 0,3-6 0,-1-2 0,-2 5 16,3-3 0,-1-1 0,-2 0 15,2-1 0,1-1 0,3-5 0,0 7 0,-3-8 16,0-1 0,3-3 0,-4 1 0,4-2 15,0-13 0,-3 20 0,0-12 0,3-8 0,-3 18 16,3-18 0,0 14 0,0-14 0,0 12 16,0-12 0,0 0 0,-4 14 0,4-14 15,0 0 0,-3 15 0,3-15 0,0 0 16,0 13 0,0-13 0,0 0 0,0 0 16</inkml:trace>
  <inkml:trace contextRef="#ctx0" brushRef="#br0">8312 1767 0,'0'0'16,"0"0"0,0 0 0,0 0 0,0 0 15,0 0 0,0 0 0,0 0 0,0 0 16,0 0 0,0 0 0,0 0 0,0 0 16,0 0 0,0 0 0,0 0 0,48-23 15,-35 15 0,-4-5 0,14-2 0,-3-1 0,0-3 16,3-1 0,-4 3 0,1-4 16,3 0 0,-4-1 0,9-11 0,-2 1 15,-9 9 0,-1-1 0,-3 0 0,0 2 0,0 3 16,-3-5 0,0 8 0,-4-3 0,-2 5 15,2 3 0,-2-1 0,-1-3 0,0 3 16,-3 1 0,0 11 0,7-24 0,-7 13 16,0-1 0,0 12 0,0-21 0,0 21 15,3-20 0,-3 10 0,0 10 0,0 0 16,-3-20 0,3 20 0,0 0 0,0-15 16,0 15 0,0 0 0,-4-10 0,4 10 15,0 0 0,0 0 0,0 0 0,0 0 16,0 0 0,0 0 0,0 0 0,-32 35 15,19-15 0,-1 3 0,-2 3 0,-4 16 0,4-14 16,3 2 0,0-4 0,3 4 0,0-7 16,4 3 0,2 1 0,1-3 0,3-2 15,0-1 0,3-3 0,1-3 0,-1-4 16,4 1 0,2 0 0,1-3 0,3-4 0,0 4 16,4-3 0,-17-6 0,39 4 15,-13-4 0,4-7 0,2 1 0,-4-2 16,21-7 0,-13 3 0,-6-3 0,-4 0 0,-3-1 15,0-3 0,-4 0 0,-1 0 0,-1-2 16,-1-2 0,-3 10 0,-3-2 0,6-4 16,-6 2 0,-3 2 0,-1-1 15,-3 0 0,4 5 0,-4-4 0,1 3 0,-1-2 16,0-1 0,0 3 0,1-3 0,-1 4 16,0-1 0,-3 12 0,3-23 0,1 10 15,-4 13 0,0-16 0,3 7 0,-3 9 16,0-14 0,0 14 0,0 0 0,3-15 15,-3 15 0,0 0 0,0 0 0,0 0 16,0 0 0,-10-12 0,10 12 0,0 0 0,0 0 16,0 0 0,0 0 0,-39 27 0,26-8 15,-3-1 0,-4 5 0,4 0 0,3 2 16,-4-2 0,-4 12 0,-2 7 0,7-13 16,-1-4 0,8 3 0,-5-6 0,5-1 15,-1 2 0,0-5 0,4 5 0,-4-8 16,3-1 0,4 1 0,0-3 0,3-12 15,-10 17 0,7-10 0,3-7 0,-4 14 0,4-14 16,-6 9 0,6-9 0,0 0 0,-4 12 16,4-12 0,-6 11 0,6-11 15,0 0 0,-7 12 0,7-12 0,-6 9 0,6-9 16,0 0 0,-7 14 0,7-14 16,0 0 0,-6 14 0,6-14 0,0 0 15,-7 10 0,7-10 0,0 0 0,-6 11 0,6-11 16,0 0 0,0 0 0,0 0 0,0 0 15,-5 12 0,5-12 0,0 0 0,0 0 16,0 0 0,-7 9 0,7-9 0,0 0 16,0 0 0</inkml:trace>
  <inkml:trace contextRef="#ctx0" brushRef="#br0">9680 1574 0,'3'-15'0,"-3"15"0,3-11 15,-3 11 0,0 0 0,0-15 0,0 15 16,0 0 0,4-12 0,-4 12 0,0 0 16,0 0 0,0 0 0,3-12 0,-3 12 15,0 0 0,0 0 0,0 0 0,0 0 16,0 0 0,0 0 0,15-6 0,-15 6 0,0 0 15,29 0 0,0 4 0,1-4 0,-1 0 16,24 0 0,-1-4 0,-4 1 0,4 3 16,-13-2 0,-9-1 0,-1 1 0,-3 2 15,2 0 0,5 0 0,-7-3 0,0 3 16,0-5 0,0 4 0,-3-5 0,-3 6 16,-20 0 0,34-7 0,-21 5 0,0 2 15,1-6 0,-14 6 0,22-6 0</inkml:trace>
  <inkml:trace contextRef="#ctx0" brushRef="#br0">10228 1232 0,'0'0'0,"0"0"0,-20 17 15,20-17 0,0 23 0,0-8 0,0 9 16,3 1 0,1 2 0,-1 0 0,0-2 0,7 20 16,0-7 0,3 3 0,-3-6 15,3 6 0,0-9 0,0-2 0,-3-4 16,6 0 0,-3-3 0,4 5 0,-4-8 16,6 3 0,-7 0 0,4-4 0,4-3 15,-7 2 0,13-6 0,-6-6 0,-4 0 0</inkml:trace>
  <inkml:trace contextRef="#ctx0" brushRef="#br0">11219 1427 0,'-26'3'16,"-3"6"0,6-6 0,-3 0 0,-1-3 15,3 0 0,-2-3 0,-4 0 0,7-6 16,-3 5 0,6-8 0,-2-3 0,5 0 15,4-3 0,3 0 0,4 4 0,2 0 0,8-5 16,-4 8 0,10-12 0,-1 5 16,8 1 0,6-4 0,-4 3 0,7 3 0,4 0 15,16-1 0,-9 7 0,-4-1 0,-3 6 16,-1 4 0,4 0 0,-4 1 0,1 6 16,-1 4 0,-4 4 0,1 0 0,10 15 15,-10-5 0,-6 4 0,2 11 0,-2-9 16,-7 10 0,0 4 0,-9-2 0,-4-7 15,3-5 0,-10-1 0,4-2 0,-4-1 0,-6 17 16,-10-5 0,4-10 0,-14 2 0,4-3 16,-11-3 0,-1 0 0,-4-5 15,-8-3 0,8-3 0,-8-1 0,9-5 16,5-2 0,6-3 0,10-3 0,-3-7 0,6 5 16,1-6 0,6 2 0,-1-1 0,5-1 15,9 8 0,-9-18 0,9 7 0,0 11 16,4-24 0,1 15 0,4-2 0,11-3 15,6-1 0,4 0 0,-1-1 0,14-1 16,3 2 0,-6 3 0,0 4 0,9 2 16,-10 1 0,-6 1 0,-4 2 0,2 2 0,22 2 15,-14 2 0,-10-1 0,-2 3 0,-1-4 16,0 4 0,-5 3 0,-1-6 0,-1 2 16,1 1 0,3-2 0</inkml:trace>
  <inkml:trace contextRef="#ctx0" brushRef="#br0">12093 1351 0,'10'-17'0,"-4"8"0,-6 9 15,0 0 0,13-18 0,-13 18 0,10-8 16,-10 8 0,0 0 0,10-15 0,-10 15 0,0 0 15,6-12 0,-6 12 0,0 0 0,0 0 16,0 0 0,4-15 0,-4 15 0,0 0 16,0 0 0,0 0 0,-36-8 0,36 8 15,-46 0 0,16 4 0,30-4 0,-47 4 16,18 6 0,6-1 0,0 2 0,0 1 0,3 0 16,-3 2 0,7 4 0,0 0 15,3 1 0,3 2 0,0 4 0,7-2 16,6 2 0,0 1 0,7 2 0,0-2 0,16 14 15,-3-2 0,0-2 0,-4-3 0,1-8 16,-4 0 0,1-5 0,-1 6 0,4-6 16,-10-2 0,-2 2 0,-2-6 0,-2 1 15,2 0 0,-6-3 0,3 0 16,-6 2 0,0-2 0,-4-1 0,1 1 16,-2-2 0,-6-2 0,1 4 0,0-3 0,-10 3 15,4-7 0,2 0 0,4 2 0,13-7 16,-29 0 0,29 0 0,0 0 0,-36-9 15,26 3 0,-3-2 0,6-5 0,1 3 16,-1-15 0,4 8 0,6-6 0,1-2 16,5 0 0,5-1 0,5 3 0,7-13 0,4-2 15,3 5 0,-7 6 0,-7 4 0,1 9 16,3-3 0,-2 2 0,-1 3 0,-1 4 16,-6-1 0,4 3 0,-7-4 0</inkml:trace>
  <inkml:trace contextRef="#ctx0" brushRef="#br0">12759 1484 0,'9'16'0,"-2"-1"15,0-2 0,-4 2 0,0-4 0,-3 0 16,0-11 0,-3 27 0,0-16 0,-1 1 16,-2 0 0,-1-1 0,1 2 0,-4-3 15,0-3 0,0 2 0,4 2 0,6-11 0,-13 6 16,13-6 0,-13 9 0,13-9 0,0 0 16,0 0 0,0 0 0,0 0 15,0 0 0,-15-30 0,18 16 0,5-7 0,9-2 16,-1 0 0,20-10 0,0 2 0,6 1 15,-2-5 0,-8 8 0,-4 5 0,-2 7 16,-6-4 0,3 5 0</inkml:trace>
  <inkml:trace contextRef="#ctx0" brushRef="#br0">13315 1436 0,'0'0'0,"0"0"0,0 0 0,33 3 16,-33-3 0,47 3 0,2 0 0,3 1 16,4 1 0,3-5 0,-5 3 15,2 0 0,-7 2 0,-7-1 0,-11 1 0,-1-5 16,-4 4 0,3-2 0,-2 2 16,-8-3 0,-19-1 0,30 5 0,-30-5 0,23 3 15,-23-3 0</inkml:trace>
  <inkml:trace contextRef="#ctx0" brushRef="#br0">13802 1214 0,'0'0'0,"0"0"0,0 0 0,0 0 15,-26 35 0,23-23 0,-4 11 0,7-6 16,0 7 0,-3-1 0,3 5 0,3-3 16,1 1 0,9 21 0,-7-14 0,1-1 15,-1-6 0,8 16 0,-1-11 0,-7-1 16,-3-6 0</inkml:trace>
  <inkml:trace contextRef="#ctx0" brushRef="#br0">12425 1082 0,'0'0'0,"0"0"0,0 0 16,0 0 0,0 0 0,0 0 0,0 0 15,0 0 0,0 0 0,0 0 0,0 0 16,0 0 0,51 23 0,-42-15 0,5 3 15,-1-3 0,6 9 0,-2 2 0,-1-3 16,-3 5 0,3 6 0,-2-4 0,-5 4 16,8 13 0,-7-1 0,-4-10 0,1-4 15,-4 20 0,3-7 0,-6-8 0,0-4 16,0-1 0,0 3 0,4-3 0,-8 0 16,4-2 0,0 0 0,0-5 0,-3-3 15,3 0 0,0-7 0,0-8 0,0 16 16,0-16 0,-3 15 0,3-15 0,0 0 0,0 12 15,0-12 0,0 0 0,0 0 0,0 0 16,0 0 0,-3 13 0,3-13 0,0 0 16,0 0 0,0 0 0,0 0 0,0 0 15,0 0 0,-13-33 0,13 33 0,-4-26 16,4 10 0,4 2 0,-4-6 0,6-4 0,-3 1 16,4 0 0,3-4 0,0 4 15,3 0 0,1-4 0,-1 0 0,14-4 0,5-5 16,-6 0 0,1 8 0,-4 5 0,-1 0 15,-2 2 0,3 2 0,11-6 0,-4 0 16,-7 9 0,0 1 0,0 0 0,-4 3 16,7 1 0,0 1 0,1 2 15,-3 0 0,2 1 0,4-1 0,-4 4 16,3 1 0</inkml:trace>
  <inkml:trace contextRef="#ctx0" brushRef="#br0">14341 1112 0,'0'0'0,"-10"-9"15,10 9 0,0 0 0,-10-9 0,10 9 16,0 0 0,0 0 0,-10-9 0,10 9 16,0 0 0,0 0 0,0 0 0,0 0 15,0 0 0,26-11 0,-26 11 0,30-4 16,-1 8 0,-3-8 0,-3 8 0,-23-4 15,36 0 0,-19 0 0,-17 0 0,23 5 16,-23-5 0,21 6 0,-21-6 0,13 9 16,-13-9 0,10 9 0,-10-9 0,3 10 15,-3-10 0,0 22 0,-3-10 0,0-1 16,-1 1 0,-2 1 0,2-3 0,1 2 16,0 1 0,-4-3 0,7 4 0,0-14 15,-5 25 0,2-14 0,3 3 0,0-1 0,3 2 16,1 8 0,1 0 0,4 1 0,1 0 15,3-2 0,0-1 0,1 0 16,2 1 0,0-1 0,-3 1 0,0-8 0,-3 1 16,-3-1 0,3-2 0,-4-1 0,1 2 15,-1-3 0,1 2 0,-1-3 0,-6-9 0,7 15 16,-7-10 0,0-5 0,6 15 0,-6-15 16,0 8 0,0-8 0,0 0 15,0 0 0,0 15 0,0-15 0,-19 10 0,19-10 16,-23 8 0,6-8 0,17 0 0,-42 3 15,22-3 0,-6-3 0,3-3 0,4 4 16,4-3 0,2-3 0,0 3 0,13 5 16,-23-15 0,13 4 0,0 5 0,10 6 15,-13-20 0,10 11 0,3 9 16,0-18 0,0 18 0,6-21 0</inkml:trace>
  <inkml:trace contextRef="#ctx0" brushRef="#br0">14985 976 0,'-13'-6'0,"13"6"0,0 0 16,0 0 0,0 0 0,0 0 15,0 0 0,0 0 0,0 0 0,0 0 0,0 0 16,0 0 0,0 0 0,0 0 16,0 0 0,21 36 0,2-27 0,7 2 15,-1-3 0,17 2 0,-7 0 0,-3-5 0,-8 3 16,2-5 0,-1 1 0,4-2 0,-7 1 15,-3 0 0,-7 0 0,-16-3 0,30 0 16,-30 0 0,22 4 0,-22-4 0,17 1 16,-17-1 0,0 0 0,18 4 0,-18-4 15,0 0 0,13 5 0,-13-5 0,10 10 0,-10-10 16,6 15 0,1-7 0,-4 7 16,0-1 0,1 13 0,-1-1 0,-3 1 15,3 1 0,0 14 0,-3-5 0,7 5 0,-7-2 16,-3-1 0,3-13 0,-4 3 0,1-3 15,3 1 0,-3-1 0,3-2 0,-3 2 16,3-2 0,-4 2 0,4-8 0,0-1 16,-3-3 0,3 1 0,-3 0 15,3 0 0,-3-3 0,3-12 0,3 23 0,-6-9 16,-1 1 0,4-15 0,0 20 0,-3-7 16,0-5 0,3 1 0,0-9 0,-4 21 15,4-14 0</inkml:trace>
  <inkml:trace contextRef="#ctx0" brushRef="#br0">15010 1524 0,'0'0'0,"0"0"0,0 0 0,6-15 0,-6 15 16,0 0 0,10-6 0,-10 6 0,0 0 16,26-5 0,-26 5 0,43-3 15,-14 1 0,1 2 0,22 0 0,-4 2 16,1-2 0,3 3 0,-13-1 0,14 5 16,-16-1 0,12 0 0,0 3 0,-9-4 0,9 1 15,-12-1 0,-4-5 0,0 4 0,-10-4 16</inkml:trace>
  <inkml:trace contextRef="#ctx0" brushRef="#br0">16245 962 0,'6'-11'0,"-6"11"0,0 0 16,0 0 0,0 0 0,10-12 0,-10 12 16,0 0 0,0 0 0,0 0 0,0 0 15,0 0 0,0 0 0,0 0 0,0 0 16,0 0 0,0 0 0,-10 46 0,7-22 0,-7 6 15,-3 13 0,-6 0 0,2 8 0,-6-1 16,4 2 0,-2 4 0,-2 0 0,3-1 16,4-2 0,3-1 0,-4 1 0,7-3 15,-3 0 0,7-2 0,6-5 0,-4-2 16,4-3 0,0-9 0,4-2 0,2-2 16,-2 3 0,5-2 0,8-3 0,-4 0 15,6 0 0,14 11 0,5-5 0,1-4 16,7-4 0,-4-3 0,4-3 0,3-7 0,-11-1 15,-5-5 0,-4-2 0,1 0 0,-4-2 16,3-5 0,-6-1 0,3-5 0,-11 5 16,1-4 0,-6 1 0</inkml:trace>
  <inkml:trace contextRef="#ctx0" brushRef="#br0">15793 1380 0,'0'0'0,"0"0"0,0 0 0,0 0 16,0 0 0,0 0 0,0 0 0,0 0 0,-9-9 16,9 9 0,0 0 0,0 0 15,0 0 0,0 0 0,0 0 0,0 0 16,0 0 0,0 0 0,0 0 0,0 0 16,0 0 0,0 0 0,0 0 0,0 0 15,0 0 0,0 0 0,0 0 0,0 0 0,32-16 16,-6 9 0,1 7 0,2-2 0,2 2 15,25-6 0,-7 2 0,3 4 0,4 0 16,-5 4 0,-2-4 0,-10 6 0,-6-4 16,-10-2 0,-4 0 0,-1 3 0,-18-3 15,26 4 0,-26-4 0,20 0 0,-20 0 16,0 0 0,20 6 0,-20-6 0,0 0 0,0 0 16,0 0 0,23 0 0,-23 0 15,0 0 0,0 0 0,0 0 0,0 0 0,0 0 16,0 0 0,0 0 0,16 2 0</inkml:trace>
  <inkml:trace contextRef="#ctx0" brushRef="#br0">17531 1149 0,'0'0'0,"0"0"0,0 0 16,0 0 0,0 0 0,0 0 0,0 0 16,0 0 0,0 0 0,0 0 0,0 0 0,0 0 15,0 0 0,0 0 0,0 0 16,0 0 0,0 0 0,3 12 0,-3-12 0,0 0 15,0 0 0,0 0 0,0 0 0,0 0 16,0 0 0,0 0 0,0 0 0,0 0 16,0 0 0,0 0 0,0 0 0,0 0 15,23 2 0,-7 3 0,14-10 0,3 10 16,19-3 0,0-2 0,2-2 0,2 2 0,-20 0 16,0 2 0,-7-4 0,-3 2 15,-1 0 0,-5 0 0,-20 0 0,32-7 0,-32 7 16</inkml:trace>
  <inkml:trace contextRef="#ctx0" brushRef="#br0">18483 774 0,'0'0'0,"0"0"0,0 0 0,0 0 15,0 0 0,0 0 0,0 0 0,0 0 16,0-15 0,0 15 0,0 0 0,0 0 15,0 0 0,16-7 0,-16 7 0,23-3 0,-6-1 16,-17 4 0,32-3 0,-9 0 0,0 3 16,-23 0 0,33-2 0,-33 2 0,23 0 15,-23 0 0,18 2 0,-18-2 0,13 6 16,-13-6 0,6 12 0,-6-12 16,0 0 0,-3 23 0,0-11 0,-4-1 0,4 4 15,-4-2 0,4 1 0,-3-2 0,2 2 16,-1 10 0,2-7 0,3 1 0,-3-3 15,3 2 0,3 3 0,0 4 0,2 0 16,2 0 0,3-4 0,-4 0 0,4 4 16,3-4 0,-6-3 0,-1-2 0,1-2 0,-1-3 15,-2 2 0,-1 1 0,-3-13 0,6 19 16,-6-7 0,0-12 0,-3 18 0,3-18 16,-10 17 0,4-9 0,-1 5 0,-12 2 15,2-3 0,-6 2 0,2-3 0,-2-2 16,4-4 0,2 4 0,1-3 0,16-6 15,-23 6 0,23-6 0,-13 3 0,13-3 16,0 0 0,0 0 0,0 0 0</inkml:trace>
  <inkml:trace contextRef="#ctx0" brushRef="#br0">18292 859 0,'0'-14'0,"0"14"0,0 0 0,-4-14 0,4 14 16,0 0 0,0 0 0,4-15 0,-4 15 16,0 0 0,0 0 0,3-15 15,-3 15 0,0 0 0,6-13 0,-6 13 0,0 0 16,0-14 0,0 14 0,0 0 0,4-9 16,-4 9 0,0 0 0,0 0 0,0 0 15,0 0 0,3-13 0,-3 13 0,0 0 16,0 0 0,0 0 0,0 0 0,0 0 15,0 0 0,0 0 0,0 0 0,0 0 16,0 0 0,3 55 0,-9-29 0,2 3 0,-2 14 16,-1 3 0,1 0 0,-4 3 0,3-1 15,-2-2 0,-1-2 0,3 0 0,-3 0 16,1 0 0,5-9 0,3-2 0,-3-3 16,1-5 0,0-1 0,3 3 0</inkml:trace>
  <inkml:trace contextRef="#ctx0" brushRef="#br0">19767 976 0,'17'-2'0,"-17"2"0,0 0 0,0 0 15,0 0 0,13-9 0,-13 9 0,19-3 16,-19 3 0,22-11 0,4 1 0,-10-1 16,10 1 0,-3 0 0,0-5 0,0 2 15,0 2 0,-10 2 0,3-2 0,-3 3 16,0-2 0,-8 0 0,5 3 0,-10 7 0,10-15 16,-10 15 0,3-13 0,-3 13 15,0 0 0,0 0 0,-13-16 0,0 9 16,13 7 0,-24-1 0,24 1 0,-33 0 0,33 0 15,-26 1 0,26-1 0,-30 9 0,17-3 16,3 2 0,-3 5 0,3-4 0,4 4 16,-4 9 0,4-1 0,2 1 0,1 2 15,6 0 0,4 2 0,-1 1 0,1-5 16,6 6 0,0-8 0,-3 3 0,3-2 0,-3 0 16,0-5 0,-4-1 0,1-2 15,-1-3 0,-6-10 0,3 18 0,-3-18 0,0 22 16,0-22 0,-3 19 0,0-9 0,-4 0 15,-12 9 0,-1-3 0,-3-1 0,0-6 16,0 7 0,1-8 0,0 3 0,3-1 16,2-8 0,1 4 0,3-4 0,0 7 15,13-9 0,-20 4 0,20-4 0,0 0 16,-29 2 0,29-2 0,0 0 0,0 0 16,-33-8 0,20-1 0,3 3 0,-3-2 15,0-1 0,-2-5 0,2-5 0,-7 3 16,1-5 0,2 2 0,1 4 0,-4 1 15,1-3 0,-1 2 0,4 2 0</inkml:trace>
  <inkml:trace contextRef="#ctx0" brushRef="#br0">21434 945 0,'12'-4'15,"-12"4"0,0 0 0,0 0 16,0 0 0,0 0 0,0 0 0,0 0 0,0 0 16</inkml:trace>
  <inkml:trace contextRef="#ctx0" brushRef="#br0">2576 7716 0,'0'0'0,"0"0"0,0 0 0,0 0 15,-21 0 0,21 0 0,0 0 0,0 0 16,0 0 0,0 0 0,0 0 0,0 0 15,0 0 0,0 0 0,0 0 0,0 0 16,0 0 0,0 0 0,0 0 0,0 0 0,0 0 16,0 0 0,0 0 0,0 0 0,0 0 15,0 0 0,0 0 0,0 0 0,0 0 16,0 0 0,0 0 0,0 0 0,0 0 16,0 0 0,0 0 0,0 0 0,0 0 15,0 0 0,0 0 0,0 0 0,0 0 16,0 0 0,0 0 0,0 0 0,0 0 15,0 0 0,0 0 0,0 0 0,0 0 16,0 0 0,38-35 0,-12 26 0,-3 0 0,3 4 16,0-1 0,0 2 0,4 2 15,-1 2 0,-4 0 0,4 0 16,-29 0 0,49 2 0,-26 2 0,-3 2 0,3 3 0,-4-2 16,-2 0 0,-1 4 0,-3 1 15,5 2 0,-5 1 0,-3 0 0,0-1 0,0 9 16,-7-1 0,4 2 0,-7 1 0,-4 2 15,1 0 0,-4-4 0,-2 6 0,-4-6 16,-1 4 0,0-4 0,-3 4 0,1-6 16,3-2 0,0 1 0,0-5 0,3-3 15,3-4 0,1 2 0,6-10 0,-13 12 0,13-12 16,-10 12 0,10-12 0,-7 6 0,7-6 16,0 0 0,0 0 0,0 0 0,0 0 15,0 0 0,0 0 0,0 0 0,0 0 16,0 0 0,0 0 0,0 0 0,27-41 15,-18 32 0,8-12 0,-1 1 0,0-1 16,-2 0 0,5-2 0,-1 0 0,8-12 16,-6 6 0,0 0 0,-1 4 0,-2 0 15,-4 0 0,0 0 0,3 1 0,0 0 16,-2-2 0,-1 2 0,0 1 0,-3 0 16,-1 2 0,3-5 0,-2 6 0,-1 2 15,-2-5 0,0 4 0,2 5 0,-9 14 16,10-23 0,-10 23 0,10-22 0,-10 22 15,3-14 0,-3 14 0,0 0 0,7-17 0,-7 17 16,0 0 0,0 0 0,6-18 0,-6 18 16,0 0 0,0 0 0,0 0 0,0 0 15,0 0 0,0 0 0,0-20 0,0 20 16,0 0 0,0 0 0,0 0 0,0 0 16,0 0 0,0 0 0,0 0 0,0 0 15,-49 26 0,36-18 0,3 4 0,-8 6 16,5 2 0,0 5 0,-3-6 0,6 5 15,-3-2 0,0 2 0,6 0 0,1 7 0,-1-4 16,1 0 0,6 1 0,-4 0 0,4 2 16,4-4 0,6 19 0,3-14 15,-4-4 0,1-4 0,3 0 0,4 1 0,-1-1 16,0 0 0,-1-4 0,8 0 0,0 0 16,3-3 0,13 4 0,-6 2 0,-3-9 15,-4 0 0,2-2 0,-2-1 0,0-1 16,-3-1 0,-4-2 0,-19-6 0,33 12 15,-33-12 0,20 9 0,-20-9 0,0 0 16,26 6 0,-26-6 0,0 0 0,0 0 16,23 5 0,-23-5 0,0 0 0,0 0 0,0 0 15,0 0 0,0 0 0,0 0 0,0 0 16,0 0 0,0 0 0,0 0 0,0 0 16,0 0 0,0 0 0</inkml:trace>
  <inkml:trace contextRef="#ctx0" brushRef="#br0">3867 8083 0,'0'0'15,"0"0"0,0 0 0,0 0 0,0 0 16,0 0 0,0 0 0,0 0 0,0 0 0,33 31 16,-33-31 0,3 27 0,4-12 15,-7-15 0,6 36 0,-2-12 0,-1 0 16,0 0 0,0-2 0,1 2 0,-1-5 0,-3-3 15,3 7 0,-3-4 0,0-19 0,0 28 16,0-28 0,3 24 0,-3-24 0,0 24 16,0-24 0,0 0 0,-3 24 0,3-24 15,0 0 0,3 15 0,-3-15 0,0 0 16,0 0 0,0 0 0,0 20 0,0-20 16,0 0 0,0 0 0,0 0 0,0 0 15,0 0 0,0 0 0,0 0 0,0 20 16,0-20 0,0 0 0,0 0 0,0 0 15,0 0 0,0 0 0,0 0 0,0 0 16,4 20 0,-4-20 0,0 0 0</inkml:trace>
  <inkml:trace contextRef="#ctx0" brushRef="#br0">2879 9245 0,'0'0'0,"0"0"0,0 0 0,0 0 15,0 0 0,65-15 0,-51 9 0,12 4 0,-7-5 16,-19 7 0,31-2 0,-31 2 16,33 6 0,-33-6 0,23 15 0,0 1 15,-3 2 0,-7 6 0,0-1 0,-3 6 0,-1 13 16,-2-7 0,-4 5 0,0 4 0,-3-9 15,-3-5 0,0-5 0,3-1 0,-3-3 16,3-3 0,0-3 0,0-15 0,-4 23 16,4-23 0,0 15 0,0-15 0,-3 12 15,3-12 0,0 0 0,0 0 0,0 0 16,0 0 0,0 0 0,0 0 0,20-54 16,-7 10 0,0-2 0,0-9 0,3 2 15,-1 3 0,5-4 0,-7 2 0,3 5 16,-6 3 0,0 12 0,-4 3 0,1 2 15,-4 11 0,4 1 0,-7 15 0,6-20 0,-6 20 16,4-15 0,-4 15 0,0 0 0,0 0 16,0 0 0,0 0 0,0 0 0,3-13 15,-3 13 0,0 0 0,0 0 0,-7 67 16,4-37 0,0-4 0,-1 18 0,1-5 16,3-8 0,0-4 0,-3 3 0,3-1 15,6-2 0,-6-2 0,4 2 0,6 2 16,-7-6 0,7 4 0,-1-4 0,5 0 15,-1 1 0,0-1 0,0-5 0,-3 0 0,6-1 16,4-2 0,-6-3 0,3-4 0,2-4 16,-19-4 0</inkml:trace>
  <inkml:trace contextRef="#ctx0" brushRef="#br0">3815 9485 0,'0'0'16,"6"-14"0,-6 14 0,0 0 0,13-10 16,-13 10 0,0 0 0,23 0 0,-23 0 15,0 0 0,36 12 0,-36-12 0,20 15 0,-10 0 16,3 3 0,0 1 0,-5 8 0,-1-4 16,-1 5 0,-3-3 0,1 1 0,-1-3 15,-3 4 0,0-4 0,0-5 0,0 0 16,0-4 0,0-14 0,-3 21 0,3-21 15,0 18 0,0-18 0,0 0 0,3 17 16,-3-17 0,0 0 0,3 13 0,-3-13 16,0 0 0,26 1 0,-26-1 15,40-1 0,-14-6 0,0 1 0,0 4 0,-6-2 16,-20 4 0,29-6 0,-29 6 0</inkml:trace>
  <inkml:trace contextRef="#ctx0" brushRef="#br0">3295 10653 0,'0'0'0,"0"0"0,0 0 15,0 0 0,0 0 0,0 0 0,0 0 16,0 0 0,0 0 0,0 0 0,0 0 15,0 0 0,55-37 0,-55 37 0,23-10 16,-23 10 0,0 0 0,30-2 0,-30 2 16,0 0 0,32 14 0,-32-14 0,23 33 0,-13-9 15,0-2 0,0 2 0,-7-1 0,-1 1 16,1 1 0,0-6 0,-3 7 0,-3-2 16,6-7 0,-3-17 0,3 27 0,-3-27 15,0 21 0,0-21 0,0 0 0,0 20 16,0-20 0,4 8 0,-4-8 0,0 0 15,0 0 0,0 0 0,0 0 0,0 0 16,39-64 0,-16 17 0,-7 1 0,7-5 16,0 8 0,-10 1 0,3 10 15,-9 8 0,3 5 0,-7 0 0,-3 19 0,10-22 16,-10 22 0,3-19 0,-3 19 0,0 0 0,7-17 16,-7 17 0,0 0 0,0 0 15,0 0 0,0 0 0,0 0 0,0 0 16,0 0 0,0 0 0,0 0 0,-7 79 0,4-56 15,0 2 0,-1-2 0,4 0 0,0 3 16,0-2 0,-3-1 0,13 1 0,-7-1 16,4 0 0,-1 0 0,4 0 0,-2 2 15,2-8 0,0-2 0,-10-15 0,19 20 16</inkml:trace>
  <inkml:trace contextRef="#ctx0" brushRef="#br0">3993 10894 0,'0'0'16,"0"0"0,3-17 0,-3 17 0,0 0 16,0 0 0,0 0 0,7-19 0,-7 19 15,0 0 0,0 0 0,16-18 0,-16 18 16,23-11 0,-23 11 0,20-11 0,-20 11 15,19-10 0,-19 10 0,0 0 0,23-5 16,-23 5 0,0 0 0,0 0 0,0 0 0,0 0 16,33 23 0,-33-23 0,13 22 0,-13-22 15,7 22 0,-7-22 0,6 24 0,-2-12 16,2 0 0,-6-12 0,7 23 0,-6-12 16,6 1 0,-1 2 0,7 7 0,1 0 15,-1-5 0,0 5 0,6 0 0,-2 2 16,2-4 0,-6 1 0,4 0 0,-4 0 15,0-2 0,0 4 0,0-3 0,-6-4 16,-1-1 0,1-2 0,-4 0 0,-3-12 0,3 23 16,-3-11 0,0-12 0,-3 26 15,-7-6 0,-3 4 0,-7-4 0,1-1 16,-17 10 0,6-6 0,1-8 0,-14 6 16,12-11 0</inkml:trace>
  <inkml:trace contextRef="#ctx0" brushRef="#br0">3468 11878 0,'0'0'0,"0"0"0,0 0 16,0 0 0,25-56 0,-3 41 0,-2 4 15,3 2 0,3-1 0,-10 5 0,1 0 16,-17 5 0,33 0 0,-33 0 0,29 9 16,-16-1 0,3 10 0,-1-3 0,2 4 15,-8 5 0,1 0 0,-3 3 0,-1-2 16,-2 2 0,2-2 0,-6 2 0,3-4 15,-3 2 0,0-9 0,0-16 0,4 30 0,-4-30 16,3 20 0,-3-20 0,0 15 0,0-15 16,3 9 0,-3-9 0,0 0 0,0 0 15,0 0 0,0 0 0,0 0 0,30-53 16,-11 12 0,-2-3 0,-1-6 0,0 6 16,-3 13 0,-3 1 0,-3 6 0,-4 5 15,4 4 0,-4 0 0,0 4 0,-3 11 16,7-19 0,-7 19 0,0 0 0,0 0 15,0 0 0,0 0 0,0 0 0,0 0 0,0 0 16,0 0 0,0 0 0,-17 63 0,14-41 16,0 2 0,-4 2 0,4-5 0,0 5 15,3-2 0,-4-1 0,4 0 16,4 1 0,2-4 0,1 5 0,3-9 0,-1-1 16,0 0 0,0-7 0,4 2 0,-13-10 15,27 8 0</inkml:trace>
  <inkml:trace contextRef="#ctx0" brushRef="#br0">4335 11802 0,'3'-12'0,"-3"12"16,0 0 0,0 0 0,7-13 0,-7 13 15,0 0 0,0 0 0,0 0 0,0 0 16,0 0 0,0 0 0,0 0 0,6 40 15,-6-17 0,0 3 0,0-2 0,0-1 16,0 3 0,0-4 0,4 3 0,-4-2 16,3 1 0,-3-4 0,3-2 0,0-3 15,1 8 0,2-5 0,-2-3 0,2 0 16,4-1 0,-4 7 0,4-5 0,-2 3 16,-1-5 0,6 6 0,-3-2 0,0-3 15,0 6 0,-1-4 0,-2 1 0,-1-3 16,4 5 0,-3-2 0,-7-18 0,13 31 0,-7-19 15,-6-12 0,7 27 0,0-13 0,-4 9 16,-3 0 0,3-4 0,-3-19 0,-10 40 16,-3-16 0</inkml:trace>
  <inkml:trace contextRef="#ctx0" brushRef="#br0">3650 13187 0,'0'0'15,"-7"-18"0,7 18 0,0 0 0,0 0 16,-7-18 0,7 18 0,0 0 0,0 0 15,0 0 0,0 0 0,0 0 0,17-17 16,-17 17 0,0 0 0,0 0 0,0 0 0,0 0 16,73 35 0,-50-17 0,-6 5 0,-1 0 15,4 2 0,3 14 0,-4 1 0,-6-9 16,-3-4 0,-3-4 0,-1 0 0,1 2 16,-4-8 0,0-3 0,-3 1 0,0-15 15,4 23 0,-4-23 0,3 18 0,-3-18 16,0 0 0,3 15 0,-3-15 0,0 0 15,0 0 0,0 0 0,0 0 0,0 0 16,0 0 0,36-79 0,-24 31 0,7 2 0,4-1 16,-7 7 0,-2-2 0,-5 13 15,1 2 0,0 7 0,-3 2 0,-1 6 16,-6 12 0,7-24 0,-7 24 0,0 0 0,9-16 16,-9 16 0,4-9 0,-4 9 15,0 0 0,0 0 0,0 0 0,0 0 0,0 0 16,0 0 0,0 47 0,0-21 0,-4 0 15,4-3 0,-3 4 0,3 0 0,0-5 16,0 6 0,0-6 0,3 6 0,1-3 16,-1-4 0,0-1 0,4-2 0,-7-18 15,10 26 0,3-6 0,0-5 0,0 0 0,-3-7 16,3-1 0,-13-7 0</inkml:trace>
  <inkml:trace contextRef="#ctx0" brushRef="#br0">4425 13441 0,'0'0'16,"0"0"0,0 0 0,3-16 0,-3 16 16,0 0 0,0 0 0,0 0 0,0 0 15,0 0 0,0 0 0,0 0 0,0 0 16,0 0 0,0 0 0,0 0 0,0 0 15,0 0 0,7 56 0,-7-56 0,10 39 0,-7-14 16,7 0 0,0 0 0,-1-2 0,4 4 16,10 12 0,-3-9 0,-4-1 0,1-5 15,-1 0 0,0 3 0,1-8 0,-1 7 16,-4-2 0,11 14 0,-7-12 0,-3-3 16,-3-2 0,0 0 0,-7-3 0,3-3 15,-6-15 0,7 31 0,-7-31 0,-3 27 16,3-27 0,-17 36 0,4-20 0,-3 4 15,-7-5 0,2-7 0,-5 7 0,-1-2 0,1-11 16,26-2 0,-55-5 0,25-5 0,4-5 16</inkml:trace>
  <inkml:trace contextRef="#ctx0" brushRef="#br0">4422 13516 0,'19'-12'15,"1"-1"0,-4 5 0,-16 8 0,33-17 16,-17 10 0,1 4 0,-17 3 0,39-8 16,-39 8 0,33-7 0</inkml:trace>
  <inkml:trace contextRef="#ctx0" brushRef="#br0">3769 14646 0,'0'0'0,"0"0"0,0 0 0,0 0 15,0 0 0,0 0 0,0 0 0,0 0 16,0 0 0,0 0 0,0 0 0,0 0 0,0 0 15,0 0 0,0 0 0,0 0 0,69 11 16,-59 1 0,6 5 0,0 8 0,-6-6 16,0 8 0,0-1 0,0 0 0,-4 19 15,1-5 0,-4-7 0,-3-4 0,0-6 16,3 1 0,-3-1 0,0-6 0,0-17 16,0 24 0,0-24 0,0 20 0,0-20 15,0 0 0,0 0 0,0 21 0,0-21 16,0 0 0,0 0 0,0 0 0,0 0 0,0 0 15,38-56 0,-15 16 0,-4-4 0,-2 3 16,-1 2 0,0 5 0,1 5 0,-7 9 16,-4-5 0,1 5 0,-1 2 15,1 3 0,-7 15 0,6-23 0,-6 23 0,7-23 16,-7 23 0,10-15 0,-10 15 0,0 0 16,3-20 0,-3 20 0,0 0 0,0 0 15,0 0 0,0 0 0,0 0 0,0 0 16,0 0 0,0 0 0,0 0 0,0 0 15,-13 73 0,3-32 0,-3 4 0,3-2 16,0 1 0,7-9 0,-4 9 0,1-7 0,6-4 16,0-7 0,0 1 0,3 1 0,0 0 15,4-2 0,3-2 0,-4-1 0,7-2 16,-3-5 0,3-1 0,-13-15 0,27 18 16,-27-18 0,24 5 0,-24-5 0,30-3 15,-30 3 0,45-16 0</inkml:trace>
  <inkml:trace contextRef="#ctx0" brushRef="#br0">4384 15181 0,'16'-11'0,"-6"-5"15,-10 16 0,8-17 0,-8 17 0,0 0 16,7-17 0,-7 17 0,0 0 0,0 0 0,0 0 16,0 0 0,0 0 0,0 0 15,0 0 0,0 0 0,0 0 0,0 0 16,0 0 0,-10 56 0,5-31 0,-1 5 0,-1 14 16,1 4 0,-1-2 0,7-3 15,-3-8 0,3-2 0,0-7 0,3 1 0,0 0 16,4-4 0,-1-2 0,1-5 0,1 3 15,-1-8 0,-7-11 0,19 20 0,-19-20 16,23 15 0,-23-15 0,23 6 0,-10-6 16,-13 0 0,0 0 0,0 0 0,36-8 15,-36 8 0,0 0 0,17-13 0,-17 13 0,0 0 16,6-17 0,-6 17 0,0 0 0,0-18 16,0 18 0,0 0 0,-10-23 15,4 15 0,6 8 0,-10-21 0,0 12 0,10 9 16,-13-26 0,0 4 0,6 0 0,-6-22 15,7-14 0,9-31 0,7-10 0</inkml:trace>
  <inkml:trace contextRef="#ctx0" brushRef="#br0">4306 8527 0,'-4'-18'16,"4"3"0,4 2 0,-4 13 15,6-22 0,-3 14 0,-3 8 0,7-21 16,-1 14 0,1-6 0,9-4 0,7-1 0,0 1 16,-2-1 0,9 0 0,9-5 0,0 0 15,-3 4 0,-6 5 0,-4-1 0,2 3 16,1-2 0,-2-1 0,2 4 0,0-4 16,-2 3 0,15-4 0,-9-3 0,-5 4 15,1 7 0,1-5 0,12-7 0,-9 5 16,-7 5 0,-3-3 0,-7 7 0,-1-2 15,-2 6 0,0-5 0,-13 7 0,16-6 16,-16 6 0,0 0 0,23 0 0,-23 0 0,20 15 16,-10-7 0,6 13 0,1 6 0,5 17 15,5 7 0,-11 8 0,13 32 16,-11 12 0,9 5 0,-11 6 0,10 86 16,-6-63 0,-17-20 0,7 98 0,-4-13 15,1-65 0,-7-23 0,0 92 0,-3-67 0,3-24 16,0 90 0,-4-77 0,1-13 0,3 81 15,0-63 0,-3-33 0,6 4 0,-3 2 16,3-1 0,1-1 0,-4 6 0,0-7 16,0 1 0,-4-1 0,1 0 0,0 0 15,-4-1 0,7-3 0,0 3 0,7-2 0,-1 3 16,-6 0 0,4 0 0,-8-14 0,8 17 16,-1 7 0,-3-6 0,0 2 15,0 0 0,3-5 0,1 0 0,5 0 0,1-2 16,0 2 0,-4-5 0,8-5 0,-1-4 15,-7 4 0,4-24 0,0-13 0,-2 2 16,-1-4 0,-1-1 0,-3-6 0,1-2 16,-4 2 0,6-13 0,-3-6 0,-3 1 15,4-4 0,-4 3 0,3-3 0,-3 0 16,0 3 0,0-5 0,0 3 0,3 1 16,-3 0 0,-3 1 0,3-4 0,-3 5 15,-1 15 0,1-11 0,0 11 0,0-1 16,-4-9 0,4-4 0,0-4 0,-1-1 15,4 1 0,-3-1 0,1-5 0,-1-4 16,0-2 0,0-3 0,3-12 0,0 16 0,0-16 16,-10 13 0,10-13 0,0 0 0,0 0 15,-49-13 0,13-13 0,-4-8 0</inkml:trace>
  <inkml:trace contextRef="#ctx0" brushRef="#br0">2477 7983 0,'-7'-12'15,"7"12"0,0 0 0,0 0 0,0 0 16,-7-15 0,7 15 0,0 0 0,0 0 16,0 0 0,0 0 0,0 0 15,0 0 0,-6-12 0,6 12 0,0 0 0,0 0 16,0 0 0,0 0 0,0 0 0,-23-5 16,23 5 0,-26-3 0,26 3 0,-39-3 15,39 3 0,-38 3 0,38-3 0,-36 3 16,36-3 0,-29 2 0,15 1 0,14-3 15,-29 10 0,29-10 0,-26 8 0,13-1 0,0 0 16,0 2 0,-7 6 0,-3 3 0,8-1 16,-1 1 0,0 2 0,2 4 0,1 0 15,0 2 0,0-1 0,7 5 0,-7 11 16,0 5 0,3 5 0,0-2 0,3 1 16,4 5 0,-3 4 0,-1 32 0,7-23 15,-3 23 0,3-1 0,-4 1 0,4 0 16,7 0 0,-7 6 0,3-1 0,7 1 15,-3-4 0,-1 7 0,1-3 0,3 3 0,-4-4 16,4 1 0,3-1 0,-10-5 0,7 3 16,3 0 0,3 2 0,1-2 15,-1-3 0,-3-1 0,-1-3 0,-2-16 16,-1-13 0,1 2 0,3 34 0,-3 5 0,6-8 16,-2 4 0,-5-25 0,-2-11 0,-4 4 15,4-2 0,6 36 0,-3 3 0,-4-4 16,4 1 0,-3-7 0,2 1 0,-2-20 15,-4-6 0,7 31 0,0 4 0,-4 1 16,1-4 0,-1-3 0,-2 1 0,-4-26 16,0-7 0,0 25 0,3-15 0,-3-14 0,7 33 15,-7-24 0,0-11 0,0-2 0,0 3 16,0-5 0,3 1 0,-6-7 0,3 8 16,-7-5 0,4 5 0,3-2 0,0-3 15,0 1 0,-4 9 0,4-6 0,-3 2 16,0-1 0,3-2 0,3-6 0,-3 2 15,3-4 0,-3 2 0,4-11 0,-1 9 16,-3-9 0,0-2 0,3-6 0,-3 2 16,4 1 0,-1-7 0,-2 3 0,3-1 0,-1 3 15,0-12 0,4 11 0,-4 0 16,0-6 0,4 4 0,-1-1 0,1-4 16,3 0 0,0 1 0,-1 1 0,4-2 15,1 0 0,5-2 0,1 3 0,3-5 16,16 8 0,8 0 0,3-4 0,2 0 0,4-2 15,-2-3 0,4 1 0,5-4 0,-5 3 16,3-7 0,1 5 0,4-4 0,33-1 16,-27-4 0,-16-4 0,9-15 0</inkml:trace>
  <inkml:trace contextRef="#ctx0" brushRef="#br0">6576 11189 0,'0'0'0,"0"0"0,0 0 15,0 0 0,0 0 0,0 0 0,0 0 16,0 0 0,0 0 0,0 0 0,0 0 16,-29-11 0,29 11 0,0 0 0,0 0 15,0 0 0,0 0 0,0 0 0,0 0 16,0 0 0,0 0 0,0 0 0,0 0 16,0 0 0,0 0 0,56-27 0,-27 21 15,-3-2 0,4 1 0,-6 2 0,2 0 16,0 0 0,-9 4 0,-17 1 0,29 1 15,-29-1 0</inkml:trace>
  <inkml:trace contextRef="#ctx0" brushRef="#br0">6570 11482 0,'0'0'0,"0"0"16,-7 9 0,7-9 0,0 0 0,0 0 15,0 0 0,0 0 0,0 0 0,0 0 16,0 0 0,53-3 0,-24-3 0,17-2 0,-5 4 16,-5-4 0,16-3 0</inkml:trace>
  <inkml:trace contextRef="#ctx0" brushRef="#br0">8227 8410 0,'3'-11'0,"-3"11"0,0 0 15,0 0 0,0 0 0,0 0 0,0 0 0,0 0 16,0 0 0,0 0 0,0 0 0,0 0 15,0 0 0,0 0 0,0 0 0,0 0 16,0 0 0,10-10 0,-10 10 0,0 0 16,0 0 0,0 0 0,0 0 0,0 0 15,0 0 0,0 0 0,0 0 0,0 0 16,0 0 0,0 0 0,0 0 0,-26-11 16,26 11 0,0 0 0,-30-3 0,30 3 15,-29-3 0,29 3 0,-29 0 0,29 0 16,-33 0 0,33 0 0,-38 0 0,12 3 15,0 0 0,6-3 0,-3 2 0,0-2 0,1 7 16,-5-5 0,4 2 0,9-2 16,-6 4 0,20-6 0,-29 3 0,29-3 0,-23 6 15,10-1 0,13-5 0,-23 8 0,10-7 16,13-1 0,-26 9 0,26-9 0,-17 4 0,17-4 16,-19 8 0,19-8 0,-14 6 15,14-6 0,0 0 0,-13 7 0,13-7 16,0 0 0,-9 8 0,9-8 0,0 0 0,-12 6 15,12-6 0,0 0 0,-10 10 0,10-10 16,0 0 0,-6 11 0,6-11 0,0 0 16,0 0 0,-10 14 0,10-14 0,0 0 15,-3 9 0,3-9 0,0 0 0,0 0 16,-7 11 0,7-11 0,0 0 0,0 0 16,0 0 0,-3 15 0,3-15 0,0 0 15,0 0 0,0 0 0,-3 9 0,3-9 16,0 0 0,0 0 0,0 0 0,0 0 15,0 0 0,-7 11 0,7-11 0,0 0 16,0 0 0,0 0 0,0 0 0,0 0 0,0 0 16,0 0 0,0 14 0,0-14 0,0 0 15,0 0 0,0 0 0,0 0 0,-3 12 16,3-12 0,0 0 0,0 0 0,3 18 16,-3-18 0,0 15 0,0-15 0,0 20 15,0-8 0,0-12 0,0 29 0,3-2 16,1-4 0,-4 6 0,3 0 0,0 0 15,-3 16 0,3-4 0,7 5 0,-7 1 0,4 0 16,-4 3 0,1-1 0,-1 6 0,-3-4 16,3 8 0,-3-3 0,7 2 0,-2 4 15,-2-1 0,0 31 0,0-23 16,-3-7 0,4 30 0,-1-23 0,-6-8 16,-1 31 0,8-2 0,-1-17 0,-3-11 0,0 3 15,3 28 0,-3-23 0,-3 21 0,3-27 16,0-8 0,3 0 0,-3-1 0,3 5 15,-6-6 0,0 2 0,13 0 0,-10-3 16,0 3 0,0-5 0,0 6 0,3-5 16,0 4 0,1-3 0,2 9 0,-6-6 0,-3-2 15,3 8 0,6-1 0,-6-1 0,-3 29 16,3 3 0,-3-22 0,6 24 0,-9-3 16,9 2 0,-6 4 0,3-3 0,6 5 15,-12-2 0,6 3 0,-4-4 0,-2-3 16,2 5 0,4-4 0,4-21 0,-8-15 15,4 4 0,0-1 0,0-2 0,4-1 16,2-2 0,-2 0 0,2 0 0,-6-3 0,3 2 16,1-9 0,2 4 0,-3 0 15,4 3 0,-4-4 0,7 1 0,-3 0 16,-4 0 0,3 2 0,4 1 0,0 0 0,-3 3 16,-1-6 0,4 2 0,-4 1 15,1 0 0,3 0 0,-4-4 0,4 1 0,-3-4 16,6-2 0,-7 1 0,1-1 0,-4 0 15,7-6 0,-10-2 0,7-8 16,-3-5 0,0 5 0,-1-6 0,4-1 0,-4 2 16,0-3 0,0-5 0,1 0 0,-1-1 15,-3-2 0,0-12 0,6 22 0,-2-12 0,-1 3 16,-3-13 0,10 20 0,-7-11 0,4-1 16,-4 4 0,7-1 0,0-5 0,9 12 15,4-3 0,20 6 0,-4-11 0,12 5 16,11-6 0,0-3 0,34 0 0,-17-18 15,19-7 0,2-17 0</inkml:trace>
  <inkml:trace contextRef="#ctx0" brushRef="#br0">9032 8732 0,'0'0'0,"0"-12"0,0 12 15,0 0 0,0 0 0,0 0 0,0 0 16,0-8 0,0 8 0,0 0 0,0 0 16,0 0 0,0 0 0,0 0 0,3-11 15,-3 11 0,0 0 0,3-12 0,-3 12 0,4-13 16,-4 4 0,3-2 0,4-1 0,-4 0 16,3 1 0,-2-1 0,-1-2 0,3 2 15,-2-3 0,-1 4 0,4-1 0,-4 0 16,0 1 0,4-2 0,-7 13 0,6-20 15,-3 13 0,-3 7 0,4-13 0,-4 13 16,6-15 0,-6 15 0,0 0 0,4-11 16,-4 11 0,0 0 0,0 0 0,3-13 15,-3 13 0,0 0 0,0 0 0,0 0 16,0 0 0,0 0 0,0 0 0,0 0 16,0 0 0,0 0 0,-7 39 0,1-15 15,-4 1 0,0 2 0,0-4 0,0 6 16,1-2 0,-1 0 0,0-2 0,3 0 0,1-2 15,-1 0 0,1-2 0,3-6 0,-1-1 16,3 0 0,-3-2 0,4-12 0,0 20 16,0-9 0,0-11 0,4 20 0,-3-10 15,-1-10 0,10 18 0,-3-9 0,6-1 16,-13-8 0,26 13 0,-13-7 0,3-1 0,-16-5 16,30 5 0,-30-5 0,29 3 15,-3-3 0,-26 0 0,36-5 0,-19 2 0,-17 3 16,24-15 0,-7 4 0,-1-4 0,-3 0 15,3-3 0,-2-2 0,2 0 0,-6 0 16,0 1 0,3 2 0,-4-3 0,-2 5 16,0 2 0,-1 3 0,-6 10 0,10-21 15,-10 21 0,3-14 0,-3 14 0,7-13 16,-7 13 0,0 0 0,0 0 0,6-14 16,-6 14 0,0 0 0,0 0 0,0 0 15,0 0 0,0 0 0,0 0 0,-3 56 16,-4-33 0,1 6 0,-7 19 0,3-16 15,0 14 0,0-11 0,4-1 0,-4-9 0,0 1 16,4 2 0,-1-2 0,1-1 0,-4-2 16,3 2 0,1-5 0,-1-3 0,1 1 15,2-4 0,1-2 0,3-12 0,-7 23 16,4-13 0,3-10 0,-6 15 0,6-15 16,0 0 0</inkml:trace>
  <inkml:trace contextRef="#ctx0" brushRef="#br0">9627 8859 0,'0'0'0,"14"8"16,-14-8 0,0 0 0,0 0 0,0 0 0,0 0 15,0 0 0,0 0 0,0 0 0,0 0 16,55-8 0,-55 8 0,21-10 0,-21 10 16,23-20 0,-10 10 0,4-10 0,-1 1 15,0-2 0,-2-3 0,-1 1 0,0 0 16,-3-5 0,3 3 0,-4-5 0,-2 4 15,0-1 0,-1 1 0,1 1 0,-1 1 16,1 0 0,-4 3 0,0 3 0,1 7 0,-1-4 16,-3 15 0,5-24 0,-2 17 15,-3 7 0,3-15 0,-3 15 0,0 0 16,4-18 0,-4 18 0,0 0 0,0 0 0,0-15 16,0 15 0,0 0 0,0 0 15,0 0 0,0 0 0,0 0 0,-25 44 0,12-23 16,0 5 0,-7 12 0,4 5 0,-1-9 15,1 7 0,0-10 0,9-1 0,-3-4 16,4 0 0,3 1 0,-1 0 0,1-2 16,3-1 0,0-2 0,3-3 0,1 1 15,2-5 0,7 5 0,-6-5 0,3-2 0,3-5 16,0 0 0,-13-8 0,26 13 0,-13-11 16,-13-2 0,33-2 0,-33 2 0,41-9 15,-18 0 0,-1-2 0,1-8 0,-3 0 16,0-6 0,6-10 0,-7 4 0,4-13 15,-3 2 0,-5 1 0,1 1 0,-6 4 16,0 8 0,-1-2 0,-2 4 0,0-1 16,-1 1 0,1 2 0,-4 0 0,3 8 15,-2-3 0,-1 5 0,0 2 0,1 0 16,-4 12 0,6-18 0,-6 18 0,0-13 16,0 13 0,0 0 0,7-15 0,-7 15 15,0 0 0,0 0 0,0 0 0,0 0 16,0 0 0,0 0 0,0 0 0,0 0 0,-13 46 15,6-22 0,4 3 0,-4 2 0,-3 14 16,1-1 0,-5-2 0,5 1 0,-1 3 16,0-11 0,7-4 0,-1-3 0,-2 1 15,3-1 0,-1-3 0,-1-1 0,2-6 16,0-1 0,3 0 0,0-15 0,0 24 16,0-24 0,0 21 0,0-21 0,-3 13 15,3-13 0,0 0 0,0 18 0,0-18 0,0 0 16,-4 17 0,4-17 0,0 0 0,0 0 15,4 16 0,-4-16 0,0 0 0,0 0 16,-4 19 0,4-19 0,-3 12 0,3-12 16,0 0 0,0 18 0,0-18 0,-6 20 15,2-7 0,4-13 0,-6 20 0,-1-9 16,7-11 0</inkml:trace>
  <inkml:trace contextRef="#ctx0" brushRef="#br0">10689 8724 0,'0'0'0,"-10"-6"0,10 6 0,-13-6 15,13 6 0,0 0 0,0 0 0,-10-7 16,10 7 0,0 0 0,0 0 0,0 0 16,0 0 0,0 0 0,0 0 0,0 0 0,0 0 15,82 15 0,-33-5 0,4-5 0,-3 5 16,9-8 0,-10 6 0,4-2 0,-16-6 16,-1 3 0,-6-3 0,-4 0 0,0 4 15,0-8 0,-6 8 0,-20-4 0,29-9 16,-16-1 0</inkml:trace>
  <inkml:trace contextRef="#ctx0" brushRef="#br0">11151 8545 0,'0'0'15,"0"0"0,0 0 0,-14 17 0,11-3 16,0-2 0,-4 11 0,1 2 0,-1-2 15,4 3 0,0 1 0,-1-4 0,1 3 16,3 3 0,0-5 0,3 3 0,1-4 16,2-3 0,1 4 0,6 0 0,0-8 15,7-1 0,-4-6 0,7-3 0</inkml:trace>
  <inkml:trace contextRef="#ctx0" brushRef="#br0">12080 8293 0,'0'0'0,"0"0"0,0 0 0,10-9 16,-10 9 0,0 0 0,0 0 0,0 0 16,0 0 0,0 0 0,-43 21 0,30-12 15,0-4 0,13-5 0,-21 10 0,7-5 16,1 1 0,13-6 0,-19 9 0,19-9 15,-20 5 0,20-5 0,0 0 0,0 0 0,-26-3 16,26 3 0,0 0 0,0 0 0,-7-15 16,7 15 0,0 0 0,0 0 0,4-17 15,-4 17 0,0 0 0,16-14 0,-16 14 16,10-6 0,-10 6 0,23-3 0,-23 3 16,0 0 0,46 11 0,-28 1 0,1 0 15,-2 6 0,5 5 0,-12-2 0,13 19 16,-13-7 0,-3-2 0,-1 11 0,-12 2 0,2-9 15,-9 8 0,3-7 0,1-3 0,-11 5 16,4-7 0,-1-4 0,1-6 0,-2-4 16,5-3 0,-4 7 0,-2-9 0,2-1 15,1-1 0,3-4 0,13-6 16,-26 0 0,26 0 0,-26-6 0,26 6 0,-23-15 16,10 3 0,6 4 0,-3-5 0,0 3 15,4-2 0,3-1 0,-4 5 16,7 8 0,-8-23 0,5 10 0,3 13 0,3-21 15,0 13 0,2-4 0,-5 12 0,16-15 16,-2 11 0,-1-3 0,13-1 0,0 2 0,3 0 16,-2 0 0,2 6 0,-3-3 0,2 3 15,1 3 0,-2-3 0,-1 3 0,0 0 16,0-3 0,-6 0 0,-20 0 0</inkml:trace>
  <inkml:trace contextRef="#ctx0" brushRef="#br0">12574 8539 0,'13'-9'0,"-13"9"0,0 0 0,0 0 0,0 0 16,13-6 0,-13 6 0,0 0 0,0 0 0,0 0 16,0 0 0,16-6 0,-16 6 0,0 0 15,0 0 0,17-9 0,-17 9 0,16-5 16,-16 5 0,23-10 0,-13 5 0,-10 5 15,21-11 0,-8 2 0,7-6 0,3 0 16,-7 4 0,-3-2 0,0 2 0,-3-4 16,3-2 0,-3 3 0,-4-4 0,1 3 0,-7 4 15,3-2 0,-3 1 0,0 12 0,-10-19 16,4 6 0,-4 5 0,0-1 0,-3 0 16,0 4 0,13 5 0,-23-10 0,7 8 15,16 2 0,-23-2 0,23 2 0,0 0 16,-34 8 0,21 0 0,3 1 0,3 3 15,-3 0 0,4 11 0,-4 0 0,7 4 16,-1-1 0,4 3 0,7 19 0,0-3 16,2 0 0,-2-10 0,3 6 0,0 3 15,3-2 0,-5-1 0,-2-7 0,1-3 16,-7-7 0,3 0 0,-3 2 0,-3-5 16,-4 6 0,1-6 0,-6-2 0,-4 2 15,-4-1 0,1-3 0,-21 10 0,8-12 16,6-2 0,-4-6 0,4 1 0,1-3 0,2-5 15,23 0 0,-36-5 0,23-5 0,0 5 16,-6-14 0,2 3 0,4-8 0,7-3 16,-1-14 0,10-3 0,11-1 0,2 0 15,10-3 0,3 11 0,7-5 0,5 4 0,-1 0 16,5 4 0</inkml:trace>
  <inkml:trace contextRef="#ctx0" brushRef="#br0">13120 8401 0,'0'0'0,"17"9"0,-8-1 15,3 2 0,4 7 0,1 7 0,-4-6 0,13 22 16,-7-7 0,-9-5 0,0 0 0,3 9 15,-3-5 0,-7-5 0,-3-4 0,4 3 0,-4-3 16,0-2 0,-4-7 0,1 1 0,3-2 16,-3-1 0,3-12 0,-7 15 0,7-15 15,0 0 0,-10 8 0,10-8 0,0 0 16,0 0 0,0 0 0,-16-33 0,13 10 16,-1-6 0,8-9 0,6-9 0,-1 2 15,8-1 0,2-1 0,8 3 0,2 1 16,2 7 0,2 0 0,-7 10 0,0 5 15,-3 4 0,0 6 0,-3 0 0</inkml:trace>
  <inkml:trace contextRef="#ctx0" brushRef="#br0">13912 8430 0,'0'0'0,"20"0"0,-20 0 0,23 3 16,-23-3 0,42 4 0,-9-2 0,21 4 0,-5-4 15,10 5 0,-4 2 0,3-3 0,-3-1 16,4 2 0,-6 1 0,-8 0 0,3 2 16,-9-5 0,-10 1 0,-6 0 0,0-3 15,-6 3 0,-1-2 0,-16-4 0,0 0 16,29-4 0</inkml:trace>
  <inkml:trace contextRef="#ctx0" brushRef="#br0">14436 8404 0,'0'0'0,"0"0"0,0 0 15,-14 14 0,14-14 0,-3 12 0,3-12 16,-6 21 0,2-9 0,4-12 0,-6 24 15,-1 1 0,4 0 0,0-5 0,-1 3 16,8 3 0,-4-2 0,0 2 0,0-2 16,3 1 0,0 2 0,1-6 0,2-1 15,-3-3 0,4-2 0,-4-6 0,4 3 0</inkml:trace>
  <inkml:trace contextRef="#ctx0" brushRef="#br0">15088 8141 0,'0'0'0,"0"0"0,0 0 15,4-13 0,-4 13 0,0 0 0,0 0 0,9-10 16,-9 10 0,13-10 0,1 4 0,2 3 16,-16 3 0,46-8 0,-17 4 0,-1 0 15,1 4 0,1 2 0,-4 0 0,0 4 16,-6 0 0,-4 6 0,1-2 0,-4-3 16,-4 6 0,1 7 0,2 0 0,-6-1 0,1 1 15,-4 3 0,-3 0 0,-3 0 16,3-2 0,0 3 0,0-4 0,0-2 0,-3-3 15,3-1 0,0 0 0,0-1 0,0-2 16,0 4 0,0-15 0,9 39 0,-2-16 16,-1-2 0,1 2 0,3-3 0,0 1 15,-1 2 0,5-8 0,-11 2 16,7-6 0,-7 4 0,-3-15 0,6 21 0,-2-9 16,-4-12 0,3 23 0,-3-23 0,-7 21 15,7-21 0,-6 17 0,-4-5 0,0-3 16,-13 5 0,-3 1 0,0-3 0,-2-3 15,2-2 0,3-2 0,-3-2 0,3-3 16,23 0 0,-33-8 0,20-3 0,0 6 0,0-19 16,3 5 0</inkml:trace>
  <inkml:trace contextRef="#ctx0" brushRef="#br0">15919 8070 0,'0'0'16,"7"-8"0,-7 8 15,0 0 0,0 0 0,10-15 0,-10 15 0,0 0 0,0 0 16,0 0 0,6-12 0,-6 12 0,0 0 16,0 0 0,0 0 0,0 0 15,0 0 0,0 0 0,13-6 0,-13 6 0,0 0 16,0 0 0,0 0 0,0 0 0,49 12 15,-26-3 0,0 3 0,0-6 0,3 4 16,-3-1 0,-3 3 0,1 0 0,2-2 16,-3-3 0,-1-1 0,-2 3 0,-4-3 0,-13-6 15,23 8 0,-10-1 0,-13-7 0,19 8 16,-19-8 0,13 9 0,-13-9 0,14 11 16,-14-11 0,13 20 0,-7-10 0,-3 3 15,4 1 0,-7 9 0,3 1 0,-3 2 16,-3 3 0,-4 13 0,1 2 0,-1 0 15,-2-1 0,-1 1 0,0-3 0,3-9 16,1-3 0,3-2 0,-4-4 0,-3 4 16,4-1 0,-1-2 0,1 2 0,-1-6 0,0 6 15,1-5 0,-1 2 0,1 2 16,-1-2 0,4-3 0,-4 1 0,4-8 0,0 7 16,0-10 0,3-10 0,-4 25 15,1-18 0,3-7 0</inkml:trace>
  <inkml:trace contextRef="#ctx0" brushRef="#br0">17148 7835 0,'0'0'0,"16"-8"0,-16 8 16,10-2 0,-10 2 0,0 0 0,0 0 15,0 0 0,17 29 0,-14-3 0,0 0 16,-3 22 0,-3-2 0,0 4 0,-7 2 16,0 3 0,0 2 0,4-5 0,-8 4 15,5 0 0,-1-1 0,3 5 0,1-6 16,-1 2 0,7-8 0,0-5 0,7 1 15,-1-6 0,4 4 0,0-11 0,6-2 0,-3-8 16,4 2 0,-1-4 0,7-4 0,0-2 16,-3-1 0,-1-6 0,-1-2 0,-18-4 15,33-4 0,-33 4 0,29-15 0</inkml:trace>
  <inkml:trace contextRef="#ctx0" brushRef="#br0">16732 8553 0,'0'0'0,"0"0"0,0 0 16,0 0 0,0-11 0,0 11 0,0 0 0,0 0 15,30-15 0,-14 12 0,14-3 0,17-3 16,-1 4 0,6-5 0,4 3 0,0 2 15,-2 4 0,1-6 0,1 2 0,-4 5 16,-4-3 0</inkml:trace>
  <inkml:trace contextRef="#ctx0" brushRef="#br0">18015 8454 0,'0'0'0,"-13"-7"0,13 7 0,0 0 15,0 0 0,0 0 0,0 0 0,0 0 0,-10-8 16,10 8 0,0 0 0,0 0 0,0 0 15,0 0 0,0 0 0,0 0 0,0 0 16,0 0 0,0 0 0,0 0 0,0 0 16,52 0 0,1 0 0,-1 6 0,7-4 15,-5 2 0,5-4 0,-7 3 0,1 2 16,-6 2 0,-8-4 0,-3-3 0,-3 3 16,-7 3 0,4-3 0,-7-3 0,-2 1 15,-1 4 0,-20-5 0,32 2 0,-32-2 16,23 5 0,-23-5 0,23 3 0,-23-3 0,16 0 15,-16 0 0,0 0 0,0 0 0</inkml:trace>
  <inkml:trace contextRef="#ctx0" brushRef="#br0">19234 8039 0,'6'-10'0,"-6"10"15,7-11 0,-7 11 0,0 0 0,0 0 16,0 0 0,0 0 0,0 0 0,29 23 16,-19 0 0,-3 6 0,3 15 0,-4 0 15,-3 3 0,-3 1 0,0 1 0,0-2 16,4 4 0,-8-2 0,4-3 0,0 4 15,-3-7 0,3 2 0,-3 0 0,3-6 16,-3-3 0,3-7 0,3-5 0,-3 0 0,6-3 16,1-11 0,-1 3 0,-6-13 0</inkml:trace>
  <inkml:trace contextRef="#ctx0" brushRef="#br0">19841 8164 0,'0'0'0,"-3"-17"0,3 17 16,0 0 0,-4-19 0,4 19 16,-3-14 0,3 14 0,0-8 0,0 8 0,0-15 15,0 15 0,0 0 0,0-18 0,0 18 16,3-11 0,-3 11 0,7-12 0,-7 12 15,16-11 0,-6 7 0,-10 4 0,26-12 16,-26 12 0,43-5 0,-17 5 0,-26 0 16,39 5 0,-23 1 0,-2 0 0,-14-6 0,22 15 15,-10-1 0,-6-2 0,4-1 0,3 10 16,-6-1 0,-1 1 0,1 0 16,-7 0 0,3 2 0,4 0 0,-7 1 0,0-1 15,3-2 0,-3 3 0,3-2 0,1 2 16,2 5 0,7-3 0,-3 2 0,10 11 15,-1 3 0,1-1 0,3-12 0,-10 1 16,10 7 0,-8-10 0,-2 0 0,-3-10 16,-1 0 0,-2-5 0,-4 0 0,-3-12 0,7 17 15,-7-17 0,0 14 0,0-14 16,0 0 0,-17 10 0,17-10 0,-39 3 16,-8 3 0,1-6 0,3-6 0,11 3 15,2 0 0,1-4 0,4 2 0,-4 0 16,2-5 0,5 1 0,-1-1 0,0 0 0,10 1 15,3-3 0,3 1 0,7 11 0,7-20 16</inkml:trace>
  <inkml:trace contextRef="#ctx0" brushRef="#br0">21086 8380 0,'32'-20'0,"-2"3"15,-4-4 0,0 4 0,-4-2 0,0-1 16,-2 5 0,0-1 0,-7 1 0,0 2 16,-7 6 0,1-2 0,-7 9 0,0-19 15,0 19 0,-7-15 0,7 15 16,-26-14 0,3 5 0,-3 3 0,0 6 0,-2 0 16,2 0 0,-3 6 0,2 1 0,1 1 15,0 4 0,0-1 0,6 2 0,1 4 16,1 1 0,5-1 0,-1 7 0,8-1 15,3 3 0,-1 4 0,8-5 0,12 20 0,-6-10 16,8 7 0,1-2 0,1-7 0,6 2 16,-6-9 0,3-3 0,-7-6 0,0 4 15,-2-6 0,-5 0 0,1-7 0,-3 4 16,-7-12 0,10 15 0,-10-15 0,3 12 16,-3-12 0,0 0 0,0 0 0,-7 17 15,7-17 0,-23 14 0,7-9 0,-10-1 16,-4 2 0,1-2 0,6 1 0,-6-5 15,29 0 0,-38-3 0,38 3 0,-33 0 0,33 0 16,-26-2 0,26 2 0,-23-4 0,23 4 16,-23-6 0,23 6 0,0 0 0,-23-4 15,23 4 0,0 0 0,-19-7 16,19 7 0,0 0 0,-17-12 0,17 12 0,-16-15 16,16 15 0</inkml:trace>
  <inkml:trace contextRef="#ctx0" brushRef="#br0">21596 7312 0,'-6'-10'0,"2"0"0,4 10 15,-6-18 0,6 18 0,-3-15 0,3 15 16,-4-11 0,4 11 0,0 0 0,0-15 16,0 15 0,0 0 0,0 0 0,4-12 15,-4 12 0,22-3 0,-22 3 0,46 3 16,-15-1 0,28 3 0,-6 0 0,-1 4 16,0 1 0,2 1 0,2 0 0,-4 2 15,-6 0 0,-8-1 0,4-1 0,-6 8 16,-3-9 0,-7 3 0,0 1 0,0 0 15,-3 4 0,-1-3 0,1 5 0,-1 1 16,-2-1 0,6 16 0,0 1 0,-3 5 0,-6 2 16,-1-1 0,-3 7 0,-3 3 0,-3 0 15,-4 2 0,-3 4 0,0 5 0,-7 27 16,1 0 0,-1-3 0,-6 6 0,-3-3 16,3 3 0,-4 1 0,4 14 0,3-7 15,-3 4 0,-3 0 0,0-2 0,-1 5 16,7-1 0,-3 2 0,0 0 0,-3-7 0,4 5 15,3 0 0,-8 1 0,1-1 16,3 0 0,3 4 0,-3 2 0,0-3 16,-4 1 0,14 86 0,-16-64 0,12-30 0,4 2 15,-4 1 0,-3 2 0,1 0 16,-1-4 0,3-5 0,4 3 0,-4-4 0,11-3 16,-8 4 0,4-7 0,-6 8 0,3-5 15,-1 1 0,-2-3 0,-1 0 16,2-1 0,-5-3 0,-3 4 0,7 1 0,-4-3 15,-10-1 0,4-3 0,0-19 0,-1-11 16,4 0 0,-13 27 0,10-14 0,3-18 16,-1 2 0,1 0 0,-3 0 0,1 4 0,-4-3 15,-4 36 0,0-28 0,10-10 0,-7 0 16,1 1 0,-1 0 0,0-1 0,-3-1 16,7-3 0,-4 4 0,-1-3 0,1 2 15,1-3 0,-7-1 0,6 4 0,-6-1 16,3-5 0,0 2 0,3 2 0,1-4 15,-1-1 0,-1-1 0,5-1 0,-1-4 0,4-5 16,-7 4 0,4-7 0,3-3 16,3-6 0,-3 2 0,3-2 0,4-1 15,-4-1 0,3-3 0,1-4 0,-1-2 16,1 0 0,2-1 0,4-11 0,-9 19 0,5-14 16,4-5 0,-3 11 0,3-11 0,-6 10 15,6-10 0,0 0 0,-7 11 0,7-11 16,0 0 0,-11 9 0,11-9 0,-40 4 15,8-4 0,-24-6 0,-13-1 0,-37-10 16,-15-10 0,-90-25 0,68 9 0</inkml:trace>
  <inkml:trace contextRef="#ctx0" brushRef="#br0">9446 10582 0,'0'0'0,"0"0"0,0 0 0,0 0 0,0 0 16,0 0 0,0 0 0,0 0 0,0 0 15,0 0 0,0 0 0,0 0 16,0 0 0,0 0 0,-30 24 0,17-20 0,13-4 16,-19 2 0,19-2 0,-27 4 15,27-4 0,-19-4 0,19 4 0,-20-8 0,10 1 16,4 2 0,-1-5 0,-3 0 0,4-2 15,-1 3 0,7 9 0,-3-24 0,3 9 16,0 4 0,3 3 0,-3 8 0,10-20 16,-7 7 0,7 1 0,0 4 0,3-1 15,-6 3 0,-7 6 0,23-15 0,-10 13 0,-13 2 16,23-6 0,-23 6 0,26-3 16,-26 3 0,26 9 0,-13-7 0,-3 7 0,5-3 15,-6 6 0,8 5 0,-4 7 0,0-1 16,7 19 0,-4-13 0,-6 0 0,-4 0 15,4 12 0,-3-6 0,-7-8 0,0 2 16,0 0 0,-4 0 0,1-5 0,-3 4 16,-4-3 0,3-3 0,-6 6 0,3-9 0,-3 2 15,0-7 0,3-2 0,1-2 16,2-2 0,-3 2 0,2-5 0,8-5 16,0 0 0,-23 3 0,23-3 0,0 0 15,-26-18 0,19 10 0,1-4 0,3 0 16,-4 0 0,4-3 0,3 5 0,-4-5 0,4 15 15,0-20 0,4 7 0,-4 13 0,6-20 16,1 10 0,-7 10 0,16-14 0,-6 12 16,-10 2 0,23-6 0,-10 2 0,-13 4 15,38 6 0,-6-2 0,-5 0 0,-8 7 16,-2-7 0,9 6 0,3 1 0,-6 0 0,-2-1 16,-1 2 0,3-1 0,-4-1 15,-2-2 0,-4-2 0,0 0 0,0-1 0,-13-5 16,20 10 0,-20-10 0,13 4 0,-13-4 15,0 0 0,0 0 0,0 0 0</inkml:trace>
  <inkml:trace contextRef="#ctx0" brushRef="#br0">9978 11069 0,'0'0'0,"-4"12"15,4-12 0,0 0 0,0 0 0,0 0 16,0 0 0,0 0 0,0 0 0,0 0 0,0 0 16,0 0 0,0 0 0,0 0 15,0 0 0,0 0 0,0 0 0,0 0 16,0 0 0,0 0 0,46-9 0,-46 9 0,26-15 16,-3-1 0,-3-2 0,3-4 15,0 3 0,-4-5 0,2 0 0,9-13 0,-1-5 16,-2-1 0,-5 1 0,-5 7 0,-4 11 15,7-16 0,-4 9 0,-6 3 0,-4 8 16,4-4 0,-3 7 0,-1-1 0,2-5 16,-1 2 0,-1 5 0,-2 1 0,-1-3 15,3 7 0,-2-2 0,-1 5 0,0-4 0,1 3 16,-4 9 0,3-12 0,-3 12 0,3-14 16,-3 14 0,0 0 0,3-11 0,-3 11 15,0 0 0,0 0 0,0 0 0,0 0 16,0 0 0,-13 37 0,10-14 0,-7 21 15,-3 0 0,3 1 0,5-1 0,-4-1 16,-1 2 0,3-14 0,4 2 0,0-10 16,3 4 0,-4-8 0,4 6 0,0-9 15,4-1 0,2 0 0,-2-3 0,2 0 16,1-3 0,-1-2 0,-6-7 0,18 13 0,-5-8 16,-13-5 0,30 4 0,-30-4 15,39-7 0,-13 0 0,0-6 0,0-2 16,-3-5 0,10-15 0,-2-4 0,-5-4 0,-3 2 15,3 3 0,-3-5 0,-6 4 0,-4 6 16,0 4 0,-3 2 0,-4 2 0,4 2 16,-3-1 0,-1 3 0,-3 4 0,1 2 15,-1 1 0,0 2 0,0-3 0,1 4 16,-3 5 0,3-7 0,-4 13 0,3-14 0,-3 14 16,3-9 0,-3 9 0,0 0 15,0-12 0,0 12 0,0 0 0,0 0 0,0 0 16,0 0 0,0 0 0,-11 54 0,1-28 15,3 17 0,-2-10 0,2-4 16,-3 15 0,7-8 0,-4-5 0,1-2 0,3-3 16,-1 2 0,1-5 0,3 0 0,-3 4 15,3-6 0,0 1 0,0-5 0,0 2 16,3-5 0,-3-2 0,3-1 0,1 2 16,-4-13 0,3 21 0,0-13 0,-3-8 15,7 17 0,-7-17 0,3 11 0,-3-11 16,0 13 0,0-13 0,0 0 0,0 11 15,0-11 0,0 0 0,0 0 0,0 12 0,0-12 16,0 0 0,-3 15 0,3-15 0,-4 12 16</inkml:trace>
  <inkml:trace contextRef="#ctx0" brushRef="#br0">11800 10709 0,'0'0'0,"0"0"0,-7 2 0,7-2 0,0 0 16,0 0 0,0 0 0,0 0 0,0 0 15,0 0 0,0 0 0,0 0 16,59 0 0,-26-5 0,16 3 0,3-5 0,-4-1 16,-9 5 0,-6 0 0,-4 3 15,1 0 0,-4 0 0,3 0 0,-11-3 0,-18 3 16,36-4 0,-22 4 0,-14 0 0,26 0 15,-26 0 0,16 0 0,-16 0 0,0 0 16</inkml:trace>
  <inkml:trace contextRef="#ctx0" brushRef="#br0">12103 10440 0,'-13'-9'0,"13"9"0,0 0 16,0 0 0,0 0 0,-14 35 0,8-8 16,-1-2 0,-6 19 0,7-2 0,-4-6 15,3-5 0,-2 14 0,9-11 0,-7-1 16,7-4 0,-3-3 0,3 0 0,0 1 16,0 0 0,3-4 0,4 0 0,-4 0 15,7-5 0,-1-3 0,1-7 0,7-2 16</inkml:trace>
  <inkml:trace contextRef="#ctx0" brushRef="#br0">12682 10305 0,'0'0'0,"0"0"16,0 0 0,0 0 0,0 0 0,0 0 15,15 39 0,-12-14 0,0 0 0,0 3 16,-3-2 0,4 19 0,-4-2 0,0 2 16,3-4 0,-6-3 0,-1-7 0,1 11 15,-3-7 0,1 9 0,-2-12 0,4-4 16,0-1 0,-1-4 0,4 4 0,0-4 15,-3-4 0,3-5 0,0 1 0,0-15 16,3 21 0,1-16 0,-4-5 0,0 0 16</inkml:trace>
  <inkml:trace contextRef="#ctx0" brushRef="#br0">13012 10387 0,'4'-14'16,"-4"14"0,0 0 0,3-15 15,-3 15 0,0 0 0,0 0 0,3-12 16,-3 12 0,0 0 0,16-2 0,-16 2 16,0 0 0,33 0 0,-33 0 0,26 7 15,-13 0 0,0 1 0,4 7 0,-2 0 0,1 5 16,-10-3 0,4 8 0,-6-2 0,2 6 15,-6-3 0,0 0 0,-3 1 0,0 0 16,-7-2 0,3 2 0,1-6 0,-1 1 16,1-4 0,1 0 0,1-6 0,1 3 15,0-6 0,3-9 0,-7 20 0,7-20 0,-3 9 16,3-9 0,0 14 0,0-14 0,0 0 16,0 0 0,7 12 0,-7-12 0,16 6 15,8-6 0,3 0 0,5-4 0,1 4 16,0-2 0,0-1 0,-4 1 0,2-2 15,2-5 0,0 1 0,-7 1 0</inkml:trace>
  <inkml:trace contextRef="#ctx0" brushRef="#br0">13658 10358 0,'0'0'0,"0"0"0,0 0 16,0 0 0,0 0 0,0 0 0,0 0 15,0 0 0,59 44 0,-42-24 0,-1 3 16,0 0 0,7 19 0,-3-1 0,-4-11 16,-6-1 0,-7-2 0,2-4 0,-1 3 15,-1-8 0,-3-1 0,3 1 0,-3-3 16,0-15 0,3 22 0,-3-13 0,0-9 15,0 20 0,0-20 0,0 13 0,0-13 16,0 0 0,0 0 0,0 0 0,0 0 0,0 0 16,7-44 0,-1 17 0,11-23 0,-4 4 15,10-4 0,-4 7 0,8-5 0,-4 6 16,3 7 0,0 6 0,-6 9 0,-2 2 16,1 2 0,-2 3 0,2 5 0</inkml:trace>
  <inkml:trace contextRef="#ctx0" brushRef="#br0">14442 10641 0,'0'0'0,"0"0"0,0 0 16,0 0 0,0 0 0,0 0 0,0 0 15,0 0 0,0 0 0,0 0 0,30 6 16,-1-2 0,0-8 0,19 2 0,7-2 16,-5 4 0,-1-1 0,-2 2 0,-8-1 15,14 0 0,-17 0 0,-4 0 0,-5 0 0,-1 0 16,-26 0 0,37-1 0,-37 1 0,27-8 16</inkml:trace>
  <inkml:trace contextRef="#ctx0" brushRef="#br0">14841 10344 0,'0'0'16,"0"0"0,0 0 0,-13 29 0,7-18 16,2 13 0,-2-3 0,3 4 0,-4 19 15,0-9 0,1-6 0,-1 1 0,1 10 16,3-1 0,-1-9 0,4-5 0,-3 3 0,6-2 15,-3-1 0,4 3 0,2-6 0,4 2 16,3-4 0,3-5 0,4-7 0,9-1 16,1-4 0</inkml:trace>
  <inkml:trace contextRef="#ctx0" brushRef="#br0">16387 9719 0,'0'0'0,"7"-12"0,-7 12 0,0 0 15,0 0 0,0 0 0,0 0 0,0 0 16,0 0 0,0 0 0,0 0 0,0 0 16,-31 71 0,8-33 0,0 7 0,0 4 15,0 4 0,-3-2 0,0-1 0,3 4 16,0-5 0,7 5 0,-2-8 0,1 2 15,4-5 0,0 1 0,3-3 0,7-9 16,3 1 0,0-8 0,0 0 0,0-1 0,7 4 16,-7-8 0,6 1 0,1-1 0,-1-2 15,1-3 0,-1-3 0,1-4 0,-7-8 16,10 11 0,-10-11 0,0 0 0,14 9 16,-14-9 0,0 0 0,0 0 0,0 0 0,30-35 15,-27 21 0,0-10 0,-3 0 16,-3 2 0,3-2 0,-3 0 0,-1 7 15,-2 0 0,3 1 0,-4 1 0,7 15 0,-6-23 16,-1 15 0,7 8 0,-11-17 0,4 7 16,7 10 0,-23-11 0,23 11 0,-23-6 15,23 6 0,-39-6 0,16 6 16</inkml:trace>
  <inkml:trace contextRef="#ctx0" brushRef="#br0">15806 10054 0,'0'0'0,"0"0"16,0 0 0,0 0 0,0-15 0,0 15 16,0 0 0,0 0 0,0 0 0,0 0 15,0 0 0,0 0 0,-13 38 0,7-16 16,-1 2 0,-3 3 0,-3 1 0,4 0 15,-4 12 0,-4 7 0,-2-3 0,5-2 16,0 4 0,1 2 0,0-5 0,-1 1 0,5 2 16,-4 1 0,6-11 0,0 8 15,7-9 0,0-5 0,10-4 0,-3-12 16</inkml:trace>
  <inkml:trace contextRef="#ctx0" brushRef="#br0">16824 10187 0,'3'-11'0,"-3"11"0,0-12 0,0 12 16,0-12 0,0 12 0,0-11 0,0-1 16,0 12 0,4-17 0,-4 4 0,0 6 0,0 7 15,0-19 0,0 19 0,3-11 16,-3 11 0,0-13 0,0 13 0,0 0 15,0-10 0,0 10 0,0 0 0,0 0 0,0 0 16,0 0 0,-16 44 0,2-19 16,-2 19 0,-4 6 0,4 0 0,0 0 0,3 2 15,-4-2 0,4 0 0,0 4 0,3-8 16,0 4 0,7-7 0,-3 1 0,6-6 16,0-5 0,6-6 0,-3-4 0,7 5 15,3 0 0,0-5 0,4 0 0,-4-3 16,7-2 0,-1-4 0,1 2 0,-4-7 0,4-1 15,-5-6 0,1-2 0,-16 0 16,29-4 0,-16-6 0</inkml:trace>
  <inkml:trace contextRef="#ctx0" brushRef="#br0">16657 10493 0,'-10'-18'15,"7"11"0,3 7 0,-6-10 16,6 10 0,-4-10 0,4 10 0,0 0 0,-6-8 16,6 8 0,0 0 0,0 0 0,0 0 15,0-11 0,0 11 0,0 0 0,0 0 16,23-4 0,9 4 0,14 0 0,3-3 16,9 3 0,-3 3 0,-3 3 0,4-8 15,-4-2 0,2 1 0,2 3 0</inkml:trace>
  <inkml:trace contextRef="#ctx0" brushRef="#br0">17513 10460 0,'0'0'0,"0"0"0,-7 8 0,7-8 16,0 0 0,0 0 0,0 0 0,0 0 0,0 0 15,0 0 0,0 0 0,25 7 0,-25-7 16,46 3 0,-17-3 0,4 0 0,16 0 16,0 5 0,-15-7 0,-1 2 0,0 2 15</inkml:trace>
  <inkml:trace contextRef="#ctx0" brushRef="#br0">18633 10260 0,'10'-8'0,"-10"8"16,0 0 0,0 0 0,13-6 0,-13 6 16,0 0 0,0 0 0,0 0 0,0 0 15,0 0 0,0 0 0,0 0 0,0 0 16,-26 41 0,20-26 0,-1-2 0,-3 7 15,4-1 0,-1 2 0,1-2 0,2-3 0,4 7 16,0 2 0,4-2 0,5 4 16,1-4 0,3 4 0,0-4 0,4 0 0,11 14 15,-5-10 0,-4 0 0,-2-6 0,-1-2 16,0 5 0,1-7 0,-4 0 0,0 2 0,-7-5 16,4-2 0,-3 3 0,-4-6 0,0 1 15,-3-10 0,3 19 0,-3-7 16,0-12 0,-3 19 0,0-7 0,0-3 0,3-9 15,-17 21 0,7-13 0,1 5 0,-4-5 16,-7 4 0,-3-4 0,7-1 0,-1-1 16,1-4 0,16-2 0,-28 3 0,28-3 15,-29-8 0,16-4 0</inkml:trace>
  <inkml:trace contextRef="#ctx0" brushRef="#br0">18746 10329 0,'7'-13'16,"-4"8"0,-3 5 0,7-11 0,-7 11 15,10-7 0,-10 7 0,9-12 0,1 11 16,3-9 0,13 5 0,4-3 0,17 1 16,2 1 0,7-3 0,0 6 0,6 3 15,-5-3 0,8 0 0,-2-1 0,-6 3 16</inkml:trace>
  <inkml:trace contextRef="#ctx0" brushRef="#br0">20055 10483 0,'0'0'0,"23"-5"0,-23 5 15,23-5 0,-10-2 0,-13 7 0,23-8 0,-17 2 16,-6 6 0,23-9 0,-23 9 0,10-10 16,-10 10 0,7-8 0,-7 8 0,0 0 15,0-15 0,0 15 0,0 0 0,0 0 16,-23-6 0,23 6 0,0 0 0,-39 4 15,39-4 0,-33 17 0,13-2 0,-1 3 16,1-1 0,4 6 0,3 3 0,-4-3 16,11 7 0,-4 11 0,7 3 0,6-2 15,0-7 0,10 6 0,1-9 0,-1-4 16,0-4 0,3-4 0,-3 4 0,-1-5 16,-3-5 0,1 0 0,-3-3 0,-1-1 15,1-1 0,-7-9 0,10 14 0,-10-14 16,6 9 0,-6-9 0,0 0 0,4 12 0,-4-12 15,0 0 0,0 0 0,0 0 0,0 0 16,0 0 0,-43 0 0,43 0 0,0 0 16,-34-9 0,34 9 0,-23-6 0,10 2 15,13 4 0,-20-8 0,20 8 0,-20-2 16,20 2 0,-13-6 0,13 6 0,0 0 0,-19-7 16,19 7 0,0 0 0,-20-6 15,20 6 0,0 0 0,-36 0 0,10 0 0,-22 0 16,-4 10 0,-4 1 0,-42-3 0,18 4 15,-25 3 0</inkml:trace>
  <inkml:trace contextRef="#ctx0" brushRef="#br0">13249 12311 0,'0'0'0,"0"0"0,0 0 0,0 0 15,0 0 0,-3 10 0,3-10 0,0 0 16,0 0 0,0 0 0,0 0 0,0 0 16,0 0 0,0 0 0,0 0 0,0 0 0,0 0 15,0 0 0,0 0 0,0 0 0,36-21 16,-26 8 0,6-1 0,4-3 0,0-1 16,-7-2 0,6 2 0,-4-3 0,1 4 15,-2 3 0,-1-7 0,3 1 0,-3-1 16,3-2 0,-6 3 0,3-2 0,-3 1 15,3-5 0,-6 6 0,3-4 0,-1 5 16,-2-6 0,-4 5 0,4 2 0,-4-3 0,0 1 16,1 3 0,2 3 0,-3-1 0,-3 3 15,4-3 0,-4 0 0,3 3 16,-3-2 0,0 3 0,0 11 0,0-23 0,3 11 16,-3 12 0,0-21 0,-3 9 15,3 12 0,0-15 0,0 15 0,0-15 0,0 15 16,0 0 0,0-15 0,0 15 0,0 0 15,0 0 0,0 0 0,0 0 0,0 0 16,0 0 0,0 0 0,0 0 0,0 0 16,-26 48 0,16-21 0,0-1 0,0 0 15,4 4 0,-1-2 0,1 0 0,-1-3 0,4 2 16,-4-4 0,4-2 0,3-7 0,0 10 16,3-6 0,1-3 0,-1-3 0,-3-2 15,6 3 0,-2-5 0,2 4 0,4-3 16,-10-9 0,23 11 0,-13-5 0,3-3 15,-13-3 0,23 10 0,-12-9 0,-11-1 16,26 0 0,-26 0 0,27 0 0,-27 0 16,26-1 0,-26 1 0,26-8 0,-16 1 0,3 0 15,-3-5 0,9-2 0,-6-7 16,0 8 0,4-9 0,-7-1 0,3-1 0,-8 2 16,4-2 0,-2-2 0,3 2 15,0-3 0,-7 7 0,0-1 0,0 6 16,1 0 0,-1 1 0,0 3 0,4 1 0,-7 10 15,3-23 0,-3 15 0,0 8 0,3-15 16,-3 15 0,4-14 0,-4 14 0,0-14 16,0 14 0,0 0 0,3-15 0,-3 15 15,0 0 0,0 0 0,0-15 0,0 15 0,0 0 16,0 0 0,0 0 0,0 0 0,0-13 16,0 13 0,0 0 0,0 0 15,0 0 0,0 0 0,0 0 0,0 0 0,0 0 16,0 0 0,0 0 0,0 0 0,-23 57 15,13-34 0,0 6 0,0 12 0,-3 4 16,4-2 0,4 0 0,-5 0 0,-3-8 16,10-6 0,3-2 0,-7 0 0,4 0 15,-1 1 0,1-3 0,0-1 0,0-2 16,-1-4 0,4-2 0,0-2 0,0-14 16,-3 20 0,3-20 0,0 18 0,0-18 15,-3 15 0,3-15 0,0 0 0,0 14 16,0-14 0,0 0 0,0 0 0,0 17 15,0-17 0,0 0 0,0 0 0,0 0 0,0 0 16,0 0 0,-3 15 0,3-15 0,0 0 16,-4 10 0,4-10 0</inkml:trace>
  <inkml:trace contextRef="#ctx0" brushRef="#br0">13204 13091 0,'0'0'0,"-4"-13"16,4 13 0,-3-8 0,3 8 0,0 0 0,-3-12 16,3 12 0,0 0 0,-3-12 0,3 12 15,0 0 0,-4-9 0,4 9 0,0 0 16,0 0 0,-3-15 0,3 15 0,0 0 16,0 0 0,-3-8 0,3 8 0,0 0 15,0 0 0,0 0 0,0 0 0,0 0 16,0 0 0,0-12 0,0 12 0,0 0 15,0 0 0,0 0 0,0 0 0,32 15 16,-18-5 0,-5 0 0,11 8 0,0-1 0,-4 2 16,-3 4 0,3-1 0,1 2 15,-1 3 0,-3 0 0,12 10 0,-12-3 16,0-7 0,-3-2 0,-4-3 0,4 2 0,-3 0 16,-1-5 0,-2-4 0,-4 0 15,3 0 0,0-5 0,-3 0 0,3 0 0,-3-10 16,0 15 0,4-7 0,-4-8 0,0 8 15,0-8 0,0 0 0,3 9 0,-3-9 16,0 0 0,0 0 0,0 0 0,0 0 16,0 0 0,0 0 0,0 0 0,6-29 0,-2 8 15,-1-4 0,-3-3 0,3 2 0,10-18 16,-9 9 0,2 4 0,1 3 0,-1-1 16,1 4 0,3-20 0,-4 11 0,7-6 15,-3 9 0,3-2 0,-3 8 0,-4 0 16,4 2 0,-2 2 0,2 4 0,-3 3 15,-4 2 0,4 0 0,-7 12 0,6-18 16,-3 10 0,-3 8 0,4-12 0,-4 12 16,0 0 0,6-11 0,-6 11 0,0 0 0,4-12 15,-4 12 0,0 0 0,0 0 16,0 0 0,0 0 0,0 0 0,0 0 16,0 0 0,0 0 0,0 0 0,0 0 15</inkml:trace>
  <inkml:trace contextRef="#ctx0" brushRef="#br0">13377 14197 0,'0'0'15,"-13"-5"0,13 5 0,0 0 0,0 0 16,0 0 0,0 0 0,0 0 0,0 0 16,0 0 0,0 0 0,0 0 0,0 0 15,0 0 0,0 0 0,0 0 0,0 0 16,0 0 0,0 0 0,0 0 0,0 0 15,0 0 0,0 0 0,-13-3 0,13 3 0,0 0 16,0 0 0,0 0 0,0 0 0,0 0 16,0 0 0,0 0 0,0 0 0,0 0 15,0 0 0,0 0 0,0 0 16,0 0 0,0 0 0,0 0 0,0 0 0,0 0 16,0 0 0,0 0 0,0 0 0,0 0 15,0 0 0,0 0 0,0 0 0,0 0 16,0 0 0,0 0 0,0 0 0,0 0 15,0 0 0,0 0 0,0 0 0,0 0 16,0 0 0,0 0 0,0 0 0,0 0 16,0 0 0,0 0 0,0 0 0,0 0 0,0 0 15,0 0 0,0 0 0,0 0 0,0 0 16,0 0 0,0 0 0,0 0 0,0 0 16,0 0 0,0 0 0,0 0 0,0 0 15,0 0 0,0 0 0,0 0 0,0 0 16,0 0 0,0 0 0,0 0 0,0 0 15,0 0 0,0 0 0,0 0 0,0 0 16,0 0 0,0 0 0,0 0 0,0 0 0,0 0 16,0 0 0,0 0 0,0 0 0,0 0 15,0 0 0,0 0 0,0 0 16,0 0 0,0 0 0,0 0 0,0 0 0,0 0 16,0 0 0,0 0 0,0 0 15,0 0 0,0 0 0,0 0 0,0 0 0,0 0 16,0 0 0,0 0 0,0 0 0,0 0 15,0 0 0,0 0 0,0 0 0,0 0 16,0 0 0,0 0 0,0 0 0,0 0 16,0 0 0,0 0 0,3-22 0,-3 22 15,10-16 0,-7 8 0,4-5 0,-7 13 0,10-21 16,-9 10 0,6 1 0,-4 0 0,4 0 16,-4-1 0,0 3 0,-3 8 15,7-15 0,-4 9 0,-3 6 0,3-9 0,-3 9 16,4-10 0,-4 10 0,0 0 0,6-10 15,-6 10 0,0 0 0,0 0 0,3-10 16,-3 10 0,0 0 0,0 0 0,0 0 16,0 0 0,0 0 0,0 0 0,-3 53 15,0-7 0,0 4 0,-4 6 0,4 0 16,-1 5 0,-2 2 0,-1-5 0,7-2 16,0 3 0,0-8 0,4 2 0,-1-6 15,3-3 0,1-11 0,0-3 0,-1-7 16,1 3 0,2-6 0,5 4 0,-5-8 0,4-1 15,-3-2 0,3-2 0,-3-2 0,0 0 16,3-1 0,-3-1 0,3-2 0,-13-5 16,26 7 0,-26-7 0,20 0 0,-20 0 15,24-7 0,-17 2 0,3-2 0,-4-4 16,1-1 0,-4-2 0</inkml:trace>
  <inkml:trace contextRef="#ctx0" brushRef="#br0">13104 14511 0,'0'0'0,"-13"6"15,13-6 0,0 0 0,0 0 0,0 0 16,0 0 0,0 0 0,0 0 0,0 0 16,0 0 0,0 0 0,0 0 0,0 0 15,0 0 0,0 0 0,77-18 0,-48 11 16,4-1 0,13-3 0,-7 3 0,10-2 16,-15 4 0,-1 1 0,0 1 0,-4 4 15,1 0 0,-1 4 0,-3-8 0,0 8 16</inkml:trace>
  <inkml:trace contextRef="#ctx0" brushRef="#br0">13510 15691 0,'16'-8'0,"-16"8"16,0 0 0,0 0 0,6-10 0,-6 10 15,0 0 0,10-9 0,-10 9 0,7-9 16,-7 9 0,6-10 0,1 0 0,-4 2 16,4-4 0,-4 1 0,0-2 0,1 3 15,-1-2 0,0-1 0,0 2 0,1-3 16,-1 1 0,-3 1 0,0 1 0,0 11 15,0-18 0,-3 9 0,3 9 0,-7-12 16,7 12 0,-10-11 0,10 11 0,-19-6 16,6 4 0,13 2 0,-33 0 0,10 5 0,-3 0 15,0 0 0,6 3 0,0-6 0,6 4 16,1 1 0,-1-2 0,1-2 0,4 4 16,9-7 0,-14 8 0,8-2 0,6-6 15,-10 12 0,10-12 0,-3 10 16,6 9 0,-3-4 0,7-4 0,-4 3 15,7 10 0,3-4 0,0 4 0,0-1 16,3 0 0,-1-2 0,-2 3 0,4 2 0,-1-4 16,4 0 0,-4-1 0,0-5 15,1 6 0,-1-11 0,0 7 0,1-4 0,-8-1 16,1-1 0,0-4 0,-3 0 0,-4-1 16,3 1 0,-6-8 0,10 8 15,-10-8 0,5 9 0,-5-9 0,0 0 0,7 11 16,-7-11 0,3 8 0,-3-8 0,0 0 15,0 12 0,0-12 0,0 0 0,-10 11 16,5-3 0,-5-2 0,1 0 0,-1 2 16,-3-1 0,0-1 0,0 3 0,-1-6 0,-2 2 15,3 1 0,0 0 0,0-3 0,-3 0 16,-1-1 0,-9 5 0,3-1 0,2-4 16,4-2 0,-2 4 0,19-4 0,-26 0 15,13 0 0,13 0 0,0 0 0,-36 0 16,36 0 0,-20 0 0,20 0 0,-20-4 15,20 4 0,-19-2 0,19 2 0,-20-6 16,20 6 0,-16-2 0,16 2 0,-10-5 0,10 5 16,0 0 0,-18-8 0,18 8 0,-13-2 15,13 2 0,0 0 0,-17-6 16,17 6 0,0 0 0,-13-6 0,13 6 16,0 0 0,-13-3 0,13 3 0,0 0 15,0 0 0,0 0 0,7-20 0</inkml:trace>
  <inkml:trace contextRef="#ctx0" brushRef="#br0">22795 11723 0,'-16'-4'0,"16"4"0,0 0 0,0 0 16,0 0 0,0 0 0,-16-6 0,16 6 15,0 0 0,0 0 0,0 0 0,0 0 0,0 0 16,0 0 0,0 0 0,-13-2 0,13 2 16,0 0 0,0 0 0,0 0 0,0 0 15,0 0 0,0 0 0,0 0 0,0 0 16,0 0 0,0 0 0,0 0 16,0 0 0,0 0 0,0 0 0,0 0 0,0 0 15,55-6 0,-27 6 0,1 0 0,-2-2 16,2 2 0,1 0 0,-1 0 0,0 0 15,-2 0 0,-3 0 0,-4 0 0,-1 2 16,-6-2 0,-13 0 0,20 6 0,-10-4 16</inkml:trace>
  <inkml:trace contextRef="#ctx0" brushRef="#br0">22772 11939 0,'0'0'0,"0"0"0,0 0 15,0 0 0,0 0 0,0 0 16,0 0 0,0 0 0,0 0 0,43 2 0,-15-7 16,21-1 0,0 4 0,-3-1 15,3-3 0,-5 3 0,-1 0 0,-7 1 16,-4 2 0,14-10 0</inkml:trace>
  <inkml:trace contextRef="#ctx0" brushRef="#br0">24747 8237 0,'0'0'16,"0"0"0,0 0 0,0 0 0,0 0 15,0 0 0,-56 6 0,56-6 0,-22 0 16,10 3 0,12-3 0,-39 3 0,16 3 0,-3-6 16,0 6 0,3-3 0,-3 3 0,6 0 15,-6-3 0,1 2 0,6-3 0,-1-2 16,4 3 0,2 1 0,-2-1 0,3 0 16,0-1 0,-3 2 0,2-2 0,1 1 15,4 1 0,-5 1 0,5-2 0,-1 0 16,0 3 0,3-3 0,7-3 0,-14 9 15,10-3 0,4-6 0,-13 9 0,7-3 16,-1 2 0,1-2 0,-1 5 0,1-1 16,-1-1 0,1 6 0,-1-1 0,4 0 0,-7 4 15,3 7 0,1 3 0,-1-3 16,1 2 0,-1 0 0,4 2 0,-4 0 0,1 15 16,3 0 0,-1-1 0,1 1 15,3 0 0,-3-3 0,9 6 0,-9-6 0,-3 3 16,6 6 0,0-7 0,0 2 0,3-4 15,-6 7 0,-1-3 0,1-1 0,-4 0 16,4 1 0,0 2 0,3-1 0,-3-1 16,-1-5 0,1 8 0,-3-3 0,-1-1 15,7 4 0,-7-5 0,-2 5 0,5-2 0,-2 1 16,-1-1 0,4 2 0,-5-2 0,1 2 16,1-4 0,-1 8 0,1-2 0,-1 0 15,-3 0 0,4-6 0,-4 6 0,7-4 16,-4 2 0,1-5 0,-4 5 0,6-2 15,-2 4 0,-4 0 0,4-6 0,-4-1 16,3 1 0,1-1 0,-1 2 0,4-4 16,-4 2 0,7 1 0,-6-9 0,6 10 0,-7-1 15,1 4 0,-1-8 0,7-9 16,-6 3 0,6-9 0,-4 5 0,1-2 0,3 2 16,-3-1 0,-4-2 0,4 16 15,0 1 0,-1-9 0,1-5 0,3-3 16,-3-1 0,3-2 0,-3 3 0,3 1 0,0-4 15,-4 5 0,4-2 0,0 13 0,0-1 16,0-8 0,0-3 0,0-3 0,4 1 16,-4 2 0,0-6 0,0 6 0,0-3 15,3-1 0,-3 1 0,3 3 0,-3-8 0,0 6 16,0 1 0,0-1 0,3-5 0,-3 2 16,4 4 0,-1-4 0,0 0 15,4 0 0,3 4 0,-7-6 0,3 4 0,1-4 16,-1 6 0,11-4 0,-7 0 0,6-2 15,4-1 0,-1 3 0,21 4 0,-11-4 16,-1-2 0,14 2 0,4-4 0,0-3 16,6-1 0,-4-3 0,4-4 0,20-8 15,-39-5 0,13-6 0,-19-10 16,9-12 0,-9 10 0</inkml:trace>
  <inkml:trace contextRef="#ctx0" brushRef="#br0">23077 10716 0,'0'0'0,"0"0"0,0 0 16,0 0 0,0 0 0,0 0 0,0 0 16,0 0 0,0 0 0,-20 3 0,20-3 15,0 0 0,0 0 0,0 0 0,0 0 16,0 0 0,0 0 0,0 0 0,0 0 15,0 0 0,0 0 0,0 0 0,0 0 16,0 0 0,0 0 0,0 0 0,0 0 0,0 0 16,0 0 0,0 0 0,0 0 0,0 0 15,0 0 0,0 0 0,0 0 16,0 0 0,0 0 0,0 0 0,0 0 16,0 0 0,0 0 0,0 0 0,0 0 15,0 0 0,0 0 0,0 0 0,0 0 0,0 0 16,0 0 0,0 0 0,0 0 0,0 0 15,0 0 0,0 0 0,0 0 0,3-18 16,7 6 0,-3-1 0,-1 2 0,7-9 16,0 0 0,-3 1 0,3-6 0,-3 2 0,3-2 15,-3 2 0,0 0 0,0 2 0,-7-2 16,4 5 0,-1 1 0,1-7 16,-4 9 0,3 0 0,-2 0 0,-1 5 0,-3-3 15,3 5 0,1-4 0,-1 3 0,-3 2 16,3-3 0,-3 5 0,0 5 0,7-15 15,-7 15 0,0-9 0,0 9 0,3-9 16,-3 9 0,0-10 0,0 10 0,0 0 16,0 0 0,0 0 0,0 0 0,0 0 15,0 0 0,0 0 0,0 0 0,-7 53 16,4-28 0,-3 4 0,-1 15 0,4-9 0,-1-3 16,1-4 0,0 2 0,0-4 15,3 1 0,-4-1 0,1 1 0,3-4 16,0-5 0,0-1 0,3-3 0,1 1 0,-4-2 15,0-1 0,3-2 0,0-3 0,-3-7 16,7 11 0,-7-11 0,10 3 0,-10-3 16,0 0 0,0 0 0,29-8 0,-16-2 15,5-8 0,-2-4 0,4-2 0,3-11 0,-3 2 16,-1-4 0,-2 4 0,-4 7 0,-4 0 16,1 5 0,-3-2 0,3 0 0,-7 4 15,3 3 0,-2 1 0,-1 1 0,0-1 16,1 2 0,-4 2 0,6 2 0,-6-2 15,3 1 0,-3 0 0,7-3 0,-7 7 16,0-3 0,3 1 0,-3 8 0,3-15 16,-3 9 0,0 6 0,4-8 0,-4 8 0,0-9 15,0 9 0,3-9 0,-3 9 16,0 0 0,0-9 0,0 9 0,0 0 16,0-9 0,0 9 0,0 0 0,0 0 15,0 0 0,0 0 0,0 0 0,0 0 16,0 0 0,0 0 0,0 0 0,-16 29 0,12-16 15,1-2 0,-3 4 0,-1 9 0,0 0 16,1-2 0,-1 5 0,1-2 0,3 0 16,-4 4 0,0 0 0,4 0 0,0-2 15,-4 16 0,4-13 0,-3-1 0,2-2 16,-2 2 0,2-5 0,1 5 0,0-4 0,-4 0 16,4 1 0,0-8 0,3 4 15,-3-4 0,-1-3 0,4 0 0,-3-6 0,3-2 16,-3 3 0,3-1 0,0-9 0,0 11 15,0-11 0,0 8 0,0-8 0,-3 10 16,3-10 0,0 0 0,0 9 0,0-9 16,0 0 0,0 8 0,0-8 0,0 0 15,0 0 0,0 9 0,0-9 0,0 0 16,0 0 0,0 0 0,0 0 0,0 0 16,0 0 0,0 0 0,-4 12 0,4-12 15,0 0 0,0 0 0,0 0 0</inkml:trace>
  <inkml:trace contextRef="#ctx0" brushRef="#br0">22704 11784 0,'0'0'0,"0"0"16,0 0 0,0 0 0,0 0 0,0 0 15,0 0 0,0 0 0,0 0 16,0 0 0,0 0 0,0 0 0,0 0 0,0 0 16,0 0 0,0 0 0,0 0 0,0 0 15,0 0 0,0 0 0,0 0 0,0 0 16,0 0 0,0 0 0,0 0 0,0 0 15,0 0 0,0 0 0,0 0 0,0 0 16,78 0 0,-48 0 0,-2-2 0,1-3 16,0 5 0,1-1 0,-1-3 0,-6 4 15,0-3 0,-3 1 0,-4 2 0,-16 0 0,25-4 16,-25 4 0,19-2 0,-19 2 0,13 0 16,-13 0 0,0 0 0,0 0 15,23 0 0,-23 0 0,0 0 0,0 0 0,0 0 16,0 0 0,20-4 0,-20 4 0,0 0 15,0 0 0,0 0 0,0 0 0,0 0 16</inkml:trace>
  <inkml:trace contextRef="#ctx0" brushRef="#br0">22736 11939 0,'-9'12'0,"9"-12"0,0 0 15,0 0 0,0 0 0,0 0 0,0 0 16,0 0 0,0 0 0,0 0 0,23 14 16,-23-14 0,26 6 0,-13-6 15,3 3 0,-4-3 0,4 4 0,-16-4 0,26 6 16,-13-6 0,-13 0 0,26 2 0,-12-2 16,-14 0 0,19 2 0,-19-2 0,17 0 15,-17 0 0,0 0 0,0 0 0,22 4 16,-22-4 0,0 0 0,0 0 0,0 0 15,20 3 0,-20-3 0,0 0 0,0 0 16,0 0 0,16 0 0,-16 0 0,0 0 0,0 0 16,0 0 0,0 0 0,23-3 0,-23 3 15,13-8 0,-8-2 0</inkml:trace>
  <inkml:trace contextRef="#ctx0" brushRef="#br0">25666 8310 0,'0'0'0,"0"0"0,0 0 0,0 0 15,10-5 0,-10 5 0,0 0 0,0 0 16,0 0 0,0 0 0,0 0 0,0 0 16,0 0 0,0 0 0,0 0 0,0 0 15,0 0 0,0 0 0,0 0 0,0 0 16,0 0 0,0 0 0,0 0 0,0 0 15,0 0 0,0 0 0,0 0 0,13 0 0,-13 0 16,0 0 0,0 0 0,20-4 0,-20 4 16,20-2 0,-11 2 0,-9 0 0,27-3 15,-27 3 0,23-3 0,-17-1 0,-6 4 16,18 0 0,-18 0 0,13-3 0,-13 3 0,0 0 16,20 0 0,-20 0 0,0 0 15,26 0 0,-26 0 0,16 0 0,-16 0 16,0 0 0,23 0 0,-23 0 0,17 3 0,-17-3 15,13 7 0,0-4 0,-13-3 0,19 8 16,-9-1 0,0 1 0,3-1 0,-6-2 16,3 4 0,-1 2 0,0-1 0,0-2 15,1 4 0,6 8 0,-2-1 0,-8-5 16,1 0 0,2-2 0,-5 3 0,6 9 16,-4 1 0,1 1 0,-4 4 0,3-2 15,4 14 0,-3 6 0,-1-4 0,1 1 16,-1 3 0,-2-2 0,-1 2 0,-3-2 15,3 2 0,-3-2 0,0-2 0,-3 6 16,3-7 0,0 5 0,-3-4 0,-1 2 0,4 1 16,0-3 0,0 3 0,0 2 0,-3-4 15,-3 1 0,2 4 0,1-2 0,0-2 16,3 4 0,-3-4 0,-4 1 0,0-3 16,7 0 0,-3 0 0,0 0 0,0-1 15,-4-1 0,1 2 0,-1-4 0,-3 8 16,7-3 0,-4-1 0,1-1 0,-1 9 15,1-5 0,-4 4 0,0-6 0,-3 6 0,5-5 16,-2 1 0,4 1 0,-4-4 0,3 2 16,1-2 0,-4 3 15,3 4 0,1-6 0,-4 3 0,0-4 0,4-1 16,-1 1 0,-3-2 0,4 2 0,-4-1 16,3 8 0,-3-6 0,7 6 0,-3-4 0,-4-1 15,7 1 0,-4-2 0,-3-2 0,7 0 16,-7 0 0,7 0 0,-4-11 0,1 15 15,-1-15 0,4-3 0,0-3 0,-1-3 16,1 2 0,3-2 0,-3 4 0,1-4 16,-1-5 0,0 0 0,-1-3 0,4-2 0,-3 2 15,3 0 0,-3 0 0,0-3 0,3-1 16,-4 3 0,4 0 0,-3 1 0,3 0 16,0-1 0,-3 7 0,-1 3 0,4-4 15,-3 5 0,3-2 0,0-7 0,-3 3 16,3-5 0,0 1 0,0-4 0,0 1 15,0 0 0,-3-1 0,6 2 0,-6-3 16,3 0 0,0 1 0,0-11 0,0 19 0,0-9 16,0-10 0,0 19 0,-4-13 0,4-6 15,4 11 0,-4-11 0,-4 15 16,4-15 0,0 0 0,-3 13 0,3-13 0,0 0 16,0 20 0,0-20 0,-3 5 0,3-5 15,0 0 0,0 0 0,0 0 0,0 0 16,0 17 0,0-17 0,0 0 0,0 0 15,0 13 0,0-13 0,0 0 0,0 0 16,0 0 0,0 0 0,-7 10 0,7-10 16,0 0 0,0 0 0,0 0 0,0 0 15,-6 10 0,6-10 0,0 0 0,-10 9 0,10-9 16,-16 8 0,2-2 0,1 0 0,0-1 16,-13-1 0,7-2 0</inkml:trace>
  <inkml:trace contextRef="#ctx0" brushRef="#br0">25176 8630 0,'0'-12'0,"0"12"0,0 0 15,0 0 0,0 0 0,0-9 0,0 9 16,0 0 0,0 0 0,0-8 0,0 8 16,0 0 0,0 0 0,0 0 0,3-10 15,-3 10 0,0 0 0,0 0 0,0-8 16,0 8 0,0 0 0,0 0 0,3-9 0,-3 9 15,0 0 0,7-9 0,-7 9 0,0 0 16,6-8 0,-6 8 0,4-6 0,-4 6 16,6-9 0,-6 9 0,3-9 0,-3 9 15,4-6 0,-4 6 0,0 0 0,6-5 16,-6 5 0,0 0 0,4-6 0,-4 6 0,0 0 16,0 0 0,0 0 0,0 0 0,0 0 15,0 0 0,0 0 0,13 31 0,-13-18 16,3 10 0,-3 0 0,3 3 0,0-2 15,1-4 0,-1 5 0,0-2 0,1-2 16,-1-2 0,0 0 0,0-3 0,7 8 16,0-6 0,0 0 0,3-3 0,0-2 15,-3-3 0,3-2 0,-2-2 0,-1 0 16,6-4 0,-6 1 0,7-3 0,-17 0 16,26-3 0,-26 3 0,26-6 0,-13 1 15,-3-4 0,3 0 0,-3 3 0,-4-4 16,1 3 0,3-1 0,-4-2 0,1 2 15,-1 1 0,1-1 0,-1-4 0,1 7 0,-4 1 16,1-4 0,0 1 0,0 0 0,-4 7 16,3-10 0,4 1 0,-7 9 0,3-9 15,0 3 0,-3 6 0,7-11 0,-7 11 16,3-8 0,-3 8 0,3-6 0,-3 6 16,7-6 0,-7 6 0,0 0 0,0 0 15,3-6 0,-3 6 0,0 0 0,0 0 16,0 0 0,0 0 0,0 0 0,0 0 0,0 26 15,-3-3 0,-1 4 0,1-4 0,0 4 16,-4 2 0,4-3 0,-3 19 0,-4-14 16,3 2 0,6-8 0,-6 5 0,7-2 15,-7-4 0,4 3 0,0 0 16,-4-4 0,4 4 0,0-4 0,0 0 0,3 1 16,-4-4 0,1 5 0,0-2 0,-1 0 15,-2 0 0,3 3 0,-1-3 0,1-4 16,-3 4 0,2-6 0</inkml:trace>
  <inkml:trace contextRef="#ctx0" brushRef="#br0">25192 9881 0,'0'0'0,"0"0"16,13-6 0,-13 6 0,0 0 0,0 0 15,0 0 0,0 0 0,0 0 0,0 0 16,0 0 0,10 17 0,-10-17 0,0 0 15,3 8 0,-3-8 0,0 0 0,-3 12 16,3-12 0,0 0 0,-7 15 0,1-7 16,-1-1 0,1 1 0,-7-2 0,3 1 0,0 1 15,0-4 0,10-4 0,-23 8 16,15-6 0,8-2 0,-16 5 0,16-5 16,0 0 0,0 0 0,-26-7 0,26 7 0,-13-8 15,13 8 0,-7-10 0,7 10 16,-7-11 0,7 11 0,0-12 0,0 12 0,0-15 15,4 7 0,-4 8 0,6-19 0,1 11 16,-4 0 0,-3 8 0,13-15 0,-6 8 16,-1-1 0,-6 8 0,13-8 0,-6 1 15,-7 7 0,8-6 0,-8 6 0,10-6 16,-10 6 0,0 0 0,23 0 0,-23 0 0,0 0 16,19 6 0,-5 0 0,-5 1 15,1-2 0,0 5 0,0 0 0,3 0 0,-3 1 16,6 9 0,-3-5 0,0 0 0,-3-1 15,-3 1 0,6 4 0,-4-6 0,1 5 16,-3-4 0,-6-1 0,3 1 0,-4-3 16,3 4 0,-3 0 0,0 0 0,0-2 15,-3 12 0,-2 1 0,-5-6 0,0 0 16,-3 2 0,-3 1 0,-1-5 0,1-1 16,-4 4 0,1-5 0,-1-1 0,1-3 15,5-3 0,1 3 0,4-5 0,-5 1 16,5-6 0,-3 2 0,12-4 0,-23 8 15,13-5 0,10-3 0,0 0 0,-22-3 0,22 3 16,0 0 0,-20-6 0,20 6 0,-10-6 16,10 6 0,-10-8 0,10 8 0,0 0 15,-6-9 0,6 9 0,0 0 0,0-12 16,0 12 0,6-14 0,-6 14 0,10-11 16,-3 0 0,2 7 0,1-2 0,0-3 0,3 4 15,-3-2 0,0 1 0,0 0 16,-10 6 0,21-9 0,-8 7 0,-13 2 0,23-4 15,-10 4 0,-13 0 0,23 0 0,-23 0 16,23 0 0,-23 0 0,26 6 0,-13-3 16,3 0 0,-3 0 0,1 3 0,2-3 15,8 7 0,-4-5 0,0 4 16,-7-7 0,3 6 0,1-3 0,-8 1 0,4-2 16,1 3 0,-8 1 0,4-2 0,-4 3 15</inkml:trace>
  <inkml:trace contextRef="#ctx0" brushRef="#br0">25231 10877 0,'0'0'0,"0"0"0,0 0 16,0 0 0,0 0 0,0 0 15,0 0 0,0 0 0,0 0 0,0 0 0,0 0 16,0 0 0,0 0 0,0 0 0,-6-15 15,6 15 0,0 0 0,0 0 0,0 0 16,0 0 0,0 0 0,0 0 0,0 0 16,0 0 0,0 0 0,0 0 0,0 0 15,0 0 0,0 0 0,0 0 0,0 0 16,0 0 0,0 0 0,0 0 0,0 0 16,0 0 0,0 0 0,0 0 0,0 0 15,0 0 0,0 0 0,0 0 0,0 0 16,0 0 0,0 0 0,0 0 0,0 0 0,0 0 15,-17 25 0,21-13 0,-4 3 0,-4 8 16,4 2 0,-3 0 0,0 4 0,3-2 16,-3 2 0,-1-2 0,-2-1 0,6 4 15,-3-5 0,-4 3 0,4-6 0,-4 5 16,7-6 0,-3 0 0,3-5 0,-3-4 0,3 3 16,0-4 0,-4-1 0,4 0 0,0-1 15,-3 0 0,3-9 0,-3 15 16,3-9 0,0-6 0,0 15 0,0-15 0,0 0 15,-3 13 0,3-13 0,-4 12 0,4-4 16,0-8 0,0 0 0,4 16 0,-4-16 16</inkml:trace>
  <inkml:trace contextRef="#ctx0" brushRef="#br0">25037 12086 0,'0'0'0,"0"0"15,0 0 0,0 0 0,0 0 16,0 0 0,0 0 0,0 0 0,0 0 16,0 0 0,0 21 0,0-21 0,-10 17 0,7-5 15,-1 2 0,-2-5 0,2 3 0,4-12 16,-9 23 0,5-9 0,1-1 0,3-3 16,-3 5 0,3-15 0,3 25 0,0-14 15,4 3 0,-1-1 0,1-5 0,3 4 16,-4-4 0,4 1 0,-10-9 0,20 12 15,-14-10 0,-6-2 0,0 0 0,23 9 16,-23-9 0,0 0 0,0 0 0,0 0 0,28-11 16,-28 11 0,7-12 0,-7 12 15,9-14 0,-5 5 0,-1-3 0,0 1 16,1-2 0,-4 13 0,3-23 0,-3 12 0,0-1 16,3-2 0,-3 5 0,3-6 0,-3 0 15,0 4 0,0-1 0,4 0 0,-4 3 16,0 9 0,0-20 0,-4 10 0,4 10 15,0-14 0,0 14 0,-3-11 0,3 11 16,0 0 0,-3-15 0,3 15 0,0 0 16,0 0 0,-7-11 0,7 11 0,-6-7 15,6 7 0,0 0 0,-13-3 0,13 3 0,0 0 16,0 0 0,0 0 0,-31 0 0,31 0 16,0 0 0,-36 6 0,36-6 0,-23 4 15,23-4 0,-27 5 0,14-2 0,13-3 16,-23 8 0,23-8 0,-26 7 0,16-4 15,10-3 0,-16 5 0,16-5 0,-13 6 16,13-6 0,0 0 0,-20 9 0,20-9 16,0 0 0,0 0 0,-11 5 0,11-5 0,0 0 15,0 0 0,-10 8 0,10-8 16,0 0 0,-3 10 0,3-10 0,0 0 16</inkml:trace>
  <inkml:trace contextRef="#ctx0" brushRef="#br0">24839 12719 0,'0'0'0,"0"0"0,0 0 16,-10 8 0,10-8 0,0 0 0,-10 13 15,10-13 0,-10 14 0,10-14 0,-13 17 16,7-9 0,2 2 0,4-10 0,-6 20 0,-1-8 16,4 0 0,-4-4 0,7-8 0,-3 24 15,0-12 0,3-1 0,0 1 0,0-12 16,-3 26 0,3-15 0,0 4 0,0-15 16,0 24 0,3-9 0,-3 0 0,0-4 15,3 1 0,0 2 0,1-2 0,-1 3 16,0-7 0,1 5 0,-4-13 0,6 17 15,-3-5 0,-3-12 0,7 14 0,-7-14 16,6 12 0,-6-12 0,7 10 0,-7-10 16,0 0 0,13 8 0,-13-8 0,13 5 0,-13-5 15,0 0 0,17 6 0,-17-6 0,0 0 16,0 0 0,0 0 0,0 0 0,32-6 16,-32 6 0,0 0 0,18-3 0,-18 3 15,0 0 0,17-8 0,-17 8 0,9-7 16,-9 7 0,10-2 0,-10 2 0,10-8 15,-10 8 0,0 0 0,0 0 0,10-12 16,-10 12 0,0 0 0,6-9 0,-6 9 16,0 0 0,10-15 0,-10 15 0,0 0 0,0 0 15,7-12 0,-7 12 0,3-6 16,-3 6 0,0 0 0,7-11 0,-7 11 0,0 0 16,0 0 0,0-11 0,0 11 15,0 0 0,0 0 0,3-10 0,-3 10 16,0 0 0,0 0 0,-7-14 0,7 14 0,0 0 15,0 0 0,-13-10 0,13 10 0,0 0 16,-16-9 0,16 9 0,-10-8 0,10 8 16,0 0 0,-23-7 0,23 7 0,-23 0 15,23 0 0,-21-1 0</inkml:trace>
  <inkml:trace contextRef="#ctx0" brushRef="#br0">24757 12833 0,'0'0'0,"0"0"15,0 0 0,0 0 0,0 0 0,0 0 16,-3-12 0,3 12 0,0 0 0,0 0 16,0 0 0,0 0 0,0 0 0,0 0 15,0 0 0,0 0 0,0 0 0,0 0 16,0 0 0,0 0 0,16-17 0,-16 17 15,0 0 0,23-6 0,-23 6 0,0 0 0,26 0 16,-26 0 0,20 0 0,-20 0 0,0 0 16,29 0 0,-29 0 0,0 0 0,18 2 15,-18-2 0,0 0 0,20 6 0,-20-6 16,0 0 0,13 9 0,-13-9 0,10 9 16,-10-9 0,9 9 0,1-1 0,-10-8 0,10 15 15,-3-6 0,-1-1 0,1 4 16,-1 1 0,-2-3 0,2 2 0,-3 1 15,4-3 0,-1 3 0,-2-2 0,-1 1 0,0 0 16,-3-12 0,7 16 0,-7-6 0,0-10 16,6 14 0,-6-2 0,0-12 0,4 15 15,-4-15 0,0 14 0,0-14 16,0 0 0,0 15 0,0-15 0,0 0 16,0 0 0,-4 18 0,4-18 0,-3 9 0,3-9 15,0 0 0</inkml:trace>
  <inkml:trace contextRef="#ctx0" brushRef="#br0">24796 8133 0,'0'0'16,"0"0"0,0 0 0,0 0 0,0 0 16,0 0 0,0-11 0,0 11 0,0 0 15,0 0 0,0 0 0,0 0 0,0 0 0,0 0 16,0 0 0,0 0 0,0 0 0,0 0 16,0 0 0,0 0 0,0 0 0,0 0 15,0 0 0,0 0 0,0 0 0,0 0 16,0 0 0,0 0 0,0 0 0,0 0 15,0 0 0,0 0 0,0 0 0,0 0 16,0 0 0,0 0 0,0 0 0,0 0 16,0 0 0,0 0 0,0 0 0,-42 12 0,42-12 15,-17 9 0,4-3 0,0 1 16,0-2 0,0 1 0,-10 3 0,2-4 16,4 1 0,1 4 0,3-5 0,-3 0 15,6 0 0,-3-1 0,0 0 0,-4 2 16,7-1 0,-3-1 0,13-4 0,-23 8 15,14-2 0,9-6 0,-23 8 0,10-1 16,4-5 0,-4 4 0,0-2 0,3 1 0,-3 0 16,0 2 0,0-4 0,3 2 0,10-5 15,-23 9 0,17-3 0,6-6 0,-20 9 16,20-9 0,-16 6 0,6-1 0,10-5 16,-16 7 0,9-1 0,7-6 0,-13 9 0,13-9 15,-13 6 0,13-6 0,-13 8 16,13-8 0,-8 6 0,-2 3 0,3-3 0,-2-4 15,9-2 0,-14 9 0,14-9 0,-9 11 16,-1-3 0,3-1 0,7-7 0,-13 15 16,10-9 0,-4 2 0,1 2 0,-1-1 15,1 0 0,-1 1 0,4 2 16,-4-3 0,1 3 0,-1 3 0,1-3 0,-1 7 16,4 2 0,-7 3 0,4-1 0,-1 0 15,1 0 0,-1 5 0,4-1 0,-4-4 16,1 6 0,2 0 0,-2 12 0,3-6 15,-1-5 0,1 10 0,-2-1 0,-1 1 16,-1 4 0,0 1 0,1-1 0,3-1 0,-1 3 16,-2 2 0,3-2 0,-4 2 0,4-4 15,-4 6 0,4-4 0,0 2 0,-1-2 16,1-3 0,3 5 0,-3-5 0,3-1 16,0 4 0,-3-2 0,-1-5 0,1-10 15,3 15 0,-3-9 0,3-3 0,0-3 16,-4 15 0,4-9 0,0 9 0,0-9 15,-3 9 0,3-8 0,0 5 0,-3 5 16,0-11 0,3 9 0,-4-3 0,1 3 0,0-5 16,0 1 0,-4-2 0,4-5 0,-1 8 15,1 0 0,-3-2 0,2-10 16,1 0 0,0-4 0,3 20 0,-3-13 0,-1-3 16,4 0 0,-3-2 0,3 0 15,-3 3 0,-1-6 0,4 6 0,0-3 16,-6 16 0,3 1 0,-4-3 0,1 1 0,2-4 15,-2-9 0,2-2 0,-2 2 0,6-4 16,-3 5 0,-1-4 0,1 4 0,0-2 16,0 0 0,-4 15 0,5-7 0,-1-7 15,3-3 0,-3-2 0,0 3 0,3-2 0,-4 0 16,4 2 0,-3-2 0,3-3 0,-3 2 16,-4 0 0,7 0 0,0-4 0,0 1 15,-3-4 0,3-3 0,0 3 0,-3 5 16,3-2 0,-4-2 0,4-3 0,-3 0 15,3-1 0,-3 1 0,3-1 0,-3 7 16,3-2 0,-4 5 0,1-2 0,0 1 16,3 0 0,0-2 0,-3-1 0,3 3 0,0-5 15,-4 5 0,4-6 0,0 4 16,-3 0 0,3 1 0,0 0 0,0-5 16,-3-3 0,3 1 0,0-1 0,-4 8 15,8-2 0,-4-5 0,-4-1 0,4 1 16,-3-3 0,3 2 0,0-1 0,0-2 0,0 3 15,-3-2 0,3 3 0,0-1 0,-3 1 16,3-2 0,0 1 0,0 0 0,-4-3 16,4 4 0,0-3 0,-3 3 0,6-3 15,-6 2 0,3 1 0,0-4 0,0 1 16,0 3 0,0-3 0,0 2 0,-3 8 0,6-3 16,-6-4 0,3-1 0,0 2 0,0-3 15,-3-1 0,6 12 0,-6-6 0,3-1 16,0-5 0,0 3 0,0-3 0,0-1 15,0 2 0,-4 0 0,4-2 0,0 1 16,0 1 0,0-3 0,-3 5 0,3 0 16,0-3 0,0 1 0,0 1 15,0 11 0,0-4 0,0 0 0,3 2 0,-6-3 16,6-1 0,-3-5 0,0 1 0,0 0 16,0-1 0,0-3 0,0 4 0,4 1 15,-4-6 0,0 3 0,0 1 0,0-2 16,3-1 0,-3-2 0,3 4 0,0-1 15,1-2 0,-1-1 0,-3 3 0,0-12 0,6 17 16,-2-7 0,-4-1 0,6-2 0,-2 6 16,-1-5 0,3-1 0,-6-7 0,7 11 15,-4-2 0,4-4 0,-1 5 0,1-6 16,-7-4 0,13 15 0,-7-8 0,3-2 16,0 4 0,1-3 0,-3 0 0,6 1 15,-3 0 0,3 0 0,-3-1 0,-1-1 16,4 1 0,1 0 0,-1 0 0,-13-6 0,26 11 15,-13-7 0,0 2 0,0 0 0,-13-6 16,30 4 0,-19 3 0,-11-7 0,39 5 16,-19-2 0,-4 1 0,-16-4 0,33 2 15,-33-2 0,26-2 0,-3-7 16</inkml:trace>
  <inkml:trace contextRef="#ctx0" brushRef="#br0">24899 13380 0,'0'0'0,"0"0"0,-21 32 16,21-32 0,-10 14 0,0-2 0,1-2 15,-1 1 0,-7 11 0,8 1 0,-5-3 16,-2 3 0,6 0 0,-3-5 0,3 5 16,4-5 0,-1 0 0,1-3 0,-1-3 15,4-2 0,0 3 0,-1 2 0,4-3 0,0-12 16,-3 19 0,3-9 0,0-10 0,3 23 16,1-15 0,-4-8 0,9 14 0,-2-5 15,-7-9 0,13 13 0,-3-7 0,-10-6 16,20 8 0,-20-8 0,16 3 0,-16-3 15,0 0 0,26-3 0,-26 3 0,0 0 16,26-6 0,-26 6 0,23-10 0,-16 3 16,-7 7 0,14-13 0,-4 6 0,-3-6 0,-1 5 15,1-1 0,-1 1 0,1-2 16,-1-1 0,-2 3 0,2-4 0,1-1 16,-4 3 0,4-3 0,-4 5 0,3-7 0,-2 3 15,-4 0 0,6 1 0,-2-2 16,-4 3 0,3-2 0,0-1 0,-3 3 0,0 0 15,0 10 0,3-20 0,-3 14 0,0 6 16,0-15 0,0 15 0,0-12 0,0 12 16,0-11 0,0 11 0,-6-12 0,6 12 15,-7-12 0,1 3 0,-4 1 0,3 1 16,7 7 0,-13-12 0,3 4 0,1 2 0,2-3 16,7 9 0,-10-8 0,10 8 15,-13-12 0,7 9 0,6 3 0,-7-12 0,7 12 16,-11-20 0,4 9 0,1-4 0,-1-5 15,-3-8 0,4 3 0</inkml:trace>
  <inkml:trace contextRef="#ctx0" brushRef="#br0">25742 8286 0,'0'0'0,"0"0"15,0 0 0,0-7 0,0 7 0,0 0 16,0 0 0,0 0 0,0 0 0,0 0 0,-4-13 16,4 13 0,0 0 0,0 0 15,0 0 0,0 0 0,0 0 0,0 0 0,0 0 16,0 0 0,0 0 0,0 0 0,0 0 15,0 0 0,4-11 0,-4 11 0,0 0 16,0 0 0,0 0 0,0 0 0,0 0 16,0 0 0,0 0 0,0 0 0,0 0 15,0 0 0,13-4 0,-13 4 16,0 0 0,0 0 0,0 0 0,0 0 0,33 10 16,-24-5 0,-9-5 0,18 10 0,-8-5 15,3 0 0,0 2 0,-3-1 0,3 2 16,0 1 0,-3 0 0,10 6 0,3-1 15,-7-4 0,-3 1 0,4 1 0,-8-6 16,4 2 0,-3 1 0,0-1 0,0-2 0,-2 3 16,2-3 0,-4 0 0,-6-6 0,13 13 15,-9-8 0,-4-5 0,13 9 0,-13-9 16,13 10 0,-10 1 0,-3-11 0,13 14 16,-6-3 0,-4 1 0,4 0 0,-1-1 15,-3 4 0,4 8 0,0 2 0,-1 0 16,1 4 0,-1 13 0,1-7 0,-4 8 15,0-7 0,4 7 0,-4-7 0,4 7 0,-4 1 16,0 1 0,-3-10 0,3-2 0,-3-4 16,4 17 0,-4-2 0,0-9 0,0 9 15,0 0 0,-4-4 0,1 8 0,0-4 16,0 1 0,-1-2 0,1 0 16,-3 1 0,-1 4 0,4-4 0,-4 0 15,4-9 0,-7 9 0,10-3 0,-6-7 0,2-3 16,-2 12 0,-1-12 0,4 3 0,0-9 15,3 5 0,-4-4 0,1 3 0,3-1 16,-10 16 0,7-13 0,-4 2 0,4-8 16,-3 2 0,-1 0 0,4 2 0,-4 0 0,4-2 15,-4 3 0,1 9 0,-7 3 0,6-6 16,1-5 0,1-5 0,-2 6 0,-2 9 16,2-6 0,0-2 0,4 12 0,-3-14 15,-4 10 0,3-5 0,-3 4 0,1 5 16,-4-6 0,6-3 0,-3 8 0,-6 0 15,9 4 0,-6-5 0,3 0 0,4 5 16,-4-4 0,0 6 0,0-6 0,4 0 16,-4 0 0,7-9 0,-1-6 0,-2-2 0,3-2 15,-1 2 0,1 3 0,0-4 16,3 3 0,-2-5 0,-1 2 0,0 3 16,3-3 0,-4 1 0,4-1 0,-3 0 0,-3-2 15,6 2 0,-4 1 0,1-4 16,0 4 0,3 5 0,-4-4 0,-2 13 0,3 4 15,-1-12 0,1-2 0,0-2 16,0 15 0,-1-9 0,1-8 0,0 3 0,-1-8 16,1 6 0,3 1 0,-3-3 0,0 3 15,-1-3 0,1 4 0,0-5 0,3-1 0,-3 3 16,-1-4 0,4 0 0,-3 2 0,0-3 16,3-1 0,-4-4 0,1 8 0,3-2 15,-3-7 0,0 3 0,-1-5 0,4 1 16,0 0 0,-3-4 0,3 1 0,-3 3 15,3-2 0,-3 0 0,3 2 0,-4 8 16,4-2 0,0-1 0,-3 1 0,3-4 16,-3-3 0,3-1 0,0-2 0,-4 4 15,4-3 0,0 2 0,0-2 0,0-1 16,0 1 0,-3-1 0,3 1 0,0 1 16,0-13 0,0 17 0,0-5 0,0-12 15,0 14 0,0-2 0,0-12 0,0 15 16,0-15 0,-3 11 0,3-11 0,0 15 0,0-15 15,-3 12 0,3-12 0,0 15 0,0-15 16,-4 11 0,4-11 0,-3 15 16,3-15 0,0 11 0,0-11 0,-3 12 0,3-12 15,-3 15 0,3-15 0,-4 17 0,1-8 16,0-4 0,3-5 0,-7 19 0,4-10 0,-4-2 16,1 3 0,-4 0 0,4-2 0,-4 0 15,2 1 0,-6 1 0,5-2 16,-1-2 0,-3 3 0,0-3 0,3-1 0,0-2 15,10-3 0,-20 6 0,20-6 0,-19 0 16,19 0 0,0 0 0,-17-18 0,14-3 16</inkml:trace>
  <inkml:trace contextRef="#ctx0" brushRef="#br0">26421 10783 0,'0'0'0,"0"0"0,0 0 0,0 0 16,0 0 0,0 0 0,-10 8 0,10-8 15,0 0 0,0 0 0,0 0 0,0 0 16,0 0 0,0 0 0,0 0 0,36 9 16,-36-9 0,29 3 0,-7 2 0,0-5 15,-22 0 0,46 4 0,-26-4 0,6 6 16,4-6 0,-4 2 0,0-2 0,0 4 0,-8-4 16,-18 0 0,33 0 0,-33 0 15,23-4 0,-23 4 0,0 0 0,29 0 16,-29 0 0,0 0 0,0 0 0,23 0 0,-23 0 15,0 0 0,0 0 0,0 0 0,0 0 16,26 0 0,-26 0 0,0 0 0,0 0 16,0 0 0,0 0 0,0 0 0,0 0 15,0 0 0,0 0 0,0 0 0,0 0 0,0 0 16,0 0 0,0 0 0,0 0 0,0 0 16,0 0 0,0 0 0,0 0 0,0 0 15,0 0 0,-33-31 0,33 31 0,-22-13 16,9 2 0,13 11 0,-23-15 0,10 12 15,13 3 0,-23-14 0,10 5 0,13 9 16,-25-13 0,15 6 0,-3 0 0,13 7 16,-20-14 0,20 14 0,-16-8 0,16 8 15,-13-15 0,13 15 0,-10-7 0,10 7 16,0 0 0,-13-13 0,13 13 0,0 0 16,-6-10 0,6 10 0,0 0 0,0 0 0,-14-12 15,14 12 0,0 0 0,0 0 16,-6-12 0,6 12 0,0 0 0,0 0 15,-10-11 0,10 11 0,0 0 0,0 0 0,0 0 16,0 0 0,-6-14 0,6 14 0,0 0 16,0 0 0,0 0 0,-4-19 0,4 19 15,0 0 0,0 0 0,0 0 0,0-15 16,0 15 0,0 0 0,0 0 0,0 0 16,0 0 0,0 0 0,0 0 0,-3-14 0,3 14 15,0 0 0,0 0 0,0 0 16,0 0 0,0 0 0,0 0 0,0 0 0,0 59 15,3-35 0,-6 5 0,3-6 0,-3 20 16,-4-7 0,7 8 0,0 0 0,0 0 16,0-4 0,-6-4 0,6-4 0,0-3 15,-4-2 0,4 2 0,0 0 16,4 0 0,-4-4 0,0 5 0,-4-6 0,4-3 16,-3 6 0,0-10 0,3 1 0,3-1 15,-3-4 0,0-2 0,0-11 0,-3 24 16,3-13 0,0-11 0,3 20 0,-3-20 15,0 13 0,0-13 0,0 11 0,0-11 16,0 0 0,0 15 0,0-15 0,0 0 0,0 0 16,3 13 0,-3-13 0,0 0 0,0 0 15,0 0 0,0 0 0,0 0 0,0 0 16,0 0 0,0 0 0</inkml:trace>
  <inkml:trace contextRef="#ctx0" brushRef="#br0">26959 10632 0,'0'0'15,"0"0"0,0 0 0,0 0 0,0 0 0,0 0 16,0 0 0,0 0 0,0 0 0,0 0 16,0 0 0,16-16 0,-16 16 0,0 0 15,0 0 0,4-10 0,-4 10 0,0 0 16,0 0 0,0 0 0,0-11 0,0 11 16,0 0 0,0 0 0,3-6 0,-3 6 15,0 0 0,0 0 0,0 0 0,3-8 16,-3 8 0,0 0 0,0 0 0,3-9 15,-3 9 0,0 0 0,0 0 0,13-4 16,-13 4 0,0 0 0,27 0 0,-27 0 16,26 6 0,-13-3 0,0 2 0,0 2 0,0-1 15,7 9 0,-4-3 0,-3-4 0,0 3 16,-3 1 0,0 0 0,5 6 0,-2 3 16,-3-1 0,3 0 0,-7 1 0,1-3 15,-4-1 0,0 1 0,1-7 0,-1 4 16,0-4 0,0 2 0,-3-4 0,0 1 15,4 0 0,-4-1 0,0-9 0,0 12 16,0-12 0,0 11 0,0-11 0,0 8 0,0-8 16,0 0 0,0 10 0,0-10 0,0 0 15,0 0 0,0 0 0,0 0 0,0 0 16,0 0 0,0 0 0,0 0 0,0 0 16,0 0 0,0 0 0,-13-29 0,13 17 15,-4 3 0,4-4 0,0 1 0,4-2 16,-4 4 0,0-3 0,3-2 0,-3 0 15,6-7 0,1 1 0,-1 0 0,1-4 16,3 4 0,-4 1 0,4-2 0,0 1 16,0 1 0,3 0 0,-3 5 0,0 0 0,-1 0 15,-2 4 0,-1 2 0,1 0 0,0 1 16,-1-1 0,-1 1 0,2-2 0,-4 5 16,3 0 0,-6 5 0,7-9 0,-1 5 15,-6 4 0,10-12 0,-3 9 0,-7 3 16,10-8 0,-7 2 0,-3 6 0,10-9 15,-10 9 0,10-12 0,-4 6 0,-3-2 16,-3 8 0,10-17 0</inkml:trace>
  <inkml:trace contextRef="#ctx0" brushRef="#br0">28574 8445 0,'3'-12'0,"-3"12"15,0 0 0,0 0 0,0 0 0,0 0 16,0 0 0,0 0 0,0 0 0,6-10 16,-6 10 0,0 0 0,0 0 0,0 0 15,0 0 0,0 0 0,0 0 0,0 0 16,0 0 0,0 0 0,-9-15 0,9 15 0,-15-4 16,15 4 0,-30-9 0,30 9 0,-26-2 15,10-2 0,16 4 0,-33 0 0,33 0 16,-33 0 0,33 0 0,-26-2 0,26 2 15,-26 0 0,26 0 0,0 0 0,-31 2 16,31-2 0,-20 0 0,20 0 0,0 0 16,-19 4 0,19-4 0,0 0 0,-20 8 15,20-8 0,0 0 0,-16 7 0,16-7 0,-10 5 16,10-5 0,0 0 0,-23 10 16,13-5 0,10-5 0,-19 9 0,19-9 15,-13 10 0,13-10 0,-14 7 0,14-7 16,-9 5 0,9-5 0,0 0 0,-10 10 15,10-10 0,0 0 0,-10 3 0,10-3 16,0 0 0,0 0 0,0 0 0,-16 9 0,16-9 16,0 0 0,0 0 0,0 0 0,-7 8 15,7-8 0,0 0 0,-6 15 0,6-15 16,-4 14 0,4-2 0,0-12 0,-3 23 0,3-8 16,3 12 0,-3-1 0,0 4 0,4 13 15,5-2 0,-5 7 0,-4-5 16,3 5 0,3-3 0,-2-1 0,-1 4 0,0-4 15,-3 2 0,4 2 0,-4-3 0,0 6 16,0-4 0,0 5 0,0-2 0,-4 2 16,4-2 0,-3 0 0,0-2 0,-1 4 15,1-6 0,-3 4 0,-4-2 16,3 1 0,2-2 0,-4 2 0,-1-1 0,3 2 16,-6 0 0,3-4 0,0-2 0,-3 4 15,0-2 0,7-2 0,-4-9 0,-3 13 16,0-5 0,3 1 0,0-1 0,-3 5 15,7-4 0,-1 0 0,-6 0 0,0 2 0,6-3 16,-6 8 0,7-8 0,-3 7 0,-4-9 16,4-6 0,-1 13 0,3-4 0,-3 0 15,1 0 0,2-1 0,-6-1 0,6 2 16,-2 0 0,-5 2 0,8-3 0,-4-1 16,0 6 0,0-4 0,7-1 0,-3 0 0,-1-7 15,1 7 0,-8-1 0,8-6 16,-4 10 0,0-13 0,4-3 0,2-2 0,-2-2 15,1 0 0,-2 3 0,1-1 0,-1-4 16,1 6 0,-4 11 0,0-6 16,4-7 0,-4 0 0,3 2 0,1-3 0,-4 17 15,0-13 0,0-2 0,4 0 16,-1-1 0,-3-6 0,4 5 0,3-4 0,-4 1 16,4 2 0,-4 1 0,4-4 0,3 0 15,0 0 0,0 2 0,0-5 0,3-1 16,1 1 0,-4 0 0,3-5 0,0-1 15,0-3 0,1 1 0,-1 0 0,-3-1 16,3-2 0,0 3 0,1 0 0,2-1 0,-2 1 16,2 1 0,4-3 0,-4 3 0,1-1 15,3-1 0,6 7 0,-6-3 0,10 4 16,-4-3 0,5 0 0,2-1 0,3 0 16,4 0 0,12 3 0,7-3 0,0-2 15,9-7 0,-9-6 0,6-6 0,1-12 16</inkml:trace>
  <inkml:trace contextRef="#ctx0" brushRef="#br0">29035 8694 0,'0'0'0,"0"0"15,0 0 0,0 0 0,0 0 0,0 0 16,0 0 0,0 0 0,-11 21 0,1-16 16,0 5 0,0-8 0,0 4 0,0-4 15,1 5 0,2-5 0,7-2 0,-13 10 16,13-10 0,-13 2 0,13-2 0,0 0 0,0 0 16,0 0 0,0 0 0,0 0 15,-23-8 0,23 8 0,-3-8 0,3 8 0,3-13 16,-3 11 0,0-8 0,3 5 0,1-5 15,-1 2 0,0 0 0,0-5 0,4 7 16,-1 2 0,-6 4 0,7-13 0,0 11 16,-1-5 0,-6 7 0,10-5 0,-10 5 15,0 0 0,0 0 0,20 2 0,-20-2 16,13 6 0,-4 0 0,1 2 0,-3 1 16,-2 6 0,8 5 0,-3 5 0,-1 0 0,1 0 15,0 0 0,-7 4 0,4 1 16,-4-4 0,4 3 0,-7-2 0,0-1 0,0 0 15,-7 2 0,1 1 0,-4-4 0,0 0 16,-3 4 0,-7-7 0,9 2 0,-9-1 16,1-2 0,2-3 0,-2 3 0,-1-6 15,-3-1 0,3-3 0,4-1 0,0-2 16,3-1 0,-1-3 0,5 0 0,-4-4 0,13 0 16,-18 0 0,18 0 0,-17-7 0,17 7 15,-13-8 0,10 2 0,-4 0 0,4-2 16,0 1 0,-1-1 0,4 8 0,0-13 15,0 13 0,-3-10 0,6 0 0,-3 10 16,7-8 0,-4 1 0,4-1 0,-7 8 16,16-8 0,-6 1 0,3 5 0,-1-2 15,-3 2 0,4-2 0,1 2 0,2 2 16,-3 0 0,-13 0 0,26 2 0,-13 2 16,4-2 0,-1 2 0,-3-2 0,0 5 15,0-2 0,0-2 0,0 5 0,1-4 16,-3-1 0,2 2 0,13 2 0,-6-5 15,-4-2 0</inkml:trace>
  <inkml:trace contextRef="#ctx0" brushRef="#br0">29509 9120 0,'7'-7'15,"-7"7"0,0 0 0,3-6 16,-3 6 0,0 0 0,0 0 0,0 0 0,0 0 15,10-6 0,-10 6 0,0 0 0,0 0 16,0 0 0,7-6 0,-7 6 0,0 0 16,0 0 0,0 0 0,0 0 0,0 0 15,0 0 0,0 0 0,0 0 16,6-5 0,-6 5 0,0 0 0,0 0 0,0 0 16,10-5 0,-10 5 0,10-5 0,-10 5 15,13-8 0,-7-1 0,4 1 0,-3 2 16,3-3 0,-1-4 0,1 1 0,0 2 15,3-8 0,-3-3 0,0 1 0,0 2 16,-4 1 0,1 3 0,-4-1 0,0 2 0,0 3 16,1-2 0,-4-1 0,0 5 0,0-7 15,-4 7 0,4 0 0,-3-4 0,0 5 16,-4-1 0,4 1 0,3 7 0,-10-12 16,4 10 0,6 2 0,-13-7 0,6 5 0,7 2 15,-20-6 0,20 6 0,-19 0 16,19 0 0,0 0 0,-26 3 0,13 7 15,13-10 0,-20 8 0,13 0 0,-2-1 0,-1 1 16,3 4 0,4-3 0,-4 3 0,1 2 16,3 1 0,-1 9 0,1-2 0,0 5 15,3-4 0,3 4 0,0-4 16,1 4 0,-4-1 0,6-2 0,1 1 16,-1 2 0,1-4 0,-1 4 0,1-6 0,-4-4 15,0 1 0,1-3 0,-4-1 0,3-3 16,-3 1 0,0 0 0,0-3 0,0 2 15,-3-1 0,-1 0 0,1-1 0,-3 1 16,-1-1 0,0-1 0,-2 0 0,-1-1 0,0-1 16,2 0 0,-2 0 0,0-4 0,0 1 15,10-3 0,-22 3 0,22-3 0,-20-3 16,20 3 0,-26-5 0,16-1 0,0 0 16,0 0 0,0-3 0,1 0 0,-1 4 15,3-4 0,-3-1 0,4 1 0,-1 3 16,4-2 0,-3 2 0,6 6 0,-7-9 15,4 3 0,3 6 0,-4-10 0,4 10 0,-3-13 16,3 13 0,0-15 0,3 7 0,1-4 16,-1 6 0,0-3 0,1 3 0,-1-4 15,3 3 0,-2-1 0,-1 2 16,-3 6 0,10-12 0,-7 9 0,-3 3 0,3-9 16,-3 9 0,7-5 0,-7 5 0,0 0 15,6-9 0,-6 9 0,0 0 0,4-10 16,-4 10 0,0 0 0,0 0 15,0 0 0,0 0 0,0 0 0,0 0 0,13-6 16</inkml:trace>
  <inkml:trace contextRef="#ctx0" brushRef="#br0">29266 9854 0,'0'0'0,"0"0"0,0 0 16,0 0 0,0 0 0,0 0 15,13-3 0,-13 3 0,0 0 0,0 0 0,0 0 16,0 0 0,0 0 0,0 0 0,0 0 16,0 0 0,0 0 0,0 0 0,0 0 15,0 0 0,0 0 0,0 0 0,16-3 16,-16 3 0,0 0 0,0 0 0,0 0 15,0 0 0,0 0 0,0 0 0,0 0 16,0 0 0,0 0 0,10-2 0,-10 2 16,0 0 0,0 0 0,0 0 0,0 0 0,0 0 15,0 0 0,0 0 0,0 0 0,0 0 16,0 0 0,3 10 0,-3-1 0,-3 3 16,0 3 0,3 0 0,-7 8 0,4 3 15,0-4 0,-4 3 0,4-1 0,-4-2 16,1 2 0,-1 0 0,2-3 0,2-1 15,-4-2 0,4-3 0,0 0 16,0-1 0,-1-4 0,1 2 0,3 1 0,-3-2 16,-1 0 0,1-1 0,3-10 0,0 0 0</inkml:trace>
  <inkml:trace contextRef="#ctx0" brushRef="#br0">29545 9971 0,'0'0'0,"0"0"16,0 0 0,0 0 0,7-8 0,-7 8 15,0 0 0,0 0 0,0 0 0,0 0 16,0 0 0,0 0 0,0 0 0,20-7 16,-20 7 0,0 0 0,19 0 0,-19 0 15,0 0 0,23 7 0,-10-2 0,-3-2 16,-10-3 0,13 14 0,-6-5 0,-4 0 0,3 2 16,-6 2 0,4-1 0,-4 3 0,-4-1 15,1 6 0,-7 4 0,4-5 16,-7 2 0,0 0 0,0-3 0,-1-3 0,5-4 15,-1-2 0,3 0 0,-3 2 0,4-5 16,3 2 0,3-8 0,-13 12 0,9-4 16,4-8 0,-3 5 0,3-5 0,-7 8 15,7-8 0,0 0 0,0 0 0,-3 9 0,3-9 16,0 0 0,13 6 0,-13-6 0,20 3 16,6 1 0,0-4 0,-3 1 0,3-1 15,-6 0 0,0 0 0,-20 0 0,27 0 16,-27 0 0,20 0 0,-20 0 0,20 4 15,-20-4 0,13 5 0,-13-5 0,0 0 16,10 4 0</inkml:trace>
  <inkml:trace contextRef="#ctx0" brushRef="#br0">29048 11134 0,'0'0'0,"3"-9"0,-3 9 0,0 0 15,4-5 0,-4 5 0,0 0 0,0 0 16,3-6 0,-3 6 0,3-9 0,-3 9 16,0 0 0,10-10 0,-3 6 0,-7 4 15,6-10 0,1 5 0,-7 5 0,9-10 0,-5 5 16,2 0 0,1-2 0,-7 7 0,10-8 16,-7 1 0,-3 7 0,10-8 0,-10 8 15,6-6 0,-6 6 0,3-7 0,-3 7 16,0 0 0,10-5 0,-10 5 0,0 0 15,7-7 0,-7 7 0,0 0 0,0 0 16,0 0 0,0 0 0,0 0 0,0 0 16,13 15 0,-13-15 0,3 12 0,4-4 0,-4 2 15,0 1 0,4 1 0,-4-3 16,4 4 0,-1-3 0,1 4 0,-4-4 16,4-1 0,-1 2 0,1-1 0,-1 0 0,-1 3 15,5-5 0,-4 4 0,1-2 16,0-2 0,-4 0 0,3-2 0,4 3 0,-3 1 15,3-5 0,-4 0 0,4 2 0,-4-5 16,4 4 0,0-2 0,0-2 0,6-2 16,-16 0 0,20 0 0,-20 0 0,23-6 15,-10 4 0,-3-2 0,0-1 0,-1-1 16,3 0 0,-6-1 0,4-1 0,0 2 0,0 0 16,0-2 0,-1 0 0,1-2 0,0 1 15,-3 0 0,2-1 0,-2 3 0,-1-5 16,4 6 0,-3-5 0,-1-1 0,4 5 15,-3-3 0,-4 0 0,4 2 0,-4-7 16,0 7 0,-3 8 0,7-15 0,-7 15 16,3-13 0,-3 5 0,0 8 0,0-12 15,0 12 0,0-11 0,0 11 0,0 0 16,-3-18 0,3 18 0,-4-9 0,4 9 16,-9-8 0,9 8 0,-7-8 0,7 8 15,-13-10 0,13 10 0,-20-5 0,10-1 16,1-1 0,9 7 0,-23-5 0,10-2 15,13 7 0,-23-3 0,10 2 0,13 1 0,-20-4 16,20 4 0,-15 0 0,15 0 0,0 0 16,-23-2 0,23 2 0,0 0 0,-19 0 15,19 0 0,0 0 0,0 0 0,0 0 16,-23 2 0,23-2 0,-10 5 0,10-5 0,-13 8 16,3-1 0,4 2 0,-7-3 0,6 7 15,-3-5 0,-6 9 0,-4 4 16,1-3 0,2-1 0,-1 1 0,-1-3 0,-1 1 15</inkml:trace>
  <inkml:trace contextRef="#ctx0" brushRef="#br0">29225 11772 0,'6'-9'0,"-6"9"0,0 0 15,7-9 0,-7 9 0,0 0 0,6-8 16,-6 8 0,4-8 0,-4 8 0,6-10 16,-6 10 0,0 0 0,5-10 0,-5 10 0,3-11 15,-3 11 0,0 0 0,7-4 0,-7 4 16,0 0 0,0 0 0,0 0 0,0 0 16,0 0 0,0 0 0,0 0 0,0 0 15,0 0 0,6 31 0,-9-16 0,0 12 16,0-7 0,-1 4 0,1 2 0,-2-6 15,2 4 0,3-8 0,-3 3 0,-1-5 16,1 1 0,0-4 0,0 2 0,-1-3 0,4 2 16,0-12 0,-3 19 0,3-10 0,0-9 15,-3 15 0,3-15 0,0 13 16,0-13 0,0 9 0,0-9 0,0 0 16,0 0 0,-4 13 0,4-13 0,0 0 0,0 0 15,0 14 0,0-14 0,0 0 0,0 0 16,0 0 0,-3 10 0,3-10 0,0 0 15,0 0 0,0 0 0</inkml:trace>
  <inkml:trace contextRef="#ctx0" brushRef="#br0">28899 12756 0,'0'0'0,"0"0"0,0 0 0,0 0 0,0 0 16,-10 13 0,10-13 0,-6 15 0,-1-1 16,1-6 0,-1 5 0,1-3 0,2 2 0,1 1 15,3-13 0,-6 19 0,2-9 16,1 0 0,3-10 0,-3 21 0,6-12 0,-3-9 15,7 18 0,-4-10 0,-3-8 0,10 15 16,-10-15 0,13 12 0,-3-5 0,-1-3 16,-9-4 0,20 7 0,-10-4 0,-10-3 15,0 0 0,36-3 0,-36 3 0,26-7 16,-13 3 0,-3-3 0,3-2 0,-3 0 16,8-6 0,-2-2 0,-3 3 0,-3 0 15,0 1 0,-4-2 0,1 7 0,-1-6 16,-2 1 0,-1 2 0,0-1 0,4 0 15,-4 1 0,-3 11 0,3-25 0,1 15 16,-4 10 0,-4-21 0,1 7 0,3 14 0,-6-19 16,2 5 0,-2 3 0,-1 2 0,7 9 15,-13-16 0,7 6 0,6 10 0,-17-15 16,7 6 0,4 4 0,6 5 0,-20-13 16,20 13 0,-11-9 0,11 9 0,-17-6 15,17 6 0,0 0 0,-16-5 0,16 5 16,0 0 0,0 0 0,-26 0 0,26 0 15,0 0 0,0 0 0,-26 5 0,26-5 0,-20 6 16,20-6 0,-16 15 0,6-7 0,0 3 16,4 2 0,6-13 0,-17 21 0</inkml:trace>
  <inkml:trace contextRef="#ctx0" brushRef="#br0">28763 13656 0,'0'0'0,"0"0"0,0 0 0,0 0 16,0 0 0,0 0 0,0 0 0,0 0 15,0 0 0,0 0 0,0 0 0,0 0 16,-29 33 0,22-25 0,4 3 0,-3-2 16,2 2 0,-2 4 0,3-3 0,-4 0 15,4 3 0,-1-4 0,1 2 0,3 1 0,-3-3 16,6 4 0,-3-6 0,3 6 0,1-5 16,-4 2 0,6-3 0,-2 3 0,-4-12 15,3 12 0,3-6 0,-6-6 0,7 9 16,-7-9 0,0 0 0,10 5 0,-10-5 15,0 0 0,0 0 0,0 0 0,0 0 16,29-20 0,-22 8 0,-1 4 0,1-5 16,-1 1 0,1-2 0,-2 3 0,1-2 15,-2 2 0,-1-2 0,0 1 0,4-3 16,-4 6 0,-3-3 0,3 0 0,-3 12 16,3-17 0,-3 8 0,0 9 0,0-15 0,0 15 15,0-12 0,0 12 0,-3-12 16,3 12 0,0-11 0,0 11 0,0 0 0,-6-14 15,6 14 0,-4-9 0,4 9 0,0 0 16,-6-10 0,6 10 0,0 0 0,0 0 16,-10-8 0,10 8 0,0 0 0,-5-8 15,5 8 0,0 0 0,0 0 0,-16-9 0,16 9 16,-17-6 0,11-2 0,-1-3 0</inkml:trace>
  <inkml:trace contextRef="#ctx0" brushRef="#br0">29913 8530 0,'0'0'0,"-9"-6"15,9 6 0,-4-6 0,4 6 0,0 0 0,-9-6 16,9 6 0,0 0 0,0 0 0,-4-5 16,4 5 0,0 0 0,0 0 0,0 0 15,0 0 0,0 0 0,-6-5 0,6 5 16,0 0 0,0 0 0,0 0 0,0 0 16,0 0 0,0 0 0,0 0 0,0 0 15,10-13 0,-10 13 0,16-2 0,-3-3 16,0 4 0,2 1 0,1-3 0,7-1 15,0 2 0,-3-1 0,6 3 0,-7 0 16,1 0 0,0 0 0,-7-3 0,0 3 16,-13 0 0,23 0 0,-10 3 0,-13-3 0,15 0 15,-2 0 0,-13 0 0,16 3 0,-6-1 16,0 5 0,-10-7 0,16 6 0,-6 4 16,-4-3 0,1 5 0,3-1 0,-4 1 15,7 9 0,-3 2 0,10 15 0,-7 2 16,-3 4 0,6-2 0,-6 1 0,0 1 15,0 0 0,-6 0 0,3-3 0,0 7 16,-1-2 0,-6 4 0,7-6 0,-4 4 0,0-2 16,-3 3 0,-3 1 0,0-2 0,3 2 15,-4-1 0,-2 0 0,-1 5 16,-6-8 0,8 6 0,2-2 0,-4 0 0,-2 6 16,-4-4 0,3 2 0,0-5 0,-3 4 15,0-1 0,-4 4 0,4-6 16,0 3 0,3 0 0,-6-4 0,3 4 0,-3 0 15,3-1 0,-1 2 0,5-5 0,-6 4 16,-1-3 0,-1 0 0,1 0 0,3 0 16,-7 1 0,4 0 0,-1-2 0,4 4 0,-3-6 15,3 4 0,0 3 0,0-1 0,3 0 16,0-1 0,0-2 0,-3-2 0,8 2 16,-5 1 0,4 0 0,-4-2 0,0-3 15,7 2 0,-4-4 0,1 0 0,3-9 16,-4-3 0,0 11 0,4-3 0,0 0 15,-4 5 0,1-5 0,3-5 0,-4-2 16,4-3 0,0-2 0,-4 14 0,0-3 0,-2-3 16,5-7 0,-2 4 0,-1 7 0,-3 5 15,-3-5 0,7 4 16,-4-2 0,0 4 0,-3-5 0,0 1 0,2-1 16,-3 3 0,5-1 0,-4 2 0,3-2 15,-3 1 0,3-1 0,3-3 0,1-2 0,-1-7 16,1-2 0,-1-2 0,4 16 0,-4 2 15,1-10 0,2-6 0,1-2 16,-3-1 0,6-2 0,-4-2 0,1 0 0,3-6 16,-3-1 0,3 0 0,-3-3 0,6 2 15,-6-1 0,3-4 0,0-9 0,-4 20 0,4-14 16,0-6 0,-3 15 0,3-15 0,-3 10 16,3-10 0,0 13 0,0-13 0,0 0 15,-4 8 0,4-8 0,-3 7 0,3-7 16,0 0 0,-3 5 0,3-5 0,0 0 15,0 0 0,-7 7 0,7-7 0,0 0 16,0 0 0,0 0 0,-32 0 0,32 0 16,-25-10 0,6-1 0,-1-3 0,0-1 0,4-10 15,-4-13 0,1-5 0,6-13 16,3 0 0</inkml:trace>
  <inkml:trace contextRef="#ctx0" brushRef="#br0">30432 11056 0,'0'0'16,"0"0"0,0 0 0,0 0 0,-16-10 15,16 10 0,0 0 0,0 0 0,0 0 16,0 0 0,0 0 0,0 0 0,0 0 16,0 0 0,-25 3 0,25-3 0,0 0 0,0 0 15,0 0 0,0 0 0,0 0 16,0 0 0,0 0 0,0 0 0,0 0 0,0 0 15,0 0 0,0 0 0,0 0 0,0 0 16,0 0 0,0 0 0,0 0 0,0 0 16,0 0 0,80 2 0,-53 3 0,-8-5 15,-2 1 0,9 6 0,-3-2 16,-7-5 0,-16 0 0,29 7 0,-17-7 0,-12 0 16,26 2 0,-26-2 0,23 6 0,-23-6 15,20 3 0,-20-3 0,19 5 0,-19-5 16,23 3 0,-23-3 0,20 4 0,-20-4 15,0 0 0,29 0 0,-29 0 0,23-7 16,-23 7 0,0 0 0,20-5 0,-20 5 0,10-9 16,-10 9 0,0 0 0,6-14 0,-6 14 15,0-15 0,0 15 0,0 0 0,-6-21 16,6 21 0,-7-12 0,4 4 0,3 8 16,-10-17 0,10 17 0,-13-19 0,6 11 15,7 8 0,-13-17 0,13 17 0,-6-15 16,6 15 0,-4-14 0,4 14 0,-3-15 15,3 15 0,-6-19 0,6 19 0,-7-14 0,7 14 16,-3-12 0,3 12 0,0 0 0,-4-18 16,4 18 0,0 0 0,-3-14 0,3 14 15,0 0 0,0 0 0,-6-14 16,6 14 0,0 0 0,0 0 0,0 0 16,-7-14 0,7 14 0,0 0 0,0 0 0,0 0 15,0 0 0,0 0 0,0 0 0,0 0 16,0 0 0,0 0 0,0 0 0,-6-7 15,6 7 0,0 0 0,0 0 0,-14 38 16,8-23 0,-1 9 0,1 2 0,-4 2 0,3-1 16,-6 17 0,4-9 0,2-6 0,-3 1 15,4-2 0,-6 14 0,2-6 0,4-7 16,-1-2 0,1-2 0,3 2 0,-4-1 16,0-2 0,1 3 0,3-4 0,-4 3 15,4-2 0,3-8 0,-3-1 0,3 0 16,3-1 0,-3-1 0,0-13 0,0 21 15,3-10 0,-3-11 0,0 18 0,0-18 16,7 15 0,-7-15 0,6 10 0,-6-10 0,3 10 16,-3-10 0,0 0 0</inkml:trace>
  <inkml:trace contextRef="#ctx0" brushRef="#br0">31258 10272 0,'4'-7'0,"-4"7"16,9-15 0,-5 2 0,-1 8 0,0-5 15,-3 10 0,3-12 0,1 8 0,-4 4 0,6-13 16,-2 7 0,-4 6 0,3-11 0,-3 11 16,6-5 0,-6 5 0,4-9 0,-4 9 15,0 0 0,3-6 0,-3 6 0,0 0 16,0 0 0,0 0 0,0 0 0,0 0 15,0 31 0,-3-8 0,-7 4 0,3 1 16,-3 12 0,1-6 0,-1 16 0,3-14 16,1-7 0,-1 18 0,1-2 0,2-14 15,1-4 0,0-4 0,0 1 0,-1-4 16,1 6 0,3-2 0,-3-4 0,-1 1 16,4 0 0,0-6 0,0-1 0,0 3 15,0-6 0,0 4 0,4 0 0,-4-2 16,6 1 0,1 1 0,-4-5 0,7 2 0,6 9 15,-3 0 0,4-4 0,-1-5 0,7-1 16,-8-1 0</inkml:trace>
  <inkml:trace contextRef="#ctx0" brushRef="#br0">31093 10466 0,'-7'-8'0,"7"8"0,0 0 0,-3-10 15,3 10 0,0 0 0,0 0 16,0 0 0,-6-8 0,6 8 0,0 0 0,0 0 15,0 0 0,13-9 0,-5 3 0,8 3 16,10 0 0,4-6 0,3 7 0,-4-4 16,4 0 0,0 4 0,-2-5 0,-2-1 15,17-7 0</inkml:trace>
  <inkml:trace contextRef="#ctx0" brushRef="#br0">32418 8878 0,'0'-11'0,"0"11"16,0 0 0,0-13 0,0 13 0,0 0 0,-3-13 15,3 13 0,0 0 0,-13-15 0,13 15 16,-17-12 0,4 7 0,0-5 0,13 10 16,-26-9 0,3-1 0,-3 3 0,0 2 15,1-2 0,-1 1 0,0-2 0,0 6 16,0 2 0,3-5 0,6 3 0,1-1 16,16 3 0,-26 0 0,26 0 0,-20 0 15,20 0 0,-21 0 0,21 0 0,0 0 16,-26 10 0,26-10 0,-20 4 0,20-4 15,-20 12 0,14-3 0,-14 9 0,7-3 16,0 5 0,0-2 0,0 8 0,0-3 0,3 4 16,-10 17 0,7-3 0,-3 2 0,4 4 15,-1 1 0,0-2 0,0-2 0,3-3 16,-3 5 0,4 4 0,-1-2 0,0 2 16,-3-1 0,0 1 0,3 4 0,0-3 15,0-1 0,0 2 0,4-2 0,-1 6 16,1-6 0,-4 2 0,0 2 0,4-4 15,-4-4 0,2 3 0,1-1 0,-3-2 0,0 5 16,4-5 0,-1 4 0,1-3 0,-1 3 16,1 0 0,2 0 0,-5-1 15,5 2 0,-2-5 0,3 0 0,-7 4 0,3-2 16,1 1 0,2-3 0,1-1 16,-3 1 0,6 2 0,-7-2 0,7-2 0,-3 4 15,-1-4 0,4-9 0,-3 9 0,0-9 16,3-6 0,-3 16 0,3-2 0,0-7 15,0 9 0,0-9 0,0-3 0,0 6 16,0-4 0,-4-5 0,4-3 0,0-1 16,0 6 0,0-5 0,0 17 0,0 0 0,0-7 15,0-7 0,0-4 0,0 3 0,-3 1 16,0-3 0,6-2 0,-3 2 0,0-1 16,0 4 0,0-3 0,3-2 0,-6 4 15,3 0 0,0-4 0,0-2 0,0-1 16,-3 2 0,3 0 0,3 0 0,-3-7 15,3 3 0,-3-5 0,4-1 0,-4 14 16,3-6 0,0-1 0,4 1 0,-1 0 0,1 2 16,3-11 0,3 12 0,0-2 0,0-2 15,7 2 0,2-2 0,10 8 0,7-2 16,-6-8 0,9 1 0,7 2 16,-3-9 0,-8-3 0,-6-5 0,17-5 0</inkml:trace>
  <inkml:trace contextRef="#ctx0" brushRef="#br0">32197 9215 0,'0'0'0,"0"0"0,0 0 0,0 0 16,0 0 0,0 0 0,0 0 0,0 0 15,0 0 0,-3-12 0,3 12 0,0 0 16,0 0 0,0 0 0,0 0 0,0 0 16,0 0 0,0 0 0,0-4 0,0 4 0,0 0 15,0 0 0,0 0 0,0 0 0,0 0 16,10-7 0,-10 7 0,0 0 0,13-3 15,-13 3 0,0 0 0,23-3 0,-23 3 16,11 0 0,-11 0 0,20 3 0,-20-3 16,13 3 0,-13-3 0,0 0 0,20 2 15,-17 3 0,-3-5 0,10 4 0,-10-4 16,6 10 0,-2-4 0,-4-6 0,3 11 16,-3-3 0,0-8 0,0 19 0,3-8 15,-3-1 0,0 0 0,-3 3 0,6-1 16,-6-2 0,3 3 0,-3-5 0,6 7 0,-3-3 15,0-1 0,-3 1 0,3 3 0,0-3 16,0 2 0,0-3 0,0 4 0,0 0 16,0 5 0,3-2 0,-6-1 0,3-2 15,-4-2 0,4-2 0,-3 3 0,0-3 16,-1-1 0,-2 3 0,-1 0 0,1-1 16,-4-6 0,3 6 0,-6 0 0,4-3 0,-3-2 15,-8 8 0,-2-2 0,2-3 16,4-3 0,2-1 0,-2 0 0,6-4 0,1 4 15,-1-3 0,0 0 0,10-3 0,-16 3 16,16-3 0,-14 4 0,14-4 0,0 0 16,0 0 0,0 0 0,-16-10 0,16 10 15,0 0 0,3-11 0,-3 11 0,13-19 16,-3 11 0</inkml:trace>
  <inkml:trace contextRef="#ctx0" brushRef="#br0">32528 9209 0,'0'0'0,"0"0"0,0 0 0,0 0 15,10-8 0,-10 8 0,0 0 0,0 0 16,0 0 0,0 0 0,0 0 0,0 0 16,0 0 0,13-2 0,-13 2 0,0 0 15,23 0 0,-23 0 0,29 2 0,0 4 16,-9-6 0,6 6 0,-6-4 0,-2 2 15,-2-1 0,4-1 0,-7 1 0,-13-3 16,26 3 0,-13 1 0,-13-4 0,17 4 0,-17-4 16,13 4 0,-13-4 0,0 0 0,16 3 15,-16-3 0,0 0 0,16 3 0,-16-3 16,0 0 0,7 15 0,-7-15 0,3 10 16,-3 3 0,4-1 0,-4-1 0,-4 3 15,1 14 0,-4-2 0,4-1 0,-3 3 16,-1 1 0,-3 15 0,4-13 0,-1-1 15,1-4 0,-4 2 0,7-3 0,-1 1 0,-2 1 16,-4-4 0,7 0 0,-4 2 0,4-6 16,0-1 0,-4-3 0,4-1 0,3-1 15,-4-3 0,4 3 0,-3-1 0,0-1 16,0-3 0,3-8 0,-4 19 16,4-13 0,0-6 0,-3 15 0,3-15 0,-3 8 15,3-8 0,0 0 0,0 0 0</inkml:trace>
  <inkml:trace contextRef="#ctx0" brushRef="#br0">32610 9613 0,'-4'-10'15,"4"10"0,0 0 0,0 0 0,0 0 16,0 0 0,0 0 0,30 0 0,-30 0 0,29 2 16,-16 3 0,13-2 0,-8 2 0,-1 2 15,-1-4 0,4 0 0,-7 0 0</inkml:trace>
  <inkml:trace contextRef="#ctx0" brushRef="#br0">32053 10167 0,'0'0'0,"0"0"0,0 0 0,7-5 16,-7 5 0,0 0 0,0 0 0,0 0 15,0 0 0,10-4 0,-10 4 0,0 0 0,0 0 16,3 18 0,0-7 0,-3 2 15,-3 9 0,0 2 0,3 0 0,-7 2 16,1 1 0,2 0 0,-2-2 0,-1 4 0,-3-2 16,4 0 0,-2 2 0,1 11 0,1-1 15,-4-10 0,3-2 0,1-2 0,2-1 16,1 2 0,0-2 0,3-1 0,-3-5 16,6-6 0,3-1 0,1-3 0</inkml:trace>
  <inkml:trace contextRef="#ctx0" brushRef="#br0">32554 10272 0,'3'-7'0,"4"-2"0,-4 3 16,-3 6 0,10-13 0,-7 8 0,-3 5 15,0 0 0,10-11 0,-10 11 0,0 0 16,6-7 0,-6 7 0,0 0 0,0 0 15,0 0 0,0 0 0,0 0 0,-16 42 16,6-17 0,-9 14 0,-4 2 0,6 2 0,-5 1 16,4 6 0,-2-9 0,7-6 0,-4 9 15,1 0 0,3-2 0,0-2 0,10-4 16,-1-8 0,1-1 0,3 0 0,-3-5 16,3-3 0,-3-3 0,6-1 0,-3-2 15,3-5 0,-3 1 0,3-1 0,-3-2 16,0-6 0,0 0 0,7 9 0,-7-9 15,0 0 0,0 0 0,0 0 0,0 0 0,23-25 16,-17 12 0,-2 1 0,-1 2 0,0-3 16,-3 2 0,3-1 0,1 0 0,-4 1 15,0-2 0,3 2 0,-3 11 16,0-15 0,0 15 0,-3-17 0,3 17 0,0-12 16,0 12 0,-7-11 0,7 11 0,-3-9 15,3 9 0,0 0 0,-7-15 0,7 15 16,0 0 0,-9-6 0,9 6 0,-10-5 15,10 5 0,0 0 0,0 0 0,-23-4 16,23 4 0,0 0 0,-33 9 0,20-6 16</inkml:trace>
  <inkml:trace contextRef="#ctx0" brushRef="#br0">32464 11495 0,'0'0'0,"10"-4"16,-10 4 0,0 0 0,0 0 0,0 0 0,0 0 16,0 0 0,0 0 0,0 0 0,0 0 15,0 0 0,0 0 0,0 0 0,0 0 16,0 0 0,0 0 0,0 0 0,0 0 16,0 0 0,0 0 0,0 0 0,0 0 15,-7 20 0,-3-7 0,4-5 0,-4 1 16,-3 15 0,0-9 0,3-1 0,0 1 15,0-4 0,7 3 0,-3-1 0,2-1 16,-2-1 0,3 1 0,3 2 0,-4-3 16,1 1 0,3 0 0,0-2 0,0-2 0,3 0 15,-3-2 0,0-6 0,7 13 0,-4-7 16,-3-6 0,10 5 0,-4-2 0,-6-3 16,14 2 0,-14-2 0,0 0 0,19 0 15,-19 0 0,0 0 0,17-5 0,-17 5 16,13-5 0,-13 5 0,16-10 0,-9 5 15,1-1 0,-2-2 0,1 1 0,-1 2 16,1-5 0,-1 2 0,1-2 0,-1 4 0,1-3 16,-4 4 0,1-4 0,-4 9 0,9-11 15,-9 5 0,0 6 0,7-12 0,-7 6 16,0 6 0,3-11 0,-3 11 0,0-10 16,0 10 0,0-8 0,0 8 0,-3-9 15,3 9 0,-3-8 0,3 8 0,-7-7 16,7 7 0,-6-7 0,6 7 0,0 0 15,-14-7 0,14 7 0,-6-2 0,6 2 16,0 0 0,-16-4 0,16 4 0,0 0 16,-20 6 0,20-6 0,-11 7 0,11-7 0</inkml:trace>
  <inkml:trace contextRef="#ctx0" brushRef="#br0">32240 12100 0,'0'0'0,"0"0"15,0 0 0,0 0 0,0 0 0,0 0 0,0 13 16,0-13 0,0 0 0,0 0 0,-3 14 16,3-14 0,-4 11 0,4 1 0,-3 0 15,3-12 0,-3 20 0,3-8 0,0 0 16,0 0 0,0-3 0,0 2 0,3 2 15,4 0 0,-4-4 0,3 4 0,-1-3 16,-1-4 0,2 7 0,-6-13 0,7 10 16,-4-6 0,-3-4 0,6 11 0,-6-11 0,0 0 15,10 10 0,-10-10 0,0 0 16,10 5 0,-10-5 0,0 0 0,0 0 16,0 0 0,0 0 0,0 0 0,26-11 0,-26 11 15,10-12 0,-10 12 0,10-15 16,-7 9 0,0-3 0,-3 3 0,4-3 0,-4 9 15,6-14 0,-6 5 0,4 1 0,-4 8 16,-4-15 0,4 10 0,0 5 0,-3-15 16,0 5 0,-1-1 0,1 5 0,0-2 15,0-1 0,3 9 0,-7-10 0,1 2 16,2-1 0,1 3 0,3 6 0,-10-12 0,10 12 16,-6-8 0,6 8 0,-4-7 0,4 7 15,0 0 0,0 0 0,-6-10 0,6 10 16,0 0 0,0 0 0,0 0 0,0 0 15,0 0 0,-17 2 0,17-2 0,0 0 16,0 0 0</inkml:trace>
  <inkml:trace contextRef="#ctx0" brushRef="#br0">32237 12827 0,'0'0'15,"3"-8"0,-3 8 0,0 0 0,6-10 16,-6 10 0,0 0 0,0 0 0,5-5 15,-5 5 0,0 0 0,0 0 0,0 0 0,4-10 16,-4 10 0,0 0 0,0 0 0,0 0 16,0 0 0,0 0 0,0 0 0,0 0 15,0 0 0,3 33 0,-6-21 0,-1-1 16,4 4 0,-1 8 0,-3-3 0,1 1 16,-3-1 0,6 2 0,-7-6 0,7 3 0,-3 2 15,3-2 0,-4 0 0,1 3 16,3 2 0,-3-1 0,3-1 0,0-3 0,0 1 15,-3-1 0,6-5 0,-3 1 0,0-4 16,-3 1 0,6 2 0</inkml:trace>
  <inkml:trace contextRef="#ctx0" brushRef="#br0">32093 13532 0,'0'0'15,"-10"9"0,10-9 0,0 0 0,-10 12 16,10-12 0,-3 12 0,3-12 0,-7 11 15,7-11 0,-3 12 0,0-1 0,3-11 0,-4 19 16,1-13 0,3-6 0,0 17 0,3-9 16,-3 2 0,0-10 0,7 15 0,-7-15 15,3 10 0,-3-10 0,0 0 0,10 13 16,-10-13 0,7 8 0,-7-8 0,0 0 16,6 9 0,-6-9 0,0 0 0,0 0 15,0 0 0,13 3 0,-13-3 0,0 0 16,0 0 0,0 0 0,0 0 0,23-12 15,-23 12 0,7-12 0,-4 3 0,3-1 16,-2 0 0,-1-1 0,0-4 0,0 3 16,1 0 0,-1 1 0,4-4 0,-4 7 0,0-4 15,-3-1 0,0 13 0,3-16 0,-3 7 16,0 9 0,-3-13 0,6 2 0,-3 11 16,-3-15 0,3 15 0,-6-15 0,6 15 15,0 0 0,-10-14 0,10 14 0,-10-9 16,10 9 0,-13-8 0,6 1 0,-2 0 15,2 1 0</inkml:trace>
  <inkml:trace contextRef="#ctx0" brushRef="#br0">33249 9075 0,'-6'-10'0,"6"10"16,0 0 0,0 0 0,0 0 0,-10-4 16,10 4 0,0 0 0,0 0 0,0 0 15,0 0 0,0 0 0,-20-6 0,20 6 16,0 0 0,0 0 0,0 0 0,0 0 16,0 0 0,0 0 0,0 0 0,-23-4 15,23 4 0,0 0 0,0 0 0,0 0 16,0 0 0,0 0 0,0 0 0,0 0 15,0 0 0,0 0 0,0 0 0,0 0 0,-19 0 16,19 0 0,0 0 0,0 0 0,0 0 16,0 0 0,0 0 0,0 0 0,0 0 15,0 0 0,0 0 0,0 0 16,0 0 0,39 24 0,-29-19 0,3 5 0,-3 1 16,9 4 0,-6-1 0,4 0 0,-1 5 15,4-2 0,-4 4 0,-3 2 0,4-2 16,-4 5 0,1 1 0,-1-2 0,7 17 15,3 0 0,-7-3 0,-3 3 0,4-1 16,-4 0 0,-7-6 0,4 9 0,-3-9 0,-4-2 16,0 10 0,1 1 0,-1-2 0,0-7 15,-6-4 0,3 13 0,-7 0 0,4-9 16,0 9 0,-4-2 0,1 4 0,-4-3 16,3 3 0,-6-2 0,3 2 0,4 2 15,-4-11 0,-3 13 0,0-4 0,-3 8 16,2 2 0,1-2 0,5 2 0,-5 0 15,-3-1 0,3 1 0,0 0 0,3 0 0,0-1 16,-3 1 0,3-4 0,0 8 0,4-10 16,-4-1 0,3 0 0,1-1 0,-1-2 15,-3-3 0,7 3 0,-3-2 0,2-13 16,1 2 0,3-3 0,-3 13 16,-7 3 0,3-5 0,1 3 0,3-8 0,-4 10 15,-3-5 0,10-6 0,-3 9 0,-2 0 16,-5-9 0,7 10 0,0-12 0,-1-2 15,1-2 0,0-3 0,0 2 0,-1 0 16,1-2 0,0 1 0,0 0 0,-4 2 16,7 0 0,0-2 0,-3-4 0,-1 3 0,4 3 15,0-5 0,0 2 0,-3-2 0,-3-1 16,6 7 0,-4-7 0,1 3 0,3-3 16,-6 0 0,2 2 0,1 0 0,0 2 15,-1 0 0,1-2 0,0 2 0,0 0 16,-1-2 0,1 0 0,0 4 0,0-5 15,-1 1 0,1-1 0,-4-1 0,4 0 16,0 4 0,0-6 0,-4 1 0,1 2 0,2-5 16,1-3 0,0-1 0,3 0 0,-4-3 15,1 0 0,3-1 0,-3 1 16,3-6 0,0 2 0,-3 1 0,3-9 0,0 15 16,-4-9 0,4-6 0,0 12 0,0-12 15,-3 8 0,3-8 0,-3 8 0,3-8 16,-3 7 0,3-7 0,0 0 0,-4 11 15,4-11 0,0 0 0,0 0 0,-10 12 16,10-12 0,-6 8 0,6-8 0,-16 10 16,-6-1 0,-1-3 0,-6-3 0,-23 5 15,3-2 0,-7-6 0,-1-6 0</inkml:trace>
  <inkml:trace contextRef="#ctx0" brushRef="#br0">23064 16365 0,'-18'-5'0,"18"5"0,0 0 16,0 0 0,0 0 0,0 0 0,0 0 15,-13 0 0,13 0 0,0 0 0,0 0 16,0 0 0,0 0 0,0 0 0,0 0 0,0 0 16,0 0 0,0 0 0,54 14 0,-2-12 15,7 4 0,0-4 0,1 3 0,6-10 16,-1 5 0,-1-2 0,-5 2 0,6-2 15,-6-2 0,-8 2 0,-2-1 0,3 3 16,-6-3 0,-7-4 0,-6 7 0,-5-1 16,-2 2 0,-6-1 0,-4-1 0,-16 1 15,23-4 0,-23 4 0,20-3 0,-20 3 16,0 0 0,0 0 0,26-3 0,-26 3 16,0 0 0,0 0 0,0 0 0,0 0 15,0 0 0</inkml:trace>
  <inkml:trace contextRef="#ctx0" brushRef="#br0">23571 15987 0,'-3'-12'0,"3"12"0,0 0 0,-4-9 16,4 9 0,0 0 0,0 0 0,0 0 15,0 0 0,0 0 0,0 0 0,0 0 16,0 0 0,0 0 0,0 0 0,0 0 16,-6 35 0,6-20 0,0 8 0,0 4 15,0 2 0,3 18 0,-6-6 0,3 7 16,0-12 0,0 7 0,-4-6 0,1-4 16,0 11 0,0-4 0,6-5 0,-6 9 15,6-5 0,0-10 0,0 0 0,4-2 16,0-1 0,-1-3 0,7 1 0</inkml:trace>
  <inkml:trace contextRef="#ctx0" brushRef="#br0">24886 15733 0,'0'0'15,"0"0"0,26-15 0,-26 15 0,7-13 16,-7 13 0,6-7 0,-6 7 0,4-10 16,-4 10 0,3-12 0,-3 12 0,0 0 15,3-12 0,-3 12 0,0 0 0,0 0 16,-10-11 0,10 11 0,-13-3 0,13 3 0,0 0 16,0 0 0,-37 10 0,27-7 15,0 2 0,0 3 0,0 1 0,1 4 16,2-6 0,1 8 0,-1-2 0,4 10 0,-1-2 15,8 1 0,2-1 0,4 2 0,0 0 16,6 2 0,1-2 0,-1-2 0,2-1 16,-2 0 0,1 0 0,-1-2 0,0-7 15,-6 4 0,3-5 0,-6 0 16,-1 0 0,4-5 0,-7 5 0,-3-10 0,7 11 16,-4-5 0,-3-6 0,-3 17 0,3-17 15,-10 15 0,0-6 0,1 0 0,-14 3 16,3-1 0,4 1 0,-4-5 0,0 3 15,6-6 0,-3 1 0,4 1 0,13-6 0,-26 6 16,26-6 0,-23 7 0,10-5 0,13-2 16,-26 0 0,26 0 0,0 0 0,-33 0 15,33 0 0,-16-9 0,16 9 0,-23-8 16,13-1 0</inkml:trace>
  <inkml:trace contextRef="#ctx0" brushRef="#br0">26440 14844 0,'0'0'15,"4"-11"0,-4 11 0,0 0 0,0 0 16,0 0 0,0 0 0,-4-18 0,4 18 15,0 0 0,-6-15 0,6 15 0,-13-14 16,3 5 0,0 1 0,0-4 0,0 3 0,-3 1 16,0 2 0,-6-9 0,-4 0 0,3 7 15,-3-2 0,2 0 0,1 3 0,1-1 16,2 4 0,1 2 0,16 2 0,-30-7 16,30 7 0,-26-2 0,26 2 0,-23-6 15,0 6 0,23 0 0,-22-4 16,22 4 0,0 0 0,0 0 0,-31 4 15,31-4 0,-17 3 0,17-3 0,-19 12 16,9-4 0,0 0 0,0 5 0,-3 7 16,0 6 0,0 1 0,3-1 0,-3 20 15,-3-1 0,9 4 0,-3 1 0,0 3 0,1-4 16,2 7 0,0-2 0,1 1 0,3-2 16,-1 0 0,-2 3 0,4-4 0,-4 0 15,2 2 0,1-5 0,0 2 0,0-6 16,3 6 0,-4-5 0,1 2 0,0 1 15,-1-5 0,1 2 0,3 0 0,0 0 16,-3 1 0,6-1 0,-3-2 0,0 4 16,3-2 0,4 2 0,-7-4 0,7-1 0,-7 0 15,6 0 0,-3-8 0,1 8 16,-4 1 0,0-9 0,0-4 0,3 14 0,-3-4 16,3 2 0,-3-8 0,-3-3 15,0-1 0,3-2 0,-4-3 0,4 15 16,0-5 0,-3-7 0,3-2 0,-6-2 0,2-1 15,1 2 0,0 1 0,3 0 0,-4 2 16,4 0 0,-6 0 0,-1-3 0,4 1 16,-3 1 0,2 2 0,1-1 0,-4-2 15,1 2 0,-1-2 0,4 2 0,-3-3 16,-1 3 0,-3-3 0,0 4 0,4-4 0,-4 18 16,7-12 0,-4-5 0,1-4 0,-1 2 15,4-1 0,-4 1 0,1-2 0,6 0 16,-3-2 0,-1 0 0,1 2 0,0 0 15,3-5 0,-4-1 0,4-3 0,-3 1 16,3-2 0,0-3 0,-3 5 0,3-15 16,0 27 0,0-14 0,0-3 0,0 2 15,3 2 0,0-1 0,-3-13 0,4 23 16,-1-11 0,0-1 0,1 1 0,2-1 16,4 1 0,3 7 0,3-5 0,4 3 15,3 0 0,0-5 0,6 3 0,12 5 16,8-5 0,4-2 0,2-3 0,4 3 15,5-7 0,5-6 0,32-4 0,-21-6 0</inkml:trace>
  <inkml:trace contextRef="#ctx0" brushRef="#br0">28224 14962 0,'0'0'0,"-7"-12"0,7 12 0,0 0 16,0 0 0,0 0 0,0 0 0,0 0 15,-3-8 0,3 8 0,0 0 0,0 0 16,23-13 0,-14 7 0,-9 6 0,23-9 15,-10 4 0,4 0 0,-4-1 0,13 0 16,-1-3 0,4 0 0,-3-1 0,0 2 16,1 2 0,-1-3 0,-7 8 0,-2-6 15,-1 3 0,-16 4 0,21-4 0,-21 4 16,17-7 0,-17 7 0,13-3 0,-13 3 0,0 0 16,16-2 0,-16 2 0,0 0 0,0 0 15,23 2 0,-23-2 0,10 10 0,-10-10 16,10 15 0,-7-1 0,0-4 0,4 18 15,-7 1 0,6 15 0,-2-1 0,-1 5 16,3-2 0,-9 4 0,0 2 0,6-1 16,-3 2 0,-6 1 0,-1 3 0,-3 1 15,4-2 0,-1 0 0,-6 0 0,7 2 0,-4 1 16,-3-1 0,3-2 0,-7 3 0,11-5 16,-2 2 0,-5 6 0,3-1 0,-3 2 15,0-8 0,3 9 0,-3-3 0,3 2 16,-3-4 0,0 0 0,6 4 0,-3-5 15,4 5 0,6-3 0,-7 4 0,1-7 16,-4 1 0,10 0 0,-3-1 0,9-2 16,-6-6 0,-3 5 0,3-8 0,3 1 15,-3-2 0,0-10 0,-3 9 0,9-9 16,-6-4 0,0-1 0,0-5 0,-3 3 16,0 16 0,0-7 0,3-8 0,0 1 0,0-3 15,0 19 0,-4-11 0,4-2 16,-3-4 0,0 15 0,3-9 0,-3 0 0,-1-12 15,1 4 0,-4 3 0,4-7 0,0 3 16,0-2 0,-1-2 0,-2 2 0,6 0 16,-7-4 0,4 4 0,-4-7 0,1 6 15,1-2 0,-1 3 0,-4-1 0,3 0 16,-3 0 0,1-2 0,2 2 0,-3-2 0,0 3 16,4-1 0,-7-2 0,0 3 0,0-4 15,3-1 0,0 6 0,0-10 0,0 0 16,4-5 0,-4 2 0,3-3 0,7-9 15,-16 12 0,6-9 0,10-3 0,-26 0 16,26 0 0,-38-18 0</inkml:trace>
  <inkml:trace contextRef="#ctx0" brushRef="#br0">26566 14977 0,'0'0'0,"0"0"0,0 0 0,0 0 16,0 0 0,0 0 0,0 0 0,0 0 15,0 0 0,0 0 0,0 0 0,0 0 0,0 0 16,0 0 0,0 0 0,0 0 0,0 0 15,0 0 0,0 0 0,0 0 0,43 2 16,-43-2 0,42 4 0,-15-1 0,-1-3 16,2 2 0,-2 1 0,0-1 0,0-2 15,-3 0 0,-23 0 0,36 0 0,-36 0 16,29 0 0,-29 0 0,17 0 0,-17 0 16,0 0 0,23 0 0,-23 0 0,0 0 15,0 0 0</inkml:trace>
  <inkml:trace contextRef="#ctx0" brushRef="#br0">27123 14856 0,'0'0'0,"-4"-12"0,4 12 0,0 0 16,0 0 0,0 0 0,0 0 0,0 0 15,0 0 0,0 0 0,0 0 0,0 0 16,0 0 0,0 0 0,0 0 0,0 0 0,0 0 16,0 0 0,0 35 0,-3-22 0,3 2 15,0 7 0,-3 5 0,3-4 16,-4 1 0,1-1 0,0 1 0,3 1 0,-3-4 16,3 0 0,-4-1 0,4-3 0,0 2 15,-3-4 0,0-3 0,3 2 0,0-3 16,0 1 0,0-12 0,0 15 0</inkml:trace>
  <inkml:trace contextRef="#ctx0" brushRef="#br0">27304 14921 0,'-3'-14'0,"3"14"0,0 0 15,0 0 0,0 0 0,0 0 0,3-13 0,-3 13 16,0 0 0,0 0 0,0 0 0,0 0 15,0 0 0,10-11 0,-10 11 0,0 0 16,6-9 0,-6 9 0,0 0 0,14-10 16,-14 10 0,0 0 0,13-5 0,-13 5 15,0 0 0,0 0 0,13-9 0,-13 9 16,0 0 0,0 0 0,13-6 0,-13 6 0,0 0 16,0 0 0,0 0 0,0 0 0,13-4 15,-13 4 0,0 0 0,0 0 0,0 0 16,0 0 0,0 0 0,0 0 0,26-4 15,-26 4 0,0 0 0,0 0 0,25 0 16,-25 0 0,0 0 0,0 0 0,26 4 16,-26-4 0,0 0 0,19 1 0,-19-1 15,0 0 0,17 3 0,-17-3 0,0 0 16,0 0 0,0 0 0,16 10 0,-16-10 16,0 0 0,3 9 0,-3-9 0,0 0 15,4 14 0,-4-14 0,0 15 0,0-15 16,-7 20 0,7-11 0,0-9 0,-10 21 15,4-10 0,3-2 0,3-9 0,-10 21 0,6-13 16,-2 1 0,6-9 0,-10 12 0,10-12 16,-6 11 0,6-11 0,-7 9 0,7-9 15,0 0 0,-7 15 0,7-15 0,0 0 16,0 0 0,-3 11 0,3-11 0,0 0 0,0 0 16,0 0 0,0 0 0,-3 13 15,3-13 0,0 0 0,0 0 0,13 14 16,-13-14 0,13 9 0,-13-9 0,16 12 0,-6-10 15,-10-2 0,20 14 0,-10-6 0,-10-8 16,16 10 0,-6 0 0,0-6 0,-10-4 16,16 19 0,-9-11 0,-1 1 0,1-3 15,-4-1 0,7 5 0,-7-2 0,-3-8 16,10 12 0,-7-6 0,-3-6 0,3 12 16,-3-12 0,0 0 0,0 11 0,0-11 15,-3 13 0,3-13 0,-10 10 0,0 0 16,1-1 0,-1-3 0,-3-1 0,0 0 15,0 2 0,-4-1 0,1 1 0,-7-2 16,3 3 0,1-1 0,2-5 0,1 4 0,1-3 16,15-3 0</inkml:trace>
  <inkml:trace contextRef="#ctx0" brushRef="#br0">26579 15816 0,'0'0'0,"0"0"16,0 0 0,0 0 0,0 0 0,-9 7 16,9-7 0,0 0 0,0 0 0,0 0 15,0 0 0,0 0 0,0 0 0,0 0 16,0 0 0,0 0 0,0 0 0,0 0 15,0 0 0,45 8 0,-15-8 0,-4 0 16,0 0 0,4 0 0,-6 0 0,6 4 0,-1-4 16,0 0 0,1-4 0,-7 4 0</inkml:trace>
  <inkml:trace contextRef="#ctx0" brushRef="#br0">27188 15816 0,'0'0'0,"0"0"0,0 0 0,0 0 16,0 0 0,0 0 0,0 0 0,0 0 16,0 0 0,0 0 0,0 0 0,0 0 15,0 0 0,0 0 0,0 0 0,0 0 16,0 0 0,0 0 0,-10 31 0,10-31 15,0 19 0,3-7 0,1 1 0,-1-5 16,-1 7 0,4-3 0,1 3 0,2 4 16,5 1 0,-1 0 0,-7-7 15,4 2 0,0 0 0,0 6 0,3-7 0,-3 1 16,-4-4 0,4 1 0,-4-4 0,-2 5 16,2-5 0,-6-8 0,7 18 0,-7-18 15,3 15 0,-3-15 0,3 10 0,-3-10 16,0 13 0,0-13 0,0 0 0,0 17 15,0-17 0,0 0 0,-9 15 0,9-15 0,-10 10 16,0-2 0,10-8 0,-23 5 0,23-5 16,-16 6 0,16-6 0,0 0 0,-36-6 15,36 6 0,-27-13 0</inkml:trace>
  <inkml:trace contextRef="#ctx0" brushRef="#br0">27216 15737 0,'0'0'16,"0"0"0,0 0 0,6-10 0,-6 10 16,0 0 0,0 0 0,0 0 0,13-7 15,-13 7 0,20-2 0,-20 2 0,26-4 16,-13 4 0,7-2 0,-20 2 0,29-3 15,-12 3 0,-1-4 0,10 2 0,-1 2 16,-6-4 0,-19 4 0,33 0 0,-16 0 0,-17 0 16,22 0 0,-22 0 0</inkml:trace>
  <inkml:trace contextRef="#ctx0" brushRef="#br0">26514 16900 0,'0'0'0,"10"-7"16,-10 7 0,0 0 0,0 0 0,0 0 16,6-10 0,-6 10 0,0 0 0,0 0 15,0 0 0,0 0 0,0 0 0,10-9 16,-10 9 0,0 0 0,0 0 0,0 0 0,0 0 16,10-11 0,-10 11 0,0 0 15,0 0 0,0 0 0,0 0 0,0 0 0,0 0 16,0 0 0,6-10 0,-6 10 15,0 0 0,0 0 0,0 0 0,0 0 0,0 0 16,0 0 0,0 0 0,0 0 0,0 0 16,10-8 0,-10 8 0,0 0 0,0 0 15,0 0 0,0 0 0,0 0 0,0 0 16,0 0 0,0 0 0,0 0 0,0 0 16,0 0 0,0 0 0,0 0 0,0 0 0,0 0 15,0 0 0,0 0 0,0 0 16,0 0 0,10-9 0,-10 9 0,0 0 0,0 0 15,0 0 0,0 0 0,0 0 0,0 0 16,0 0 0,0 0 0,0 0 0,0 0 16,0 0 0,0 0 0,0 0 0,0 0 15,0 0 0,0 0 0,0 0 0,0 0 16,0 0 0,0 0 0,0 0 0,0 0 16,0 0 0,0 0 0,0 0 0,0 0 15,0 0 0,0 0 0,0 0 0,0 0 16,0 0 0,0 0 0,0 0 0,-6 35 15,6-35 0,0 0 0,3 12 0,-3-12 16,0 0 0,0 0 0,0 17 0,0-17 0,6 9 16,-6-9 0,7 8 0,-7-8 0,10 12 15,-10-12 0,16 10 0,-3-5 0,-13-5 16,13 7 0,-13-7 0,20 6 0,-20-6 16,20 6 0,-20-6 0,19 0 0,-19 0 15,0 0 0,0 0 0,31-6 0,-31 6 16,20-6 0,-10-1 0,0 2 0,-1-1 15,1-3 0,3 0 0,-3-1 0,-3-1 0,2 0 16,1-1 0,-3-2 0,9-3 0,-6-2 16,-4 5 0,1 2 0,0-3 15,-4 6 0,0-1 0,-3 10 0,7-25 0,-7 20 16,0 5 0,3-18 0,-3 18 16,0 0 0,-3-16 0,3 16 0,-7-11 0,7 11 15,0 0 0,-13-11 0,13 11 0,-10-5 16,10 5 0,0 0 0,-16-7 0,16 7 15,0 0 0,-23-6 0,23 6 0,0 0 16,0 0 0,0 0 0,-29 6 0,29-6 16,0 0 0,0 0 0,-27 7 0,27-7 0,-13 5 15,13-5 0,-16 10 0,9-5 0,7-5 16,-14 11 0,14-11 0,-17 12 0,7-4 16,4 2 0,-1 2 0,-2-4 0,2 5 15,-3-1 0,4-2 0,6-10 0</inkml:trace>
  <inkml:trace contextRef="#ctx0" brushRef="#br0">26885 17358 0,'0'0'0,"0"0"0,0 0 15,0 0 0,0 0 0,0 0 0,0 0 16,0 0 0,0 0 0,0 0 0,7-6 16,-7 6 0,0 0 0,0 0 0,0 0 0,0 0 15,0 0 0,-13 31 0,13-31 16,-7 15 0,4-5 0,3-2 0,0-8 0,0 22 16,0-12 0,0 3 0,0-2 0,3-2 15,0 0 0,4 3 0,-4-7 16,4 3 0,-1 2 0,1-2 0,3 1 0,0-3 15,-4 1 0,7-6 0,-13-1 0,15 11 16,-2-9 0,-13-2 0,16 6 0,-16-6 16,17 0 0,-17 0 0,0 0 0,23-4 15,-23 4 0,13-4 0,-13 4 0,19-12 0,-12 5 16,3 1 0,3 0 0,-7-3 0,1 3 16,-1-3 0,-6 9 0,7-15 0,-7 15 15,10-7 0,-7-2 0,-3 9 0,3-9 16,-3 9 0,7-11 0,-7 11 0,3-13 15,-3 13 0,3-9 0,-3 9 0,4-11 16,-4 11 0,0 0 0,-4-17 0,4 17 16,-3-13 0,3 13 0,-3-8 0,3 8 15,-7-9 0,7 9 0,-6-12 0,6 12 16,-7-9 0,7 9 0,-10-8 0,10 8 16,-3-8 0,3 8 0,0 0 0,-10-10 0,10 10 15,-9-9 0,9 9 0,-10-6 16,10 6 0,-10-6 0,10 6 0,0 0 0,-16-4 15,16 4 0,0 0 0,-14-5 0,14 5 16,0 0 0,0 0 0,0 0 0,-36 0 16,36 0 0,-13 7 0,13-7 0,-23 8 15</inkml:trace>
  <inkml:trace contextRef="#ctx0" brushRef="#br0">26921 17829 0,'0'0'0,"0"0"0,0 0 0,0 0 15,0 0 0,0 0 0,0 0 0,0 0 16,0 0 0,0 0 0,0 0 0,0 0 15,-23 13 0,23-13 0,-16 16 0,9-7 0,1 3 16,-1 1 0,1-3 0,-4 4 0,7-1 16,-4 1 0,-3 7 0,7-4 0,0 1 15,3-3 0,-3 0 0,3-1 16,3-3 0,0 4 0,0 1 0,1-6 0,-1 3 16,3-2 0,1-2 0,3 2 0,0-1 15,-4 0 0,-6-10 0,17 15 0,-11-12 16,-6-3 0,23 12 0,-13-8 0,-10-4 15,0 0 0,29 0 0,-29 0 0,0 0 16,28-10 0,-15 4 0,-3 3 0,0-2 16,3-5 0,-3 3 0,0-2 0,-1 0 0,4-1 15,-3-1 0,-3-1 0,3 4 0,-4-5 16,1 6 0,-1-2 0,-6 9 0,7-24 16,-1 13 0,-2 2 0,-4 9 0,3-21 15,0 9 0,-3 12 0,0-21 0,0 13 16,0 8 0,-3-20 0,3 20 0,-3-15 15,3 15 0,-7-12 0,7 12 0,-10-11 16,10 11 0,-10-8 0,10 8 0,0 0 0,-16-13 16,16 13 0,-13-2 0,13 2 0,0 0 15,-23-4 0,23 4 0,0 0 0,0 0 16,0 0 0,-36 8 0,23-2 16,13-6 0,-20 13 0,20-13 0</inkml:trace>
  <inkml:trace contextRef="#ctx0" brushRef="#br0">27129 18382 0,'0'21'0,"0"-12"0,0-9 16,3 27 0,-3-17 0,4 9 0,-1 2 16,-3 4 0,3 0 0,-3 0 0,0 2 0,0 0 15,0-2 0,0 0 0,3 0 16,-3 4 0,0-4 0,-3-2 0,3 0 16,0-6 0,0 2 0,0-5 0,-3-3 0,6 1 15,-3-12 0,0 18 0,0-13 16,0-5 0,0 14 0,0-14 0,0 12 0,0-12 15,0 0 0,0 13 0,0-13 0,0 0 16,0 8 0,0-8 0,0 0 0,0 0 16,0 0 0,0 0 0,0 0 0,0 0 15,0 0 0</inkml:trace>
  <inkml:trace contextRef="#ctx0" brushRef="#br0">25037 6811 0,'3'-9'0,"-3"9"0,0-8 0,0 8 16,0-10 0,0 10 0,3-8 0,-3 8 15,0-9 0,0 9 0,0 0 0,0-8 16,0 8 0,3-10 0,-3 10 0,0 0 0,0-11 16,0 11 0,0-7 0,0 7 0,0 0 15,4-8 0,-4 8 0,0 0 16,0 0 0,0 0 0,0-8 0,0 8 0,0 0 16,0 0 0,0 0 0,0 0 0,0 0 15,0 0 0,0 0 0,0 0 0,13 23 16,-10-12 0,0 4 0,4 5 0,-1 5 15,1-6 0,0 8 0,-1-1 0,1-3 16,1 4 0,-2-3 0,1 2 0,3-6 16,-4 4 0,1-7 0,-1-3 0,1 1 15,-4-2 0,4-1 0,-4-4 0,4 1 0,-4-1 16,0 1 0,0-4 0,-3-5 0,7 13 16,-4-11 0,-3-2 0,3 6 0,-3-6 15,0 0 0,7 7 0,-7-7 0,0 0 16,0 0 0,0 0 0,0 0 0,33-15 15,-23 6 0,-1 0 0,8-8 0,-4-7 16,0 6 0,0 1 0,0-10 0,-3 5 16,1-2 0,-1-2 0,3 2 0,0-3 0,-3 6 15,-3-4 0,2 5 0,-5 1 0,2-1 16,1 5 0,-1 5 0,-2-5 16,2 2 0,-3 1 0,1 1 0,2-1 0,-2 4 15,-1-5 0,0 7 0,0-2 16,1 2 0,-1-3 0,-3 9 0,3-11 0,-3 11 15,3-10 0,-3 10 0,4-4 0,-4 4 16,3-10 0,-3 10 0,0 0 0,3-5 16,-3 5 0,0 0 0,0-9 0,0 9 15,0 0 0,0 0 0,0 0 0,0 0 0,0 0 16,0 0 0,0 0 0,0 0 0,0 0 16,0 0 0,10 33 0,-3-23 0</inkml:trace>
  <inkml:trace contextRef="#ctx0" brushRef="#br0">25748 6926 0,'0'0'0,"0"0"0,0 0 0,0 0 0,0 0 15,17 1 0,-17-1 0,0 0 16,0 0 0,0 0 0,0 0 0,0 0 0,0 0 15,0 0 0,9 11 0,-9-11 0,-3 19 16,3-7 0,-6 11 0,2 4 0,1 2 16,-7 12 0,0 0 0,4-6 0,-4-2 15,7-8 0,3 0 0,-7 1 0,1 0 16,2-3 0,-2 0 0,3 2 0,-4-5 0,4-3 16,0 1 0,3-3 0,-4-4 0,4 4 15,-3-1 0,3 0 0,-3-1 0,3 2 16,3-3 0,0-2 0</inkml:trace>
  <inkml:trace contextRef="#ctx0" brushRef="#br0">28984 7377 0,'4'-4'0,"-4"4"0,13-6 15,-13 6 0,9-2 0,-9 2 0,0 0 16,17 0 0,-9 6 0,2 0 0,0 2 16,-1-2 0,-2 5 0,0-2 0,-1 6 15,1-4 0,2 12 0,1-2 0,0 6 0,0-4 16,0 0 0,3 4 0,-3-4 15,-4 4 0,4-6 0,0 6 0,3-10 16,-3 5 0,-1-3 0,-2-5 0,3-3 0,-4 2 16,1-3 0,-1 1 0,3-3 0,-3-2 15,1-4 0,-7-2 0,13 7 0,-13-7 16,23-3 0,-23 3 0,23-6 0,-14 0 16,1-2 0,3-3 0,-3 1 0,7-9 15,-1-4 0,-3 0 0,-3 0 0,3-1 16,0 0 0,0-1 0,-3 0 0,-2 2 15,2 0 0,0 0 0,3-2 0,-7 2 0,4 7 16,-3-3 0,-4 5 0,7-9 0,-4 2 16,1 4 0,-1-1 0,1 3 0,-4 3 15,4 2 0,-4 3 0,0-6 16,1 9 0,-1-5 0,-3 9 0,3-15 0,-3 12 16,0 3 0,7-12 0,-7 12 0,3-6 15,-3 6 0,0 0 0,0 0 0,0 0 16,0 0 0,0 0 0,0 0 0,0 0 15,10 21 0,-10-9 0,3 3 0,4 8 16,-1 0 0,1 1 0</inkml:trace>
  <inkml:trace contextRef="#ctx0" brushRef="#br0">29730 7540 0,'0'0'0,"4"10"0,-4-10 16,0 0 0,0 4 0,0-4 0,0 0 15,0 0 0,0 0 0,0 0 0,6 6 0,-6-6 16,0 0 0,0 0 0,0 0 15,0 0 0,0 0 0,7 6 0,-7-6 0,0 0 16,0 0 0,9 7 0,-9-7 0,7 2 16,-7-2 0,13 6 0,-6-3 0,2 6 15,1-2 0,0-3 0,-3 6 16,-1-5 0,4 7 0,-7 0 0,4-3 16,-4 2 0,4 0 0,-7 2 0,0 2 0,3-4 15,-3 3 0,-3-2 0,3 0 0,-7 3 16,4-4 0,0 1 0,-1 0 0,1-1 0,0-3 15,-1 3 0,4-7 0,0-4 16,-3 12 0,3-12 0,0 13 0,0-13 16,0 8 0,0-8 0,7 9 0,3-3 0,6-4 15,13 8 0,4-5 0,18 1 0,4 0 16,-6 0 0,1 1 0,-5-6 0,-7-2 16,-5 1 0,-1-4 0</inkml:trace>
  <inkml:trace contextRef="#ctx0" brushRef="#br0">31648 7525 0,'0'0'0,"0"0"15,23 4 0,-23-4 0,13 9 0,-4 3 0,1-4 16,3 15 0,-3-4 0,3 5 0,0 0 16,-6 7 0,3-4 0,6 15 0,-5-1 15,3-5 0,-5-7 0,-2-3 0,-1 0 16,1 1 0,3-4 0,-4 4 0,7-4 15,1 0 0,-1-2 0,3-1 0,0-3 16,1-2 0,-4-3 0,6 2 0,-2-5 16,-1 1 0,-1-8 0,1 1 0,-16-3 0,30-3 15,-4 1 0,-6-8 0,-4 1 16,3-5 0,-2-1 0,2-6 0,-5 1 0,-1-3 16,0-4 0,-3 4 0,-1-3 15,0 0 0,0-1 0,1 1 0,0 2 16,-3 0 0,-4 2 0,3-3 0,-2 8 0,2 0 15,-3 3 0,1-1 0,-1 3 0,0-2 16,4 5 0,-7-4 0,6 2 0,-2 2 16,-1 1 0,3-1 0,-6 3 0,0 6 15,4-14 0,-4 14 0,3-7 0,-3 7 16,0 0 0,0-8 0,0 8 0,0 0 0,0 0 16,0 0 0,-13 35 0,0-12 0,3 4 15,-3-4 0,3 6 0,-10 13 0,4-3 16,1 3 0,-4 2 0,6-6 0,-4 3 15,1 1 0,3-11 0,10-2 0,-7-2 16,3-4 0,4 4 0,3-6 0,0-1 16,-3-5 0</inkml:trace>
  <inkml:trace contextRef="#ctx0" brushRef="#br0">32323 8216 0,'0'0'0,"10"-9"16,-3 4 0,-7 5 0,6-10 0,-6 10 16,10-7 0,-10 7 0,7-9 0,-7 9 15,6-9 0,-6 9 0,7-10 0,-7 10 16,0 0 0,9-8 0,-9 8 0,0 0 0,7-8 16,-7 8 0,0 0 0,7-7 0,-7 7 15,3-6 0,-3 6 0,6-6 16,-6 6 0,0 0 0,0 0 0,10-8 0,-10 8 15,0 0 0,10-8 0,-10 8 0,16-7 16,-16 7 0,13-6 0,-13 6 0,17-8 16,-17 8 0,15-2 0,-15 2 0,13-5 15,-13 5 0,0 0 0,19-2 16,-19 2 0,0 0 0,17 0 0,-17 0 0,0 0 16,19 7 0,-19-7 0,7 8 0,-7-8 15,6 8 0,-6-8 0,0 12 0,4-1 16,-1 0 0,-6-1 0,3-10 0,3 24 15,-6-12 0,3 0 0,-4 2 0,4-3 0,0 4 16,0 9 0,4-3 0,-4-4 0,3-3 16,-3 4 0,6 2 0,-2-1 0,2-3 15,-3-1 0,1-2 0,2-3 0,-6 2 16,0-3 0,4 3 0,-4-12 0,3 15 16,-3-9 0,0-6 0,0 15 0,0-15 0,-3 10 15,-7 2 0,0 1 0,-6 4 16,-24 6 0,1 1 0,-5 1 0,-15 3 15,0-6 0</inkml:trace>
  <inkml:trace contextRef="#ctx0" brushRef="#br0">28556 14488 0,'0'0'0,"0"0"15,0 0 0,-7 8 0,7-8 0,0 0 16,0 0 0,0 0 0,0 0 0,-6 8 16,6-8 0,0 0 0,0 0 0,0 0 15,0 0 0,0 0 0,0 7 0,0-7 16,0 0 0,0 0 0,0 0 0,0 0 15,0 0 0,0 0 0,0 0 0,0 0 16,0 0 0,0 0 0,0 0 0,9 6 0,-9-6 16,0 0 0,0 0 0,28 2 0,-28-2 15,20 0 0,-4 0 0,1 0 0,12 7 16,0-1 0,4 0 0,16 5 0,-1-3 16,7 10 0,-6-9 0,4 5 0,-4-1 15,-2 2 0,2-1 0,0 1 0,0 1 16,-4-1 0,4 3 0,-7 3 0,7 2 15,-6-6 0,-10 1 0,-6-1 0,16 11 16,-4 0 0,0 2 0,1 3 0,-1 1 0,-8 1 16,5 3 0,3 3 0,4 0 15,-4 3 0,-3 0 0,2 0 0,-2-1 0,-4-1 16,1-5 0,0-2 0,-4 1 16,-6-7 0,-3-4 0,-5-6 0,1 0 15,-3-5 0,0-3 0,-6 1 0,2-3 0,-2 1 16,0-2 0,-1-2 0,-6-6 0,10 11 15,-7-5 0,-3-6 0,0 0 0,10 12 16,-10-12 0,0 0 0,0 0 0,10 5 16,-10-5 0,0 0 0,0 0 0,0 0 15</inkml:trace>
  <inkml:trace contextRef="#ctx0" brushRef="#br0">30362 15377 0,'0'0'0,"0"0"0,-4-17 15,4 17 0,0 0 0,0 0 16,0 0 0,0-14 0,0 14 0,0 0 16,0 0 0,4-13 0,-4 13 0,0 0 0,0 0 15,3-15 0,-3 15 0,0 0 16,0 0 0,0-10 0,0 10 0,0 0 0,0 0 15,0 0 0,0-13 0,0 13 0,0 0 16,0 0 0,0 0 0,0 0 0,0 0 16,0 0 0,0 0 0,0 0 0,0 0 15,0 0 0,0 0 0,0 0 0,0 0 0,0 0 16,3 43 0,1-30 0,-4 2 0,6 8 16,-3 0 0,1 2 0,2-2 0,-3 0 15,7 0 0,-6-3 0,-3 4 0,6-5 16,-4 3 0,4-7 0,-4 3 0,0-3 15,0-4 0,-3-1 0,4-2 0,-4-8 16,3 15 0,-3-7 0,0-8 0,3 8 16,-3-8 0,0 0 0,0 0 0,-13 15 15,13-15 0,-16 10 0,1-7 0,2-1 16,-17 3 0,1-2 0,-4 2 0,4-3 16,-4 1 0,7 2 0,0-1 0,-2-4 15,2 2 0,3 2 0,-3-2 0,3 2 16,6-4 0,1 2 0,16-2 0,-26 3 0,16 1 15,10-4 0,-16 5 0,16-5 0,0 0 16,-13 5 0,13-5 0,-4 10 0,4-10 16,0 0 0,0 0 0</inkml:trace>
  <inkml:trace contextRef="#ctx0" brushRef="#br0">31021 15348 0,'0'0'0,"7"-15"15,-7 15 0,13-15 0,-10 10 0,-3 5 16,10-9 0,-10 9 0,0 0 0,6-11 16,-6 11 0,0 0 0,0 0 0,0 0 15,0 0 0,0 0 0,0 0 0,0 0 16,-3 35 0,-4-12 0,-2 3 0,2-1 16,1 4 0,-1-4 0,-3 2 0,0 0 0,4-1 15,6-2 0,-3-1 0,3-2 16,0-1 0,-4-5 0,4-1 0,4-3 0,-1 1 15,-3-12 0,6 18 0,-2-13 0,-4-5 16,13 10 0,-13-10 0,13 5 0,-13-5 16,19 4 0,-19-4 0,0 0 0,33-9 15,-33 9 0,21-10 0,-14 5 0,-7 5 16,20-15 0,-11 9 0,1-3 0,0 0 16,-3 2 0,2-2 0,-2-1 0,-7 10 15,13-14 0,-6 5 0,-1 3 0,1-3 16,-7 9 0,10-10 0,-7 3 0,-3 7 15,6-12 0,-6 12 0,10-12 0,-10 12 16,3-9 0,-3 9 0,4-8 0,-4 8 0,6-8 16,-6 8 0,0 0 0,7-9 0,-7 9 15,0 0 0,6-10 0,-6 10 0,0 0 16,0 0 0,4-11 0,-4 11 0,0 0 16,0 0 0,3-8 0,-3 8 0,0 0 0,0 0 15,0 0 0,0 0 0,6-10 16,-6 10 0,0 0 0,0 0 0,0 0 15,0 0 0,7-9 0,-7 9 0,0 0 0,0 0 16,0 0 0,0 0 0,0 0 0,3-8 16,-3 8 0,0 0 0,0 0 0,0 0 15,0 0 0,0 0 0,0 0 0,0 0 16,7-8 0,-7 8 0,0 0 16,0 0 0,0 0 0,0 0 0,3-10 0,-3 10 15,0 0 0,0 0 0,0 0 0,3-11 16,-3 11 0,0 0 0,0 0 0,7-6 15,-7 6 0,0 0 0,0 0 0,6-13 16,-6 13 0,0 0 0,0 0 0,0 0 0,4-8 16,-4 8 0,0 0 0,0 0 0,0 0 15,0 0 0,0 0 0,0 0 0,0 0 16,0 0 0,0 0 0,0 0 0,0 0 16,0 0 0,-10 43 0,0-28 0,0 10 15</inkml:trace>
  <inkml:trace contextRef="#ctx0" brushRef="#br0">31265 15799 0,'0'0'0,"6"-15"0,-6 15 15,0 0 0,4-11 0,-4 11 0,0 0 16,6-11 0,-6 11 0,0 0 0,0 0 15,3-10 0,-3 10 0,0 0 0,0 0 16,4-10 0,-4 10 0,0 0 0,0 0 16,0 0 0,6-9 0,-6 9 0,0 0 0,0 0 15,0 0 0,0 0 0,0 0 0,4-9 16,-4 9 0,0 0 0,0 0 0,0 0 16,0 0 0,0 0 0,0 0 0,0 0 15,0 0 0,0 0 0,6 23 0,-6-12 16,3 4 0,-3-15 0,4 26 0,-4-11 15,0-3 0,0 0 0,3 1 0,-3 2 16,3-3 0,-3-12 0,7 21 0,-2-12 0,1-1 16,-6-8 0,17 15 0,-8-9 0,-9-6 15,23 4 0,-23-4 0,30-6 16,-30 6 0,39-15 0,-13 5 0,-10-1 16,1 3 0,-1-2 0,-6 5 0,0-5 0,0 7 15,-10 3 0,18-12 0,-12 11 0,-6 1 16,10-3 0,-10 3 0,0 0 0,0 0 15,0 0 0,0 0 0,0 0 0,7 26 16,-11-15 0,-6 15 0,4-1 0,-1 0 16,-2 4 0,0 13 0,0-1 0,-1-9 0,6 1 15,-2 8 0,-1-3 0,1-7 0,3-4 16,-4 0 0,4 2 0,-4-3 0,4-2 16,-4 0 0,4-4 0,0-5 0,0-5 15</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7030a0"/>
    </inkml:brush>
  </inkml:definitions>
  <inkml:trace contextRef="#ctx0" brushRef="#br0">3448 3608 0,'0'0'0,"0"0"0,0 0 0,0 0 0,0 0 16,-29-10 0,29 10 0,0 0 0,0 0 16,0 0 0,-13-12 0,13 12 0,0 0 15,0 0 0,-7-12 0,7 12 0,0 0 16,-3-14 0,3 14 0,7-17 0,-1 8 16,4-3 0,6-9 0,7 0 0,0 5 15,-2-2 0,22-8 0,-14 5 0,-3 7 16,1-1 0,-8 9 0,7-3 0,1 3 15,-8 2 0,-4 1 0,-15 3 0,36 7 16,-13 5 0,-3-3 0,-1 8 0,1 3 16,-1 1 0,-2 2 0,6 19 0,-7-1 0,-6 3 15,0-4 0,-7 4 0,2-5 0,-5-8 16,0-6 0,-3 4 0,3-6 0,0 4 16,-2-4 0,-1 0 0,-1-6 0,1-6 15,0 4 0,0-6 0,3-9 0,-4 19 0,4-19 16,-3 11 0,3-11 0,0 0 15,0 0 0,0 0 0,0 0 0,0 0 16,0 0 0,-3-55 0,6 11 0,4-4 0,6-1 16,-2-4 0,9-3 0,-1 5 0,1-4 15,0 3 0,3 0 0,-4 2 0,1 3 16,-1 1 0,1 3 0,-4 8 0,1 6 16,-6 7 0,6-1 0,-1 1 15,-3 2 0,-3 6 0,0-1 0,-4 2 0,4 3 16,-3 0 0,-7 10 0,13-15 0,-7 10 15,-6 5 0,0 0 0,20-3 0,-20 3 16,0 0 0,29 12 0,-19-1 0,6 13 16,1 0 0,6 17 0,-9-3 0,6 5 15,-7 0 0,0 0 0,0 0 0,-3-7 0,-3-7 16,-1 0 0,-2-3 0,2 4 0,1-4 16,-4-2 0,3-1 0,-2-2 0,2-1 15,-2-5 0,2 0 0,-3-4 0,1-3 16,-4-8 0,9 16 0,-9-16 0,7 4 15,-7-4 0,0 0 0,0 0 0,49-25 16,-18-10 0,5-1 0,-3-5 0,-4 0 16,1-3 0,-1 0 0,1-6 0,-1 6 15,-11-2 0,5 5 0,-7 9 0,-3 3 16,4 4 0,-7 5 0,-1 0 0,-2 2 0,-4 6 16,4 1 0,-7 11 0,3-18 0,-3 18 15,7-11 0,-7 11 0,0 0 0,0 0 16,0 0 0,0 0 0,0 0 0,6 56 15,-6-27 0,3 17 0,4 2 0,-7 2 16,3-5 0,7 3 0,-3-2 0,-1-4 16,1-7 0,3-5 0,-1-7 0,-2 0 15,3-3 0,-1 1 0,3-4 0,1 4 16,3-9 0,-3-1 0,-3-6 0,-10-5 0,26 11 16,-26-11 0,40-6 0,-17-7 0,0-3 15,16-18 0,-8-1 0,-2-2 0,-2-7 16,-5 2 0,-2-2 0,0 3 0,-4 12 15,-6 3 0,-4 6 0,1 5 0,-1 2 16,-2 3 0,-1-2 0,-3 12 0,7-13 16,-7 13 0,0 0 0,0 0 0,0 0 15,0 0 0,0 0 0,0 0 0,0 0 16,26 44 0,-23-17 0,4-6 0,2 4 16,-4 0 0,5 1 0,0-6 0,0 7 0,0-4 15,3 0 0,-4-2 0,5-1 16,-1-1 0,3-3 0,0-1 0,-3-2 15,1-5 0,-5-1 0,-9-7 0,23 8 0,-23-8 16,26 0 0,-26 0 0,32-18 0,-16 6 16,4-2 0,-1-9 0,-3 2 0,1-3 15,-4 0 0,0 1 0,-3 2 0,0 1 16,-4 0 0,-3 5 0,4 0 0,-4 1 16,4 3 0,-7 11 0,3-21 0,-3 21 0,3-14 15,-3 14 0,4-15 0,-4 15 0,0 0 16,3-15 0,-3 15 0,0 0 0,0 0 15,0 0 0,0 0 0,0 0 0,0 0 16,0 0 0,0 0 0,6 52 0,-2-25 16,-1 3 0,0 13 0,-3-11 0,4-3 15,-4 1 0,3-4 0,3-3 0,-2 2 16,-1-9 0,0 3 0,9 0 0,-6-7 16,4 3 0,3-7 0,-13-8 0,20 13 15,-20-13 0,23 6 0,-23-6 0,0 0 16,49-19 0,-23 3 0,0 1 0,7-14 15,-2 5 0,-5 0 0,-6 3 0,6-13 16,-3 4 0,-7 10 0,0 0 0,-2-5 0,-5 8 16,4 0 0,-3-7 0,-3 7 0,-1 0 15,1 2 0,-4 0 0,0 4 0,4-10 16,-4 0 0,1 4 0,-4 3 0,0-1 16,3-9 0,-6 1 0,3-1 0,-4 1 15,4-1 0,0-1 0,-6 0 0,6 2 0,-7-4 16,1 4 0,2 0 0,-2 0 15,3 5 0,-1-3 0,-2 7 0,2 3 0,4 11 16,-3-28 0,0 18 0,3 10 0,-7-25 16,4 14 0,3 11 0,-3-20 0,3 20 15,-7-19 0,7 10 0,0 9 0,-6-20 16,6 12 0,0 8 0,-4-22 16,4 15 0,0 7 0,-3-17 0,3 17 0,-3-11 15,3 11 0,0 0 0,0-14 0,0 14 16,0 0 0,0 0 0,0 0 0,0 0 15,0 0 0,0 0 0,-13 77 0,6-27 16,-3 1 0,1 12 0,-11 27 0,10 1 16,-6-5 0,6-20 0,0-8 0,4 1 0,-1 0 15,7-9 0,-3 3 0,3-7 0,3 2 16,0-13 0,4-5 0,-4-7 0,4-7 16,3-1 0,-4 0 0,1-5 0,-7-10 15,13 14 0,-13-14 0,0 0 0,0 0 16,0 0 0,62-35 0,-29-4 0,-1-1 15,-2-10 0,-6 0 0,3-3 0,-5-2 16,-2-2 0,-4 2 0,-6 2 0,3 1 16,0-1 0,0 4 0,-3-1 0,-3 0 0,3 6 15,-4 9 0,1 6 0,-4 2 0,4 4 16,-4 0 0,0 5 0,0 3 16,1 3 0,-4 12 0,3-20 0,-3 10 0,0 10 15,3-14 0,-3 14 0,0 0 0,0 0 16,0 0 0,0 0 0,0 0 0,0 0 15,3 48 0,-6-2 0,6 7 0,-3-4 16,-3 7 0,0 0 0,3 0 0,0-4 16,3-3 0,0 4 0,-1-5 0,5-2 15,-1 2 0,4-5 0,-3-11 0,2-6 0,1-2 16,0 0 0,3-5 0,0 0 0,0-5 16,0-2 0,0-1 0,1-7 0,-14-4 15,29 3 0,-29-3 0,52-18 0,-11-6 16,-2-5 0,1-6 0,-8-1 0,1-7 15,-3 4 0,-4 2 0,-2-1 0,-7 5 16,-1 5 0,-6 7 0,0-2 0,3 1 16,-7 6 0,1 0 0,-4 5 0,-3 11 15,7-21 0,-4 13 0,-3 8 0,0 0 16,7-19 0,-7 19 0,0 0 0,6-14 16,-6 14 0,0 0 0,0 0 0,7-11 0,-7 11 15,0 0 0,0 0 0,0 0 0,0 0 16,0 0 0,0 0 0,9-12 15,-9 12 0,0 0 0,0 0 0,0 0 0,0 0 16,0 0 0,0 0 0,0 0 0,0 0 16,10-12 0,-10 12 0,0 0 0,0-15 15,0 15 0,0 0 0,4-17 0,-4 17 16,0 0 0,0 0 0,0-14 0,0 14 0,0 0 16,0 0 0,0 0 0,0 0 0,0 0 15,0 0 0,0 0 0,0 0 0,0 0 16,19 60 0,-16-35 0,7-2 0,-6-1 15,2 0 0,-3 1 0,1-5 0,2-7 16,-3 4 0,1-3 0,-4-12 16,3 18 0,-3-18 0,5 17 0,-5-17 0,0 0 15,6 13 0,-6-13 0,0 0 0,0 0 16,0 0 0,0 0 0,0 0 0,0 0 16,0 0 0,0 0 0,59-34 0,-59 34 15,20-17 0,-10 8 0,-10 9 0,16-18 0,-16 18 16,23-20 0,-13 12 0,-10 8 15,13-21 0,-13 21 0,16-22 0,-6 14 16,-10 8 0,20-17 0,-20 17 0,10-14 0,-10 14 16,0 0 0,16-16 0,-16 16 0,0 0 15,0 0 0,0 0 0,0 0 0,0 0 16,0 0 0,34 30 0,-24-5 0,-3 20 16,-1 8 0,4 2 0,-3 3 0,-4 33 15,-3-26 0,3-6 0,-3 5 0,0-6 16,0 34 0,-3-20 0,3-15 0,3-5 0,-3-4 15,-6-4 0,2 0 0,1-24 0</inkml:trace>
  <inkml:trace contextRef="#ctx0" brushRef="#br0">8088 3214 0,'0'0'0,"0"0"16,-3-17 0,3 17 0,0 0 0,0 0 16,0-15 0,0 15 0,0 0 0,0 0 15,0 0 0,0 0 0,0 0 0,0-20 16,0 20 0,0 0 0,0 0 0,0 0 16,0 0 0,0 0 0,0-13 0,0 13 15,0 0 0,0 0 0,0 0 0,0 0 0,0 0 16,0 0 0,21-5 0,-21 5 0,26 3 15,0-3 0,0 0 0,7 0 16,0 0 0,16 0 0,-2-3 0,6 0 0,-7 1 16,3-5 0,-13 4 0,-9-2 15,3 2 0,-4 0 0,4-1 0,-11 4 0,1-2 16,-20 2 0,29-3 0,-29 3 16,20-3 0,-20 3 0,23 0 0,-23 0 15,0 0 0,19-3 0,-19 3 0,0 0 0,0 0 16,18-5 0,-18 5 0,0 0 0,0 0 15,10-9 0,-10 9 0,0 0 0,10-10 16,-10 10 0,0 0 0,7-11 0,-7 11 16,0 0 0,9-15 0,-9 15 0,4-12 0,-4 12 15,3-14 0,-3 14 0,0 0 0,0-15 16,0 15 0,0 0 0,-10-15 0</inkml:trace>
  <inkml:trace contextRef="#ctx0" brushRef="#br0">8600 2946 0,'-33'-5'0,"33"5"0,-21-2 15,21 2 0,-26-3 0,26 3 0,0 0 16,-20-3 0,20 3 0,-16-2 0,16 2 16,0 0 0,-13-13 0,13 13 0,0 0 15,-10-12 0,10 12 0,-7-8 0,7 8 16,-3-11 0,3 11 0,0 0 0,-3-19 16,3 19 0,0 0 0,-3-14 0,3 14 15,0 0 0,-7-15 0,7 15 0,0 0 0,0 0 16,-3-12 0,3 12 0,0 0 0,0 0 15,0 0 0,0 0 0,-3-10 0,3 10 16,0 0 0,0 0 0,0 0 0,0 0 16,0 0 0,-10-10 0,10 10 0,0 0 15,0 0 0,0 0 0,0 0 0,-13 32 16,3-8 0,3 2 0,-3 18 0,-6 4 0,3-4 16,3 1 0,-6 3 0,8 1 0,-2 2 15,-3 1 0,-4-2 0,11 2 0,-4-2 16,0-3 0,-3-1 0,7 2 0,-4-3 15,3-2 0,-3-2 0,1-7 0,2-1 16,-3-6 0,7-4 0,-4 0 0,4 0 16,-3 1 0,-1-6 0,4-5 0,-4-3 15,7-10 0,-6 20 0,6-14 0,0-6 16,0 0 0,-7 15 0,7-15 0,0 0 16,0 0 0,0 0 0,0 0 0,0 0 15,0 0 0,-13-56 0,10 12 0,3 0 0,3-5 16,-3-7 0,7 3 0,2-8 15,1 1 0,7-27 0,-4 17 0,0 11 16,3 7 0,-3-6 0,0 8 0,0 0 0,4 0 16,-1 0 0,0 6 0,1 3 0,-2 10 15,-6 1 0,1 3 0,3 2 0,0 0 16,0 2 0,4 0 0,-7 3 0,-1 1 16,1 5 0,0 3 0,-3-2 0,-1 3 0,1 3 15,3-2 0,-10 9 0,9-15 0,-9 15 16,13-4 0,-13 4 0,0 0 15,14-7 0,-14 7 0,0 0 0,0 0 0,16 23 16,-6-4 0,-1 5 0,-2 4 16,4 22 0,-4-4 0,0 4 0,-1 2 0,1-7 15,-1 1 0,4 2 0,-3-2 16,-1-3 0,4 2 0,0-4 0,-4-5 16,1-8 0,-1-5 0,4 2 0,-3-2 0,-1 0 15,-2-2 0,2-6 0,1-1 0,-4-2 16,0-1 0,-3-11 0,7 18 0,-4-8 15,-3-10 0,3 14 0,-3-14 0,4 8 16,-4-8 0,0 0 0,3 13 0,-3-13 16,0 0 0,0 0 0,0 0 0,0 0 0,0 0 15,0 0 0,0 0 0,0 0 0</inkml:trace>
  <inkml:trace contextRef="#ctx0" brushRef="#br0">8260 3167 0,'0'0'16,"-4"-11"0,4 11 0,0 0 0,-6-12 15,6 12 0,0 0 0,0 0 16,0-12 0,0 12 0,0 0 0,0 0 0,0 0 16,29-6 0,-29 6 0,48 0 0,1 3 15,3-3 0,7 0 0,0 0 0,-2 3 16,5-3 0,-3 0 0,-1 0 0,4 2 15,-7-4 0,4 2 0,-6-3 0,1 0 16,-9-2 0,-5-2 0,-8-1 0,-9 1 16,0-1 0</inkml:trace>
  <inkml:trace contextRef="#ctx0" brushRef="#br0">9354 2962 0,'0'0'0,"0"0"0,0 0 15,-10-6 0,10 6 0,0 0 0,0 0 16,0 0 0,0 0 0,0 0 0,0 0 16,40-9 0,-11 8 0,-3-9 0,22 1 0,-9 3 15,10 1 0,-16-5 0,3 5 16,-7 2 0,1 1 0,-6-3 0,6 3 16,-4 2 0,-7 0 0,-19 0 0,33 2 0,-33-2 15,13 7 0,-13-7 0,0 0 0,-6 18 16,6-18 0,-26 11 0</inkml:trace>
  <inkml:trace contextRef="#ctx0" brushRef="#br0">9555 3050 0,'-29'10'0,"-4"0"0,14-4 0,-3 3 16,6-5 0,0 5 0,-1-8 0,4 6 15,13-7 0,-19 12 0,19-12 0,-20 8 16,20-8 0,0 0 0,-13 8 0,13-8 16,0 0 0,-7 13 0,7-13 0,0 0 0,0 0 15,20 17 0,-20-17 0,39 10 0,-6-7 16,16 2 0,-2-8 0,3 3 0,-1-2 15,-4-1 0,9-4 0,2 2 0,0-1 16,-4-3 0,-3-6 0,-1 1 0,4 2 16</inkml:trace>
  <inkml:trace contextRef="#ctx0" brushRef="#br0">10491 2414 0,'0'0'0,"0"0"0,0 0 15,0 0 0,0 0 0,-6 42 0,2-16 16,-9 21 0,3 9 0,-3-7 0,-3 7 16,3-3 0,0 0 0,1 3 0,6-5 15,3-3 0,-4-4 0,7 0 0,0-9 0,0-10 16,3 0 0,-3-5 0,7-6 15,-4 2 0,0-5 0,2 1 0,-5-12 0,13 8 16,-13-8 0,0 0 0,36-6 0,-13-4 16,17-21 0,-4-1 0,0-5 0,0-5 15,-5-1 0,1-1 0,-5 2 0,2 5 16,-9 10 0,-7 4 0,-3 9 0,-1-1 16,-2 6 0,-1 3 0,-6 6 0,0 0 15,0 0 0,0 0 0,0 0 0,-9 37 16,-11 5 0,7 8 0,-7 2 0,1 7 15,-4 3 0,-3 28 0,-1 1 0,6-6 16,5-16 0,-1-7 0,4 1 0,-6 24 16,9-16 0,-7-19 0,8 6 0,2-1 0,1-1 15,-1 2 0,0-9 0,1 5 0,-1-3 16,1-3 0,-7-2 0,6-2 0,1-15 16</inkml:trace>
  <inkml:trace contextRef="#ctx0" brushRef="#br0">11294 7437 0,'-3'-14'0,"0"-1"16,0 0 0,-1 1 0,1 2 0,0 1 15,0-3 0,-1 1 0,4-2 0,-3 3 16,0-3 0,-1 2 0,1 2 0,3 11 15,-3-19 0,3 19 0,-3-15 0,3 15 16,0-11 0,0 11 0,0 0 0,0 0 0,-4-12 16,4 12 0,0 0 0,0 0 0,0 0 15,0 0 0,20 42 0,-13-16 0,2 21 16,1-1 0,3 3 0,-5 6 0,2-3 16,-3 0 0,6 0 0,-10 0 0,7-4 15,-3 0 0,-4-13 0,3-5 0,-2-8 0,-1 1 16,0-2 0,0-6 0,1-3 15,-1-1 0,0 1 0,-3-4 0,0-8 0,0 0 16,4 19 0,-4-19 0,0 0 16,0 0 0,0 0 0,0 0 0,0 0 15,0 0 0,0-54 0,0 8 0,-4-2 0,4-2 16,0-2 0,-3-2 0,3-2 0,0-1 16,0 1 0,3 5 0,-3-2 0,0-3 15,4 0 0,-4 6 0,3-2 0,0 2 16,0-1 0,4 4 0,-1-1 0,1 0 15,3 4 0,3 1 0,-7 1 0,8 7 16,-5 10 0,1 0 0,7 2 0,-8 2 16,4 4 0,2-4 0,-5 7 0,3 6 0,0-1 15,0 0 0,-13 9 0,23-10 0,-23 10 16,30 0 0,-30 0 0,26 10 0,-26-10 16,36 24 0,-13-5 0,0 2 0,-2 18 15,5-5 0,-3 7 0,0-3 0,-4 1 16,-5 1 0,-5-5 0,1-5 0,-3-4 15,-7 1 0,0-1 0,0-2 0,-4 2 16,1 0 0,-3-3 0,-7 5 0,-1-8 16,-5 3 0,-1-2 0,1 1 0,-1-3 0,-1-2 15,-2-5 0,0-1 0,0 1 16,7-5 0,-4 1 0,7-6 0,13-2 16,-26 6 0,26-6 0,-20 4 0,20-4 15,-20 3 0,20-3 0,0 0 0,-19 6 16,19-6 0,0 0 0,0 0 0,-17 2 0,17-2 15,0 0 0,0 0 0,-8 12 0,8-12 16,-3 11 0,3-11 0,7 20 0,-6-10 16,6 1 0,3 1 0,6 6 0,3 0 15,1-3 0,3-1 0,3-3 0,0 4 16,20-1 0,-2-2 0,-4-5 0,9 1 0,-10-8 16,10 3 0,2-6 0,1-3 0,0-3 15,-2-3 0,-5 1 0,3-3 0,-2-5 16,-10 3 0,-7 1 0,-3 0 0,0 0 15,-3-3 0,-3 3 0,-2-1 0,-2-3 16,4 3 0,-4 1 0,-3 0 0,-3 3 16,0-2 0,-3 5 0,-1-4 0,-6 13 15,13-20 0,-6 9 0,-7 11 0,10-21 16,-10 14 0,0 7 0,3-19 0,-3 19 16,0 0 0,0 0 0,0 0 0,-10-17 15,10 17 0,0 0 0,0 0 0,0 0 16,-59 36 0,39-20 0,1-1 0,-1 5 15,1 1 0,7 0 0,-4-4 0,3 3 0,0 1 16,3-4 0,3 1 0,4-3 0,0-3 16,3-12 0,3 26 0,0-14 0,-3-12 15,13 23 0,-6-15 0,3 2 0,3-5 16,-3 5 0,-10-10 0,24 3 0,-24-3 16,0 0 0,43-9 0,-20-3 0,-1 0 0,1-6 15,-3 2 0,-4-6 0,1 2 0,-4 2 16,0 0 0,-7 4 0,4 2 15,-3 3 0,3-3 0,-10 12 0,8-17 0,-8 17 16,10-12 0,-10 12 0,9-10 0,-9 10 16,0 0 0,0 0 0,0 0 0,0 0 15,0 0 0,0 0 0,0 0 0,43 28 16,-37-17 0,-2 1 0,6 11 16,-4 2 0,1-5 0,-1 6 0,1-3 0,-1-3 15,1 2 0,-1-1 0,1 1 0,-4-1 16,0-2 0,1-5 0,-1-1 0,0 3 15,4-5 0,-4 2 0,-3-13 0,7 14 16,-7-14 0,0 0 0</inkml:trace>
  <inkml:trace contextRef="#ctx0" brushRef="#br0">13058 7302 0,'10'-16'0,"-10"16"16,6-12 0,-6 12 0,0 0 15,10-11 0,-10 11 0,0 0 0,0 0 16,0 0 0,43 20 0,-30-11 0,2 8 0,4 3 16,-6 1 0,4 2 0,-1 0 15,-3 2 0,-3 0 0,0 0 0,0-6 0,-4 8 16,1-6 0,-4-5 0,0 3 0,0-8 16,-3-11 0,4 24 0,-4-24 15,0 16 0,0-16 0,0 0 0,-7 15 0,7-15 16,0 0 0,0 0 0,0 0 0,0 0 15,0 0 0,0 0 0,0 0 0,-23-46 16,27 31 0,-1-9 0,3-1 0,4 1 16,-3 0 0,6 2 0,0-1 0,3 3 15,1 0 0,-1 1 0,-3 4 0,-1-1 0,-3 5 16,4-1 0,-3 3 0,-10 9 0,23-12 16,-23 12 0,26-4 0,-26 4 0,20 0 15,-20 0 0,0 0 0,39 9 0,-26-2 16,10 8 0,-3 2 0,-4-1 0,2 1 15,2 0 0,-7 3 0,3 0 0,1 0 16,-8-4 0,-2-1 0,0 0 0,-1 0 16,-3-3 0,4 2 0,-1-3 0,-6-11 0,4 27 15,-1-19 0,-3-8 0,7 25 0,-7-15 16,0-10 0,0 0 0,3 22 16,-3-22 0,0 0 0,0 12 0,0-12 0</inkml:trace>
  <inkml:trace contextRef="#ctx0" brushRef="#br0">14350 6840 0,'0'0'0,"0"0"0,0 0 16,0 0 0,0 0 0,10-12 0,-10 12 0,0 0 16,0 0 0,0 0 0,0 0 0,0 0 15,0 0 0,4 41 0,-4-12 0,0 15 16,-7 4 0,-3 2 0,4-4 0,-1 3 16,1 1 0,-8 3 0,3-4 0,-2-1 15,3 2 0,0-6 0,0-9 0,1-5 0,2-7 16,1-2 0,2-7 0,1 0 0,0-2 15,3-12 0,-3 22 0,3-22 0,-7 14 16,7-14 0,-3 10 0,3-10 0,0 0 16,0 0 0,0 0 0,0 0 0,0 0 15,0 0 0,0 0 0,-33-28 0,26 5 16,1 0 0,-4-22 0,4 4 16,-1-2 0,0-5 0,4 4 0,3-2 0,0-2 15,7 1 0,-7 4 0,6-1 0,-2 12 16,2-1 0,1-11 0,-1 13 0,1 1 15,-1 3 0,1 4 0,-1-3 0,4 5 16,-3-2 0,3 2 0,-1 0 0,-2 11 16,-1-5 0,4 2 0,-10 13 0,13-20 0,-6 9 15,-1 1 0,-6 10 0,17-10 0,-17 10 16,14-7 0,-14 7 0,0 0 0,0 0 16,0 0 0,46 15 0,-33-7 0,-3 1 15,7 12 0,-4 2 0,3 4 0,-3-4 16,7 18 0,-7-8 0,-3-3 0,-1-6 0,5 18 15,-1-6 0,-4-7 0,-4-3 16,5 0 0,-3 3 0,-1-2 0,4 1 0,-7 0 16,7 2 0,-3-6 0,3 7 15,-4-7 0,4 1 0,-4 1 0,1-3 16,-1 4 0,1-6 0,0 6 0,-1-8 16,1 1 0,-4-1 0,0-4 0,4-1 15,-7 1 0,0-15 0,10 23 0,-7-11 0,0-1 16,-3-11 0,0 27 0,3-19 0,-3-8 15,0 24 0,0-24 0,-6 16 0,6-16 16,-7 10 0</inkml:trace>
  <inkml:trace contextRef="#ctx0" brushRef="#br0">14334 7464 0,'0'0'0,"-3"-12"16,3 12 0,0 0 0,-3-15 0,3 15 15,0 0 0,0 0 0,-7-11 0,7 11 0,0 0 16,0 0 0,0 0 0,0 0 16,-3-15 0,3 15 0,0 0 0,0 0 0,23-11 15,-23 11 0,32-7 0,-5 2 0,-5 2 16,8-1 0,-4 0 0,7 4 15,11-4 0,5 2 0,-13-7 0,0 5 0</inkml:trace>
  <inkml:trace contextRef="#ctx0" brushRef="#br0">15254 7209 0,'0'0'0,"0"0"0,0 0 16,0 0 0,0 0 0,0 0 0,0 0 0,0 0 16,0 0 0,0 0 0,6-11 0,-6 11 15,0 0 0,0 0 0,26-4 0,-26 4 16,46-9 0,-16 4 0,22-5 0,-5 5 15,-1 3 0,-3-5 0,6-1 0,-10 2 16,-6 3 0,-5 3 0,1-4 0,-29 4 0,59-1 16,-33-3 0,-26 4 0,49-6 0,-49 6 15,33 0 0,-33 0 0,0 0 0,34-3 16,-34 3 0,0 0 0,0 0 0,0 0 16,0 0 0,26-2 0</inkml:trace>
  <inkml:trace contextRef="#ctx0" brushRef="#br0">15689 6926 0,'0'0'0,"0"0"0,-5-22 16,5 22 0,0 0 0,0 0 0,0 0 0,-7-14 15,7 14 0,0 0 0,0 0 0,0 0 16,0 0 0,0 0 0,0 0 0,-6 58 15,6-29 0,-4 1 0,4 17 0,-3 0 16,0 2 0,0-1 0,-1 4 0,8-2 16,-8 0 0,8 0 0,2-1 0,-6 2 0,10-1 15,-3-7 0,-3-9 0,6-3 0,-3-10 16,3-4 0</inkml:trace>
  <inkml:trace contextRef="#ctx0" brushRef="#br0">16404 6990 0,'0'0'16,"19"-13"0,-19 13 0,26-5 0,-26 5 15,0 0 0,40-3 0,-40 3 0,0 0 16,36 12 0,-13 3 0,-7-4 0,-3 1 0,3 9 16,-4-7 0,4 7 0,-6 3 0,-3-8 15,-1 8 0,1 0 0,-1-4 0,-6 3 16,3-8 0,-3-15 0,-3 31 0,3-31 15,-3 22 0,3-22 0,-3 24 0,3-24 16,-7 16 0,7-16 0,0 0 0,0 0 16,-13 15 0,13-15 0,0 0 0,0 0 15,0 0 0,0 0 0,0 0 0,-13-58 0,13 29 16,3 2 0,0 0 0,1 2 16,2-4 0,1 1 0,-1 6 0,1-2 15,-1-2 0,4 4 0,-3 6 0,3-3 0,-4 4 16,-6 15 0,17-22 0,-17 22 0,16-21 15,-6 13 0,-10 8 0,19-15 0,-19 15 16,17-13 0,-17 13 0,23-7 0,-23 7 16,0 0 0,0 0 0,0 0 0,47 20 15,-47-20 0,26 30 0,-9-10 0,-8 1 16,4 4 0,1 0 0,-5-2 0,-2 3 16,3-1 0,0 3 0,-4-5 0,1 4 15,2-4 0,-2-2 0,0-1 0,-1-5 16,-6-15 0,7 26 0,-7-26 0,6 20 0,-6-20 15,3 15 0,-3-15 0,0 0 0,7 14 16,-7-14 0,0 0 0,0 0 0,0 0 16,0 0 0</inkml:trace>
  <inkml:trace contextRef="#ctx0" brushRef="#br0">17326 6942 0,'4'-16'0,"-4"16"0,0 0 0,0 0 15,0 0 0,0 0 0,0 0 0,0 0 16,0 0 0,0 0 0,0 0 0,0 0 16,6 91 0,-6-66 0,0 2 0,0-5 15,3 2 0,1 0 0,2 0 0,-3-2 16,4 2 0,0-5 0,-1-5 0,-6-14 16,16 25 0,-9-15 0,-7-10 0,20 21 15,-20-21 0,16 16 0,-16-16 0,26 7 0,-26-7 16,33 0 0,-33 0 0,44-12 15,-21 3 0,-3-5 0,-1-1 0,1 0 16,-7-6 0,0 1 0,-3 3 0,3-3 0,-7 5 16,1-3 0,-7 18 0,10-24 15,-10 24 0,3-17 0,-3 17 0,3-18 16,-3 18 0,0 0 0,0 0 0,7-20 0,-7 20 16,0 0 0,0 0 0,0 0 15,0 0 0,6-15 0,-6 15 0,0 0 0,0 0 16,0 0 0,0 0 0,0 0 0,17 53 15,-7-30 0,-7-5 0,7 6 0,-2-1 16,2-6 0,0 3 0,3 3 0,0-8 16,-3 1 0,3-5 0,6 4 0,-2-3 15,-1-4 0,10-2 0,4-3 0,-30-3 0,52 0 16,-27-6 0,1-5 0,0-3 0,16-16 16,-2-5 0,-8-7 0,4 1 0,-8-9 15,-2 1 0,-6-6 0,3-2 0,-10 1 16,-3 2 0,-4 0 0,1 4 0,-7 6 15,3 1 0,-3 8 0,-3 5 0,-4 4 16,4 0 0,-3 3 0,2-1 0,1 6 16,3 18 0,-10-28 0,10 28 0,-6-24 0,6 24 15,-4-19 0,4 19 0,0 0 16,-9-16 0,9 16 0,0 0 0,0 0 16,0 0 0,0 0 0,0 0 0,0 0 15,-20 46 0,13-2 0,-2 4 0,-1 3 0,6 3 16,-2 1 0,3 0 0,3-2 0,-4 3 15,4 0 0,0-6 0,7 0 0,-1-6 16,4-4 0,-3-5 0,6-5 0,-7-10 16,4 0 0,7 1 0,-4-6 0,0-3 15,-13-12 0,19 15 0,-19-15 0,33 4 16,-33-4 0,49-14 0,-8-9 0,2 0 0,2-13 16,-5-1 0,2-7 0,-7-4 0,-3 2 15,1-1 0,-7 1 0,-3 1 0,-3 4 16,-4 6 0,-6 6 0,-4 6 0,1-2 15,0 8 0,-4-1 0,-3 18 0,3-29 16,-3 29 0,0-25 0,0 25 0,3-21 16,-3 21 0,4-21 0,-4 21 0,0 0 15,0-27 0,0 27 0,0 0 0,0 0 16,-4-21 0,4 21 0,0 0 0,0 0 16,0 0 0,0 0 0,0 0 0,0 0 15,0 0 0,0 0 0,0 0 0,0 0 16,-29 69 0,22-44 0,-2 20 0,-1-5 15,0 4 0,3-9 0,7-5 0,-3-4 16,0 4 0,3-4 0,3-3 0,0 4 0,1-6 16,2 2 0,4-2 0,-3 0 0,2-7 15,8 3 0,-1 1 0,4 0 0,-4-11 16,-1 6 0,-15-13 0,33 11 0,-11-2 16,-22-9 0,50 0 0,-50 0 0,52-9 0,-29 0 15,0 2 0,-5-3 0</inkml:trace>
  <inkml:trace contextRef="#ctx0" brushRef="#br0">19280 7001 0,'16'-11'0,"-16"11"16,0 0 0,0 0 0,0 0 0,0 0 15,0 0 0,0 0 0,0 0 0,0 0 16,0 0 0,0 0 0,0 0 16,0 0 0,0 0 0,0 0 0,0 0 0,0 0 15,0 0 0,0 0 0,0 0 0,0 0 16,0 0 0</inkml:trace>
  <inkml:trace contextRef="#ctx0" brushRef="#br0">19276 6216 0,'0'0'0,"0"0"0,0 0 16,0 0 0,0 0 0,0 0 15,0 0 0,0 0 0,0 0 0,0 0 0,0 0 16,0 0 0,0 0 0,-3 79 0,-3-31 15,2-2 0,1 2 0,-4-2 0,4 3 16,-3 5 0,-1-8 0,4 4 0,-4-3 16,4 0 0,-4 2 0,7-1 0,-3-10 15,0-7 0,3-4 0,0 0 0,-3 2 16,3-6 0,-4 0 0,4-5 0,0-18 0,-3 24 16,3-24 0,0 0 0,-6 21 0,6-21 15,0 0 0,0 0 0,0 0 0</inkml:trace>
  <inkml:trace contextRef="#ctx0" brushRef="#br0">19165 7080 0,'-6'-24'0,"2"4"0,4 20 15,-6-29 0,3 18 0,3 11 0,0 0 16,0-24 0,0 24 0,0 0 0,0 0 16,0-20 0,0 20 0,0 0 0,0 0 15,0 0 0,0 0 0,13-18 0,-13 18 0,0 0 16,32-8 0,-32 8 0,43-10 16,-17 1 0,0 5 0,-3-7 0,3 2 15,0-1 0,-4 0 0,1 2 0,-7-4 16,-16 12 0,26-11 0,-26 11 0,20-9 15,-20 9 0,0 0 0,23-10 0,-23 10 0,0 0 16,0 0 0,0 0 0,0 0 0,0 0 16,29 27 0,-29-27 0,13 33 0,-6-14 15,-1 5 0,1-6 0,-1 5 0,-2-8 16,2 3 0,-6-18 0,13 27 0,-6-17 16,-7-10 0,18 21 0,1-6 0,1-7 0,6 1 15,4 0 0,-7 1 0,-4-5 0,-19-5 16,30 17 0,-17-8 0,-13-9 0,29 29 15,-14-8 0,1 2 0,1 18 0,-4 7 16,-7-2 0,4 4 0,-7 3 0,4 1 16,-7 5 0,3 1 0,-6 0 0,0-3 15,-1-3 0,4 3 0,0-8 0,0-1 16,0-4 0,4-9 0,-4-14 0,0-5 16,10-1 0</inkml:trace>
  <inkml:trace contextRef="#ctx0" brushRef="#br0">20898 6371 0,'0'0'0,"0"0"16,0 0 0,0 0 0,0 0 0,0 0 15,0 0 0,0 0 0,0-13 0,0 13 16,0 0 0,0 0 0,0 0 0,0 0 15,0 0 0,0 0 0,0 0 0,0 0 16,0 0 0,0 0 0,0 0 0,0 0 16,0 0 0,0 0 0,0 0 0,-27 81 0,14-34 15,0 5 0,-3 0 0,0-2 0,2 5 16,-2-1 0,3-4 0,3-1 16,0 1 0,7-14 0,1-8 0,-1 0 0,0-6 15,0 0 0,-1-5 0,4-17 0,-3 26 16,3-26 0,-3 22 0,3-22 0,0 0 15,-3 16 0,3-16 0,0 0 0,0 0 16,0 0 0,0 0 0,0 0 0,0 0 16,0 0 0,0 0 0,0 0 0,0 0 15,24-46 0,-21 21 0,4 0 0,-4 4 16</inkml:trace>
  <inkml:trace contextRef="#ctx0" brushRef="#br0">20739 6348 0,'6'-18'0,"-1"7"15,2-1 0,-7 12 0,13-21 0,-6 15 16,-7 6 0,9-15 0,-9 15 0,10-11 16,-10 11 0,10-9 0,-10 9 0,0 0 15,13-15 0,-13 15 0,13-9 0,-13 9 0,0 0 16,13-8 0,-13 8 0,0 0 15,0 0 0,17-6 0,-17 6 0,0 0 16,0 0 0,29 19 0,-13-3 0,-2 6 16,2 0 0,-3 2 0,10 16 0,-2 3 0,-4 1 15,-8-13 0,8 10 0,-1 1 0,-6-3 16,-4-3 0,4-3 0,-3-8 0,-4 2 16,0 3 0,1-4 0,2 1 0,-3 2 15,-3-6 0,4 0 0,-1-2 0,-3 5 0,3-8 16,-3-18 0,3 33 0,-3-19 15,0-14 0,4 24 0,-4-24 0,0 22 0,0-9 16,0-13 0,0 20 0,0-20 0,0 17 16,0-17 0,0 0 0</inkml:trace>
  <inkml:trace contextRef="#ctx0" brushRef="#br0">20647 6749 0,'-6'-15'16,"6"15"0,0 0 0,0 0 0,0 0 16,0 0 0,0 0 0,0 0 0,0 0 15,0 0 0,0 0 0,0 0 0,0 0 16,75 25 0,-75-25 0,44 8 0,-21 1 15,3-3 0,-26-6 0,36 8 0,-19-8 16,-17 0 0,0 0 0</inkml:trace>
  <inkml:trace contextRef="#ctx0" brushRef="#br0">20539 6418 0,'0'0'0,"0"0"15,0 0 0,-27 47 0,10-9 0,7 6 16,-6-1 0,6 5 0,-3 2 0,3 0 0,0-1 16,1-2 0,-4 0 0,6-1 0,4 2 15,-1-13 0,8-3 0,6 12 0,-1-11 16,4-4 0,7-4 0,13 11 0,3-3 15,5-8 0,5-5 0,-1 0 0,8-13 16,-6-7 0,2-5 0</inkml:trace>
  <inkml:trace contextRef="#ctx0" brushRef="#br0">21307 6245 0,'0'0'0,"0"0"16,0 0 0,0 0 0,0 0 0,0 0 15,0 0 0,0 0 0,59 15 0,-37 1 0,1 0 16,2 2 0,8 15 0,-1-5 15,1 8 0,-7 4 0,0-4 0,-3 4 0,-3-1 16,-7 4 0,0 2 0,-3 0 0,-2-2 16,-1 1 0,-1-7 0,-3-8 0,-3-1 15,0 0 0,-3 2 0,3-7 0,-6 1 16,-1 0 0,1-4 0,1-1 0,-2 3 16,1-8 0,6-14 0,-17 26 0,11-13 15,-4-5 0,10-8 0,-17 18 0,17-18 16</inkml:trace>
  <inkml:trace contextRef="#ctx0" brushRef="#br0">22278 6586 0,'0'0'15,"7"-15"0,-7 15 0,0 0 0,0 0 16,0 0 0,0 0 0,0 0 0,23-12 16,-23 12 0,0 0 0,39-6 0,-14 0 0,-25 6 15,59 0 0,-10-3 0,-13 1 16,0 2 0,-7-4 0,18 8 0,-7-2 16,-8 1 0,-5 1 0,-1 1 0,0-2 0,-3 5 15,-8-2 0,4 1 0,-19-7 0</inkml:trace>
  <inkml:trace contextRef="#ctx0" brushRef="#br0">22427 6825 0,'-16'13'0,"16"-13"0,0 0 0,0 0 15,0 0 0,0 0 0,0 0 0,0 0 16,0 0 0,0 0 0,62 5 0,-62-5 15,62 0 0,-13 0 0,2 0 0,-2 0 16,3-3 0,1 3 0,-6 0 0,6 0 16,-4 3 0,-7-6 0,-9 3 0</inkml:trace>
  <inkml:trace contextRef="#ctx0" brushRef="#br0">23808 6315 0,'7'-15'0,"-7"15"16,6-10 0,-6 10 0,0 0 0,10-12 15,-10 12 0,0 0 0,6-13 0,-6 13 16,0 0 0,0 0 0,0 0 0,0 0 16,0 0 0,40 27 0,-17-6 0,-7 2 0,10 15 15,-3-3 0,-2 7 0,-4-10 0,6 11 16,-4-3 0,-2-1 0,-4-6 15,0-1 0,-7-6 0,4-3 0,-3 2 0,-1-5 16,-2-2 0,-4-18 0,3 27 0,-3-27 16,6 19 0,-6-19 0,4 20 0,-4-20 15,0 0 0,0 19 0,0-19 16,0 0 0,0 0 0,0 0 0,0 0 0,0 0 16,0 0 0,0 0 0,0 0 0,0 0 15,0 0 0,0 0 0,9-100 0,8 56 16,-1-6 0,4 1 0,1-2 0,5 4 0,0 4 15,4 4 0,-7 10 0,-4 3 16,-6 7 0,7-1 0,-4 4 0,1-3 0,-1 9 16,-1 0 0,-15 10 0,29-9 0,-29 9 15,27-2 0,-27 2 0,0 0 0,39 11 16,-13 4 0,-6-1 0,-1 5 0,-2 3 16,-4 6 0,10 13 0,-5-7 0,-5 1 15,3 9 0,-3-1 0,-3 3 0,0-2 0,-7-1 16,0-7 0,1 7 0,-1-7 0,-3-7 15,0-4 0,3 2 0,-6-4 16,6 2 0,-3-6 0,0-19 0,0 33 0,0-33 16,-3 23 0,3-23 0,0 18 0,0-18 15,0 0 0,0 24 0,0-24 0,0 0 16,0 0 0,0 0 0,0 20 16,0-20 0,0 0 0,0 0 0,0 0 0,0 0 15,0 17 0,0-17 0,0 0 0,0 0 16,0 0 0,0 0 0,0 0 0,0 0 15,-3 21 0,3-21 0,0 0 0</inkml:trace>
  <inkml:trace contextRef="#ctx0" brushRef="#br0">25400 6626 0,'0'0'0,"0"0"0,6-11 15,-6 11 0,0 0 0,0 0 0,0 0 16,0 0 0,0 0 0,0 0 0</inkml:trace>
  <inkml:trace contextRef="#ctx0" brushRef="#br0">11358 8316 0,'-16'-2'0,"16"2"0,0 0 0,-20-7 0,20 7 15,0 0 0,-18-6 0,18 6 0,0 0 16,0 0 0,-16-2 0,16 2 0,0 0 15,0 0 0,0 0 0,0 0 0,0 0 16,0 0 0,0 0 0,0 0 0,0 0 16,0 0 0,0 0 0,0 0 0,0 0 15,60-3 0,-7 3 0,2-3 0,4 3 16,2 0 0,1-7 0,0 7 0,35 0 16,-19-2 0,-9 2 0,142-5 15,-132 2 0,27-1 0,-8-2 0,2-9 16,-2 7 0,-21 0 0,28-5 0,-27 5 15,25-6 0,-5-1 0,-24 0 0,-5 1 0,-1 1 16,-5-2 0,-3 1 0,5 6 0,-6-1 16,-6-1 0,-3 1 0,-10 4 0,-8 0 15,-2 1 0,-10 2 0,-1-2 0,-19 4 16,33-5 0,-33 5 0,21-3 0,-21 3 16,20-3 0,-20 3 0,0 0 0,26-4 0,-26 4 15,0 0 0,0 0 0,26-4 0,-26 4 16,0 0 0,0 0 0,0 0 0,0 0 15,20-4 0,-20 4 0,0 0 0,0 0 16,0 0 0,0 0 0</inkml:trace>
  <inkml:trace contextRef="#ctx0" brushRef="#br0">12461 8478 0,'74'-12'0,"-6"0"0,35-3 16,2 6 0,-10 2 0,-15-6 0,-11 7 15,-4 3 0,-4-5 0,-2 4 0,0 2 16,-7-1 0,-8-1 0,-5 2 16,-3 4 0,-10-2 0,1 0 0,-27 0 15,42 0 0,-42 0 0,26 4 0,-26-4 0,23 3 16,-23-3 0,0 0 0,31 0 0,-31 0 15,0 0 0,23 2 0,-23-2 0,0 0 16,30 0 0,-30 0 0,0 0 0,0 0 16,0 0 0,0 0 0,26 0 0,-26 0 15,0 0 0,0 0 0,0 0 0,0 0 0,0 0 16,0 0 0,0 0 0,0 0 0,0 0 16,0 0 0,26 0 0,-26 0 0,0 0 15,0 0 0,0 0 0,0 0 0,0 0 16,0 0 0,0 0 0,0 0 0,0 0 15,0 0 0,0 0 0,0 0 0,0 0 16,0 0 0,0 0 0,0 0 0,0 0 16,0 0 0,26 4 0,-26-4 0,0 0 0,0 0 15,0 0 0,0 0 0,0 0 0,0 0 16,0 0 0,0 0 0,0 0 16,0 0 0,0 0 0,0 0 0,0 0 0,0 0 15,0 0 0,0 0 0,0 0 0</inkml:trace>
  <inkml:trace contextRef="#ctx0" brushRef="#br0">13467 9836 0,'0'0'0,"0"0"16,-3-15 0,3 15 0,0 0 0,0 0 16,0 0 0,0 0 0,0 0 0,0 0 15,0-10 0,0 10 0,0 0 0,0 0 16,0 0 0,0 0 0,0 0 0,0 0 15,0 0 0,0 0 0,0 0 0,0 0 16,0 0 0,0 0 0,-20 28 0,20-28 0,-13 12 16,3-2 0,-3-6 0,0 2 0,13-6 15,-21 10 0,8-7 0,13-3 0,-23 5 16,23-5 0,-30-3 0,30 3 0,-23-5 16,23 5 0,-22-12 0,8 4 0,5-2 15,-1 1 0,0-2 0,3-4 0,1 3 0,3-2 16,-4-9 0,4-2 0,6 0 15,-3 0 0,3 2 0,4 0 0,-1-4 16,4 6 0,0 7 0,-3-3 0,2 2 0,1 7 16,0-2 0,0 2 0,3 3 0,-13 5 15,23-10 0,-23 10 0,29 0 0,-29 0 16,27 10 0,-6 0 0,-2 3 0,4 7 16,-3 0 0,0 1 0,6 17 0,-3 1 15,0-2 0,-4 1 0,-2 3 0,-1 0 16,-6-9 0,-4-3 0,2 1 0,-1-4 15,-4 3 0,1-1 0,-4-2 0,-4-1 16,4 3 0,-6-6 0,-4 5 0,2-4 16,-2 0 0,-6 4 0,2-6 0,-2 1 0,3-4 15,-3 3 0,-4-2 0,-3-9 0,10 0 16,-3-1 0,-1-3 0,1-2 0,16-4 16,-26 7 0,14-7 0,12 0 0,0 0 15,-39-3 0,39 3 0,-23-8 0,23 8 16,-16-6 0,16 6 0,-13-9 0,13 9 15,0 0 0,-13-10 0,13 10 0,0 0 16,0-14 0,0 14 0,0 0 0,3-15 0,-3 15 16,10-15 0,-10 15 0,16-11 0,-3 6 15,-13 5 0,23-13 0,-10 7 0,0 1 16,4 1 0,4-1 0,-1-1 16,-1 6 0,7-5 0,-6 1 0,6 4 15,-26 0 0,39 0 0,-9-3 0,-7 3 0,-23 0 16,54 0 0,-25-4 0,-3 2 0,4 4 15,-1-4 0,-3 2 0,-26 0 0,40 0 16,-40 0 0,31 0 0,-31 0 0,26 2 16,-26-2 0,36 4 0,-36-4 0,29 3 15,-29-3 0,23 4 0,-23-4 0,30 1 0,-30-1 16,29 4 0,-29-4 0,23 9 0,-11-7 16,-12-2 0</inkml:trace>
  <inkml:trace contextRef="#ctx0" brushRef="#br0">14897 9825 0,'0'0'0,"42"-6"0,-9 3 0,11-2 16,9-4 0,2 3 0,1-4 0,-2 5 15,2-1 0,-1-2 0,-3 1 0,-2 1 16,-3 0 0,-11 4 0,-3-2 0,-4 2 0,-3-1 16,4 3 0,-11-3 0,-19 3 0,38 0 15,-38 0 0,26-2 0,-26 2 0,30 0 16,-30 0 0,0 0 0,29-5 0,-29 5 15,0 0 0,23-2 0,-23 2 0,0 0 16,10-8 0,-10 8 0</inkml:trace>
  <inkml:trace contextRef="#ctx0" brushRef="#br0">15599 9387 0,'0'0'16,"0"0"0,-10-13 0,10 13 0,0 0 15,0 0 0,0 0 0,-7-11 0,7 11 16,0 0 0,0 0 0,0 0 0,0 0 0,0 0 16,0 0 0,10 67 0,-7-41 0,4 18 15,0 0 0,-4-4 0,3 7 0,-2-3 16,2 0 0,-3 0 0,1-1 0,-1 2 16,0 0 0,1-1 0,-1-9 0,3 8 15,-2-12 0,2-1 0,1-3 0,-1-2 0,2 0 16,2-8 0</inkml:trace>
  <inkml:trace contextRef="#ctx0" brushRef="#br0">17804 9459 0,'0'0'0,"3"-9"0,-3 9 0,0 0 16,4-15 0,-4 15 0,0 0 0,0-12 15,0 12 0,0 0 0,6-14 0,-6 5 16,3-4 0,1 6 0,-1-6 0,3 2 16,-2-3 0,2-7 0,4-2 0,0-2 15,-4 0 0,1 1 0,3-1 0,3-5 0,-3 5 16,-4 1 0,4-1 0,-3 0 0,2 0 16,-2 2 0,0-3 0,-1 2 0,-3 8 15,4-2 0,-4 2 0,0 7 0,1-2 16,-4 11 0,3-15 0,-3 15 0,2-13 15,-2 13 0,0 0 0,0 0 0,0 0 16,0 0 0,0 0 0,-2 45 0,4-1 16,-4 4 0,-1 2 0,-4 5 0,4-2 0,-7 2 15,7-1 0,0 0 0,-4-4 16,7-2 0,0-2 0,7-11 0,-7-2 16,3-10 0,3 4 0,1-3 0,3-4 15,-5-4 0,1-1 0,1 0 0,-1-7 16,4 2 0,0-5 0,0 1 0,-10-6 0,23 0 15,-23 0 0,39-11 0,-20-2 0,1-3 16,-4-3 0,1-1 0,-4 4 0,0-4 16,-3 6 0,0 3 0,-5 5 0,1-2 15,1-2 0,-7 10 0,9-11 0,-9 11 16,0 0 0,14-9 0,-14 9 0,0 0 0,0 0 16,0 0 0,22 23 0,-15-8 0,3 8 15,0 5 0,-7-3 0,0 5 0,7 10 16,-7 4 0,1-9 0,-1 6 0,-3-3 15,3-5 0,-3-4 0,3 13 0,-3-4 16,0-7 0,-3-4 0,3 16 0,0-7 16,-3-8 0,0 2 0,-1-3 0,4 3 15,-3-2 0,6-1 0,-6 3 0,3-5 0,3 2 16,-3-7 0</inkml:trace>
  <inkml:trace contextRef="#ctx0" brushRef="#br0">20453 9288 0,'0'0'16,"13"-15"0,-3 10 0,-10 5 0,22-11 15,-8 2 0,10-1 0,-1 2 0,10 2 16,-4-5 0,24-1 0,-4-3 0,5 7 15,-2-1 0,4-1 0,-4 5 0,2 0 16,-5 5 0,-6-5 0,-8 5 0,-8 5 0,-1-3 16,-3 1 0</inkml:trace>
  <inkml:trace contextRef="#ctx0" brushRef="#br0">20644 9610 0,'0'0'0,"0"0"0,30 8 0,-4-8 15,3 0 0,2 0 0,25 0 0,-1 0 16,-2 0 0,-7 0 0,4-5 16</inkml:trace>
  <inkml:trace contextRef="#ctx0" brushRef="#br0">23515 8070 0,'3'-12'0,"4"4"0,0 1 0,-7 7 16,3-8 0,-3 8 0,3-12 15,-3 12 0,0 0 0,0 0 0,0 0 16,0 0 0,0 0 0,0 0 0,0 0 0,-41 35 15,2 0 0,-4 9 0,-2 4 16,-18 18 0,0 5 0,14-15 0,-17 13 0,24-9 16,12-14 0,6 4 0,-3-2 0,8-5 15,6-2 0,3 4 0,3-2 0,7-13 16,4-1 0,2 0 0,11 11 0,5 0 16,1-9 0,8-2 0,-1-3 0,12 2 15,-9-12 0,-3-1 0,2-2 0,-2-6 0,-2 3 16,-2-10 0,3 3 0,-3-3 15,0-3 0,-9 3 0,-1-7 0,1 2 0,-8 2 16,1-4 0,3-1 0,-13 8 0,10-12 16,-7 8 0,-3 4 0,0-13 0,0 13 15,-6-21 0,-1 10 0,-3 1 0,-3 2 16,-13-7 0,3 0 0,-3 3 16,0-1 0,-3 3 0,2-1 0,0-1 0,0 4 15,1-2 0,0 2 0,3 3 0,-6 1 16,2 2 0,-2 2 0,0 2 0,1 7 15,-25 5 0,-5 1 0,5 9 0</inkml:trace>
  <inkml:trace contextRef="#ctx0" brushRef="#br0">15417 11201 0,'0'0'16,"0"0"0,-26 3 0,26-3 0,0 0 15,0 0 0,0 0 0,0 0 0,-23 4 0,23-4 16,0 0 0,0 0 0,0 0 0,0 0 15,0 0 0,0 0 0,93 1 0,-21-2 16,33-9 0,11 1 0,15-2 0,100-16 16,-73 16 0,-35 1 0,101-10 0,-73 9 15,-22 3 0,92-14 0,-71 14 0,-27 4 16,5 3 0,104-19 0,-68 12 0,60 3 16,-72-2 0,-25 2 0,132-9 0,-19 4 0,-6-5 15,-16 5 0,4 0 0,-1 5 0,-62-8 16,-33 1 0,118-2 0,-81 5 0,-37-3 15,111 8 0,-94-9 0,-22 7 0,-12 0 16,6-3 0,-9 4 0,2-1 0,-8-3 16,-21 4 0,-11-1 0,32 0 0,-28-1 15,-6 0 0,-1 0 0,-4-4 0,-3 5 16,8-3 0,-12-2 0,8 1 0,-6-5 16,-1 2 0,3 1 0,-6-1 0,3 5 15,-2-4 0,-4 1 0,-5 2 0,2-1 16,6 1 0,1 4 0,-8-4 0,-7 3 15,-5 4 0,16-7 0,-10 3 0,-9 6 16,2-6 0,-7 6 0,-6-2 0,1-3 0,-20 5 16,33 0 0,-33 0 0,26-1 0,-26 1 15,26-4 0,-26 4 0,20 0 0,-20 0 16,0 0 0,0 0 0,23 0 0,-23 0 16,0 0 0,0 0 0,0 0 0,19-3 15,-19 3 0,0 0 0,0 0 0,0 0 0,0 0 16,17-6 0,-17 6 0,0 0 15,0 0 0,0 0 0,0 0 0,0 0 16,0 0 0,0 0 0,0 0 0,0 0 0,0 0 16,0 0 0,21 0 0,-21 0 0,0 0 15,0 0 0,0 0 0,0 0 16,0 0 0,0 0 0,0 0 0,0 0 0,0 0 16,0 0 0,0 0 0,0 0 0,0 0 15,16-6 0,-16 6 0,0 0 0,0 0 16,0 0 0,0 0 0,0 0 0,0 0 15,0 0 0,0 0 0,0 0 0,0 0 16,20-2 0,-20 2 0,0 0 0,20-2 16,-20 2 0,13-7 0,-13 7 0,19-5 0,-19 5 15,23-10 0,-23 10 0,23-5 0,-10-2 16,-3 1 0,6 0 0,-16 6 0,23-14 16,0 3 0,2-1 0,-2 1 0,3-5 15,-3-1 0,3 0 0,13-8 0,-3-3 16,2 4 0,1-2 0,-10 2 0,-6 2 0,0 1 15,0-1 0,-6 2 0,15-11 16,-9 3 0,-3 3 0,-6 4 0,13-17 16,-4 8 0,-7 4 0,-3 1 0,13-13 0,-3-4 15,-3 5 0,-1-8 0,1 0 0,3-1 16,-2 3 0,-1-8 0,-1 4 0,4-3 16,0-5 0,0 2 0,0 1 15,3-5 0,0-1 0,12-27 0,-5 24 16,-7 3 0,0 1 0,4 5 0,-1-4 0,0 7 15,-2-4 0,-4 5 0,-2 5 0,-2-3 16,8 1 0,-8 1 0,-2 12 0,-1 4 16,-3 4 0,0 0 0,0 0 0,0-2 15,4 2 0,-8 4 0,5 0 0,-5-1 0,3 3 16,1-4 0,-3 7 0,0-3 0,-4 7 16,4-4 0,-4 2 0,4 3 0,-3-2 15,-1 3 0,1 0 0,-1-2 0,-6 11 16,10-15 0,-10 15 0,10-13 0,0 6 15,-10 7 0,6-13 0,-6 13 0,10-11 16,-10 11 0,7-14 0,-7 14 0,10-10 16,-4 1 0,-6 9 0,10-17 0,-4 9 15,-6 8 0,10-19 0,-6 13 0,-4 6 16,6-17 0,-6 17 0,7-12 0,-7 12 16,6-14 0,-6 14 0,3-12 0,-3 12 0,4-15 15,-4 15 0,3-11 0,-3 11 0,-3-19 16,3 19 0,-7-19 0,1 7 0,-1 0 15,-3 1 0,-6-7 0,-4 1 0,-3-1 16,-16-6 0,0-3 0,3 10 0,-2-6 16,-4 3 0,-4-4 0,-6 4 0,9-1 15,-1 4 0,-5-1 0,-4-3 0,1 4 16,3-1 0,-8 3 0,-5-2 0,3 3 0,1-5 16,0 4 0,-8 1 0,4 4 0,-2-5 15,-1 2 0,-1 1 0,1 4 0,-2-3 16,-2 1 0,-29-5 0,24 5 0,6 0 15,-1 1 0,8 7 0,-1-10 0,-7 10 16,7-5 0,-2 5 0,-1-4 0,0 1 16,1 4 0,5 1 0,-10 0 0,10-3 15,2 3 0,-2 0 0,-3 0 0,0 0 16,1 0 0,-1 0 0,-3 3 0,1-3 16,-2 0 0,4 0 0,-38 1 0,25 4 15,10-3 0,-4 2 0,-27-2 0,14-2 16,-18 7 0,21-5 0,7 3 0,-27 2 15,17 1 0,16-5 0,-1 3 0,2-2 16,-4 0 0,2 0 0,2 2 0,-4-4 0,-28 2 16,22-1 0,13-3 0,0 2 0,1-4 15,-4 2 0,3-3 0,1 3 0,-4 0 16,3-6 0,-4 6 0,2-4 0,-1 2 16,-7-2 0,5 4 0,-35 6 0,21-2 0,-19-4 15,2 2 0,21 5 0,15-1 0,-4 0 16,-35 2 0,27 0 0,12-1 15,-7 1 0,5 0 0,-1 2 0,0 0 0,-3-2 16,3 4 0,0-4 0,-4 3 0,5-1 16,2-1 0,-7 2 0,9 1 0,-6-4 15,4 5 0,-3-1 0,1-2 0,-2 3 16,-32 2 0,21-1 0,12 1 0,-4-5 16,5 2 0,-1 3 0,-37 3 0,22-7 15,-15 4 0,17-3 0,-19 11 0,19-10 16,9-3 0,5 5 0,-37-1 0,19 2 15,-18 2 0,19-5 0,17 0 0,-2-4 16,-35 8 0,24-5 0,12 0 0,-4-1 16,7-3 0,-5 4 0,-2 1 0,-3-4 0,5-1 15,-35 10 0,24-7 0,7 1 0,6-3 16,-40 8 0,32-5 0,7 3 0,-2-7 16,1 4 0,-28 9 0,13-6 0,21-3 15,-7 3 0,2-5 0,2 4 0,2-1 0,0 2 16,-3-8 0,11 3 0,1 2 0,4-4 15,0-2 0,10 1 0,8-2 16,1 1 0,1-3 0,3 3 0,-4 0 0,4-3 16,-3 3 0,2 0 0,3-3 15,-2 2 0,3 4 0,0-3 0,3-4 16,-6 7 0,6-5 0,-9 1 0,9 1 0,1 0 16,-3-1 0,3 2 0,2-5 15,1 7 0,16-9 0,-23 4 0,23-4 0,-19 6 16,19-6 0,-17 4 0,17-4 0,0 0 15,-19 7 0,19-7 0,-13 3 0,13-3 16,0 0 0,-20 9 0,20-9 0,-13 2 16,13-2 0,-13 10 0,13-10 0,-20 11 15,10 2 0,-4 1 0,-3 3 0,1 1 0,-4 3 16,1 2 0,-11 12 0,4 0 0,-4 9 16,4-4 0,0 2 0,2 5 0,1 3 15,0-5 0,-7 6 0,4 0 0,0 0 16,6 3 0,-9-6 0,6 6 0,5-4 15,-5 2 0,0 0 0,0 2 0,7-4 16,0 0 0,2 5 0,-2-8 0,0 5 16,-1-2 0,1-2 0,0 0 0,6 2 0,-6 0 15,4-1 0,6-1 0,-4 2 0,0 0 16,3-4 0,1-2 0,-4 4 16,3-2 0,-2 2 0,2-2 0,1 4 0,6 2 15,-4-2 0,4-2 0,0 3 0,0 3 16,0-4 0,0 3 0,0-4 0,0 3 15,4-4 0,-1-4 0,0 0 0,0-1 16,1-8 0,-1-5 0,0-9 0,0 4 16,-3 0 0,7-2 0,-4 0 0,4 0 15,-4-3 0,-3-1 0,3-5 0,4 9 16,-7-2 0,3-4 0,0-2 0,4 8 0,0-2 16,-1 3 0,1 0 0,-2-2 0,4 1 15,1 6 0,3-4 0,0 0 0,10 17 16,3-5 0,4-2 0,3 5 0,3-9 15,4-1 0,10-4 0,5-3 0,4 4 16,5-10 0,37 4 0,-22-4 0,21-2 16,1-4 0,12-6 0,8-5 0,-5-5 15,15 3 0,90-13 0,-76 4 0,-20-1 16,-3-3 0,96-8 0,-72 5 0,-35 9 16,5-2 0,15-2 0,-12-1 0,12 6 15,90-15 0,-79 8 0,-20 1 0,3-5 0,113-17 16,-83 13 0,-27 1 0,102-22 0,-77 15 15,58-13 0,-71 9 0,-30 2 0,8 2 16,4 0 0,93-24 0,-68 12 0,-34 11 16,5 1 0,4-4 0,6 1 0,-9 4 15,4 3 0,-2 0 0,-1-3 0,-3 2 16,-4 3 0,8 3 0,-8-4 0,8 3 16,-1 1 0,-12-1 0,-2 3 0,5-4 0,-6 4 15,-2-3 0,-5 3 0,5 2 0,-1-8 16,1 4 0,5 2 0,-2-5 0,2 5 15,-8 1 0,4-4 0,-25 3 0,24-2 16,-5 5 0,-24 1 0,-12 2 0,7 0 16,-1 1 0,-7-2 0,4 5 0,-6-1 15,-3 1 0,-9-4 0,6 5 16,-14 1 0,-6 4 0,-7-4 0,-3 4 0,-7-3 16,-16 5 0,31-5 0,-31 5 0,30-5 15,-30 5 0,19-4 0,-19 4 0,23-2 16,-23 2 0,0 0 0,23-6 0,-23 6 0,0 0 15,0 0 0,0 0 0,20-6 16,-20 6 0,0 0 0,0 0 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6064 11436 0,'2'-8'0,"-2"8"0,0 0 0,0 0 0,0-6 16,0 6 0,0 0 0,0 0 15,0 0 0,0 0 0,0 0 0,0 0 0,2-9 16,-2 9 0,0 0 0,0 0 0,0 0 16,0 0 0,0 0 0,0-8 15,0 8 0,0 0 0,0 0 0,0 0 0,0 0 16,2-9 0,-2 9 0,0 0 0,0 0 15,0-8 0,0 8 0,0 0 0,0 0 16,0 0 0,0 0 0,0 0 0,0 0 16,0 0 0,0 0 0,0 0 0,0 0 0,0 0 15,0 0 0,15 25 0,-13-8 16,2 0 0,-2 0 0,3 3 0,1-4 16,-3-1 0,1 1 0,1-7 0,0 4 0,-3-4 15,0-2 0,0 0 0,3-1 0,-5-6 16,4 6 0,11-8 0,4-6 15,15-13 0,24-20 0,3-8 0,58-44 16,-34 24 0,33-31 0,-31 32 0,22-27 0,-39 31 16,-6 17 0,-4 1 0,3 0 15,9 5 0,-6 2 0,-2 3 0</inkml:trace>
  <inkml:trace contextRef="#ctx0" brushRef="#br0">11090 11463 0,'0'0'0,"0"-11"0,0 11 16,2-12 0,-2 6 0,0-3 16,2 1 0,0 2 0,1-2 0,-1 1 0,-2 3 15,0 4 0,3-9 0,-3 9 0,0-9 16,0 9 0,0 0 0,2-8 0,-2 8 15,0 0 0,0 0 0,0 0 0,0 0 16,7 22 0,-5-3 0,3 12 0,-3-9 16,0 2 0,0-6 0,0 0 0,1 1 15,0-3 0,-3-2 0,4-4 0,-4 1 0,2-5 16,3 0 0,-3 0 0,-2-6 0,9 4 16,-9-4 0,27-8 0,7-10 0,6-4 15,16-20 0,3-5 0,3-6 0,-3-5 16,62-50 0,-13 6 0,-29 33 0,-15 13 15,39-48 0,-28 38 0,-20 10 0</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1242 6535 0,'-7'-9'0,"7"9"16,0 0 0,0 0 0,0 0 0,0 0 15,0 0 0,0 0 0,0 0 0,0 0 16,0 0 0,0 0 0,0 0 0,0 0 15,0 0 0,0 0 0,0 0 0,0 0 16,0 0 0,0 0 0,0 0 0,0 0 16,0 0 0,0 0 0,0 0 0,0 0 15,0 0 0,0 0 0,0 0 0,0 0 16,0 0 0,0 0 0,0 0 0,0 0 16,0 0 0,0 0 0,0 0 0,0 0 0,0 0 15,0 0 0,0 0 0,0 0 16,0 0 0,0 0 0,0 0 0,0 0 15,0 0 0,0 0 0,0 0 0,0 0 0,0 0 16,0 0 0,0 0 0,0 0 0,0 0 16,0 0 0,0 0 0,0 0 0,0 0 15,0 0 0,0 0 0,0 0 0,0 0 16,0 0 0,0 0 0,0 0 16,0 0 0,0 0 0,0 0 0,0 0 0,0 0 15,0 0 0,0 0 0,0 0 0,0 0 16,0 0 0,0 0 0,0 0 0,0 0 15,0 0 0,0 0 0,0 0 16,0 0 0,0 0 0,0 0 0,0 0 0,0 0 16,0 0 0,0 0 0,-4-8 0,4 8 15,0 0 0,0 0 0,0 0 0,0 0 16,0 0 0,0 0 0,0 0 16,0 0 0,0 0 0,0 0 0,0 0 0,0 0 15,0 0 0,0 0 0,7-12 0,-7 12 16,0 0 0,0 0 0,0 0 0,0 0 15,0 0 0,0 0 0,0 0 0,0 0 16,0 0 0,0 0 0,0 0 0,0 0 0,8 44 16,-10-26 0,2 0 0,-2 1 0,0-3 15,0 4 0,-1-3 0,1 0 0,2-4 16,0 2 0,-2-2 0,2-5 0,-2 0 16,2-8 0,-2 15 0,2-15 0,0 9 15,0-9 0,0 9 0,0-9 0,0 0 16,-3 11 0,3-11 0,0 0 0,0 0 15,0 0 0,0 0 0,-2 7 0,2-7 16,0 0 0,0 0 0</inkml:trace>
  <inkml:trace contextRef="#ctx0" brushRef="#br0">1311 6446 0,'0'0'0,"5"-18"15,-3 14 0,-2 4 0,2-15 0,-2 15 16,2-10 0,-2 10 0,2-10 0,-2 10 16,0 0 0,5-13 0,-5 13 0,0 0 15,2-7 0,-2 7 0,0 0 0,0 0 0,2-11 16,-2 11 0,0 0 0,0 0 0,0 0 16,0 0 0,0-12 0,0 12 0,0 0 15,0 0 0,0 0 0,0 0 0,0 0 16,0 0 0,0 0 0,-11-8 0,11 8 15,0 0 0,0 0 0,-40 8 0,23-2 16,-2 0 0,-3 0 0,2 3 0,-10 7 16,9-3 0,3-4 0,-3 1 0,4 1 15,3-1 0,-2 2 0,2 1 0,1-1 16,-2 3 0,2-1 0,1 0 0,3 1 16,1 0 0,-1-3 0,3 4 0,0 1 15,1-3 0,1 4 0,-1-2 0,5 1 16,0 0 0,0 1 0,0-3 0,3 1 15,-1-1 0,4 1 0,-1-4 0,-1 0 0,4 1 16,-1-2 0,-1 0 0,-1-2 0,4-1 16,-2-3 0,2 2 0,-3-3 0,-6-4 15,19 7 0,-12-3 0,-7-4 0,21 2 16,-21-2 0,17-2 0,-17 2 0,19-2 16,-19 2 0,19-4 0,-11-1 0,1 1 0,0-3 15,-1 2 0,5-3 0,-2-3 0,-1 2 16,1-2 0,1-2 0,-3 2 15,-1-5 0,1 3 0,1-2 0,-1-1 16,-2 1 0,2-2 0,0 2 0,-2 0 16,-1 2 0,4-1 0,-5 2 0,1 2 0,-1-1 15,-1 3 0,-2-1 0,-2 9 0,8-13 16,-4 6 0,-4 7 0,5-10 0,-5 10 16,2-8 0,-2 8 0,0 0 0,4-11 15,-4 11 0,0 0 0,0-7 0,0 7 16,0 0 0,0 0 0,5-11 0,-5 11 15,0 0 0,0 0 0,2-10 0,-2 10 16,0 0 0,0-10 0,0 10 0,0 0 16,0 0 0,-4-17 0,4 17 0,0 0 0,-3-11 15,3 11 0,-4-8 0,4 8 0,-4-8 16,4 8 0,-7-10 0,7 10 0,-10-12 16,10 12 0,-9-9 0,9 9 0,-9-8 15,2 4 0,0-2 0,7 6 0,-15-11 16,7 7 0,-1 2 0,9 2 0,-15-7 15,7 3 0,8 4 0,-11-3 0,11 3 16,0 0 0,0 0 0,-18-6 0,18 6 16,0 0 0,0 0 0,0 0 0,-14-3 15,14 3 0,0 0 0,0 0 0,0 0 16,0 0 0,0 0 0,0 0 0,-4 16 0,4-16 16,0 0 0,0 0 0</inkml:trace>
  <inkml:trace contextRef="#ctx0" brushRef="#br0">2337 6449 0,'0'0'0,"0"0"0,0 0 0,0-9 15,0 9 0,0 0 0,0 0 0,0 0 0,0 0 16,0 0 0,2-8 0,-2 8 0,0 0 16,0 0 0,5-8 0,-5 8 0,9-8 15,-9 8 0,12-13 0,-4 5 0,7-2 16,-6-2 0,-1 3 0,1-2 0,-1 4 15,-2 1 0,-6 6 0,7-13 0,-7 13 16,4-9 0,-4 9 0,0 0 0,-2-9 16,2 9 0,0 0 0,-21-8 0,2 8 15,0 0 0,-4 0 0,3 1 0,-1 3 16,3 3 0,2 2 0,-3-4 0,2 3 16,5-1 0,-2 4 0,6-4 0,1 2 0,2 0 15,2 2 0,3-3 0,0-8 16,5 27 0,5-14 0,-2 3 0,3-2 15,4 1 0,-2 0 0,3-2 0,-2 1 0,0-1 16,-1 0 0,-1-3 0,-5-1 0,2-1 16,-3 1 0,-1-3 0,-5-6 0,7 9 15,-7-9 0,2 8 0,-2-8 0,0 0 16,0 0 0,-14 14 0,5-8 0,-7-2 16,-2 3 0,0-6 0,0 2 0,-1-2 15,4-1 0,15 0 0,-28 0 0,28 0 16,-20-4 0,11 3 0,9 1 0,-19-5 0,19 5 15,-11-6 0,11 6 0,-10-4 0,10 4 16,0 0 0,-9-8 0,9 8 0,0 0 16,0 0 0,0 0 0,3-14 0,-3 14 15,12-11 0,-6 7 0,3-2 0,5-4 16</inkml:trace>
  <inkml:trace contextRef="#ctx0" brushRef="#br0">2388 6437 0,'6'-9'0,"-6"9"0,0 0 16,11-7 0,-11 7 0,0 0 0,7-5 16,-7 5 0,0 0 0,0 0 0,0 0 0,12-5 15,-12 5 0,0 0 0,0 0 0,0 0 16,28 9 0,-28-9 0,19 6 0,-9-3 16,1 1 0,-11-4 0,28 9 0,-13-5 15,4-4 0,-6 3 0,6-2 0,-1 2 16,-18-3 0,34-4 0,-16-1 0,-1-2 15,-2-1 0,1 3 0,-9-1 0,4-1 16,-3 2 0,1-2 0,-9 7 0,13-10 0,-6 3 16,-7 7 0,11-8 0,-11 8 0,5-5 15,-5 5 0,6-9 0,-6 9 16,0 0 0,0 0 0,10-8 0,-10 8 0,0 0 16,0 0 0,0 0 0,0 0 0,0 0 15,0 0 0,18 18 0,-14 1 16,-1-2 0,0 1 0,1 15 0,-4-1 0,2 3 15,1-2 0,-3 2 0,0 1 0,0-2 16,0 1 0,-5 0 0,5 0 0,-2-2 16,0 0 0,2-6 0,-6-5 0,6-4 15,0 1 0,-2-2 0,0-2 0,0 0 16,-3-4 0,3-1 0,0-2 0,2-8 0,-4 15 16,-4-11 0,8-4 0,-13 8 0,6-7 15,7-1 0,-19 0 0,19 0 0,-25-9 16,7-1 0,2-3 0,3-1 0,1-5 15,-2-10 0,3-2 0,2 3 0,4-3 16,3 6 0,4 5 0,0 2 0,3-3 16,2 2 0,7-9 0,2-1 0,2 4 15,-2 3 0,-3 5 0,0 3 0,0-1 16,-2 2 0,3 1 0,-3 3 0,3-4 16,-3 3 0,0-1 0,1 3 0,-3 2 15,-9 6 0,13-12 0,-13 12 0,12-10 16,-12 10 0,16-11 0,-16 11 0,10-10 15,-10 10 0,9-8 0,-9 8 0,0 0 16,11-11 0,-11 11 0,12-9 0,-12 9 0,0 0 16,13-9 0,-13 9 0,0 0 0,16-6 15,-16 6 0,0 0 0,0 0 0,22-4 16,-22 4 0,0 0 0,0 0 0,0 0 16,36 10 0,-36-10 0,13 13 0,-9-6 15,3 2 0,-7-9 0,2 26 0,3-8 16,-5 2 0,-3-4 0,-1 3 0,2-3 15,-3 0 0,1-3 0,-1-1 0,3-2 16,2 0 0,0-10 0,-4 15 0,4-15 16,-6 10 0,6-10 0,-2 8 0,2-8 15,0 0 0,0 0 0,0 0 0,0 0 16,0 0 0,0 0 0,0 0 0,17-37 16,-15 25 0,4 0 0,1-3 0,1 5 15,-4-1 0,3 3 0,-3 1 0,-4 7 0,7-13 16,0 7 0,-7 6 0,9-13 0,-9 13 15,7-8 0,-7 8 0,11-4 0,-11 4 16,14-6 0,-14 6 0,0 0 0,15-3 16,-15 3 0,0 0 0,0 0 0,24 7 15,-24-7 0,14 10 0,-8-6 0,-6-4 0,9 11 16,-9-11 0,7 10 0,-7-2 0,0-8 16,7 13 0,-7-13 0,0 12 0,0-12 15,0 8 0,0-8 0,0 0 0,0 0 16,-5 14 0,5-14 0,0 0 0,0 0 15,0 0 0,-2 9 0,2-9 0,0 0 16,0 0 0,0 0 0,0 0 0,0 0 16,0 0 0,-2-34 0,2 34 0,4-16 15,1 10 0,-5 6 0,9-16 0,-4 9 16,1 0 0,-1-2 0,-5 9 0,14-11 16,-7 3 0,1 3 0,11-4 15,-10 3 0,-9 6 0,16-4 0,-16 4 16,18 0 0,-18 0 0,0 0 0,25 4 0,-25-4 15,17 6 0,-13 1 0,-4-7 0,13 12 16,-10-6 0,2 2 0,-5-8 0,7 14 16,-5-5 0,-2-9 0,0 19 0,0-12 15,0-7 0,0 16 0,0-7 0,0-9 16,-2 15 0,2-15 0,-3 10 0,3-10 16,0 0 0,0 0 0</inkml:trace>
  <inkml:trace contextRef="#ctx0" brushRef="#br0">3541 6440 0,'9'-7'0,"-9"7"15,0 0 0,0 0 0,12-5 0,-12 5 16,0 0 0,0 0 0,0 0 0,24 4 16,-24-4 0,19 6 0,-15 0 0,5 0 15,-9-6 0,15 15 0,-9-9 0,-1 2 16,2 1 0,-5-1 0,3 0 0,-5-8 15,6 18 0,-3-9 0,-3-9 0,2 14 16,-2-6 0,0-8 0,-2 15 0,2-15 0,-3 9 16,3-9 0,0 0 0,-6 9 0,6-9 15,0 0 0,0 0 0,0 0 0,0 0 16,0 0 0,0 0 0,0 0 0,-2-33 16,2 33 0,4-16 0,0 8 0,-4 8 15,11-17 0,-3 5 0,1 4 0,0-2 16,0 1 0,0 3 0,2 1 0,6-3 15,-4 3 0,-2 2 0,1-1 0,-12 4 16,23 0 0,-23 0 0,18 4 0,-18-4 16,21 7 0,-15-3 0,3 1 0,-9-5 15,14 11 0,-5-2 0,-4-2 0,-1 1 16,1 1 0,-5 2 0,0-11 0,3 18 16,-1-10 0,-2-8 0,-2 17 0,2-9 0,0-8 15,-3 12 0,3-12 0,0 10 0,0-10 16,0 0 0,0 0 0,0 0 0,0 0 15,0 0 0,0 0 0,0 0 0,0 0 16,3-38 0,3 21 0,-1 0 0,1 3 16,3 2 0,-1 2 0,-2-1 0,1 2 15,-3 4 0,-4 5 0,15-15 0,-9 10 0,1 0 16,-7 5 0,16-8 0,-16 8 0,16-3 16,-16 3 0,21 0 0,-21 0 0,17 5 15,-17-5 0,19 7 0,-12-2 0,2 1 16,0 3 0,-2-4 0,-1 4 0,-6-9 15,10 12 0,-3-3 0,-5-3 0,-2-6 16,7 16 0,-7-8 0,0-8 0,2 15 16,0-7 0,-2-8 0,2 12 0,-2-12 15,3 8 0,-3-8 0</inkml:trace>
  <inkml:trace contextRef="#ctx0" brushRef="#br0">4299 6547 0,'0'0'0,"0"0"0,0 0 0,13 0 15,-13 0 0,0 0 0,0 0 0,0 0 0,0 0 16,0 0 0,0 0 0,0 0 0,0 0 16,0 0 0,19-2 0,-19 2 0,0 0 15,0 0 0,11-4 0,-11 4 0,9-6 16,-9 6 0,14-11 0,-14 11 0,15-14 16,-8 5 0,5-4 0,-5 0 0,-1 3 0,-6 10 15,8-19 0,-8 19 0,6-14 16,-6 14 0,0-14 0,0 14 0,0 0 15,3-12 0,-3 12 0,0 0 0,0 0 16,-15-3 0,15 3 0,0 0 0,0 0 16,-34 17 0,21-8 0,-1 4 0,5-2 0,2-2 15,1 0 0,-2-1 0,4 1 0,1 0 16,3-9 0,-4 20 0,4-13 0,0-7 16,7 19 0,-3-10 0,6-1 0,5 4 15,6-4 0,13 4 0,3-3 0,-1-5 16,3-2 0,2-4 0,-5-2 0,3 0 15,0-7 0,-4-2 0,-4 0 0,4-4 16,-6-5 0,-1-2 0,1-2 0,-3-3 16,-2 1 0,-3-4 0,-3-2 0,-2 3 0,0 0 15,-5-1 0,-2 3 0,-7 6 0,4 2 16,-4 5 0,0 1 0,-2 1 0,0 1 16,0 4 0,0 9 0,0-15 0,0 15 15,0-10 0,0 10 0,0 0 0,0 0 16,-10-8 0,10 8 0,0 0 0,0 0 15,-24 22 0,10-7 0,3-1 0,-6 13 16,6-5 0,3-1 0,0-2 0,1-2 16,3 3 0,0-2 0,1 0 0,3 2 15,-2 0 0,4-2 0,1 0 0,1 1 16,0-5 0,1 4 0,-3-6 0,2-3 0,2 2 16,-4-6 0,-2-5 0,7 13 0,-7-13 15,0 0 0,6 6 0,-6-6 16,0 0 0,0 0 0,0 0 0,0 0 0,0 0 15,0 0 0,-11-31 0,11 31 0,-4-14 16,4 14 0,-8-16 0,8 16 0,-2-14 16,2 14 0,-2-20 0,2 20 0,0-17 15,0 17 0,4-17 0,6 4 0,-1 1 16,0 3 0,3-3 0,1 1 0,1 4 0,-14 7 16,22-10 0,-22 10 0,21-7 0,-21 7 15,21 0 0,-21 0 0,32 9 16,-21-5 0,0 0 0,-1 3 0,-10-7 0,17 11 15,-9-4 0,-1 1 0,1-2 0,-3 2 16,-5-8 0,12 13 0,-8-9 0,-4-4 16,5 8 0,-5-8 0,0 0 0,6 9 15,-6-9 0,0 0 0,7 8 0,-7-8 16,0 0 0,0 0 0,0 0 0,0 0 16,0 0 0,0 0 0,8-27 0,-4 16 15,3-2 0,1-3 0,-1 2 0,3 2 16,1-1 0,-2 4 0,-2 0 0,2 1 15,-2 2 0,-7 6 0,14-8 0,-7 2 16,-7 6 0,0 0 0,17-9 0,-17 9 0,0 0 16,0 0 0,17-4 0,-17 4 0,0 0 15,0 0 0,0 0 0,0 0 0,0 0 16,0 0 0,0 0 0,0 0 0</inkml:trace>
  <inkml:trace contextRef="#ctx0" brushRef="#br0">5626 6119 0,'0'0'0,"0"0"0,0 0 15,0 0 0,0 0 0,0 0 0,0 0 0,0 0 16,0 0 0,0 0 0,4 31 0,-4-31 16,-2 17 0,2-17 0,0 19 15,0-19 0,0 18 0,0-18 0,2 14 0,-2-14 16,3 17 0,-3-17 0,6 12 0,-6-12 15,9 8 0,-9-8 0,0 0 0,17 4 16,-17-4 0,0 0 0,0 0 0,34-12 16,-34 12 0,16-6 0,-16 6 0,13-6 15,-13 6 0,0 0 0,14-6 0,-14 6 0,0 0 16,0 0 0,0 0 0,0 0 0,0 0 16,23 12 0,-17 6 0,-4 14 0,2-1 15,-8 3 0,4 5 0,-2 24 0,0-13 16,0 15 0,-3-1 0,3-13 0,0-9 15,0-1 0,-3 0 0,3 0 0,-2-2 16,-2-2 0,2-2 0,2-2 0,-3-8 16,3-5 0,0-3 0,2-4 0,-5-2 15,3-3 0,-3 0 0,5-8 0,-7 11 16,7-11 0,-17 7 0,17-7 0,-21-3 16,21 3 0,-34-16 0,15 5 15,-22-37 0,25 20 0,3-3 0,2-2 16,5 1 0,0 3 0,6-1 0,2 5 15,0 1 0,0 7 0,4-2 0,0 1 0,3-1 16,3 3 0,8-10 0,3 4 0,4 2 16,1-1 0,-1 3 0,5 1 0,5 0 15,-3 4 0,2-1 0,5 1 0,-2-2 16,-2-1 0,-1 2 0</inkml:trace>
  <inkml:trace contextRef="#ctx0" brushRef="#br0">6401 6302 0,'13'-8'15,"0"0"0,-13 8 0,15-10 0,-6 4 0,-9 6 16,16-11 0,-16 11 0,11-9 0,-11 9 16,10-9 0,-10 9 0,0 0 0,11-8 15,-11 8 0,0 0 0,0 0 0,11-8 16,-11 8 0,0 0 0,0 0 0,0 0 16,0 0 0,0 0 0,10-11 0,-10 11 15,0 0 0,0 0 0,0 0 0,0 0 16,0 0 0,0 0 0,0 0 0,0 0 15,0 0 0,0 0 0,0 0 0,0 0 0,-25 41 16,14-24 0,-10 10 0,4-1 16,-5 1 0,6 3 0,0 2 0,2-6 0,-1 1 15,-2 0 0,6-4 0,1-7 16,4-2 0,-1-1 0,1-4 0,1-1 0,0 1 16,5-9 0,-5 13 0,5-13 0,-2 8 15,2-8 0,0 0 0,0 0 0,0 0 16,0 0 0,0 0 0,0 0 0,0 0 15,14-31 0,-3 2 0,6-4 0,-2 1 16,4-6 0,-4 5 0,4-2 0,-4 3 16,6 2 0,-7 2 0,4 1 0,-7 9 15,3 0 0,-5 5 0,0 1 0,1 1 16,-6 3 0,5 2 0,-4-2 0,-5 8 0,14-10 16,-8 5 0,-6 5 0,0 0 0,16-5 15,-16 5 0,0 0 0,0 0 16,0 0 0,30 18 0,-23-11 0,4 6 0,-2 2 15,-1 1 0,-2-3 0,1 1 0,-3 3 16,5-1 0,-7 1 0,4-6 0,-2 1 16,-2 5 0,3-4 0,-3-1 0,-2-12 15,2 22 0,-2-14 0,5 1 0,-5-9 16,0 11 0,0-11 0,0 0 0,-5 12 0,5-12 16,0 0 0,-15 0 0</inkml:trace>
  <inkml:trace contextRef="#ctx0" brushRef="#br0">6458 6302 0,'-16'-6'16,"16"6"0,0 0 0,-9-7 0,9 7 16,0 0 0,0 0 0,0 0 0,0 0 15,0 0 0,0 0 0,0 0 0,0 0 16,0 0 0,0 0 0,0 0 0,59 12 16,-39-8 0,-20-4 0,44 4 0,-23-2 15,15 4 0,-1-5 0,-6-1 0,3-1 16,4-5 0,-1 1 0,-6 1 0</inkml:trace>
  <inkml:trace contextRef="#ctx0" brushRef="#br0">7085 6170 0,'9'-7'0,"-9"7"0,0 0 0,0 0 16,10-13 0,-10 13 0,0 0 0,0 0 16,0 0 0,0 0 0,0 0 0,0 0 15,0 0 0,0 0 0,0 0 0,0 0 16,0 0 0,-19 54 0,4-27 0,1 0 15,0-3 0,-2 0 0,3-1 0,-2-4 0,4-3 16,2-2 0,-3 1 0,1 3 0,-1-8 16,4 6 0,-1-7 0,2 2 15,-1-6 0,8-5 0,0 0 0,-17 13 16,17-13 0,0 0 0,0 0 0,0 0 0,0 0 16,-19-22 0,17 2 0,2 1 15,0-13 0,0 3 0,2 5 0,-2 4 0,2 3 16,1 3 0,-1 3 0,-2 11 0,3-18 15,-3 18 0,2-12 0,-2 12 0,0 0 16,0-16 0,0 16 0,0 0 0,0 0 16,0 0 0,0 0 0,0 0 0,0 0 15,0 0 0,0 0 0,0 0 0,0 0 0,0 0 16,28 34 0,-22-23 0,-6-11 0,11 23 16,0-7 0,-3-3 0,1 0 0,-3 0 15,1-4 0,-7-9 0,12 20 0,-7-12 16,-5-8 0,8 12 0,-8-12 0,12 13 15,-7-10 0,-5-3 0,0 0 0,15 2 16,-15-2 0</inkml:trace>
  <inkml:trace contextRef="#ctx0" brushRef="#br0">7140 6311 0,'11'-17'15,"-1"7"0,-1 0 0,-3-1 0,1 2 16,-7 9 0,14-13 0,-14 13 0,9-8 16,-9 8 0,0 0 0,11-10 0,-11 10 0,0 0 15,0 0 0,0 0 0,0 0 0,0 0 16,0 0 0,0 0 0,21 22 15,-21-22 0,4 25 0,-4-9 0,3-1 0,-1 2 16,0 0 0,-2 0 0,-2 0 0,4-5 16,-2-12 0,0 22 0,2-11 0,-2-11 15,0 19 0,0-19 0,0 20 0,0-11 16,0-9 0,0 0 0,0 15 0</inkml:trace>
  <inkml:trace contextRef="#ctx0" brushRef="#br0">7421 6153 0,'0'0'0,"0"0"15,0 0 0,0-15 0,0 15 0,0 0 16,0 0 0,0 0 0,0 0 0,8-12 16,-8 12 0,0 0 0,0 0 0,26 0 15,-26 0 0,0 0 0,48 4 0,-30 0 16,-18-4 0,25 4 0,-25-4 0,23 7 15,-23-7 0,0 0 0,20 3 0,-20-3 16,0 0 0,12 7 0,-12-7 0,0 0 16,0 0 0,2 12 0,-2-12 0,0 0 0,-14 20 15,14-20 0,-11 12 0,4-3 0,7-9 16,-14 23 0,5-13 0,0-1 0,9-9 16,-12 17 0,10-6 0,2-11 0,-9 16 15,9-16 0,0 17 0,0-17 0,2 18 16,-2-18 0,7 19 0,-3-14 0,-4-5 15,13 17 0,-13-17 0,11 12 0,-11-12 16,6 9 0,-6-9 0,0 0 0,0 0 16,14 8 0,-14-8 0,0 0 0,0 0 15,0 0 0,0 0 0,0 0 0,0 0 16,5-35 0,-5 35 0,-2-16 0,2 16 0,0-19 16,0 19 0,0-20 0,0 10 0,0-7 15,2 1 0,2 4 0,1-4 16,2 1 0,0 4 0,4-3 0,1 3 0,-1 1 15,0 3 0,-11 7 0,21-11 0,-12 5 16,-9 6 0,18-5 0,-18 5 0,18-5 16,-18 5 0,0 0 0,0 0 0,32 2 15,-32-2 0,14 10 0,-14-10 0,11 15 16,-9-4 0,-2-11 0,12 25 0,-5-6 0,-5-3 16,5 2 0,-3-1 0,-2 1 0,-2-3 15,6-1 0,-4 3 0,0-7 0,-2-10 16,5 19 0,-5-19 0,2 13 0,-2-13 15,0 0 0,2 13 0,-2-13 0,-2 8 16,2-8 0,0 0 0,0 0 0,0 0 16,0 0 0,0 0 0,0 0 0,0 0 15,0 0 0,0 0 0,9-43 0,-3 27 16,4 1 0,-3 0 0,2 0 0,0 2 16,0-1 0,0 3 0,-2 0 0,-7 11 15,16-12 0,-7 7 0,-9 5 0,19-8 16,-19 8 0,21-4 0,-21 4 0,0 0 15,0 0 0,40 8 0,-40-8 0,20 14 16,-8-3 0,-3 2 0,-2 0 0,-2-1 0,-1-2 16,1 6 0,-1-3 0,-4 4 0,-2-5 15,0 1 0,2-4 0,-2 2 0,2-11 16,-5 14 0,3-5 0,2-9 0,-5 12 16,5-12 0,-3 9 0,3-9 0,0 0 15,0 0 0,0 0 0,0 0 0,0 0 16,0 0 0,12-51 0,-1 23 0,4-1 15,-2 6 0,-2 3 0,1 4 0,-3 1 16,-3 1 0,6 2 0,-3 1 0,-2 1 16,-7 10 0,14-13 0,-14 13 0,16-8 15,-16 8 0,14-4 0,-14 4 0,0 0 0,0 0 16,36 4 0,-36-4 0,16 8 16,-16-8 0,18 11 0,-18-11 0,20 19 0,-10-9 15,-6 0 0,-4-10 0,11 16 0,-11-16 16,5 15 0,-5-15 0,2 15 0,-2-15 15,-7 15 0,3-7 0,4-8 0,-28 15 16,9-9 0</inkml:trace>
  <inkml:trace contextRef="#ctx0" brushRef="#br0">7639 5953 0,'3'-18'0,"-1"10"0,-2 8 0,2-12 16,0 3 0,-2 9 0,2-12 0,-2 12 16,6-8 0,-6 8 0,0 0 0,2-9 15,-2 9 0,0 0 0,0 0 0,0 0 16,0 0 0,0 0 0,0 0 0,0 0 16</inkml:trace>
  <inkml:trace contextRef="#ctx0" brushRef="#br0">8417 6331 0,'4'-4'0,"-4"4"0,8-4 15,-8 4 0,4-6 0,-4 6 0,0 0 16,9-6 0,-9 6 0,0 0 0,0 0 15,0 0 0,9-5 0,-9 5 0,0 0 16,0 0 0,0 0 0</inkml:trace>
  <inkml:trace contextRef="#ctx0" brushRef="#br0">8490 6592 0,'3'9'0,"-3"-9"0,0 0 0,0 0 16,0 0 0,0 0 0,0 0 0,0 0 0,0 0 16,0 0 0,0 0 0,0 0 0,0 0 15,0 0 0,0 0 0,0 0 0,0 0 16,0 0 0,0 0 0,0 0 0</inkml:trace>
  <inkml:trace contextRef="#ctx0" brushRef="#br0">2921 7893 0,'0'0'16,"0"0"0,4-6 0,-4 6 0,0 0 16,0 0 0,0 0 0,3-8 0,-3 8 15,0 0 0,0 0 0,0 0 0,0 0 16,0 0 0,0 0 0,4-7 0,-4 7 16,0 0 0,0 0 0,0 0 0,0 0 15,0 0 0,0 0 0,0 0 0,2-10 16,-2 10 0,0 0 0,3-9 0,-3 9 0,0 0 15,0-11 0,0 11 0,0-10 0,0 10 16,2-9 0,-2 9 0,3-8 0,-3 8 16,0-11 0,0 11 0,0 0 0,2-10 15,-2 10 0,0-7 0,0 7 0,0 0 16,0 0 0,0-11 0,0 11 0,0 0 0,0 0 16,0 0 0,0 0 0,0 0 0,0 0 15,0 0 0,0 0 0,0 0 0,0 0 16,0 0 0,-12 24 0,3-7 0,3 2 15,-4 1 0,5-1 0,-1-1 0,1 3 16,-7 16 0,12-19 0,-6-1 16,4-1 0,-1-1 0,3-2 15,-2-1 0,4-1 0,-2-1 0,3-2 0,-1-1 16,0 3 0,2-3 0,-4-7 0,6 11 16,-6-11 0,4 9 0,-4-9 0,5 6 15,-5-6 0,0 0 0,0 0 0,0 0 16,0 0 0,0 0 0,0 0 0,29-18 15,-24 10 0,4-7 0,0 1 0,2-2 0,-2 1 16,3 0 0,-5-1 0,2 0 0,3-1 16,-1 1 0,-2-3 0,0 3 0,2 0 15,0-1 0,1 2 0,0-1 0,-4-1 16,7 3 0,-7-2 0,3 3 0,-3 2 16,-4 2 0,1 1 0,-1 2 0,1-3 0,-5 9 15,4-10 0,-4 10 0,2-8 16,-2 8 0,6-7 0,-6 7 0,0 0 15,4-8 0,-4 8 0,0 0 0,0 0 16,5-8 0,-5 8 0,0 0 0,0 0 16,2-5 0,-2 5 0,0 0 0,0 0 0,0 0 15,0 0 0,6-9 0,-6 9 0,0 0 16,0 0 0,0 0 0,0 0 0,0 0 16,0 0 0,0 0 0,0 0 0,3-6 15,-3 6 0,0 0 0,0 0 0,0 0 16,0 0 0,0 0 0,0 0 0,-5 28 15,3-12 0,-2 0 0,-1 0 0,1 1 16,-2 1 0,0-1 0,1 2 0,1 0 0,-1-1 16,1 1 0,2 0 0,-4-1 0,2 1 15,-3-3 0,5 3 0,-2-1 0,-1 1 16,3-1 0,-5 0 0,4 1 0,1 0 16,-4-3 0,3 2 0,-3-1 0,3 0 15,1 1 0,-5-2 0,2 1 0,1-5 16,-1-4 0,5 1 0,0-9 0</inkml:trace>
  <inkml:trace contextRef="#ctx0" brushRef="#br0">3308 8033 0,'0'0'0,"0"0"0,10-4 16,-10 4 0,0 0 0,0 0 0,0 0 15,13-2 0,-13 2 0,0 0 0,0 0 16,12 12 0,-7-5 0,-3 0 0,0 2 15,0 7 0,-2-1 0,3 1 0,-6 1 16,1-4 0,2 2 0,-4 2 0,1-3 16,-4 0 0,2 1 0,1-5 0,0 0 15,-3 1 0,-1 5 0,0-6 0,-1-3 16,0-1 0</inkml:trace>
  <inkml:trace contextRef="#ctx0" brushRef="#br0">3705 7832 0,'0'0'15,"2"-10"0,-2 10 0,3-7 0,-3 7 16,0 0 0,0 0 0,3-8 0,-3 8 16,0 0 0,0 0 0,0 0 0,0 0 15,0 0 0,0 0 0,0 0 0,0 0 16,15 25 0,-13-15 0,3 6 0,-1 1 15,4-1 0,-4 3 0,1-2 0,-1 0 16,0 2 0,1 1 0,3-3 0,-2 3 16,-1-1 0,-1-3 0,0 3 0,-1-2 15,-1-7 0,3 2 0,-3-4 0,3 1 16,-5-9 0,2 12 0,-2-12 0,0 0 0,0 0 16</inkml:trace>
  <inkml:trace contextRef="#ctx0" brushRef="#br0">4000 7856 0,'0'0'0,"9"-14"16,-7 8 0,-2 6 0,6-11 0,-6 11 15,6-8 0,-6 8 0,0 0 0,4-8 16,-4 8 0,0 0 0,0 0 0,0 0 0,0 0 16,2-10 0,-2 10 0,0 0 0,0 0 15,0 0 0,0 0 0,0 0 0,0 0 16,0 0 0,0 0 0,0 0 0,-8 31 15,2-19 0,0 6 0,-8 11 0,5-8 16,-7 7 0,5-3 0,1-6 0,1-1 16,1 1 0,-7 9 0,4-5 0,5-5 15,-2-3 0,1-1 0,3-1 0,0-5 16,1 0 0,3-8 0,-2 15 0,2-15 16,0 5 0,0-5 0,0 0 0</inkml:trace>
  <inkml:trace contextRef="#ctx0" brushRef="#br0">4166 7690 0,'0'0'16,"0"0"0,0 0 0,6-9 0,-6 9 15,0 0 0,0 0 0,0 0 0,0 0 0,0 0 16,0 0 0,4-8 0,-4 8 16,0 0 0,0 0 0,0 0 0,0 0 15,0 0 0,0 0 0,0 0 0,0 0 0,0 0 16,0 0 0,0 0 0,0 0 0,0 0 16,0 0 0,26 21 0,-12-11 0,-3 5 15,1-3 0,13 10 0,-4-7 0,-5 2 16,-1-6 0,2 0 0,-2 2 0,4-1 15,-4-2 0,-3 1 0,-3-4 0,0 0 16,1-2 0,-10-5 0,9 11 0,-3-7 16,-6-4 0,11 8 0,-11-8 0,8 7 0,-8-7 15,0 0 0,9 8 0,-9-8 0,0 0 16,0 0 0,7 5 0,-7-5 0,0 0 16,0 0 0,0 0 0,4 11 0,-4-11 15,0 0 0,-11 17 0,0-1 0,-3-2 16,-12 13 0,2 0 0,-6-1 0,1-1 15,3 0 0,1 2 0,2-5 0,-2-1 16,7-4 0,2-4 0,5 0 0,0-2 16,-1-2 0,5-3 0,0 2 0,1-4 15,6-4 0,-10 9 0,10-9 0,-7 6 16,7-6 0,0 0 0,-6 7 0,6-7 16,0 0 0,0 0 0,-7 8 0,7-8 15,0 0 0,0 0 0,0 0 0,0 0 16,0 0 0,0 0 0,0 0 0,-12 0 0,12 0 15,0 0 0</inkml:trace>
  <inkml:trace contextRef="#ctx0" brushRef="#br0">2563 7676 0,'0'0'0,"14"-8"16,-5 5 0,6-6 0,2 4 0,-1-1 16,-1-2 0,-1-1 0,-2 3 0,-3 1 15,3 1 0,-12 4 0,15-8 0,-6 4 16,-9 4 0,12-8 0,-12 8 0,11-5 16,-11 5 0,0 0 0,14-5 0,-14 5 15,0 0 0,0 0 0,11-4 0,-11 4 0,0 0 16,0 0 0,0 0 0,0 0 0,0 0 15,0 0 0,0 0 0,0 0 0,0 0 16,7 20 0,-14-3 0,-4 1 0,-7 11 16,-3 2 0,-5-2 0,0 1 0,-2-1 15,5-4 0,-4 2 0,2-5 0,5-6 0,1-1 16,3-2 0,0-3 0,2 0 0,-1 0 16,1 0 0,2-1 0,1-3 0,1-2 15,-1 3 0,5-6 0,6-1 0,-9 6 16,9-6 0,-10 5 0,10-5 0,0 0 15,-7 5 0,7-5 0,0 0 0,0 0 16,-6 7 0,6-7 0,0 0 0,0 0 16,0 0 0,0 0 0,-7 5 0,7-5 15,0 0 0,0 0 0,0 0 0,0 0 16,2 11 0,-2-11 0,9 17 0,-2-11 16,5 7 0,1 3 0,0-3 0,4 2 15,8 8 0,-5-6 0,-1-4 0,-3 0 16,-3 0 0,6 0 0,-4-1 0,0-1 15,0 2 0,-1-3 0,-3-4 0,5 5 0,-2-3 16,-5-3 0,0-2 0,-2 3 0,-7-6 16,14 8 0,-14-8 0,6 8 0,-6-8 15,10 7 0,-10-7 0,9 4 0,-9-4 16,9 8 0,-9-8 0,12 8 0,-12-8 16,11 11 0,5-1 0,-7-2 0,-9-8 15</inkml:trace>
  <inkml:trace contextRef="#ctx0" brushRef="#br0">4951 7838 0,'-10'4'0,"10"-4"16,0 0 0,0 0 0,-9 8 0,9-8 15,0 0 0,0 0 0,-6 4 0,6-4 16,0 0 0,0 0 0,0 0 0,0 0 0,-7 6 16,7-6 0,0 0 0,0 0 15,0 0 0,0 0 0,0 0 0,0 0 16,0 0 0,-2 7 0,2-7 0,0 0 0,0 0 15,0 0 0,15 5 0,-6-2 16,10 1 0,2-2 0,-2 2 0,2-2 0,-2 2 16,1-2 0,-2 3 0,-2-1 0,0-2 15,-5-1 0,4 1 0,-15-2 16,19 5 0,-6-5 0,-13 0 0,19 3 0,-7-3 16,-12 0 0,18 3 0,-18-3 0,16 2 15,-16-2 0,0 0 0,0 0 0,21-5 16</inkml:trace>
  <inkml:trace contextRef="#ctx0" brushRef="#br0">4973 8068 0,'0'0'0,"0"0"0,0 0 0,0 0 0,0 0 16,0 0 0,0 0 0,0 0 16,0 0 0,16 10 0,-16-10 0,19 0 15,-1 0 0,0-2 0,5 4 0,-3-2 0,1-2 16,0 2 0,1 0 0,-3-2 0,4 2 16,-6 0 0,4 0 0,-3 0 0,-4-3 15,-14 3 0,25-1 0,-25 1 0,18 1 16,-18-1 0,14-1 0,-14 1 0,0 0 15,20 0 0,-20 0 0,0 0 0,0 0 16,0 0 0,17-2 0,-17 2 0,0 0 16,0 0 0,0 0 0,8-5 0,-8 5 0,5-8 15</inkml:trace>
  <inkml:trace contextRef="#ctx0" brushRef="#br0">20178 3694 0,'0'0'0,"0"0"0,0 0 0,0 0 15,0 0 0,0 0 0,4-8 0,-4 8 0,0 0 16,0 0 0,0 0 0,0 0 15,0 0 0,0 0 0,0 0 0,0 0 0,0 0 16,12 17 0,-9-9 0,-1 2 0,2 7 16,1-1 0,-1 1 0,0 1 0,0 1 15,0-1 0,3 1 0,-3 0 0,0-3 16,1 1 0,-1-3 0,4-2 0,-4-2 16,-1 1 0,1-5 0,-2 0 0,3 0 15,-5-6 0,4 9 0,-4-9 0,3 8 16,-3-8 0,5 3 0,-5-3 0,11 2 15,-11-2 0,0 0 0,23-5 0,-14 3 16,7-7 0,2 1 0,0-2 0,12-5 16,-10 0 0,10-1 0,-1 0 0,1-1 0,2 1 15,0 0 0,-7-1 0,2 4 0,3 1 16,-5 0 0,7-4 0,-2 3 0,2-1 16,-2 0 0,-1 2 0,1-5 0,-7 4 15,-3 8 0,12-11 0,-7 4 0,-4 2 16,-8 5 0,6-4 0,-4 1 0,4 0 15,-6-3 0,6 3 0,-4 0 0,2 0 16,-4 0 0,5-1 0,-4 1 0,0 0 16,-3 1 0,1 3 0,-3-2 0,0 4 15,-3-4 0,4 2 0,-10 4 0,16-8 0,-12 4 16,-4 4 0,12-7 0,-12 7 16,9-4 0,-9 4 0,0 0 0,9-6 0,-9 6 15,0 0 0,0 0 0,0 0 0,0 0 16,0 0 0,-62 33 0</inkml:trace>
  <inkml:trace contextRef="#ctx0" brushRef="#br0">13075 3291 0,'0'0'15,"0"0"0,-4-12 0,4 12 0,0 0 0,0 0 16,0 0 0,0 0 0,0 0 0,0 0 16,0 0 0,0 0 0,0 0 0,0 0 15,0 0 0,0 0 0,0 0 0,0 0 16,0 0 0,12 28 0,-9-20 0,-1 0 15,2 2 0,-4 0 0,2-2 0,1 0 16,1 3 0,-2-3 0,4 3 0,-4-3 16,0-3 0,-2-5 0,2 17 0,0-13 15,-2-4 0,5 11 0,-5-11 0,2 6 16,-2-6 0,0 0 0,0 0 0,0 0 16,19 0 0,-19 0 0,0 0 0,27-17 0,-11 5 15,-4 0 0,14-5 0,-5 3 0,-2 0 16,-4 3 0,-1-3 0,2 2 15,0-1 0,0 0 0,0 1 0,0 0 0,-2 2 16,1-2 0,2 1 0,-2 0 0,-1 2 16,2-1 0,-4 2 0,-3 1 0,2 1 15,-5 0 0,2 1 0,-1 2 0,-1-3 16,-6 6 0,11-4 0,-11 4 0,8-9 0,-8 9 16,7-4 0,-7 4 0,6-4 0,-6 4 15,0 0 0,7-4 0,-7 4 16,0 0 0,0 0 0,7-6 0,-7 6 15,0 0 0,0 0 0,9-4 0,-9 4 16,0 0 0,0 0 0,0 0 0,0 0 0,5-2 16,-5 2 0,0 0 0,0 0 0,0 0 15,6-7 0,-6 7 0,0 0 0,0 0 16,0 0 0,0 0 0,0 0 0,0 0 16,0 0 0,0 0 0,0 0 0,0 0 15</inkml:trace>
  <inkml:trace contextRef="#ctx0" brushRef="#br0">15667 4422 0,'14'0'0,"-14"0"0,0 0 16,16 2 0,4-2 0,1 2 0,2-2 15,9 3 0,4-1 0,3-2 0,-1 0 16,6 0 0,-6 0 0,6 2 0,-3-2 0,2 1 16,-1 2 0,-2-3 0,-1 1 0,5 2 15,-6 1 0,1-3 0,-3 4 16,4-3 0,-8 0 0,4 0 0,-2 4 0,0-6 15,2 3 0,-1-1 0,2 0 0,4 2 16,-3-2 0,6-2 0,1 2 0,3 0 16,0 0 0,22 0 0,2 0 0,-15 0 15,-10-2 0,4 2 0,17 0 0,-13-2 16,-8 1 0,2 3 0,-2-2 0,-1-2 16,-3 2 0,-1-1 0,-2 1 0,3-2 15,-1 2 0,-6 1 0,1-2 0,-10 2 16,5 1 0,4-4 0,-4 2 0,2 0 15,4-2 0,-7 0 0,4 0 0,1 2 16,0-2 0,0 0 0,1 0 0,2 4 0,0-2 16,-1-2 0,-4 0 0,0 0 0,-6 2 15,-5-2 0,0 0 0,-3 0 0,1 2 16,-3-2 0,-2 0 0,-2 0 0,-1 0 16,-13 0 0,21 0 0,-10 0 0,-11 0 0,21 0 15,-21 0 0,20 0 0,-20 0 16,19 0 0,-19 0 0,18 0 0,-18 0 15,16 0 0,-16 0 0,18 0 0,-18 0 16,20 0 0,-20 0 0,14 0 0,-14 0 16,16 0 0,-16 0 0,0 0 0,21 0 0,-21 0 15,0 0 0,13 0 0,-13 0 0,0 0 16,12 0 0,-12 0 0,0 0 16,0 0 0,13 0 0,-13 0 0,0 0 0,0 0 15,0 0 0,0 0 0,0 0 16,0 0 0,0 0 0,19 0 0,-19 0 0,0 0 15,0 0 0,0 0 0</inkml:trace>
  <inkml:trace contextRef="#ctx0" brushRef="#br0">6136 7728 0,'0'0'0,"0"0"0,0 0 16,0 0 0,-9 4 0,9-4 15,0 0 0,0 0 0,0 0 0,0 0 16,0 0 0,0 0 0,0 0 0,0 0 15,0 0 0,0 0 0,0 0 0,0 0 0,-8 7 16,8-7 0,0 0 0,0 0 0,0 0 16,-10 4 0,10-4 0,0 0 0,0 0 15,-9 4 0,9-4 0,0 0 0,0 0 16,0 0 0,-11 5 0,11-5 0,0 0 16,0 0 0,0 0 0,0 0 0,-12 1 0,12-1 15,0 0 0,0 0 0,0 0 0,0 0 16,0 0 0,0 0 0,0 0 15,0 0 0,0 0 0,0 0 0,0 0 0,0 0 16,0 0 0,32 0 0,-32 0 16,16 0 0,-16 0 0,21 5 0,-21-5 0,16 4 15,-8-2 0,2 2 0,-10-4 0,16 8 16,-10-2 0,2-1 0,-4 2 0,3 2 16,0-3 0,-5 5 0,2-4 0,-4 4 15,0-2 0,0 0 0,0 2 0,0-11 16,0 18 0,-2-10 0,0-1 0,2 0 15,0-7 0,-2 15 0,2-15 0,-3 8 16,3-8 0,0 0 0,0 10 0,0-10 0,0 0 16,7 9 0,-7-9 0,12 4 0,-3-2 15,9 0 0,0 2 0,3-2 0,-3 1 16,0 0 0,3 1 0,-3 1 0,-2-1 16,2 2 0,-4 0 0,-3-2 0,1 0 15,-5 2 0,-1 1 0,-1 1 0,-1-2 16,-2 2 0,2 1 0,-8 0 0,2-1 15,2 3 0,-9 6 0,-2-5 0,-1 2 16,-3-1 0,-2-1 0,0 2 0,3-5 16,-4 0 0,-1 0 0,4-3 0,-2 0 15,2-4 0,1 2 0,3-2 0,11-2 0,-23 3 16,23-3 0,-19 0 0,19 0 0,-18-3 16,18 3 0,-18-4 0,18 4 15,-16-2 0,6-1 0,10 3 0,-11-4 0,11 4 16,-11-4 0,11 4 0,0 0 0,-12-5 15,12 5 0,0 0 0,0 0 0,0 0 16,0 0 0,-11-7 0,11 7 0,0 0 16,0 0 0</inkml:trace>
  <inkml:trace contextRef="#ctx0" brushRef="#br0">6688 7846 0,'0'0'0,"0"0"16,0 0 0,0 0 0,0-12 16,0 12 0,0 0 0,0 0 0,0 0 0,2-11 15,-2 11 0,0 0 0,0 0 16,3-8 0,-3 8 0,0 0 0,0 0 0,0 0 15,-3-11 0,3 11 0,0 0 0,0 0 16,0 0 0,-2-10 0,2 10 0,0 0 16,0 0 0,0 0 0,0-9 0,0 9 15,0 0 0,0 0 0,-2-11 0,2 11 16,0 0 0,-2-10 0,2 10 0,0 0 0,-5-8 16,5 8 0,0 0 0,-4-7 0,4 7 15,0 0 0,0 0 0,0 0 0,-2-10 16,2 10 0,0 0 0,0 0 0,0 0 15,-6-7 0,6 7 0,0 0 0,0 0 16,0 0 0,0 0 0,0 0 0,0 0 16,-2-9 0,2 9 0,0 0 0,0 0 15,0 0 0,0 0 0,0 0 0,0 0 16,0 0 0,0 0 0,0 0 0,-4-9 16,4 9 0,0 0 0,0 0 0,0 0 15,0 0 0,0 0 0,0 0 0,0 0 0,0-10 16,0 10 0,0 0 0,0 0 15,0-10 0,0 10 0,0 0 0,0 0 0,0 0 16,0 0 0,0 0 0,-2-10 0,2 10 16,0 0 0,0 0 0,0 0 0,0 0 15,0 0 0,0 0 0,0 0 0,0 0 16,-7 33 0,3-18 0,1 6 0,-9 11 16,6-2 0,-3 2 0,2-8 0,3-4 0,-2 1 15,4-3 0,-2-1 0,2-1 16,-1-1 0,3-3 0,0 0 0,0-2 0,0-2 15,3 1 0,-3-9 0,2 17 0,2-10 16,1-2 0,2 0 0,-7-5 0,13 11 16,-4-9 0,1 2 0,-10-4 0,16 2 15,-16-2 0,20 0 0,-20 0 0,18-4 16,-18 4 0,19-4 0,-10 0 0,0 0 16,0 0 0,0-3 0,-2-1 0,2 2 15,0-2 0,-4 2 0,9-9 0,-3 3 16,-4-5 0,2 3 0,0 0 0,-2 2 15,0 1 0,0 1 0,-5 2 0,5-8 16,0 1 0,-1 3 0,-1 1 0,-3-2 0,1 5 16,1 1 0,-4 7 0,5-15 0,-3 7 15,-2 8 0,4-13 0,-1 4 0,-3 9 16,2-13 0,-2 13 0,0 0 0,2-12 16,-2 12 0,0 0 0,2-10 0,-2 10 15,0 0 0,0-11 0,0 11 0,0 0 0,0 0 16,0 0 0,2-10 0,-2 10 15,0 0 0,0 0 0,0 0 0,0 0 0,0 0 16,0-12 0,0 12 0,0 0 16,0 0 0,0 0 0,0 0 0,0 0 15,0 0 0,0 0 0,0 0 0,0 0 0,0 0 16,0 0 0,0 0 0,0 0 0,0 0 16,0 0 0,0 0 0,0 0 0,-6 43 15,6-29 0,-5 4 0,3 0 0,0 0 16,0 2 0,-3 11 0,1-8 0,1-1 15,1-1 0,-1-2 0,1 1 0,0-2 16,0 3 0,2-4 0,-2 3 0,2-4 16,-3 3 0,1-3 0,0 1 0,2-5 0,2-2 15,-2 1 0,0-3 0,0-8 0,0 14 16,0-14 0,0 12 0,0-12 0,5 13 16,-5-13 0,4 8 0,-4-8 0,7 6 15,-7-6 0,0 0 0,9 6 0</inkml:trace>
  <inkml:trace contextRef="#ctx0" brushRef="#br0">7083 8115 0,'0'0'0,"4"-6"16,-4 6 0,0 0 0,0 0 0,9-8 15,-9 8 0,0 0 0,0 0 16,0 0 0,0 0 0,0 0 0,0 0 0,0 0 15,6 22 0,-6-11 0,0-11 0,-4 27 16,4-10 0,-2 2 0,2 0 0,0-3 16,-4 1 0,4-1 0,-2 3 0,-1-5 15,3 0 0,0-1 0,0-5 0,0-8 16,0 19 0,0-19 0,3 9 0,-3-9 0,0 0 16</inkml:trace>
  <inkml:trace contextRef="#ctx0" brushRef="#br0">7516 7856 0,'0'0'0,"5"-20"0,-5 20 0,0-19 16,0 19 0,0-17 0,0 17 0,0-12 15,0 12 0,-3-10 0,3 10 0,0 0 0,3-10 16,-3 10 0,0 0 0,0 0 0,0 0 16,2-10 0,-2 10 0,0 0 0,0 0 15,0 0 0,0 0 0,0 0 0,6 30 16,-2-11 0,-2-3 0,2 3 0,-4 1 16,5 9 0,-3-5 0,0-3 0,0-2 0,3 1 15,-1-1 0,-1-1 0,2 0 16,-3-1 0,0 2 0,0-7 0,1 1 15,-1-3 0,-2-10 0,2 14 0,0-8 16,-2-6 0,0 0 0,0 0 0,7 6 16,-7-6 0,0 0 0,0 0 0,27-30 0,-17 11 15,3-8 0,-2-1 0,4 0 0,-4 4 16,-5 4 0,2 1 0,7-9 0,-3 5 16,-5 4 0,0 3 0,-1 0 0,1 3 15,1-5 0,0 4 0,-3 0 0,-1 5 16,-2-1 0,4-1 0,-6 11 0,4-13 15,-4 13 0,5-11 0,-5 11 0,4-10 16,-4 10 0,0 0 0,4-9 0,-4 9 0,0 0 16,0 0 0,0 0 0,0 0 0,0 0 15,0 0 0,3 34 0,-6-14 0,1-1 16,-2 2 0,-1 10 0,-1-1 0,0 2 16,0-7 0,1 3 0,-1 0 0,-4 0 15,5-5 0,-1-1 0,-1-3 0,1-1 16,0-1 0,0 0 0,1 0 0,1-5 15,-1-1 0,3-2 0,2-9 0,-2 14 16,2-14 0,0 0 0,0 8 0</inkml:trace>
  <inkml:trace contextRef="#ctx0" brushRef="#br0">7947 8058 0,'7'-7'0,"-7"7"16,0 0 0,8-9 0,-8 9 0,0 0 15,0 0 0,0 0 0,8-7 0,-8 7 16,0 0 0,0 0 0,0 0 0,0 0 16,0 0 0,0 0 0,0 0 0,-4 28 15,0-11 0,-2-4 0,-1 3 0,3 1 0,0-1 16,-3 3 0,-1-3 0,2 1 0,-1-1 16,1 2 0,-1-1 0,-1-1 0,4-1 15,-1-1 0,1-6 0,0 3 0</inkml:trace>
  <inkml:trace contextRef="#ctx0" brushRef="#br0">8499 7943 0,'0'0'0,"0"0"16,0 0 0,0 0 0,0 0 15,0 0 0,0 0 0,0 0 0,-6-7 16,6 7 0,0 0 0,0 0 0,0 0 0,0 0 16,0 0 0,0 0 0,27-9 0,-11 6 15,2-1 0,4-2 0,1 2 16,11-2 0,-8 0 0,-3 1 0,-2 3 0,-2-2 15,5 0 0,-4 2 0,0-3 0,-1 4 16,-4-2 0,-15 3 0,26-1 0,-26 1 16,0 0 0,23-4 0,-23 4 0,0 0 15,0 0 0,0 0 0,15-7 0,-15 7 0,0 0 16</inkml:trace>
  <inkml:trace contextRef="#ctx0" brushRef="#br0">8841 7834 0,'-17'-9'0,"17"9"0,0 0 0,-15-8 15,15 8 0,-6-5 0,6 5 0,0 0 0,-12-8 16,12 8 0,0 0 0,0 0 0,-9-5 16,9 5 0,0 0 0,0 0 0,0 0 15,0 0 0,0 0 0,0 0 0,0 0 16,0 0 0,-25 21 0,20-7 0,-4 5 16,3-4 0,-2 4 0,-1 12 0,0-9 0,3-1 15,-2 9 0,2-6 0,1-4 0,3-5 16,2 3 0,2-4 0,-2-1 15,0-13 0,11 14 0</inkml:trace>
  <inkml:trace contextRef="#ctx0" brushRef="#br0">9406 7604 0,'0'0'16,"0"0"0,0 0 0,0 0 0,0 0 16,0 0 0,0 0 0,0 0 0,0 0 15,0 0 0,0 0 0,-15 39 0,15-39 0,-19 12 16,6-4 0,-3-3 0,2 3 15,14-8 0,-23 5 0,23-5 0,-17 3 16,17-3 0,0 0 0,0 0 0,-30-11 0,30 11 16,-12-12 0,12 12 0,-7-16 0,7 16 15,3-19 0,-3 19 0,6-18 0,-6 18 16,17-21 0,-4 9 0,-3 1 0,3 1 16,-2 2 0,-11 8 0,30-10 0,-12 5 15,3 0 0,-21 5 0,34 0 0,-34 0 16,37 10 0,-22 0 0,-1 2 0,-1 3 15,2 0 0,-4 2 0,5 12 0,-5-2 16,-2 2 0,-7 0 0,0-3 0,-4 3 16,0 1 0,-5-4 0,-4 2 0,-3-1 15,1-5 0,-6 6 0,-3-8 0,-1 3 0,-2-6 16,0-1 0,4-4 0,5-2 16,-2-4 0,0 1 0,-3-3 0,6-4 0,15 0 15,0 0 0,-40-11 0,31 5 0,9 6 16,-11-10 0,4-1 0,5 5 0,2 6 15,-5-16 0,5 5 0,0 11 0,5-16 16,2 8 0,-5-3 0,9-1 0,0 2 16,-1 0 0,6 2 0,-4-1 0,-1 5 15,-11 4 0,23-4 0,-23 4 0,20 2 16,-2 0 0,-7 5 0,8-1 0,-6 2 16,-3-2 0,3 6 0,2-2 0,-2 3 0,-4-3 15,0 0 0,2 3 0,0 1 16,-1-3 0,-1-3 0,-2 2 0,-7-10 0,12 13 15,-8-8 0,3 3 0,-7-8 0,9 8 16,-9-8 0,0 0 0,0 0 0</inkml:trace>
  <inkml:trace contextRef="#ctx0" brushRef="#br0">9902 7541 0,'7'-15'0,"-7"15"0,4-17 15,-4 17 0,7-14 0,-7 14 0,4-15 0,-4 15 16,7-12 0,-7 12 0,8-10 16,-8 10 0,0 0 0,4-12 0,-4 12 15,0 0 0,0 0 0,0 0 0,0 0 16,0 0 0,0 0 0,0 0 0,0 0 15,0 0 0,0 0 0,-14 67 0,3-36 0,0 2 16,1-2 0,-1 2 0,4-1 0,1-3 16,0 1 0,2-4 0,2-6 0,2-2 15,-3 1 0,6-4 0,-3 1 0,2 0 16,2-3 0,2-3 0,-2 0 0,3-3 16,-1-2 0,-6-5 0,14 7 0,-14-7 0,0 0 15,41-4 0,-41 4 0,32-19 16,-7 0 0,1-3 0,-7-3 0,0-4 15,-1-3 0,-2 0 0,-3 0 0,-3-1 0,-1-2 16,-2 4 0,3 3 0,-6 3 16,-2 5 0,-2 3 0,0 1 0,2 1 0,1 3 15,-3 12 0,0-17 0,0 17 0,0-14 16,0 14 0,0 0 0,0-17 16,0 17 0,0 0 0,0 0 0,0 0 0,0 0 15,0 0 0,0 0 0,0 0 0,0 0 16,-26 64 0,15-33 0,-1 2 0,1 0 15,0-1 0,1-8 0,4 7 0,-1-1 16,-2 0 0,4-5 0,5-4 0,-5-1 0,3 1 16,2-2 0,-2 0 0,2-1 0,0-2 15,2 1 0,-2-3 0,2-2 0,1-2 16,-3-10 0,0 0 0,12 13 0</inkml:trace>
  <inkml:trace contextRef="#ctx0" brushRef="#br0">10292 7759 0,'2'-16'16,"-2"16"0,0 0 0,0 0 0,4-11 16,-4 11 0,0 0 0,0 0 0,0 0 15,0 0 0,10-9 0,-10 9 0,0 0 16,0 0 0,0 0 0,0 0 0,0 0 15,34 16 0,-34-16 0,11 14 0,-2 1 16,-4 2 0,2-3 0,-5 2 0,0 1 16,-2 1 0,-2-1 0,0 1 0,-2 1 15,-4-3 0,1-1 0,-1 1 0,-1-4 0,4 0 16,-7 1 0,6-1 0,-1-6 0,3 0 16,4-6 0,-8 11 0,8-11 0,-4 10 15,4-10 0,0 0 0,0 0 0,0 0 16,-5 9 0,5-9 0,0 0 0,0 0 15,0 0 0,0 0 0,0 0 0,0 0 16,51-3 0,-51 3 0,38-6 0,-19 2 16,-1 2 0,-18 2 0,34-7 0,-18 6 15,2-6 0,-2 1 0,5 0 0,-8-6 16,6 2 0,-6-5 0</inkml:trace>
  <inkml:trace contextRef="#ctx0" brushRef="#br0">10741 7499 0,'0'0'16,"-2"-19"0,2 19 0,-2-12 0,2 12 0,0 0 16,0-17 0,0 17 0,0 0 0,0 0 15,0 0 0,2-14 0,-2 14 16,0 0 0,0 0 0,0 0 0,0 0 0,0 0 15,0 0 0,0 0 0,0 0 0,0 0 16,0 0 0,20 45 0,-16-26 0,4 0 16,1 9 0,0-3 0,-5-5 0,4-1 15,-2-3 0,-1 1 0,-1 1 0,0-2 16,4 3 0,-3-3 0,-1 1 0,-2-5 16,3-2 0,-5-10 0,6 21 0,-6-21 15,2 11 0,-2-11 0,0 0 0,10 9 16,-10-9 0,0 0 0,0 0 0</inkml:trace>
  <inkml:trace contextRef="#ctx0" brushRef="#br0">10962 7541 0,'0'0'15,"5"-17"0,-5 17 0,4-19 0,-4 19 16,5-15 0,-5 15 0,5-17 0,-5 17 16,4-13 0,-4 13 0,3-14 0,-3 14 0,6-15 15,-6 15 0,5-13 0,-5 13 16,0 0 0,4-14 0,-4 14 0,0 0 15,4-12 0,-4 12 0,0 0 0,0 0 0,4-10 16,-4 10 0,0 0 0,0 0 0,0 0 16,0 0 0,0 0 0,0 0 0,4-15 15,-4 15 0,0 0 0,0 0 0,0 0 16,0 0 0,0 0 0,0 0 0,0 0 16,0 0 0,0 0 0,0 0 0,0 0 15,0 0 0,0 0 0,0 0 0,0 0 16,0 0 0,-14 49 0,5-18 0,-5 0 15,3-4 0,-3 4 0,0-3 0,1 0 16,-1 0 0,1-2 0,6 0 0,-3-8 16,1 0 0,3-2 0,-1 1 0,-3 1 0,4-1 15,1-3 0,1 3 0,-1-2 0,3-3 16,-6 0 0,8-12 0,-4 16 0,2-7 16,2-9 0</inkml:trace>
  <inkml:trace contextRef="#ctx0" brushRef="#br0">11047 7728 0,'0'0'0,"4"-11"0,-4 11 16,0 0 0,0 0 0,0 0 0,0 0 15,0 0 0,0 0 0,0 0 0,0 0 0,0 0 16,0 0 0,9-13 0,-9 13 0,0 0 16,0 0 0,0 0 0,0 0 0,11-6 15,-11 6 0,0 0 0,21-4 0,-21 4 16,0 0 0,30-2 0,-30 2 0,0 0 15,0 0 0,32 10 0,-32-10 0,14 12 16,-10-3 0,-4-9 0,3 20 0,-3-4 16,-3 1 0,1-1 0,-8 1 0,1 1 15,-2-3 0,-1 1 0,1-2 0,3-1 16,-2-3 0,1-1 0,2-1 0,1-2 16,6-6 0,-8 12 0,8-12 0,-7 8 15,7-8 0,0 0 0,-2 9 0,2-9 0,0 0 16,0 0 0,0 0 0,17 10 0,5-8 15,13 2 0,1-1 0,0-6 0,5 3 16,-2 0 0,0 0 0,2 0 0,-3-2 16,-4 0 0,-6-2 0,-12-4 0</inkml:trace>
  <inkml:trace contextRef="#ctx0" brushRef="#br0">27643 6276 0,'0'0'0,"0"0"0,0 0 16,-6-2 0,6 2 0,0 0 0,0 0 16,0 0 0,0 0 0,0 0 0,0 0 15,-4-4 0,4 4 0,0 0 0,0 0 16,0 0 0,0 0 0,0 0 0,0 0 15,0 0 0,-7-4 0,7 4 0,0 0 16,0 0 0,0 0 0,0 0 0,0 0 16,0 0 0,0 0 0,0 0 0,0 0 0,0 0 15,0 0 0,0 0 0,0 0 0,0 0 16,0 0 0,0 0 0,0 0 0,26-5 16,-5 5 0,-2-2 0,4 2 0,1-1 15,-5 1 0,4-3 0,-2 3 0,1 0 16,-1 3 0,-2-3 0,1 0 0,-2 0 15,-4-3 0,-2 3 0,-3 0 0,-1-1 16,-8 1 0,15 0 0,-15 0 0,11 0 0,-11 0 16,12 0 0,-12 0 0,0 0 15,11 0 0,-11 0 0,0 0 0,0 0 16,0 0 0,15 0 0,-15 0 0,0 0 16,10 0 0,-10 0 0,0 0 0,0 0 15,0 0 0</inkml:trace>
  <inkml:trace contextRef="#ctx0" brushRef="#br0">27688 6453 0,'0'0'15,"0"0"0,0 0 0,0 0 0,0 0 16,-4 4 0,4-4 0,0 0 0,0 0 16,0 0 0,0 0 0,15 8 0,-15-8 15,21 4 0,0-2 0,-1 0 0,3 0 16,11-2 0,-7 2 0,1 0 0,-7-2 0,-2 0 16,0 3 0,2-3 0,-3-3 0,-2 1 15,-5 2 0,-11 0 0,19 0 0,-19 0 16,15 0 0,-15 0 0,0 0 0,14 0 15,-14 0 0,0 0 0,0 0 0,14 0 16,-14 0 0,0 0 0,0 0 0,0 0 16,8 2 0,-8-2 0,0 0 0,0 0 15,0 0 0,0 0 0</inkml:trace>
  <inkml:trace contextRef="#ctx0" brushRef="#br0">28639 6091 0,'0'0'0,"7"-4"0,-7 4 0,0 0 16,6-6 0,-6 6 0,0 0 0,8-5 15,-8 5 0,0 0 0,7-4 0,-7 4 16,0 0 0,0 0 0,11-6 0,-11 6 15,0 0 0,4-2 0,-4 2 0,0 0 16,0 0 0,10-5 0,-10 5 0,0 0 16,6-4 0,-6 4 0,0 0 0,0 0 15,12-3 0,-12 3 0,4-5 0,-4 5 16,10-4 0,-10 4 0,9-3 0,-9 3 16,11-5 0,-11 5 0,9-3 0,-9 3 15,7-4 0,-7 4 0,0 0 0,9-5 0,-9 5 16,0 0 0,7-2 0,-7 2 15,0 0 0,0 0 0,0 0 0,0 0 0,0 0 16,0 0 0,0 0 0,0 0 0,0 0 16,-18 26 0,4-15 0,-11 10 0,0-3 15,-2 4 0,4-7 0,2-1 0,-4 3 16,5-3 0,-1-2 0,7-4 0,-2 3 16,5-3 0,0-1 0,1-1 0,1 1 0,3-2 15,-4 1 0,10-6 0,-13 10 0,6-6 16,7-4 0,-12 11 0,8-7 15,4-4 0,-9 6 0,9-6 0,0 0 16,-11 7 0,11-7 0,0 0 0,-8 5 16,8-5 0,0 0 0,-4 6 0,4-6 0,0 0 15,0 0 0,-9 7 0,9-7 0,0 0 16,0 0 0,-2 4 0,2-4 0,0 0 16,0 0 0,0 0 0,0 0 0,0 0 15,-3 9 0,3-9 0,0 0 0,0 0 16,0 0 0,9 5 0,-9-5 0,11 8 15,-3-3 0,1-1 0,0 0 0,0 0 16,9 6 0,-2-2 0,2 0 0,-1 0 0,0 1 16,0-1 0,0 3 0,0-4 0,-1 0 15,0 2 0,-3 0 0,1-2 0,-3-2 16,1-1 0,-5 3 0,2-3 0,-3 0 16,2 1 0,-2-1 0,3-1 0,-4 2 15,-5-5 0,14 7 0,-7-2 0,-7-5 0,8 4 16,-8-4 0,12 4 0,-7 0 15,1 0 0,-6-4 0,7 7 0,-7-7 0,10 4 16,-10-4 0,4 4 0,-4-4 0,0 0 16,9 4 0,-9-4 0,0 0 15,7 4 0,-7-4 0,0 0 0,0 0 0,6 5 16,-6-5 0,0 0 0,0 0 0,0 0 16,8 3 0,-8-3 0,0 0 0,0 0 15,0 0 0,0 0 0,0 0 0,0 0 16,0 0 0,0 0 0,0 0 0,0 0 15,0 0 0,13-12 0</inkml:trace>
  <inkml:trace contextRef="#ctx0" brushRef="#br0">29230 6195 0,'6'-8'0,"-6"8"16,0 0 0,0 0 0,0 0 0,0 0 15,0 0 0,0 0 0,0 0 16,0 0 0,0 0 0,0 0 0,0 0 0,5-6 15,-5 6 0,0 0 0,0 0 0,0 0 16,0 0 0,3-8 0,-3 8 0,0 0 16,0 0 0,2-10 0,-2 10 0,0 0 15,2-8 0,-2 8 0,0 0 0,2-10 16,-2 10 0,0 0 0,3-11 0,-3 11 16,0-4 0,0 4 0,0 0 0,2-11 0,-2 11 15,0 0 0,2-8 0,-2 8 0,0 0 16,0 0 0,0-6 0,0 6 0,0 0 15,0 0 0,0 0 0,0 0 0,2-8 16,-2 8 0,0 0 0,0 0 0,0 0 16,0 0 0,5-8 0,-5 8 0,0 0 15,0 0 0,0 0 0,0 0 0,0 0 16,0 0 0,0-6 0,0 6 0,0 0 16,0 0 0,0 0 0,0 0 0,0 0 0,0 0 15,0 0 0,0 0 0,0 0 0,0 0 16,0 0 0,0 0 0,0 0 0,0 0 15,0 0 0,0 0 0,0 0 0,0 0 16,-5 28 0,5-20 0,-2 3 0,2-1 16,-2 5 0,2 3 0,-2-4 0,-1 3 15,3 2 0,-2-5 0,0 3 0,-3-4 16,5 2 0,-3-3 0,1-4 0,0 3 16,-2-2 0,4 0 0,-3 0 0,1-1 15,-2 0 0,2 0 0,2 1 0,-3-4 16,3 3 0,0-8 0,-4 11 0,4-11 15,2 9 0,-2-9 0,0 8 0,0-8 16,-2 7 0,2-7 0,0 0 0,-3 8 0,3-8 16,-2 8 0,2-8 0,0 0 0,0 7 15,0-7 0,0 0 0,-3 9 0,3-9 16,0 0 0,0 5 0,0-5 0,0 0 16,0 0 0,0 11 0,0-11 0,0 0 15,-2 6 0,2-6 0,0 0 0,0 0 0,0 0 16,0 0 0,0 0 0,0 0 15,0 9 0,0-9 0,0 0 0,0 0 0,0 0 16,0 0 0,0 0 0,0 0 16,0 0 0,0 0 0,17-22 0,-11 17 15,-1-3 0,1 1 0,6-7 0,-5 4 0,4-2 16,-3-1 0,0 2 0,-1 3 0,2-4 16,3-2 0,-6 1 0,6 1 0,0-2 15,-1 1 0,-3-1 0,4 2 0,-3 0 16,2-3 0,-1 1 0,-3 1 0,2 1 15,5-2 0,-8 1 0,3 3 0,-2 0 16,0 1 0,-2 1 0,4-6 0,0 2 16,-5 3 0,4 1 0,-4-2 0,0 4 0,1-3 15,-3 3 0,2-2 0,-4 8 0,6-11 16,-4 7 0,-2 4 0,7-8 0,-7 8 16,2-7 0,-2 7 0,4-7 0,-4 7 15,3-6 0,-3 6 0,0 0 0,2-8 16,-2 8 0,0 0 0,4-5 0,-4 5 15,0 0 0,0 0 0,0 0 0,0 0 16,5-7 0,-5 7 0,0 0 0,0 0 16,0 0 0,0 0 0,0 0 0,3-7 15,-3 7 0,0 0 0,0 0 0,0 0 16,0 0 0,0 0 0,0 0 0,0 0 0,0 0 16</inkml:trace>
  <inkml:trace contextRef="#ctx0" brushRef="#br0">29788 6216 0,'0'0'16,"0"0"0,0 0 0,0 0 0,0 0 16,0 0 0,0 0 0,0 0 0,0 0 15,0 0 0,0 0 0,0 0 0,0 0 16,0 0 0,0 0 0,0 0 0,0 0 16,0 0 0,0 0 0,17 2 0,-17-2 0,0 0 15,0 15 0,0-10 0,2 6 0,-2-2 16,0 7 0,2 1 0,-2-2 15,-2 1 0,0-7 0,2 8 0,-5-1 0,0 1 16,0-3 0,-1 5 0,-1-7 0,-5 4 16,6-5 0,-5 3 0,-1 1 0,-2-1 15,-1-2 0,1-3 0,0 0 0,-2 2 16,3-9 0,1 2 0,12-4 0</inkml:trace>
  <inkml:trace contextRef="#ctx0" brushRef="#br0">30219 6132 0,'-2'-9'0,"2"9"15,0 0 0,0-8 0,0 8 0,0 0 0,-2-7 16,2 7 0,0 0 0,0 0 16,0-9 0,0 9 0,0 0 0,-2-8 15,2 8 0,0 0 0,0 0 0,0-10 0,0 10 16,0 0 0,0-6 0,0 6 0,0 0 16,0 0 0,2-11 0,-2 11 0,0 0 15,0-9 0,0 9 0,0 0 0,2-5 16,-2 5 0,0 0 0,2-8 0,-2 8 15,0 0 0,0 0 0,0-7 0,0 7 16,0 0 0,0 0 0,0 0 0,0 0 16,0 0 0,0 0 0,0 0 0,0 0 15,-13 29 0,6-12 0,-2-1 0,0 2 16,7-1 0,-7 4 0,7-5 0,-6 2 0,6 1 16,-1-2 0,-1-2 0,6 2 0,0-2 15,-2-1 0,3-2 0,1-2 0,2 6 16,0-4 0,-1-2 0,1-2 0,-1-2 15,4 1 0,-4 1 0,1-3 0,1-1 16,2 0 0,-4 1 0,4-3 0,-9-2 16,13 6 0,-3-3 0,-10-3 0,11 1 15,-11-1 0,19-1 0,-19 1 0,18-9 16,-6 7 0,-4-4 0,1 2 0,-2-3 0,3 2 16,3-6 0,-1-3 0,-1-1 0,0 0 15,1 0 0,1-4 0,-4 2 0,1-1 16,8-9 0,-9 4 0,-2 4 0,0 0 15,1 2 0,-3-1 0,5 1 0,-4 3 16,-1-2 0,-1 4 0,-2-1 0,1 3 16,-1 2 0,3-1 0,-3 1 0,1 0 15,-3 1 0,2 2 0,-2 5 0,4-13 16,-4 6 0,0 7 0,2-7 0,-2 7 16,0 0 0,3-11 0,-3 11 0,0 0 0,2-6 15,-2 6 0,0 0 0,0 0 16,2-8 0,-2 8 0,0 0 0,0 0 15,0 0 0,0 0 0,0 0 0,0 0 0,0 0 16,-4 27 0,1-13 0,-1 1 0,2 1 16,-3 4 0,3-1 0,0-1 0,-3 3 15,2 8 0,-3 2 0,1-1 0,1-5 16,2-4 0,-1-3 0,1 2 0,-3-3 16,5 1 0,-2-2 0,-1-3 0,1 0 0,2-4 15,0 2 0,-2-2 0,0-1 0,2 0 16,0-2 0,0-6 0,-2 12 0,2-12 15,0 0 0,0 0 0,0 0 0</inkml:trace>
  <inkml:trace contextRef="#ctx0" brushRef="#br0">30785 5910 0,'0'0'0,"0"-8"16,0 8 0,0 0 0,0-10 0,0 10 16,0 0 0,-5-8 0,5 8 0,0 0 15,0 0 0,-2-7 0,2 7 0,0 0 0,0 0 16,0-8 0,0 8 0,0 0 15,0 0 0,0 0 0,-2-9 0,2 9 0,0 0 16,0 0 0,0 0 0,0 0 16,-3-5 0,3 5 0,0 0 0,0 0 15,0 0 0,0 0 0,0 0 0,0 0 0,0 0 16,0 0 0,0 0 0,15 16 0,-11-7 16,7 3 0,-2 0 0,7 0 0,1 4 15,-2 0 0,2-4 0,-2-2 0,2 4 16,-2-3 0,2 1 0,-4-2 0,5 3 15,-4-3 0,-6-3 0,2 0 0,-1-2 16,-4 0 0,-5-5 0,12 11 0,-6-10 16,-6-1 0,7 5 0,-7-5 0,0 0 0,9 8 15,-9-8 0,0 0 0,0 0 0,6 4 16,-6-4 0,0 0 0,0 0 0,6 8 16,-6-8 0,0 0 0,0 0 0,2 9 15,-2-9 0,-5 12 0,-2 4 0,0-1 16,-2-1 0,-25 27 0,13-22 15,-2 4 0,1 3 0,1-10 0,-4 5 16,10-5 0,-2-3 0,4-2 0,1-2 16,3-1 0,0 0 0,0-1 0,4-1 15,-1 0 0,-1-1 0,2 0 0,-2-1 16,7-4 0,-9 7 0,9-7 0,-9 6 0,9-6 16,-6 2 0,6-2 0,-6 6 0,6-6 15,-4 5 0,4-5 0,0 0 0,0 0 16,-9 5 0,9-5 0,0 0 0,0 0 15,-4 4 0,4-4 0,0 0 0,0 0 16,0 0 0,0 0 0,-9 4 0,9-4 16,0 0 0,0 0 0,0 0 0,-8 4 15,8-4 0,0 0 0</inkml:trace>
  <inkml:trace contextRef="#ctx0" brushRef="#br0">29266 5982 0,'0'0'0,"0"0"16,0 0 0,0 0 0,0 0 15,0-8 0,0 8 0,0 0 0,0 0 0,0 0 16,0 0 0,0 0 0,0 0 0,0 0 16,0 0 0,0 0 0,0 0 0,0 0 15,0 0 0,0 0 0,0 0 0,0 0 16,0 0 0,-9 22 0,9-14 0,-4 1 16,4-9 0,-3 17 0,1-1 0,0-4 15,0 0 0,-1 1 0,3-5 0,-3 2 16,3 0 0,0 1 0,0 5 0,0 1 15,-2-2 0,2 2 0,0-6 0,0 3 16,0-3 0,0 1 0,0-4 0,0-8 16</inkml:trace>
  <inkml:trace contextRef="#ctx0" brushRef="#br0">29580 6989 0,'0'0'0,"0"0"15,-2 4 0,2-4 0,0 0 0,0 0 16,0 0 0,0 0 0,0 0 0,0 0 16,0 0 0,6 9 0,-6-9 0,0 0 15,0 0 0,17 2 0,2-2 0,13 2 16,6-2 0,-1 0 0,1-2 0,4 4 0,-1-4 15,3 5 0,-2-3 0,-5 0 16,3 3 0,-7-2 0,1-1 0,-11 0 16,-3 3 0,-5-3 0,-2 0 0,-13 0 0,19 0 15,-19 0 0,8 0 0,-8 0 0,0 0 16</inkml:trace>
  <inkml:trace contextRef="#ctx0" brushRef="#br0">29595 7154 0,'0'0'16,"0"0"0,0 0 0,34 3 0,-13-5 0,13 2 16,2 0 0,0 2 0,-2-4 0,1 4 15,-6-2 0,-6 2 0,0-2 0,-5 0 16,1 3 0,-5-3 0,-14 0 0,24 0 15,-14 0 0,-10 0 0,13 1 0,-13-1 16,0 0 0,13 0 0,-13 0 0,0 0 16,0 0 0,15 3 0,-15-3 0,0 0 15,0 0 0,0 0 0,0 0 0,13 0 0,-13 0 16,0 0 0,0 0 0,0 0 0,0 0 16,0 0 0,14 0 0,-14 0 0,0 0 15,0 0 0,0 0 0,0 0 0,0 0 16,0 0 0,0 0 0,0 0 0,11-3 15,-11 3 0,0 0 0</inkml:trace>
  <inkml:trace contextRef="#ctx0" brushRef="#br0">5161 9371 0,'0'0'0,"0"0"0,0 0 0,0 0 16,0 0 0,0 0 0,0 0 0,-6-13 0,6 13 16,0 0 0,0 0 0,0 0 15,0 0 0,0 0 0,0 0 0,0 0 16,0 0 0,0 0 0,0 0 0,0 0 0,0 0 16,0 0 0,0 0 0,0 0 15,0 0 0,0 0 0,0 0 0,0 0 0,0 0 16,0 0 0,0 0 0,0 0 0,0 0 15,0 0 0,0 0 0,0 0 0,0 0 16,0 0 0,0 0 0,0 0 0,0 0 16,0 0 0,0 0 0,0 0 0,0 0 0,32 15 15,-13-13 0,2 0 0,-6 0 0,2 0 16,0 0 0,-5-2 0,-12 0 0,23 4 16,-23-4 0,18 2 0,-18-2 0,11 4 15,-11-4 0,10 7 0,-10-7 0,4 5 16,-4-5 0,0 0 0,0 0 0</inkml:trace>
  <inkml:trace contextRef="#ctx0" brushRef="#br0">5036 9591 0,'0'0'16,"0"0"0,0 0 0,0 0 0,0 0 16,0 0 0,15 13 0,-15-13 0,16 5 15,-2-1 0,1 0 0,4 0 0,2 1 16,-2-1 0,17 2 0,-5-2 0,6 2 0,-12-2 16,-1 1 0,-1-4 0,0 2 0,-5-2 15,3 2 0</inkml:trace>
  <inkml:trace contextRef="#ctx0" brushRef="#br0">29332 8613 0,'0'0'0,"0"0"15,0 0 0,0 0 0,0 0 0,0 0 16,-2-3 0,2 3 0,0 0 0,0 0 16,0 0 0,0 0 0,0 0 0,0 0 15,0 0 0,0 0 0,0 0 0,0 0 0,0 0 16,0 0 0,0 0 0,0 0 15,0 0 0,0 0 0,0-8 0,0 8 0,0 0 16,0 0 0,5-10 0,-5 10 0,5-11 16,-1 5 0,-2-1 0,3-1 0,-5 3 15,4-1 0,-2-3 0,0 4 0,-2 5 16,3-13 0,-1 8 0,-2 5 0,5-8 16,-5 8 0,0 0 0,2-8 0,-2 8 0,0 0 15,0 0 0,0 0 0,0 0 0,0 0 16,0 0 0,0 0 0,0 0 15,-9 32 0,6-16 0,-3 3 0,4-1 16,-3 0 0,3 1 0,0 1 0,4-1 0,-2 0 16,2-1 0,3 0 0,6 13 0,-6-8 15,2-5 0,1-4 0,-1-1 0,1-3 16,-2-2 0,-1-3 0,1 0 0,-3 0 16,-3-5 0,14 4 0,-14-4 0,13 0 15,-13 0 0,16-13 0,-2 4 0,2-2 16,-3-3 0,-2-1 0,1 0 0,2 2 15,-2-4 0,-1 3 0,-2-2 0,3-1 16,-4 1 0,-1 1 0,0-1 0,5-1 0,-6 2 16,1-1 0,0 4 0,-2 0 0,2 3 15,-5-2 0,0 3 0,2 1 0,-1-1 16,-1-1 0,0 3 0,-2 6 0,4-10 16,-4 10 0,3-8 0,-3 8 0,3-9 15,-3 9 0,0 0 0,0 0 0,0 0 0,0 0 16,0 0 0,0 0 0,0 0 15,0 0 0,-6 25 0,4-15 0,0 7 16,-2-1 0,4 1 0,-3 1 0,-1 1 0,2-1 16,0 2 0,2-1 0,0-1 15,0 13 0,2-6 0,-2-5 0,-2-1 0,4-3 16,-2 3 0,0-1 0,0 1 0,2-2 16,0 3 0,0-3 0,-2-1 15,3 2 0,-3 1 0,2-7 0,0 1 0,-2-5 16,2-1 0</inkml:trace>
  <inkml:trace contextRef="#ctx0" brushRef="#br0">29822 8967 0,'0'0'15,"8"-5"0,-8 5 0,0 0 0,4-7 16,-4 7 0,0 0 0,0 0 0,0 0 15,0 0 0,0 0 0,0 0 0,14 11 16,-14-2 0,0 0 0,0 0 0,4 7 16,-4 1 0,2 1 0,-2 0 0,2-1 15,2 1 0,-4-5 0,2 3 0,-2-4 16,2 0 0,0-1 0,-2-2 0,2-4 0,-2-5 16,5 5 0</inkml:trace>
  <inkml:trace contextRef="#ctx0" brushRef="#br0">30089 8584 0,'3'-11'0,"-3"11"0,0-5 0,0 5 15,0 0 0,2-8 0,-2 8 0,0 0 16,0 0 0,0 0 0,0 0 0,0 0 15,0 0 0,0 0 0,0 0 0,0 0 16,0 0 0,-7 24 0,7-14 0,-2 0 16,2-1 0,-2 9 0,0 0 0,2 1 15,2-1 0,-4 1 0,4 1 0,-2-2 16,2 3 0,0 0 0,0-3 0,3 1 16,-3-2 0,3 1 0,0-1 0,-3-4 15,0 0 0,3-2 0,-3-3 0,0 0 0,3-4 16,-5-4 0</inkml:trace>
  <inkml:trace contextRef="#ctx0" brushRef="#br0">30374 8676 0,'0'0'0,"8"-10"0,-6 6 15,-2 4 0,5-8 0,-5 8 0,4-9 0,-4 9 16,4-4 0,-4 4 0,0 0 0,3-6 15,-3 6 0,0 0 0,0 0 0,0 0 16,0 0 0,0 0 0,0 0 0,0 0 16,-11 25 0,6-17 0,-5 8 0,1-1 15,1-1 0,-4 1 0,3 0 0,-2 2 16,-1-2 0,3-1 0,-2 0 0,-1 1 16,1-1 0,0-2 0,-3 6 0,2-4 15,3-3 0,-2 6 0,4-2 0,-3-3 16,6-1 0,-1-4 0</inkml:trace>
  <inkml:trace contextRef="#ctx0" brushRef="#br0">30541 8916 0,'0'0'0,"0"0"0,0-9 0,0 9 0,0 0 16,0 0 0,0-11 0,0 11 0,0 0 16,0 0 0,0 0 0,0 0 0,0 0 15,0 0 0,0 0 0,-23 33 0,14-17 16,0 1 0,-5-1 0,6 3 0,-4-1 16,-6 7 0,4 4 0,-2-8 0,4-1 15,3-6 0,-2 4 0,-1-1 0,6-1 16,-5-1 0,1-5 0,5 0 0</inkml:trace>
  <inkml:trace contextRef="#ctx0" brushRef="#br0">30714 8756 0,'0'0'0,"4"-8"16,-4 8 0,0 0 0,4-8 0,-4 8 0,0 0 16,0 0 0,4-8 0,-4 8 15,0 0 0,5-7 0,-5 7 0,13-4 16,-13 4 0,32-4 0,-11 3 0,-1-4 0,14 2 16,-6 2 0,6-1 0,-6 0 0,-9 4 15,-2-2 0,0 2 0,-17-2 0,21 1 16</inkml:trace>
  <inkml:trace contextRef="#ctx0" brushRef="#br0">30716 8857 0,'0'0'0,"0"0"15,0 0 0,0 0 0,34 5 0,-13-5 16,16 0 0,2 0 0,0 0 0,1 0 15,-1 0 0,0 0 0,-5 0 0,-6-3 16,-3-1 0</inkml:trace>
  <inkml:trace contextRef="#ctx0" brushRef="#br0">31294 8549 0,'0'-10'0,"0"10"0,0 0 16,0 0 0,0-11 0,0 11 0,0 0 15,0 0 0,0 0 0,0 0 0,2-8 16,-2 8 0,0 0 0,0 0 0,0 0 15,0 0 0,0 0 0,4-7 0,-4 7 16,0 0 0,0 0 0,0 0 0,0 0 16,0 0 0,0 0 0,0 0 0,0 0 15,6-5 0,-6 5 0,0 0 0,0 0 16,0 0 0,0 0 0,0 0 0,0 0 16,0 0 0,0 0 0,0 0 0,0 0 15,0 0 0,0 0 0,0 0 0,0 0 0,0 0 16,0 0 0,0 0 0,0 0 15,0 0 0,0 0 0,0 0 0,0 0 0,0 0 16,0 0 0,0 0 0,0 0 0,0 0 16,0 0 0,0 0 0,6 20 0,-6-20 15,0 17 0,0-11 0,0-6 0,-4 17 16,2-8 0,-2 0 0,4 1 0,-2 7 16,0-2 0,0 2 0,0 0 0,-1 2 0,-1-4 15,4 6 0,-2 0 0,-1-3 0,3 1 16,0 0 0,0-2 0,0 3 0,3-4 15,-1 0 0,-2-3 0,0-2 0,2-2 16,0 2 0,1-5 0,-3-6 0,2 14 16,0-10 0,-2-4 0,8 11 0,-8-11 15,6 5 0,-6-5 0,7 4 0,-7-4 16,15 0 0,-15 0 0,0 0 0,26-8 16,-17 3 0,0 0 0,4-5 0,2-5 15,0 1 0,2-1 0,2-9 0,-2 5 16,-2 1 0,-3 1 0,-1 1 0,1 2 15,-3-3 0,2 1 0,-1 1 0,-1 0 16,-2-1 0,-1 5 0,-1-2 0,2 2 16,-2 2 0,-3 0 0,2 1 0,1 0 0,-3 0 15,2 1 0,-2 0 0,4 0 0,-4 1 16,-2 6 0,4-15 0,-4 11 0,0 4 16,5-10 0,-5 10 0,4-7 0,-4 7 15,3-7 0,-3 7 0,0-6 0,0 6 0,0 0 16,2-6 0,-2 6 0,0 0 0,2-9 15,-2 9 0,0 0 0,0 0 16,0 0 0,5-8 0,-5 8 0,0 0 16,0 0 0,0 0 0,0 0 0,0-7 15,0 7 0,0 0 0,0 0 0,0 0 0,3-5 16,-3 5 0,0 0 0,0 0 16,0 0 0,0 0 0,0 0 0,0 0 15,0 0 0,0 0 0,0 0 0,0 0 0,0 0 16</inkml:trace>
  <inkml:trace contextRef="#ctx0" brushRef="#br0">31670 8964 0,'0'0'0,"0"0"0,7-5 0,-7 5 16,0 0 0,0 0 0,7-8 0,-7 8 15,0 0 0,0 0 0,0 0 0,0 0 16,0 0 0,0 0 0,0 0 0,0 0 16,0 0 0,0 0 0,4 27 0,-6-18 0,0 10 15,0-2 0,-3 0 0,-2 2 0,2-1 16,-1-2 0,1 3 0,-1-1 0,0-2 15,0 3 0,-1-4 0,2 1 0,-1-2 16,0-2 0,0 5 0,4-6 0,-5-1 16,5-2 0,0-2 0,2-6 0,-3 11 15,3-11 0,0 0 0,0 0 0</inkml:trace>
  <inkml:trace contextRef="#ctx0" brushRef="#br0">31971 8598 0,'0'0'0,"0"0"0,2-10 15,-2 10 0,0 0 0,0-11 0,0 11 16,0 0 0,0 0 0,0 0 0,0 0 15,0-9 0,0 9 0,0 0 0,0 0 0,0 0 16,0 0 0,0 0 0,0 0 0,0 0 16,0 0 0,0 0 0,-34 33 0,25-19 15,-1 2 0,2 1 0,-4 1 0,6 0 16,-2 1 0,4-3 0,-3 3 0,3-1 16,2-2 0,-1 1 0,6 0 0,-3-3 0,2-2 15,0-4 0,0 1 0,3 1 0,-1-6 16,-4-4 0,16 13 0,-9-10 0,-7-3 15,21-1 0,-21 1 0,38-11 0,-22 1 16,3-3 0,8-9 0,-8 3 16,1-3 0,-4 1 0,-5 3 0,-2 1 0,1-1 15,-1 2 0,-3 1 0,-1-1 0,-3 1 16,3 5 0,-3-2 0,1 2 0,-3 1 16,0 9 0,2-14 0,0 5 0,0 1 15,-2 8 0,0-13 0,0 13 0,0-9 0,0 9 16,0 0 0,2-9 0,-2 9 15,0 0 0,0 0 0,3-9 0,-3 9 16,0 0 0,0 0 0,0 0 0,0 0 0,0 0 16,0 0 0,0 0 0,0 0 0,-16 30 15,14-22 0,-3 9 0,0-4 0,1 5 16,2-2 0,-1 3 0,-1-1 0,2 1 16,-1 1 0,3-1 0,-2 1 0,2-2 0,-3 1 15,3 0 0,3 1 0,-3-2 0,0 0 16,2-1 0,-2 0 0,0 3 15,3-3 0,-1-1 0,2 1 0,-1-5 0,-3 1 16,2-3 0</inkml:trace>
  <inkml:trace contextRef="#ctx0" brushRef="#br0">32345 8980 0,'0'0'0,"0"0"0,0 0 16,0 0 0,0 0 0,0 0 0,0 0 0,0 0 15,0 0 0,0 0 0,0 0 0,0 22 16,0-22 0,-2 17 0,2-7 0,-3-1 16,3 1 0,-2 1 0,0-3 0,2 2 15,-2-2 0,0 2 0,-1 1 0,1-1 0,2 6 16,-2-3 0,2-1 0,-6-2 15,4 7 0,0-4 0,-2-2 0,4 2 16,-3-5 0</inkml:trace>
  <inkml:trace contextRef="#ctx0" brushRef="#br0">31654 9751 0,'30'6'0,"4"-4"0,7 0 16,3 0 0,1-2 0,3-2 0,-1 2 16,-3 0 0,1-2 0,-4 0 0,-4 2 0,0-2 15,-10 2 0,-9-2 0,1 2 0,-8-2 16,-11 2 0,23 0 0,-23 0 0,13-3 15,-13 3 0,0 0 0,0 0 0,19 0 16,-19 0 0,0 0 0,0 0 0,0 0 0,13-1 16,-13 1 0,0 0 0,0 0 0,0 0 15,0 0 0,0 0 0,0 0 16,0 0 0,14-2 0,-14 2 0,0 0 0,0 0 16,0 0 0,0 0 0,0 0 0,0 0 15,0 0 0,0 0 0,0 0 0,15 0 16,-15 0 0,0 0 0,0 0 0,0 0 15,0 0 0,0 0 0,0 0 0,0 0 16,0 0 0,0 0 0,0 0 0,0 0 16,0 0 0,0 0 0,0 0 0,0 0 15,0 0 0,0 0 0,15-2 0,-15 2 16,0 0 0,0 0 0,0 0 0,0 0 16,0 0 0,0 0 0,0 0 0,0 0 0,0 0 15,0 0 0,0 0 0,0 0 0,0 0 16,0 0 0,0 0 0,0 0 15,0 0 0,0 0 0,0 0 0,0 0 0,0 0 16,0 0 0,0 0 0,0 0 0,0 0 16,0 0 0,0 0 0,0 0 0,0 0 15,0 0 0,0 0 0,0 0 0,0 0 16,0 0 0,0 0 0,0 0 0,0 0 16,0 0 0,0 0 0,0 0 0,0 0 0,0 0 15,0 0 0,0 0 0,0 0 0,0 0 16,0 0 0,0 0 0,0 0 0,0 0 15,0 0 0,0 0 0,0 0 0,0 0 16,0 0 0,0 0 0,0 0 0,0 0 16,0 0 0,0 0 0,0 0 0,0 0 15,0 0 0,0 0 0,0 0 0,0 0 16,0 0 0,0 0 0,0 0 0,0 0 16,0 0 0,0 0 0,0 0 0,0 0 15,0 0 0,0 0 0,0 0 0,0 0 0,0 0 16,0 0 0,0 0 0,0 0 15,0 0 0,0 0 0,0 0 0,0 0 16,0 0 0,0 0 0,0 0 0,0 0 0,0 0 16,0 0 0,0 0 0,0 0 0,0 0 15,0 0 0,0 0 0,0 0 0,0 0 16,0 0 0,0 0 0,0 0 0,0 0 16,0 0 0,0 0 0,0 0 0,0 0 15,0 0 0,0 0 0,0 0 0,0 0 0,0 0 16,0 0 0,0 0 0,0 0 15,0 0 0,0 0 0,0 0 0,0 0 0,0 0 16,0 0 0,0 0 0,0 0 0,0 0 16,0 0 0,0 0 0,0 0 0,0 0 15,0 0 0,0 0 0,0 0 0,0 0 16,0 0 0,0 0 0,0 0 0,0 0 16,0 0 0,0 0 0,0 0 0,0 0 15,0 0 0,0 0 0,0 0 0,0 0 16,0 0 0,0 0 0,0 0 0,0 0 15,0 0 0,0 0 0,0 0 0,0 0 16,0 0 0,0 0 0,0 0 0,-34 12 16,13-10 0,-2 2 0,-11 0 0,-5 1 0,1-1 15,-4-3 0,-3 2 0,-1-3 0,-4 0 16,0 0 0,-19-3 0,-6 2 0,18-1 16,-18 2 0,6-5 0,14 5 0,8-2 15,-27 0 0,17 0 0,10 0 0,-29 2 0,3-2 16,5 2 0,-4 0 0,0 4 0,0-2 15,-2-2 0,1 4 0,1-1 16,-2 1 0,2 0 0,17-2 0,5 0 16,2-1 0,3 3 0,-1-1 0,3-1 15,5-2 0,0 2 0,4-2 0,-3 0 0,12 0 16,2 0 0,5 2 0,2-4 16,-2 0 0,18 2 0,-25 0 0,25 0 0,-19 0 15,19 0 0,-15 2 0,15-2 0,0 0 16,-17-2 0,17 2 0,0 0 0,0 0 15,-17 0 0,17 0 0,0 0 0,0 0 16,0 0 0,0 0 0,-17 0 0,17 0 16,0 0 0,0 0 0,0 0 0,-15 2 0,15-2 15,0 0 0,0 0 0,0 0 0,0 0 16,0 0 0,-17 0 0,17 0 0,0 0 16,0 0 0,0 0 0,0 0 0,0 0 15,0 0 0,0 0 0,0 0 0,0 0 16,0 0 0,-20-2 0,20 2 0,0 0 15,0 0 0,0 0 0</inkml:trace>
  <inkml:trace contextRef="#ctx0" brushRef="#br0">5995 9574 0,'0'0'0,"0"0"16,0 0 0,0 0 0,0 0 0,3-4 15,-3 4 0,0 0 0,0 0 0,0 0 16,0 0 0,0 0 0,0 0 0,0 0 15,0 0 0,0 0 0,0 0 0,0 0 16,2-8 0,-2 8 0,0 0 0,0 0 16,0 0 0,0 0 0,0 0 0,0 0 0,0 0 15,0 0 0,0 0 0,0 0 16,0 0 0,-7-6 0,7 6 0,0 0 0,0 0 16,0 0 0,-10-7 0,10 7 0,0 0 15,0 0 0,-4-4 0,4 4 0,0 0 16,-7-6 0,7 6 0,0 0 0,-6-4 15,6 4 0,0 0 0,0 0 0,-5-8 16,5 8 0,0 0 0,-5-4 0,5 4 16,0 0 0,0 0 0,0 0 0,-7-7 15,7 7 0,0 0 0,0 0 0,0 0 0,-4-5 16,4 5 0,0 0 0,0 0 16,-2-9 0,2 9 0,0 0 0,0 0 15,-2-5 0,2 5 0,0 0 0,0 0 16,0-9 0,0 9 0,0 0 0,0 0 15,2-11 0,-2 11 0,4-6 0,-4 6 0,5-6 16,-5 6 0,12-9 0,-6 6 0,-6 3 16,7-6 0,-7 6 0,9-6 0,-9 6 15,9-3 0,-9 3 0,12-2 0,-12 2 16,8-1 0,-8 1 0,17 0 0,-17 0 16,15 1 0,-15-1 0,14 5 0,-7-3 0,0 3 15,-1-2 0,2 1 0,1 0 0,-9-4 16,11 8 0,-11-8 0,7 9 0,-7-9 15,9 8 0,-9 0 0,0-8 0,2 12 16,-4-3 0,0-1 0,-5-1 0,0 9 16,-6-2 0,-4-4 0,4 2 0,-4-1 15,4 1 0,2-3 0,1-4 0,2 2 16,1-3 0,7-4 0,-12 10 0,5-8 16,7-2 0,0 0 0,-9 8 0,9-8 15,0 0 0,0 0 0,-2 7 0,2-7 16,0 0 0,0 0 0,0 0 0,0 0 15,0 0 0,0 0 0,41-7 0,-41 7 0,16 0 16,-16 0 0,0 0 0,18 0 0,-18 0 16,16 2 0,-16-2 0,16 5 0,-16-5 15,14 4 0,-5 0 0,-9-4 0,11 5 16,-3 2 0,-2-1 0,-6-6 0,7 13 16,-1-7 0,-3 2 0,4-2 0,-7-6 15,5 14 0,-3-10 0,-2-4 0,2 15 0,-2-7 16,0-8 0,-6 12 0,3-4 15,-2 0 0,-2 1 0,1-3 0,-1 0 16,0 0 0,-5-1 0,12-5 0,-13 10 0,3-6 16,1 0 0,9-4 0,-17 5 15,7-3 0,10-2 0,-15 3 0,15-3 0,-15 0 16,15 0 0,-17 2 0,17-2 0,0 0 16,-19 0 0,19 0 0,0 0 0,0 0 15,-18-2 0,18 2 0,0 0 0,0 0 16,0 0 0,0 0 0,-16 0 0,16 0 15,0 0 0,0 0 0,0 0 0,0 0 16,0 0 0,-16-2 0,16 2 0,0 0 16,0 0 0,0 0 0,0 0 0,0 0 0,0 0 15,0 0 0,0 0 0,0 0 0,0 0 16,0 0 0,-9-3 0,9 3 0,0 0 16,23-23 0</inkml:trace>
  <inkml:trace contextRef="#ctx0" brushRef="#br0">6486 9523 0,'0'0'0,"0"0"0,0 0 15,0 0 0,-10-4 0,10 4 0,0 0 16,0 0 0,-7-6 0,7 6 0,0 0 16,0 0 0,-6-9 0,6 9 0,0 0 0,-2-7 15,2 7 0,-5-8 0,5 8 0,-5-9 16,5 9 0,-2-9 0,2 9 0,-3-12 16,3 12 0,-4-8 0,4 8 0,-2-8 15,2 8 0,-2-7 0,2 7 0,0 0 16,0 0 0,0 0 0,-3-10 0,3 10 15,0 0 0,0 0 0,0 0 0,0 0 16,0 0 0,0 0 0,0 0 0,0 0 16,11 38 0,-6-22 0,2 1 0,-4 1 15,3 0 0,-1 2 0,-1-1 0,0 0 16,4-1 0,-6 1 0,5-3 0,-3 0 16,1 1 0,-1 0 0,-2-5 0,4-2 0,-4-2 15,0 0 0,0 3 0,1-6 16,-3-5 0,4 13 0,-4-13 0,2 11 15,-2-11 0,2 8 0,-2-8 0,0 0 0,5 7 16,-5-7 0,0 0 0,2 7 0,-2-7 16,0 0 0,0 0 0,0 0 0,0 0 0,0 0 15,0 0 0,0 0 0,19-20 16,-15 11 0,1-5 0,2-2 0,-2 0 0,1 1 16,-1 0 0,-1 1 0,0-1 0,2 5 15,-2-2 0,-2 4 0,1-3 16,1 4 0,-2-2 0,0-2 0,1 3 0,1-2 15,-2 2 0,1 0 0,0-2 16,1-1 0,-2 2 0,-2 0 0,3 1 0,1-1 16,-4 9 0,4-16 0,-1 7 0,-1 3 15,-2 6 0,4-15 0,-2 10 0,-2 5 16,0-8 0,0 8 0,0 0 0,6-10 16,-6 10 0,0 0 0,2-7 0,-2 7 15,0 0 0,0 0 0,0 0 0,2-10 0,-2 10 16,0 0 0,0 0 0,0-8 15,0 8 0,0 0 0,0 0 0,0 0 16,0 0 0,0 0 0,0 0 0,0 0 0,0 0 16,0 0 0,0 0 0</inkml:trace>
  <inkml:trace contextRef="#ctx0" brushRef="#br0">6700 9621 0,'0'0'0,"0"0"0,0 0 0,0 0 15,0 0 0,0 0 0,0 0 0,0 0 16,0 11 0,0-11 0,0 0 0,0 0 15,0 0 0,0 0 0,0 12 0,-3-1 0,3-3 16,0 0 0,-2 10 0,0 1 0,-3-3 16,3 5 0,0-5 0,-5 3 0,7-3 15,-4 0 0,-2 1 0,4-5 0,0 1 16,0-4 0,0 2 0,-1-2 0,3-1 16,0-8 0,-4 16 0,4-8 0,0-8 15,-4 10 0,4-10 0,0 10 0,0-10 16,0 0 0,0 0 0,-3 13 0,3-13 15,0 0 0,-2 5 0,2-5 0,0 0 16</inkml:trace>
  <inkml:trace contextRef="#ctx0" brushRef="#br0">6990 9387 0,'4'-8'0,"-4"8"0,2-8 15,-2 8 0,0 0 0,2-9 0,-2 9 16,0 0 0,5-8 0,-5 8 0,0 0 15,5-10 0,-5 10 0,2-8 0,-2 8 16,0 0 0,3-10 0,-3 10 0,0 0 16,2-10 0,-2 10 0,0 0 0,2-7 15,-2 7 0,0 0 0,0 0 0,0 0 16,0 0 0,0 0 0,0 0 0,0 0 16,0 0 0,0 0 0,0 0 0,0 0 0,-7 45 15,5-16 0,-3 1 0,0 4 16,3-4 0,-2-5 0,2-3 0,2-2 15,0-2 0,0 0 0,4-2 0,-2 1 0,3 0 16,-1-3 0,1-3 0,2-2 0,-5-2 16,3 1 0,1-2 0,-1 1 0,-5-7 15,9 8 0,-9-8 0,9 4 0,-9-4 16,0 0 0,19-2 0,-19 2 0,18-8 16,-10 1 0,2 1 0,3-7 0,-3 0 0,4-2 15,-6 1 0,4 0 0,-1-3 0,-2 2 16,3-1 0,2-15 0,-8 17 15,2-1 0,-2-1 0,-1 4 0,-3 0 16,2-4 0,1 4 0,-1 0 0,-4 0 16,3 1 0,0 3 0,-1-2 0,0 2 15,0-2 0,1 1 0,-3 2 0,2-4 16,-2 11 0,2-15 0,0 8 0,-2 7 16,0-13 0,0 13 0,2-10 0,-2 10 15,0 0 0,0-12 0,0 12 0,0 0 0,0-7 16,0 7 0,0 0 0,0 0 15,0 0 0,0 0 0,3-9 0,-3 9 16,0 0 0,0 0 0,0 0 0,0 0 0,0 0 16,0 40 0,-3-22 0,1 3 0,0 0 15,0 10 0,0 2 0,-1-11 0,-1 8 16,2-5 0,-1-3 0,0-1 0,3-2 16,-4 0 0,4-2 0,-2 0 0,-1 2 15,-1-4 0,4-2 0,-2 4 0,0-5 0,2-1 16,-3-3 0,3 0 0,0-8 15,0 15 0,0-15 0,-2 9 0,2-9 0,-2 9 16,2-9 0,0 8 0,0-8 16,0 0 0,0 0 0,-2 13 0,2-13 0,0 0 15,0 8 0,0-8 0,0 0 0,0 0 16,0 0 0</inkml:trace>
  <inkml:trace contextRef="#ctx0" brushRef="#br0">7370 9700 0,'0'0'0,"8"-6"0,-8 6 0,0 0 16,0 0 0,0 0 0,0 0 0,0 0 16,0 0 0,0 0 0,0 0 0,0 0 15,0 0 0,0 0 0,8 28 0,-8-18 16,-2 5 0,0 1 0,0 1 0,2-1 15,-2 0 0,-2-1 0,2-1 0,0 3 16,0-4 0,2-1 0,0-2 0,-2-1 16,2-9 0,-3 20 0,3-12 0,0-8 15,-2 14 0</inkml:trace>
  <inkml:trace contextRef="#ctx0" brushRef="#br0">8011 9574 0,'0'0'0,"0"0"16,0 0 0,0 0 0,0 0 0,0 0 15,0 0 0,0 0 0,0 0 0,0 0 0,0 0 16,0 0 0,0 0 0,0 0 15,0 0 0,0 0 0,36 3 0,-15-8 0,0 1 16,13 0 0,-6 0 0,-8 2 0,-2-3 16,3 3 0,-8 0 0,0 1 0,-13 1 15,24-3 0,-24 3 0,18 0 0,-18 0 16,16 0 0,-16 0 0,0 0 0,18-1 16,-18 1 0,0 0 0,11-3 0,-11 3 0,0 0 15,0 0 0,0 0 0,0 0 0,15-2 16,-15 2 0,0 0 0,0 0 15,0 0 0,4-8 0,-4 8 0,0 0 0,-4-12 16,4 12 0,-10-15 0,8 9 0,-3-3 16,-1 1 0,1 0 0,1 0 0,-4-1 15,1 4 0,7 5 0,-8-15 0,3 8 16,1 2 0,4 5 0,-10-15 0,6 11 16,4 4 0,-5-8 0,5 8 0,0 0 15,-6-8 0,6 8 0,0 0 0,0 0 16,0 0 0,0 0 0,0 0 0,0 0 0,-17 19 15,13-3 0,-3-2 0,3 3 0,-3-1 16,2 2 0,0-1 0,3 1 16,-2 2 0,-1-4 0,1 1 0,4-2 0,-2 2 15,2 0 0,0-3 0,0-2 0,2-1 16,0-3 0,-2-8 0,2 16 0,-2-16 16</inkml:trace>
  <inkml:trace contextRef="#ctx0" brushRef="#br0">8967 9254 0,'0'0'0,"0"0"0,0 0 0,0 0 15,0 0 0,0 0 0,0 0 0,0 0 16,0 0 0,0 0 0,0 0 0,0 0 16,-5 27 0,5-27 0,-16 20 0,0-8 15,0 1 0,-2-3 0,6-2 0,-6 2 0,4-2 16,3-1 0,-2-5 0,3 2 0,10-4 16,-17 0 0,17 0 0,0 0 0,-24-4 15,24 4 0,-8-10 0,3 3 0,5 7 16,-5-13 0,3 8 0,2 5 0,4-16 15,-4 7 0,0 9 0,10-14 0,-8 7 16,5-1 0,-7 8 0,16-12 0,-7 6 16,0 2 0,-9 4 0,27-8 0,-13 4 15,-3 1 0,-11 3 0,21 0 0,-21 0 16,20 9 0,-10-5 0,5 6 0,-3 3 16,0-1 0,-1 0 0,-5 6 0,4-3 0,-6 1 15,1 3 0,-3-1 0,0 0 0,-4 2 16,0-1 0,-3 0 0,-1 0 0,-11 10 15,6-9 0,-3-2 0,-8 6 0,-3-5 16,6-2 0,-8 2 0,-1-3 0,6-5 16,1-3 0,0-3 0,4 2 0,0-3 15,-4 0 0,8-4 0,0 0 0,13 0 16,0 0 0,-30-2 0,23-2 0,7 4 16,-14-6 0,14 6 0,-4-8 0,4 8 0,0 0 15,-2-11 0,2 11 0,0 0 0,11-12 16,-7 6 0,8 0 0,-5 2 0,-7 4 15,21-9 0,-12 7 0,8 0 0,-3 0 16,-14 2 0,32-1 0,-18 1 0,-14 0 16,23 3 0,-23-3 0,18 4 0,-7 1 15,-11-5 0,19 8 0,-8-4 0,-2 0 16,-9-4 0,18 6 0,-9-2 0,0 1 16,-9-5 0,21 9 0,-9-6 0,6 1 15,0 0 0,0-2 0,3-2 0,0 0 16,-1-2 0,3-2 0,-3-4 0,15-7 15,-1-3 0</inkml:trace>
  <inkml:trace contextRef="#ctx0" brushRef="#br0">9569 9210 0,'2'-10'15,"-2"10"0,3-6 0,-3 6 0,0 0 16,6-8 0,-6 8 0,0 0 15,0 0 0,2-6 0,-2 6 0,0 0 0,0 0 16,0 0 0,0 0 0,0 0 0,28 17 16,-19-1 0,3-3 0,-3 2 0,2 2 0,-2-1 15,0 0 0,-2 3 0,2-5 16,-2 3 0,2-1 0,-4 1 0,3-1 0,0 0 16,-1-3 0,-1 2 0,-4-5 0,3 0 15,-1-3 0,-4 2 0,6-1 0,-6-8 16,6 15 0,-6-10 0,0-5 0,7 7 15,-7-7 0,0 0 0,4 9 0,-4-9 16,0 0 0,2 6 0,-2-6 0,0 0 16,0 0 0,0 0 0,0 0 0,0 0 15,0 0 0,24-22 0,-18 6 0,1-1 16,0 0 0,0-1 0,2-2 0,1 4 16,-4-4 0,3 1 0,-4 3 0,3-2 15,0 1 0,-4 0 0,1 5 0,-1 0 0,-2 2 16,3-1 0,0 3 0,-5 1 15,0 7 0,7-13 0,-7 6 0,0 7 16,4-10 0,-4 10 0,3-6 0,-3 6 0,0 0 16,4-10 0,-4 10 0,0 0 0,2-9 15,-2 9 0,0 0 0,0 0 0,0-8 16,0 8 0,0 0 0,0 0 0,0 0 16,5-9 0,-5 9 0,0 0 0,0 0 15,0 0 0,0 0 0,0 0 0,0 0 0,4-8 16,-4 8 0,0 0 0,0 0 15</inkml:trace>
  <inkml:trace contextRef="#ctx0" brushRef="#br0">9970 9352 0,'0'0'0,"-12"6"16,12-6 0,0 0 0,0 0 0,0 0 0,0 0 15,0 0 0,0 0 0,0 0 0,0 0 16,0 0 0,0 0 0,0 0 0,0 0 16,0 0 0,0 0 0,0 0 0,0 0 15,0 0 0,0 0 0,0 0 0,0 0 16,19 13 0,-12-11 0,-7-2 0,14 10 15,-10-4 0,3 1 0,-3 0 0,1 3 16,-1-1 0,2 7 0,-10 1 0,4 1 16,-6 1 0,-1 0 0,-2-3 0,0 1 0,-3 1 15,1-1 0,2-4 0,0-1 16,2 1 0,1-4 0,-2-1 0,1-2 0,5 0 16,2-6 0,-6 10 0,6-10 0,-5 8 15,5-8 0,-2 7 0,2-7 0,0 0 16,0 0 0,0 0 0,0 0 0,20 4 15,-20-4 0,32-4 0,-14 0 0,5 1 16,-5-1 0,3 3 0,-5-3 0,4 1 16,-3-1 0,-4 0 0,6 0 0,-8 0 0,3 0 15,-5-2 0,2 1 0,3-4 16,-1-2 0,-4-1 0,3-5 0</inkml:trace>
  <inkml:trace contextRef="#ctx0" brushRef="#br0">10340 9309 0,'0'0'16,"2"-10"0,-2 10 0,2-9 0,-2 9 16,0 0 0,3-12 0,-3 12 0,0 0 15,4-13 0,-4 13 0,2-7 0,-2 7 16,0 0 0,2-13 0,-2 13 0,0 0 16,3-12 0,-3 12 0,2-11 0,-2 11 15,0 0 0,2-14 0,1 6 0,-3 8 0,5-12 16,-5 12 0,4-14 0,-2 7 0,-2 7 15,5-13 0,-5 13 0,4-8 0,-4 8 16,0 0 0,0 0 0,2-11 0,-2 11 16,0 0 0,0 0 0,0 0 0,0 0 15,0 0 0,0 0 0,0 0 0,-6 42 16,1-25 0,1 2 0,-1-1 0,0 1 16,1-1 0,-1 0 0,1-1 0,4 0 0,-2-5 15,2 0 0,0-2 0,0-2 0,-3 3 16,3-11 0,3 14 0,-1-5 0,-2-2 15,0-7 0,4 15 0,-4-9 0,0-6 16,5 11 0,-5-11 0,4 8 0,-4-8 16,3 8 0,-3-8 0,0 0 0,5 8 15,-5-8 0,0 0 0,0 0 0,4 6 16,-4-6 0,0 0 0,0 0 0,0 0 16,0 0 0,0 0 0,21-20 0,-17 11 15,3-7 0,0-1 0,-1-3 0,8-9 16,0 3 0,-6 1 0,0 7 0,1-2 15,0 5 0,-2-2 0,2 1 0,-4-1 16,3 3 0,-3 2 0,0 1 0,2 2 0,-5 1 16,0 0 0,-2 8 0,7-8 0,-7 8 15,2-8 0,-2 8 0,2-8 0,-2 8 16,0 0 0,0 0 0,3-11 0,-3 11 16,0 0 0,0 0 0,0 0 0,5-8 15,-5 8 0,0 0 0,0 0 0,0 0 0,0 0 16,2-9 0,-2 9 0,0 0 15,0 0 0,0 0 0,0 0 0,0 0 16,0 0 0,2-5 0,-2 5 0,0 0 0,0 0 16,0 0 0,0 0 0,0 0 15,0 0 0,0 0 0,0 0 0,0 0 0,0 0 16,0 0 0,-4 31 0,-4-11 16,6-6 0,0 7 0,-3 0 0,1 8 15,-3-5 0,5 5 0,0-2 0,-3-6 0,2-3 16,3 2 0,-2-1 0,2-1 0,0-3 15,0 3 0,0-3 0,0-1 0,0-2 16,0-2 0,0 1 0,0-2 0,0-9 16,5 16 0,-3-8 0,-2-8 0,5 12 15,-3-6 0,-2-6 0,0 0 0,11 6 0,-11-6 16</inkml:trace>
  <inkml:trace contextRef="#ctx0" brushRef="#br0">10720 9365 0,'0'0'0,"0"-9"0,0 9 16,0 0 0,0 0 0,0 0 16,0 0 0,0 0 0,-2-11 0,2 11 0,0 0 15,0 0 0,0 0 0,0 0 0,0 0 16,0 0 0,0 0 0,2-7 0,-2 7 15,0 0 0,0 0 0,0 0 0,0 0 16,0 0 0,0 0 0,0 0 0,0 0 16,0 0 0,0 0 0,11-5 0,-11 5 0,0 0 15,0 0 0,19 12 0,-19-12 16,11 16 0,-3-10 0,1 10 0,-3-3 16,-1 0 0,-1 0 0,-1 3 0,-1-3 0,-2 5 15,-2-3 0,-3-1 0,0 3 0,-1-1 16,-1-2 0,-5-1 0,6-1 0,-1-2 15,0-1 0,3-2 0,-4 0 0,6-1 16,2-6 0,-9 10 0,9-10 0,-4 11 16,4-11 0,0 0 0,-5 8 0,5-8 15,0 0 0,0 0 0,0 0 0,9 10 16,-9-10 0,19 4 0,1-1 0,1-3 16,-1 0 0,2 1 0,-1 2 0,2-3 15,-3 0 0,1 0 0,-7 0 0,-14 0 0,25 1 16,-25-1 0,18 0 0,-18 0 15,14 0 0,-14 0 0,0 0 0,0 0 0,0 0 16,0 0 0,23-1 0</inkml:trace>
  <inkml:trace contextRef="#ctx0" brushRef="#br0">29054 6896 0,'0'0'0,"5"-8"15,-5 8 0,0 0 0,0 0 0,0 0 16,2-10 0,-2 10 0,0 0 0,0 0 15,0 0 0,3-10 0,-3 10 0,0 0 16,0 0 0,0-8 0,0 8 0,0 0 16,0 0 0,4-11 0,-4 11 0,0 0 0,2-9 15,-2 9 0,2-7 0,-2 7 0,0 0 16,3-9 0,-3 9 0,0 0 0,4-10 16,-4 10 0,0 0 0,0 0 0,0 0 15,0-10 0,0 10 0,0 0 0,0 0 16,0 0 0,0 0 0,0 0 0,-18 32 15,0 0 0,-5 4 0,-20 20 0,-10 6 16,-2 2 0,-45 47 0,29-34 0,-26 34 16,25-36 0,-23 40 0,31-41 0,9-13 15,1 3 0,-45 55 0,37-37 0,-31 31 16,25-36 0,18-15 0,-55 42 0,39-38 16,9-9 0,-55 49 0,34-31 0,17-14 0,-51 43 15,37-35 0,16-13 0,-3 6 16,-50 42 0,44-32 0,8-18 0,1 1 15,9 1 0,-5 1 0,3-4 0,2 3 0,2-9 16,5 3 0,11-15 0,7-6 0,-3 1 16,1-3 0,6 1 0,-1-1 0,1-2 15,4-1 0,0-2 0,5-5 0,1 0 16,0 0 0,1 1 0,1 0 0,5-1 0,-1 4 16,-5 9 0,10 3 0,-4-2 0,6 0 15,0-2 0,6 4 0,3-2 0,0 3 16,8 1 0,-1 2 0,4-2 0,22 19 15,-1-3 0,-4-14 0,11 12 0,-4-4 16,4 1 0,3 1 0,-3-3 0,2-2 16,-8-11 0,-10-2 0,2-3 0,1 3 15,3-1 0,18 8 0,1-1 0,-8-8 0,-9-7 16,20 11 0,-9-10 0,-10-5 16,1 0 0,-1-3 0,-2-1 0,0 1 15,-3-5 0,-3 1 0,-1-4 0,-11-1 16,-2-2 0,-2 0 0,-4-2 0,-15 0 0,21-8 15,-15 3 0,3 1 0,-9 4 16,7-11 0,-7 2 0,0 1 0,-5-8 0,-1 0 16,-3-1 0,-3-1 0,-11-10 0,1 2 15,-1-1 0,2 3 0,-4-2 0,2 2 16,5 7 0,2 1 0,0 0 0,3 1 16,-2 3 0,6 2 0,1 0 0,-2 2 0,1-1 15,5 2 0,-5 2 0,3-2 0,0 2 16,6 5 0,-9-11 0,9 11 0,-7-6 15,7 6 0,-6-6 0,6 6 0,0 0 16,0 0 0,0 0 0,0 0 16,-8-6 0,8 6 0,0 0 0,0 0 0,0 0 15,0 0 0,0 0 0,19 27 0,-13-20 16,5 5 0,4 4 0,-4 0 0,1-2 16,-1 0 0,5 2 0,4 8 0,-6-6 15,-1-1 0,0-3 0,-2 1 0,0-1 16,-2-1 0,-2 3 0,2 0 0,0 0 15,-2 0 0,-4 4 0,-1-6 0,-2 0 16,2 2 0,-2 1 0,-2-1 0,-3 1 16,-2-1 0,-2 2 0,-2-3 0,-1 2 0,-10 6 15,-4-3 0,-1 5 0,-3-3 0,1-2 16,-3-3 0,9-1 0,0-3 0,5-3 16,-1 0 0,2 1 0,-2-4 0,6 0 15,1-1 0,3 0 0,0-4 0,1 2 0,8-4 16,-15 7 0,15-7 0,-9 4 0,9-4 15,0 0 0,-12 6 0,12-6 16,0 0 0,-9 4 0,9-4 0,0 0 16,0 0 0,-9 4 0,9-4 0,0 0 15,0 0 0,-16 2 0,16-2 0,-27-8 0</inkml:trace>
  <inkml:trace contextRef="#ctx0" brushRef="#br0">28019 11276 0,'0'0'16,"0"0"0,0 0 0,0 0 0,0 0 15,0 0 0,0 0 0,0 0 0,0 0 16,0 0 0,0 0 0,0 0 0,0 0 15,0 0 0,0 0 0,0 0 0,0 0 16,0 0 0,0 0 0,0 0 0,0 0 0,0 0 16,0 0 0,0 0 0,20-7 15,-2 10 0,-1-6 0,3 3 0,-6 3 16,4-6 0,0 3 0,-4 3 0,0-3 0,-3 0 16,-11 0 0,21 1 0,-10 2 0,1-3 15,-12 0 0,20 1 0,-12-1 0,-8 0 16,0 0 0,21 3 0,-21-3 0,9 0 15,-9 0 0,0 0 0</inkml:trace>
  <inkml:trace contextRef="#ctx0" brushRef="#br0">28019 11376 0,'0'0'0,"0"0"15,0 0 0,0 0 0,0 0 0,0 0 16,0 0 0,0 0 0,0 0 0,0 0 16,32 9 0,-21-7 0,-11-2 0,21 4 0,-4 1 15,2 2 0,0-3 0,-2-4 16,2 6 0,-1-2 0,0 3 0,-1-3 0,0 0 16,-2-2 0,-2 2 0,0-2 0</inkml:trace>
  <inkml:trace contextRef="#ctx0" brushRef="#br0">28644 11239 0,'0'0'0,"0"0"0,0 0 0,-5-6 16,5 6 0,0 0 0,0 0 0,0 0 0,-4-7 15,4 7 0,0 0 0,0 0 16,-10-5 0,10 5 0,0 0 0,-9-5 16,9 5 0,0 0 0,-11-8 0,11 8 0,-7-4 15,7 4 0,0 0 0,-9-4 0,9 4 16,0 0 0,-7-5 0,7 5 0,0 0 15,-4-5 0,4 5 0,0 0 0,-5-7 16,5 7 0,0 0 0,0 0 16,-2-8 0,2 8 0,0 0 0,0 0 0,0 0 15,9-10 0,-9 10 0,9-4 0,-2 0 16,2 1 0,0-1 0,2 2 0,5 0 16,1 0 0,-6 0 0,2 1 0,-13 1 15,23 0 0,-12 0 0,-11 0 0,23 1 0,-14-1 16,3 0 0,-12 0 0,18 4 0,-8-4 15,-2 4 0,1-1 0,-9-3 16,19 5 0,-10-1 0,-5 0 0,4 1 0,-2-1 16,-1 2 0,1-1 0,-3 1 0,1 0 15,-4-6 0,5 12 0,-2-6 0,-3 3 16,0-9 0,-8 14 0,4-8 0,-3 0 16,0 2 0,-7 2 0,-1 1 0,0-3 0,-2 0 15,-2 3 0,1-5 0,0 0 0,-3 0 16,1-2 0,6-2 0,-2 3 15,2-2 0,1-1 0,13-2 0,-17 4 0,11-1 16,6-3 0,0 0 0,-13 1 16,13-1 0,0 0 0,0 0 0,0 0 0,0 0 15,0 0 0,0 0 0,0 0 0,0 0 16,0 0 0,22 15 0,-10-10 0,3 0 16,4 2 0,-2-1 0,-2-1 0,0 4 15,-1-3 0,0 4 0,2 1 0,-3-1 16,-3-1 0,1 3 0,-2 0 0,-2-2 0,0 1 15,-2-3 0,-1 0 0,-2 0 16,0 0 0,-2 0 0,-2 0 0,-2 1 0,2-1 16,-7-1 0,1 1 0,-5 2 0,-3-1 15,0 0 0,-3-5 0,0 3 0,0-3 16,-2-4 0,1 2 0,2-2 0,-1 0 16,3 0 0,3 0 0,1-2 0,1 2 15,11 0 0,-19-3 0,11 2 0,8 1 0,-19-4 16,12 1 0,7 3 0,-13-4 15,13 4 0,-12-4 0,12 4 0,0 0 0,-11-5 16,11 5 0,0 0 0,0 0 16,-14-3 0,14 3 0,0 0 0,-7-2 15,7 2 0,0 0 0,0 0 0,0 0 0,0 0 16,-11-2 0,11 2 0,0 0 0,0 0 16,0 0 0,0 0 0,0 0 0,0 0 15,-9-5 0,9 5 0,0 0 0,0 0 16,0 0 0,0 0 0,0 0 0,0 0 0,0 0 15,0 0 0,0 0 0,0 0 16,0 0 0</inkml:trace>
  <inkml:trace contextRef="#ctx0" brushRef="#br0">12483 3625 0,'0'0'0,"0"0"0,0 0 15,0 0 0,0 0 0,0 0 0</inkml:trace>
  <inkml:trace contextRef="#ctx0" brushRef="#br0">16627 4075 0,'0'0'0,"0"0"0,0 0 15,0 0 0,0 0 0,0 0 0,0 0 0,0 0 16,0 0 0,0 0 0,0 0 0,0 0 15,0 0 0,0 0 0,0 0 0,0 0 16,0 0 0,-4-7 0,4 7 0,0 0 16,0 0 0,0 0 0,0 0 0,0 0 15,0 0 0,0 0 0,0 0 0,0 0 16,0 0 0,0 0 0,-2-8 0,2 8 0,0 0 16,0 0 0,0 0 0,0 0 0,0 0 15,0 0 0,0 0 0,0 0 0,0 0 16,0 0 0,0 0 0,0 0 0,2-8 15,-2 8 0,0 0 0,0 0 0,0 0 16,0 0 0,0 0 0,0 0 0,0 0 16,0 0 0,0 0 0,0 0 0,0 0 15,2-6 0,-2 6 0,0 0 0,0 0 16,0 0 0,0 0 0,0 0 0,0 0 16,0 0 0,0 0 0,0 0 0,0 0 15,0 0 0,0 0 0,0 0 0,0 0 16,0 0 0,0 0 0,0 0 0,0 0 15,0 0 0,0 0 0,0 0 0,0 0 16,0 0 0,0 0 0,2-8 0,-2 8 0,0 0 16,0 0 0,0 0 0,0 0 0,0 0 15,0 0 0,0 0 0,0 0 0,0 0 16,0 0 0,0 0 0,0 0 0,0 0 16,0 0 0,0 0 0,0 0 0,0 0 15,0 0 0,0 0 0,0 0 0,0 0 16,0 0 0,0 0 0,0 0 0,0 0 0,0 0 15,0 0 0,0 0 0,0 0 16,0 0 0,0 0 0,0 0 0,0 0 16,0 0 0,0 0 0,0 0 0,0 0 0,0 0 15,0 0 0,0 0 0,0 0 0,0 0 16,0 0 0,0 0 0,0 0 0,0 0 16,0 0 0,0 0 0,0 0 0,0 0 15,0 0 0,0 0 0,0 0 0,0 0 16,0 0 0,0 0 0,0 0 0,0 0 15,0 0 0,0 0 0,0 0 0,0 0 16,0 0 0,0 0 0,0 0 0,0 0 16,0 0 0,0 0 0,0 0 0,0 0 15,0 0 0,0 0 0,0 0 0,0 0 0,0 0 16,0 0 0,0 0 0,0 0 0,0 0 16,0 0 0,0 0 0,0 0 0,0 0 15,0 0 0,0 0 0,0 0 0,0 0 16,0 0 0,0 0 0,0 0 0,0 0 15,0 0 0,0 0 0,0 0 0</inkml:trace>
  <inkml:trace contextRef="#ctx0" brushRef="#br0">28924 11257 0,'0'0'0,"0"0"15,14-3 0,-14 3 0,0 0 0,0 0 16,0 0 0,0 0 0,0 0 15,0 0 0,0 0 0,0 0 0,9-3 0,-9 3 16,0 0 0,0 0 0,0 0 16,0 0 0,0 0 0,0 0 0,0 0 0,7-4 15,-7 4 0,0 0 0,0 0 0,0 0 16,0 0 0,0 0 0,0 0 0,4-6 0,-4 6 16,0 0 0,0 0 0,4-6 15,-4 6 0,0 0 0,0 0 0,6-7 16,-6 7 0,0 0 0,2-6 0,-2 6 0,0 0 15,0 0 0,7-6 0,-7 6 0,0 0 16,0 0 0,0 0 0,2-6 0,-2 6 16,0 0 0,0 0 0,0 0 0,0 0 15,0 0 0,0 0 0,0 0 0,9 16 16,-7-7 0,-2-1 0,2 10 0,-2-2 16,0 1 0,0 0 0,-2 1 0,4-2 15,-2 3 0,-2-2 0,4 1 0,-2 0 0,0 1 16,0-3 0,0 1 0,0-2 15,0-3 0,0-2 0,-2-1 0,2 0 0,2-1 16,-2 0 0,0 1 0,0-1 0,2-1 16,-2-7 0,0 12 0,0-12 15,4 8 0,-4-8 0,0 7 0,0-7 0,0 8 16,0-8 0,0 0 0,0 0 0,0 8 16,0-8 0,0 0 0,2 8 0,-2-8 15,0 0 0,0 0 0,0 0 0,4 4 16,-4-4 0,0 0 0,0 0 0,0 0 15,0 0 0,0 0 0,0 0 0,20-12 16,-12 7 0,-8 5 0,17-16 0,-5 4 0,2-2 16,-6-2 0,4 3 0,-1-3 0,4 1 15,-4-1 0,0-1 0,10-8 0,-10 5 16,1 3 0,-1 0 0,-2 5 0,3-4 16,-1 0 0,0 1 0,1 1 0,-3 2 15,3-3 0,-4 3 0,-1 2 0,2 1 0,-2-1 16,0 2 0,-3 2 0,1-2 15,2 0 0,-3 3 0,1-2 0,-2 2 16,-1-2 0,4 2 0,-6 5 0,7-11 0,-5 7 16,-2 4 0,5-7 0,-5 7 15,5-5 0,-5 5 0,4-4 0,-4 4 0,0 0 16,5-7 0,-5 7 0,0 0 0,4-6 16,-4 6 0,0 0 0,0 0 0,0 0 15,0 0 0,5-7 0,-5 7 0,0 0 16,0 0 0,0 0 0,0 0 0,0 0 15,4-5 0,-4 5 0,0 0 0,0 0 16,0 0 0,0 0 0,0 0 0,0 0 16,0 0 0,0 0 0</inkml:trace>
  <inkml:trace contextRef="#ctx0" brushRef="#br0">29262 11549 0,'0'0'0,"0"0"15,0 0 0,0 0 0,0 0 0,0 0 0,0 0 16,4 8 0,-4-8 0,0 0 0,0 11 16,0-11 0,-4 16 0,1 0 0,-1-1 15,-1 1 0,-1 3 0,-2 1 0,-3 9 16,2-6 0,0-2 0,-2 6 0,-3 2 15,4-5 0,2-6 0,-1-4 0,1 7 16,4-5 0,-3 1 0,3-1 0,-3-1 16,0-1 0,2 1 0,1-6 0,1-1 15,-1 1 0,2-2 0,0 0 0,2-7 16,-5 11 0,5-11 0,-2 6 0,2-6 16,-2 6 0,2-6 0,0 0 0,-6 8 0,6-8 15,0 0 0,-2 6 0,2-6 0,0 0 16,0 0 0,0 0 0,0 0 0,0 0 15,0 0 0,0 0 0,0 0 0,0 0 16,0 0 0,0 0 0</inkml:trace>
  <inkml:trace contextRef="#ctx0" brushRef="#br0">29556 11273 0,'0'0'0,"0"0"0,5-7 0,-5 7 15,0 0 0,2-7 0,-2 7 0,0 0 16,0 0 0,4-5 0,-4 5 0,0 0 16,0 0 0,2-9 0,-2 9 0,0 0 0,3-8 15,-3 8 0,2-7 0,-2 7 16,4-8 0,-4 8 0,2-8 0,2 2 0,-4 6 16,2-8 0,-2 8 0,4-8 0,-4 8 15,2-6 0,-2 6 0,3-9 0,-3 9 16,4-6 0,-4 6 0,0 0 0,2-6 15,-2 6 0,0 0 0,2-8 0,-2 8 16,0 0 0,0 0 0,0 0 0,0-7 16,0 7 0,0 0 0,0 0 0,0 0 15,0 0 0,0 0 0,0 0 0,0 0 16,0 0 0,0 0 0,0 0 0,0 0 16,-8 36 0,1-21 0,-1 5 0,2-2 0,-1 11 15,-4 1 0,4-1 0,-2-4 0,4-5 16,1-4 0,2 5 0,-3-2 0,5-3 15,0 0 0,2 0 0,-2 0 0,3-4 16,-3-1 0,2-2 0,2-1 0,1 0 16,1 1 0,0-1 0,3 1 0,-3-3 15,-1 0 0,3-2 0,2 0 0,-3 1 16,2-1 0,-9-4 0,14 5 0,-14-5 0,13-1 16,-13 1 0,17-8 0,-9 7 0,-1-7 15,0 2 0,7-6 0,-3-1 0,1 1 16,-1-3 0,-4 1 0,7-3 0,-5 0 15,-3 1 0,1-2 0,3 1 0,-1 1 16,2-1 0,-6 1 0,4 0 0,0 0 16,-3 1 0,2 1 0,-1 2 0,-3 1 15,0 3 0,-1 0 0,-1 1 0,2 1 16,-2-1 0,2 0 0,-4 7 0,2-8 16,-2 8 0,4-8 0,-4 8 0,2-7 15,-2 7 0,0 0 0,3-5 0,-3 5 0,0 0 16,0 0 0,0 0 0,0 0 15,0 0 0,0 0 0,0 0 0,-9 24 0,7-13 16,-6 5 0,4 4 0,-5-1 0,0 11 16,-1 1 0,-3-4 0,4 4 0,-1-2 15,-1-1 0,2 1 0,0-6 0,0-2 16,2 7 0,-3-4 0,4-3 0,3 0 16,-1-3 0,0 1 0,-1-2 0,1 1 0,-2-4 15,4 3 0,-2-4 0,2 2 0,2-2 16,-3-1 0,3-1 0,-2-2 0,2 2 15,-2-3 0,2-8 0,0 14 0,-2-6 16,2-8 0,0 13 0,0-13 0,0 12 16,0-7 0,0-5 0,0 0 0</inkml:trace>
  <inkml:trace contextRef="#ctx0" brushRef="#br0">29805 11779 0,'0'0'0,"8"-6"0,-8 6 0,0 0 15,5-6 0,-5 6 0,0 0 0,0 0 16,0 0 0,0 0 0,0 0 0,0 0 16,2 18 0,-4-8 0,0 7 0,-1 1 15,-3-1 0,1 2 0,1-1 0,-1 3 0,-2-5 16,0 5 0,1-5 0,1 0 15,-2-1 0,5-1 0,-3-1 0,3-3 0,0 0 16,0-2 0,-1 1 0,3-1 0,0-8 16,-4 16 0,2-9 0,-1-2 15,3-5 0,0 0 0</inkml:trace>
  <inkml:trace contextRef="#ctx0" brushRef="#br0">30340 11411 0,'-6'-4'0,"6"4"0,0 0 0,-15-4 16,15 4 0,0 0 0,-8-4 0,8 4 15,0 0 0,0 0 0,0 0 0,0 0 16,-18-4 0,18 4 0,0 0 0,0 0 15,0 0 0,0 0 0,0 0 0,0 0 16,0 0 0,0 0 0,0 0 0,0 0 16,0 0 0,0 0 0,0 0 0,38 10 0,-6-4 15,-6 0 0,-4-3 0,15 2 16,-5 0 0,-3-1 0,3-2 0,-6 0 0,-2 2 16,-3 1 0,0-5 0,1 4 0,-1-3 15,-7 3 0,-1-4 0,0 3 0,-13-3 16,19 1 0,-8 2 0,-11-3 0,14 1 15,-14-1 0,11 3 0,-11-3 0,0 0 16,0 0 0,17 0 0,-17 0 0,0 0 16,0 0 0,0 0 0,0 0 0,0 0 15,0 0 0,0 0 0,0 0 0,0 0 16,0 0 0,0 0 0</inkml:trace>
  <inkml:trace contextRef="#ctx0" brushRef="#br0">30696 11401 0,'-9'-5'0,"4"-3"0,5 8 0,-9-9 0,3 4 15,6 5 0,-5-8 0,5 8 0,-7-6 16,4 0 0,3 6 0,-8-13 0,8 13 16,-3-8 0,3 8 0,-4-8 0,4 8 0,-4-8 15,4 8 0,-3-9 0,3 9 16,-5-10 0,5 10 0,0 0 0,-2-13 16,2 13 0,0-8 0,0 8 0,-2-5 0,2 5 15,0 0 0,-3-9 0,3 9 0,0 0 16,0 0 0,0 0 0,0 0 0,0 0 15,0 0 0,0 0 0,-19 27 0,7-9 16,-4 15 0,2-2 0,-4 2 16,2-2 0,2 4 0,-4 0 0,2 2 0,-2 2 15,1-4 0,2 6 0,-2-6 0,6 4 16,-2-1 0,1-2 0,3-1 0,3 0 16,1-2 0,-2-2 0,-2 2 0,4-11 15,1-3 0,-4-3 0</inkml:trace>
  <inkml:trace contextRef="#ctx0" brushRef="#br0">31401 11452 0,'0'0'0,"7"-3"0,-7 3 16,9-7 0,-9 7 0,0 0 0,9-4 0,-9 4 15,0 0 0,7-6 0,-7 6 16,0 0 0,9-4 0,-9 4 0,0 0 16,7-3 0,-7 3 0,0 0 0,0 0 15,6-3 0,-6 3 0,0 0 0,0 0 16,0 0 0,0 0 0,0 0 0,0 0 0,0 0 16,0 0 0,0 0 0,-34 8 0,19-6 15,-4 0 0,6 0 0,-6 0 16,1 2 0,4-2 0,1-2 0,13 0 0,-19 0 15,19 0 0,-18-4 0,11 2 0,0-2 16,7 4 0,-8-10 0,8 2 0,-3 1 16,3 7 0,3-14 0,-1 6 0,2 0 0,1-2 15,1 3 0,2-1 0,-2-1 0,8 0 16,2-2 0,0 1 0,0 2 0,0-1 16,2 3 0,-2 2 0,2-3 0,-2 3 15,-2 0 0,1 3 0,-3 1 0,-1 0 16,-11 0 0,24 1 0,-13 3 0,-2 0 15,0 3 0,4 3 0,-1 3 0,-3 1 0,-2 2 16,-5-1 0,0 5 0,-2 0 16,-2 1 0,-4 13 0,-6-4 0,3-7 0,-5 5 15,-6-3 0,0 0 0,-1 0 0,-4-2 16,-5-3 0,2 0 0,-1-1 16,4-7 0,-4 1 0,3-4 0,6-2 0,-1-2 15,3 0 0,-3-2 0,4-3 0,0 0 16,-1-3 0,6-2 0,-6 0 0,2-3 15,5 1 0,2 0 0,2-2 0,2 1 16,1-1 0,4 9 0,-4-12 0,1 6 16,3 6 0,0-14 0,0 14 0,0-13 0,3 6 15,-3 7 0,11-11 0,-5 7 0,1 0 16,3-3 0,-1 5 0,2 0 0,1 1 16,-12 1 0,27-3 0,-9 6 0,3 0 15,-6-1 0,2 5 0,1-3 0,-5 2 16,1 1 0,0 0 0,-3 2 0,5-2 15,-5 1 0,4 3 0,-4 0 0,-2-1 0,0-2 16,2 4 0,-2-1 0,3 1 16,-3-2 0,-2 1 0,2-3 0,-4 2 15,2-4 0,-3 2 0,3 3 0,-3-6 16,4 4 0,-6 0 0,4-3 0,-3 0 16,-3-6 0,6 8 0</inkml:trace>
  <inkml:trace contextRef="#ctx0" brushRef="#br0">31805 11392 0,'2'-5'0,"-2"5"0,4-13 15,-4 13 0,3-10 0,-3 10 0,2-8 16,-2 8 0,0 0 0,2-11 0,-2 11 15,0 0 0,2-8 0,-2 8 0,0 0 16,5-8 0,-5 8 0,0 0 0,0 0 16,0 0 0,0 0 0,0 0 0,0 0 15,0 0 0,0 37 0,-3-18 0,-1-1 16,0 13 0,-1-1 0,-1 2 0,-2-4 16,4 5 0,-1 0 0,3-4 0,0-2 15,0-7 0,-1-2 0,1 1 0,0 0 0,2-3 16,0 1 0,-2-5 0,-1-2 0,3 0 15,0-2 0,0-1 0,0-7 16,3 12 0,-3-12 0,0 0 0,0 0 0,0 0 16,0 0 0,0 0 0,0 0 0,32-33 15,-24 15 0,6-7 0,2-3 0,-5 5 16,3-6 0,-3 8 0,-2 5 0,-1-1 16,-2 3 0,1-2 0,0 2 0,3-3 0,-4 2 15,1 2 0,-3 0 0,1 0 0,-1 5 16,1-2 0,-2 2 0,-1 1 0,-2 7 15,6-12 0,-3 6 0,-3 6 0,6-13 16,-6 13 0,2-5 0,-2 5 16,8-7 0,-8 7 0,0 0 0,0 0 0,0 0 15,0 0 0,0 0 0,0 0 0,-16 39 16,9-22 0,-2-1 0,-3 3 0,-3 8 16,1-1 0,-4 1 0,1 1 15,2-3 0,-1 2 0,4-7 0,3-1 0,2-3 16,-6 0 0,3 1 0,3-2 0,-1 1 15,3-4 0,-2-1 0,2-3 0,3 3 16,0-6 0,2-5 0,0 0 0</inkml:trace>
  <inkml:trace contextRef="#ctx0" brushRef="#br0">32170 11469 0,'4'-6'0,"-4"6"0,5-11 0,-5 11 16,6-8 0,-6 8 0,2-8 0,-2 8 16,0 0 0,0 0 0,3-6 0,-3 6 15,0 0 0,0 0 0,0 0 0,0 0 16,0 0 0,0 0 0,0 0 0,-11 39 15,4-21 0,-5 15 0,-1-2 0,-1 2 0,0 0 16,0-3 0,3 4 0,-2-4 0,1-1 16,7-4 0,1-5 0,0-2 0,4 2 15,-5-5 0,5 2 0,0-2 0,0-1 16,2-2 0,1-3 0,3-3 0,-1 1 16,-1-4 0,6 1 0,-1-2 0,-9-2 15,32-4 0,-9-2 0,6-10 0,-1-1 16,-2-6 0,2-3 0,-1-1 0,-6 0 0,0 1 15,-3-3 0,2 2 0,-6-2 16,-2 9 0,-4 1 0,-1 3 0,-2 1 16,-1-1 0,1 6 0,-2 0 0,-1-1 15,2 2 0,-2 4 0,-2 5 0,3-15 16,-1 9 0,-2 6 0,2-8 0,-2 8 0,0 0 16,0 0 0,0 0 0,0 0 0,0 0 15,-25 27 0,14-11 0,-5 10 0,-2-1 16,1 1 0,4-5 0,-4 9 0,2-1 15,1-4 0,7 1 0,-6 3 0,9-7 16,-4-1 0,3-1 0,-1 1 0,6-1 16,-5 0 0,3-3 0,0 4 0,0-2 15,2-1 0,-2-4 0,6 3 0,0-5 16,-1-2 0,1-2 0,0-1 0,-4-7 0,13 8 16,-13-8 0</inkml:trace>
  <inkml:trace contextRef="#ctx0" brushRef="#br0">32418 11982 0,'5'-9'0,"4"0"16,-5 1 0,3 2 0,0-2 0,-2 1 16,-5 7 0,8-8 0,-1 2 0,-7 6 15,5-7 0,-5 7 0,9-5 0,-9 5 16,0 0 0,0 0 0,0 0 0,0 0 16,0 0 0,16 18 0,-16-2 0,0 3 0,-2 1 15,-3 12 0,-1 0 0,-1-1 0,-1-2 16,2-5 0,-1 10 0,-4-6 0,1 3 15,4-6 0,-3-5 0,-5 9 0,2 0 16,4-7 0,-2-1 0,1-2 0,2 1 16,-1-5 0,2 1 0</inkml:trace>
  <inkml:trace contextRef="#ctx0" brushRef="#br0">31914 11911 0,'-14'-5'0,"14"5"15,0 0 0,-8-3 0,8 3 0,0 0 16,0 0 0,-10-5 0,10 5 0,0 0 16,0 0 0,0 0 0,0 0 0,0 0 0,-9-2 15,9 2 0,0 0 0,0 0 16,0 0 0,0 0 0,0 0 0,-9 13 16,7-5 0,-3 0 0,2 1 0,-5 9 0,3-1 15,-2 0 0,-7 11 0,5-6 0,1-1 16,-4 8 0,1-2 0,-6 1 0,6 0 15,0 1 0,-5-3 0,7-2 0,0-6 16</inkml:trace>
  <inkml:trace contextRef="#ctx0" brushRef="#br0">31264 12648 0,'0'0'16,"0"0"0,0 0 0,0 0 0,0 0 16,0 0 0,0 0 0,0 0 0,30 9 15,-7-9 0,15 2 0,10 0 0,23 0 0,11 2 16,-9-2 0,0 2 0,0 0 0,-16 1 15,-9-4 0,-8 6 0,4-6 0,-3 3 16,1-1 0,-8 1 0,0-2 0,-11 2 16,-3-2 0,-2 0 0,-2-2 0,-2 2 15,-14-2 0,16 0 0,-16 0 0,0 0 0,16 0 16,-16 0 0,0 0 0,0 0 16,0 0 0,0 0 0,15 0 0,-15 0 0,0 0 15,0 0 0</inkml:trace>
  <inkml:trace contextRef="#ctx0" brushRef="#br0">31811 11993 0,'0'0'0,"0"0"0,0 0 15,0 0 0,0 0 0,0 0 0,0 0 16,0 0 0,3-7 0,-3 7 0,0 0 0,0 0 16,0 0 0,0 0 0,0 0 0,0 0 15,0 0 0,0 0 0,0 0 0,0 0 16,0 0 0,0 0 0,0 0 0,0 0 15,0 0 0,0 0 0,0 0 0,0 0 0,0 0 16,-3-8 0,3 8 0,0 0 16,0 0 0,-8-4 0,8 4 0,0 0 15,-10-1 0,10 1 0,0 0 0,-9-4 0,9 4 16,0 0 0,0 0 0,0 0 0,-13-4 16,13 4 0,0 0 0,0 0 0,0 0 15,0 0 0,-3-5 0,3 5 0,0 0 16,0 0 0,0 0 0,0 0 0,0 0 15,0 0 0,0 0 0,14-8 0,-14 8 16,0 0 0,0 0 0,9-2 0,-9 2 16,0 0 0,0 0 0,0 0 0,0 0 0,0 0 15,0 0 0,0 0 0,0 0 16,0 0 0,0 0 0,0 0 0,0 0 16,0 0 0,0 0 0,0 0 0,0 0 0,0 0 15,0 0 0,-32 8 0,32-8 0,0 0 16,-11 2 0,11-2 0,0 0 0,0 0 15,0 0 0,0 0 0,0 0 0,0 0 16,-9-6 0,9 6 0,0 0 0,0 0 16,0 0 0,0 0 0,2-11 0,-2 11 0,0 0 15,0 0 0,0 0 0,0 0 0,7-9 16,-7 9 0,0 0 0,0 0 0,0 0 16,0 0 0,2-7 0,-2 7 0,0 0 15,0 0 0,0 0 0,0 0 0,0 0 16,0 0 0,0 0 0,0-9 0,0 9 15,0 0 0,0 0 0,0 0 0,0 0 16,0 0 0,0-9 0,0 9 0,0 0 16,6-4 0,-6 4 0,3-7 0,-3 7 15,9-4 0,-9 4 0,12-8 0,-6 6 16,3-2 0,1 2 0,-10 2 0,20-2 16,-11 2 0,-9 0 0,20 2 0,-10 0 0,-10-2 15,16 6 0,-10 0 0,0 3 0,-2-1 16,-2 10 0,-4-2 0,0 5 0,-12 10 15,0 0 0,-6 0 0,-1 0 0,3-1 16,-5-3 0,2 0 0,1-2 0,-1-1 16,-2-4 0,6 1 0,0-6 0,2-3 0,1 0 15,2-1 0,-2-2 0,5 0 16,1-5 0,-4 2 0,5-3 0,7-3 0,-13 5 16,13-5 0,-17 0 0,17 0 0,0 0 15,-13-8 0,9 2 0,1-2 0,1-2 16,2 10 0,0-25 0,2 9 0,3-2 15,1 5 0,-1-4 0,4 5 0,-4 0 16,2-1 0,-3 4 0,3 1 0,-3 0 16,4 2 0,1 0 0,-3 0 0,1 4 15,3-4 0,1 4 0,0 0 0,10 2 16,-8-2 0,5-1 0,1 8 0,-3-3 16,2 2 0,-2 2 0,5 4 0,-6 1 15,4-2 0,-1 2 0,-2-1 0,0 3 0,-3-1 16,4 0 0,1 2 0,-2-1 15,-3-3 0,4 3 0,-6 1 0,0-4 16,3-2 0,-3 1 0,-1-3 0,-1-2 0,-1-2 16,-8-2 0</inkml:trace>
  <inkml:trace contextRef="#ctx0" brushRef="#br0">32603 11859 0,'0'0'0,"7"-6"0,-7 6 16,0 0 0,0 0 0,0 0 0,0 0 15,0 0 0,0 0 0,0 0 0,0 0 0,9-4 16,-9 4 0,0 0 0,0 0 16,0 0 0,0 0 0,0 0 0,0 0 0,0 0 15,0 0 0,0 0 0,0 0 0,0 0 16,0 0 0,0 0 0,0 0 0,0 0 16,0 0 0,0 0 0,0 0 0,0 0 15,0 0 0,0 0 0,0 0 0,0 0 16,-21 27 0,12-23 0,-4 7 0,1-4 0,1 1 15,-3-1 0,0 1 0,3-2 0,-1-2 16,5 3 0,-1-3 0,8-4 0,-12 6 16,12-6 0,-12 4 0,12-4 15,0 0 0,-11 2 0,11-2 0,0 0 0,0 0 16,0 0 0,0 0 0,0 0 0,0 0 16,0 0 0,0 0 0,0 0 0,0 0 15,0 0 0,0 0 0,0 0 0,0 0 16,0 0 0,0 0 0,0 0 0,0 0 15,0 0 0,0 0 0,0 0 0,0 0 0,0 0 16,0 0 0,0 0 0,0 0 16,0 0 0,0 0 0,0 0 0,0 0 0,0 0 15,0 0 0,0 0 0,0 0 0,20 10 16,-20-10 0,0 0 0,0 0 0,-15 7 16,15-7 0,0 0 0,-14 2 0,14-2 15,0 0 0,0 0 0,-22-4 0,22 4 16,0 0 0,-12-7 0,12 7 0,0 0 0,-7-8 15,7 8 0,0 0 0,0 0 16,0-11 0,0 11 0,0 0 0,0 0 16,0 0 0,2-12 0,-2 12 0,0 0 15,0 0 0,9-6 0,-9 6 0,0 0 0,0 0 16,14-2 0,-14 2 0,0 0 0,0 0 16,19 11 0,-13-5 0,1 0 0,-3 2 15,5 9 0,-6-2 0,4 6 0,-2-2 16,-5 1 0,0-1 0,0 0 0,0 1 15,-7 0 0,-3 9 0,3-9 0,-4-3 16,2-3 0,-2 3 0,0-5 0,-4 0 16,2 0 0,-3 1 0,-2-2 0,-1-3 0,6-2 15,-6 2 0,8-3 0,-3-4 0,5 3 16,9-4 0,-18 0 0,18 0 0,0 0 16,-14-8 0,14 8 0,-4-8 0,4 8 15,-2-12 0,4 4 0,-2 8 0,4-15 16,-1 7 0,-3 8 0,8-10 0,-3 3 15,-5 7 0,12-10 0,-8 6 0,-4 4 16,11-6 0,-11 6 0,15-2 0,-15 2 16,17 0 0,-17 0 0,21 6 0,-14-3 15,5 3 0,-6-3 0,3 1 0,5 8 16,0-1 0,-1-1 0,-1 1 0,3-1 16,0 0 0,-4-2 0,-2 0 0,-2-1 0,0 1 15,-1-2 0,1-1 0,1 0 0,-2 2 16,1-2 0,-7-5 0,9 9 15,-9-9 0,7 7 0,-7-7 0,0 0 0,0 0 16,0 0 0</inkml:trace>
  <inkml:trace contextRef="#ctx0" brushRef="#br0">28520 11898 0,'0'0'16,"0"0"0,7 11 0,1-6 0,0-1 15,1 3 0,8 3 0,3-2 0,14 9 0,3-4 16,-1 0 0,5 0 0,3-1 16,3-1 0,19 7 0,6-4 0,-4 3 0,0-2 15,2-4 0,-1 1 0,2 1 0,-19-2 16,17 3 0,-15-6 0,-6 1 0,25 0 16,1 4 0,-20-5 0,17 5 0,-1 1 15,-2-3 0,-13-2 0,-8-2 0,21 5 0,2-2 16,-15-1 0,16 1 0,-17-2 0,15 4 15,-14-1 0,-12-3 0,28 2 0,-17-1 16,-6 0 0,23 4 0,-19-2 16,-5-6 0,21 8 0,-19-3 0,-5-6 15,-1 4 0,-2 3 0,1-3 0,0-2 0,-3 0 16,3-1 0,-4 2 0,3 2 0,-4-6 16,0 4 0,-3-2 0,-7 0 0,-7-1 15,1-2 0,-3 3 0,0-4 0,3 2 16,-2-2 0,-8 4 0,4-5 0,-15 0 15,21 2 0,-10-2 0,-11 0 0,21 0 16,-21 0 0,19 0 0,-19 0 0,13-2 16,-13 2 0,0 0 0,16-5 0,-16 5 0,0 0 15,7-4 0,-7 4 0,0 0 0,0 0 16</inkml:trace>
  <inkml:trace contextRef="#ctx0" brushRef="#br0">29362 12256 0,'0'0'0,"20"14"0,-3-5 16,1-1 0,16 2 0,2 2 0,6-4 15,1 3 0,23 6 0,1-6 0,5 5 16,1 0 0,5-2 0,-6 0 0,6-3 16,-5 1 0,7 0 0,-7 0 0,-5 0 15,-13-1 0,-7-1 0,21 2 0,-12-1 16,-12-5 0,3 5 0,-9-5 0,4 2 16,-7-3 0,3 0 0,-11 1 0,6-1 15,-12-4 0,-1-1 0,-5 3 0,-2-3 0,-14 0 16,18 1 0,-18-1 0,11 0 0,-11 0 15,0 0 0,0 0 0</inkml:trace>
  <inkml:trace contextRef="#ctx0" brushRef="#br0">5199 10970 0,'0'0'0,"0"0"16,0 0 0,0-11 0,0 11 0,0 0 15,0 0 0,0-8 0,0 8 0,0 0 0,0 0 16,0 0 0,0-9 0,0 9 0,0 0 15,0 0 0,0 0 0,0 0 0,0 0 16,0 0 0,0-8 0,0 8 0,0 0 16,0 0 0,0 0 0,0 0 0,0 0 15,0 0 0,0 0 0,0 0 0,0 0 16,0 0 0,0 0 0,0 0 0,0 0 16,0 0 0,3-7 0,-3 7 0,0 0 0,15-2 15,-15 2 0,30-3 0,2 1 0,3 0 16,3 0 0,-4 0 0,5 0 0,-5 2 15,-7 0 0,-1 0 0,-5 0 0,-2 0 16,2 0 0,-2 2 0,-6-2 0,0 2 16,-13-2 0,21 4 0,-21-4 0,14 5 15,-14-5 0,9 6 0,-9-6 0,5 3 16,-5-3 0</inkml:trace>
  <inkml:trace contextRef="#ctx0" brushRef="#br0">5420 11052 0,'0'0'16,"0"0"0,0 0 0,0 0 0,0 0 16,0 0 0,0 0 0,0 0 0,0 0 15,26 10 0,-26-10 0,20 2 0,0 2 16,-1-3 0,1 3 0,1-3 0,0 3 0,-1-2 15,0 3 0,3-1 0,-3-3 16,3 2 0,-2 3 0,2-2 0,-5-4 0,5 2 16,-4-2 0</inkml:trace>
  <inkml:trace contextRef="#ctx0" brushRef="#br0">6442 10759 0,'9'-5'0,"1"-3"0,-4 3 16,3-1 0,-1 2 0,-2-2 0,-6 6 15,14-8 0,-14 8 0,14-6 0,-14 6 16,6-5 0,-6 5 0,0 0 0,9-3 16,-9 3 0,0 0 0,0 0 0,0 0 15,0 0 0,0 0 0,0 0 0,0 0 16,-4 26 0,-13-9 0,-5 7 0,-1 1 16,-6 1 0,1-3 0,-2 2 0,3-3 0,-3-3 15,10 0 0,-1-7 0,8-2 0,-1 1 16,1-3 0,3-2 0,3-2 0,1 0 15,6-4 0,-9 9 0,9-9 0,-8 3 16,8-3 0,0 0 0,0 0 0,-9 9 16,9-9 0,0 0 0,0 0 0,0 0 0,-2 5 15,2-5 0,0 0 0,0 0 0,11 12 16,-3-7 0,7 3 0,4 3 16,1-5 0,-2 4 0,14 2 0,0 3 0,0-1 15,-7-2 0,7 1 0,-9-4 0,9 7 16,2-3 0,-4 0 0,0 0 0,-3-4 15,-7-2 0,-3 1 0,-2-3 0,1 0 16,0-1 0,0 1 0,-2-1 16,-2 0 0,-4 0 0,-8-4 0,21 2 0,-21-2 15,11 5 0,-11-5 0,9 2 0,-9-2 16,0 0 0,12 3 0,-12-3 0,0 0 16,0 0 0,0 0 0,11 2 0,-11-2 15,0 0 0,0 0 0,0 0 0,0 0 16,11 5 0,-11-5 0,0 0 0,0 0 0,0 0 15,0 0 0,0 0 0,0 0 16,0 0 0,0 0 0,0 0 0</inkml:trace>
  <inkml:trace contextRef="#ctx0" brushRef="#br0">6903 10881 0,'2'-10'0,"-2"10"15,2-10 0,-2 10 0,2-9 0,-2 9 16,0-13 0,0 5 0,0 8 0,6-16 15,-6 10 0,2-5 0,0 4 0,-2 7 16,2-15 0,-2 7 0,0 8 0,3-14 16,-1 6 0,-2 8 0,4-12 0,-2 3 0,-2 9 15,3-10 0,-1 1 0,-2 9 16,4-11 0,-4 11 0,2-7 0,-2 7 16,0 0 0,6-9 0,-6 9 0,0 0 15,4-6 0,-4 6 0,0 0 0,0 0 16,0 0 0,0 0 0,0 0 0,22 21 15,-10-4 0,-1-1 0,-1 1 0,8 9 0,-4 1 16,-3-5 0,0-3 0,-1 0 16,-1-2 0,0 0 0,-3 2 0,2-2 15,1-2 0,-3 2 0,3 0 0,-3-5 16,0-2 0,-1 1 0,-1-3 0,0 0 16,-4-8 0,5 13 0,-2-5 0,-3-8 0,2 6 15,-2-6 0,7 8 0,-7-8 0,4 8 16,-4-8 0,0 0 0,7 5 0,-7-5 15,0 0 0,0 0 0,0 0 0,0 0 16,0 0 0,27-11 0,-20 5 0,-3-2 16,4 2 0,3-11 0,-2 1 0,1 2 0,-1-3 15,-1-2 0,1 2 0,-1 0 0,-2-2 16,1 0 0,2 1 0,-4-1 0,2 0 16,-3 6 0,1-7 0,-3 7 0,2-4 15,4 3 0,-4 1 0,-1 3 0,-1 0 16,0 1 0,0 1 0,-2-1 0,0 9 15,7-13 0,-5 4 0,-2 9 0,4-12 16,-4 6 0,0 6 0,4-8 0,-4 8 16,2-8 0,-2 8 0,0 0 0,2-11 15,-2 11 0,0 0 0,4-7 0,-4 7 16,0 0 0,0 0 0,3-9 0,-3 9 16,0 0 0,0 0 0,0 0 0,0 0 15,2-8 0,-2 8 0,0 0 0,0 0 0,0 0 16,0 0 0,0 0 0,0 0 0,0 0 15,0 0 0,2 32 0,-2-21 16</inkml:trace>
  <inkml:trace contextRef="#ctx0" brushRef="#br0">7510 10949 0,'0'0'0,"0"0"0,0 0 0,0 0 16,0 0 0,0 0 0,0 0 0,13 0 16,-13 0 0,0 0 0,10 5 0,-10-5 15,9 9 0,-3-2 0,-1 1 0,-1 0 16,4 1 0,-2 6 0,1 0 0,-3-1 15,1 1 0,-5-3 0,2 0 0,-2-1 16,-5 5 0,3-1 0,-4 1 0,-1-2 16,0 2 0,-7-3 0,1 1 0,1-2 0,-1 0 15,-4-1 0,4-2 0,2-3 0,1 0 16,10-6 0,-20 5 0,20-5 0</inkml:trace>
  <inkml:trace contextRef="#ctx0" brushRef="#br0">8105 10852 0,'0'-10'0,"0"10"0,0 0 0,0 0 0,0-11 16,0 11 0,0 0 0,-3-12 0,3 12 15,0-10 0,0 10 0,0-12 0,0 12 16,0-14 0,-2 5 0,2 9 0,-4-16 16,4 9 0,0 7 0,-3-14 0,1 8 15,2 6 0,0-12 0,0 12 0,0-11 16,0 11 0,0 0 0,-2-13 0,2 13 16,0 0 0,0 0 0,0-7 0,0 7 0,0 0 15,0 0 0,0 0 0,0 0 0,0 0 16,0 0 0,0 0 0,-10 35 0,8-17 15,0 15 0,-3-4 0,1 2 0,2-4 16,0 1 0,2-1 0,2-6 0,-4-4 16,4 3 0,0-1 0,0-3 0,3 2 15,1 1 0,4-5 0,1-1 0,-6-1 16,7 2 0,1-3 0,2-3 0,-3-2 16,2 0 0,-2-3 0,3 1 0,-1-4 15,-1 0 0,-13 0 0,24-1 0,-7-7 16,2 2 0,-3-3 0,-2-3 0,-1 0 15,3-4 0,-5 1 0,1-4 0,2 2 16,0-10 0,1-1 0,-4 0 0,1-1 16,-3 6 0,-2 2 0,0 3 0,-2 0 0,-1 2 15,-2-3 0,3 3 0,-1-1 0,-4 1 16,2 1 0,1 5 0,-1 0 0,-2-1 16,3 3 0,-3-1 0,0-1 0,0 10 15,2-14 0,-2 6 0,0 8 0,0-15 0,0 15 16,0-12 0,0 12 0,0-9 0,0 9 15,0 0 0,-2-9 0,2 9 16,0 0 0,0 0 0,0 0 0,0-10 0,0 10 16,0 0 0,0 0 0,0 0 0,0 0 15,-10 39 0,8-21 0,0 1 0,-3 12 16,3-5 0,-2 3 0,2-2 0,-4-5 16,9 9 0,-3-6 0,0-5 0,0-1 15,-3-1 0,3 1 0,0-4 0,-2 2 16,4 0 0,-2 0 0,0-5 0,0 0 15,0-2 0,3 1 0,-3-1 0,0-2 16,0-8 0,3 17 0,-1-9 0,0 2 16,-2-2 0,0-8 0,4 11 0,-4-11 0</inkml:trace>
  <inkml:trace contextRef="#ctx0" brushRef="#br0">8699 10579 0,'0'-11'0,"0"11"16,0 0 0,0 0 0,4-12 0,-4 12 15,0 0 0,0 0 0,0 0 0,0-8 16,0 8 0,0 0 0,0 0 0,0 0 15,0 0 0,0 0 0,0 0 0,2-10 16,-2 10 0,0 0 0,0 0 0,0 0 16,0 0 0,0 0 0,0 0 0,0 0 0,0 0 15,0 0 0,0 0 0,0 0 16,47 22 0,-28-9 0,8 5 0,7-1 16,-2 1 0,0 0 0,2 4 0,0-6 0,-2 2 15,2-1 0,0 0 0,-4-4 0,4 3 16,-4 0 0,-7-4 0,-4-5 0,-6 4 15,1-6 0,-3 2 0,-2-1 0,1-2 16,-4 3 0,-6-7 0,14 6 16,-8-2 0,-6-4 0,10 4 0,-10-4 0,9 5 15,-9-5 0,0 0 0,0 0 0,9 6 16,-9-6 0,0 0 0,0 0 0,0 0 16,0 0 0,7 6 0,-7-6 0,0 0 15,0 0 0,0 0 0,0 0 0,-16 12 0,-3-2 16,-5 9 0,-6 2 0,-2 1 15,-5 1 0,3-1 0,0 1 0,2 0 0,0-3 16,2 2 0,5-3 0,-2 1 0,7-3 16,-8 2 0,5-1 0,3-4 0,4-3 15,3-1 0,1-2 0,1-4 0,-1 3 16,3-1 0,2-2 0,7-4 0,-18 6 16,13-1 0,5-5 0,-13 5 0,13-5 15,-10 4 0,10-4 0,0 0 0,-13 5 0,13-5 16,0 0 0,0 0 0,-11 5 0,11-5 15,0 0 0,0 0 0,0 0 0,0 0 16,-14 4 0,14-4 0,0 0 16,0 0 0,0 0 0,0 0 0,0 0 0,0 0 15,0 0 0,-11 4 0,11-4 0,0 0 16,0 0 0,0 0 0,-15 7 0,15-7 16</inkml:trace>
  <inkml:trace contextRef="#ctx0" brushRef="#br0">10262 11190 0,'0'0'0,"0"-9"16,0 9 0,2-8 0,-2 8 0,0-11 0,0 11 15,2-12 0,1 6 0,-3-2 0,0 0 16,0 0 0,3 1 0,-3 7 0,2-14 16,-2 5 0,0 1 0,0-1 0,2 0 15,-2 1 0,2 0 0,1-2 0,-1-1 0,-2 2 16,2 0 0,0 0 0,0 2 15,1-4 0,-1 5 0,0-3 0,-2 1 0,2 2 16,-2 6 0,2-12 0,-2 12 0,4-8 16,-4 8 0,0 0 0,2-6 15,-2 6 0,0 0 0,0 0 0,0 0 0,4 22 16,-4-6 0,0 3 0,2 2 0,-4-1 16,2 9 0,-2-5 0,6-3 0,-6-7 15,4 1 0,-2-6 0,0 2 0,3-2 16,-3-1 0,2-2 0,-2-6 0,0 10 15,0-10 0,2 9 0,-2-9 0,0 0 0,0 0 16,0 0 0,0 0 0,43-25 16,-10 2 0,-1-4 0,2-6 0,13-11 0,-10 6 15,13-8 0,-14 10 0,-4 3 0,0 2 16,2 3 0,-4 0 0,-5 6 0,0 0 16,-4 5 0,-7 5 0,0 2 0,-5-1 15,-3 2 0,5 4 0,-5 1 0,-2 0 0,1 0 16,-5 4 0,6-6 0,-6 6 0,0 0 15,0 0 0,0 0 0,0 0 16,0 0 0,0 0 0</inkml:trace>
  <inkml:trace contextRef="#ctx0" brushRef="#br0">10285 11315 0,'0'0'0,"0"0"0,0 0 16,0 0 0,0 0 0,0 0 0,0 0 15,0 0 0,0 0 0,0 0 0,0 0 16,0 0 0,0 0 0,0 0 0,0 0 0,0 0 15,0 0 0,0 0 0,0 0 16,0 0 0,0 0 0,0 0 0,0 0 16,0 0 0,0 0 0,0 0 0,0 0 0,23 8 15,-19 2 0,3 6 0,-3 1 16,3 2 0,-4-3 0,4 0 0,-3 1 0,1 0 16,-1-5 0,1 0 0,-1-2 0,-1-2 15,-1 1 0,5-1 0,-5-2 0,-2-6 16,11 11 0,-1-7 0,-10-4 0,18 1 15,-6 2 0,8-10 0,14-3 0,3-2 16,-3-7 0,0-1 0,3-5 0,-1-4 0,17-12 16,-15 10 0,-2 1 0,1 4 15,0-2 0,-5 1 0,0 2 0,-5-1 0,0 4 16,-4 1 0,-5 3 0,-2 3 0,-2 2 16,-3 3 0,0-1 0,-1 2 0,-3 1 15,-3 4 0,0-2 0,4 2 0,-8 4 16,7-9 0,-7 9 0,4-4 0,-4 4 15,5-7 0,-5 7 0,0 0 0,0 0 16,0 0 0,0 0 0,0 0 0,0 0 16,0 0 0,0 0 0</inkml:trace>
  <inkml:trace contextRef="#ctx0" brushRef="#br0">1306 13522 0,'-2'-15'0,"-1"8"0,3-2 15,0 9 0,0-19 0,-2 11 0,2 0 16,0-2 0,-2 2 0,2 8 0,0-17 16,0 8 0,0 9 0,2-13 0,-2 4 0,0 9 15,0-10 0,0 10 0,0 0 16,-2-12 0,2 12 0,0 0 0,0 0 16,-2-9 0,2 9 0,0 0 0,0 0 0,0 0 15,0 0 0,0 0 0,-7 33 0,3-13 16,-1 0 0,2-2 0,-1 3 0,2-1 15,-3-1 0,1 1 0,2 1 0,-3-3 16,5 3 0,-2-3 0,0 1 16,-2 0 0,4-3 0,0-2 0,-4-4 0,4-1 15</inkml:trace>
  <inkml:trace contextRef="#ctx0" brushRef="#br0">1414 13394 0,'0'0'0,"0"0"0,0 0 0,0 0 16,0 0 0,0 0 0,0 0 0,0 0 16,0 0 0,8 40 0,-8-24 0,0 2 15,0 1 0,0 1 0,3-1 0,-1-1 0,2 1 16,-1 1 0,0-1 0,1-1 0,-2 1 15,0-3 0,3-1 0,1-1 0,-6-3 16,5-1 0,-5-10 0</inkml:trace>
  <inkml:trace contextRef="#ctx0" brushRef="#br0">1418 13039 0,'-9'-13'16,"3"3"0,-7 2 0,13 8 0,-15-11 16,15 11 0,-19-3 0,19 3 0,0 0 0,-38 3 15,19 2 0,-1 3 0,-13 8 0,2 5 16,4 1 0,-3 6 0,3 3 0,-1 1 16,-13 20 0,14-8 0,4-6 0,-6 24 15,-1-6 0,11-10 0,6-4 0,2-2 16,3 2 0,4-1 0,2-2 0,2 0 0,2-2 15,7 2 0,3-2 0,3-3 0,4 2 16,6-4 0,0-3 0,2 0 16,5-2 0,1-6 0,1-1 0,6-6 0,-5-4 15,1 1 0,3-5 0,2-4 16,-5-4 0,1-4 0,-3 0 0,-2-5 0,0-5 16,-3-1 0,-3-7 0,-1-1 0,-2-6 15,-1 0 0,-3-6 0,-5 0 0,-3-2 16,-5 0 0,1-3 0,-5 2 0,2 4 15,-4-2 0,-4 3 0,-2 2 0,1 0 16,-4 2 0,0 6 0,2 6 0,0 2 16,-1-2 0,-2 3 0,-1 0 0,-10-12 0,10 11 15,-6 0 0,6 3 0,-2-2 16,-1 0 0,-2 4 0,4-2 0,-1 1 0,-1 1 16,-2 2 0,5-2 0,-5 2 0,5 1 15,-1 1 0,3 2 0,0 1 0,9 5 16,-18-9 0,9 6 0,9 3 0,-17-5 15,17 5 0,0 0 0,0 0 0,-29 5 0</inkml:trace>
  <inkml:trace contextRef="#ctx0" brushRef="#br0">3199 13292 0,'-4'-7'0,"4"7"16,-2-10 0,2 10 0,-3-7 0,3 7 0,0 0 15,0 0 0,0 0 0,0 0 16,0 0 0,0 0 0,-16 34 0,7-4 0,-5 4 16,1 0 0,-2 4 0,2-2 0,0 2 15,-3-6 0,0 4 0,2-4 0,1-3 16,3-4 0,1-7 0,2-1 0,1-3 16,0-3 0,2-2 0,-1 0 0,1-3 15,4-6 0,-4 11 0,4-11 0,0 0 0,0 0 16,0 0 0,0 0 0,0 0 0,2-31 15,9 2 0,-1-4 0,-1-4 0,4 0 16,-1-2 0,1 3 0,1 2 0,-3-1 16,-2 5 0,1 0 0,-6 8 0,5 6 15,-7-1 0,5 3 0,-5 3 0,4 3 16,-2-2 0,0 3 0,1-1 0,-1-1 16,1 4 0,-5 5 0,6-10 0,-6 10 15,10-7 0,-10 7 0,0 0 0,13 0 16,-13 0 0,17 10 0,-8-3 0,2 5 15,3 2 0,-1 1 0,-1 4 0,6 6 16,-2-3 0,-5-4 0,4 11 0,-4-6 16,0-7 0,-2 0 0,-2 1 0,0 1 0,-1-3 15,2-1 0,-4 1 0,-1-3 0,-1-2 16,-2-1 0,0-1 0,0-8 0,-5 14 16,1-10 0,4-4 0</inkml:trace>
  <inkml:trace contextRef="#ctx0" brushRef="#br0">3254 13625 0,'-16'-5'0,"3"0"0,1-2 0,0 1 0,4 2 15,0-3 0,8 7 0,-13-8 0,6 3 16,1 0 0,6 5 0,-10-10 0,10 10 16,-7-8 0,7 8 0,-7-7 0,7 7 15,-2-8 0,2 8 0,0 0 16,0 0 0,5-10 0,-5 10 0,11-8 16,-1 4 0,5-2 0,6 1 0,-1 3 0,17-1 15,-5 3 0,-6-5 0,9-1 0,0 4 16</inkml:trace>
  <inkml:trace contextRef="#ctx0" brushRef="#br0">3815 13399 0,'0'0'0,"-4"-12"0,1 5 15,3 7 0,-7-12 0,2 8 0,5 4 16,-11-11 0,7 6 0,4 5 0,-17-7 15,9 5 0,8 2 0,-17-4 0,17 4 16,-20 1 0,2 4 0,-2 2 0,-8 11 0,1-2 16,-5 2 0,2 2 0,9-4 15,-2 4 0,6 0 0,2-5 0,7 1 16,-1-4 0,-1 5 0,1-2 0,5-3 16,-1-2 0,3 0 0,2 1 0,0-3 15,0-8 0,7 15 0,-1-9 0,3-2 16,8 2 0,1-2 0,0-2 0,3-2 15,-4 0 0,4-4 0,2-2 0,-3 0 0,-1-5 16,0-1 0,6-10 0,-5-1 0,1-2 16,-6 2 0,-1-5 0,-3 0 0,-2-2 15,-3 8 0,0-7 0,-4 2 0,-2-4 16,-2 8 0,0 1 0,2 4 0,-2 1 16,0-2 0,-1 5 0,0 0 0,1 2 0,0 1 15,-1 2 0,3 1 0,0 8 0,-6-14 16,6 9 0,0 5 0,-5-11 0,5 11 15,-2-6 0,2 6 0,0 0 0,0 0 16,0 0 0,0 0 0,0 0 0,-18 14 16,9 4 0,-2 11 0,-1 2 0,1-2 15,-1 4 0,3 0 0,-2-1 0,1 1 16,1 0 0,5-2 0,-5 2 0,4 0 16,0-5 0,3-3 0,0-2 0,-1-4 15,3-1 0,5 1 0,-3-1 0,3-1 16,0-1 0,-1-4 0,1-1 0,1-5 15,1 0 0</inkml:trace>
  <inkml:trace contextRef="#ctx0" brushRef="#br0">3989 13396 0,'0'0'0,"-10"-6"0,10 6 0,-11-5 0,11 5 16,0 0 0,-17-3 0,17 3 0,-15 0 16,15 0 0,-19 6 0,8-2 15,2 0 0,-3 7 0,-3 2 0,1 1 0,1 2 16,0 1 0,-6 7 0,7-3 0,3-3 16,0-1 0,2-1 0,4 3 0,-1-1 15,1-1 0,3-1 0,3-3 0,-1-1 16,0-2 0,4-2 0,-2-2 0,0 0 15,5 1 0,1-3 0,-10-4 0,18 4 0,-7-4 16,-11 0 0,21-4 0,-7-4 16,1-1 0,-1-3 0,-3-3 0,1-3 0,-3-1 15,2-9 0,0-3 0,-6-1 0,0-2 16,-3-1 0,3 2 0,-5 2 0,0 1 16,-2 7 0,-1 1 0,1 3 0,2 0 15,-2 2 0,-1 2 0,3-2 0,-5 1 16,5 4 0,-2 1 0,0 1 0,0 4 15,2 6 0,0-15 0,0 15 0,-5-9 0,5 9 16,0 0 0,0 0 0,0 0 16,0 0 0,0 0 0,0 0 0,0 0 0,-14 35 15,8-14 0,1 13 0,-2 0 16,5-1 0,-2-2 0,2 2 0,-1-3 16,3-5 0,0-3 0,0-1 0,3-2 0,1 0 15,0 1 0,1-2 0,-1-3 16,5 2 0,-1-3 0,1-2 0,-1-3 0,2-4 15,-1 2 0,-2-3 0,-7-4 0,16 4 16,-16-4 0</inkml:trace>
  <inkml:trace contextRef="#ctx0" brushRef="#br0">4100 13336 0,'0'0'0,"0"0"16,0 0 0,9 28 0,-2-10 0,-7 0 16,0 2 0,2 0 0,1 0 0,1 9 15,-4-6 0,2-5 0,-2 0 0,0-3 16,3-3 0,-3 3 0,2-5 0,0-2 16,-2 1 0,0-9 0,2 16 0,0-8 15,-2-8 0,0 8 0,0-8 0</inkml:trace>
  <inkml:trace contextRef="#ctx0" brushRef="#br0">4098 13156 0,'0'0'0,"0"0"16,0 0 0,0 0 0,0 0 0,-3-6 16,3 6 0,0 0 0,0 0 0,0 0 15,0 0 0,0 0 0,0 0 0,0 0 16,0 0 0,0 0 0</inkml:trace>
  <inkml:trace contextRef="#ctx0" brushRef="#br0">4382 13037 0,'3'-12'0,"2"1"0,-3 2 16,-2 9 0,5-15 0,-5 15 0,4-10 16,-4 10 0,2-9 0,-2 9 0,0 0 15,0 0 0,0 0 0,0 0 0,0 0 16,0 0 0,-9 60 0,5-26 0,-4-1 15,0 6 0,1 3 0,0-1 0,-5 0 16,6 0 0,4 0 0,-1-4 0,-3 3 16,3-4 0,-2-3 0,3 0 0,2-2 0,-5-9 15,5 1 0,3-6 0,-3-1 0,0 1 16,-3-6 0,1 0 0,0-5 0,2-6 16,-7 6 0</inkml:trace>
  <inkml:trace contextRef="#ctx0" brushRef="#br0">4212 13547 0,'-2'-9'16,"2"9"0,0 0 0,4-12 0,-4 12 15,5-8 0,1 2 0,1 1 0,-7 5 16,18-7 0,-9 2 0,-9 5 0,28-6 16,-12 4 0,2 0 0,1-3 0,-2 4 15,-17 1 0,25-5 0,-15 3 0,1-2 0,-2 0 16,-9 4 0</inkml:trace>
  <inkml:trace contextRef="#ctx0" brushRef="#br0">4537 13317 0,'0'0'0,"0"0"0,5-7 15,-5 7 0,0 0 0,0 0 0,0 0 16,0 0 0,0 0 0,0 0 0,12 25 16,-10-8 0,0-1 0,1 3 0,1-3 0,0 2 15,-4 3 0,3-3 0,0 1 0,1-3 16,-2 1 0,1 1 0,-1-4 0,0 5 15,0-7 0,0-1 0,-2-3 0,0-8 16,0 12 0</inkml:trace>
  <inkml:trace contextRef="#ctx0" brushRef="#br0">4581 13243 0,'0'0'0,"0"0"0,0 0 15,0-15 0,0 15 0,0 0 16,0 0 0,0 0 0,0 0 0</inkml:trace>
  <inkml:trace contextRef="#ctx0" brushRef="#br0">4743 13284 0,'0'0'0,"0"0"16,11 8 0,-11-8 0,2 16 0,4 3 16,-4 1 0,2 9 0,-1-5 0,-1-1 15,0-2 0,-2-3 0,0 0 16,2 2 0,-2-2 0,5-4 0,-3-2 0,0 1 16,0-5 0,-2 2 0,3-3 0,-3-7 15,5 12 0,-5-12 0,0 0 0,9 8 16,-9-8 0,0 0 0,0 0 0,0 0 15,23-16 0,-14 3 0</inkml:trace>
  <inkml:trace contextRef="#ctx0" brushRef="#br0">4919 13374 0,'4'-10'0,"-1"2"15,-3 8 0,4-15 0,-4 15 0,4-10 16,-4 10 0,5-10 0,-5 10 0,2-9 16,-2 9 0,0 0 0,3-8 0,-3 8 15,0 0 0,0 0 0,0 0 0,0 0 16,0 0 0,0 0 0,0 0 0,0 0 15,-14 35 0,7-16 0,-5 10 0,-1-4 0,2-1 16,-1-4 0,5 0 0,-1-1 16,-2-2 0,5-2 0,-1 0 0,4 0 0,-1-3 15,1-6 0,0 5 0,2-11 16,4 9 0,-4-9 0,0 0 0</inkml:trace>
  <inkml:trace contextRef="#ctx0" brushRef="#br0">5199 13256 0,'0'0'0,"0"0"0,7-5 0,-7 5 15,0 0 0,0 0 0,0 0 0,0 0 16,0 0 0,0 0 0,0 0 0,0 0 16,0 28 0,-4-9 0,-1-3 0,-5 5 15,6-4 0,0 1 0,-1 0 0,-4 11 16,2-8 0,2-3 0,-1 0 0,-1-1 15,0-1 0,0-4 0,2 1 0,1-3 16,0-1 0</inkml:trace>
  <inkml:trace contextRef="#ctx0" brushRef="#br0">5227 12938 0,'-2'-16'0,"-1"6"16,3 10 0,-3-18 0,3 18 0,3-7 0,-3 7 16,0 0 0,0 0 0,0 0 0,7-9 15,-7 9 0,0 0 0,0 0 0,0 0 16,0 0 0</inkml:trace>
  <inkml:trace contextRef="#ctx0" brushRef="#br0">5562 12755 0,'0'0'0,"0"0"0,5-9 16,-5 9 0,0 0 0,0 0 15,0 0 0,0 32 0,-3-11 0,-4 14 0,0 3 16,3 4 0,-5-2 0,-1 3 16,-5 22 0,6-16 0,-3-8 0,3 0 0,2 0 15,-2 2 0,2-8 0,3 0 0,-1-2 16,1-2 0,-1-6 0,3-5 0,0-4 15,-1-1 0,-2-5 0,3-2 0,0-3 16</inkml:trace>
  <inkml:trace contextRef="#ctx0" brushRef="#br0">5314 13288 0,'-3'-9'0,"3"9"16,0 0 0,0 0 0,0 0 0,5-11 0,-5 11 15,0 0 0,0 0 0,13-1 0,-13 1 16,0 0 0,23 1 0,-23-1 16,18 7 0,-6-5 0,-1 0 0,-2 3 0,-9-5 15,29 4 0</inkml:trace>
  <inkml:trace contextRef="#ctx0" brushRef="#br0">5747 13152 0,'0'0'16,"0"0"0,0 0 0,0 0 0,0 0 0,0 0 15,0 0 0,0 0 0,0 0 0,20 16 16,-20-16 0,6 11 0,0-5 0,-6-6 16,6 10 0,-6-10 0,12 10 0,-8-3 15,-4-7 0,16 5 0,-16-5 0,14 4 16,-14-4 0,0 0 0,25-4 0,-25 4 15,16-5 0,-7-2 0,-9 7 0,11-14 16,-6 8 0,-5 6 0,12-10 0,-12 10 16,6-9 0,-6 9 0,7-6 0,-7 6 15,0 0 0,0 0 0,0 0 0,0 0 16,10 25 0,-10 6 0,2 6 0,-2 2 16,0 27 0,-5-4 0,5 1 0,3 2 15,-6 2 0,6-4 0,-1-14 0,0-5 0,0-1 16,-2-4 0,3 1 0,3-4 0,-1 1 15,-5 0 0,0-3 0,-3 4 0,3-6 16,0 6 0,-2-8 0,-4 3 0,1-9 16,-5 5 0,1-4 0,3-6 0,-3-3 15,-1-1 0,1-5 0,-2 0 0,1-2 16,-1-4 0,3 0 0,-4-1 0,-4 1 16,16-4 0,-27-4 0,16-3 0,-1-5 0,3-6 15,-2-13 0,1-6 0,3-2 0,7-23 16,0 10 0,9-11 0,5 2 0,-3 11 15,10-9 0,-5 11 0,2 7 0,3 2 16,1 2 0,1 2 0,3 2 16,-1 5 0,2-1 0,-2 4 0,0-2 0,2 3 15,5 1 0</inkml:trace>
  <inkml:trace contextRef="#ctx0" brushRef="#br0">6964 13136 0,'0'0'0,"0"0"16,0 0 0,0 0 0,0 0 0,0 0 0,-43 8 15,18 10 0,-5 3 0,-2 4 0,7 1 16,0 7 0,0-2 0,7-1 0,-1 3 16,2-2 0,5-2 0,3-4 0,4-4 15,3-3 0,2-1 0,0 0 16,7 0 0,-1-2 0,4-3 0,4 0 0,2-4 16,2 0 0,0-4 0,4-1 0,-1-3 15,13-4 0,-2-7 0,0-1 0,-2-6 16,-1-3 0,-3-4 0,-3-6 0,0 1 15,-8-4 0,-4 0 0,-1-3 0,-5 0 16,-1 5 0,-4-1 0,-2 7 0,0 6 16,-1 6 0,3-3 0,0 5 0,-2 3 0,2 9 15,-2-15 0,2 15 0,-2-7 0,2 7 16,0 0 0,0 0 0,0 0 0,0 0 16,-10 37 0,8-18 0,-3 10 0,3 1 15,0 0 0,2 2 0,0-5 0,2-5 16,-4 9 0,4-8 0,3-1 0,-3-3 15,0-1 0,2-4 0,4 3 0,-1-2 16,-3-4 0,3 0 0,1-7 0,2 2 16,1-4 0,8-2 0,-1-8 0,16-7 0</inkml:trace>
  <inkml:trace contextRef="#ctx0" brushRef="#br0">7637 12950 0,'0'0'0,"5"-10"0,-5 10 15,0 0 0,0 0 0,0 0 0,0 0 16,0 0 0,-18 57 0,8-25 0,-1 1 16,-1-1 0,-1 3 0,4 0 0,-1 0 0,-1 0 15,2-1 0,3 0 0,-9-5 16,9-4 0,-1-5 0,3-2 0,-4-1 0,-1-1 16,7-3 0,-2-3 0,-3-2 0,-1 1 15,8-9 0,-13 7 0,13-7 0,-11 2 16,11-2 0,0 0 0,-27-22 0</inkml:trace>
  <inkml:trace contextRef="#ctx0" brushRef="#br0">7359 13327 0,'-7'-25'16,"3"2"0,2 3 0,-4 2 0,6 3 16,-2 2 0,2 4 0,0 9 0,-4-16 15,4 16 0,0-11 0,0 11 0,0 0 16,4-9 0,-4 9 0,0 0 0,0 0 16,0 0 0,0 0 0,0 0 0,44 20 15,-33-7 0,6-1 0,-4 1 0,3 2 0,-3-1 16,6-1 0,-6 0 0,4 4 15,-4-3 0,2-3 0,0 1 0,-6-2 16,3-2 0,-4-2 0,1 1 0,-9-7 0,19 6 16,-19-6 0,18 0 0,-18 0 0,18-6 15,-5-4 0,2-3 0,-9-2 0,9 1 0,-9-6 16,1 1 0,2 0 0,-3 2 16,0-1 0,-2 2 0,0 2 0,-1 4 15,-1-1 0,0 3 0,-2 8 0,4-14 0,-4 14 16,3-15 0,-3 15 0,2-10 0,-2 10 15,0 0 0,0 0 0,8-6 0,-8 6 16,0 0 0,0 0 0,0 0 0,11 27 16,-7-19 0,0 10 0,4-1 15,-4 1 0,3 1 0,-5-2 0,3 1 0,-1 0 16,-2-1 0,6-1 0,-6-2 0,0-2 16,3-3 0,-3 2 0,0-3 0,-2-8 15,2 10 0,-2-10 0</inkml:trace>
  <inkml:trace contextRef="#ctx0" brushRef="#br0">7883 12965 0,'0'-11'0,"0"11"0,0 0 15,0 0 0,7-9 0,-7 9 0,0 0 16,10-5 0,-10 5 0,0 0 0</inkml:trace>
  <inkml:trace contextRef="#ctx0" brushRef="#br0">8032 13000 0,'2'10'0,"-2"-10"16,0 0 0,-7 21 0,0-6 0,0-3 15,1 3 0,-1 2 0,0 0 16,4 2 0,-3-4 0,3 2 0,-1 2 0,2-3 15,0 3 0,4-3 0,0 2 0,0-3 16,5 1 0,-3-4 0,6-1 0,-3-3 16,1-2 0,-1 1 0,3-4 0,-1 4 0,-9-7 15,21 5 0,-21-5 0,19 0 0,-19 0 16,0 0 0,24-5 0,-16-2 0,-8 7 16,10-12 0,-8 4 0,3 0 0,-5 8 15,-2-28 0,-1 15 0,-1-6 0,0 7 16,-4 0 0,-1-5 0,0 3 0,-1-1 15,2 5 0,-1-1 0,2 2 0,2 2 0,5 7 16,-11-14 0,6 6 0,5 8 16,-4-13 0,4 13 0,-2-12 0,2 12 15,0 0 0,6-17 0,1 12 0,0-4 16,-7 9 0,18-10 0,-11 6 0,3-2 16,-10 6 0,20-5 0,-2 1 0,-5 2 0,-13 2 15,28 0 0,-28 0 0,27 9 16,-10-5 0,-6 2 0,4 2 0,0 3 15,-4 0 0,3 4 0,-1-1 0,-4 1 0,3 1 16,-3 0 0,4 14 0,1-8 0,-5-3 16,-2-1 0,0 1 0,-2-4 0,1 6 0,-3-2 15,-1-4 0,0 1 0,-2-3 0,0-4 16,0 2 0,0-5 0,0-6 16,0 12 0,0-12 0,0 0 0,-4 9 0,4-9 15,0 0 0,0 0 0,0 0 0,0 0 16,2-35 0,0 16 0,2-2 0,6-9 15,1 0 0,0 2 0,1 4 0,-3 3 16,0 5 0,3 1 0,-3 0 0,2 3 16,-1 2 0,1 2 0,3-2 0,-3 3 0,0 3 0,-11 4 15,25 0 0,-25 0 16,21 4 0,-21-4 0,25 13 0,-9-3 16,-2 2 0,-5 3 0,0-1 0,-3 1 15,2 3 0,-6-1 0,0-3 0,-2 1 0,3 0 16,-6 4 0,3-6 0,-2-1 0,-2-2 15,1-1 0,3-9 0,-5 13 16,1-9 0,4-4 0,0 0 0,-7 9 0,7-9 16,0 0 0,0 0 0,0 0 0,-11-22 15,11 5 0,2-1 0,0-2 0,3 1 16,4-13 0,3 3 0,-3 7 0,-1 4 16,1 6 0,1-3 0,3 3 0,-4 3 15,-1 6 0,-8 3 0,20-7 0,-20 7 0,29 7 16,-17-4 0,4 8 0,-2-1 0,-3 0 15,0 4 0,3-1 0,-3 2 0,-2 0 16,3 2 0,-3-1 0,-5-1 0,4 4 16,-4-2 0,3 0 0,-5-2 15,0 2 0,-4-3 0,4-4 0,-4 1 16,2-11 0,-2 18 0,2-10 0,0-8 0,0 0 16,-9 12 0</inkml:trace>
  <inkml:trace contextRef="#ctx0" brushRef="#br0">9094 13224 0,'0'0'0,"10"-8"0,-10 8 0,0 0 16,0 0 0,0 0 0,0 0 0,4-7 16,-4 7 0,0 0 0,0 0 0,0 0 15,0 0 0,0 0 0</inkml:trace>
  <inkml:trace contextRef="#ctx0" brushRef="#br0">9195 13392 0,'0'0'16,"2"7"0,-2-7 0,0 0 0,0 0 0,0 0 16,0 0 0,0 0 0,0 0 0,0 0 15,0 0 0,0 0 0,0 0 16,0 0 0,0 0 0,0 0 0,0 0 0,0 0 15,0 0 0</inkml:trace>
  <inkml:trace contextRef="#ctx0" brushRef="#br0">3590 14185 0,'0'0'16,"0"0"0,0 0 0,0 0 0,0 0 15,0 0 0,0 0 0,0 0 0,0 0 0,0 0 16,49 11 0,-28-11 0,13 4 0,2-6 16,-2 4 0,6 2 0,-4-2 0,3 0 15,-1-2 0,1 0 0,0 0 0,4 0 16,1 0 0,-3 0 0,6-2 16,-3 2 0,1 2 0,1-4 0,0 0 0,2 2 15,-1-2 0,27-2 0,-6-2 0,-11 2 16,-12 0 0,4-3 0,21 1 0,-15-2 15,15-3 0,-1 1 0,-17 5 0,-5-2 16,0 1 0,1-1 0,0-1 0,0 4 16,22-1 0,-17-2 0,-6 3 0,-3 2 0,-1-2 15,3 2 0,-3-4 0,1 6 0,-3-2 16,0 0 0,0 2 0,0-5 0,2 4 16,-7-2 0,10 3 0,-5 0 0,1-6 15,-1 4 0,-1 2 0,2-2 0,-1-1 16,-1 3 0,2-5 0,1 3 0,-7 0 15,1-2 0,0 2 0,-1 2 0,1 0 16,1 0 0,-6-2 0,-5 2 0,-1 0 16,8 2 0,0-2 0,0 0 0,-6 0 15,-5 0 0,-3 0 0,5 0 0,7 0 0,-7-2 16,-2-1 0,0 3 0,-5 0 16,3-2 0,-1-1 0,-2-1 0,3 1 15,0-1 0,-1 2 0,-2-4 0,0-1 0,-2 3 16,5-1 0,-5 0 0,-2 1 15,-5 0 0,-9 4 0,15-7 0,-15 7 0,12-5 16,-12 5 0,0 0 0,11-4 0,-11 4 16,0 0 0,0 0 0,0 0 0,11-6 15,-11 6 0</inkml:trace>
  <inkml:trace contextRef="#ctx0" brushRef="#br0">10563 12985 0,'0'0'0,"0"0"16,0 0 0,0 0 0,0 0 0,0 0 16,0 0 0,0 0 0,0 0 0,0 0 15,0 0 0,7-3 0,-7 3 0,0 0 16,0 0 0,0 0 0,0 0 0,0 0 15,0 0 0,0 0 0,0 0 0,0 0 16,0 0 0,0 0 0,0 0 0,0 0 16,0 0 0,0 0 0,0 0 0,0 0 15,0 0 0,0 0 0,6-7 0,-6 7 16,0 0 0,0 0 0,0 0 0,0 0 16,0 0 0,6-6 0,-6 6 0,0 0 0,4-7 15,-4 7 0,0 0 0,5-5 0,-5 5 16,4-7 0,-4 7 0,2-5 0,-2 5 15,5-5 0,-5 5 0,0 0 0,2-11 16,-2 11 0,2-3 0,-2 3 0,0 0 16,5-6 0,-5 6 0,0 0 0,5-6 0,-5 6 15,0 0 0,0 0 0,2-9 16,-2 9 0,0 0 0,0 0 0,0 0 0,0 0 16,0 0 0,0 0 0,0 29 0,0-11 15,-2 15 0,0-8 0,-4 8 0,2-4 16,4-4 0,0-3 0,-2 9 0,2-6 15,0-5 0,2-2 0,0 1 0,3-2 16,0-2 0,2-2 0,-3-2 0,3-3 16,2 0 0,2 2 0,8-1 0,-8-4 15,2-1 0,-1-1 0,-1-2 0,0 2 0,1-3 16,6-3 0,-4 2 0,2-2 16,0-2 0,0 1 0,0-7 0,-5 3 15,1-4 0,-1 1 0,-2 2 0,1-4 0,-1 0 16,0-3 0,-3 2 0,2-1 0,-2 1 15,-3 2 0,1-5 0,-2 4 0,3 1 16,-5 0 0,2-4 0,1-1 0,-6 5 16,6 0 0,-3-1 0,0 3 0,0 0 0,0 10 15,0-15 0,0 7 0,0-3 16,0 4 0,0 7 0,2-15 0,-2 7 16,0 8 0,0-15 0,0 15 0,0-12 0,0 12 15,0-11 0,0 11 0,0-7 0,0 7 16,0 0 0,-2-10 0,2 10 0,0 0 15,0 0 0,0 0 0,0 0 0,0 0 16,0 0 0,0 0 0,0 0 0,0 0 0,0 0 16,-10 20 0,8-3 0,-2-1 15,1 2 0,1-1 0,0 3 0,-2 13 16,-2-4 0,6 2 0,-2-7 0,2-1 16,0-4 0,0 11 0,2-5 0,-2-4 15,0-4 0,0 3 0,3-4 0,-3 0 0,3-4 16,-3 0 0,0-1 0,0 0 0,0-3 15,0 1 0,2-2 0,-2 2 0,-2-1 16,2 1 0,0-2 0,0-7 0,0 17 16,2-10 0,-2 4 0,2-2 0,0-1 15,-2-8 0,2 10 0</inkml:trace>
  <inkml:trace contextRef="#ctx0" brushRef="#br0">11186 13153 0,'0'-9'0,"0"9"16,0 0 0,0 0 0,0 0 0,0 0 16,0 0 0,0 0 0,-3-8 0,3 8 0,0 0 15,0 0 0,0 0 0,0 0 16,0 0 0,17-8 0,-8 6 0,9-1 0,2-3 16,16-2 0,0 1 0,-5 2 0,4-2 15,-8 3 0,-5-2 0,-1 3 0,-2 2 16,-4-3 0,-4 4 0,1-3 0,-12 3 15,20-1 0,-20 1 0,14 0 0,-14 0 0,0 0 16,0 0 0,21 0 0,-21 0 16,0 0 0,9 5 0,-9-5 0,0 0 15,0 0 0,4 7 0,-4-7 0,0 0 16,0 0 0</inkml:trace>
  <inkml:trace contextRef="#ctx0" brushRef="#br0">11442 12971 0,'-8'-9'0,"8"9"0,0 0 15,0 0 0,-4-12 0,4 12 16,0 0 0,-5-5 0,5 5 0,0 0 0,-2-9 16,2 9 0,0 0 0,0 0 0,-2-10 15,2 10 0,0 0 0,-2-6 0,2 6 16,0 0 0,0 0 0,0 0 0,0 0 15,-7-8 0,7 8 0,0 0 0,0 0 16,0 0 0,0 0 0,0 0 0,0 0 0,-8 24 16,6-15 0,2-9 0,0 17 15,0 1 0,0-1 0,0 0 0,2 0 16,1 3 0,-1-3 0,1 1 0,-1 1 16,3-1 0,-3 0 0,2 1 0,3 0 15,-3-1 0,2-2 0,0 5 0,-1-6 0,-1 3 16,3-6 0,-3 1 0,-2-3 15</inkml:trace>
  <inkml:trace contextRef="#ctx0" brushRef="#br0">11690 13005 0,'0'0'15,"2"-11"0,-2 11 0,0 0 16,5-11 0,-5 11 0,0 0 0,4-10 15,-4 10 0,0 0 0,0 0 0,5-8 0,-5 8 16,0 0 0,0 0 0,0 0 0,0 0 16,0 0 0,29 15 0,-18-1 0,-1 0 15,-3 3 0,2 1 0,3 1 0,3 7 16,-1 1 0,-5-2 0,0-5 0,0-1 16,5 7 0,-3-3 0,-3-5 0,-2-1 15,3-1 0,-2-1 0,-3-3 0,-2 1 16,4-4 0,-2-1 0,1-1 0,-3 2 0,-2-9 15,4 7 0,-4-7 0,0 0 0,0 0 16</inkml:trace>
  <inkml:trace contextRef="#ctx0" brushRef="#br0">12130 12922 0,'0'0'0,"0"0"0,4-10 0,-4 10 16,0 0 0,0 0 0,0 0 0,3-11 0,-3 11 15,0 0 0,0 0 0,0 0 0,0 0 16,0 0 0,0 0 0,0 0 0,0 35 16,-5-19 0,-1 3 0,1 0 0,-7 9 15,-3 3 0,0 0 0,4-2 0,-1-7 16,-3 5 0,4-2 0,1-7 0,1-2 15,0 1 0,2-2 0,0-1 0,-2 0 0,5-2 16,-5-1 0,2-1 0,2-1 16,1-4 0,2 3 0,-3 1 0,3-3 0,0 3 15,2-9 0,-8 12 0,8-12 16</inkml:trace>
  <inkml:trace contextRef="#ctx0" brushRef="#br0">12591 13140 0,'0'0'16,"0"0"0,0 0 0,0 0 0,0 0 15,0 0 0,0 0 0,0 0 0,0 0 0,0 0 16,0 0 0,-9-9 0,9 9 0,0 0 16,0 0 0,0 0 0,0 0 0,0 0 15,0 0 0,0 0 0,0 0 0,0 0 16,0 0 0,0 0 0,0 0 0,0 0 16,0 0 0,0 0 0,0 0 0,0 0 15,0 0 0,0 0 0,0 0 0,0 0 16,0 0 0,0 29 0,-8-23 0,2 1 0,-3-1 15,-1-2 0,3 0 0,7-4 0,-17 8 16,9-6 0,8-2 0,-15 7 16,15-7 0,-11 1 0,11-1 0,0 0 0,0 0 15,0 0 0,0 0 0,0 0 16,0 0 0,0 0 0,0 0 0,0 0 0,0 0 16,0 0 0,0 0 0,0 0 0,0 0 15,0 0 0,0 0 0,0 0 0,0 0 16,0 0 0,0 0 0,0 0 0,0 0 15,0 0 0,0 0 0,0 0 0,0 0 16,0 0 0,0 0 0,0 0 0,0 0 0,0 0 16,0 0 0,0 0 0,0 0 0,0 0 15,0 0 0,0 0 0,0 0 0,0 0 16,0 0 0,0 0 0,0 0 0,0 0 16,0 0 0,0 0 0,0 0 0,15-20 15,-15 20 0,0 0 0,0 0 0,9-6 16,-9 6 0,0 0 0,0 0 0,19 2 15,-19-2 0,0 0 0,18 14 0,-13-8 16,-3 5 0,4 3 0,-3 6 0,-6-2 16,1 2 0,-4 8 0,-4-4 0,-8 4 15,2 0 0,-4-3 0,-5 0 0,-1-3 16,1 1 0,-2-3 0,-1 3 0,-2-2 16,2-7 0,-2 3 0</inkml:trace>
  <inkml:trace contextRef="#ctx0" brushRef="#br0">13145 12936 0,'0'-8'0,"0"8"0,0-8 16,0 8 0,0 0 0,0-10 0,0 10 0,0-7 16,0 7 0,2-9 0,-2 9 0,0 0 15,0 0 0,0 0 0,0 0 0,0 0 16,0 0 0,0 0 0,-4 34 0,-1-16 15,3 3 0,2 0 0,-3-1 0,3 11 0,-2-2 16,2-4 0,2-5 0,1-4 16,-1 0 0,3-1 0,-1-2 0,-2-1 0,5-4 15,-3 0 0,4-1 0,-6-3 0,3 1 16,-5-5 0,8 7 0,-8-7 0,11 2 16,-11-2 0,0 0 0,24-6 0,-18-1 15,2 3 0,1-4 0,2-5 0,1 2 16,3-2 0,-3-1 0,-5 1 0,4 2 15,-2 0 0,-2 3 0,0-1 0,-3 4 0,3-2 16,0 3 0,-2-1 0,-5 5 16,4-8 0,-4 8 0,14-1 0,-14 1 0,0 0 15,0 0 0,20 5 0,-13-1 16,0 3 0,0-3 0,2 2 0,0 0 16,-2 1 0,0-1 0,2 0 0,0 1 0,0-4 15,-4 4 0,4-3 0,0 0 0,-3 2 16,4-4 0,-1-1 0,-2 2 0,-7-3 15,14 2 0,-14-2 0,13-2 0,-6-1 16,-7 3 0,12-3 0,-3-3 0,-3 2 0,-1-5 16,2 4 0,0-2 0,-5-1 15,7-6 0,-5 1 0,2 1 0,-2-2 16,1-1 0,-1 3 0,-2-3 0,-2-1 0,5 1 16,-3 1 0,0 1 0,-2 4 0,0 0 15,0-2 0,0 11 0,0-15 0,-2 6 16,2 9 0,0-16 0,0 8 0,0 8 15,-2-12 0,2 12 0,-5-13 0,5 13 16,0-8 0,0 8 0,0 0 0,0-10 16,0 10 0,0 0 0,-2-8 0,2 8 15,0 0 0,0 0 0,0 0 0,-2-11 16,2 11 0,0 0 0,0 0 0,0 0 16,0 0 0,0-9 0,0 9 0,0 0 15,0 0 0,0 0 0,0 0 0,0 0 0,0 0 16,0 0 0,0 0 0,0 0 0,0 0 15</inkml:trace>
  <inkml:trace contextRef="#ctx0" brushRef="#br0">13818 12790 0,'0'0'15,"0"-8"0,0 8 0,0 0 0,0 0 16,-2-10 0,2 10 0,0 0 0,0 0 0,0 0 16,-4-9 0,4 9 0,0 0 15,0 0 0,-4-8 0,4 8 0,0 0 16,-2-9 0,2 9 0,-2-3 0,2 3 0,-5-8 15,5 8 0,0 0 0,-6-11 0,6 11 16,-5-3 0,5 3 0,-2-7 0,2 7 16,0 0 0,-8-8 0,8 8 0,0 0 15,0 0 0,-2-4 0,2 4 0,0 0 16,0 0 0,0 0 0,0 0 0,0 0 16,0 0 0,0 0 0,0 0 0,0 0 15,0 0 0,0 0 0,0 0 0,17 21 0,-2-9 16,-1-1 0,4 2 0,14 6 0,-2 0 15,1-2 0,-1 0 0,5 0 0,-1-4 16,0 1 0,-2 0 0,-10-4 0,1-2 16,9 5 0,-9-5 0,-4-2 0,-6 0 15,0-3 0,-3 0 0,-1 1 0,0-2 16,-9-2 0,12 5 0,-5-1 0,-7-4 16,6 1 0,-6-1 0,0 0 0,10 5 15,-10-5 0,0 0 0,9 4 0,-9-4 16,0 0 0,0 0 0,2 4 0,-2-4 15,0 0 0,0 0 0,-11 17 0,6-12 16,-2 3 0,-6 5 0,-1 0 0,-10 9 16,5-3 0,-4 3 0,-3 1 0,1 0 0,-1 1 15,-4-1 0,2-1 0,-1 3 0,-1-3 16,3 1 0,-1-2 0,1 0 0,1-1 16,6-3 0,2-7 0,5 0 0,-2 0 15,4-2 0,5 0 0,-2-3 0,1 1 16,3-1 0,4-5 0,-9 5 0,9-5 0,-7 4 15,7-4 0,0 0 0,-7 5 0,7-5 16,0 0 0,0 0 0,0 0 16,0 0 0,0 0 0,0 0 0,0 0 0,0 0 15,0 0 0,-25-11 0</inkml:trace>
  <inkml:trace contextRef="#ctx0" brushRef="#br0">10312 12856 0,'0'0'0,"0"0"0,11-8 0,-11 8 15,13-5 0,-13 5 0,0 0 0,13-5 16,-13 5 0,0 0 0,13-7 16,-13 7 0,0 0 0,14-6 0,-14 6 0,0 0 15,11-4 0,-11 4 0,0 0 0,0 0 16,0 0 0,14-4 0,-14 4 0,0 0 16,0 0 0,0 0 0,0 0 0,0 0 15,0 0 0,0 0 0,0 0 0,0 0 16,0 0 0,7 18 0,-16-1 0,-5 12 0,-6 0 15,-3 1 0,-4 3 0,-1-2 0,3 2 16,-3-2 0,4-2 0,1 0 0,-2 1 16,0-3 0,4-1 0,5-7 15,5-1 0,-1-5 0,1 1 0,2-2 16,4-5 0,-2 1 0,1 0 0,3-4 0,-1 3 16,4-7 0,-8 5 0,8-5 0,-2 7 15,2-7 0,-4 5 0,4-5 0,0 0 16,0 0 0,-5 7 0,5-7 0,0 0 15,0 0 0,0 0 0,0 0 0,0 0 0,0 0 16,0 0 0,0 0 0,0 0 16,9 5 0,-9-5 0,0 0 0,12 5 15,-12-5 0,11 3 0,-4-1 0,-7-2 0,14 3 16,-5 0 0,0 1 0,1-2 0,1 2 16,7 2 0,0 1 0,3 0 0,-3 2 15,2 0 0,12 4 0,-2-2 0,-7-1 16,-2 0 0,-1 1 0,1-4 0,10 6 15,4 0 0,-6-3 0,5 2 0,-2 2 16,2-2 0,-2 1 0,0 1 0,0-2 0,5 3 16,-7-2 0,4 3 0,-2 1 15</inkml:trace>
  <inkml:trace contextRef="#ctx0" brushRef="#br0">1639 14969 0,'0'0'16,"0"0"0,0 0 0,0 0 0,0 0 0,0 0 15,0 0 0,0 0 0,0 0 0,0 0 16,0 0 0,0 0 0,0 0 0,-15-11 15,15 11 0,0 0 0,0 0 0,0 0 16,0 0 0,0-13 0,0 13 0,0 0 16,0-12 0,0 12 0,2-14 0,-2 6 15,0 8 0,0-13 0,0 13 0,0-10 16,0 10 0,0 0 0,0-11 0,0 11 16,0 0 0,0 0 0,-2-9 0,2 9 15,0 0 0,0 0 0,0 0 0,0 0 16,-15 33 0,6-15 0,3 13 0,-1 2 15,-3 0 0,4 0 0,1-1 0,1 2 0,2-4 16,2-5 0,0-4 0,2-4 16,0 3 0,5-4 0,2 0 0,0 0 0,2 0 15,3-4 0,4 0 0,1-2 0,-4-1 16,6-1 0,-3-4 0,3 0 0,-3-2 16,2 0 0,-1-2 0,-4 0 0,2-2 15,-17 2 0,23-5 0,-12 1 0,-2 0 16,1 0 0,-10 4 0,11-11 0,-7 2 0,3 3 15,-2-2 0,0-2 0,-1 1 0,0 1 16,-1-3 0,-1 4 0,0-2 16,2-1 0,-4 2 0,0-3 0,0 3 15,3-3 0,-3 11 0,-3-16 0,3 6 16,0 2 0,0 8 0,-4-15 0,4 8 0,0 7 16,-4-11 0,4 11 0,-3-9 0,3 9 15,-4-7 0,4 7 0,0 0 0,0 0 16,0 0 0,-12-4 0,12 4 0,0 0 15,-11 15 0,6-6 0,-3 5 0,0 1 0,4-2 16,-1 3 0,1-4 0,4 5 16,-2-1 0,2-4 0,2 4 0,0-3 0,2-1 15,3 5 0,1-8 0,0 0 0,4 3 16,0-4 0,-1-1 0,7 1 0,-5-1 16,6-1 0,-6-5 0,2 4 0,-4-5 15,-11 0 0,36-5 0,-17 0 0,-4-2 16,1-3 0,-2-2 0,4-3 0,-7 1 15,10-11 0,-5-2 0,-2 1 0,-7 1 0,-1-6 16,1-1 0,-4-3 0,1 2 16,-4-2 0,0 2 0,0 0 0,-4-1 0,1 5 15,-2 3 0,3 4 0,-2 1 16,2 3 0,-3 1 0,3 1 0,-2-1 16,1 1 0,0 2 0,1 6 0,0-3 0,-1 5 15,3 6 0,-2-13 0,2 13 16,-4-8 0,4 8 0,0 0 0,0 0 0,0 0 15,0 0 0,-9 36 0,7-16 0,-3 13 16,0 4 0,1-1 0,1 0 0,3-4 16,0 4 0,0-2 0,3 1 0,-1-2 0,-2-2 15,2 0 0,0-4 0,1-7 16,-3-4 0,7 3 0,-3-4 0,-4-1 0,5 1 16,-1-6 0,1 2 0,-1-3 0,-1 0 15,4 1 0,-5-1 0,-2-8 0,11 14 16,-6-8 0,-5-6 0,9 8 0,-9-8 15,7 3 0,-7-3 0</inkml:trace>
  <inkml:trace contextRef="#ctx0" brushRef="#br0">2166 15267 0,'-7'-8'0,"7"8"0,-4-9 0,4 9 0,-5-6 16,5 6 0,-2-8 0,2 8 0,0 0 15,2-11 0,-2 11 0,7-12 0,-1 6 16,9-6 0,2 1 0,2 4 0,13-8 16,-5 2 0,5 4 0,2 2 0,0 2 15,-2-2 0,-2 3 0,-7 0 0</inkml:trace>
  <inkml:trace contextRef="#ctx0" brushRef="#br0">3065 15047 0,'0'0'0,"2"-14"16,-2 14 0,0 0 0,0 0 0,0 0 0,0 0 16,0 0 0,0 0 0,0 0 15,0 0 0,0 0 0,-7 38 0,4-9 16,-5-1 0,3-3 0,1-4 0,2 0 0,2-1 15,0-5 0,0 3 0,0-2 16,2-1 0,0-5 0,2 0 0,-1 1 0,-3-11 16,8 12 0,0-6 0,-8-6 0,13 7 15,-13-7 0,21 0 0,-21 0 0,0 0 16,30-9 0,-21 5 0,6-6 0,-1 0 16,0-3 0,-2 3 0,-1-5 0,-2 1 15,0 4 0,0-5 0,-2 1 0,-1-2 16,4 3 0,-5 1 0,1-5 0,-1 4 15,-1 1 0,0 5 0,0-1 0,-4 8 16,6-15 0,-6 15 0,0-13 0,0 13 16,5-5 0,-5 5 0,0 0 0,0 0 0,4-9 15,-4 9 0,0 0 0,0 0 0,0 0 16,0 0 0,0 0 0,13 23 0,-13-23 16,10 15 0,-3-7 0,-3-2 0,3 2 15,0 0 0,-2 1 0,4-6 0,-9-3 16,23 15 0,-6-9 0,-5 1 0,0-4 15,-12-3 0,20 2 0,-20-2 0,18 2 16,-18-2 0,0 0 0,25-4 0,-25 4 16,12-5 0,-12 5 0,11-13 0,-8 6 15,-3 7 0,4-13 0,0 4 0,-4-2 0,0 11 16,-2-18 0,0 8 0,0-1 16,0 2 0,2 9 0,-7-19 0,5 11 0,-3 0 15,5 8 0,-7-17 0,2 9 0,3 1 16,2 7 0,-7-11 0,7 11 0,-6-13 15,4 9 0,2 4 0,0 0 0,-8-10 16,8 10 0,0 0 0,0 0 0,-4-9 16,4 9 0,0 0 0,0 0 0,0 0 0,0 0 15,0 0 0,0 0 0,0 0 16,0 0 0,0 0 0,0 0 0,0 0 0</inkml:trace>
  <inkml:trace contextRef="#ctx0" brushRef="#br0">3609 15043 0,'0'0'0,"0"0"0,0 0 0,0 0 16,0 0 0,0 0 0,0 0 0,0 0 15,0 0 0,0 0 0,0 0 0,0 0 0,0 0 16,26-2 0,-26 2 0,0 0 0,27-7 15,-27 7 0,23-1 0,-23 1 16,30-3 0,-15 2 0,6 1 0,-5 1 0,0-1 16,-16 0 0,23 3 0</inkml:trace>
  <inkml:trace contextRef="#ctx0" brushRef="#br0">3719 15211 0,'-9'6'0,"9"-6"0,0 0 0,0 0 16,0 0 0,0 0 0,0 0 0,0 0 16,0 0 0,0 0 0,0 0 0,48-14 15,-32 7 0,2 3 0,1-2 0,-2 4 16,2-3 0,2 0 0,-4 3 0,2-2 16,-1 0 0,-4 0 0,-1 0 0</inkml:trace>
  <inkml:trace contextRef="#ctx0" brushRef="#br0">4312 14803 0,'0'0'0,"0"0"0,0 0 0,0 0 0,0 0 16,0 0 0,0 0 0,0 0 16,0 0 0,0 0 0,-36 36 0,17-10 0,1 6 15,-2-1 0,-1 2 0,1 4 16,3-2 0,-3 1 0,6 1 0,3 1 0,-1-3 16,3-1 0,5 1 0,4-4 0,2 2 15,0-10 0,12 5 0,-2-7 0,1-7 16,3 0 0,16 7 0,0-9 0,2 1 15,-2-4 0,2 0 0,3 2 0,-3-6 16,3 0 0,-13-3 0,8 4 0</inkml:trace>
  <inkml:trace contextRef="#ctx0" brushRef="#br0">4550 15003 0,'0'0'0,"-5"-14"0,5 14 16,0 0 0,-8-10 0,8 10 0,0 0 15,0 0 0,0 0 0,-4-13 0,4 13 0,0 0 16,0 0 0,0 0 0,0 0 16,0 0 0,0 0 0,0 0 0,2 43 0,-2-23 15,0 0 0,0 11 0,0 0 0,0-9 16,-2 1 0,4-5 0,0 3 0,-2-3 15,5-1 0,0-1 0,-2-3 0,1-1 16,0-4 0,3 0 0,-7-8 0,10 10 16,-4-5 0,-6-5 0,0 0 0,20 0 15,-20 0 0,0 0 0,28-13 0,-14 3 16,-3-1 0,-2-3 0,1 0 0,-4-2 0,3-1 16,-7 5 0,6-1 0,-4 3 0,-1 0 15,-1-1 0,-2 11 0,4-12 16,-4 12 0,2-11 0,-2 11 0,0 0 0,7-7 15,-7 7 0,0 0 0,0 0 0,0 0 16,0 0 0,0 0 0,0 0 0,0 0 16,0 0 0,12 27 0,-8-22 0,-4-5 15,7 11 0,0-3 0,-7-8 0,14 10 16,-7-6 0,-7-4 0,17 6 0,-17-6 16,19 4 0,-10-1 0,-9-3 0,18 1 15,-18-1 0,0 0 0,30-4 0,-30 4 0,13-4 16,-13 4 0,15-8 0,-15 8 0,11-10 15,-11 10 0,6-12 0,-6 6 16,0 6 0,2-17 0,-2 9 0,0 8 0,-4-18 16,2 9 0,-3-1 0,3 0 0,0 2 15,2 8 0,-9-25 0,1 10 0,4 4 16,0 2 0,1 1 0,3 8 0,-6-17 16,1 9 0,5 8 0,-7-17 0,2 12 15,5 5 0,-6-16 0,1 9 0,5 7 16,-6-15 0,1 11 0,5 4 0,-7-10 15,7 10 0,-7-8 0,7 8 0,0 0 0,-7-8 16,7 8 0,0 0 0,0 0 16,-8-7 0,8 7 0,0 0 0,0 0 0,0 0 15,0 0 0,0 0 0,0 0 0,-15 19 16,15-19 0,-2 16 0</inkml:trace>
  <inkml:trace contextRef="#ctx0" brushRef="#br0">5036 15137 0,'0'0'0,"0"0"16,0 0 0,0 0 0,0 0 0,0 0 15,0 0 0,0 0 0,0 0 0,0 0 16,0 0 0,0 0 0,19 0 0,-19 0 16,0 0 0,0 0 0,0 0 0,0 0 15,0 0 0,0 0 0,0 0 0,0 0 0,0 0 16,0 0 0,0 0 0,0 0 16,0 0 0,0 0 0,0 0 0,0 0 15,0 0 0,0 0 0,12 3 0,-12-3 16,0 0 0,7 16 0,-5-8 0,0 2 0,3 7 15,-1-1 0,-4 1 0,5-1 0,-1 3 16,-1-2 0,2 0 0,-3 2 0,0-1 16,3-1 0,-3-1 0,0-2 0,-2-1 15,2-4 0,0 2 0,-2 0 0,0-11 0,3 17 16,-3-17 0,0 12 0,0-12 16</inkml:trace>
  <inkml:trace contextRef="#ctx0" brushRef="#br0">5407 15113 0,'7'-9'0,"-7"9"16,0 0 0,0 0 0,0 0 0,0 0 0,0 0 15,0 0 0,15 27 0,-13-19 0,-2 2 16,0-10 0,6 19 0,-6-10 0,0 9 16,-3-5 0,3 3 0,-3-4 15,-1-2 0,2 1 0,-3-4 0,-1 8 16,-1-5 0,0 0 0,0-1 0,-2-1 0,9-8 16,-14 9 0,14-9 0,-11 1 0</inkml:trace>
  <inkml:trace contextRef="#ctx0" brushRef="#br0">5584 14897 0,'3'-9'16,"-3"9"0,0 0 0,0 0 0,0 0 16,0 0 0,0 0 0,0 0 0,0 0 15,0 44 0,0-26 0,2 1 0,-2 1 16,3 0 0,-3 1 0,2 0 0,0-3 16,3 2 0,-3-3 0,5 0 0,-1-1 15,2-2 0,-2-1 0,-1-2 0,1-4 0,-1 1 16,-5-8 0,16 8 0,-16-8 0,14 4 15,-14-4 0,0 0 0,20-1 0,-20 1 16,11-11 0,-1 3 0,-10 8 0,14-20 16,-8 5 0,2-3 0,-4 2 0,1-3 0,-3 3 15,0 0 0,0 1 0,0 2 0,-2 2 16,0 2 0,0 9 0,0-13 16,0 13 0,3-11 0,-3 11 0,0 0 0,0 0 15,0 0 0,0 0 0,0 0 0,0 0 16,0 0 0,0 0 0,-11 32 0,11-32 15,0 21 0,2-13 0,2 8 0,-2-1 16,3-5 0,-1 0 0,-2 1 0,6-5 16,-8-6 0,9 14 0,-2-9 0,-7-5 15,14 9 0,-14-9 0,13 7 0,-13-7 16,16 1 0,-16-1 0,0 0 0,0 0 16,28-8 0,-28 8 0,9-10 0,-5-1 15,1 4 0,-1-1 0,3-9 0,-4-2 16,-3 2 0,0 0 0,0-1 0,-3 2 15,3-1 0,-5 2 0,1-1 0,-1 0 0,5 7 16,-4-2 0,4 11 0,-7-16 0,5 8 16,2 8 0,-5-13 0,5 13 0,-5-8 15,5 8 0,0 0 0,-4-10 0,4 10 0,0 0 16,0 0 0,0 0 0,0 0 16,0 0 0,0 0 0,0 0 0,0 0 15,0 0 0,0 0 0,0 0 0</inkml:trace>
  <inkml:trace contextRef="#ctx0" brushRef="#br0">6098 15041 0,'0'0'0,"0"0"0,0 0 0,0 0 0,9 18 15,-9-18 0,9 14 0,-4-6 0,-5-8 16,11 25 0,-5-10 0,4 1 0,-7 0 16,1 3 0,0-2 0,-4 1 0,-2-1 15,0-1 0,-2 3 0,1-3 0,-4 1 16,4-3 0,-3 2 0,-1-3 0,3-4 15,4-9 0,-12 17 0,7-8 0,5-9 0,-6 12 16,6-12 0,0 0 0,0 0 0,-9 8 16,9-8 0,0 0 0,0 0 0,0 0 15,0 0 0,0 0 0,0 0 16,36-18 0,-20 9 0,2-1 0,-4 0 16,4-1 0,-1 1 0,-2 0 0,-1-3 0,2 3 15,-5 2 0,1-5 0,-3 4 0,0-2 16</inkml:trace>
  <inkml:trace contextRef="#ctx0" brushRef="#br0">6127 14708 0,'0'0'0,"0"0"0,0 0 15,-2-15 0,2 15 0,0 0 0,0 0 16,0 0 0,0 0 0,0 0 0,0 0 16,0 0 0,32 31 0,-19-18 0,-1 0 15,4 2 0,9 8 0,0-1 0,1 1 0,3-2 16,-4 1 0,2 0 0,-4 1 16,2 0 0,-4 2 0,-3-2 0,-2-2 15,-5 0 0,0 9 0,-1-9 0,-5 3 16,-3-5 0,-2 13 0,-7 0 0,1-5 0,-4 6 15,-3-2 0,-2 0 0,0-1 0,-2 2 16,2-1 0,-1-5 0,2-4 0,2-3 16,1-2 0,2-3 0,0 0 0,2-3 15,0-1 0,1-2 0,6-8 0,-7 10 0,5-3 16,2-7 0,0 0 0,-8 10 16,8-10 0,0 0 0,0 0 0,0 0 0,0 0 15,0 0 0</inkml:trace>
  <inkml:trace contextRef="#ctx0" brushRef="#br0">7005 14894 0,'0'0'16,"0"0"0,0 0 0,8-9 0,-8 9 15,0 0 0,0 0 0,0 0 0,0 0 16,0 0 0,0 0 0,0 0 0,0 0 16,-40 16 0,25-6 0,0 2 0,2 5 15,-2-1 0,-2 9 0,1-3 0,7-3 16,0 0 0,0-3 0,7 4 0,-3-3 0,0 2 15,5-5 0,0-1 0,5 0 16,2 4 0,0-5 0,2 1 0,0-5 0,0-4 16,0 4 0,2-4 0,-11-4 0,21 6 15,-21-6 0,23 5 0,-23-5 0,0 0 16,34-9 0</inkml:trace>
  <inkml:trace contextRef="#ctx0" brushRef="#br0">6843 15053 0,'0'0'0,"0"0"0,0 0 0,0 0 15,0 0 0,0 0 0,0 0 0,0 0 16,0 0 0,0 0 0,0 0 0,0 0 16,0 0 0,0 0 0,60 4 0,-42-4 15,2 2 0,-20-2 0,28 1 0,-14-1 16,8 4 0,-22-4 0,0 0 15,30-5 0</inkml:trace>
  <inkml:trace contextRef="#ctx0" brushRef="#br0">7567 14771 0,'0'0'0,"0"-12"0,0 12 15,0 0 0,0 0 0,0 0 0,0 0 0,0 0 16,0 0 0,0 0 0,0 44 0,-5-14 16,2 2 0,-1 4 0,-1-1 0,1 0 15,-5 2 0,1-2 0,4-1 0,-3 2 16,3 0 0,0-3 0,-1 0 0,3-4 15,-3-5 0,2-3 0,3-2 0,0-2 0,0-6 16,0-11 0,6 21 0,-6-21 16,2 15 0,-2-15 0,0 0 0,0 0 15,9 5 0</inkml:trace>
  <inkml:trace contextRef="#ctx0" brushRef="#br0">7705 14872 0,'3'-15'16,"-1"3"0,-2 12 0,7-20 0,-7 20 0,5-15 15,-5 15 0,4-12 0,-4 12 0,0 0 16,5-12 0,-5 12 0,0 0 16,4-11 0,-4 11 0,0 0 0,0 0 0,0 0 15,4-14 0,-4 14 0,0 0 0,0 0 16,0 0 0,0 0 0,0 0 0,0 0 15,0 0 0,0 0 0,0 0 0,0 0 16,0 0 0,0 0 0,0 0 0,0 0 0,-6 35 16,4-17 0,-3 1 0,-1 12 15,-2-2 0,-1 1 0,0 3 0,3 0 16,-2 0 0,1-4 0,1 4 0,-1 0 16,5-5 0,-8-3 0,6-3 0,-1-3 15,3-2 0,0-1 0,-2 0 0,1 0 16,3-5 0,-2 1 0,2-12 0,-5 17 15,5-17 0,-5 14 0,5-14 0,0 0 0,-2 13 16,2-13 0,0 0 0,0 0 0,-7 12 16,7-12 0,0 0 0,0 0 0,0 0 15,0 0 0,0 0 0,0 0 0,0 0 16,0 0 0,0 0 0,-4-30 16,4 30 0,2-28 0,-2 12 0,2-3 15,3-10 0,-1 3 0,4-4 0,-4 1 0,1-2 16,-1-2 0,1 0 0,1 2 0,0-2 15,0 2 0,1 5 0,-3-1 0,1 6 16,-3 4 0,2-1 0,2 0 0,0 3 16,-1-1 0,-1 4 0,1-1 0,-1 5 15,1-3 0,0 3 0,-5 8 0,11-16 16,-5 8 0,-6 8 0,15-16 0,-9 9 16,-1-1 0,1 2 0,4 0 0,-10 6 15,11-10 0,-11 10 0,13-7 0,-13 7 16,15-2 0,-15 2 0,0 0 0,0 0 15,23 11 0,-17-3 0,1-2 0,2 11 16,-4-1 0,0 3 0,-3-2 0,2 15 0,-2-1 16,-2-3 0,-4-1 0,-3 2 0,0-5 15,0-4 0,-4 10 0,-1-7 0,3-5 16,0-4 0,1 1 0,-2-1 0,3-2 0,-2-2 16,5-2 0,-4 1 0,2-3 15,6-6 0,-11 11 0,11-11 0,-7 3 16,7-3 0,0 0 0,-8 9 0,8-9 0,0 0 15,0 0 0,0 0 0,-8 6 16,8-6 0,0 0 0,0 0 0,0 0 16,0 0 0,0 0 0,0 0 0,0 0 15,18 15 0,-11-12 0,0 6 16,-7-9 0,18 10 0,-7 2 0,2 1 0,4-5 16,-4 4 0,4-2 0,-4-2 0,1 1 15,-1-1 0,-5-1 0,1 0 0,-9-7 16,15 8 0,-5-4 0,-10-4 0,0 0 15,22 8 0,-22-8 0,10 3 0,-10-3 16,0 0 0,0 0 0,0 0 0</inkml:trace>
  <inkml:trace contextRef="#ctx0" brushRef="#br0">7938 14296 0,'0'0'0,"-2"-10"0,2 10 16,0 0 0,0 0 0,0 0 0,0 0 16,0 0 0,0 0 0,0 0 0,0 0 0,0 0 15,0 0 0,0 0 0,0 0 16,0 0 0,0 0 0,0 0 0,18-10 0,-18 10 16,0 0 0,0 0 0,27 20 0,-12-5 15,-9 2 0,3 1 0,-2 11 0,-3-5 16,-1 7 0,-6-6 0,-1-4 0,-1-1 15,1-2 0,-3 1 0,1-3 0,-2 1 16,1-1 0,1-5 0,1-1 0,3-4 16,2-6 0,-6 13 0,6-13 0,-4 7 15,4-7 0,0 0 0,0 0 0,0 0 16,0 0 0,0 0 0,44-7 0,-12-6 16,-7 3 0,-3 2 0,-1-1 0,-2 1 15,1 0 0,-4 1 0,2 3 0,-4 0 0,-14 4 16,23-7 0,-23 7 0</inkml:trace>
  <inkml:trace contextRef="#ctx0" brushRef="#br0">17458 2661 0,'0'0'0,"-15"-7"15,15 7 0,-11-4 0,11 4 0,0 0 16,-13-4 0,13 4 0,0 0 0,-16-1 16,16 1 0,-11-3 0,11 3 0,0 0 15,-15-1 0,15 1 0,-13-3 0,4 2 16,9 1 0,-14-3 0,14 3 0,-11-2 0,11 2 15,0 0 0,-14-3 0,14 3 0,0 0 16,0 0 0,0 0 0,-11 0 16,11 0 0,0 0 0,0 0 0,0 0 0,0 0 15,0 0 0,0 0 0,0 0 0,34-2 16,2 2 0,8-3 0,3 0 0,4 6 16,17-6 0,-15 3 0,-10 3 0,-5-3 15,4 3 0,-6-3 0,-8 2 0,-5-4 16,-3 4 0,-2-2 0,-4 0 0,-14 0 15,20 0 0,-20 0 0,9 0 0,-9 0 16,0 0 0</inkml:trace>
  <inkml:trace contextRef="#ctx0" brushRef="#br0">17284 2811 0,'0'0'0,"0"0"15,-9 4 0,9-4 0,0 0 0,0 0 16,0 0 0,0 0 0,0 0 0,0 0 0,0 0 16,0 0 0,68-14 0,-29 8 15,5-3 0,-1 3 0,3-2 0,-3 0 0,1 1 16,-4 4 0,-1 1 0,-5-3 16,-7 3 0,-1 0 0,-6 2 0,-2 2 15,-1-2 0,-17 0 0,22 0 0,-22 0 0,16 2 16,-9 3 0,-7-5 0,0 0 0,0 0 15,2 10 0,-2-10 0</inkml:trace>
  <inkml:trace contextRef="#ctx0" brushRef="#br0">17443 2854 0,'0'0'0,"0"0"0,0 0 0,0 0 15,0 0 0,0 0 0,-17-1 0,17 1 16,0 0 0,0 0 0,0 0 0,0 0 15,63-3 0,-17 1 0,27 2 0,9-4 16,4 2 0,3-3 0,-2 1 0,2 3 16,-7-6 0,-9-2 0</inkml:trace>
  <inkml:trace contextRef="#ctx0" brushRef="#br0">14901 12899 0,'0'0'0,"0"0"16,0 0 0,0 0 0,0 0 16,0 0 0,0 0 0,0 0 0,0 0 0,0 0 15,0 0 0,0 0 0,0 0 0,0 0 16,0 0 0,0 0 0,0 0 0,0 0 16,0 0 0,0 0 0,0 0 0,0 0 15,0 0 0,0 0 0,0 0 0,0 0 0,0 0 16,0 0 0,13-10 0,8 10 0,-2-2 15,1 0 0,0 2 0,-2 0 16,19 0 0,-19 2 0,3 0 0,-6-2 16,2 0 0,1 0 0,-4 0 0,4 4 15,0-4 0,-4-3 0,-1 2 0,-13 1 16,28 0 0,-19-2 0,7 0 16,-3-1 0,2-1 0</inkml:trace>
  <inkml:trace contextRef="#ctx0" brushRef="#br0">14990 13016 0,'0'0'0,"0"0"0,0 0 0,0 0 15,0 0 0,0 0 0,-4 9 0,4-9 16,0 0 0,0 0 0,0 0 0,0 6 16,0-6 0,0 0 0,0 0 0,0 0 15,0 0 0,4 8 0,5-6 16,-9-2 0,13 5 0,-1-2 0,9-1 15,-1-2 0,14 2 0,5-2 0,-2 3 16,1-6 0,1 3 0,-3 0 0,-1 0 16,-3 0 0,-5 0 0,-7 3 0,-1-3 0,-3 2 15,-2-2 0,-5 0 0,-9 0 0,20 2 16,-20-2 0,11 0 0,-11 0 0,0 0 16,14 2 0,-14-2 0,0 0 0,0 0 15,0 0 0,16-2 0,-16 2 0,0 0 16,0 0 0,0 0 0,0 0 0,0 0 15,0 0 0,0 0 0,0 0 0,0 0 0,13-2 16,-13 2 0,0 0 0,0 0 16</inkml:trace>
  <inkml:trace contextRef="#ctx0" brushRef="#br0">14971 12842 0,'0'0'0,"0"0"16,0 0 0,0 0 0,0 0 16,0 0 0,0 0 0,0 0 0,-8-7 0,8 7 15,0 0 0,0 0 0,0 0 0,0 0 16,0 0 0,0 0 0,0 0 0,0 0 15,0 0 0,0 0 0,0 0 0,0 0 16,0 0 0,0 0 0,38 8 0,-21-3 16,2-1 0,0 0 0,4-2 0,11 5 0,2-5 15,-10 0 0,-4 1 0,-4-3 0,1 3 16,-1-1 0,-2 2 0,0-4 0,-16 0 16,23 1 0,-14 2 0,-9-3 0,14 2 15,-14-2 0,0 0 0,15 2 0,-15-2 16,0 0 0,12 1 0,-12-1 0,0 0 15,0 0 0,0 0 0,16 0 0,-16 0 16,0 0 0,0 0 0,0 0 0,0 0 16,0 0 0,0 0 0,0 0 0,16 0 15,-16 0 0,0 0 0,0 0 0,0 0 0,0 0 16,0 0 0,9-5 0</inkml:trace>
  <inkml:trace contextRef="#ctx0" brushRef="#br0">15107 13026 0,'0'0'0,"-8"9"0,8-9 16,0 0 0,-4 6 0,4-6 0,0 0 0,0 0 15,0 0 0,0 0 0,-5 8 0,5-8 16,0 0 0,0 0 0,0 0 0,0 0 0,11 9 16,1-7 0,6 0 0,3 0 15,11 2 0,4-3 0,-2-1 0,0 0 16,-6 0 0,-3 0 0,-4 0 0,13-1 0,-9 2 15,-3-1 0,-1 4 0,-7-4 0,-3 3 16,0-3 0,-11 0 0,17 4 0,-17-4 16,11 0 0,-11 0 0,10 2 0,-10-2 15,0 0 0,13 2 0,-13-2 0,0 0 0,6 2 16,-6-2 0,0 0 0,0 0 16,0 0 0,12 2 0,-12-2 0,0 0 15,0 0 0,0 0 0,0 0 0,0 0 0,0 0 16,0 0 0,0 0 0,0 0 0,0 0 15,0 0 0</inkml:trace>
  <inkml:trace contextRef="#ctx0" brushRef="#br0">10809 13853 0,'0'0'0,"0"0"0,0 0 0,0 0 16,0 0 0,0 0 0,0 0 0,0 0 16,0 0 0,0 0 0,0 0 0,0 0 15,0 0 0,0 0 0,0 0 0,0 0 0,0 0 16,0 0 0,0 0 0,0 0 15,0 0 0,0 0 0,0 0 0,0 0 0,0 0 16,0 0 0,0 0 0,30-14 0,-19 11 16,10-1 0,2-2 0,11 0 0,-2 0 15,-4 2 0,-1 0 0,-7-1 0,1 3 0,13-3 16,-9 1 0,-4 3 0,-3-2 16,0 0 0,0 3 0,3-2 0,-3 2 0,0-3 15,1 3 0,-6 0 0,1-1 0,-1 1 16,0-3 0,-2 2 0,-11 1 0,27-2 15,-14-3 0,-1 5 0,2-2 0,-3 1 16,-11 1 0,20-2 0,-9-1 0,-11 3 16,30-2 0,-18 2 0,1 0 0,-1 0 15,8 0 0,-20 0 0,26-2 0,-15 0 16,-11 2 0,20-2 0,-20 2 0,19 0 16,-19 0 0,16 0 0,-16 0 0,20-2 15,-20 2 0,18 0 0,-18 0 0,17-2 16,-17 2 0,13 0 0,-13 0 0,0 0 15,16-2 0,-16 2 0,0 0 0,13-2 16,-13 2 0,0 0 0,15-3 0,-15 3 0,0 0 16,0 0 0,13-4 0,-13 4 0,0 0 15,0 0 0,0 0 0,14-2 0,-14 2 0,0 0 16,0 0 0,0 0 0,0 0 0,0 0 16,0 0 0,0 0 0,13-2 15,-13 2 0,0 0 0,0 0 0,0 0 0,0 0 16,0 0 0,0 0 0,0 0 0,0 0 15,0 0 0,0 0 0</inkml:trace>
  <inkml:trace contextRef="#ctx0" brushRef="#br0">10839 14079 0,'0'0'16,"0"0"0,0 0 0,0 0 0,0 0 16,0 0 0,0 0 0,0 0 0,0 0 15,0 0 0,0 0 0,-25-4 0,25 4 16,0 0 0,0 0 0,0 0 0,0 0 15,0 0 0,0 0 0,0 0 0,0 0 16,0 0 0,0 0 0,0 0 0,0 0 0,-5-6 16,5 6 0,0 0 0,0 0 0,0 0 15,0 0 0,0 0 0,0 0 0,0 0 16,0 0 0,26-13 0,-17 11 0,11-4 16,2 0 0,11-2 0,4-1 0,-3-1 15,4 2 0,-1 2 0,-1-2 0,1 1 16,0-1 0,1 2 0,-4-2 0,2 0 15,0 4 0,-2-1 0,-8 1 0,-3 0 0,-4 2 16,-2-2 0,0 4 0,-2-3 16,0 2 0,-4-3 0,-11 4 0,23-3 15,-23 3 0,16-1 0,-16 1 0,16-3 0,-16 3 16,16-4 0,-16 4 0,15-2 0,-15 2 16,17-3 0,-17 3 0,15-2 0,-6-4 15,-9 6 0,17-3 0,-17 3 0,18-2 16,-18 2 0,18-4 0,-18 4 0,14 0 15,-14 0 0,11-4 0,-11 4 0,0 0 16,13-2 0,-13 2 0,0 0 0,0 0 0,15-2 16,-15 2 0,0 0 0,0 0 0,0 0 15,0 0 0,0 0 0,11-5 0,-11 5 16,0 0 0,0 0 0,0 0 0,0 0 16,0 0 0,0 0 0,0 0 0,0 0 15,0 0 0,0 0 0,0 0 0,0 0 16</inkml:trace>
  <inkml:trace contextRef="#ctx0" brushRef="#br0">27930 12950 0,'0'0'16,"4"-5"0,-4 5 0,5-5 0,-1 1 16,-4 4 0,0 0 0,8-8 0,-8 8 15,0 0 0,0 0 0,4-6 0,-4 6 16,0 0 0,0 0 0,0 0 0,0 0 16,0 0 0,0 0 0,0 0 0,0 0 15,0 0 0,-2 24 0,0-5 0,-4-1 16,-2 13 0,3-6 0,-2 8 0,1-3 0,3 4 15,-8-2 0,6 1 0,1 0 16,2 1 0,2 0 0,2-5 0,4 1 0,-1 1 16,4 0 0,0-4 0,-2-3 0,4-3 15,-1-6 0,-3 1 0,6 0 16,1-3 0,-3 1 0,3-1 0,0-4 0,-1 0 16,-1-3 0,3-2 0,-7 1 0,3-5 15,0 0 0,-11 0 0,21-7 0,-6 1 16,2-6 0,-4-3 0,1 1 0,2-12 15,2-4 0,-1-1 0,-2-3 0,-4-2 16,3 4 0,0-5 0,0 2 0,-1 2 0,1-2 16,-3 2 0,-2 2 0,6 3 0,-4-1 15,-5 6 0,4 4 0,-3 1 0,-5 2 16,4-1 0,-3 3 0,1 0 0,1 2 16,-2-4 0,1 3 0,-2 2 0,1 1 15,-1 2 0,-2 8 0,2-17 0,0 13 16,-2 4 0,0-12 0,0 12 0,2-6 0,-2 6 15,0 0 0,3-11 0,-3 11 0,0 0 16,0 0 0,0 0 0,0 0 0,0 0 16,0 0 0,0 0 0,-16 31 0,9-14 15,-5 11 0,-1-1 0,-3 5 0,7 0 16,-2 0 0,1-1 0,1 0 0,0 2 16,2-2 0,2 0 0,-1-1 0,1 2 15,3-3 0,0-5 0,2-1 0,0-5 16,2 3 0,0-3 0,1 3 0,-1 9 15,2-7 0,1-6 0,-1 1 0,-1 0 16,2-3 0,1 2 0,-1-2 0,1-2 16,2-3 0</inkml:trace>
  <inkml:trace contextRef="#ctx0" brushRef="#br0">28625 13281 0,'0'0'15,"8"-2"0,-8 2 0,11-4 0,-11 4 16,0 0 0,18-3 0,-18 3 16,20-4 0,-1 4 0,2 0 0,-2 0 0,4 0 15,12 0 0,-8 0 0,7 0 0,0 0 16,-6 0 0,-5 0 0,-6 0 0,2-1 15,2 1 0,-6 0 0,-15 0 0,23 0 16,-23 0 0,19 0 0,-19 0 0,13-3 16,-13 3 0,0 0 0,0 0 0,14 3 0,-14-3 15</inkml:trace>
  <inkml:trace contextRef="#ctx0" brushRef="#br0">28896 13131 0,'0'-8'15,"0"8"0,0 0 0,0 0 0,0-10 0,0 10 16,0 0 0,0 0 0,0 0 16,0 0 0,0 0 0,0 0 0,5 40 15,-2-23 0,-1 1 0,0 2 0,-2 0 0,3 8 16,-3 4 0,4-1 0,-4-7 0,5-1 15,-3-2 0,0-1 0,2-2 0,-1 1 16,2 1 0,-1-4 0,1 1 0,-1 1 16,1-3 0,-1-5 0,0 1 0,0-5 15</inkml:trace>
  <inkml:trace contextRef="#ctx0" brushRef="#br0">29266 13046 0,'12'-11'0,"-12"11"0,9-4 16,-9 4 0,0 0 0,11 0 0,-11 0 15,0 0 0,0 0 0,14 18 0,-14-9 16,7 6 0,-3 5 0,1 0 0,-3 11 0,-2 0 15,2-2 0,-4 1 0,2 3 0,-2-8 16,-1-5 0,1 0 0,0 1 0,2 0 16,-2-3 0,2 1 0,0-1 0,0-1 15,0-1 0,-5-2 0,7-1 0,-4 0 16,2-5 0,0-8 0,0 12 0,0-12 16,0 0 0,0 0 0,0 0 0</inkml:trace>
  <inkml:trace contextRef="#ctx0" brushRef="#br0">29590 13029 0,'0'0'16,"7"-7"0,-7 7 0,0 0 0,4-6 16,-4 6 0,0 0 0,0 0 0,0 0 15,0 0 0,0 0 0,0 0 0,0 0 16,-13 27 0,-1-12 0,3 0 0,-8 10 15,1 0 0,-2 0 0,1 2 0,1-1 0,0 3 16,4-3 0,-4 3 0,2-2 0,2 2 16,-1-2 0,0 1 0,-2-1 0,5 1 15,1-5 0,2-2 0,-1-4 0</inkml:trace>
  <inkml:trace contextRef="#ctx0" brushRef="#br0">29892 13277 0,'0'0'0,"0"0"0,0 0 0,-24 4 16,24-4 0,0 0 0,0 0 0,0 0 15,0 0 0,0 0 0,0 0 0,0 0 16,0 0 0,0 0 0,0 0 0,0 0 16,0 0 0,0 0 0,35-4 0,-35 4 15,25 0 0,-25 0 0,20 2 0,-20-2 16,21 5 0,-15-4 0</inkml:trace>
  <inkml:trace contextRef="#ctx0" brushRef="#br0">29837 13403 0,'0'0'0,"0"0"15,0 0 0,0 0 0,19 8 0,0-4 16,2-2 0,1 1 0,15-2 0,0 3 15,-1-4 0</inkml:trace>
  <inkml:trace contextRef="#ctx0" brushRef="#br0">30446 13156 0,'0'0'0,"0"0"0,0 0 16,0 0 0,0 0 0,0 0 0,0 0 16,0 0 0,0 0 0,13-11 0,-13 11 0,0 0 15,7-8 0,-7 8 0,6-8 0,-6 8 16,8-6 0,-8 6 0,6-8 16,-6 8 0,3-6 0,-3 6 0,0 0 0,8-9 15,-8 9 0,0 0 0,0 0 0,0 0 16,0 0 0,0 0 0,0 0 0,0 0 15,-11 37 0,5-21 0,-2 1 0,2 1 16,1 2 0,-1-4 0,1 4 0,1-3 0,4 3 16,0 1 0,0-4 0,0-1 15,4 1 0,1-1 0,1-4 0,1-2 16,0-1 0,0-1 0,2-4 0,0 2 16,0-3 0,-9-3 0,20 1 0,-20-1 15,23-6 0,-6-2 0,-2-3 0,2 0 0,-4-4 16,0 1 0,1-1 0,-3-2 15,2 5 0,-5 0 0,-3 1 0,1 1 0,-3 3 16,2-1 0,-5 8 0,4-9 0,-4 9 16,3-11 0,-3 11 0,0 0 0,4-8 15,-4 8 0,0 0 0,0 0 0,0 0 0,0 0 16,0 0 0,-16 23 0,11-14 16,1 0 0,-1 8 0,-1-1 0,1 2 15,0 1 0,0-5 0,3 5 0,-2 0 0,2-3 16,2 1 0,-3-2 0,1 5 0,4-2 15,1-1 0,-3-5 0,0-2 0</inkml:trace>
  <inkml:trace contextRef="#ctx0" brushRef="#br0">30805 13575 0,'0'0'0,"0"0"0,0 0 16,0 0 0,15 12 0,-15-12 0,-3 15 16,6-7 0,-3 2 0,0-1 0,0 1 15,0 0 0,-3 7 0,1-1 0,-1-1 16,1-3 0,0-2 0,2 1 0,-3-3 16,1 2 0,0-2 0,2 2 0,-2-2 15,2-8 0</inkml:trace>
  <inkml:trace contextRef="#ctx0" brushRef="#br0">31064 13361 0,'0'0'15,"0"0"0,0 0 0,0 0 0,0 0 16,0 0 0,0 0 0,0 0 0,0 0 16,0 0 0,0 0 0,0 0 0,0 0 15,0 0 0,0 0 0,0 0 0,0 0 16,0 0 0,0 0 0,0 0 0,0 0 16,6-5 0,-6 5 0,0 0 0,0 0 15,0 0 0,0 0 0,0 0 0,0 0 0,0 0 16,0 0 0,0 0 0,0 0 0,0 0 15,0 0 0,0 0 0,0 0 0,0 0 16,0 0 0,0 0 0,0 0 0,0 0 16,0 0 0,0 0 0,0-11 0,0 11 15,0 0 0,0 0 0,0 0 0,0 0 16,0 0 0,0 0 0,0 0 0,0 0 16,0 0 0,0 0 0,0 0 0,0 0 15,0 0 0,0 0 0,0 0 0,0 0 16,0 0 0,0 0 0,0 0 0,0 0 15,0 0 0,0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16,0 0 0,0 0 0,0 0 0,0 0 15,0 0 0,0 0 0,0 0 0,0 0 16,0 0 0,0 0 0,0 0 0,0 0 0,0 0 16,0 0 0,0 0 0,0 0 0,0 0 15,0 0 0,0 0 0,0 0 0,0 0 16,0 0 0,0 0 0,0 0 0,0 0 16,0 0 0,9 23 0,-9-23 0,19 2 15,-19-2 0,20 2 0,0 0 0,-5 0 16,0 0 0,4 0 0,-2 0 0,-2 1 15,-4-1 0,-11-2 0,21 1 0,-21-1 0,17 2 16,-17-2 0,10 2 0,-10-2 0,0 0 16,16 2 0,-16-2 0,0 0 0,0 0 15,12 2 0,-12-2 0,0 0 0,0 0 16,0 0 0,0 0 0,13 3 16,-13-3 0,0 0 0,0 0 0,0 0 0,0 0 15,0 0 0,0 0 0,0 0 0,0 0 16,0 0 0,0 0 0,-7-21 0,7 21 15,0 0 0,-4-12 0,2 4 0,2 8 16,-8-15 0,6 7 0,0 0 0,-1 0 16,3 8 0,-2-17 0,0 9 0,0-1 0,2 9 15,-3-17 0,3 12 0,0 5 16,0-10 0,0 10 0,-4-9 0,4 9 0,0 0 16,0-12 0,0 12 0,0 0 0,0 0 15,-2-8 0,2 8 0,0 0 0,0 0 16,0 0 0,0 0 0,0 0 0,-19 31 15,15-18 0,-3 4 0,2 0 0,-2 2 16,1-4 0,1 2 0,1 2 0,-4-3 0,6 0 16,-3 1 0,1 0 0,-3-4 15,3 3 0,0-3 0,4 0 0,-8 1 0,4-2 16,4 1 0,-5-3 0,3 1 16,0-5 0,0 2 0</inkml:trace>
  <inkml:trace contextRef="#ctx0" brushRef="#br0">31438 13236 0,'0'0'0,"0"-10"0,0 10 15,0 0 0,2-10 0,-2 10 0,0 0 16,2-7 0,-2 7 0,0 0 0,4-8 0,-4 8 15,0 0 0,0 0 0,3-10 0,-3 10 16,0 0 0,0 0 0,2-6 0,-2 6 16,0 0 0,0 0 0,0 0 0,0 0 15,0 0 0,0 0 0,0 0 0,0 0 16,0 0 0,12 27 0,-10-9 0,2 1 16,-1-1 0,-3 3 0,4-5 0,0 16 15,-1-7 0,1-4 0,-2-3 0,2 2 0,2-4 16,-1 2 0,-1 0 0,0-1 0,-1-1 15,4-2 0,-2-1 0,-1-3 0,0 1 16,1-3 0,-1-4 0,-4-4 0,7 8 16</inkml:trace>
  <inkml:trace contextRef="#ctx0" brushRef="#br0">31729 13264 0,'4'-8'0,"-4"8"0,0 0 0,6-7 15,-6 7 0,0 0 0,0 0 0,0 0 16,0 0 0,0 0 0,0 0 0,0 0 16,0 0 0,-23 32 0,14-15 0,-3-1 15,1 1 0,-8 8 0,4-3 0,1-4 16,2-2 0,-4 12 0,5-8 0,0-4 0,1-1 15,4 1 0,-3-1 0,2-1 0,-1 1 16,4-1 0,-3 1 0,3-9 0,2 3 16,2-9 0</inkml:trace>
  <inkml:trace contextRef="#ctx0" brushRef="#br0">31736 13540 0,'0'0'16,"9"-8"0,-9 8 0,0 0 0,0 0 0,0 0 15,0 0 0,0 0 0,0 0 16,-9 27 0,4-13 0,-4 3 0,1-1 0,-2 1 16,3-1 0,-2 0 0,3 0 0,-2 1 15,1-2 0,3-1 0,0-1 0,-1-1 16,-1-2 0,3 1 0,0-3 0,1-1 15,0 1 0,0 1 0,-1-1 0,3-8 0,-4 11 16,4-11 0</inkml:trace>
  <inkml:trace contextRef="#ctx0" brushRef="#br0">32234 13768 0,'6'-7'0,"-6"7"15,0 0 0,7-9 0,-7 9 0,0 0 0,6-8 16,-6 8 0,0 0 0,5-5 0,-5 5 15,0 0 0,0 0 0,0 0 0,0 0 16,16 17 0,-16-7 0,3 1 0,-3 2 16,-3 4 0,-1 0 0,0 0 0,-6-4 0,-1 2 15,-10 8 0,-3-3 0,-6-2 0,-5 4 16,1-6 0,-7 0 0,2 1 16,0-9 0</inkml:trace>
  <inkml:trace contextRef="#ctx0" brushRef="#br0">30584 12872 0,'7'-3'15,"-7"3"0,0 0 0,0 0 0,4-8 16,-4 8 0,0 0 0,0 0 0,0 0 16,0 0 0,0 0 0,-28 24 0,-2-4 15,0 3 0,-2 6 0,-5 2 0,5 1 16,-13 17 0,11-7 0,9-5 0,-5 20 0,9-7 15,8-11 0,1 3 0,3 21 0,9-12 16,4-8 0,20 19 0,1-5 0,7-1 16,0-14 0,11 11 0,-12-15 15,1-7 0,3-5 0</inkml:trace>
  <inkml:trace contextRef="#ctx0" brushRef="#br0">32637 13464 0,'0'0'0,"0"0"0,0 0 16,0 0 0,-4-8 0,4 8 0,0 0 16,0 0 0,0 0 0,0 0 0,-2-9 15,2 9 0,0 0 0,0 0 0,0 0 16,0 0 0,0-5 0,0 5 0,0 0 0,0 0 16,0 0 0,-4-8 0,4 8 15,0 0 0,0 0 0,0 0 0,0 0 16,0-9 0,0 9 0,0 0 0,0 0 0,0 0 15,0 0 0,0 0 0,0 0 0,0 0 16,0 0 0,0 0 0,0 0 0,0 0 16,-13 29 0,6-15 0,-2 5 0,-2 12 15,-3-5 0,5 3 0,0-4 0,0 6 16,5-9 0,-2-2 0,6 2 0,-2-2 16,2 0 0,2-1 0,4-3 0,-2 5 15,3-7 0,-1 3 0,1-5 0,0-2 0,-2-2 16,4 0 0,-1-1 0,0-3 0,1 2 15,0-3 0,-9-3 0,21-3 0,-21 3 16,20-6 0,-11 0 0,5-4 0,0-2 16,-1-5 0,-1 3 0,-1-6 0,-2 4 15,1-2 0,-1 0 0,-3 1 0,-1 1 16,1 2 0,-4-1 0,2 5 0,-2-1 16,0 4 0,0-2 0,-2 9 0,2-10 15,-2 10 0,0-9 0,0 9 0,0 0 16,0 0 0,0 0 0,0 0 0,0 0 15,0 0 0,0 0 0,0 0 0,0 0 0,-20 28 16,11-14 0,4 4 0,-4-1 0,4 1 16,-2 0 0,3 1 0,0 0 0,-3-1 15,2 0 0,0 1 0,-1 1 0,3-1 16,-1 0 0,2-3 0,-3 2 0,3-2 16,2-1 0,-3-3 0,3-4 0,0-8 15</inkml:trace>
  <inkml:trace contextRef="#ctx0" brushRef="#br0">32805 14013 0,'0'0'0,"7"-6"15,-7 6 0,0 0 0,10-4 0,-10 4 16,0 0 0,0 0 0,0 0 0,0 0 15,25 8 0,-20-2 0,-5-6 0,2 12 16,0-4 0,-2 0 0,0-8 0,-4 17 0,-4-6 16,1 1 0,-4 3 0,0-2 0,1 0 15,2-2 0,1-3 0,-1-2 0,2 2 16,1-4 0,5-4 0,-8 10 0,8-10 16,-7 8 0,7-8 0,-5 7 0,5-7 15,0 0 0,0 0 0,3 10 0,-3-10 16,15 8 0,-4-6 0,8 0 0,2-2 15,1-2 0,13-4 0,-9 0 0,6-5 0</inkml:trace>
  <inkml:trace contextRef="#ctx0" brushRef="#br0">32984 13768 0,'0'0'0,"0"0"0,0 0 0,0 0 15,0 0 0,29 3 0,-29-3 0,30 2 0,-9 2 16,-1-3 0,16 2 0,-1 1 0,-1 0 16,2-3 0,-1 4 0,-8-5 0,-4 4 15,-3-4 0,-1 0 0,-4-2 0,2 0 16,-17 2 0,23-5 0,-17 4 0,-6 1 15</inkml:trace>
  <inkml:trace contextRef="#ctx0" brushRef="#br0">33182 13641 0,'0'0'0,"0"0"0,0 0 0,0 0 0,0 0 16,-3-8 0,3 8 0,0 0 0,0 0 15,0 0 0,0 0 0,0 0 0,0 0 16,0 0 0,0 0 0,-2 26 0,2-15 16,-2 7 0,0 1 0,0-4 0,-3 5 15,3-1 0,0 1 0,-3 11 0,0-7 0,0-3 16,5-4 0,0-1 0,-2 4 16,2-4 0,2 3 0,-2-4 0,0 1 15,0-2 0,5 1 0,-5-3 0,3 0 0,-3-4 16,0-8 0</inkml:trace>
  <inkml:trace contextRef="#ctx0" brushRef="#br0">33497 13709 0,'0'0'15,"2"-10"0,-2 10 0,0 0 0,2-6 16,-2 6 0,0 0 0,5-11 0,-5 11 16,2-6 0,-2 6 0,4-8 0,-4 8 15,0 0 0,5-9 0,-5 9 0,0 0 16,0 0 0,0 0 0,0 0 0,0 0 16,0 0 0,0 0 0,0 0 0,8 34 15,-14-17 0,4 3 0,-5 11 0,-2-2 16,3 3 0,-2-8 0,2 8 0,-5-3 15,-1-7 0,0 9 0,8-7 0,-5 5 16,-1-6 0,4-3 0,1-1 0,3-3 16,-2 0 0,2-3 0,-1-1 0,-2-4 0,5 3 15,0-11 0,-2 9 0,2-9 0,0 0 16,0 0 0</inkml:trace>
  <inkml:trace contextRef="#ctx0" brushRef="#br0">33627 13881 0,'4'-7'0,"-2"-2"0,5 1 16,-5-1 0,-2 9 0,8-7 0,-8 7 16,4-11 0,-4 11 0,2-6 15,-2 6 0,0 0 0,0 0 0,0 0 0,0 0 16,0 0 0,0 0 0,0 0 0,-38 24 16,22-9 0,2-3 0,-4 3 0,4-1 15,-11 8 0,0 4 0,0-4 0,2 1 16,7-3 0,0-5 0,2 1 15,3-2 0,2 3 0,0-3 0,0 0 0,1-4 16,4 1 0</inkml:trace>
  <inkml:trace contextRef="#ctx0" brushRef="#br0">33501 14124 0,'0'0'0,"5"-7"0,-5 7 16,0 0 0,0 0 0,0 0 0,0 0 15,0 0 0,0 0 0,0 0 0,0 0 16,0 0 0,0 0 0,0 0 0,0 0 0,0 0 15,0 0 0,0 0 0,0 0 0,0 0 16,0 0 0,0 0 0,0 0 0,0 0 16,0 0 0,0 0 0,0 0 0,0 0 15,0 0 0,0 0 0,0 0 0,0 0 16,0 0 0,0 0 0,0 0 0,0 0 16,0 0 0,0 0 0,0 0 0,0 0 15,0 0 0,0 0 0,0 0 0,0 0 16,0 0 0,0 0 0,0 0 0,0 0 15,0 0 0,0 0 0,0 0 0,0 0 16,0 0 0,0 0 0,0 0 0,-21 21 16,21-21 0,0 0 0,0 0 0,0 0 0,0 0 15,0 0 0,0 0 0,0 0 0,0 0 16,0 0 0,0 0 0,0 0 0,0 0 16,0 0 0,0 0 0,0 0 0,30-22 15,-30 22 0,16 1 0,-16-1 0,0 0 16,25 7 0,-20-1 0,1-2 0,-1 2 15,-5 3 0,0-9 0,4 24 0,-8-12 0,-1 5 16,-3 0 0,-4-4 0,1 4 0,0-2 16,-8-1 0,-6 8 0,2-10 0,5 1 15,1-4 0,-2 1 0,2 0 0,2-6 16,-2 5 0,6-4 0,-1-1 16,3 0 0,9-4 0,-15 5 0,15-5 0,0 0 15,0 0 0,0 0 0,0 0 0,0 0 16,0 0 0,0 0 0,0 0 0,15-27 15,2 21 0,-6 0 0,2 2 0,4-2 16,-4 4 0,1 0 0,-1-2 0,-13 4 16,25 0 0,-8 0 0,-17 0 0,22 2 0,-12 0 15,-10-2 0,17 2 0,-17-2 0,17 4 16,-17-4 0,0 0 0,15 6 0,-15-6 16,0 0 0,0 0 0,0 0 0,17-2 15,-17 2 0,6-12 0</inkml:trace>
  <inkml:trace contextRef="#ctx0" brushRef="#br0">33768 13674 0,'9'-16'0,"-2"4"0,-3-1 16,3 5 0,1 1 0,-4-1 0,-4 8 16,7-8 0,-7 8 0,0 0 0,0 0 15,0 0 0,0 0 0,0 0 0,15 18 0,-9 1 16,-4 1 0,2 16 0,1-1 0,-3 1 15,4 4 0,-1 0 0,-5-40 0</inkml:trace>
  <inkml:trace contextRef="#ctx0" brushRef="#br0">33864 14398 0,'-21'25'0,"-2"-1"0,-2-4 16,-7 3 0,3-5 0,-8 3 0,-1-5 0,-1 1 15,-3-1 0,0 1 0,1-6 0,-1 1 16,4 4 0,-1-6 0</inkml:trace>
  <inkml:trace contextRef="#ctx0" brushRef="#br0">33132 15148 0,'-4'3'0,"4"-3"0,0 0 0,0 0 0,0 0 16,0 0 0,0 0 0,0 0 0,0 0 16,0 0 0,0 0 0,0 0 0,6-27 15,-6 27 0,0-11 0,0 11 0</inkml:trace>
  <inkml:trace contextRef="#ctx0" brushRef="#br0">30575 13875 0,'-4'3'15,"4"-3"0,0 0 0,0 0 0,0 0 16,0 0 0,0 0 0,0 0 0,0 0 16,0 0 0,22 10 0,-3-5 15,13 6 0,0-3 0,6-2 0,-4 5 0,3-3 16,0 2 0,-1-1 0,3-1 16,-3 0 0,1 0 0,0-2 0,-3-2 0,2 3 15,0-1 0,-2-4 0,0 4 0,2-4 16,-2 0 0,-7 0 0,-3-2 0,-3 0 15,0 3 0,-3-3 0,0 0 0,-4 0 16,0-3 0,-3 3 0,-11 0 0,21-2 16,-21 2 0,15 0 0,-15 0 0,14-2 15,-14 2 0,11 0 0,-11 0 0,0 0 16,17 0 0,-17 0 0,0 0 0,0 0 0,11-2 16,-11 2 0,0 0 0,0 0 15,0 0 0,0 0 0,0 0 0,0 0 16,0 0 0,0 0 0</inkml:trace>
  <inkml:trace contextRef="#ctx0" brushRef="#br0">30406 14105 0,'0'0'16,"-17"-4"0,17 4 0,0 0 0,-12-1 16,12 1 0,0 0 0,0 0 0,0 0 0,0 0 15,0 0 0,0 0 0,0 0 16,0 0 0,0 0 0,0 0 0,0 0 15,0 0 0,0 0 0,0 0 0,0 0 0,23 17 16,8-6 0,1 1 0,5-1 0,4 1 16,-2-4 0,2 2 0,5 1 0,1-1 15,-1 1 0,-1-2 0,-1 1 0,4 1 16,-4-2 0,-6-1 0,1 0 0,-5-4 16,-7 2 0,-6-1 0,-3-4 0,-4-1 15,-3 2 0,-1 0 0,-1 0 0,-9-2 16,13 3 0,-13-3 0,10 2 0,-10-2 0,0 0 15,13 1 0,-13-1 0,0 0 0,0 0 16,11 0 0,-11 0 0,0 0 16,0 0 0,0 0 0,12 4 0,-12-4 0,0 0 15,18 5 0</inkml:trace>
  <inkml:trace contextRef="#ctx0" brushRef="#br0">32849 14527 0,'0'0'0,"-9"-4"0,9 4 15,0 0 0,0 0 0,0 0 0,0 0 16,-7-7 0,7 7 0,0 0 0,0 0 15,0 0 0,-4-5 0,4 5 0,0 0 16,0 0 0,0 0 0,0 0 0,0 0 16,0 0 0,0 0 0,18-5 0,2 7 15,16 2 0,-2 0 0,10 5 0,-1-1 0,3 1 16,0-4 0,2 3 0,-3 1 0,26 5 16,-21-3 0,-6-4 0,-1 3 0,-2-1 15,5 2 0,-3-2 0,1-2 0,1 3 16,-1 0 0,-8-1 0,0-3 0,-11-1 15,-1-2 0,-7 2 0,-3-4 0,0 1 16,-3-2 0,-11 0 0,0 0 16</inkml:trace>
  <inkml:trace contextRef="#ctx0" brushRef="#br0">32973 14662 0,'0'0'0,"-10"-5"16,10 5 0,0 0 0,-7-5 0,7 5 15,0 0 0,0 0 0,0 0 0,0 0 16,0 0 0,0 0 0,0 0 0,0 0 16,39 8 0,-8 3 0,5-1 0,2-1 15,-2 0 0,1 0 0,1 5 0,2-4 16,-4-1 0,0 0 0,1 0 0,-5-1 16,2-2 0,-7 3 0,-4-5 0,-2 0 15,-1 0 0,-1-2 0,1 0 0,-4 3 16,3-4 0,-6 1 0,-13-2 0,21 2 15,-21-2 0,13 0 0,-13 0 0,0 0 0,0 0 16,18-2 0,-18 2 0,0 0 16,0 0 0,0 0 0,0 0 0,0 0 0</inkml:trace>
  <inkml:trace contextRef="#ctx0" brushRef="#br0">30901 14363 0,'0'0'0,"5"-7"15,-5 7 0,5-8 0,-5 8 0,0 0 16,4-10 0,-4 10 0,5-4 0,-5 4 16,2-6 0,-2 6 0,2-7 0,-2 7 0,0 0 15,2-9 0,-2 9 0,0 0 16,2-5 0,-2 5 0,0 0 0,0 0 0,0 0 15,3-7 0,-3 7 0,0 0 0,0 0 16,0 0 0,0 0 0,0 0 16,0 0 0,-11 34 0,-3-5 0,-2-1 0,1 9 15,-4-2 0,-9 25 0,1-17 0,-1 17 16,1-17 0,3-6 0,1 1 0,0 2 16,2-3 0,1-1 0,-1 0 0,6-4 15,-4-1 0,2-4 0,0-1 0,5-2 0,1-8 16,4 0 0,-2-5 0,2 1 0,0-2 15,3-4 0,4 3 0,-7-4 0,7-5 16,-4 10 0,-2-7 0,6-3 0,0 0 16,-4 13 0,4-13 0,-2 4 0,2-4 15,0 0 0,0 0 0,0 0 0,0 0 16,0 0 0,0 0 0,0 0 0,0 0 16,0 0 0,0 0 0,0 0 0,0 0 15,0 0 0,0 0 0,0 0 0,0 0 16</inkml:trace>
  <inkml:trace contextRef="#ctx0" brushRef="#br0">30389 14977 0,'2'-12'0,"0"3"0,-2 9 15,4-12 0,-1 4 0,-1 2 0,-2 6 16,4-17 0,-2 11 0,4 0 0,-4-1 15,2 1 0,-1-2 0,-3 8 0,4-10 0,-2 5 16,-2 5 0,5-5 0,-5 5 0,0 0 16,4-6 0,-4 6 0,0 0 0,0 0 15,0 0 0,0 0 0,0 0 0,0 0 16,0 0 0,4 26 0,-4-16 16,0 7 0,-2 1 0,2 1 0,2-2 0,2 1 15,-4-1 0,2-1 0,-2-3 0,2 0 16,-2 0 0,2-4 0,1 0 0,-3-1 15,0 0 0,2 1 0,0-1 0,0-1 16,-2-7 0,2 9 0,-2-9 0,3 9 0,-3-9 16,2 4 0,-2-4 0,0 0 0,0 0 15,7 6 0,-7-6 0,0 0 0,0 0 16,22-9 0,-12 5 0,-1 1 0,-9 3 16,21-8 0,-8-1 0,4 3 0,-2 2 15,2-5 0,0 4 0,2-4 0,-2 3 16,2 0 0,0-2 0,-2 2 0,-2-1 15,-2 3 0,-2 0 0,-1-1 0,-10 5 16,15-5 0,-3 3 0,-12 2 0,14-6 0,-14 6 16,11-3 0,-11 3 0,9-4 15,-9 4 0,0 0 0,0 0 0,14-4 16,-14 4 0,0 0 0,0 0 0,11-1 16,-11 1 0,0 0 0,0 0 0,0 0 15,0 0 0,12-2 0,-12 2 0,0 0 0,0 0 16,0 0 0,0 0 0,0 0 15,0 0 0</inkml:trace>
  <inkml:trace contextRef="#ctx0" brushRef="#br0">30149 15560 0,'9'-9'0,"-9"9"0,0 0 15,6-9 0,-6 9 0,0 0 0,6-8 16,-6 8 0,0 0 0,6-11 0,-6 11 16,0 0 0,5-10 0,-5 10 0,6-6 15,-6 6 0,5-8 0,-5 8 0,7-8 16,-2 4 0,-5 4 0,9-11 0,-7 5 15,-2 6 0,6-8 0,-6 8 0,8-8 16,-8 8 0,4-7 0,-4 7 0,0 0 0,7-8 16,-7 8 0,0 0 0,0 0 0,0 0 15,0 0 0,0 0 0,0 0 0,0 0 16,-7 39 0,0-20 0,0 2 0,-2 4 16,1 5 0,2-5 0,0-3 0,3-4 15,1-1 0,-2 1 0,4 1 0,-2-5 16,2 1 0,0-5 0,2 0 0,0-1 15,-2-9 0,4 12 0,-1-6 0,-3-6 0,9 5 16,-9-5 0,0 0 0,14 3 0,-14-3 16,0 0 0,25-4 0,-16-2 15,7-2 0,2-2 0,7-12 0,3 2 0,-5 2 16,-3 1 0,0 3 0,-3 0 16,-4-1 0,0 3 0,2-1 0,0 3 0,-5-1 15,-1 2 0,-3 1 0,1-1 0,0 4 16,-7 5 0,12-13 0,-10 9 0,-2 4 15,9-12 0,-9 12 0,7-9 0,-7 9 16,0 0 0,5-8 0,-5 8 0,0 0 16,0 0 0,0 0 0,0 0 0,0 0 0,0 0 15,-26 22 0,20-14 0,-4 5 0,-1 2 16,0-1 0,1 4 0,-1-2 16,2 4 0,-1-5 0,1 2 0,1 2 0,1-1 15,-1-1 0,2-3 0,1 3 0,3-3 16,-4 0 0,6 4 0,-3-5 0,1-1 15,0-2 0,-1 2 0,1-3 0,2-1 16,-3 3 0,1-3 0,2-8 0,-2 11 0</inkml:trace>
  <inkml:trace contextRef="#ctx0" brushRef="#br0">30502 15943 0,'-2'16'0,"-1"-3"0,3 0 0,-4 0 0,2-2 16,0-3 0,-1-1 0,-1 4 0,2-1 16,0-2 0,2 3 0,-3-1 15,3-1 0,-5 0 0,3-1 0,2 1 0,0-9 16,0 17 0,0-17 0</inkml:trace>
  <inkml:trace contextRef="#ctx0" brushRef="#br0">32906 14877 0,'0'-12'0,"0"12"0,0 0 0,0 0 16,0 0 0,0 0 0,0 0 0,0 0 15,0 0 0,0 0 0,0 0 0,7-5 16,-7 5 0,0 0 0,0 0 0,48 14 16,-25-8 0,11 2 0,0 2 0,-2-3 0,4 1 15,-4 0 0,1-4 0,1 3 0,-12-6 16,1-1 0,-4 3 0,-4 1 0,4-3 16,-6-1 0,-13 0 0,23 3 0,-23-3 15,13 0 0,-13 0 0,0 0 0,0 0 16,19 1 0,-19-1 0,0 0 0,0 0 15,0 0 0,19 3 0,-19-3 0,0 0 16,0 0 0,0 0 0,0 0 0,0 0 16,0 8 0</inkml:trace>
  <inkml:trace contextRef="#ctx0" brushRef="#br0">32803 15344 0,'0'0'16,"-2"-12"0,2 12 0,0 0 0,0 0 0,-2-13 16,2 13 0,0 0 0,0 0 0,0 0 15,-2-7 0,2 7 0,0 0 0,0 0 16,0 0 0,0 0 0,0 0 0,0 0 16,0-13 0,0 13 0,0 0 0,0 0 15,0 0 0,0 0 0,0 0 0,0 0 16,4-10 0,-4 10 0,0 0 0,0 0 15,0 0 0,0 0 0,0 0 0,0 0 0,0 0 16,0 0 0,2-10 0,-2 10 0,0 0 16,0 0 0,0 0 0,0 0 15,0 0 0,0 0 0,0 0 0,0 0 16,0 0 0,0 0 0,0 0 0,0 0 16,0 0 0,0 0 0,0 0 0,0 0 15,0 0 0,0 0 0,-17 35 0,5-21 16,-2 15 0,-7 0 0,3 1 0,5 1 15,-6 2 0,3 0 0,2 0 0,1-1 16,-2 1 0,5-1 0,-1-2 0,6-4 16,-5-7 0,8 0 0,0 0 0,0-3 0,2 2 15,2-1 0,0-5 0,-2-2 0,2-2 16,-2 1 0,0-9 0,10 11 0,-10-11 16,11 1 0,-11-1 0,19 0 0,-19 0 15,24-10 0,-7 2 0,-4-3 0,3-3 16,10-7 0,-3-1 0,-1 0 0,-1-2 15,-6 2 0,4-4 0,-3 5 0,0 2 16,-8 1 0,4 1 0,-3 1 0,0-1 16,-1 1 0,1 0 0,-5 3 0,0 2 15,-1 4 0,3 1 0,-6 6 0,2-10 16,-2 10 0,0 0 0,4-7 0,-4 7 0,0 0 16,0 0 0,0 0 0,-15 25 15,7-11 0,-7 15 0,2-8 0,0 9 0,-4-2 16,6-2 0,-5 3 0,5-1 0,-1-3 15,-4 2 0,8-4 0,-2-5 0,5 3 16,-1-5 0,-3 2 0,4 1 0,-4-1 16,2 1 0,0-3 0,0 3 0,2-5 15,1 3 0,0-3 0,1-3 0,1-3 0,2-2 16,0-6 0,0 0 0</inkml:trace>
  <inkml:trace contextRef="#ctx0" brushRef="#br0">32847 15928 0,'5'-12'0,"-3"5"0,-2 7 16,6-12 0,-6 12 0,7-10 0,-3 2 15,-4 8 0,8-10 0,-8 10 0,9-7 16,-9 7 0,15-1 0,-15 1 0,19 1 16,-19-1 0,27 8 0,-11 3 0,-4 2 15,-3-2 0,0 5 0,-2 1 0,-2 0 16,-3 4 0,-7-3 0,3-1 0,-5 1 0,-2 0 15,0-1 0,-5-3 0,0 0 0,2-2 16,-1 1 0,0-3 0,5 1 0,0-5 16,3 3 0,-2-6 0,7-3 0,-6 11 15,0-7 0,6-4 0,0 0 0,-2 9 16,2-9 0,0 0 0,26 13 0,-6-6 16,-2-1 0,16 0 0,-9 0 0,12 0 15,-10-4 0,7 4 0,1-2 0,-8-1 16,-4-2 0,-2 3 0,11-1 0,-9-2 0,-6 2 15,-2-3 0,-2 0 0,-13 0 0,19 0 16,-19 0 0,13 2 0,-13-2 0,0 0 16,0 0 0,21-5 0,-21 5 0,0 0 15,0 0 0,8-1 0,-8 1 0,0 0 16,0 0 0,11-7 0,-11 7 0,0 0 16,0 0 0,4-8 0,-4 8 0,0 0 15,2-10 0,-2 10 0,-2-12 0,2 12 16</inkml:trace>
  <inkml:trace contextRef="#ctx0" brushRef="#br0">10912 13914 0,'-7'-4'16,"7"4"0,0 0 0,-9-6 0,9 6 15,0 0 0,0 0 0,-6-4 0,6 4 16,0 0 0,-8-4 0,8 4 0,0 0 15,0 0 0,-11-4 0,11 4 0,0 0 16,0 0 0,0 0 0,-23 1 0,23-1 16,-15 5 0,15-5 0,-15 2 0,15-2 15,-11 4 0,11-4 0,-14 3 0,14-3 0,-9 2 16,9-2 0,0 0 0,-13 1 16,13-1 0,0 0 0,-10 2 0,10-2 0,0 0 15,0 0 0,0 0 0,0 0 0,0 0 16,0 0 0,0 0 0,0 0 0,0 0 15,0 0 0,0 0 0,0 0 0,42-11 16,-25 8 0,7-2 0,12 2 0,0 1 16,1 0 0,4 2 0,-5 0 0,1 0 0,-3 0 15,3 2 0,-9-2 0,4 0 0,-6 2 16,-3-2 0,0 0 0,-2 2 0,-1-2 16,14 1 0,-9-2 0,-2 2 0,-2-2 15,-3-1 0,0 2 0,0-2 0,3 2 16,-5-2 0,0-3 0,3 3 0,-6 1 15,-1-3 0,1-1 0,-4 5 0,-9 0 16,21-4 0,-12 0 0,-1 1 0,-8 3 16,19-1 0,-12-2 0,-7 3 0,12-4 15,-12 4 0,9-4 0,-9 4 0,8 0 0,-8 0 16,0 0 0,12-1 0,-12 1 16,0 0 0,0 0 0,14-4 0,-14 4 0,0 0 15,0 0 0,0 0 0,8-2 0,-8 2 16,0 0 0,0 0 0,0 0 0,0 0 15,0 0 0,0 0 0,0 0 16,0 0 0</inkml:trace>
  <inkml:trace contextRef="#ctx0" brushRef="#br0">10805 14049 0,'0'0'0,"-14"3"15,14-3 0,0 0 0,0 0 0,-9 2 16,9-2 0,0 0 0,0 0 0,0 0 15,0 0 0,0 0 0,0 0 0,-9 2 16,9-2 0,0 0 0,0 0 0,0 0 16,0 0 0,0 0 0,47-8 0,-23 4 15,14 0 0,4 0 0,1-3 0,5 0 0,-3 2 16,4 1 0,-2 0 0,1 0 0,-5 0 16,3 1 0,-3 2 0,-4 1 0,-2-3 15,-5 2 0,2-2 0,-12 2 0,-1 1 16,-7-3 0,-1 3 0,-13 0 0,21 0 15,-14-2 0,-7 2 0,0 0 0,15 0 16,-15 0 0,0 0 0,12 0 0,-12 0 16,0 0 0,0 0 0,0 0 0,14-2 15,-14 2 0,0 0 0,0 0 0,0 0 16,0 0 0,0 0 0,0 0 0,0 0 16,0 0 0,0 0 0,0 0 0,16-2 15,-16 2 0,0 0 0,0 0 0,0 0 0,0 0 16,0 0 0,0 0 0,0 0 0,0 0 15,0 0 0</inkml:trace>
  <inkml:trace contextRef="#ctx0" brushRef="#br0">12784 13735 0,'0'0'0,"0"0"0,0 0 15,0 0 0,0 0 0,0 0 0,3-5 0,-3 5 16,0 0 0,0 0 0,0 0 0,0 0 15,0 0 0,0 0 0,0 0 0,0 0 16,0 0 0,0 0 0,0 0 0,6-4 16,-6 4 0,0 0 0,21-5 0,-5 3 15,7 0 0,8-5 0,7 4 0,0-3 16,3-2 0,0 1 0,0 1 0,5 0 16,0 2 0,-3 0 0,-2 0 0,0 1 15,-7 2 0,0-2 0,-6 1 0,-7 0 16,-2 0 0,0 2 0,-1-1 0,-6 1 15,-1 0 0,-11 0 0,21 0 0,-21 0 0,17 0 16,-9-2 0,-8 2 0,0 0 16,18 0 0,-18 0 0,0 0 0,16 0 0,-16 0 15,0 0 0,0 0 0,15-4 0,-15 4 16,0 0 0,17 0 0,-17 0 0,0 0 16,13 0 0,-13 0 0,0 0 0,0 0 15,14 0 0,-14 0 0,0 0 0,0 0 16,0 0 0,0 0 0,0 0 0,0 0 0,0 0 15,0 0 0</inkml:trace>
  <inkml:trace contextRef="#ctx0" brushRef="#br0">13047 13839 0,'0'0'0,"0"0"16,0 0 0,-12 3 0,12-3 0,0 0 0,0 0 16,0 0 0,0 0 0,0 0 0,0 0 15,0 0 0,0 0 0,0 0 0,0 0 16,0 0 0,25 6 0,-4-4 0,-1 1 16,1-3 0,13 1 0,0 2 0,2-3 15,4 0 0,-4 0 0,1 0 0,-1 1 16,-4-1 0,-5-1 0,-2 1 0,-1-3 15,-1 6 0,-1-6 0,-1 3 0,-1 0 0,-2 0 16,-6 0 0,1 0 0,-13 0 0,21 0 16,-21 0 0,16 0 0,-16 0 15,12 0 0,-12 0 0,0 0 0,11 0 0,-11 0 16,0 0 0,0 0 0,13-1 0,-13 1 16,0 0 0,0 0 0,0 0 0,0 0 15,0 0 0,0 0 0,0 0 0,0 0 16,0 0 0,0 0 0,0 0 0</inkml:trace>
  <inkml:trace contextRef="#ctx0" brushRef="#br0">13103 13930 0,'-11'-5'0,"11"5"0,0 0 16,0 0 0,0 0 0,0 0 0,-4-7 16,4 7 0,0 0 0,0 0 15,0 0 0,0 0 0,0 0 0,0 0 0,48-2 16,-28 7 0,3-5 0,11 1 0,0 3 16,0-4 0,0 3 0,1-3 0,-8 1 15,-4-1 0,0 0 0,-5-1 0,0 1 16,1 0 0,-19 0 0,22 0 0,-22 0 15,17 0 0,-17 0 0,13 1 0,-13-1 16,0 0 0,0 0 0,16-1 0,-16 1 16,0 0 0,0 0 0,0 0 0,0 0 0,0 0 15,0 0 0,0 0 0,0 0 0,0 0 16,0 0 0,0 0 0,18 0 0,-18 0 16,0 0 0,0 0 0,0 0 0,0 0 15,0 0 0,0 0 0,0 0 0,0 0 16,0 0 0,0 0 0,0 0 0,0 0 15,0 0 0,0 0 0,0 0 0,0 0 16,0 0 0,0 0 0,0 0 0,0 0 0,0 0 16,0 0 0,0 0 0,14-3 0,-14 3 15,0 0 0,0 0 0,0 0 0,0 0 16,0 0 0,0 0 0,0 0 16,0 0 0,0 0 0,0 0 0,0 0 15,0 0 0,0 0 0,0 0 0,0 0 0,0 0 16,0 0 0,0 0 0,0 0 0,0 0 15,0 0 0,5-5 0,-5 5 0,0 0 16,0 0 0,0 0 0,0 0 0,0 0 16,0 0 0,0 0 0,0 0 0,0 0 0,0 0 15,4-9 0,-4 9 0,0 0 0,0 0 16,0 0 0,0 0 0,0 0 0,0 0 16,0 0 0,-4-12 0</inkml:trace>
  <inkml:trace contextRef="#ctx0" brushRef="#br0">16009 12762 0,'0'0'16,"0"0"0,0 0 0,0 0 0,0 0 0,5-5 16,-5 5 0,0 0 0,0 0 15,0 0 0,0 0 0,0 0 0,0 0 16,0 0 0,0 0 0,0 0 0,0 0 0,0 0 15,0 0 0,4-6 0,-4 6 0,0 0 16,0 0 0,0 0 0,0 0 0,0 0 16,0 0 0,0 0 0,0 0 0,0 0 15,0 0 0,0 0 0,0 0 0,0 0 0,0 0 16,0 0 0,0 0 0,0 0 0,0 0 16,0 0 0,0 0 0,0 0 0,0 0 15,0 0 0,0 0 0,0 0 0,0 0 16,0 0 0,0 0 0,0 0 0,0 0 15,0 0 0,0 0 0,0 0 0,-27 3 16,27-3 0,0 0 0,0 0 0,0 0 16,0 0 0,0 0 0,-9-5 0,9 5 15,0 0 0,0 0 0,0 0 0,0 0 16,0 0 0,-7-4 0,7 4 0,0 0 0,0 0 16,0 0 0,0 0 0,0 0 15,-2-8 0,2 8 0,0 0 0,0 0 16,0 0 0,0 0 0,0 0 0,0 0 0,0 0 15,9-8 0,-9 8 0,9-5 0,1 5 16,-10 0 0,17-1 0,-8-1 0,3-3 16,-12 5 0,18-2 0,-8 2 0,-10 0 15,17-2 0,-17 2 0,21 0 0,-21 0 0,15 0 16,-15 0 0,17 2 0,-13 0 16,-4-2 0,17 7 0,-11-6 0,-6-1 15,11 7 0,-4-3 0,-2 0 0,-5-4 0,7 7 16,-7-7 0,7 9 0,-3-2 0,-4-2 15,5 3 0,-3 1 0,-2-3 0,0-6 16,-5 17 0,3-10 0,0 2 0,-3-2 16,1 1 0,-3-3 0,2 2 0,-6 4 15,0-2 0,1-4 0,1 1 0,3 0 16,-3-3 0,1 1 0,2 1 0,6-5 16,-14 8 0,14-8 0,-7 5 0,7-5 15,-7 6 0,7-6 0,0 0 0,-6 4 16,6-4 0,0 0 0,0 0 0,0 0 0,0 0 15,0 0 0,0 0 0,0 0 0,0 0 16,13 7 0,-13-7 0,10 3 0,-4 1 16,-6-4 0,13 4 0,-3-1 0,-10-3 15,14 2 0,-6 2 0,0-3 0,-8-1 16,13 7 0,-4-2 0,-4 0 0,4 1 0,-2-4 16,-3 6 0,3-3 0,-2 3 0,-2-2 15,1 0 0,-2 4 0,3-2 0,-3 1 16,0-1 0,-2 2 0,0 1 0,0-2 15,0 0 0,-4 2 0,1-2 0,-3 4 16,-4 0 0,3-4 0,1-1 0,-1-1 16,-2 1 0,2-4 0,-2 2 15,0-1 0,-3-1 0,3-2 0,-2 2 0,1-2 16,10-2 0,-20 1 0,11 2 0,9-3 16,-20 0 0,20 0 0,-19-3 0,10 2 15,9 1 0,-14-2 0,14 2 0,-9-4 16,9 4 0,-11-2 0,11 2 0,0 0 15,-12-2 0,12 2 0,0 0 0,0 0 0,-9-4 16,9 4 0,0 0 0,0 0 0,0 0 16,-11-3 0,11 3 0,0 0 0,0 0 15,0 0 0,0 0 0,0 0 0,0 0 16,-10-2 0,10 2 0,0 0 0,0 0 0,0 0 16,0 0 0,0 0 0,0 0 15,0 0 0,-17-4 0,17 4 0,-25-6 16</inkml:trace>
  <inkml:trace contextRef="#ctx0" brushRef="#br0">16848 12675 0,'0'0'0,"0"0"16,5-2 0,-5 2 0,0 0 0,0 0 16,0 0 0,0 0 0,12-4 0,-12 4 0,0 0 15,4-6 0,-4 6 0,0 0 0,5-4 16,-5 4 0,0 0 0,6-8 0,-1 3 16,-5 5 0,4-6 0,-4 6 0,10-6 15,-8 0 0,-2 6 0,9-9 0,-5 6 16,-4 3 0,7-8 0,-7 8 0,8-7 15,-8 7 0,4-8 0,-4 8 0,4-6 16,-4 6 0,3-7 0,-3 7 0,2-5 0,-2 5 16,0 0 0,0 0 0,0 0 15,0-9 0,0 9 0,0 0 0,0 0 0,0 0 16,-36 21 0,19-9 0,-5 11 0,-1-1 16,-2 5 0,4 4 0,3-2 15,2-1 0,0 1 0,4 4 0,1-2 0,2-1 16,3-7 0,-2-2 0,6-2 0,2-2 15,0 4 0,0 0 0,2-5 0,6 5 16,1-2 0,4 7 0,1-7 0,4-1 16,-6-4 0,13 5 0,-5-2 0,-4-5 15,2-4 0,1 3 0,-4-3 0,2 0 0,1-4 16,0-2 0,-4-4 0,6 2 0</inkml:trace>
  <inkml:trace contextRef="#ctx0" brushRef="#br0">17175 12699 0,'2'-9'0,"-2"9"0,0-8 0,0 8 15,0 0 0,2-9 0,-2 9 0,0 0 16,0 0 0,0 0 0,3-8 0,-3 8 0,0 0 16,0 0 0,0 0 0,0 0 15,0 0 0,0 0 0,-5 41 0,3-23 0,0 3 16,-4 8 0,4-4 0,-2-7 0,1 3 15,3-3 0,-2-2 0,2 2 0,0-1 16,2 0 0,1-3 0,-1-2 0,0-1 16,0-1 0,6-6 0,-4 6 0,3-3 15,0-2 0,-1-2 0,4 2 0,-1-2 16,-9-3 0,18 0 0,-18 0 0,28-8 16,-13 2 0,4-5 0,-8 1 0,0-1 15,3-2 0,0-4 0,0 3 0,-10 1 16,5 2 0,0-2 0,-4-1 0,2 3 15,-5 1 0,0-1 0,3 3 0,-3 0 0,2-1 16,2 1 0,-6 8 0,2-12 0,2 4 16,-1 1 0,-3 7 0,4-9 0,-4 9 15,2-11 0,-2 11 0,0-9 0,0 9 16,0 0 0,2-7 0,-2 7 0,0 0 16,0 0 0,0 0 0,0 0 0,0 0 15,0 0 0,0 0 0,0 0 0,0 0 16,0 0 0,-6 31 0,1-13 0,3 1 0,0-3 15,0 3 0,-1-1 0,0 0 0,-1 2 16,4 0 0,0-4 0,0 0 0,-2 1 16,4 1 0,-2-3 0,0 1 15,2-1 0,0 0 0,1-1 0,0-2 0,-1-2 16,-2 1 0,2-2 0,0 2 0,1-3 16,-1 0 0,2 3 0,-2-6 0,1 3 15,-1-1 0,-2-7 0,4 13 0</inkml:trace>
  <inkml:trace contextRef="#ctx0" brushRef="#br0">17553 13077 0,'0'0'16,"9"-4"0,-9 4 0,0 0 0,0 0 15,0 0 0,0 0 0,7 17 0,-7-17 0,0 19 16,0-11 0,0 3 0,-3 5 0,3-2 16,0 3 0,0-4 0,-4 4 15,4-5 0,0-1 0,0 0 0,0-4 0,0-7 16,-2 13 0,2-13 0,0 9 0,-2-4 16,2-5 0,0 0 0</inkml:trace>
  <inkml:trace contextRef="#ctx0" brushRef="#br0">17699 12899 0,'0'0'0,"0"0"16,0 0 0,0 0 0,0 0 0,3-12 16,-3 12 0,0 0 0,0 0 0,0 0 15,0 0 0,0 0 0,0 0 0,0 0 16,0 0 0,0 0 0,2-9 0,-2 9 16,0 0 0,0 0 0,0 0 0,0 0 15,0 0 0,0 0 0,0 0 0,0 0 16,0 0 0,2-6 0,-2 6 0,0 0 0,19-2 15,-19 2 0,20-1 0,-20 1 0,27 0 16,-11 0 0,2-2 0,-4 2 0,4 0 16,3 0 0,-21 0 0,25-2 0,-16 2 15,-9 0 0,19 0 0,-19 0 0,15-4 0,-15 4 16,0 0 0,0 0 0,21-1 16,-21 1 0,0 0 0,11-2 0,-11 2 0,0 0 15,0 0 0</inkml:trace>
  <inkml:trace contextRef="#ctx0" brushRef="#br0">17857 12759 0,'-3'-8'15,"3"8"0,0 0 0,0 0 0,-2-8 16,2 8 0,0 0 0,0 0 0,0 0 16,0 0 0,0-10 0,0 10 0,0 0 15,0 0 0,0 0 0,0 0 0,0 0 16,0 0 0,0 0 0,-2 33 0,2-25 0,-2 10 16,4-1 0,-4-1 0,4-2 15,-2 3 0,2-1 0,-2 1 0,0-1 16,5-3 0,-5-2 0,2 3 0,0-7 0,0 4 15,0-5 0,1 5 0,-3-4 0,2 2 16,-2-9 0,0 11 0,0-11 0</inkml:trace>
  <inkml:trace contextRef="#ctx0" brushRef="#br0">18073 12754 0,'5'-8'16,"-5"8"0,0 0 0,6-9 0,-6 9 16,0 0 0,0 0 0,0 0 0,10-2 15,-10 2 0,0 0 0,0 0 0,0 0 16,11 14 0,-9-4 0,1 1 0,1 3 15,-2 4 0,0-1 0,1-1 0,2 3 0,-3-1 16,3-1 0,-1-1 0,0-3 0,1 3 16,-3-4 0,2 0 0,2-1 15,-4-2 0,3-2 0,-3 2 0,2-3 16,-4-6 0,7 10 0,-7-10 0,2 8 0,0-6 16,-2-2 0,0 0 0</inkml:trace>
  <inkml:trace contextRef="#ctx0" brushRef="#br0">18347 12790 0,'4'-10'0,"-4"10"0,3-10 0,-3 10 16,2-8 0,-2 8 0,0 0 0,2-8 15,-2 8 0,4-9 0,-4 9 0,0 0 16,0 0 0,3-10 0,-3 10 0,0 0 15,0 0 0,2-8 0,-2 8 0,0 0 16,0 0 0,0 0 0,0 0 0,0 0 0,0 0 16,0 0 0,0 0 0,0 0 15,-13 30 0,4-17 0,-1 5 0,3-1 0,1-1 16,-3 1 0,-1-1 0,4-1 0,-1 3 16,0-2 0,0 3 0,0-3 15,3 0 0,-3 1 0,0-3 0,2-2 0,3-1 16,-3-1 0,3-2 0,2 1 0,-2-1 15,2-8 0</inkml:trace>
  <inkml:trace contextRef="#ctx0" brushRef="#br0">18315 12990 0,'0'0'0,"7"-7"0,-7 7 0,0 0 16,0 0 0,0 0 0,0 0 0,0 0 15,0 0 0,0 0 0,0 0 0,0 0 16,0 0 0,0 0 0,2 25 0,-2-8 0,-2-3 16,-3 0 0,3-2 0,0 0 15,2 4 0,-2-4 0,-4 0 0,6 0 16,-2-1 0,2-3 0,-2 0 0,2 0 0,0-8 15,-2 17 0,0-11 0,2-6 0,-3 8 16,3-8 0</inkml:trace>
  <inkml:trace contextRef="#ctx0" brushRef="#br0">18438 12445 0,'0'0'0,"0"-5"0,0 5 16,0 0 0,0 0 0,0 0 0,0 0 15,0 0 0,0 0 0,0 0 0,0 0 0,0 0 16,30 22 0,-19-6 0,10 10 0,1 3 16,1 0 0,0 4 0,-4 0 0,-2 6 15,2-2 0,-8 2 0,0 2 0,-1 0 16,-8-1 0,3-2 0,-3 4 0,-7-4 16,1-1 0,-4 1 0,-3-6 0,0 4 15,-1-9 0,-1 3 0,2-8 0,-1-1 16,3-1 0,0-5 0,-3-1 0,6-1 0,-1-3 15,-3 0 0,6-1 0,-3-3 0,3-1 16,-3 2 0,7-7 0,-10 10 0,6-7 16,4-3 0,-9 8 0,9-8 0,0 0 15,-11 8 0,11-8 0,0 0 0,-10 4 16,10-4 0,0 0 0,0 0 0,-9 4 16,9-4 0,0 0 0,0 0 0,0 0 15,0 0 0,0 0 0,-8 4 0,8-4 16,0 0 0,0 0 0,0 0 0,0 0 15,0 0 0,0 0 0,0 0 0,0 0 16,0 0 0,-13 4 0,13-4 0,0 0 0,0 0 16,0 0 0,0 0 0,0 0 0,0 0 15,0 0 0,0 0 0,0 0 0,0 0 16</inkml:trace>
  <inkml:trace contextRef="#ctx0" brushRef="#br0">18860 12792 0,'0'0'0,"-5"-10"0,5 10 0,0 0 16,0 0 0,0 0 0,0 0 0,0 0 0,0 0 16,0 0 0,0 0 0,0 0 0,2-7 15,-2 7 0,0 0 0,0 0 0,0 0 16,0 0 0,0 0 0,0 0 0,0 0 16,0 0 0,0 0 0,0 0 0,0 0 15,0 0 0,0 0 0,3-8 0,-3 8 16,0 0 0,0 0 0,0 0 0,0 0 15,0 0 0,0 0 0,0 0 0,0 0 0,0 0 16,0 0 0,0 0 0,0 0 16,0 0 0,0-8 0,0 8 0,0 0 0,0 0 15,0 0 0,5-5 0,-5 5 16,0 0 0,0 0 0,0 0 0,0 0 0,0 0 16,2-8 0,-2 8 0,0 0 0,0 0 15,0 0 0,0 0 0,5-7 0,-5 7 16,0 0 0,0 0 0,0 0 0,6-4 15,-6 4 0,0 0 0,0 0 0,0 0 16,0 0 0,0 0 0,5-4 0,-5 4 0,0 0 16,0 0 0,0 0 0,0 0 0,0 0 15,0 0 0,4 23 0,-4-7 0,-2 0 16,0-1 0,-1 1 0,-1 2 0,0-1 16,-1 1 0,3-1 0,-1-1 0,1-1 15,2-4 0,-3 0 0,1-1 0,2 1 16,0-3 0,2 1 0,-2-2 0,0 2 15,3-3 0,-1 2 0,-2-8 0,3 10 0,1-8 16,-4-2 0,7 9 0,-7-9 0,7 2 16,-7-2 0,0 0 0,0 0 15,25-11 0,-19 9 0,1-6 0,3 3 0,-6-3 16,12-1 0,-4-4 0,-6 3 16,1-1 0,2 3 0,-4-2 0,0 2 0,1 0 15,1 0 0,0-1 0,-2 0 0,-1 0 16,1 2 0,-1-2 0,-2 0 0,3 1 15,1-1 0,-2 4 0,0-3 0,0-1 16,1 1 0,-5 8 0,4-14 0,1 7 16,-3 1 0,-2 6 0,4-11 0,-4 11 0,6-8 15,-6 8 0,2-8 0,-2 8 0,0 0 16,4-5 0,-4 5 0,0 0 0,0 0 16,0 0 0,0 0 0,0 0 0,0 0 15,0 0 0,0 0 0,5 26 0,-5-16 16,0-1 0,2-1 0,-2 2 0,0 0 15,0-2 0,2 3 0,3 4 0,-3-1 16,0-2 0,1 0 0,-1-4 0,3 3 0,-1-5 16,1 4 0,-1-4 0,1 3 0,0-4 15,2 3 0,-3 1 0,3-5 0,-3 3 16,3-1 0,-7-6 0,9 8 16,-4-7 0,1 6 0,-6-7 0,9 1 15,-9-1 0,0 0 0,12 3 0,-12-3 0,0 0 16,0 0 0,0 0 0,23-11 0,-16 8 15,0-3 0,-3 0 0,3-3 0,-3 3 16,4 0 0,-4-3 0,3 0 16,-3 0 0,3-3 0,3-3 0,-6 2 0,3 4 0,-3-1 15,-4 2 0,8-1 0,-6 1 0,0 0 16,0 0 0,3-1 0,-5 9 0,0-15 16,2 7 0,-2 0 0,2 2 0,-2 6 15,0-14 0,0 14 0,2-12 0,-2 5 16,0 7 0,0-10 0,0 10 0,-4-12 15,4 6 0,0 6 0,-2-11 0,2 11 16,-5-10 0,3 6 0,2 4 0,-4-12 0,4 12 16,-4-11 0,4 11 0,-4-6 15,4 6 0,-2-6 0,2 6 0,-2-8 16,2 8 0,-5-6 0,5 6 0,-2-7 0,2 7 16,0 0 0,-7-10 0,7 10 15,0 0 0,0 0 0,-4-8 0,4 8 0,0 0 16,-5-6 0,5 6 0,0 0 0,-5-4 15,5 4 0,0 0 0,0 0 0,0 0 16,-2-9 0,2 9 0,0 0 0,0 0 16,0 0 0,0 0 0,0 0 0,0 0 15,0 0 0,0 0 0,0 0 0,-18 22 0,18-13 16,-5 2 0,5-11 0,-2 26 0</inkml:trace>
  <inkml:trace contextRef="#ctx0" brushRef="#br0">19396 13047 0,'0'0'0,"0"0"0,7 4 0,-7-4 16,0 0 0,0 0 0,2 14 0,-2-7 16,0 3 0,-2 1 0,2-2 0,-3 8 15,-1 1 0,0 1 0,-4-2 0,6 1 16,-3 0 0,3-1 0,-2 1 0,-1-1 0,1-3 16,2 0 0,0-1 0,-2-1 15,0-2 0,2 1 0,0-3 0,-1 1 0,1-2 16,2 2 0,-2-3 0,2 2 0,0-8 15,0 14 0,0-10 0,0-4 0,0 11 16,0-11 0,0 9 0,0-9 0,0 0 16,0 0 0,2 7 0,-2-7 0,0 0 15,0 0 0,0 0 0</inkml:trace>
  <inkml:trace contextRef="#ctx0" brushRef="#br0">19690 12813 0,'0'0'0,"0"0"0,0 0 0,2-8 0,-2 8 15,0 0 0,0 0 0,2-6 0,-2 6 16,0 0 0,0 0 0,0 0 0,0 0 16,0 0 0,0 0 0,0-9 0,0 9 15,0 0 0,0 0 0,0 0 0,0 0 16,0 0 0,0 0 0,0 0 0,0 0 16,3-6 0,-3 6 0,0 0 0,0 0 15,14-2 0,-14 2 0,20-2 0,0 4 0,1-4 16,2 2 0,11 2 0,-6-2 15,-3 2 0,-3-2 0,-1 0 0,2 0 0,-3 2 16,1-2 0,0 0 0,-6 0 0,2 0 16,-4 0 0,1 0 0,-14 0 0,18-2 15,-18 2 0,18-2 0,-18 2 0,16-2 16,-16 2 0,12 0 0,-12 0 0,9-2 16,-9 2 0,8-4 0,-8 4 0,0 0 15,12-4 0,-12 4 0,0 0 0,11-3 16,-11 3 0,0 0 0,14-4 0,-14 4 0,0 0 15,10-6 0,-10 6 0,0 0 0,6-8 16,-6 8 0,0 0 0,5-10 0</inkml:trace>
  <inkml:trace contextRef="#ctx0" brushRef="#br0">20069 12564 0,'0'0'0,"-10"-6"16,10 6 0,-6-4 0,6 4 0,0 0 0,0 0 16,0 0 0,-7-6 0,7 6 0,0 0 15,0 0 0,0 0 0,0 0 0,0 0 16,-9 16 0,4-9 0,5 0 0,-3 2 16,1 1 0,-2 9 0,2-4 0,-3 2 15,3 2 0,0-3 0,2 5 0,-2-1 16,2 11 0,0-8 0,0 0 0,0-7 15,2 5 0,-4-5 0,2 2 0,2 0 0,-2-1 16,0 0 0,0-1 0,2 2 0,2-1 16,-1-2 0,1 0 0,0-2 15,2-2 0,-2-3 0</inkml:trace>
  <inkml:trace contextRef="#ctx0" brushRef="#br0">20719 12584 0,'0'0'0,"0"0"0,9-6 0,-9 6 16,0 0 0,6-6 0,-6 6 15,0 0 0,0 0 0,10-4 0,-10 4 0,0 0 16,0 0 0,0 0 0,0 0 0,0 0 15,0 0 0,0 0 0,0 0 0,0 0 16,0 0 0,0 0 0,0 0 0,0 0 16,0 0 0,0 0 0,0 0 0,0 0 0,-35 10 15,35-10 0,-18 2 0,18-2 0,-14 4 16,14-4 0,-11 3 0,11-3 0,0 0 16,0 0 0,0 0 0,-19-4 0,19 4 15,0 0 0,0 0 0,-2-11 0,2 11 16,0 0 0,6-14 0,-6 14 0,8-12 15,-3 6 0,-3-1 0,3 1 0,-1 0 16,4 0 0,-2-1 0,-4 3 0,5-2 0,-3 2 16,-4 4 0,12-8 0,-5 6 15,-7 2 0,13-4 0,-6 2 0,-7 2 16,12-3 0,-12 3 0,13 0 0,-13 0 0,17 7 16,-13-3 0,3 2 0,-1 0 15,0 3 0,-4-1 0,5 6 0,1 3 0,-3-1 16,-1 5 0,-1-5 0,0 3 0,-1 14 15,-4-9 0,2-4 0,-8 12 0,4-8 16,-1-3 0,-1-3 0,-1 1 0,-1-3 16,-1 1 0,1-3 0,-4 2 0,-4-3 15,2 0 0,-4-1 0,2-2 0,-2-2 0,0 2 16,0-3 0,-1-2 0,1-1 0,2 0 16,2-1 0,3-2 0,2-1 0,9 0 15,-16 3 0,16-3 0,0 0 0,0 0 16,-23-4 0,23 4 0,0 0 0,-7-9 15,7 9 0,0 0 0,-7-6 0,7 6 16,0 0 0,0 0 0,0-10 0,0 10 16,0 0 0,0 0 0,0 0 0,9-10 15,-9 10 0,0 0 0,8-6 0,-8 6 16,9-4 0,-9 4 0,0 0 0,13-6 0,-13 6 16,18-3 0,-7 1 0,-11 2 15,19-2 0,-19 2 0,18-2 0,-18 2 16,21 2 0,-21-2 0,20 0 0,-20 0 0,18 4 15,-8-1 0,-10-3 0,18 4 16,-9 0 0,-9-4 0,16 8 0,-10-5 0,2 4 16,1 0 0,0 0 0,-3 0 0,9 5 15,-7-3 0,3 1 0,-3-2 0,3 4 0,-2-2 16,1 1 0,-4-3 0,1 1 0,-3-2 16,3 2 0,1-2 0,-4 4 15,3-3 0,-5 1 0,2-1 0,-4 0 0,0-8 16,3 13 0,-3-13 0</inkml:trace>
  <inkml:trace contextRef="#ctx0" brushRef="#br0">21346 12449 0,'0'0'0,"16"-9"0,-5 4 0,-2 1 0,5-7 16,4 3 0,-6 2 0,3-4 0,0 3 16,-7 1 0,1 0 0,1 1 0,-3 0 15,-1 1 0,1 1 0,-7 3 0,10-7 16,-10 7 0,6-5 0,-6 5 0,0 0 16,0 0 0,0 0 0,0 0 0,0 0 15,-21 17 0,6-5 0,-15 11 0,3 1 16,-3 3 0,5 0 0,-3 2 0,3 0 15,8 1 0,-4-1 0,0 2 0,12 0 16,-2 2 0,9-2 0,2 3 0,2-1 0,5 0 16,4 0 0,3 0 0,3 2 0,2-5 15,9 3 0,-3-5 0,7-2 0,-3 0 16,-2-3 0,8 0 0,-3-6 0,-6-1 16,0-7 0,-3-4 0,-5-1 0,-2 0 15</inkml:trace>
  <inkml:trace contextRef="#ctx0" brushRef="#br0">21950 12584 0,'5'-8'0,"-3"3"0,-2 5 0,7-11 16,-7 11 0,2-6 0,-2 6 0,0 0 16,4-6 0,-4 6 0,0 0 0,0 0 0,0 0 15,0 0 0,0 0 0,0 0 0,0 0 16,0 0 0,2 24 0,-4-3 0,-4-3 16,-1 11 0,3 0 0,1-4 0,6-3 15,-6-1 0,3-3 0,-2 2 0,4-3 16,-2 1 0,3-1 0,-1-5 0,2 1 15,1-4 0,-1 2 0,4-5 0,-2 3 16,1-6 0,-7-3 0,13 8 0,-13-8 0,19-4 16,-19 4 0,21-9 0,-8-1 0,3-5 15,-2 1 0,0-5 0,3-7 16,0-3 0,-4 0 0,4 0 0,-9 5 16,-1 3 0,-3 3 0,4 1 0,-1 1 15,-1-3 0,-3 7 0,1 1 0,-2 1 0,-2 2 16,2 1 0,1 2 0,-3 5 0,2-10 15,-2 10 0,3-9 0,-3 9 0,0 0 16,0 0 0,0 0 0,0 0 0,0 0 16,0 0 0,-10 24 0,6-7 0,-3-1 15,5 4 0,-3-1 0,1 0 0,1 2 0,-2 7 16,1-3 0,4-4 0,0-1 0,0-2 16,-2 1 0,4 1 0,2-3 0,1 0 15,2 0 0,-2-1 0,-1 1 0,3-5 16,-5 0 0,5-5 0,-2 4 0,2-5 15,-1-2 0,-6-4 0,11 7 0,-11-7 16</inkml:trace>
  <inkml:trace contextRef="#ctx0" brushRef="#br0">22352 12924 0,'4'-10'0,"-4"10"0,2-7 0,-2 7 16,0 0 0,5-9 0,-5 9 0,0 0 15,0-11 0,0 11 0,2-9 16,-2 9 0,0 0 0,2-8 0,-2 8 0,0 0 15,0 0 0,8-9 0,-8 9 0,0 0 16,4-3 0,-4 3 0,0 0 0,0 0 16,0 0 0,30 3 0,-30-3 0,11 9 15,-4-4 0,-1 1 0,2 0 0,-4 1 0,1 2 16,-1 0 0,-2-1 0,0 0 0,-2 2 16,-2-2 0,0 8 0,-2-3 15,-5 0 0,1-4 0,-3 7 0,0-4 0,-1 0 16,1-3 0,2-2 0,5 2 0,-6-3 15,3-1 0,3 2 0,4-7 0,-9 8 16,9-8 0,-8 9 0,6-6 0,2-3 16,0 0 0,0 0 0,7 11 0,-7-11 0,16 2 15,3 0 0,1-2 0,3 0 16,-2-2 0,1-2 0,13 0 0,-9-3 16,-3 3 0,-4-2 0,-1-2 0,3-3 15,-8 0 0,3 0 0</inkml:trace>
  <inkml:trace contextRef="#ctx0" brushRef="#br0">22664 12755 0,'0'0'0,"0"0"0,0 0 16,0 0 0,2-9 0,-2 9 0,0 0 15,9-1 0,-9 1 0,0 0 0,34 1 16,-13 2 0,0-3 0,1 2 0,15 2 16,-5-4 0,2 0 0,-6-1 0,6 2 15,-9-1 0,-5 0 0,1-1 0,-3 1 16,-2-3 0,0 1 0,-16 2 0,16-4 16,-16 4 0,11-6 0,-11 6 0,7-6 15,-7 6 0,0 0 0,0 0 0,-14-19 16,8 15 0,-3-2 0,-1 0 0,1-1 15,2 3 0,-1-1 0,-2-2 0,1 3 0,0-2 16,-1 0 0,10 6 0,-13-8 0,6 3 16,1-1 0,-2 0 0,2 2 0,1 0 15,5 4 0,-9-10 0,9 10 0,-7-7 16,7 7 0,-7-3 0,7 3 0,0 0 16,-6-5 0,6 5 0,0 0 0,0 0 0,0 0 15,0 0 0,-14 15 0,9-8 16,3 1 0,-1 1 0,-1 2 0,2-3 0,2 8 15,-2 3 0,-1-1 0,3-1 0,0-1 16,3 2 0,-3 1 0,2-2 0,-2-2 16,2 2 0,2-2 0,-1-5 0,-1 1 15,0-3 0,3-5 0,-5-3 0,5 7 16</inkml:trace>
  <inkml:trace contextRef="#ctx0" brushRef="#br0">23154 12578 0,'5'-7'0,"-3"-2"0,0 2 16,-2 7 0,5-9 0,-5 9 0,2-8 15,-2 8 0,2-5 0,-2 5 0,0 0 16,0 0 0,8-6 0,-8 6 0,0 0 16,0 0 0,0 0 0,0 0 0,15 19 15,-10-11 0,-3 0 0,5 1 0,-2 7 16,1-2 0,-1 1 0,-1 0 0,3 2 15,0-2 0,-2 1 0,2 0 0,-5-1 0,4-1 16,0-1 0,-4 1 0,2-2 0,-1-1 16,-1-1 0,2-2 0,-2-1 0,-2-7 15,5 14 0,-3-10 0,-2-4 16,0 0 0,4 8 0,-4-8 0,0 0 0,0 0 16,0 0 0,0 0 0,28-20 0,-23 12 15,2-1 0,2-4 0,2-3 0,1 3 16,-1 0 0,-2 1 0,1-3 0,-2 3 15,-1 0 0,3 1 0,-1-1 0,-3-1 16,1 3 0,3 2 0,-6-1 0,1 4 0,-5 5 16,8-13 0,-3 9 0,-5 4 0,2-8 15,-2 8 0,5-6 0,-5 6 0,0 0 16,0 0 0,0 0 0,0 0 0,0 0 16,0 0 0,-7 26 0,0-12 0,1 5 15,-1-4 0,-1 3 0,-1 1 0,3-1 16,-3-3 0,1 3 0,2 0 0,1-1 15,1 0 0,0 0 0,-3-1 0,1-3 0,2 0 16,2-2 0,2-1 0,-5-2 0,1 0 16,4 2 0,0-10 0,-2 11 0,2-11 15</inkml:trace>
  <inkml:trace contextRef="#ctx0" brushRef="#br0">23490 12885 0,'0'0'0,"4"-8"0,-4 8 16,0 0 0,2-8 0,-2 8 0,0 0 16,5-8 0,-5 8 0,0 0 0,0 0 0,4-7 15,-4 7 0,0 0 0,7-6 0,-7 6 16,0 0 0,0 0 0,12-2 0,-12 2 16,0 0 0,0 0 0,27 4 0,-27-4 15,11 6 0,-6-2 0,1 5 0,2-3 16,-4 1 0,1 1 0,-3 1 0,0 10 15,0-8 0,-4 6 0,2-2 0,-2 2 16,-2-5 0,-3 6 0,-1-4 0,2-1 0,4-1 16,-3-1 0,1-4 0,4 0 0,0-7 15,-2 12 0,2-12 0,-3 10 0,3-10 16,0 0 0,5 11 0,1-7 16,-6-4 0,21 2 0,-3-4 0,1-2 15,1-4 0,-2-3 0,14-7 0</inkml:trace>
  <inkml:trace contextRef="#ctx0" brushRef="#br0">23628 12240 0,'0'0'0,"0"0"0,0 0 16,0 0 0,0 0 0,0 0 0,-2 22 15,7-5 0,-1 1 0,8 13 0,-1 0 16,6-2 0,-2 3 0,6 1 0,0-2 0,1 1 16,1 7 0,0-3 0,0 1 15,-3-2 0,1 4 0,-6 2 0,-1-2 16,0-2 0,-2 0 0,-6-3 0,1 4 15,-5-4 0,0 0 0,-6-4 0,2-5 0,-5-3 16,3-2 0,-4 0 0,1-2 0,-4 11 16,-1-8 0,3-3 0,1-4 0,-1-1 15,3-3 0,-2 0 0,1-1 0,5-3 0,-7 1 16,4-2 0,-2 1 0,0-1 0,7-5 16,-4 8 0,4-8 0,-7 6 15,7-6 0,0 0 0,-10 8 0,10-8 0,0 0 16,-4 6 0,4-6 0,0 0 0,0 0 15,-9 5 0,9-5 0,0 0 0,0 0 16,0 0 0,0 0 0,-12 6 0,12-6 16,0 0 0,0 0 0,0 0 0,0 0 15,-11 1 0,11-1 0,0 0 0,0 0 16,0 0 0</inkml:trace>
  <inkml:trace contextRef="#ctx0" brushRef="#br0">23943 12646 0,'-11'-7'16,"9"2"0</inkml:trace>
  <inkml:trace contextRef="#ctx0" brushRef="#br0">24249 12731 0,'2'-7'0,"-2"7"0,3-8 0,-3 8 16,0-6 0,0 6 0,0-8 0,0 8 0,2-8 15,-2 8 0,0-4 0,0 4 0,0-7 16,0 7 0,0 0 0,0 0 0,2-6 15,-2 6 0,0 0 0,0 0 0,0 0 16,0 0 0,0 0 0,0 0 0,-9 27 16,2-10 0,0-1 0,3 2 0,2 2 15,-6-1 0,4 1 0,1-3 0,1 2 16,0 0 0,0-6 0,4-1 0,-2 1 0,0-2 16,0-5 0,2-1 0,0 2 15,1-3 0,-3-4 0,7 6 0,-7-6 0,11-1 16,-11 1 0,16-7 0,0-3 0,0 0 15,-2-5 0,5 1 0,3-8 0,-2-2 16,1 0 0,-3-3 0,-2 9 0,-5 1 16,0 3 0,-3 2 0,3-3 0,-4 3 15,3 3 0,-6 4 0,0-3 0,1 1 16,-3 1 0,-2 6 0,4-6 0,-4 6 16,5-4 0,-5 4 0,0 0 0,0 0 15,0 0 0,0 0 0,0 0 0,0 0 16,2 18 0,1-9 0,-3 0 0,5 8 15,-3 2 0,5-4 0,-3 5 0,5-4 0,1 3 16,-2-3 0,6-2 0,-2 3 0,3-7 16,-1 4 0,2-4 0,0 1 0,0-1 15,2-1 0,-4-3 0,-2-4 0,-1 2 16,0-2 0,-1 0 0,-10-2 0,15 0 16,-15 0 0,0 0 0,16-2 0,-9-2 0,0 0 15,-3-4 0,1 1 0,0 2 16,-3-6 0,0 2 0,1 0 0,-1-8 0,-2 0 15,-2 1 0,-1-1 0,1 1 0,-2 0 16,1 0 0,-2-1 0,-2 1 0,1-1 16,1 4 0,-3-3 0,0 2 0,1 1 15,-1-1 0,-2-1 0,5 4 0,-1 0 16,-1 3 0,3-1 0,-1 1 0,0 0 16,-2 2 0,3-1 0,2 2 0,-5-1 15,7 6 0,-4-9 0,4 9 0,-6-7 16,6 7 0,-4-8 0,4 8 0,0 0 15,0 0 0,0 0 0,0 0 0,0 0 16,0 0 0,0 0 0,0 0 0,0 0 0,18 26 16</inkml:trace>
  <inkml:trace contextRef="#ctx0" brushRef="#br0">24915 12759 0,'0'0'0,"0"0"0,0 0 15,0 0 0,6 4 0,-6-4 0,0 0 16,0 0 0,0 0 0,10 7 0,-10-7 16,0 0 0,0 0 0,0 0 0,9 4 15,-9-4 0,0 0 0,0 0 0,0 0 16,0 0 0,0 0 0,7 6 15,-7-6 0,0 0 0,0 0 0,0 0 16,0 0 0,0 0 0,0 0 0,0 0 0,0 0 16,0 0 0,0 0 0,0 0 0,0 0 15,0 0 0,0 0 0,0 0 0,0 0 16,0 0 0,0 10 0,0-10 0,0 0 16,0 0 0,0 0 0,0 0 0,0 0 15,0 0 0,0 0 0,0 0 0,0 0 16,0 0 0,18-2 0,-18 2 0,0 0 15,0 0 0,0 0 0,18 0 0,-18 0 16,0 0 0,0 0 0,17 0 0,-17 0 0,0 0 16,0 0 0,11 4 0,-11-4 15,4 7 0,-4-7 0,4 8 0,-4-8 0,3 7 16,-3-7 0,3 11 0,-3-11 0,-3 13 16,3-13 0,-5 12 0,1-8 0,4-4 15,-7 11 0,7-11 0,-4 5 0,4-5 16,0 0 0,-9 5 0,9-5 0,0 0 15,0 0 0,0 0 0,0 0 0,0 0 16,0 0 0,0 0 0,-10-19 0,10 19 16,0 0 0,4-17 0,-1 9 0,-3 8 0,7-12 15,-2 7 0,-5 5 0,11-12 0,-7 9 16,-4 3 0,12-9 0,-5 7 0,-7 2 16,11-4 0,-11 4 0,0 0 0,25 6 15,-16-4 0,1 7 0,-6-5 0,3 4 16,4 9 0,-1-4 0,-6 2 0,3 4 15,-3-2 0,3 3 0,-4 11 0,1-7 16,-4-3 0,0 9 0,-7 1 0,0-6 0,-4 4 16,-3-8 0,3-3 0,0-2 0,-3 1 15,-10 7 0,9-5 0,-4-5 16,4-2 0,6-2 0,-3-3 0,-3-2 0,-4 4 16,6-7 0,1 0 0,3-2 15,9 0 0,0 0 0,-23-2 0,23 2 0,-5-7 16,5 7 0,-4-9 0,4 9 0,2-8 15,-2 8 0,2-11 0,3 6 0,1-4 16,0 3 0,3-1 0,-1 2 0,9 1 16,-4-3 0,1 3 0,4 0 0,1-1 15,-4 5 0,8-1 0,-10 2 0,2-1 0,-4 0 16,7 5 0,-2-3 0,-4 2 16,-3 1 0,2-1 0,-1 1 0,3 6 0,-3-3 15,-2 1 0,1 6 0,-7 1 0,-2 4 16,-6 12 0</inkml:trace>
  <inkml:trace contextRef="#ctx0" brushRef="#br0">14935 13945 0,'0'0'0,"0"0"0,0 0 0,-11 2 15,11-2 0,0 0 0,0 0 0,0 0 16,0 0 0,0 0 0,0 0 0,0 0 16,0 0 0,0 0 0,0 0 0,0 0 15,0 0 0,0 0 0,0 0 0,0 0 16,0 0 0,0 0 0,0 0 0,0 0 15,32-10 0,-23 7 0,8-1 0,2 3 16,0-3 0,-2 1 0,6-1 0,-2 2 16,-1 0 0,1 0 0,0 0 0,-3 1 0,2 1 15,-1 0 0,-6 0 0,-13 0 0,21-2 16</inkml:trace>
  <inkml:trace contextRef="#ctx0" brushRef="#br0">15024 14058 0,'-6'4'0,"6"-4"15,-13 9 0,13-9 0,0 0 0,-8 6 0,8-6 16,0 0 0,0 0 0,0 0 0,-7 8 15,7-8 0,0 0 0,0 0 0,0 0 16,41 0 0,-5 0 0,-2-4 0,10 2 16,-3-4 0,3 6 0,-6 0 0,5-4 15</inkml:trace>
  <inkml:trace contextRef="#ctx0" brushRef="#br0">18832 14042 0,'0'0'16,"0"0"0,0-10 0,0 10 15,0 0 0,-2-8 0,2 8 0,0 0 0,0 0 16,-2-11 0,2 11 0,0 0 0,0 0 16,0 0 0,0 0 0,-3-8 0,3 8 15,0 0 0,0 0 0,0 0 0,0 0 16,0 0 0,0 0 0,0 0 0,7 32 16,-4-15 0,-1 2 0,3-1 0,-1-2 0,-2 5 15,3-4 0,-3 1 0,3 0 16,0 1 0,-1 0 0,1-3 0,-1 1 0,1-5 15,-3 0 0,0-4 0,0 1 0,0-2 16,-2-7 0,4 12 0,-2-7 0,-2-5 16,2 8 0,-2-8 0,0 0 0,4 9 15,-4-9 0,0 0 0,0 0 0,0 0 16,0 0 0,0 0 0,16-26 0,-14 18 16,4 1 0,0-10 0,3 1 0,-2 0 15,-1 0 0,2 1 0,-4 0 0,3-2 16,-1-1 0,2 4 0,1-5 0,-7 5 15,5-2 0,2 1 0,-4 1 0,2-3 16,-1 3 0,-1 1 0,3-1 0,2-1 0,-5 3 16,6 0 0,-1 2 0,-6 0 0,0 1 15,1 3 0,-3 0 0,-2 6 0,9-12 16,-7 5 0,-2 7 0,5-7 0,-5 7 16,5-9 0,-5 9 0,0 0 0,4-6 15,-4 6 0,0 0 0,0 0 0,5-8 0,-5 8 16,0 0 0,0 0 0,0 0 15,0 0 0,0 0 0,0 0 0,0 0 0,0 0 16</inkml:trace>
  <inkml:trace contextRef="#ctx0" brushRef="#br0">19108 14206 0,'-2'11'0,"2"-11"0,0 0 16,2 15 0,-2-4 0,3-2 0,-1 7 15,-2 2 0,0 1 0,-2-1 0,-1 1 16,3-1 0,-2 2 0,0-1 0,-1 1 15,1-3 0,0 2 0,2-3 0,0 3 16,-2-6 0,2 0 0,-2 0 0,4-5 16,-2 0 0,0-8 0,2 13 0,-2-13 15,0 0 0,2 8 0</inkml:trace>
  <inkml:trace contextRef="#ctx0" brushRef="#br0">19352 13952 0,'0'0'0,"0"0"0,0 0 15,0 0 0,0 41 0,-2-23 0,-2 3 16,-1-4 0,-2 15 0,1-8 0,4-1 15,-2-4 0,0-3 0,2 2 0,0-1 16,-1 0 0,3-5 0,3-2 0,-3 1 16,2-4 0,-2-7 0,2 15 0,0-11 0,-2-4 15,8 9 0,1-6 0,-9-3 16,13 0 0,-13 0 0,21-5 0,-12 0 16,7-7 0,-3-3 0,8-7 0,-2 1 15,-2-4 0,0-1 0,-2 5 0,-6 3 16,1 2 0,-3 3 0,-5 3 0,2 4 0,1-3 15,-5 9 0,4-10 0,-4 10 0,5-7 16,-5 7 0,0 0 0,0 0 0,0 0 16,0 0 0,0 0 0,7 26 0,-5-20 15,1 4 0,1-2 0,-2 4 0,7 3 16,-4-3 0,2 3 0,-3-4 0,5-2 0,-1-1 16,-4-1 0,3-1 0,-7-6 15,9 6 0,-9-6 0,6 4 0,-6-4 16,0 0 0,0 0 0,0 0 0,15-12 0,-11 4 15,-4-1 0,2-2 0,0 2 0,-2-8 16,0 0 0,-2 0 0,0 0 0,0 0 16,0 5 0,-3 0 0,3 4 0,2 1 15,0 7 0,-2-14 0,2 14 0,-6-10 16,6 10 0,-2-6 0,2 6 0,0 0 16,0 0 0,0 0 0,0 0 0,0 0 15,0 0 0,0 0 0,0 0 0</inkml:trace>
  <inkml:trace contextRef="#ctx0" brushRef="#br0">19852 14252 0,'0'0'0,"9"5"15,-9-5 0,5 9 0,-3-3 16,0 5 0,0-1 0,-2 5 0,0 5 15,5 0 0,-5 0 0,0 1 0,0 9 0,0-5 16,-3-4 0,1-3 0,2 2 0,0 2 16,-2-3 0,2-1 0,-2 0 0,2-2 15,0 3 0,2-5 0,0 1 0,0-2 16,6-3 0,1 4 0,-3-4 0,6-4 16,4 0 0</inkml:trace>
  <inkml:trace contextRef="#ctx0" brushRef="#br0">20333 14276 0,'-4'-8'0,"4"8"15,-7-8 0,7 8 0,0 0 0,0-8 16,0 8 0,0 0 0,0 0 0,0 0 15,0 0 0,0 0 0,0 0 0,15-3 16,-15 3 0,0 0 0,40 6 0,-25-4 0,4 2 16,3 1 0,-1-1 0,0 0 15,-1 0 0,-2-1 0,-1 0 0,-4 1 0,-13-4 16,23 2 0,-23-2 0,0 0 0,18 0 16,-18 0 0,0 0 0</inkml:trace>
  <inkml:trace contextRef="#ctx0" brushRef="#br0">20527 14168 0,'0'0'0,"-12"-13"16,12 13 0,-4-10 0,4 10 0,-7-8 16,7 8 0,0 0 0,0 0 0,-9-9 0,9 9 15,0 0 0,0 0 0,0 0 0,0 0 16,-18 23 0,14-14 0,-3 8 0,2-1 16,-2 4 0,-2-2 0,7 0 0,-3 3 15,0-3 0,1 13 0,1 0 0,1-6 16,2-2 0,2-3 0,5 9 0,-2-9 15,0-1 0,1-5 0</inkml:trace>
  <inkml:trace contextRef="#ctx0" brushRef="#br0">21082 14062 0,'0'0'0,"9"-8"0,-9 8 15,0 0 0,0 0 0,0 0 0,0 0 0,0 0 16,0 0 0,0 0 0,0 0 0,-5 29 15,-7-17 0,3-2 0,-2-2 0,1-1 16,2 1 0,-8-2 0,2 0 0,3-1 16,11-5 0,-19 6 0,19-6 0,0 0 15,-21 0 0,21 0 0,0 0 0,-11-11 16,11 11 0,-2-16 0,4 8 0,5-8 16,1-1 0,-4-1 0,7 2 0,-2 1 0,1 1 15,1-1 0,0 3 0,3 1 16,1 1 0,2 4 0,-6 1 0,1 4 15,6-1 0,-18 2 0,29 3 0,-17 4 0,4 1 16,-3 6 0,10 9 0,-7-2 0,-5-3 16,-4 3 0,5 10 0,-5-1 0,-5-1 15,0 1 0,-4-1 0,0-3 0,-7-4 16,-1-4 0,1-1 0,-6 12 0,-2-11 16,-1-2 0,-4 7 0,1-8 0,2-2 0,4-2 15,-4-5 0,6 1 0,-1-3 16,-4-2 0,4-2 0,14 0 0,-22-2 0,12-2 15,10 4 0,-13-11 0,8 2 0,3 4 16,-2-3 0,4 8 0,-6-14 0,6 7 16,0 7 0,0-14 0,0 14 0,6-11 15,-2 5 0,5 2 0,-9 4 16,13-8 0,-1 8 0,-12 0 0,20-2 0,-1 2 16,-3 4 0,-3 0 0,6 0 0,-1 0 15,2 3 0,-4-2 0,0 3 16,0 1 0,2 0 0,-1-6 0,-4 4 0,6-1 15,-6 2 0,6-4 0,-6 0 0,0-2 16,-13-2 0,30-2 0</inkml:trace>
  <inkml:trace contextRef="#ctx0" brushRef="#br0">21490 13989 0,'2'-15'16,"-2"15"0,0 0 0,2-13 0,-2 13 16,0 0 0,0 0 0,0 0 15,0 0 0,0 0 0,0 0 0,0 0 0,0 0 16,0 0 0,-4 40 0,4-21 0,2 1 16,-4 13 0,2-2 0,2-3 0,0-1 15,-2-6 0,2-3 0,0 1 0,3-1 16,-1-1 0,4-1 0,-1 0 0,1-4 0,-1-1 15,1-1 0,-4-4 0,3 3 16,-3-5 0,-4-4 0,9 4 0,-9-4 16,0 0 0,0 0 0,0 0 0,30-8 0,-23-1 15,4-3 0,-2-4 0,10-11 0,-10 3 16,5-3 0,-3-5 0,2 4 0,-3 1 16,1 2 0,-4 5 0,-3 4 0,6-1 15,-8 5 0,5-1 0,-5 6 0,-2-2 16,2 1 0,-2 8 0,4-10 0,-4 10 15,0 0 0,5-7 0,-5 7 0,0 0 16,0 0 0,0 0 0,0 0 0,0 0 0,-7 41 16,3-24 0,4 1 0,-2 1 0,2 0 15,-3 11 0,1-3 0,2-4 16,5-3 0,-3-1 0,0-1 0,2 2 16,1 1 0,2-3 0,0 1 0,2 0 15,0-1 0,-2-2 0,2-4 0,0-1 0,1-3 16</inkml:trace>
  <inkml:trace contextRef="#ctx0" brushRef="#br0">22069 14312 0,'0'0'16,"-2"-7"0,2 7 0,0 0 0,0 0 15,0 0 0,-10-9 0,10 9 0,0 0 16,0 0 0,0 0 0,-2-8 0,2 8 16,0 0 0,0 0 0,0 0 0,0 0 15,0 0 0,0 0 0,0 0 0,0 0 16,0 0 0,0 0 0,0 0 0,0 0 16,0 0 0,0 0 0,14-4 0,-14 4 0,0 0 15,18 19 0,-12-11 0,4 6 16,-5 3 0,-5-1 0,0 5 0,-3-2 0,-3-2 15,0 4 0,-7 6 0,0 1 0,1-7 16,-1-4 0,3-2 0,-1-1 16,2-5 0,1 2 0,4-2 0,-3-3 0,1 0 15,6-6 0,-5 7 0,5-7 0,-4 9 16,4-9 0,0 0 0,0 0 0,0 0 0,0 0 16,0 0 0,22 2 0,-22-2 0,30-8 15,-10 4 0,4 0 0,-5-1 0,2 2 16,0-1 0,-3-1 0,-4 3 0,-1 0 15,-1 0 0,-3-2 0,-9 4 0,18-8 16</inkml:trace>
  <inkml:trace contextRef="#ctx0" brushRef="#br0">22326 14107 0,'0'0'0,"0"0"0,0-12 15,0 12 0,0 0 0,3-12 0,-3 12 16,0 0 0,0 0 0,-3-10 0,3 10 16,0 0 0,0 0 0,0 0 0,0 0 0,0 0 15,0 0 0,0 0 0,0 0 16,0 0 0,0 0 0,0 0 0,5 34 0,-5-15 15,0-3 0,2 5 0,0-3 0,0 1 16,3 0 0,-2-3 0,-1 1 0,5-1 16,-5-1 0,3-3 0,-3-2 0,0-3 15,5 2 0,-4-5 0,-3-4 0,6 9 16,-6-9 0,9 4 0,-9-4 0,0 0 16,0 0 0,0 0 0,30-10 0,-23 3 15,5-7 0,-4 0 0,-1-1 0,2 1 16,-2-1 0,-2 3 0,-1 0 0,-2 2 15,-2 10 0,7-13 0,-5 7 0,-2 6 16,0 0 0,8-11 0,-8 11 0,0 0 0,0 0 16,0 0 0,0 0 0,0 0 0,0 0 15,18 17 0,-14-9 0,3-1 0,-2 1 16,4-2 0,-3 2 0,-1 1 0,7 3 16,-1-4 0,-2-2 0,1 1 0,-2-4 15,-8-3 0,16 4 0,-6-2 0,-10-2 16,15 0 0,-15 0 0,0 0 0,23-6 15,-14 3 0,-9 3 0,12-11 0,-5 2 0,-5 1 16,2-1 0,1-7 0,-1 3 0,-2-4 16,2 3 0,-4-2 0,0 3 15,-6 3 0,6-3 0,-2 3 0,0 1 16,0 0 0,-3 0 0,3-1 0,-3 0 0,1 1 16,2 3 0,-4-2 0,0-8 15,1 7 0,5 9 0,-6-12 0,1 6 16,5 6 0,-4-11 0,4 11 0,-3-5 15,3 5 0,0 0 0,0 0 0,-7-11 16,7 11 0,0 0 0,0 0 0,0 0 16</inkml:trace>
  <inkml:trace contextRef="#ctx0" brushRef="#br0">22776 14248 0,'7'5'0,"-7"-5"0,4 7 0,-4-7 15,7 8 0,-7-8 0,4 6 16,4 1 0,-8-7 0,11 12 0,-5-5 0,1 0 15,1 1 0,1 9 0,-3-3 0,1 0 16,3 5 0,-8 0 0,-2-3 0,0 4 16,0-2 0,-10 12 0,3-9 0,-1-1 15,-1-5 0,-1 2 0,-1-1 0,0 2 0,1-8 16,3 0 0,3-2 0,0 2 0,-1-6 16,5-4 0,-7 11 0,7-11 0,-7 8 15,7-8 0,0 0 0,0 0 0,0 0 16,0 0 0,0 0 0,0 0 0,48-12 15,-28 3 0,10-3 0,-7 0 0,-2 2 16,-4 4 0,15-7 0,-4-1 0,-5 3 16,0 4 0</inkml:trace>
  <inkml:trace contextRef="#ctx0" brushRef="#br0">23325 14266 0,'0'0'0,"0"0"0,0-13 16,0 13 0,0 0 0,0 0 0,0-12 0,0 12 16,0 0 0,0 0 0,5-6 0,-5 6 15,0 0 0,18-4 0,-18 4 16,32-3 0,6 2 0,-3 1 0,-8 0 15,-2 0 0,-4 1 0,15 3 0,-13-4 16,1 3 0,-9-1 0,-1 0 0,-14-2 16,20 2 0,-20-2 0,0 0 0,19 0 15,-19 0 0,0 0 0,0 0 0,0 0 16,0 0 0,0 0 0,0 0 0,0 0 16,-5-19 0,5 19 0,-14-12 0,14 12 15,-11-10 0,4 2 0,7 8 0,-12-12 16,6 7 0,6 5 0,-11-12 0,11 12 15,-10-8 0,10 8 0,-7-6 0,7 6 16,0 0 0,-11-7 0,11 7 0,0 0 0,0 0 16,0 0 0,0 0 0,-27 13 0,27-13 15,-9 14 0,4-8 0,-2 4 0,5-2 16,-7 7 0,2 2 0,2-1 0,0 0 16,3-1 0,2 3 0,2 3 0,-2-7 0,3 5 15,-1 0 0,1-2 0,-3 1 16,4-6 0,1 1 0</inkml:trace>
  <inkml:trace contextRef="#ctx0" brushRef="#br0">24076 14034 0,'0'0'0,"0"0"0,0 0 0,0 0 16,0 0 0,0 0 0,0 0 0,4 15 0,-4-15 15,-6 9 0,3-5 0,3-4 0,-9 11 16,0-7 0,9-4 0,-11 6 0,9-4 16,2-2 0,-12 4 0,12-4 0,-9 0 15,9 0 0,0 0 0,-15-4 0,15 4 16,-6-8 0,6 2 0,0 6 0,0-17 15,2 8 0,2 0 0,2 0 0,-4-1 16,5 2 0,-1 2 0,-1-3 0,5 1 0,-2 2 16,-1 2 0,4 0 0,1 4 15,-12 0 0,20-3 0,1 8 0,-5 3 0,2 3 16,-4-1 0,4 4 0,3 9 0,-3 2 16,-2 1 0,-5-4 0,1 10 0,-3-4 15,-5-3 0,0-4 0,-4-1 0,-2 9 16,-2-4 0,-3-6 0,1 3 0,-4-8 15,1 2 0,-4-1 0,1-3 0,-2 5 16,-2-7 0,3 0 0,-6 0 0,6-4 16,4-1 0,-3-3 0,5-1 0,7-1 0,0 0 15,-20-5 0,20 5 0,-12-9 0,8 3 16,2-3 0,2 9 0,0-15 0,0 6 16,0 9 0,0-16 0,2 9 0,-2 7 15,7-12 0,-1 8 0,-6 4 0,15-4 16,-9 2 0,-6 2 0,19 0 0,-19 0 15,20 4 0,-8 2 0,1 1 0,3 1 16,0 4 0,0-2 0,-5 1 0,8 0 0,-4 0 16,2-1 0,-2 3 0,2-3 0,-4 1 15,3-3 0,-5 0 0,1-4 16,-3 1 0,0-2 0,-9-3 0,21 2 0,-21-2 16</inkml:trace>
  <inkml:trace contextRef="#ctx0" brushRef="#br0">24620 14040 0,'0'0'0,"0"-11"0,0 11 0,0-9 15,0 9 0,0 0 0,-2-13 0,2 13 16,0 0 0,0-9 0,0 9 0,0 0 15,0 0 0,-2-9 0,2 9 0,0 0 16,0 0 0,0 0 0,0 0 0,0 0 16,-7 24 0,5-3 0,0 10 0,0-1 0,-1-1 15,1 4 0,2-2 0,0 0 16,2-7 0,3 5 0,-3-1 0,5-5 16,-3-2 0,4-5 0,-4 0 0,3-1 15,-3-5 0,3 3 0,-3-4 0,2 0 16,-2-3 0,0 0 0,-1-1 0,1-2 0,-4-3 15,7 7 0,-7-7 0,0 0 0,0 0 16,0 0 0,29-8 0,-29 8 0,12-13 16,-5 5 0,2-4 0,3-3 0,-1 1 15,-5 0 0,6-3 0,-5 5 0,0 0 16,-1-3 0,1 4 0,1 3 0,-6-2 0,2 3 16,3-8 0,-3 2 0,1 2 0,-3 2 15,3 1 0,0-2 0,-5 1 16,6 1 0,-1-7 0,-1 3 0,1-1 0,0 4 15,-1-2 0,1 3 0,-1 0 0,1 0 16,-3-1 0,2-1 0,6-2 0,-3 0 16,-3 1 0,-2 1 0,3 2 0,-1 1 15,-4 7 0,8-13 0,-8 6 0,0 7 16,4-8 0,-4 8 0,5-8 0,-5 8 16,0 0 0,2-11 0,-2 11 0,0 0 15,0 0 0,4-8 0,-4 8 0,0 0 0,0 0 16,5-6 0,-5 6 0,0 0 15,0 0 0,0 0 0,0 0 0,0 0 0,2-8 16,-2 8 0,0 0 0,0 0 0,0 0 16,0 0 0,0 0 0,0 0 0,0 0 15,0 0 0,0 0 0</inkml:trace>
  <inkml:trace contextRef="#ctx0" brushRef="#br0">24981 14346 0,'0'0'0,"0"0"16,0 0 0,0 0 0,0 0 0,0 0 0,0 0 15,0 0 0,0 0 0,0 0 0,0 0 16,0 0 0,0 0 0,0 0 0,0 0 16,0 0 0,0 0 0,0 0 0,16 8 15,-16-8 0,7 14 0,-3-3 0,-1-3 16,-1 11 0,-2-6 0,0 6 0,-2-2 15,-3 2 0,-1-3 0,-1-3 0,-1 4 16,4-4 0,-5-1 0,7-3 0,-5-1 0,2-3 16,5 2 0,-5-1 0,5-6 0,-4 9 15,4-9 0,-2 6 0,2-6 0,0 0 16,0 0 0,0 0 0,0 0 0,0 0 16,29 0 0,-29 0 0,39-8 15,-7-1 0,2 2 0,-4 2 0,-10 1 0,1 0 16,-3-3 0,3 3 0,-8 1 0,6 1 15,-6-2 0,-3-1 0,1 3 0,-11 2 16</inkml:trace>
  <inkml:trace contextRef="#ctx0" brushRef="#br0">25426 14027 0,'2'-10'15,"-2"10"0,3-8 0,-3 8 16,2-11 0,-2 11 0,0-8 0,0 8 0,0 0 16,4-10 0,-4 10 0,0 0 15,0 0 0,0 0 0,0 0 0,0 0 16,0 0 0,0 0 0,0 0 0,-4 37 0,-3-17 15,2 12 0,0-4 0,1-1 0,2-4 16,-3 5 0,3-5 0,2-2 0,2-5 16,-4 1 0,4-3 0,0-2 0,1-2 15,-1 1 0,2-3 0,1-3 0,-2 4 16,1-5 0,3 3 0,-7-7 0,0 0 0,21 2 16,-21-2 0,0 0 0,22-9 0,-12 5 15,-4-5 0,8-3 0,-2-2 0,1-2 16,-2-1 0,-1-1 0,-1 2 0,-1-1 15,0 3 0,1 3 0,-7 2 0,2 0 16,-1 1 0,-3 8 0,4-11 0,-4 11 16,0 0 0,0 0 0,0 0 0,0 0 15,0 0 0,0 0 0,0 0 0,10 28 16,-8-19 0,0-1 0,3 3 0,1 3 16,-1-2 0,1 1 0,4 1 0,-1-2 0,-2-1 15,2-2 0,0-4 0,-4 2 16,3-4 0,0 1 0,1-1 0,-9-3 15,13 2 0,-13-2 0,0 0 0,0 0 0,21-5 16,-21 5 0,9-10 0,-7 3 0,2-2 16,0 1 0,-4-9 0,0 0 0,0 2 15,-6-4 0,2 2 0,2 0 0,-5 2 16,3-2 0,-1 1 0,-5-3 0,6 5 16,0-4 0,-3 2 0,3 1 0,-1 3 15,0-1 0,2 2 0,1 2 0,0 0 16,-2 1 0,4 0 0,0 8 0,-3-15 0,1 9 15,2 6 0,-2-14 0,2 14 0,-2-11 16,2 11 0,0 0 0,-2-8 0,2 8 16,0 0 0,0 0 0,0 0 0,0 0 15,0 0 0</inkml:trace>
  <inkml:trace contextRef="#ctx0" brushRef="#br0">25845 14241 0,'0'0'0,"0"0"0,7 8 15,-7-8 0,0 0 0,0 0 0,0 0 0,0 0 16,7 4 0,-7-4 0,0 0 0,0 0 16,0 0 0,0 0 0,0 0 0,9 4 15,-9-4 0,0 0 0,0 0 0,0 0 16,9 4 0,-9-4 0,0 0 0,0 0 16,14 7 0,-14-7 0,9 4 0,-9-4 15,11 9 0,-3-4 0,-2 2 0,1 0 16,6 4 0,-1 3 0,-1-1 0,-4 1 0,3 1 15,-4-2 0,1 5 0,-3-2 16,1-2 0,-5 2 0,0-1 0,-2 0 16,-3 1 0,1-4 0,-3 2 0,-2-1 0,-1 0 15,-1-1 0,0-2 0,-5 0 0,5-2 16,1 3 0,3-8 0,-1 4 0,1-4 16,2 2 0,5-5 0,-9 6 0,9-6 15,-7 5 0,7-5 0,0 0 0,-6 5 16,6-5 0,0 0 0,0 0 0,0 0 15,0 0 0,0 0 0,19 4 0,-19-4 16,30-2 0,-9 2 0,2 0 0,-3-2 0,1 1 16,2-2 0,0 3 0,-1-1 0,-1 1 15,-3-4 0,-4 4 0,-1 0 16,1-1 0,-5 1 0,-9 0 0,19 0 0,-19 0 16,15-2 0,-15 2 0,14 0 0,-14 0 15,0 0 0,14 0 0,-14 0 0,0 0 16,0 0 0,12-4 0,-12 4 0,0 0 15,0 0 0,0 0 0,11 0 0,-11 0 16,0 0 0,0 0 0,0 0 0,0 0 16,0 0 0,0 0 0,0 0 0,13-5 15,-13 5 0,0 0 0,0 0 0</inkml:trace>
  <inkml:trace contextRef="#ctx0" brushRef="#br0">16273 14097 0,'0'0'15,"8"-8"0,-4 4 0,-4 4 0,5-8 0,-5 8 16,6-6 0,-6 6 0,5-6 0,-5 6 16,2-5 0,-2 5 0,0 0 0,0 0 15,8-8 0,-8 8 0,0 0 0,0 0 16,2-4 0,-2 4 0,0 0 0,0 0 16,0 0 0,0 0 0,0 0 0,0 0 15,0 0 0,0 0 0,0 0 0,0 0 16,0 0 0,0 0 0,0 0 0,0 0 0,0 0 15,0 0 0,0 0 0,0 0 16,0 0 0,0 0 0,-21 14 0,14-11 0,7-3 16,-14 8 0,3-6 0,4 2 0,7-4 15,-18 4 0,11-2 0,7-2 0,-14 2 16,14-2 0,-16 2 0,16-2 0,-11 0 16,11 0 0,0 0 0,0 0 0,-14-4 15,14 4 0,0 0 0,-6-4 0,6 4 16,0 0 0,-7-6 0,7 6 0,0 0 15,-2-6 0,2 6 0,0 0 0,-6-7 16,6 7 0,0 0 0,0 0 0,0-10 0,0 10 16,0 0 0,0 0 0,0 0 15,0-8 0,0 8 0,0 0 0,0 0 0,0-8 16,0 8 0,0 0 0,0 0 0,0 0 16,0 0 0,4-9 0,-4 9 0,0 0 15,0 0 0,0 0 0,0 0 0,0 0 16,0 0 0,2-7 0,-2 7 0,0 0 15,0 0 0,0 0 0,0 0 0,0 0 16,0 0 0,0 0 0,0 0 0,0 0 16,0 0 0,2-7 0,-2 7 0,0 0 15,0 0 0,0 0 0,0 0 0,0 0 16,0 0 0,0 0 0,0 0 0,0 0 16,0 0 0,0 0 0,0 0 0,0 0 15,0 0 0,0-8 0,0 8 0,0 0 16,0 0 0,0 0 0,11-4 0,-11 4 15,9-3 0,-9 3 0,14-1 0,-14 1 16,13 0 0,-13 0 0,0 0 0,21 0 0,-21 0 16,9 4 0,-9-4 0,12 6 0,-5-2 15,-3 2 0,3 1 0,-3-2 0,2 3 16,-4 0 0,0 1 0,5 10 0,-3-7 16,-4 3 0,2-2 0,-4 4 0,2-7 15,0 2 0,-2-1 0,0-1 0,-1-2 16,1 1 0,0-1 0,0-2 0,-4 3 15,4-3 0,0 0 0,2-6 0,-5 7 16,1-2 0,4-5 0,-4 6 0,4-6 16,0 0 0,-7 5 0,7-5 0,0 0 15,0 0 0,-8 4 0,8-4 0,0 0 0,0 0 16,0 0 0,0 0 0,0 0 0,0 0 16,0 0 0,0 0 0,0 0 0,23 0 15,-14 1 0,-1 1 0,-1 0 0,1 5 16,-1-3 0,9 6 0,-7-2 0,0 1 15,1 4 0,-3 2 0,-3 2 0,3-1 16,-2-1 0,-5-1 0,2 2 0,-4 2 16,-1-3 0,-4 2 0,1-3 0,-1 3 0,-3-5 15,1 0 0,0-2 0,-2 3 16,2-5 0,-2-1 0,2-2 0,1 0 16,-1-4 0,9-1 0,-15 3 0,15-3 0,-19-4 15,10-1 0,2 1 0,-2 1 16,2-4 0,3 1 0,-1 0 0,0-1 0,-2 2 15,3-3 0,4 8 0,-9-12 0,7 8 16,2 4 0,-8-8 0,8 8 0,-2-8 16,2 8 0,-4-4 0,4 4 0,0 0 15,0 0 0,-5-8 0,5 8 0,0 0 0,0 0 16,0 0 0,0 0 0,0 0 0,0 0 16,0 0 0,0 0 0,19-4 0,-19 4 15,18 0 0</inkml:trace>
  <inkml:trace contextRef="#ctx0" brushRef="#br0">16632 14152 0,'0'0'0,"0"0"0,0-12 0,0 12 16,0 0 0,2-8 0,-2 8 0,0 0 16,0 0 0,4-8 0,-4 8 0,0 0 15,3-8 0,-3 8 0,0 0 0,0 0 16,4-11 0,-4 11 0,0 0 0,3-10 16,-3 10 0,0 0 0,0-8 0,0 8 0,0 0 15,0 0 0,0 0 0,2-8 16,-2 8 0,0 0 0,0 0 0,0 0 0,0 0 15,0 0 0,0 0 0,0 0 0,0 0 16,0 0 0,0 0 0,0 0 0,-27 28 16,17-11 0,-3 11 0,2 1 0,1 0 15,-1-4 0,7 4 0,-3-3 0,5-5 16,-1 0 0,0-3 0,3 3 0,6-1 16,-4-1 0,2-3 0,1 1 0,1-1 15,1-4 0,1-1 0,-2-3 0,-1 0 16,1-4 0,-1 2 0,-5-6 0,14 4 15,-14-4 0,15 0 0,-15 0 0,0 0 16,26-9 0,-20 4 0,4-2 0,1-6 0,-2-2 16,1-1 0,-1-3 0,-5 3 0,5-5 15,-2 2 0,0 1 0,-3-2 0,3 1 16,0 0 0,-5 4 0,8-5 0,-8 3 16,5 1 0,-3 1 0,-2 2 0,0 3 15,3 0 0,-2-1 0,-1 5 0,-2 6 16,5-16 0,-3 9 0,-2 7 0,2-12 15,-2 12 0,0-8 0,0 8 0,0 0 0,0 0 16,0 0 0,0 0 0,0 0 0,0 0 16,0 0 0,0 0 0,0 0 0,0 0 15,0 37 0,-4-21 0,1 4 0,3-3 16,-2 4 0,2 0 0,-2-3 16,-1 2 0,1 1 0,2-2 0,0-1 0,0 2 15,-3 1 0,1-2 0,0-1 0,2 3 16,-2-3 0,2-1 0,0-1 0,0 2 15,0-1 0,0-1 0,2 1 0,0 1 16,-2-1 0,0 0 0,2 0 0,1 0 16,2 0 0,-3-4 0,0-2 0,1-1 0,1-3 15,-4-7 0</inkml:trace>
  <inkml:trace contextRef="#ctx0" brushRef="#br0">16988 14593 0,'2'-11'0,"-2"11"0,2-8 15,-2 8 0,0 0 0,3-8 0,-3 8 16,0 0 0,0 0 0,4-7 0,-4 7 16,0 0 0,0 0 0,0 0 0,0 0 15,0 0 0,0 25 0,-2-14 0,-3 5 0,3 2 16,0 3 0,-3-2 0,2-3 0,-3 2 15,4-1 0,-3 0 0,3-1 0,-3 1 16,3-1 0,0-2 0,2-4 0,0 1 16,-3-3 0,3 0 0,0-8 0,-2 15 15,2-10 0,0-5 0,0 0 0,0 0 0</inkml:trace>
  <inkml:trace contextRef="#ctx0" brushRef="#br0">17271 14213 0,'0'0'0,"0"0"15,0 0 0,0 0 0,-3-11 0,3 11 16,0 0 0,0 0 0,0 0 0,0 0 15,0 0 0,-4-6 0,4 6 0,0 0 16,0 0 0,0 0 0,0 0 0,0 0 0,0 0 16,0 0 0,0 0 0,-3-11 0,3 11 15,0 0 0,0 0 0,0 0 0,0 0 16,0 0 0,0 0 0,0-10 0,0 10 16,0 0 0,3-11 0,-3 11 0,0 0 15,2-7 0,-2 7 0,0-8 0,0 8 16,0 0 0,2-11 0,-2 11 0,0 0 15,0 0 0,0-8 0,0 8 0,0 0 16,0 0 0,0 0 0,0 0 0,0 0 0,0 0 16,0 0 0,0 0 0,0 0 0,0 0 15,0 0 0,-7 38 0,5-22 0,-1 0 16,-1 3 0,4-3 0,-2 1 0,0 1 16,2-2 0,0 1 0,-3-5 0,3 1 15,0-3 0,3-2 0,-3 0 0,0-8 16,4 14 0,-4-7 0,0-3 0,0-4 15,4 8 0,-4-8 0,5 6 0,-5-6 16,0 0 0,0 0 0,0 0 0,0 0 16,0 0 0,0 0 0,27-8 0,-27 8 15,14-10 0,-7 3 0,-3 3 0,-4 4 0,13-12 16,-7 6 0,1-2 0,-3 2 16,5-3 0,-1 3 0,-4-3 0,7-3 0,-4 0 15,3 2 0,-6 0 0,7-5 0,-4 3 16,2-5 0,-4 5 0,1 2 0,3-3 15,-3 1 0,-4 2 0,5 4 0,-5-2 16,2-1 0,-4 9 0,5-10 0,-5 10 16,2-8 0,-2 8 0,0 0 0,2-10 0,-2 10 15,0 0 0,2-8 0,-2 8 16,0 0 0,0 0 0,0 0 0,3-9 16,-3 9 0,0 0 0,0 0 0,0 0 0,0 0 15,0 0 0,0 0 0,0 0 16,0 0 0,0 0 0,0 0 0,0 0 0,0 0 15,0 0 0,-3 43 0,1-26 0,4-3 16,-4 1 0,4 1 0,1 1 0,-3-2 16,3 2 0,-1 0 0,0 0 0,0-1 15,5-3 0,-5 3 0,2-2 0,1-4 16,0 1 0,0-3 0,-1 0 0,-4-2 0,0-6 16,7 13 0,-5-10 0,-2-3 0,7 13 15,-7-13 0,5 5 0,-5-5 0,2 4 16,-2-4 0,0 0 0,0 0 0,0 0 15,0 0 0,0 0 0,0 0 0,30-9 16,-24 5 0,-1-5 0,1 4 0,-1-4 16,3 1 0,-4-3 0,0 3 0,1 0 15,-1 0 0,-2 0 0,3 0 0,-3-3 16,0 5 0,1-5 0,0 4 0,1-3 16,-4 1 0,0 9 0,2-17 0,0 8 15,-2 0 0,0-5 0,0 2 0,0 1 16,0 1 0,0-1 0,0 11 0,0-13 15,0 4 0,0 9 0,0-17 0,0 12 0,0 5 16,-2-15 0,2 15 0,0-10 0,0 10 16,-2-8 0,2 8 0,0 0 0,0-11 15,0 11 0,0 0 0,0 0 0,0-10 16,0 10 0,0 0 0,0 0 0,-2-10 16,2 10 0,0 0 0,0 0 0,0 0 0,0 0 15,0 0 0,0 0 0,0 0 16,0 0 0</inkml:trace>
  <inkml:trace contextRef="#ctx0" brushRef="#br0">17842 14486 0,'0'0'0,"0"12"0,0-12 15,-2 14 0,2-6 0,0 3 0,-2 3 16,0 0 0,2-2 0,-7 6 0,3-2 16,-1 2 0,0-2 0,1 4 0,-1-5 15,1 2 0,-3 0 0,0-1 0,2 1 16,-2-4 0,1 3 0,1-4 0,1-2 15,0 1 0,-2-2 0,4 0 0,0-1 16,0 0 0,2-8 0,-3 15 0,1-7 0,0-3 16,2-5 0,0 12 0</inkml:trace>
  <inkml:trace contextRef="#ctx0" brushRef="#br0">17934 14293 0,'0'0'0,"0"0"0,0 0 15,0 0 0,0 0 0,0 0 0,0 0 16,0 0 0,0 0 0,0 0 0,0 0 16,0 0 0,0 0 0,0 0 0,0 0 0,0 0 15,0 0 0,23-7 0,-23 7 16,0 0 0,27 2 0,-16-4 0,-11 2 15,19 0 0,-19 0 0,23-2 0,-12 1 0,-11 1 16,21 0 0,-21 0 0,18-2 0,-18 2 16,18-3 0,-7-1 0,-1 0 0,-10 4 15,20-6 0,-8 2 0,-1 1 0,-2-2 16,1 1 0,-2-1 0,1-1 0,-2 0 16,3 2 0,-10 4 0,11-8 0,-11 8 0,11-4 15,-11 4 0,0 0 0,7-7 16,-7 7 0,0 0 0,0 0 0,0 0 0,0 0 15,0 0 0,0 0 0,0 0 0,0 0 16,0 0 0,0 0 0,0 0 0,-12-15 16,12 15 0,0 0 0,-8-5 0,8 5 15,0 0 0,-7-7 0,7 7 0,-8-6 16,8 6 0,0 0 0,-6-6 0,6 6 16,0 0 0,0 0 0,-9-9 0,9 9 15,0 0 0,-5-5 0,5 5 0,0 0 16,0 0 0,0 0 0,-4-8 0,4 8 15,0 0 0,0 0 0,0 0 0,0 0 16,-4-9 0,4 9 0,0 0 0,0 0 0,0 0 16,0 0 0,0 0 0,0 0 0,0 0 15,0 0 0,-19 25 0,12-8 0,1 1 16,-4 1 0,-1 8 0,2 1 0,1-4 16,4-3 0,0-2 0,-1 1 0,1-1 15,2-1 0,-1 1 0,1-1 0,2 3 16,-3-3 0,1-1 0,4-1 0,-2 1 15,0-5 0,0-5 0,3 2 0</inkml:trace>
  <inkml:trace contextRef="#ctx0" brushRef="#br0">18326 13976 0,'0'0'0,"-21"-2"16,21 2 0,0 0 0,0 0 0,0 0 15,0 0 0,0 0 0,0 0 0,0 0 16,0 0 0,0 0 0,0 0 0,0 0 16,0 0 0,0 0 0,0 0 0,0 0 15,0 0 0,0 0 0,0 0 0,-11-6 16,11 6 0,0 0 0,0 0 0,0 0 15,0 0 0,0 0 0,0 0 0,0 0 16,0 0 0,0 0 0,0 0 0,0 0 0,0 0 16,0 0 0,0 0 0,0 0 0,0 0 15,53 0 0,-53 0 0,0 0 0,25 4 16,-25-4 0,18 4 0,-18-4 0,19 6 16,-11-2 0,-8-4 0,17 8 0,-10-1 15,-1-3 0,-6-4 0,13 12 0,-7-4 16,-6-8 0,6 15 0,-1-10 0,-3 4 15,-2-9 0,7 17 0,-5-11 0,-2-6 16,4 16 0,2-12 0,-6-4 0,0 15 0,0-15 16,0 10 0,0-10 0,0 0 0,0 15 15,0-15 0,-6 8 0,6-8 0,-6 7 16,6-7 0,0 0 0,-9 8 0,9-8 16,-9 11 0,9-11 0,-12 9 0,12-9 15,-7 4 0,7-4 0,0 0 0,-6 8 16,6-8 0,0 0 0,0 0 0,0 0 15,-9 6 0,9-6 0,0 0 0,0 0 16,0 0 0,0 0 0,0 0 0,0 0 16,0 0 0,0 0 0,0 0 0,0 0 0,0 0 15,0 0 0,0 0 0,11 15 0,-11-15 16,0 0 0,13 4 0,-13-4 0,0 0 16,12 5 0,-12-5 0,0 0 0,13 6 15,-13-6 0,15 9 0,-11-3 0,-4-6 16,11 10 0,-6-3 0,-1-1 0,1 0 15,-2 3 0,-3-9 0,4 14 0,-4-9 16,4 3 0,-4 1 0,0-9 0,3 17 16,-6-11 0,3-6 0,-4 16 0,2-9 15,-3 1 0,0 0 0,5-8 0,-7 12 16,3-5 0,4-7 0,-9 10 0,7-4 0,2-6 16,-12 9 0,12-9 0,-9 7 0,9-7 15,-7 6 0,7-6 0,-6 4 16,6-4 0,0 0 0,-14 4 0,14-4 0,0 0 15,0 0 0,-14 0 0,14 0 0,0 0 16,0 0 0,0 0 0,-21 0 0,21 0 16,0 0 0,0 0 0,-15-4 0,15 4 15,0 0 0,-16-2 0,16 2 0,0 0 0,-11-4 16,11 4 0,0 0 0,-13-2 0,13 2 16,0 0 0,0 0 0,0 0 15,-11-4 0,11 4 0,0 0 0,0 0 0,0 0 16,0 0 0,0 0 0,0 0 0,0 0 15,0 0 0,0 0 0,0 0 0</inkml:trace>
  <inkml:trace contextRef="#ctx0" brushRef="#br0">15001 15892 0,'0'0'15,"0"0"0,0 0 0,-4-7 0,4 7 16,0 0 0,0 0 0,0 0 0,0 0 16,0 0 0,0 0 0,0 0 0,-15-4 15,15 4 0,0 0 0,0 0 0,0 0 16,-24 6 0,24-6 0,-16 1 0,16-1 15,-18 6 0,18-6 0,-16 5 0,7-2 0,9-3 16,-17 3 0,9 1 0,8-4 16,-17 5 0,17-5 0,-13 4 0,13-4 0,-11 7 15,11-7 0,-14 3 0,14-3 0,-9 4 16,9-4 0,-9 5 0,9-5 0,0 0 16,-10 6 0,10-6 0,0 0 0,0 0 15,-4 6 0,4-6 0,0 0 0,0 0 16,0 0 0,0 0 0,0 0 0,12 10 15,-12-10 0,17 0 0,4 0 0,-3 0 16,1 0 0,4-3 0,-4 2 0,4-1 0,-2 2 16,-1-4 0,1 2 0,-2 0 0,1 2 15,-4-2 0,-5 0 0,-11 2 0,21-3 16,-21 3 0,19 0 0,-19 0 0,0 0 16,17 0 0,-17 0 0,9 5 0,-9-5 15,12 2 0,-12-2 0,7 4 0,-7-4 16</inkml:trace>
  <inkml:trace contextRef="#ctx0" brushRef="#br0">14869 16124 0,'0'0'15,"-14"3"0,14-3 0,0 0 0,0 0 16,-13 5 0,13-5 0,0 0 0,0 0 16,0 0 0,-7 6 0,7-6 0,0 0 0,0 0 15,0 0 0,0 0 0,0 0 16,0 0 0,0 0 0,24 6 0,-3-6 0,0 0 15,0 2 0,-1-2 0,3 2 0,11 3 16,-7-2 0,5 4 0,0 2 0,-7-4 16,-2 1 0,-3 2 0</inkml:trace>
  <inkml:trace contextRef="#ctx0" brushRef="#br0">19056 7123 0,'0'0'0,"0"-9"16,0 9 0,0 0 0,0-6 0,0 6 15,0 0 0,0 0 0,-2-6 0,2 6 0,0 0 16,0 0 0,0 0 0,-2-7 0,2 7 16,0 0 0,0 0 0,0 0 0,0-5 15,0 5 0,0 0 0,0 0 0,0 0 16,0-7 0,0 7 0,0 0 0,0 0 16,0-8 0,0 8 0,2-3 0,-2 3 15,0 0 0,0-9 0,0 9 0,2-6 16,-2 6 0,2-9 0,-2 5 0,0 4 15,5-8 0,-5 3 0,0 5 0,4-5 0,-4 5 16,3-8 0,-3 8 0,2-7 0,0 3 16,-2 4 0,0-5 0,0 5 0,0 0 15,2-9 0,-2 9 0,0 0 0,0-4 16,0 4 0,0 0 0,0 0 0,0 0 16,0 0 0,0 0 0,0 0 0,0 0 15,6 17 0,-10-8 0,2 10 0,-2 0 16,2 11 0,-3-1 0,3 2 0,2-7 15,2-3 0,-2-2 0,2 1 0,-2-1 0,3-2 16,1 1 0,0-1 0,4-1 0,-4-5 16,3 4 0,2-5 0,-2-2 0,0-1 15,0-1 0,-1-2 0,2 1 16,3-3 0,-4 0 0,-7-2 0,14 1 0,-14-1 16,0 0 0,20-1 0,-14-3 0,4-1 15,-3-1 0,-1 0 0,1-3 0,1 1 16,-2 0 0,3-6 0,0 0 0,-2-3 15,0 1 0,0 2 0,-3-1 0,1-2 16,2 0 0,0 5 0,-5 0 0,5-4 16,-3-1 0,0 3 0,4 0 0,-6 2 0,0-1 15,1 0 0,-1 5 0,0 0 0,0-1 16,1 2 0,-3-1 0,4-1 0,-4 1 16,2 0 0,0 1 0,-2 2 0,0 1 15,0 4 0,4-8 0,-4 8 0,0-11 16,0 11 0,2-6 0,-2 6 0,0-6 15,0 6 0,0-8 0,0 8 0,0 0 0,2-5 16,-2 5 0,0 0 0,0 0 0,0-8 16,0 8 0,0 0 0,0 0 0,0 0 15,0-7 0,0 7 0,0 0 0,0 0 16,0 0 0,0-5 0,0 5 0,0 0 16,0 0 0,0 0 0,0 0 0,0 0 15,0 0 0,0 0 0,0 20 0,2-14 16,-2 5 0,0 5 0,2-1 0,-2 1 15,0 2 0,3 0 0,-3 2 0,2 0 16,2-2 0,-2 1 0,1 1 0,-1-1 16,-2 0 0,2-1 0,0 2 0,1-3 0,2 1 15,-3-1 0,0-3 0,-2-3 0,2 1 16,-2-4 0,0 2 0,3-2 0,-3-1 16,0 1 0,0-8 0,0 11 0,0-11 15,2 8 0,-2-8 0,0 5 0,0-5 16,0 0 0,0 9 0,0-9 0,0 0 15,0 0 0,0 0 0,2 8 0,-2-8 16,0 0 0,0 0 0,0 0 0,0 0 0,0 0 16,0 0 0,0 0 0,0 0 0,0 0 15</inkml:trace>
  <inkml:trace contextRef="#ctx0" brushRef="#br0">19619 7163 0,'0'0'0,"0"0"0,-4-6 16,4 6 0,0 0 0,0 0 0,0 0 15,0 0 0,-9-3 0,9 3 0,0 0 16,0 0 0,0 0 0,0 0 0,-8-4 0,8 4 16,0 0 0,0 0 0,0 0 0,0 0 15,0 0 0,0 0 0,-11-4 0,11 4 16,0 0 0,0 0 0,0 0 0,0 0 16,0 0 0,0 0 0,0 0 0,0 0 0,0 0 15,0 0 0,0 0 0,0 0 16,0 0 0,-13-1 0,13 1 0,0 0 15,0 0 0,0 0 0,0 0 0,0 0 0,0 0 16,0 0 0,0 0 0,0 0 0,0 0 16,0 0 0,0 0 0,0 0 0,0 0 15,0 0 0,0 0 0,0 0 0,0 0 16,0 0 0,0 0 0,-12-2 0,12 2 16,0 0 0,0 0 0,0 0 0,0 0 15,0 0 0,0 0 0,0 0 0,0 0 16,0 0 0,0 0 0,0 0 0,0 0 15,0 0 0,0 0 0,0 0 0,0 0 16,0 0 0,0 0 0,0 0 0,0 0 0,0 0 16,0 0 0,0 0 0,0 0 0,0 0 15,0 0 0,0 0 0,0 0 0,0 0 16,0 0 0,0 0 0,0 0 0,0 0 16,0 0 0,0 0 0,0 0 0,0 0 15,0 0 0,0 0 0,0 0 0,0 0 16,0 0 0,0 0 0,0 0 0,0 0 15,0 0 0,0 0 0,0 0 0,0 0 16</inkml:trace>
  <inkml:trace contextRef="#ctx0" brushRef="#br0">19564 7239 0,'0'0'16,"0"0"0,0 0 0,0 0 0,0 0 0,0 0 15,0 0 0,0 0 0,0 0 16,0 0 0,0 0 0,0 0 0,-2-9 0,2 9 15,0 0 0,0 0 0,0 0 0,0 0 16,0 0 0,0 0 0,0 0 0,0 0 16,0 0 0,0 0 0,0 0 0,0 0 15,0 0 0,0 0 0,0 0 0,5-12 16,-5 12 0,0 0 0,0 0 0,0 0 16,7-8 0,-7 8 0,0 0 0,0 0 15,9-3 0,-9 3 0,0 0 0,11-2 16,-11 2 0,14-3 0,-14 3 0,11 0 15,-11 0 0,0 0 0,19 5 0,-19-5 0,9 2 16,-9-2 0,6 4 0,-6-4 0,7 8 16,-7-8 0,2 9 0,-2-9 0,3 9 15,0-2 0,-3-1 0,-3 5 0,-2-5 16,3-1 0,0 6 0,-5-5 0,3 2 16,-3 0 0,-1 1 0,2-1 0,-1 1 15,3-4 0,-5 2 0,3-2 0</inkml:trace>
  <inkml:trace contextRef="#ctx0" brushRef="#br0">20039 6927 0,'-2'-8'0,"0"2"16,-4-3 0,6 9 0,-2-9 0,0 5 15,2 4 0,0-9 0,0 9 0,-2-7 16,2 7 0,0 0 0,0 0 0,0-5 16,0 5 0,0 0 0,0 0 0,0 0 15,0 0 0,0 0 0,0 0 0,6 16 16,-3-7 0,0 0 0,4 6 0,-1 2 16,-1 1 0,1-1 0,4 3 0,-6-1 0,3-3 15,2 4 0,1-3 0,-6 2 16,5-3 0,0 0 0,-2 1 0,2-3 15,-2-2 0,-3-3 0,1 1 0,-3-1 0,3-4 16,0 2 0,-3-2 0,2 2 0,1-3 16,-5-4 0,4 8 0,-4-8 0,2 9 15,-2-9 0,3 6 0,-3-6 0,0 0 16,5 6 0,-5-6 0,0 0 0,4 6 0,-4-6 16,0 0 0,0 0 0,0 0 0,0 0 15,0 0 0,7 4 0,-7-4 16,0 0 0,0 0 0,0 0 0,0 0 0,0 0 15,0 0 0,13-13 0,-13 13 0,6-5 16,-2-2 0,0-1 0,1 2 0,-1 0 16,-2-2 0,3-1 0,-1 4 0,2-6 15,-2 3 0,-2-1 0,5 2 0,-5-2 16,3 1 0,-1-1 0,-1 2 0,4-4 16,-5 3 0,2 0 0,1 0 0,-3-1 15,2-1 0,-1 2 0,-1-1 0,3 2 16,-3-2 0,1 1 0,-1 0 0,-2 1 15,4 2 0,-1-4 0,1 3 0,-2-1 0,-2 7 16,2-12 0,-2 12 0,3-10 0,-3 10 16,0-8 0,0 8 0,3-7 0,-3 7 15,2-7 0,-2 7 0,0 0 0,0-10 16,0 10 0,2-9 0,-2 9 0,0 0 16,0-10 0,0 10 0,0-7 0,0 7 0,0-8 15,0 8 0,0 0 0,0 0 16,2-10 0,-2 10 0,0 0 0,0-7 0,0 7 15,0 0 0,0 0 0,3-9 0,-3 9 16,0 0 0,0-6 0,0 6 0,0 0 16,2-9 0,-2 9 0,0 0 0,0 0 15,0-8 0,0 8 0,0 0 0,0 0 16,0-8 0,0 8 0,0 0 0,0 0 16,0 0 0,0 0 0,0 0 0,2-8 15,-2 8 0,0 0 0,0 0 0,0 0 16,0 0 0,0 0 0,0 0 0,0-6 15,0 6 0,0 0 0,0 0 0,0 0 16,0 0 0,0 0 0,0 0 0,0 0 0,0 0 0,0 0 16,0 0 0,0 0 0,0 0 15,0 0 0,0 0 0,0 0 0,0 0 16,0 0 0,0 0 0,0 0 0</inkml:trace>
  <inkml:trace contextRef="#ctx0" brushRef="#br0">20201 6958 0,'0'0'16,"0"0"0</inkml:trace>
  <inkml:trace contextRef="#ctx0" brushRef="#br0">20320 6880 0,'0'0'0,"4"-6"0,-4 6 0,0 0 16,0 0 0,0 0 0,7-4 15,-7 4 0,0 0 0,0 0 0,0 0 0,0 0 16,0 0 0,0 0 0,0 0 0,0 0 15,0 0 0,0 0 0,12 12 0,-12-3 16,2-2 0,0 4 0,3 4 0,-3 3 16,0-4 0,2 1 0,3 1 0,-3-4 0,0 0 15,0-4 0,0 3 0,1-2 0,-3-2 16,3 2 0,-1-1 0,-2-2 0,4 2 16,-2-2 0,0-2 0,-4-4 0,14 8 15,-12-4 0,-2-4 0,12 5 0,-12-5 16,9 0 0,-9 0 0,0 0 0,0 0 15,18-5 0,-11 1 0,2 0 0,-5-1 16,4-2 0,-2 1 0,-1-2 0,-1 2 0,1-5 16,1 3 0,2-6 0,-4 2 0,-1 2 15,1-1 0,-2 1 0,0 2 16,1-1 0,1 1 0,-4-3 0,2 4 0,4-2 16,-4 2 0,-2-4 0,0 2 15,2 1 0,-2-2 0,-2 2 0,4 0 16,-2 2 0,0-2 0,0 8 0,0-16 0,2 9 15,-4 1 0,2 6 0,0-13 0,0 13 16,0-10 0,0 10 0,0-8 0,0 8 16,0 0 0,0-8 0,0 8 0,0 0 15,0-8 0,0 8 0,0 0 0,0 0 0,0 0 16,0 0 0,0-11 0,0 11 0,0 0 16,0 0 0,0 0 0,0 0 0</inkml:trace>
  <inkml:trace contextRef="#ctx0" brushRef="#br0">20655 6572 0,'-4'-7'0,"4"7"16,-10-12 0,10 9 0,0 3 0,-2-9 0,2 9 15,0 0 0,-7-6 0,7 6 16,0 0 0,0 0 0,-2-6 0,2 6 0,0 0 15,0 0 0,0 0 0,0 0 0,0 0 16,0 0 0,27 18 0,-9-10 0,-2 1 16,16 4 0,2 0 0,-4 2 0,4-5 15,-2 0 0,-7-2 0,-2 0 0,-3-1 16,1-1 0,-2 0 0,-6-1 0,-4-2 0,3 2 16,-3-3 0,-3 0 0,-6-2 0,12 3 15,-12-3 0,9 5 0,-9-5 0,7 2 16,-7-2 0,0 0 0,4 8 0,-2-4 15,-4 5 0,0 1 0,-2 8 0,-3-1 16,-5 11 0,-6 3 0,0-3 0,-2 2 16,-1-2 0,0 1 0,6 0 0,-4-2 15,-2 0 0,3-3 0,0 1 0,7-2 16,0-7 0,1-2 0,-3 1 0,1 1 16,3-4 0,0 3 0,-3 0 0,1-3 15,0-2 0,1 1 0,1-4 0,-6-1 0,-4 2 16</inkml:trace>
  <inkml:trace contextRef="#ctx0" brushRef="#br0">18917 6898 0,'-3'-6'0,"3"6"0,0 0 15,-2-8 0,2 8 0,0 0 0,0 0 0,0-9 16,0 9 0,0 0 0,0 0 0,0 0 16,0 0 0,0 0 0,0 0 0,0 0 15,0 0 0,0 0 0,0 0 0,0 0 16,0 0 0,2 34 0,-2-16 0,-4 1 16,2-3 0,-7 13 0,-3 2 0,-3-5 15,-2 1 0,-1-3 0,-2 4 0,-8-1 16,5-5 0,1 1 0,3-4 0,1-7 15,0 2 0,6-4 0,-3 1 0,0-2 16,4-2 0,5-1 0,-1 0 0,-1-1 0,4-2 16,4-3 0,-9 6 0,9-6 0,-6 7 15,6-7 0,-7 4 0,7-4 0,-2 6 16,2-6 0,0 0 0,2 10 0,2-4 16,5 0 0,2 5 0,6-1 0,-2 1 15,15 4 0,-5-3 0,7 3 0,2 0 16,0-3 0,3 2 0,2-2 0,2 3 15,3-2 0,22 1 0,-23-1 0,-2-8 16,4 2 0</inkml:trace>
  <inkml:trace contextRef="#ctx0" brushRef="#br0">21526 6743 0,'0'-5'16,"0"5"0,0 0 0,0 0 0,0 0 15,4-8 0,-4 8 0,0 0 0,0 0 16,0 0 0,0 0 0,5-4 0,-5 4 16,0 0 0,12-5 0,-1 4 0,7-1 15,2-4 0,14 2 0,1-3 0,-4 3 0,-1-1 16,-7 1 0,0 1 0,-4 3 0,-1-2 16,-2-1 0,-3 3 0,-2-1 0,-11 1 15,17-2 0,-17 2 0,0 0 0,21 0 16,-21 0 0,0 0 0,0 0 0,0 0 15,0 0 0,0 0 0,0 0 0,0 0 16</inkml:trace>
  <inkml:trace contextRef="#ctx0" brushRef="#br0">21756 6662 0,'-9'-6'0,"0"2"15,5 0 0,4 4 0,-10-11 16,8 7 0,2 4 0,-7-10 0,7 10 16,-4-8 0,4 8 0,-5-8 0,5 8 0,-2-8 15,2 8 0,-2-7 0,2 7 16,-6-6 0,6 6 0,0 0 0,0 0 0,-4-6 15,4 6 0,0 0 0,0 0 0,0 0 16,0 0 0,0 0 0,-2 23 16,4-15 0,-2 10 0,2-2 0,-2 5 0,2 10 15,-2-2 0,0-5 0,0-2 0,6 12 16,-4-5 0,2-4 0,1-5 0,-1-2 0,1 1 16,-1 0 0,2-8 0,-2 0 0,0-3 15</inkml:trace>
  <inkml:trace contextRef="#ctx0" brushRef="#br0">22424 6403 0,'9'-10'0,"-3"8"0,-6 2 0,2-10 16,-2 10 0,6-7 0,-6 7 0,5-4 0,-5 4 16,0 0 0,4-6 0,-4 6 0,0 0 15,5-6 0,-5 6 0,0 0 0,0 0 16,0 0 0,0 0 0,0 0 0,0 0 16,0 0 0,0 0 0,0 0 0,-22 20 0,7-7 15,0 2 0,-8 7 0,4 4 16,-1-1 0,-3 2 0,0-2 0,2 1 15,4-3 0,2 0 0,4-5 0,3 1 0,1-1 16,-1 1 0,4 1 0,0 1 0,-1-3 16,5 1 0,0-3 0,2 3 0,3-3 15,-1 2 0,6-2 0,1 0 16,2-2 0,4 0 0,10 6 0,-5-5 0,-1-5 16,0 1 0,0-4 0,-4 2 0,2-3 15,-1 0 0,3 1 0,-3-2 0,-5 2 16,-1-3 0,0-2 0,-4 2 0,1-2 15,-1 1 0,-8-3 0,13 5 0,-4-2 16,-9-3 0,10 4 0,-10-4 0,0 0 0,11 4 16,-11-4 0,4 4 0,-4-4 0,0 0 15,7 4 0,-7-4 0,7 5 16,-7-5 0,0 0 0,0 0 0,0 0 16,7 3 0,-7-3 0,0 0 0</inkml:trace>
  <inkml:trace contextRef="#ctx0" brushRef="#br0">22696 6531 0,'0'0'15,"0"0"0,-2-7 0,2 7 0,0 0 16,-3-7 0,3 7 0,0 0 0,-2-11 16,2 11 0,0-9 0,0 9 0,-2-8 15,2 8 0,-2-7 0,2 7 0,0 0 0,0-11 16,0 11 0,0 0 0,-2-6 0,2 6 16,0 0 0,0 0 0,0 0 0,0 0 15,0 0 0,0 0 0,0 0 0,17 31 16,-10-13 0,5 11 0,-1 0 0,-2 0 15,3-1 0,-3-3 0,-3-4 0,1-1 16,1-3 0,-2 1 0,1-1 0,-1-4 16,0 3 0,-2-7 0,3 2 0,-5-3 15,0-1 0,3-2 0,-3 2 0,-2-3 16,0-4 0,4 8 0,-4-8 0,3 4 16,-3-4 0,0 0 0,0 0 0,0 0 0,0 0 15,0 0 0,14-15 0,-10 7 16,1-6 0,-1-3 0,6-12 0,-4 5 0,-1 4 15,1 0 0,1-10 0,3 0 0,-3 1 16,-1 8 0,-1 3 0,-1 1 0,4 1 16,-4-1 0,0 4 0,1 1 0,-3 2 15,2 0 0,-1 2 0,2 0 0,-3 1 16,0-1 0,3-1 0,-3 4 0,0-1 0,-2 6 16,5-11 0,-5 7 0,0 4 0,4-6 15,-4 6 0,0 0 0,2-8 0,-2 8 16,0 0 0,4-8 0,-4 8 0,0 0 15,0 0 0,0 0 0,2-7 0,-2 7 16,0 0 0,0 0 0,0 0 0,0 0 16,0 0 0,0 0 0</inkml:trace>
  <inkml:trace contextRef="#ctx0" brushRef="#br0">23339 6561 0,'0'0'0,"-2"-9"0,2 9 0,0 0 0,2-7 15,-2 7 0,0 0 0,0 0 0,0-8 16,0 8 0,0 0 0,0 0 0,0 0 16,0 0 0,0 0 0,0 0 0,0 0 15,0 0 0,0 0 0,0 0 0,-2 27 16,0-18 0,-3 2 0,0 4 0,3-3 0,-7 2 15,2 2 0,-3 1 0,4 0 16,-5-1 0,2 1 0,-5-4 0,5 2 16,-3-1 0,5-4 0,-2-1 0,5-2 0</inkml:trace>
  <inkml:trace contextRef="#ctx0" brushRef="#br0">23549 6414 0,'5'-11'15,"-5"11"0,4-6 0,-4 6 0,0 0 16,2-8 0,-2 8 0,0 0 0,0 0 16,0 0 0,0 0 0,0 0 15,0 0 0,0 0 0,13 18 0,-9-9 0,-2-1 16,0 1 0,0 0 0,3 7 0,-1-1 15,3 1 0,-1 1 0,2-2 0,-4-1 16,3 3 0,-3-8 0,1-1 0,2 3 16,-2-5 0,-1 2 0,3-3 0,-3 1 15,3-2 0,-2 2 0,-5-6 0,9 4 0,-9-4 16,0 0 0,16-2 0,-16 2 0,14-4 16,-8 0 0,-6 4 0,9-10 0,-1 5 15,-4-1 0,1 2 0,-5 4 0,6-8 16,-3 4 0,-3 4 0,4-7 0,-4 7 15,0 0 0,8-5 0,-8 5 0,0 0 16,2-7 0,-2 7 0,0 0 0,0 0 16,0 0 0,11-1 0,-11 1 0,0 0 0,0 0 15,18 5 0,-11-2 0,-7-3 16,13 5 0,-13-5 0,15 3 0,-15-3 0,6 4 16,-6-4 0,0 0 0,11 0 0,-11 0 15,0 0 0,0 0 0,0 0 16,17-4 0,-17 4 0,4-7 0,0 1 0,-1-2 15,-1 0 0,-2 0 0,2-2 0,0-5 16,-2-2 0,4-1 0,-8 1 0,4 1 16,0-1 0,-4 3 0,4-2 0,-2-1 15,-3 1 0,1 4 0,2 4 0,-1-1 0,-1-2 16,2 6 0,2 5 0,0-11 0,-2 5 16,2 6 0,-4-7 0,4 7 0,0 0 15,0 0 0,-4-9 0,4 9 0,0 0 16,0 0 0,0 0 0</inkml:trace>
  <inkml:trace contextRef="#ctx0" brushRef="#br0">23959 6161 0,'-2'-13'0,"0"1"0,-3-1 16,3 8 0,0-3 0,2-1 0,0 9 0,-5-10 15,2 6 0,3 4 0,-4-8 0,4 8 16,0 0 0,-2-9 0,2 9 0,0 0 16,0 0 0,-2-6 0,2 6 0,0 0 15,0 0 0,0 0 0,0 0 0,0 0 16,0 0 0,0 0 0,32 15 0,-14-7 0,0 2 16,16 3 0,5 3 0,-4-2 0,1 1 15,2-1 0,-1-2 0,-3-2 0,-2 1 16,1-3 0,-9 0 0,-3 1 0,-3-5 15,-2 0 0,-5-1 0,-1 2 0,-2-3 16,-1 2 0,-7-4 0,12 5 16,-12-5 0,7 1 0,-7-1 0,0 0 0,9 6 15,-9-6 0,2 9 0,-2-3 0,0 2 16,-7 9 0,1-1 0,-11 13 0,-1-2 16,-5 2 0,3 1 0,-8-4 0,6 5 15,-3-2 0,2 3 0,-3-5 0,6 3 0,0-5 16,1-5 0,6-2 0,4-3 15,-3-3 0,3 0 0,2-1 0,1-3 0,-2-2 16,4 3 0,-1-4 0,1 0 0,2-2 16,-3 4 0,5-7 0,-5 6 0,5-6 15,-4 3 0,4-3 0,-3 5 0,3-5 16,0 0 0,-4 6 0,4-6 0,-2 5 16,2-5 0,0 0 0,-5 4 0,5-4 0,0 0 15,0 0 0,0 0 0,-4 4 16,4-4 0,0 0 0,0 0 0,-5 4 0,5-4 15,0 0 0,0 0 0,0 0 0,0 0 16,0 0 0,0 0 0,0 0 0,-5 6 16,5-6 0,0 0 0,0 0 0,0 0 15,0 0 0,0 0 0,-9 5 0,9-5 16,-25 1 0</inkml:trace>
  <inkml:trace contextRef="#ctx0" brushRef="#br0">18112 7375 0,'-7'-6'0,"7"6"15,0 0 0,-6-4 0,6 4 0,-5-2 16,5 2 0,0 0 0,-7-5 0,7 5 0,0 0 16,0 0 0,-7-1 0,7 1 15,0 0 0,-5-4 0,5 4 0,0 0 0,0 0 16,-6-3 0,6 3 0,0 0 0,0 0 16,0 0 0,0 0 0,0 0 0,0 0 15,0 0 0,13-10 0,4 6 0,2 1 16,2-2 0,2 2 0,-1 0 0,1 1 15,-2 2 0,0 0 0,-3 0 0,-4 0 16,-1 2 0,-4 0 0,1-1 0,-6 5 16</inkml:trace>
  <inkml:trace contextRef="#ctx0" brushRef="#br0">18137 7468 0,'0'0'0,"0"0"0,0 0 0,0 0 0,0 0 16,30-7 0,-13 2 0,2 2 0,4-3 15,11 2 0,0-2 0,5 2 16,-5-3 0,3-1 0,0 8 0</inkml:trace>
  <inkml:trace contextRef="#ctx0" brushRef="#br0">19473 7883 0,'28'-2'0,"-3"0"16,9-1 0,2-1 0,4 0 0,3-2 15,0 2 0,3-1 0,-1-1 0,3 1 16,0-1 0,23-3 0,-16 2 0,-10-2 0,0 2 16,1-1 0,-3 4 0,1-3 0,3 0 15,0 3 0,-7-2 0,4 2 0,-1-1 16,2-1 0,6 2 0,-8-2 0,5-1 15,-2 2 0,4 2 0,18-5 0,-13 0 16,-7 4 0,0-2 0,23 2 0,-17 2 16,-8-2 0,-1 0 0,4 0 0,-2-1 15,1 3 0,-3 1 0,4-2 0,-4-3 16,1 0 0,-3 0 0,1 2 0,-1-2 16,-3-2 0,7 1 0,-4-1 0,0-1 0,0 4 15,3-2 0,-5-2 0,0-2 16,3 3 0,-1-3 0,-3 3 0,4-2 15,2-1 0,-5-2 0,4 6 0,-3-3 0,-1 2 16,4-3 0,-1 0 0,-1 2 0,3 1 16,-3-2 0,3 3 0,-3-3 0,2-1 15,1 1 0,-1 2 0,-3 1 0,1-1 16,1 3 0,-3-2 0,-1 3 0,-1-2 16,0 0 0,0-2 0,-3 1 0,0 3 0,-1 0 15,2 1 0,-5-4 0,-5 3 16,5-2 0,-8 2 0,-1-1 0,-4 1 0,13 1 15,-5-2 0,-4-1 0,0 4 0,-3-2 16,4 0 0,12 1 0,-2-1 0,2-3 16,-2 2 0,-2-1 0,5-2 0,-6 2 15,-3-1 0,-5 3 0,0 0 16,-3-1 0,1 1 0,0 0 0,-4 1 0,0 1 16,-6-2 0,3 2 0,-3 0 0,-2 0 15,1-3 0,-10 5 0,17-3 0,-10 3 16,-7 0 0,12-2 0,-12 2 0,0 0 15,15-5 0,-15 5 0,0 0 0,12-2 16,-12 2 0,0 0 0,9-2 0,-9 2 0,0 0 16,0 0 0,0 0 0,0 0 0,9-2 15,-9 2 0,0 0 0,0 0 0,0 0 16,0 0 0,-47 4 0</inkml:trace>
  <inkml:trace contextRef="#ctx0" brushRef="#br0">20153 8017 0,'0'0'0,"0"0"0,25 6 16,-4-9 0,17 2 0,6-1 0,4-3 15,0 4 0,22-6 0,1 3 0,-3-2 16,5 0 0,0 0 0,-3 2 0,4-3 16,1-1 0,5 2 0,-1 0 0,2-5 15,1 7 0,-3-6 0,6 2 0,0 0 0,-1 2 16,0-3 0,0 5 0,1-4 0,0 0 16,-2 0 0,0-1 0,-1 1 0,0 0 15,0-2 0,-3-2 0,4 7 0,-5-3 16,3 0 0,-3 1 0,-3 0 0,-1-2 15,-6 3 0,-13-2 0,-8 4 0,-1-1 16,-1-1 0,2 0 0,-2 0 0,-5 2 16,4-3 0,-3 3 0,1 1 0,-6 0 0,3-3 15,1 0 0,0 2 0,-4 2 16,5-4 0,-5 4 0,0-2 0,2-1 0,0 2 16,-1-1 0,-3-1 0,0 3 15,0-2 0,1-1 0,-1 4 0,2-5 0,-2 0 16,1 0 0,-1 1 0,-9 1 0,7-8 15,-7 8 0,-2-3 0,-5 3 0,-4 0 16,4-1 0,0 0 0,-4-1 0,0 4 16,-3 0 0,8-2 0,-4 0 0,1-1 15,-5 3 0,-2 1 0,1-2 0,-1-1 0,-9 4 16,13-2 0,-13 2 0,12-4 0,-12 4 16,9-2 0,-9 2 0,0 0 0,11-5 15,-11 5 0,0 0 0,10-1 0,-10 1 16,0 0 0,0 0 0,0 0 0,9-4 15,-9 4 0,0 0 0,0 0 0,0 0 16,0 0 0,0 0 0,-60 5 0,-12 0 16</inkml:trace>
  <inkml:trace contextRef="#ctx0" brushRef="#br0">20027 7704 0,'0'0'0,"0"0"0,0 0 16,0 0 0,2-6 0,-2 6 0,0 0 15,0 0 0,6-8 0,-6 8 0,0 0 16,0 0 0,2-9 0,-2 9 0,0 0 15,0 0 0,2-5 0,-2 5 0,0 0 0,0-9 16,0 9 0,0 0 0,3-6 16,-3 6 0,0 0 0,0 0 0,0-9 15,0 9 0,0 0 0,0 0 0,0-7 0,0 7 16,0 0 0,0 0 0,0 0 0,0 0 16,2-6 0,-2 6 0,0 0 0,0 0 15,0 0 0,0 0 0,0 0 0,4 22 16,-2-6 0,1 17 0,3 2 0,-4 5 15,2 0 0,-8 3 0,8 21 0,-10-14 16,4-7 0,-5 0 0,3-2 0,0 2 16,-1-1 0,0-2 0,-2 4 0,5-1 0,-3-3 15,-1 24 0,1-14 0,0-9 16,-4 20 0,5-11 0,2-9 0,-3 25 0,-1-2 16,0-18 0,4-4 0,2-1 15,-2-2 0,-1-3 0,-1 2 0,4-4 0,-2 2 16,2-5 0,-2-1 0,2-5 0,0-4 15,0-3 0,-3-3 0,1-1 0,0-4 16,2 1 0,0-3 0,0 0 0,-2-2 16,2 0 0,0 1 0,0-7 0,0 8 15,0-8 0,0 8 0,0-8 0,0 0 0,0 8 16,0-8 0,0 0 0,0 8 0,0-8 16,0 0 0,0 0 0,0 9 0,0-9 15,0 0 0,0 0 0,2 6 0,-2-6 16,0 0 0,0 0 0,0 0 0,0 0 15,0 0 0,0 0 0,-2 8 0,2-8 16,0 0 0,0 0 0,0 0 0,0 0 16,0 0 0,0 0 0,0 0 0,2 8 0,-2-8 15,0 0 0,0 0 0,0 0 16,0 0 0,0 0 0,0 0 0,0 0 16,0 0 0,0 0 0,0 0 0,0 0 15,0 0 0,0 0 0,0 0 0,0 0 16,-14-21 0,12 15 0,-3-1 0,5-2 0,-2 1 15,0-1 0,-3-1 0,3 0 0,0 1 16,-3-4 0,0-3 0,3 7 0,-3-8 16,1 4 0,2 4 0,0-3 0,-3 3 15,3-1 0,-1 1 0,1 2 0,-3-2 16,3 1 0,0 0 0,-3-2 0,3 1 0,0 3 16,-2-2 0,1-1 0,1 3 0,-1-1 15,-1-2 0,1 2 0,-1 0 0,4 7 16,-4-10 0,1 3 0,3 7 0,-4-8 15,4 8 0,-2-7 0,2 7 0,0 0 16,-3-8 0,3 8 0,0 0 0,-5-8 16,5 8 0,0 0 0,0 0 0,-4-6 15,4 6 0,0 0 0,0 0 0,0 0 16,0 0 0,0 0 0,0 0 0,0 0 16,0 0 0,-9 16 0,7-7 0,2-1 15,0 8 0,0 3 0,2-1 0,-2 1 0,2 12 16,0-6 0,0 4 0,1-6 15,-1 1 0,-2 7 0,2-9 0,0 1 0,-2-8 16,3 5 0,-3-2 0,3-1 0,-3 0 16,0-1 0,2-2 0,-4-2 0,2-2 15,2-2 0,-2 3 0,0-3 0,0 0 16,0-2 0,0-6 0,2 13 0,-2-13 0,2 5 16,-2-5 0,0 9 0,0-9 15,0 0 0,0 0 0,0 8 0,0-8 0,0 0 16,0 0 0,5 4 0,-5-4 0,0 0 15,0 0 0,0 0 0,0 0 0,0 0 16,25-10 0,-12-1 0,-8 8 16,2-3 0,0 0 0,-1-1 0,3-1 15,-1 2 0,-1-2 0,-1 1 0,11-6 16,-11 1 0,7 0 0,-6 2 0,3-4 16,1-1 0,-4 3 0,2-2 0,0-1 15,-2 3 0,-1 1 0,0-1 0,1 4 16,-5-2 0,2 1 0,1 1 0,-1-2 15,-2 2 0,4 0 0,-2 0 0,-4 8 0,7-15 16,-5 9 0,0-3 0,-2 9 0,4-9 16,-4 9 0,5-7 0,-5 7 0,0 0 15,4-9 0,-4 9 0,0 0 0,0 0 16,0 0 0,0 0 0,14 32 0,-11-13 16</inkml:trace>
  <inkml:trace contextRef="#ctx0" brushRef="#br0">16112 15846 0,'0'0'16,"0"0"0,0 0 0,-18 0 0,18 0 16,0 0 0,0 0 0,0 0 0,0 0 15,0 0 0,0 0 0,0 0 0,0 0 16,0 0 0,-16 2 0,16-2 0,0 0 16,0 0 0,0 0 0,0 0 0,0 0 0,0 0 15,0 0 0,-16 2 0,16-2 0,0 0 16,0 0 0,0 0 0,0 0 0,0 0 15,0 0 0,0 0 0,-19-2 0,19 2 16,0 0 0,0 0 0,0 0 0,0 0 16,0 0 0,0 0 0,0 0 0,0 0 15,0 0 0,0 0 0,0 0 0,0 0 16,0 0 0,28-19 0,-10 14 0,-2 2 0,5-1 16,-3 2 0,0 1 0,-2-2 0,2 3 15,0 0 0,-2 3 0,3-2 0,-4 1 16,-2 0 0,-2 3 0,-3-3 0,-8-2 15,15 10 0,-7-5 0,-3 2 0,-1 2 16,1-4 0,-1 6 0,-4 4 0,-2 1 16,-5-2 0,1 2 0,-3 1 0,1-1 15,-5-2 0,0 1 0,3 0 0,1-5 16,-2-2 0,1 0 0,4-2 0,-1 0 16,0-2 0,7-4 0,-12 7 0,12-7 15,-9 4 0,9-4 0,0 0 0,0 0 0,0 0 16,0 0 0,0 0 0,0 0 15,0 0 0,0 0 0,0 0 0,28-17 0,-17 15 16,-11 2 0,21-4 0,-12 3 0,-9 1 16,21 0 0,-21 0 0,17 3 0,-17-3 15,19 4 0,-13 1 0,4 0 0,-3 2 16,-5 2 0,3-4 0,-1 6 0,0-4 0,-4 4 16,0-3 0,0 3 0,0-11 0,-4 18 15,4-9 0,-7 1 0,3-2 16,-6 9 0,1-8 0,-2 2 0,-3-4 0,5 2 15,-4-5 0,3 0 0,1 0 0,9-4 16,-23 4 0,12-1 0,-5-2 0,-2 2 16,18-3 0,-23-3 0,23 3 0,-23-4 15,12 3 0,11 1 0,-19-3 0,19 3 16,-13-4 0,13 4 0,-11-4 0,11 4 16,0 0 0,-12-4 0,12 4 0,0 0 15,-11-4 0,11 4 0,0 0 0,0 0 16,0 0 0,0 0 0,0 0 0,0 0 15,0 0 0,0 0 0,0 0 0,0 0 16,0 0 0</inkml:trace>
  <inkml:trace contextRef="#ctx0" brushRef="#br0">16534 15943 0,'0'0'0,"0"0"0,0 0 16,0 0 0,4-9 0,-4 9 0,0 0 16,0 0 0,0 0 0,0 0 0,0 0 0,-2-13 15,2 13 0,0 0 0,0 0 0,0 0 16,0-13 0,0 13 0,0 0 0,0-11 16,0 11 0,0 0 0,0 0 0,-2-14 15,2 14 0,0 0 0,2-10 0,-2 10 16,0 0 0,0-11 0,0 11 0,0 0 15,0 0 0,0-12 0,0 12 0,0 0 16,0 0 0,0 0 0,0-10 0,0 10 0,0 0 16,0 0 0,0 0 0,0 0 0,0 0 15,0 0 0,0 0 0,0 0 16,0 0 0,0 0 0,-14 39 0,7-21 0,-2 13 16,3-3 0,-4 4 0,3-9 0,1 7 15,-1-7 0,3-2 0,-2-3 0,4 3 16,0-3 0,2-2 0,-2 1 15,2-3 0,2-1 0,-2-3 0,4 0 0,2-4 16,-2 2 0,0-1 0,3-2 0,2 2 16,-9-7 0,19 6 0,-11-4 0,-8-2 15,21 5 0,-21-5 0,30-7 0,-19 5 0,3-4 16,-3 1 0,-2 0 0,1 1 0,-3-3 16,4-5 0,-2 2 0,-2 0 0,0 1 15,-3-2 0,0 3 0,4-1 0,-6-1 16,3-5 0,-1 3 0,-4-1 0,2 3 15,3-2 0,-3 4 0,-2-2 0,2 1 16,0-2 0,1 1 0,0-1 0,-1 2 16,-2 1 0,2-11 0,3 11 0,-5 8 15,0-16 0,2 9 0,-2 7 16,2-12 0,-2 12 0,0-10 0,0 10 16,0-9 0,0 9 0,0 0 0,2-8 0,-2 8 15,0 0 0,0 0 0,0 0 0,0 0 16,0-10 0,0 10 0,0 0 0,0 0 15,0 0 0,0 0 0,0 0 0,0 0 16,0 0 0,-9 31 0,7-22 0,0 12 16,0-4 0,-4 1 0,4 2 0,0 0 15,0-2 0,2 3 0,-5-5 0,3 3 0,2-3 16,0 0 0,-2 1 0,2-1 0,-2-3 16,4-2 0,-2 5 0,2-4 0,-2 0 15,2-4 0,-2 2 0,0 0 0,5-1 16,-5-9 0,0 16 0,2-8 0,-2 5 15,0-5 0,2 1 0,-2-9 0,-2 17 16</inkml:trace>
  <inkml:trace contextRef="#ctx0" brushRef="#br0">16885 16311 0,'0'0'0,"0"0"16,0-8 0,0 8 0,0 0 0,0 0 15,0 0 0,0 0 0,0 0 0,0 0 16,0 0 0,0 0 0,0 0 0,0 0 0,0 0 16,6 28 0,-3-20 0,-3 3 0,0-2 15,0 2 0,3 5 0,-1 1 16,-2-1 0,4-4 0,-1 1 0,-1-3 0,0 1 15,-2-3 0,4 0 0,-4-8 0,0 13 16</inkml:trace>
  <inkml:trace contextRef="#ctx0" brushRef="#br0">17052 15963 0,'0'0'0,"0"0"0,0 0 0,2-10 15,-2 10 0,0 0 0,0 0 0,0 0 0,0 0 16,0 0 0,0 0 0,0 0 0,0 0 16,0 0 0,0 0 0,0 0 0,-12 24 15,10-5 0,-3-3 0,3 3 0,-2-1 16,1 3 0,1-2 0,0-1 16,2 1 0,-2-3 0,4 0 0,-2-2 0,4-1 15,1 4 0,-3-7 0,3 0 0,-1 0 16,1-3 0,2 1 0,-3-4 0,-4-4 15,14 10 0,-10-5 0,-4-5 0,10 4 16,-10-4 0,0 0 0,0 0 0,0 0 16,23-9 0,-16 5 0,-1-5 0,-1 1 0,3-6 15,0-2 0,-4-1 0,3 1 0,-5-1 16,5 3 0,-5-3 0,0 3 0,1 2 16,2 1 0,-5 4 0,0 7 0,2-15 15,-2 7 0,0 8 0,2-10 0,-2 10 16,3-9 0,-3 9 0,0 0 0,0 0 15,0 0 0,0 0 0,0 0 0,0 0 16,0 0 0,0 0 0,0 0 0,4 31 0,-2-20 16,-2-4 0,5 10 0,-3-2 0,0-1 15,0-4 0,4 2 0,-2-4 16,-2 1 0,3-1 0,-1 0 0,3 1 16,-2-3 0,2 0 0,-1 0 0,-6-6 0,14 11 15,-7-6 0,0-2 0,-7-3 0,15 4 16,-15-4 0,17 4 0,-17-4 0,15 0 15,-15 0 0,0 0 0,19-4 0,-19 4 16,11-7 0,-6 2 0,-5 5 0,7-13 16,-5 5 0,0-2 0,0 1 0,1-5 15,-3-3 0,2 3 0,-2 0 0,0-3 0,0 1 16,-2 0 0,2 1 0,-3 3 0,1 1 16,2-2 0,-2 4 0,2 1 0,0-2 15,-2 1 0,0-2 0,2 11 0,-3-15 16,1 8 0,2 7 0,-3-14 0,3 14 15,0-11 0,0 11 0,-2-6 0,2 6 16,0 0 0,0 0 0,0 0 0,0-11 16,0 11 0,0 0 0,0 0 0,0 0 0,0 0 15,0 0 0,0 0 0,0 0 16,2 38 0,3-30 0</inkml:trace>
  <inkml:trace contextRef="#ctx0" brushRef="#br0">17542 16140 0,'0'0'0,"0"0"0,5 10 0,-5-10 0,2 14 16,-2-3 0,0-1 0,0 9 0,0 1 15,0-1 0,-2 11 0,2-4 16,0-4 0,0-4 0,0 1 0,-5 2 0,7-3 15,1 2 0,-6-3 0,1 1 0,2-1 16,0-5 0,2-2 0,-4-2 0,2 3 16,0-11 0,-2 12 0,2-12 0,2 12 15,-2-12 0,-2 11 0,2-11 0,0 0 16,0 0 0,0 0 0,0 9 0,0-9 16,0 0 0,0 0 0,0 0 0,0 0 15,0 0 0,0 0 0,0 0 0</inkml:trace>
  <inkml:trace contextRef="#ctx0" brushRef="#br0">22219 13604 0,'0'0'15,"0"0"0,-9-4 0,9 4 0,0 0 16,0 0 0,0 0 0,0 0 0,0 0 15,0 0 0,-7-5 0,7 5 0,0 0 16,0 0 0,0 0 0,0 0 0,0 0 0,0 0 16,0 0 0,0 0 0,0 0 15,-9-4 0,9 4 0,0 0 0,0 0 0,0 0 16,0 0 0,-12-1 0,12 1 0,0 0 16,0 0 0,-11-4 0,11 4 0,-8-3 15,8 3 0,-12-1 0,12 1 0,-20-2 16,10 0 0,-1-1 0,-6 3 0,2 0 15,-4 0 0,4-2 0,-6 2 0,2 2 16,-1-4 0,4 2 0,-2 0 0,0 0 16,0 0 0,2-2 0,-5 2 0,3 0 0,2 0 15,-2 0 0,-1 0 0,1 0 0,4 0 16,-4 0 0,-2 2 0,-1-2 0,0 2 16,1-2 0,0 3 0,-4-1 0,7 1 15,-6-3 0,2 3 0,-1 1 0,3-3 16,-2 3 0,4-1 0,-4 1 0,5-4 15,-2 2 0,-1 0 0,1 0 0,0 0 16,2 0 0,2 1 0,3-1 0,0-1 16,11-1 0,-21 2 0,12 1 0,-3-1 0,3 0 15,-2 0 0,2 0 0,-2 0 16,-1 2 0,-4 0 0,-3 3 0,6-4 0,-1-1 16,-2 4 0,0 1 0,3-3 0,2 2 15,-1-2 0,1 0 0,0 0 0,1 1 16,1-1 0,0 0 0,-5 4 15,1-2 0,1 0 0,1 0 0,2-2 0,-1 0 16,3 3 0,1-3 0,-3 2 0,1-2 16,-1 3 0,1-4 0,-9 8 0,6-5 15,-2 1 0,1 2 0,1-5 0,-12 9 16,14-7 0,2-2 0,-2 2 0,2-2 16,-4 2 0,3 0 0,-1 0 0,3-2 15,-3 5 0,4-2 0,-4-3 0,2 4 16,1-2 0,-2 0 0,1 0 0,3 0 15,-3 2 0,1 0 0,-2 0 0,1-1 16,3 1 0,-3 3 0,-1 3 0,-4-2 16,3-1 0,0 3 0,3-1 0,0-3 15,-1 0 0,3 0 0,2-2 0,-1 3 0,-1-1 16,-4 4 0,6-2 0,-2 5 16,2-5 0,-3 1 0,3 0 0,0 0 0,2 0 15,0-3 0,0 0 0,2 0 16,-2 7 0,4-1 0,3 1 0,-5-1 15,5-2 0,-4-2 0,4 8 0,-5-6 0,4 0 16,-1 1 0,1-1 0,0 3 0,-2-5 16,3 4 0,0-3 0,-1 1 0,2 1 15,-4-1 0,5-1 0,-5 0 0,6 2 16,-1-1 0,0-1 0,2 0 0,1 3 0,-3-4 16,3 0 0,-1 3 0,4-2 0,-3 0 15,-1-1 0,6 1 0,-4 0 0,3-1 16,2 0 0,1 0 0,-2-1 0,11 6 15,-5-4 0,-2-1 0,-4-1 0,2-1 16,-1 0 0,3 1 0,-5 1 0,4-4 16,-4 3 0,0-1 0,2 0 0,-4 0 15,4-2 0,1 3 0,-4-1 0,2 0 16,-4-1 0,6 1 0,1 0 0,-2-4 16,1 4 0,13 3 0,-12-5 0,1 3 15,-6-4 0,6 4 0,-2-5 0,-2 2 16,4 0 0,0 1 0,-3-3 0,2 1 15,-2 0 0,3-1 0,-2 1 0,0 1 16,2-2 0,-4-2 0,5 2 0,-1 1 0,-3-1 16,4-2 0,-5 2 0,3-5 0,-2 4 15,3 1 0,1-1 0,-3-1 0,4-3 16,-3 3 0,1-1 0,2 1 0,-2-2 16,1 0 0,1-2 0,11 2 0,-9 2 0,9-2 15,-8-2 0,-3 0 0,-1-2 16,1 2 0,9 0 0,-5 0 0,-2 0 15,-5-2 0,3 0 0,-2 2 0,0-2 16,1 0 0,-1 0 0,0-1 0,-1 2 0,3-2 16,-5 1 0,2 2 0,-1-2 0,0 1 15,-2-3 0,2 0 0,-4 3 0,2-1 16,-2-2 0,6 2 0,-2-1 0,-6 2 16,6-3 0,-6 2 0,-2 2 0,3-3 15,-1 2 0,-13 1 0,19-4 0,-1 0 16,-4 1 0,1-1 0,-3 2 0,-3-2 15,-9 4 0,21-7 0,-10 6 0,-2-3 16,3 0 0,-3 0 0,7-5 0,-5 1 16,5 2 0,-2-4 0,-3 1 0,1 0 0,-1 2 15,0-3 0,-1 2 0,3-3 0,-4 1 16,1 0 0,-1 2 0,-1 1 0,4-6 16,-1 2 0,0-1 0,4-3 0,-4 2 15,1 0 0,-1 1 0,-2 1 0,3-4 0,-3 2 16,-3-3 0,1 2 0,3 0 15,-4-3 0,1 1 0,-1 2 0,-1-5 16,5 5 0,-6-3 0,1-4 0,-1 7 0,-2-5 16,3 5 0,-2-4 0,-1 1 15,0 1 0,0-3 0,-2 5 0,0-3 0,3 1 16,-3 2 0,0-1 0,0 1 0,0 0 16,-3-1 0,-1-1 0,2 3 0,-1 1 15,-2 0 0,1 1 0,4 3 0,-2-8 16,-5-1 0,2 5 0,-2-4 0,2 4 15,-1-3 0,-1-1 0,1 1 0,-4 0 16,3 3 0,1 0 0,-3-1 0,-1-3 16,1 4 0,-2-3 0,1 3 0,4 2 0,-5-3 15,-2 1 0,5 2 0,-1-2 0,-3 1 16,1-2 0,0 4 0,1-2 0,-1 4 16,2 0 0,-3-3 0,-1-2 0,-4 1 15,4 3 0,0-2 0,1 2 0,1 1 16,-3-3 0,0 1 0,-2 1 0,3 0 15,-6 1 0,6-2 0,-4 1 0,4 2 16,-3-3 0,0 1 0,0-1 0,-4 5 16,3-4 0,2 4 0,-4-2 0,4 0 0,-4 0 15,1 2 0,0-2 0,-3 4 16,3-4 0,0 1 0,-3-1 0,5 1 0,-2 1 16,0 1 0,-1-2 0,-1 1 15,4 1 0,-2-2 0,2 0 0,0 0 16,-2-1 0,-1 0 0,6 1 0,-1 1 0,3 0 15,-1 0 0,12 4 0,-28-8 0,15 2 16,2 2 0,-1 2 0,1-2 0,2 0 16,9 4 0,-21-4 0,21 4 0,-21 0 15,6 6 0,-4 0 0,-15 6 0,9 0 0,-9 3 16</inkml:trace>
  <inkml:trace contextRef="#ctx0" brushRef="#br0">18126 16121 0,'0'0'15,"-12"-8"0,12 8 0,0 0 0,0 0 16,0 0 0,0 0 0,-4-6 0,4 6 16,0 0 0,0 0 0,0 0 0,0 0 15,0 0 0,0 0 0,0 0 0,0 0 16,0 0 0,0 0 0,0 0 0,0 0 16,0 0 0,0 0 0,18-8 0,-9 5 15,12 2 0,-1-2 0,1 2 0,-1-1 0,15-2 16,-8 2 0,-3-1 0,8-1 15,3 4 0,-5-2 0,-8-2 0,-1 4 0,0-2 16,-1 0 0,1 0 0,-6 2 0,1-2 16,-16 2 0,23-2 0,-14-2 0,-9 4 15,17 0 0,-17 0 0,0 0 0,15-3 16,-15 3 0,0 0 0,13-1 0,-13 1 16,0 0 0,0 0 0,0 0 0,12-3 15,-12 3 0,0 0 0,0 0 0,0 0 16,0 0 0,0 0 0,0 0 0,0 0 15,0 0 0,0 0 0,0 0 0</inkml:trace>
  <inkml:trace contextRef="#ctx0" brushRef="#br0">18351 15932 0,'0'0'16,"-12"-11"0,12 11 0,0 0 0,0 0 16,-8-5 0,8 5 0,0 0 0,0 0 0,0 0 15,0 0 0,0 0 0,0 0 16,0 0 0,0 0 0,-18 12 0,13-3 0,2 1 16,-1-2 0,2 13 0,-3-5 0,3 3 15,0 1 0,0 9 0,2 2 0,-3-7 16,3-1 0,0-5 0,0 3 0,0-3 15,3 2 0,-1 1 0,-2-4 0,2 3 16,0-1 0,1 0 0,-3-3 0,4 1 16,-4-2 0,2 2 0,0-5 0,1-1 15,2-3 0,-3-1 0,-2-7 0</inkml:trace>
  <inkml:trace contextRef="#ctx0" brushRef="#br0">19184 15905 0,'0'0'0,"0"0"0,0 0 0,0 0 16,0 0 0,0 0 0,21 7 15,-21-7 0,0 0 0,0 0 0,-8 16 0,8-16 16,-13 15 0,8-9 0,-11 6 0,3-1 16,-1-2 0,0-1 0,3-1 0,1-3 15,10-4 0,-17 9 0,17-9 0,-17 2 16,17-2 0,0 0 0,0 0 0,-25-6 16,25 6 0,0 0 0,-7-13 0,7 13 0,-2-12 15,2 12 0,2-15 0,-2 15 0,5-18 16,-1 9 0,2 1 0,-2-1 0,3 2 15,-1-2 0,-6 9 0,11-11 0,-3 4 16,-8 7 0,15-10 0,-8 6 0,-7 4 16,19-7 0,-19 7 0,16-4 0,-16 4 15,20-1 0,-20 1 0,19 1 0,-19-1 16,19 7 0,-9-3 0,-1 2 0,-2 0 16,-7-6 0,21 20 0,-10-7 0,-4 1 15,2 1 0,0 1 0,-5 1 0,-1 1 16,2 1 0,-5-1 0,-3 3 0,-2-3 15,1 0 0,-7 1 0,1-1 0,-8 9 16,2-6 0,3-3 0,-2-1 0,0-3 16,-1 0 0,-9 7 0,7-9 0,-1-2 0,4 1 15,4-5 0,-1 0 0,3-1 0,0-4 16,9-1 0,-17 4 0,17-4 0,0 0 16,0 0 0,0 0 0,-17-5 0,17 5 15,0 0 0,-6-8 0,6 8 0,3-11 16,-3 11 0,5-12 0,-5 12 0,7-12 15,-1 5 0,-1-1 0,-1 3 0,6 0 16,-10 5 0,13-8 0,-13 8 0,17-9 0,-17 9 16,15-2 0,-15 2 0,16 0 15,-16 0 0,0 0 0,23 4 0,-23-4 0,16 8 16,-7-5 0,0 1 0,-9-4 0,14 8 16,-5-2 0,-9-6 0,14 13 0,-10-10 15,-4-3 0,14 10 0,-8-1 0,-6-9 16,14 11 0,-7-6 0,-7-5 0,14 8 15,-5-1 0,-9-7 0,16 4 0,-7-2 16,-9-2 0,0 0 0</inkml:trace>
  <inkml:trace contextRef="#ctx0" brushRef="#br0">19596 15914 0,'0'0'0,"0"0"0,0 0 15,0 0 0,-2-12 0,2 12 16,0 0 0,0 0 0,0 0 0,0 0 0,0 0 16,0 0 0,0 0 0,0 0 0,0 0 15,0 0 0,0 0 0,-11 26 0,2-7 16,2-1 0,2 1 0,-4 9 0,0-3 15,4-2 0,1-5 0,-1 0 0,5 3 16,0-2 0,0 0 0,0-2 0,2-1 16,1 0 0,-1-5 0,3 2 0,0-5 15,-1 3 0,3-7 0,-1 2 0,-6-6 16,15 6 0,-9-1 0,-6-5 0,19 2 0,-19-2 16,0 0 0,24-11 0,-14 7 0,-1-3 15,4-5 0,-3 2 0,1-4 0,-2-1 16,-2 3 0,0-5 0,-3 5 0,-1 0 15,-1 2 0,0 2 0,0-1 0,-2 1 16,0 8 0,5-17 0,-5 12 0,0 5 16,0-11 0,0 11 0,0-10 0,0 10 15,2-10 0,-2 10 0,0 0 0,3-11 16,-3 11 0,0-10 0,0 10 0,0 0 16,0-11 0,0 11 0,0 0 0,0 0 15,0 0 0,2-7 0,-2 7 0,0 0 16,0 0 0,0 0 0,0 0 0,0 0 15,0 0 0,-2 45 0,-3-29 0,2-2 0,3 3 16,0 1 0,0-1 0,0-1 0,-2-4 16,0 7 0,2-6 0,-2-2 0,2 2 15,0-2 0,0-2 0,0 0 0,2 2 16,-2-3 0,0 2 0,2-1 0,0 8 16,1-4 0,-1-1 0,1-3 0,-1 1 0,0-3 15,-2-7 0,3 13 0,-3-13 16</inkml:trace>
  <inkml:trace contextRef="#ctx0" brushRef="#br0">19906 16232 0,'0'-10'15,"0"10"0,0 0 0,0 0 0,0-14 16,0 14 0,0 0 0,0 0 0,3-8 15,-3 8 0,0 0 0,0 0 0,0 0 16,0 0 0,5-9 0,-5 9 0,0 0 0,0 0 16,0 0 0,0 0 0,0 0 0,0 0 15,38 13 0,-31-9 0,2 2 0,-1 2 16,-4 1 0,7 4 0,-2 4 0,-2-2 16,-2 1 0,-3 0 0,0 1 0,-4-1 15,0 2 0,0-1 0,-3 0 0,0-1 0,-4-2 16,2 1 0,-1-1 0,-5-1 15,5-3 0,1-2 0,-1 0 0,4-1 16,4-7 0,-9 9 0,9-9 0,-4 7 0,4-7 16,-7 6 0,7-6 0,0 0 0,0 0 15,0 0 0,0 0 0,0 0 0,20 7 16,-20-7 0,30-5 0,-9 3 0,-1 0 16,0-4 0,1 4 0,0-1 0,-1-1 15,1 0 0,-8 0 0,6-2 0,-3 0 16</inkml:trace>
  <inkml:trace contextRef="#ctx0" brushRef="#br0">20303 15973 0,'0'0'0,"0"0"0,0 0 16,0 0 0,0 0 0,2-8 0,-2 8 16,0 0 0,0 0 0,0 0 0,0 0 0,0 0 15,-4 27 0,2-8 0,-3-1 16,1-2 0,2 3 0,0 0 0,-3-2 16,5 3 0,-3-2 0,3-1 0,0-1 0,3-4 15,-3 0 0,5-1 0,-3-3 16,0 0 0,2-2 0,1 2 0,-5-8 0,11 11 15,-1-10 0,-10-1 0,13 0 0,-13 0 16,0 0 0,25-8 0,-18 3 0,7-8 16,-5-1 0,2-1 0,1-1 0,-5 2 15,1-1 0,-3 3 0,5 0 0,-8 3 16,-2 9 0,6-15 0,-3 10 0,-3 5 0,0 0 16,4-10 0,-4 10 0,0 0 0,0 0 15,0 0 0,0 0 0,0 0 0,0 0 16,0 0 0,0 0 0,14 28 0,-9-17 15,-3-3 0,2 2 0,5 4 0,-1-2 16,-2-1 0,3-2 0,-2-2 0,0 2 16,0-3 0,-7-6 0,13 10 0,-6-4 15,-7-6 0,12 10 0,-12-10 0,11 4 16,-11-4 0,0 0 0,0 0 0,19-1 16,-19 1 0,0 0 0,13-13 0,-13 13 15,4-18 0,1 3 0,-2-3 0,-1-1 0,-2 1 16,0 1 0,-2-1 0,2 2 15,0-1 0,-5 3 0,0 3 0,3-2 16,0 5 0,2 8 0,-7-13 0,3 4 0,4 9 16,-7-13 0,7 13 0,-5-9 0,5 9 15,-5-7 0,5 7 0,0 0 0,-4-8 16,4 8 0,0 0 0,0 0 0,0 0 16,0 0 0,0 0 0,0 0 0,0 0 0,0 0 15,0 0 0,-11 23 0</inkml:trace>
  <inkml:trace contextRef="#ctx0" brushRef="#br0">20768 16204 0,'0'0'0,"0"0"0,0 0 16,0 0 0,6 8 0,-6-8 0,0 0 0,0 0 15,0 0 0,0 0 0,11 6 0,-11-6 16,0 0 0,11 6 0,-11-6 0,10 7 16,-4 1 0,1 0 0,-3-2 0,1 2 15,-1 3 0,-1 7 0,0-2 0,-6 5 16,-2-2 0,1-2 0,-3 5 0,-4-6 15,1 0 0,-1 1 0,4-3 0,1-1 16,-4-1 0,6-4 0,-3 0 0,5 1 0,2-9 16,-10 9 0,10-9 0,-5 7 0,5-7 15,0 0 0,0 0 0,0 0 0,0 0 16,0 0 0,0 0 0,0 0 0,0 0 16,0 0 0,0 0 0,0 0 0,53-11 15,-36 6 0,0-2 0,2 3 0,-1 0 16,3-1 0,-3 4 0,2-1 0,1 0 15,0 0 0,-1 0 0,3 0 0</inkml:trace>
  <inkml:trace contextRef="#ctx0" brushRef="#br0">21656 16208 0,'0'0'0,"0"0"15,0 0 0,0 0 0,0 0 16,0 0 0,0 0 0,0 0 0,50-17 0,-30 15 15,1 2 0,0 0 0,13 2 0,-4-2 16,-7 0 0,-1 2 0,-1-2 0,2 2 16,-3 0 0,0 1 0,-1-1 0,1-2 15,-1 2 0,-19-2 0,25 0 0,-25 0 16,20 0 0,-20 0 0,0 0 0,23-2 16,-23 2 0,9-5 0,-9 5 0,7-8 15,-7 8 0</inkml:trace>
  <inkml:trace contextRef="#ctx0" brushRef="#br0">21918 15981 0,'0'0'0,"0"0"0,0 0 16,-12-8 0,12 8 0,0 0 0,0 0 0,0 0 15,0 0 0,0 0 0,-17 16 0,10 2 16,2-2 0,-2 2 0,3 14 15,-1-9 0,3 8 0,0 0 0,2 0 0,0 0 16,2-4 0,-2-6 0,2-3 0,1 0 16,-1-1 0,-2-1 0,2-3 0,-2-4 15,0-9 0,0 17 0</inkml:trace>
  <inkml:trace contextRef="#ctx0" brushRef="#br0">19141 13631 0,'-12'-2'0,"12"2"0,-21-6 16,14 6 0,-4-3 0,11 3 0,-27-3 16,10 3 0,2 0 0,-4 0 0,2 0 15,-2 0 0,6 1 0,-8 1 0,2 1 16,2 1 0,0-2 0,0 0 0,-2 2 16,6-4 0,-2 2 0,0 2 0,-4-3 15,4 5 0,-4-3 0,1-1 0,2 0 16,0 2 0,2-1 0,-2-2 0,5 2 15,2-1 0,-3 1 0,3 0 0,-2 1 16,-5 0 0,3 0 0,-2 1 0,6-1 0,-6 0 16,3 2 0,1-2 0,-1 2 0,1 0 15,4-1 0,1 0 0,-4 2 0,1-3 16,0 2 0,-1 0 0,2 1 0,1-2 16,-2 2 0,-1-2 0,4 3 0,-8 3 15,5-2 0,-2-1 0,4 0 0,-5 0 0,1 4 16,2-4 0,-1 0 0,4 1 15,-1-2 0,-2 0 0,2 2 0,-4 1 0,-1 0 16,6 1 0,-4-3 0,1 4 0,-5 3 16,5-3 0,-4 0 0,3-2 0,3-2 15,-1 7 0,1-3 0,-1-1 0,2-2 16,4 2 0,-5-2 0,5 1 0,-5 8 16,5-4 0,0 3 0,-4-1 0,4 1 15,2-3 0,0 5 0,0-3 0,0 0 16,0 3 0,0-3 0,4 5 0,0-4 15,-4 0 0,2 5 0,0-6 0,-2 2 16,5 3 0,-3-2 0,0-4 0,0 6 16,0-2 0,3 0 0,-3-1 0,0 1 0,6-3 15,-4 3 0,5-2 0,0 13 0,3-5 16,-3-7 0,4 9 0,1-5 0,-5-4 16,7 10 0,0-6 0,-2-6 0,-3 1 15,2-3 0,2 3 0,8 5 0,2-4 16,-3-1 0,-3-1 0,-2-3 0,11 6 15,-5-5 0,-4-2 0,-2-2 0,0-1 16,0 1 0,2 1 0,-4-2 0,2-1 0,4 1 16,-4-2 0,2-2 0,-1 4 0,0-5 15,3 0 0,-3 0 0,5 0 16,0-3 0,11 4 0,-6-1 0,8 0 16,-9-4 0,-4 3 0,-1-2 0,16 2 15,-16-2 0,5 2 0,5-6 0,2 6 0,-4-3 16,-9-3 0,0 3 0,1-1 0,1-2 15,0 2 0,0 1 0,9-3 0,-2 1 16,-6 0 0,-3-2 0,13-1 0,-9 2 16,0 1 0,-3 0 0,-1-2 0,2 2 15,-2 0 0,1-2 0,-3-1 0,2 3 0,-1-2 16,0-1 0,1 2 0,-5-3 0,2 3 16,0-1 0,1 0 0,-6-1 0,-1 1 15,6-3 0,-2 1 0,0-2 0,0-1 16,-1 4 0,2-4 0,-2-2 0,4 2 15,0 0 0,-4-3 0,4 2 0,-6-1 16,3 1 0,0 0 0,-2 0 0,-3 2 16,0-1 0,-1 3 0,-1-2 0,-3 1 15,11-3 0,-6 1 0,-2 0 0,1 1 16,-4 1 0,1-1 0,-1 2 0,2-2 16,3-3 0,-2-3 0,3 0 0,-1 2 0,-4-1 15,5-1 0,-4-3 0,1 5 16,0-3 0,-1 2 0,-4-3 0,3 5 0,-3-2 15,3-3 0,-5-1 0,8 3 0,-8 2 16,0-5 0,3 2 0,-5 3 0,2-2 16,0 0 0,-2 1 0,0-3 0,0 0 15,-2 1 0,2 0 0,0-1 0,-2 2 16,-1-2 0,-1-2 0,2 2 0,0-2 0,-3 1 16,0-1 0,0 2 0,1-3 0,-5 1 15,5-1 0,-11-7 0,4 1 0,3 9 16,0-3 0,-3 0 0,0 2 0,-1 0 15,-4-8 0,0 2 0,3 7 0,-1 2 16,0-1 0,0-2 0,1 5 0,0-2 16,-4 2 0,4-1 0,-4 0 0,1 1 15,-2 2 0,2-2 0,-4 0 0,4-1 16,-2 3 0,-1-2 0,-10-4 0,6 3 16,0 0 0,-4-1 0,-5 0 0,2 2 0,7-1 15,-9 1 0,-2 0 0,9 3 16,-7-3 0,7 4 0,-5-3 0,5 1 15,3 4 0,-1-1 0,2 3 0,1-1 0,-3 1 16,4 2 0,2-3 0,-2 1 0,6 2 16,3 0 0,10 2 0,-20-2 0,20 2 15,-16 4 0,16-4 0,-11 6 0,11-6 16,-10 8 0,10-8 0,0 11 0</inkml:trace>
  <inkml:trace contextRef="#ctx0" brushRef="#br0">19590 13818 0,'0'0'0,"0"0"0,0 0 0,0 0 15,23-4 0,-23 4 0,0 0 0,25-2 16,-7 2 0,0-2 0,2-1 0,3 2 15,0 1 0,11 0 0,0-3 0,1 3 16,-1-2 0,5 0 0,2 0 0,-5 0 0,6 1 16,-4 1 0,1-4 0,-3 3 0,6-2 15,-1 0 0,-3-2 0,3 4 0,5-3 16,-3 2 0,1-3 0,-1 3 0,1-1 16,1 0 0,1 1 0,-5-2 0,2 0 15,1 2 0,-6 2 0,1-2 0,2 2 0,-2-2 16,-1-1 0,1 2 0,0-2 15,0 1 0,-3 0 0,3 1 0,-3-2 0,3 2 16,0 1 0,2-4 0,-2 3 0,2 1 16,0-4 0,-2 4 0,0-2 0,1 0 15,-1-2 0,3 2 0,-4-2 0,-2 4 16,3-6 0,-7 2 0,5-1 16,-9 3 0,6-2 0,-7 0 0,-3 2 0,-3 0 15,11-2 0,-7 0 0,-1 1 0,-7-1 16,6 3 0,11-4 0,-6 1 0,4 3 15,-5-5 0,10 3 0,-10-1 0,7 2 16,0-2 0,0-2 0,3 3 0,0-2 16,-5 0 0,2 3 0,0-2 0,0 0 0,-6 2 15,-3-1 0,-3-1 0,10 0 0,-3 3 16,-3-3 0,-5 2 0,2-3 0,-1 5 16,-1-2 0,13-2 0,-7 0 0,-2 4 15,-4-2 0,1 2 0,1-2 0,0 0 16,9-2 0,5 2 0,-12 0 0,11-5 15,-8 3 0,8 0 0,-2-2 0,2 2 16,-1 0 0,-10 1 0,0 2 0,-2-2 0,9-2 16,-2 2 0,-5 3 0,7-2 0,-8-1 15,-3 3 0,0 0 0,0-2 16,-1-1 0,0 1 0,0 2 0,-1-2 16,2 0 0,-1 2 0,3-2 0,-2 0 0,-4 0 15,4 2 0,0-2 0,1-1 0,11-1 16,-7 0 0,0 0 0,-5 3 0,2-2 15,1 1 0,-3-2 0,2 2 0,0 0 16,9-2 0,-5 1 0,-5 2 0,1 1 16,-2 0 0,-1-2 0,1 4 0,2-4 15,-1 2 0,-1 0 0,0 0 0,2 0 0,-8 0 16,6 2 0,-5-2 0,2 0 0,-2 1 16,0 2 0,-3-2 0,-1 2 0,6-1 15,1 4 0,-8-1 0,3 0 0,-3-3 16,-2 4 0,1-1 0,1 1 0,-5 3 15,9 1 0,-4-1 0,-5 2 0,6-1 16,-5 3 0,0-3 0,-3 2 0,0-4 16,2 0 0,-4 3 0,0-5 0,0 4 15,1-1 0,-1-1 0,-2-8 0,2 16 0,-2-8 16,2-1 0,-2-7 0,0 12 16,0-12 0,2 13 0,1-7 0,-3-6 0,0 0 15,2 12 0</inkml:trace>
  <inkml:trace contextRef="#ctx0" brushRef="#br0">24331 13658 0,'0'0'0,"-21"-7"16,21 7 0,-22-3 0,10 1 15,-6-3 0,0 3 0,-1 0 0,-1 2 0,-3 0 16,2 2 0,-1 0 0,-12 5 0,2-2 16,-1 4 0,7-1 0,3-2 0,-7 6 15,5 1 0,-3 1 0,1 4 0,-3 1 16,3 2 0,-5 0 0,10 1 0,-8 4 16,3-3 0,-3 4 0,0-3 0,3 5 15,-3-5 0,3 5 0,-3 0 0,5-2 16,5 2 0,-5-5 0,8 6 0,-1-4 15,0 1 0,5-4 0,3-4 0,1 1 16,-2 11 0,6-3 0,-2 3 0,5-5 0,2 4 16,2 0 0,-2 1 0,10-3 0,-4 4 15,1-2 0,5-1 0,1-1 0,0 1 16,2-2 0,-2 2 0,1-6 0,2 4 16,2-1 0,0-5 0,0 5 0,8-1 15,-3-2 0,3-3 0,4 3 0,2-3 0,-2-1 16,1-1 0,5-1 0,-2 2 15,4-4 0,3 1 0,1-2 0,1 0 16,-1-2 0,2-1 0,4 1 0,-2-4 0,22 9 16,-15-11 0,-8 2 0,3 0 0,0-3 15,23 0 0,2 2 0,-18-1 0,-8-4 16,31 4 0,-8 1 0,2-4 16,-18-1 0,-8 0 0,24 3 0,-2-3 0,4-1 15,-16-2 0,-10 2 0,27-2 0,-18 1 16,-7 0 0,-3 0 0,28-5 0,-20 3 15,-10 2 0,5-2 0,-4-3 0,1 0 16,1-1 0,-3 0 0,2-5 0,1 1 16,22-8 0,1-3 0,-3-2 0,-16 1 0,20-4 15,-23-2 0,-9 6 0,19-13 0,-18 4 16,-5 6 0,-9-1 0,5-1 0,-3-2 16,-1 0 0,-7 1 0,7-1 0,-12 0 15,-3-2 0,0 0 0,-1 3 0,-1-2 16,-3 4 0,-1 6 0,-2-2 0,-1-7 15,3-2 0,-10 0 0,5-2 0,-5 0 16,-2 4 0,3-4 0,-5 2 0,-1 3 16,-1-4 0,0 2 0,-1-1 0,-4 4 15,-2-1 0,0 0 0,-3 4 0,-4 0 16,2 1 0,-4 1 0,2 0 0,-7 2 0,3-1 16,-3 2 0,-2-1 0,0 2 0,-4 2 15,2-3 0,2 4 0,-5 0 0,1 0 16,-2-3 0,2 2 0,-1 4 0,-5 1 15,-1-4 0,-3 2 0,-18 0 0,11 3 16,10-1 0,-4 3 0,-19-6 0,21 7 16,3 1 0,3-1 0,-3 3 0,4 0 15,-1 3 0,1-3 0,0 4 0,-1-2 0,7 0 16,-2-1 0,1 3 0,-2 3 0,3-1 16,2 0 0,-2 2 0,2-4 0,5 1 15,-5 3 0,-4-1 0,1 3 0,-1-2 16,1 0 0,1 0 0,-5 1 0,1 1 15,2-2 0,-6 0 0,3 2 0,1-1 16,4 1 0,-4-1 0,12 1 0,1-2 16,4 3 0,2-1 0,-3 0 0,4 3 15,0 3 0,-1 2 0,3-1 0,3 1 16,4-2 0</inkml:trace>
  <inkml:trace contextRef="#ctx0" brushRef="#br0">22632 15909 0,'0'0'0,"0"0"0,-6-4 16,6 4 0,0 0 0,-10-6 0,10 6 0,0 0 15,0 0 0,-9-5 0,9 5 16,0 0 0,0 0 0,-7-7 0,7 7 15,0 0 0,0 0 0,-6-8 0,6 8 0,0 0 16,0 0 0,-3-9 0,3 9 0,0 0 16,0 0 0,7-13 0,2 8 0,0-1 15,7-3 0,5 4 0,13-6 0,-12 4 16,-1 2 0,-2 1 0,-2 2 0,-2 0 16,2 2 0,-17 0 0,28 4 0,-16-2 15,-3 2 0,-3 0 0,1 0 0,-3 3 16,2 1 0,-4 2 0,-4 0 0,-2 6 15,0 1 0,-3 1 0,1-2 0,-1 1 16,-3 0 0,6-5 0,-5 5 0,7-5 0,-3-1 16,3-1 0,0 0 0,2-2 0,0-8 15,7 18 0,-1-1 0,5-4 0,4 0 16,-2 2 0,5 0 0,8 3 0,-4-2 16,-6-1 0,0-1 0,0-1 0,-3-1 15,2 0 0,-7-2 0,-1-2 0,-2 1 16,-2-1 0,-1-1 0,-2-7 0,-8 12 15,4-6 0,-3 0 0,-8 2 0,1-2 0,-4 0 16,-1-2 0,-2 1 0,1-1 0,2-2 16,-3 0 0,8-2 0,13 0 0,-26-2 15,15 0 0,11 2 0,-14-4 0,14 4 16,-11-6 0,11 6 0,-6-4 0,6 4 16,0 0 0,0-11 0,0 11 0,0 0 15,6-14 0</inkml:trace>
  <inkml:trace contextRef="#ctx0" brushRef="#br0">23180 15920 0,'0'0'15,"4"-8"0,-4 8 0,7-8 0,-7 8 16,0-7 0,0 7 0,0 0 0,4-5 16,-4 5 0,0 0 0,0 0 0,0 0 0,0 0 15,0 0 0,0 0 0,0 0 16,28 16 0,-15-3 0,-3 3 0,1 2 0,-2-3 16,3 3 0,1 11 0,1-1 0,-1-5 15,-1-2 0,2 5 0,-3-3 16,1-5 0,-4 1 0,1-3 0,1 1 0,1-3 15,-4 0 0,-1-2 0,2-1 0,-1-2 16,-3-4 0,0 2 0,-4-7 0,9 3 16,-9-3 0,0 0 0</inkml:trace>
  <inkml:trace contextRef="#ctx0" brushRef="#br0">23556 16012 0,'0'-12'0,"2"4"15,0 0 0,-2 8 0,0-14 0,0 14 16,2-14 0,-2 14 0,3-9 0,-3 9 15,0 0 0,2-10 0,-2 10 0,0 0 16,0 0 0,0-9 0,0 9 0,0 0 16,0 0 0,0 0 0,0 0 0,0 0 15,0 0 0,0 0 0,0 0 0,0 0 16,-2 33 0,-1-17 0,1-1 0,-4 2 16,1 1 0,-2 0 0,0 3 0,2 0 0,1-4 15,0 5 0,-1-2 0,0-2 0,-4 1 16,5 2 0,-1-5 0,1 4 15,4-1 0,0-5 0,0 3 0,0-3 0,0-3 16,0-1 0,2-1 0</inkml:trace>
  <inkml:trace contextRef="#ctx0" brushRef="#br0">23571 16354 0,'10'-8'0,"-10"8"0,9-11 15,-9 11 0,6-8 0,-6 8 0,5-6 16,-5 6 0,8-6 0,-8 6 16,0 0 0,4-9 0,-4 9 0,0 0 0,0 0 15,0 0 0,0 0 0,0 0 0,0 0 16,0 0 0,0 0 0,0 0 0,4 28 16,-4-21 0,-4 11 0,4-3 0,-2-1 15,0 5 0,-4-5 0,4 3 0,0-3 0,-3 3 16,3-1 0,-2-3 0,1-4 15,1 0 0,2-9 0</inkml:trace>
  <inkml:trace contextRef="#ctx0" brushRef="#br0">23843 15989 0,'0'0'16,"0"0"0,0-5 0,0 5 0,0 0 16,0 0 0,0 0 0,0 0 0,0 0 15,0 0 0,0 0 0,0 0 0,0 0 16,-5 39 0,1-22 0,2 0 0,0 2 15,-5 1 0,4-1 0,1 0 0,-1 0 16,3-1 0,0 0 0,0-1 0,0-3 16,0-2 0,5 4 0,-2-3 0,1-2 0,1-1 15,-1-4 0,1 0 0,-5-6 0,12 9 16,-12-9 0,0 0 0,22-4 0,-22 4 16,14-13 0,-5 0 0,2-1 0,-1-1 15,-2-1 0,-1-2 0,0 1 0,-5 3 16,3 2 0,-3 1 0,1 1 0,-3 2 15,0 8 0,2-11 0,-2 11 0,0 0 16,-2-7 0,2 7 0,0 0 0,0 0 16,0 0 0,0 0 0,0 0 0,-5 28 0,7-20 15,1 3 0,1 5 0,3 1 16,4-3 0,-6 0 0,4-3 0,2 3 0,-1-4 16,-1-1 0,0-1 0,-1-5 0,-2 4 15,-6-7 0,15 5 0,-15-5 0,17 4 16,-17-4 0,0 0 0,17-9 0,-17 9 15,7-12 0,-2 4 0,-2-3 0,1-8 16,-2 1 0,-2-13 0,0 0 0,-2 0 16,2 6 0,-2 4 0,0 4 0,-3-2 15,2 3 0,1 0 0,0 1 0,-1 4 16,1 2 0,0 1 0,2 8 0,-2-16 0,2 16 16,0-9 0,0 9 0,0 0 0,-3-6 15,3 6 0,0 0 0,0 0 0,0 0 16,0 0 0,0 0 0,9 26 0,-2-12 15,-2 1 0,0 0 0</inkml:trace>
  <inkml:trace contextRef="#ctx0" brushRef="#br0">24249 16197 0,'7'7'0,"-7"-7"0,0 0 0,5 6 0,-5-6 16,0 0 0,6 14 0,-6-6 0,2 0 15,1 3 0,-1 8 0,-2-3 0,0 2 0,2 3 16,-2-2 0,0-1 0,-2 0 0,2 3 16,0-3 0,-2 1 0,2-1 0,0-1 15,0 1 0,0 1 0,2-7 0,-2 0 16,0 0 0,2-4 0,0 3 0,3-5 16,0 1 0,-5-7 0,11 8 0</inkml:trace>
  <inkml:trace contextRef="#ctx0" brushRef="#br0">24773 16180 0,'0'0'0,"0"0"16,0 0 0,0 0 0,-2-5 0,2 5 16,0 0 0,0 0 0,0 0 0,0 0 15,0 0 0,0 0 0,0 0 16,16-7 0,-16 7 0,30-1 0,-10 1 0,17-3 16,-9 3 0,8-1 0,0 1 0,-8 0 15,-5 0 0,-3 0 0,0-3 0,-2 3 0,1 0 16,2-2 0,-8 2 0,-1-2 15,-12 2 0,20-3 0,-20 3 0,12-5 16,-12 5 0,9-6 0,-9 6 0,2-8 0,-2 8 16,0 0 0</inkml:trace>
  <inkml:trace contextRef="#ctx0" brushRef="#br0">25104 16015 0,'-9'-6'16,"9"6"0,0 0 0,-9-9 0,9 9 15,0 0 0,-9-4 0,9 4 0,0 0 0,0 0 16,-9-7 0,9 7 0,0 0 16,0 0 0,-15 13 0,11-4 0,-5 4 15,3 4 0,-3-2 0,3 3 0,4 3 0,-4 8 16,-1-5 0,5-1 0,2 6 0,0-3 16,2-4 0,2-2 0,-1-2 0,3 2 15,2 1 0,-2-2 0,3-6 0,0 2 16,5-3 0</inkml:trace>
  <inkml:trace contextRef="#ctx0" brushRef="#br0">25770 15873 0,'0'0'0,"9"-7"0,-9 7 16,0 0 0,0 0 0,0 0 0,0 0 16,0 0 0,17 13 0,-17-13 0,0 0 15,-12 17 0,3-11 0,2 0 0,-3 0 16,4-2 0,-12 4 0,4-2 0,3-1 0,-1-4 16,12-1 0,-18 5 0,18-5 0,-14 0 15,14 0 0,0 0 0,-13-11 0,13 11 16,0-14 0,2 5 0,4-6 0,4 0 15,1 1 0,0-3 0,4 5 0,-2 2 16,3-2 0,0 3 0,0 1 0,2 1 16,0 3 0,-2 2 0,5 2 0,-5 2 15,2 5 0,-4 1 0,1 5 0,-2 1 16,-2 2 0,-5 2 0,8 12 0,-9-2 16,1 5 0,-3-5 0,-3 2 0,-7 0 15,3-1 0,-11 1 0,4-1 0,-7-2 16,4-4 0,-2-5 0,3-3 0,-4-1 15,0 0 0,2-1 0,-2 0 0,-2-6 0,4 3 16,3-5 0,-2-1 0,5-2 16,9-2 0,-18 0 0,18 0 0,-19-4 0,13-3 15,-1 4 0,7 3 0,-9-12 0,4 5 16,3-3 0,2 10 0,-3-12 0,3 12 16,-2-11 0,2 11 0,2-10 0,-2 10 0,0 0 15,5-8 0,-5 8 0,0 0 0,21 0 16,-21 0 0,0 0 0,40 10 0,-21-4 15,0 3 0,-4-1 0,6 2 0,-3-2 16,11 11 0,-6-7 0,-2 0 0,-5-1 16,0-1 0,0 0 0,-2-1 0,1 1 15,2-2 0,-6 0 0,-2-2 0,3 1 16,-6-4 0,1 2 0,-7-5 0,14 6 16,-14-6 0,0 0 0,18-4 0</inkml:trace>
  <inkml:trace contextRef="#ctx0" brushRef="#br0">26223 15862 0,'0'0'0,"-2"-16"16,2 10 0,0-5 0,0 11 16,0 0 0,0-10 0,0 10 0,0 0 15,0 0 0,0 0 0,0 0 0,0 0 0,0 0 16,0 0 0,0 0 0,19 33 15,-15-16 0,3 2 0,3 11 0,1-1 16,-2 0 0,-2-5 0,4 5 0,-2-6 0,-2-2 16,2-2 0,-2-2 0,2 3 15,-1-3 0,0 0 0,-3-1 0,4-2 0,0-1 16,-2-4 0,-3 2 0,1-5 0,-3 2 16,3-1 0,-5-7 0,6 8 0,-6-8 15,0 0 0,0 0 0,0 0 0,0 0 16,0 0 0,0 0 0,30-19 0,-20 3 15,-4 0 0,3-5 0,3-7 0,-5-1 16,-1 3 0,3-4 0,-1 1 0,-4 5 16,3 3 0,-3 2 0,-2 1 0,-2 2 15,5 1 0,-1 1 0,-4 2 0,0 4 0,3-3 16,-3 11 0,3-14 0,-3 14 0,2-12 16,-2 12 0,2-9 0,-2 9 0,0 0 15,0 0 0,0 0 0,2-8 0,-2 8 16,0 0 0,0 0 0,0 0 0,-6 30 15,0-12 0,2 2 0,-5 10 0,-2-1 16,-1 2 0,3-8 0,0 5 0,0-3 16,0-4 0,0-3 0,2 1 0,0-1 0,0 0 15,3 2 0,-1-2 0,1-2 16,2 2 0,2-1 0,0-2 0,2-4 0,0 0 16,7-5 0</inkml:trace>
  <inkml:trace contextRef="#ctx0" brushRef="#br0">26682 16185 0,'0'0'0,"0"0"0,-2-13 0,2 13 0,0 0 16,-2-8 0,2 8 0,0 0 0,-3-8 15,3 8 0,0 0 0,0 0 0,0 0 16,3-10 0,-3 10 0,0 0 0,0 0 15,0 0 0,14-2 0,-14 2 0,0 0 16,24 11 0,-14-3 0,1 1 0,3 4 16,-3 2 0,-4-3 0,3 2 0,-4 3 15,-1-5 0,-3 5 0,2-6 0,-8 1 16,2-1 0,-1-1 0,-3 8 0,-4-2 16,1-4 0,-2 0 0,4-1 0,0-3 15,-2 0 0,5-2 0,4-6 0,-10 9 0,10-9 16,-7 7 0,7-7 0,0 0 15,-4 7 0,4-7 0,0 0 0,0 0 0,0 0 16,0 0 0,48-4 0,-9-3 0,-1 2 16,1-4 0,5 1 0,-1-3 0,-2 1 15,-4-4 0,-1 2 0,-4-3 0</inkml:trace>
  <inkml:trace contextRef="#ctx0" brushRef="#br0">27216 15897 0,'0'0'0,"-2"-9"0,2 9 0,0 0 16,0 0 0,-2-9 0,2 9 0,0 0 15,0 0 0,0 0 0,0 0 0,0 0 16,0 0 0,-6 26 0,2-6 0,4-2 0,0 15 15,0-2 0,2-3 0,0-1 16,2-6 0,-2-1 0,4-2 0,-1 1 16,1-3 0,1-1 0,3-1 0,-1 1 0,-3-5 15,1-2 0,1-2 0,0-2 0,-8-4 16,11 4 0,-11-4 0,0 0 0,0 0 16,30-14 0,-18 2 0,-1-3 0,2-1 15,-3-1 0,6-12 0,-4 7 0,-6 4 16,1 2 0,0-1 0,-3 4 0,-1 1 15,2 4 0,-5 0 0,2 2 0,-2 6 16,4-11 0,-4 11 0,0 0 0,5-9 0,-5 9 16,0 0 0,0 0 0,0 0 0,0 0 15,11 30 0,-6-17 0,4 7 16,-2-4 0,1 3 0,4-3 0,-1 1 0,2 1 16,0-1 0,-2-4 0,1 2 15,1-3 0,1 1 0,-3-1 0,-2-4 0,3 0 16,-5-4 0,-1 0 0,-6-4 0,14 4 15,-14-4 0,12 3 0,-12-3 0,0 0 0,15-8 16,-7 1 0,-8 7 0,6-16 16,-1 2 0,-1-3 0,-4-4 0,0 3 15,-2-12 0,0 5 0,-3-6 0,1 7 0,2 3 16,-10-9 0,5 8 0,0 4 0,1 1 16,0 1 0,0 4 0,1 0 0,1 1 15,0 3 0,-1 0 0,0 0 0,5 8 16,-5-16 0,1 11 0,4 5 0,-2-10 15,2 10 0,-5-9 0,5 9 0,0 0 16,-4-8 0,4 8 0,0 0 0,0 0 16,0 0 0,0 0 0,0 0 0,0 0 0,0 0 15,0 0 0,25 20 0</inkml:trace>
  <inkml:trace contextRef="#ctx0" brushRef="#br0">27830 16045 0,'9'4'0,"-9"-4"0,0 0 16,0 0 0,0 0 0,0 0 0,11 3 15,-11-3 0,0 0 0,0 0 0,14 1 16,-5 3 0,-9-4 0,13 11 0,-5-6 15,0 0 0,1 4 0,5 3 0,-2 4 16,-4-2 0,0 3 0,-4 0 0,1-1 16,-1 2 0,-2-1 0,-2 0 0,-2-1 15,-2 0 0,-3 1 0,1-3 0,0-2 16,0-2 0,3-1 0,-3 0 0,1-4 16,1 4 0,4-9 0,-6 10 0,6-10 15,-4 5 0,4-5 0,0 0 0,-4 9 0,4-9 16,0 0 0,0 0 0,0 0 15,34-4 0,-13-1 0,13 1 0,-9 1 0,-2-3 16,-5 2 0,3 2 0,-4-3 0,0 1 16,-4 3 0,1-2 0,-14 3 0,18-2 15,-18 2 0,12-4 0,-12 4 0,0 0 16,13-2 0,-13 2 0,0 0 0,0 0 16,0 0 0,0 0 0,0 0 0,0 0 0,0 0 15,0 0 0,0 0 0</inkml:trace>
  <inkml:trace contextRef="#ctx0" brushRef="#br0">20768 16718 0,'0'0'0,"0"0"0,0 0 16,0 0 0,0 0 0,-2-9 0,2 9 16,0 0 0,0 0 0,0 0 0,0 0 15,0 0 0,0 0 0,-2-11 0,2 11 0,0 0 16,0 0 0,0 0 0,0 0 0,0 0 16,0 0 0,0 0 0,0-8 0,0 8 15,0 0 0,0 0 0,0 0 0,0 0 16,0 0 0,0 0 0,0 0 0,0 0 0,0 0 15,0 0 0,0 0 0,0 0 16,0 0 0,0 0 0,0 0 0,0 0 16,0 0 0,-4 32 0,4-24 0,2 2 0,-2 0 15,-2-2 0,4 11 0,-2-3 16,0-4 0,0 0 0,2-1 0,-2 0 16,0-3 0,0 0 0,0-2 0,0 2 0,0-8 15,2 11 0,-2-11 0,-2 10 0,2-10 16,0 8 0,0-8 0,0 7 0,0-7 15,0 0 0,-2 8 0,2-8 0,-5 6 16,5-6 0,-6 6 0,6-6 0,-12 6 16,1-3 0,2 0 0,-3-1 0,-4 4 15,-2-3 0,2 1 0,-5 0 0,3-2 0,-2 0 16,3-1 0,0 2 0,-2-1 0,1 2 16,4-2 0,-4-2 0,0 2 0,2 0 15,0 1 0,4-1 0,-6 0 0,2 0 16,0 1 0,0 0 0,-2-1 0,-2 1 15,-4 2 0,5-3 0,-19 2 0,6 2 16,6-2 0,-9 0 0,5-1 0,6-3 16,-8 4 0,-2-2 0,-3-2 0,5 2 15,2 0 0,-2-2 0,5 4 0,5-4 16,-1 4 0,-9-2 0,2 1 0,9-3 16,1 2 0,-1 0 0,0-1 0,-1-1 0,2 2 15,-6 0 0,-3 1 0,1 1 0,3-3 16,5 2 0,-3-1 0,0 2 15,-9 2 0,-2-2 0,6 0 0,3 1 0,-7 3 16,-2-4 0,0 4 0,0 2 0,-5-4 16,1 2 0,1-4 0,-2 3 0,7-1 15,-2 0 0,0-1 0,0 0 0,-2 0 16,-4-1 0,4 2 0,-5-3 0,2 5 0,-2-7 16,5 3 0,-1-4 0,3 2 15,0 3 0,7-1 0,1-4 0,-10 4 0,9-2 16,-5-2 0,4 2 0,5-2 0,4 1 15,2-1 0,-4 0 0,3 3 0,-3-1 16,1-2 0,0 2 0,-3 0 0,0 0 16,3-2 0,-6 2 0,-8 0 0,11 0 15,-2 1 0,2 1 0,-9-2 0,2 2 16,10-2 0,-15 1 0,9 1 0,-6 3 16,7-3 0,-9 1 0,6-1 0,5-1 15,0-1 0,-11 2 0,9 1 0,3-3 0,1 0 16,0 0 0,3 0 0,-3-4 15,1 4 0,2-2 0,-3-2 0,3 2 16,0 0 0,3-2 0,2 0 0,13 2 0,-25-7 16,16 6 0,-7-2 0,-2-1 0,6 3 15,1-3 0,0 0 0,11 4 0,-21-5 16,2 1 0,2 0 0,3 0 0,0 0 16,3 1 0,-1 0 0,12 3 0,-20-4 0,8 1 15,12 3 0,-17-4 0,7 2 0,10 2 16,-18-6 0,8 4 0,10 2 15,-17-6 0,8 1 0,9 5 0,-21-5 0,12 2 16,9 3 0,-18-6 0,9 4 0,-3-3 16,12 5 0,-18-5 0,6 1 0,1 0 15,-2 0 0,-4-3 0,6 4 0,-1-2 16,1 1 0,11 4 0,-21-4 16,6-3 0,-2 3 0,4-4 0,1 7 0,12 1 15,-24-13 0,10 7 0,3 4 0,-1-2 16,12 4 0,-18-8 0,6 3 0,12 5 15,-18-8 0,9 4 0,9 4 0,-18-6 16,9 2 0,9 4 0,-21-8 0,14 4 16,7 4 0,-16-7 0,7 2 0,9 5 0,-16-9 15,7 5 0,0-2 0,9 6 0,-21-8 16,12 4 0,-7-5 0,5 3 0,0 0 16,1-1 0,10 7 0,-18-9 0,11 4 15,-2 0 0,9 5 0,-18-9 0,9 2 0,9 7 16,-18-10 0,18 10 0,-14-9 15,14 9 0,-16-11 0,16 11 0,-14-10 16,14 10 0,-13-11 0,13 11 0,-12-8 0,12 8 16,-9-9 0,9 9 0,-11-10 15,11 10 0,-9-9 0,9 9 0,0 0 0,-12-11 16,12 11 0,0 0 0,-9-10 0,9 10 16,-6-11 0,6 11 0,0 0 15,-10-12 0,10 12 0,-7-10 0,7 10 0,0 0 16,-9-17 0,9 17 0,-4-7 0,4 7 15,0 0 0,-10-17 0,10 17 0,-9-13 16,9 13 0,-4-10 0,4 10 0,-9-14 16,9 14 0,-4-12 0,4 12 0,-8-15 15,8 15 0,-9-10 0,9 10 0,-11-12 0,11 12 16,-2-10 0,2 10 0,0 0 0,-8-13 16,8 13 0,0 0 0,-4-12 0,4 12 15,0 0 0,-9-13 0,9 13 0,0 0 16,-4-10 0,4 10 0,0 0 0,-5-14 15,5 14 0,0 0 0,-3-13 0,3 13 16,-2-8 0,2 8 0,0 0 0,-2-12 16,2 12 0,0 0 0,-5-9 0,5 9 15,0 0 0,0 0 0,-2-14 0,2 14 16,0 0 0,-5-6 0,5 6 0,0 0 0,0 0 16,0 0 0,-2-14 0,2 14 0,0 0 15,0 0 0,0 0 0,0 0 0,-2-10 16,2 10 0,0 0 0,0 0 0,0 0 15,0 0 0,0 0 0,0 0 0,0 0 16,0 0 0,0 0 0,0 0 0,-2-15 16,2 15 0,0 0 0,0 0 0,0 0 15,0 0 0,0 0 0,0 0 0,0 0 16,-2-9 0,2 9 0,0 0 0,0 0 0,0 0 16,0 0 0,0 0 0,0 0 0,0 0 15,0 0 0,0 0 0,0 0 0,0 0 16,0 0 0,0 0 0,0 0 0,0 0 15,0 0 0</inkml:trace>
  <inkml:trace contextRef="#ctx0" brushRef="#br0">22942 16678 0,'0'0'0,"0"0"0,0 0 0,0 0 15,0 0 0,7-5 0,-7 5 0,0 0 16,0 0 0,0 0 0,0 0 0,0 0 15,0 0 0,0 0 0,0 0 0,0 0 16,0 0 0,0 0 0,6-7 0,-6 7 16,0 0 0,0 0 0,0 0 0,0 0 15,0 0 0,0 0 0,0 0 0,0 0 16,0 0 0,0 0 0,0 0 0,0 0 16,0 0 0,0 0 0,0 0 0,0 0 0,0 0 15,0 0 0,10 23 0,-10-23 0,0 13 16,0-4 0,0 2 0,0-3 15,0 2 0,-2 0 0,2 1 0,-2 3 0,2 3 16,-3-5 0,3 0 0,0-2 0,0 1 16,0-3 0,0 0 0,0-8 0,3 15 15,-3-8 0,0-7 0,4 13 0,-2-7 16,-2-6 0,3 11 0,-3-11 0,4 8 0,-4-8 16,9 7 0,1-2 0,-10-5 0,11 9 15,0-6 0,-11-3 0,18 6 0,-2-1 16,5-1 0,-3 0 0,2-2 0,1 0 15,0-1 0,11 4 0,-2-5 0,-8 3 16,1-2 0,0-1 0,13 2 0,-2 2 16,2-1 0,0-1 0,0-2 0,-2 0 15,0 2 0,2 0 0,3-4 0,-2 0 16,-3 2 0,3 0 0,-3 0 0,0 0 16,-7-2 0,5 2 0,2 0 0,0 2 15,0-2 0,1 0 0,-10 0 0,-2-2 16,0 2 0,9 2 0,4-2 0,-2 0 15,0 0 0,3 0 0,-5-2 0,5 2 0,-3 0 16,0 0 0,2 0 0,-2-3 0,3 6 16,-3-6 0,0 3 0,1 3 0,-1-3 15,0 2 0,3-2 0,-3 2 0,-9-2 16,0 0 0,-5 0 0,3 2 0,-2-2 16,-1 2 0,5-1 0,-2 2 0,11-1 0,-4 0 15,-5-2 0,7 1 0,-4 4 16,-3-3 0,-3 0 0,13 0 0,-3 0 0,6 2 15,-3-1 0,1-2 0,-4-1 0,2 3 16,-2-3 0,4 1 0,6-1 0,-4 0 16,1 3 0,5-6 0,-1 2 0,-5 1 15,8 0 0,-3-3 0,1 6 0,1-6 16,1 2 0,-3 2 0,3-2 0,0 2 16,-4-1 0,0 0 0,-3 3 0,-1-2 15,2-1 0,-6 3 0,0-2 0,2-1 16,-8 3 0,8 1 0,-2-4 0,-4 2 15,2 0 0,6 0 0,-4 2 0,-1-2 16,3 3 0,-1-5 0,-1 3 0,0-1 0,0 0 16,0 1 0,0-1 0,-4 0 0,7-1 15,-3-1 0,5 0 0,-3 3 0,0-1 16,-4-4 0,4-1 0,-10 3 0,-1 0 16,-4 0 0,-1 0 0,1 0 0,2 0 15,-8 0 0,4 0 0,-1 0 0,0 0 0,-4 0 16,-14 0 0,25 0 0,-25 0 15,20 0 0,-20 0 0,21 0 0,-21 0 0,18-1 16,-18 1 0,19 0 0,-19 0 0,18-2 16,-18 2 0,16-2 0,-16 2 15,11-3 0,-11 3 0,0 0 0,14-2 0,-14 2 16,0 0 0,15-2 0,-15 2 0,0 0 16,15-5 0,-15 5 0,8-5 0,-8 5 15,9-4 0,-9 4 0,15-10 0,-11 3 16,3 3 0,-7 4 0,12-12 0,-8 3 15,3 1 0,-3 1 0,3-8 0,0 1 16,-2 1 0,-1 2 0,1 2 0,-5-2 16,0 11 0,2-18 0,-2 8 0,2-1 0,0 3 15,-2 8 0,0-18 0,0 9 0,0 9 16,0-18 0,0 10 0,0 8 0,-2-13 16,2 13 0,-2-14 0,2 14 0,0-15 15,0 15 0,0-9 0,0 9 0,0 0 16,0-13 0,0 13 0,0 0 0,0-12 0,0 12 15,0 0 0,0 0 0,0-10 16,0 10 0,0 0 0,0 0 0,0 0 0,4-11 16,-4 11 0,0 0 0,0 0 0,0 0 15,0 0 0,0 0 0</inkml:trace>
  <inkml:trace contextRef="#ctx0" brushRef="#br0">19167 6148 0,'0'-2'0,"0"2"15,-4-6 0,4 2 0,0 4 0,0 0 0,0-10 16,0 10 0,0-7 0,0 7 0,0-8 16,0 8 0,0-6 0,0 6 0,0-6 15,0 6 0,0-6 0,0 6 0,0 0 16,2-8 0,-2 8 0,0 0 0,0 0 0,-2-6 16,2 6 0,0 0 0,0 0 0,0 0 15,0 0 0,0 0 0,0 0 0,0 0 16,0 0 0,0 0 0,12 20 0,-8-11 15,-1 1 0,3 4 0,1-1 0,-3-1 16,6 4 0,-1-3 0,-2-1 0,-1-2 16,4-2 0,-6 1 0,1-3 0,-1 0 15,3-2 0,-5 0 0,8 0 0,-6-3 0,-4-1 16,19-1 0,-6-5 0,6-4 16,11-7 0,-2-4 0,2-4 0,3-2 15,-1-2 0,4 0 0,-2-2 0,-2 2 0,0-1 16,0 1 0,-3 0 0,3 2 15,0 1 0,-2 2 0,-5 2 0,5 0 0,-3 2 16,-5 5 0,-3 3 0,-6 1 0,4 1 16,-4-1 0,1 3 0,-5 2 0,0-1 15,-1 4 0,-2-2 0,1 2 0,-7 3 16,9-9 0,-5 7 0,-4 2 0,8-6 16,-8 6 0,0 0 0,8-7 0,-8 7 0,0 0 15,7-3 0,-7 3 0,0 0 16,4-5 0,-4 5 0,0 0 0,0 0 0,0 0 15,10-1 0,-10 1 0,14-3 0</inkml:trace>
  <inkml:trace contextRef="#ctx0" brushRef="#br0">22456 5678 0,'7'-6'16,"-7"6"0,0 0 0,0 0 0,0 0 16,0 0 0,0 0 0,0 0 0,0 0 15,16 9 0,-16-9 0,5 9 0,-3-5 16,2 3 0,1-1 0,0 0 0,0 0 15,-1 0 0,0 0 0,3 0 0,0-2 16,0 3 0,2-3 0,10 0 0,3 0 16,-1-4 0,19-2 0,4-2 0,-3-5 15,5 0 0,20-12 0,-16 0 0,-6 5 0,17-15 16,-13 2 0,-12 7 0,6-7 0,17-6 16,-21 6 0,-8 6 0,4 0 0,-4 4 15,-5-1 0,-7 7 0,-4 1 0,-1 3 16,-3 3 0,-1-1 0,-2 3 0,-3 3 0,-4 1 15,0 0 0,16 5 0,-9 4 16,-3-3 0,1 13 0,-1 1 0</inkml:trace>
  <inkml:trace contextRef="#ctx0" brushRef="#br0">15345 17883 0,'0'0'0,"0"0"15,0 0 0,-11 2 0,11-2 16,0 0 0,0 0 0,0 0 0,0 0 15,0 0 0,-11 4 0,11-4 0,0 0 0,0 0 16,0 0 0,0 0 0,0 0 0,0 0 16,0 0 0,0 0 0,0 0 0,0 0 15,0 0 0,0 0 0,0 0 0,0 0 16,0 0 0,0 0 0,0 0 0,0 0 16,43 3 0,-20-3 0,-1-1 0,-1-3 15,2 4 0,0 0 0,-5 0 0,5 0 16,-8 0 0,-15 0 0,30 4 0,-18-3 15,-12-1 0,13 3 0</inkml:trace>
  <inkml:trace contextRef="#ctx0" brushRef="#br0">15413 18082 0,'0'0'15,"0"0"0,0 0 0,0 0 0,0 0 16,0 0 0,0 0 0,0 0 0,0 0 15,0 0 0,0 0 0,0 0 0,0 0 16,0 0 0,49-4 0,-49 4 0,34-4 0,-13 2 16,0 0 0,-2 0 0,0 2 0,1 0 15,3 0 0,-2-3 0,2 3 0</inkml:trace>
  <inkml:trace contextRef="#ctx0" brushRef="#br0">16454 17687 0,'9'-3'0,"-9"3"0,9-7 16,-9 7 0,0 0 0,14-11 16,-14 11 0,9-5 0,-9 5 0,11-8 0,-4 0 15,-7 8 0,12-5 0,-12 5 16,11-8 0,-11 8 0,11-10 0,-3 8 0,-8 2 15,13-9 0,-13 9 0,11-8 0,-1 3 16,-4 1 0,-6 4 0,11-5 0,-11 5 16,10-7 0,-10 7 0,9-4 0,-9 4 15,0 0 0,0 0 0,11-6 0,-11 6 16,0 0 0,0 0 0,0 0 0,0 0 0,0 0 16,0 0 0,0 0 0,-9 29 0,-12-2 15,-6-1 0,3 7 0,-9-2 0,1 0 16,-2 0 0,2 0 0,2-3 0,3 1 15,0-5 0,-2 0 0,8 0 0,0-7 16,5-7 0,2-2 0,3 2 0,2-3 16,4-1 0,5-6 0,-11 6 0,11-6 15,0 0 0,-9 8 0,9-8 0,0 0 0,0 0 16,0 0 0,0 0 0,0 0 16,0 0 0,0 0 0,0 0 0,0 0 15,0 0 0,0 0 0,28 8 0,-28-8 0,19 5 16,0 0 0,0 1 0,1-2 15,-2 7 0,14 3 0,-7-3 0,7 0 0,0 5 16,-2-4 0,0 4 0,-1 1 0,-7-5 16,-1 0 0,0-1 0,-6-3 0,4-2 15,-1 4 0,-4 1 0,1-3 0,4-3 16,-6-1 0,2 3 0,-7-3 0,-8-4 16,0 0 0,26 9 0,-17-9 0,-9 0 0,0 0 15,0 0 0</inkml:trace>
  <inkml:trace contextRef="#ctx0" brushRef="#br0">17072 17781 0,'4'-15'0,"-4"15"0,0 0 16,5-15 0,-5 15 0,0 0 0,5-12 15,-5 12 0,2-9 0,-2 9 0,0 0 0,0 0 16,2-10 0,-2 10 0,0 0 15,0 0 0,0 0 0,0 0 0,0 0 16,0 0 0,0 0 0,0 0 0,-16 35 0,11-19 16,1 5 0,0 8 0,-3 2 0,3 0 15,-2-1 0,6 0 0,6-6 0,-4-2 16,-2-5 0,2 2 0,5-4 0,-3-3 16,3 1 0,0-4 0,2-1 0,0-3 15,0 1 0,-9-6 0,0 0 0,39 7 16,-26-7 0,-13 0 0,30-9 0,-11 0 15,-4-1 0,4-2 0,-6-1 0,4-1 16,-9-5 0,11-6 0,-6-4 0,-4 3 16,1-5 0,-1 2 0,-5 0 0,3 5 15,-5 5 0,3 1 0,0 2 0,-5-1 0,2 5 16,-2-1 0,0 4 0,0 9 0,0-17 16,0 8 0,0 9 0,0-9 0,0 9 15,0 0 0,0-13 0,0 13 0,0 0 16,0 0 0,0 0 0,0 0 0,0 0 15,0 0 0,0 0 0,0 0 0,0 0 16,-19 37 0,15-19 0,2 1 0,-3 0 16,1 12 0,-6-1 0,8 0 0,-3-2 0,3-8 15,0 13 0,-5-4 0,5-4 16,0-5 0,4-1 0,-2-3 0,0-2 0,0 1 16,0-3 0,5 0 0,-5-1 0,0-11 15,4 16 0,-4-16 0,2 13 0,-2-13 16,5 6 0,-5-6 0,0 0 0,0 0 15</inkml:trace>
  <inkml:trace contextRef="#ctx0" brushRef="#br0">17544 17924 0,'0'0'0,"0"0"0,0 0 15,0 0 0,0 0 0,16 23 0,-16-23 0,2 18 16,-2 0 0,0-1 0,-2 3 0,0-1 16,-1-2 0,-1 1 0,0 2 0,-3-3 15,2 1 0,-4-2 0,2 3 0,-2 0 16,-1-5 0,4-2 0,-3 5 0,-1-8 16,4 2 0,-3-5 0,9-6 0,0 0 0,-17 8 15,17-8 0</inkml:trace>
  <inkml:trace contextRef="#ctx0" brushRef="#br0">17850 17806 0,'2'-9'0,"-2"9"0,0 0 0,0 0 16,0 0 0,5-16 0,-5 16 0,0 0 15,0 0 0,0 0 0,0 0 0,0 0 16,0 0 0,0 0 0,-7 52 0,7-37 16,0 3 0,0-3 0,0 1 0,7 3 15,-5-7 0,0 7 0,0-6 0,3-1 16,-1 1 0,-4-13 0,10 15 0,-10-15 16,11 10 0,-11-10 0,13 6 0,-13-6 15,0 0 0,23 0 0,-23 0 0,0 0 16,23-12 0,-14 6 0,-2-3 0,7-1 15,-5-2 0,-3 4 0,2-3 0,-1 6 16,-7 5 0,9-11 0,-9 11 0,4-7 0,-4 7 16,0 0 0,0 0 0,0 0 0,0 0 15,0 0 0,23 15 0,-16 0 0,2 1 16,2 2 0,-2-1 0,10 10 0,-8-4 16,1-7 0,1-2 0,0 0 0,2-1 15,-2-1 0,-3-4 0,1 1 0,0-6 0,1 2 16,-12-5 0,20 2 0,-20-2 15,0 0 0,25-10 0,-18 1 0,2-5 0,-2-2 16,2-3 0,-7 0 0,6 1 16,-8-13 0,0-2 0,0 2 0,-3 3 15,-2-4 0,3 8 0,0 4 0,-3 2 0,3 1 16,0 1 0,-5 0 0,5 3 0,-3 0 16,5 13 0,-5-18 0,5 18 0,-2-15 15,2 15 0,-7-13 0,7 13 0,0 0 16,-4-11 0,4 11 0,0 0 0,0 0 15,0 0 0,-2-11 0,2 11 0,0 0 16,0 0 0,0 0 0,0 0 0,0 0 16,0 0 0,0 0 0,0 0 0,0 0 0,0 0 15,6 39 0</inkml:trace>
  <inkml:trace contextRef="#ctx0" brushRef="#br0">18458 17607 0,'-2'-9'0,"2"9"0,-11-13 16,9 6 0,2 7 0,-9-13 15,9 13 0,-8-7 0,8 7 0,-6-8 16,6 8 0,0 0 0,-7-7 0,7 7 0,0 0 16,0 0 0,0 0 0,0 0 0,0 0 15,0 0 0,0 0 0,0 0 0,0 0 16,0 0 0,21 29 0,-8-12 0,10 5 15,5-1 0,-2 0 0,7 1 0,-3-1 16,-2 0 0,2-4 0,2 2 0,-2-3 16,2-1 0,-3 2 0,1-5 0,-5-2 15,-4 0 0,-3-2 0,3 0 0,-5-1 0,-5-1 16,-11-6 0,23 10 0,-14-1 0,-9-9 16,16 6 0,-16-6 0,16 10 0,-16-10 15,9 12 0,-9-12 0,2 15 0,-2-15 16,0 26 0,-2-8 0,-7-1 0,2 12 15,-7-3 0,3-3 0,0-4 0,-1-1 16,-4 9 0,0-9 0,5 1 0,0-7 16,-1 3 0,3 0 0,-3-3 0,3-2 15,3-3 0,-1 0 0,0 2 0,7-9 16,-7 9 0,7-9 0,-5 9 0,5-9 16,0 0 0,0 0 0,0 0 0,0 0 0,0 0 15</inkml:trace>
  <inkml:trace contextRef="#ctx0" brushRef="#br0">19432 17913 0,'0'0'0,"11"-8"0,-11 8 15,0 0 0,0 0 0,0 0 0,0 0 16,0 0 0,0 0 0,0 0 0,0 0 15,0 0 0,12-8 0,-12 8 0,0 0 16,0 0 0,41 0 0,-18 0 0,16-2 16,7-1 0,-3-4 0,2 3 0,3 0 15,3-1 0,-8 1 0,0 0 0,-2 2 16,-2 0 0,-5-1 0,-7 3 0,-6 0 16,-21 0 0,32 0 0,-32 0 0,20 0 15,-20 0 0,0 0 0,0 0 0,21 5 16,-21-5 0,0 0 0,0 0 0,0 0 15,0 0 0,0 0 0</inkml:trace>
  <inkml:trace contextRef="#ctx0" brushRef="#br0">19791 17741 0,'-6'-15'16,"4"7"0,2 8 0,-4-18 0,2 14 0,2 4 15,0 0 0,-3-12 0,3 12 0,0 0 16,0 0 0,0 0 0,0 0 15,0 0 0,0 0 0,0 0 0,0 0 0,-11 33 16,11-16 0,0 2 0,5 12 0,-1 0 16,1-2 0,9 1 0,-5 3 0,6-4 15,6 0 0,4-2 0,3-1 0,6 1 16,2-7 0,5 1 0,-2-7 0,27 5 16,-6-13 0</inkml:trace>
  <inkml:trace contextRef="#ctx0" brushRef="#br0">21624 17556 0,'0'0'0,"4"-15"15,-4 15 0,8-12 0,-8 12 16,11-15 0,-11 15 0,7-9 0,-7 9 0,8-11 16,-8 11 0,12-10 0,-12 10 0,11-13 15,-11 13 0,9-6 0,-9 6 0,0 0 16,12-7 0,-12 7 0,0 0 0,0 0 16,0 0 0,0 0 0,0 0 0,-4 38 0,-15-9 15,-4 0 0,-1 3 0,-20 15 0,10-7 16,2-13 0,2 3 0,-2-1 15,0-2 0,3-2 0,1-1 0,3-3 0,3-5 16,6-3 0,2-3 0,2-2 0,3 1 16,9-9 0,-16 9 0,16-9 0,-9 11 15,9-11 0,0 0 0,-11 6 0,11-6 16,0 0 0,0 0 0,0 0 0,-12 10 16,12-10 0,0 0 0,0 0 0,0 0 15,0 0 0,0 0 0,0 0 0,21 23 16,-21-23 0,27 14 0,-9-6 0,3 1 15,9 3 0,4 1 0,0 0 0,0 3 16,-2-4 0,3 2 0,-1-2 0,-2-2 16,4 5 0,-4-5 0,-9 1 0,-3-3 0,1-1 15,-8 2 0,1-6 0,-3 5 0,-11-8 16,21 12 0,-21-12 0,19 8 0,-19-8 16,15 11 0,-15-11 0,11 3 0</inkml:trace>
  <inkml:trace contextRef="#ctx0" brushRef="#br0">22012 17605 0,'0'0'16,"0"-14"0,0 14 0,2-13 16,-2 13 0,2-13 0,-2 13 0,5-9 15,-5 9 0,0 0 0,0-13 0,0 13 16,0 0 0,0 0 0,4-8 0,-4 8 0,0 0 15,0 0 0,0 0 0,7 27 0,-5-11 16,6 15 0,-6 0 0,2 0 0,3-2 16,-1 0 0,0-5 0,1 7 0,-3-9 15,3-3 0,-1-3 0,2 3 0,-2-5 16,3 3 0,-4-5 0,3 1 0,2-4 16,-5 0 0,-1 0 0,3-4 0,-7-5 0,10 11 15,-10-11 0,8 4 0,-8-4 0,0 0 16,14 0 0,-14 0 0,0 0 0,18-13 15,-11 8 0,7-10 0,-3 1 0,2-5 16,4-8 0,2 1 0,-4-3 0,-2 0 16,-1 7 0,-1 1 0,-1 4 0,-1 0 15,0 2 0,-5 3 0,4-5 0,-2 6 16,-1 1 0,-3 2 0,5 2 0,-5-2 16,-2 8 0,4-11 0,-4 11 0,8-8 15,-8 8 0,2-6 0,-2 6 0,0 0 16,5-8 0,-5 8 0,0 0 0,0 0 15,0 0 0,0 0 0,0 0 0,0 0 16,0 0 0,0 0 0</inkml:trace>
  <inkml:trace contextRef="#ctx0" brushRef="#br0">22726 17749 0,'0'0'0,"0"0"0,0 0 16,13 4 0,-13-4 0,0 6 0,0-6 0,0 12 16,0-2 0,-5 7 0,-1 2 0,1-1 15,-11 9 0,5 2 0,0-7 0,-6 3 16,-1 2 0,-2 0 0,3-3 0,4-4 16,-3-4 0,5 2 0,0-6 0,3 0 15,1-3 0,1 1 0,4-4 0,2-6 16,-5 10 0,5-10 0,0 0 0,0 0 15</inkml:trace>
  <inkml:trace contextRef="#ctx0" brushRef="#br0">23097 17601 0,'0'0'0,"5"-7"0,-5 7 15,0 0 0,2-8 0,-2 8 0,0 0 16,0 0 0,0 0 0,0 0 0,0 0 16,-11 36 0,4-18 0,2-2 0,-4 5 15,7-2 0,-3 2 0,1-1 0,4-2 16,-2 3 0,2-4 0,2 1 0,2 1 0,1-4 16,4 0 0,0-3 0,5 1 15,0-3 0,-1-2 0,6 1 0,-2-8 0,4 2 16,2-6 0,-3 2 0,1-6 0,-2-1 15,1-2 0,-4 2 0,4-5 0,-6 0 16,-3 4 0,3 0 0,-7 1 0,2 2 16,-3 0 0,-6 6 0,10-9 0,-10 9 15,0 0 0,9-8 0,-9 8 0,0 0 16,0 0 0,0 0 0,0 0 0,0 0 0,0 0 16,0 0 0,21 17 0,-17-11 0,-4-6 15,14 12 0,-5-6 0,5 3 0,-1-4 16,3 2 0,0-3 0,0 0 0,1-2 15,-17-2 0,22 0 0,-22 0 0,21-2 16,-21 2 0,17-6 0,-9 1 0,-1-3 16,-1 3 0,-6 5 0,9-17 0,-6 9 15,-1-2 0,-2 10 0,3-19 0,-6 2 16,3 6 0,-2-4 0,-1 5 0,1-7 16,0 5 0,-3 0 0,-1 2 0,3 1 0,3 9 15,-6-16 0,0 8 0,6 8 16,-4-13 0,4 13 0,-5-10 0,5 10 15,-2-10 0,2 10 0,0 0 0,0 0 0,0 0 16,0 0 0,0 0 0,0 0 0</inkml:trace>
  <inkml:trace contextRef="#ctx0" brushRef="#br0">23853 17505 0,'-4'-9'0,"0"-1"0,0 2 0,4 8 16,-9-17 0,7 9 0,2 8 0,-5-14 15,3 8 0,2 6 0,-8-13 0,8 13 16,-2-10 0,2 10 0,0 0 0,-4-12 16,4 12 0,0 0 0,0 0 0,-3-8 15,3 8 0,0 0 0,0 0 0,0 0 16,0 0 0,0 0 0,0 0 0,0 0 15,24 37 0,-13-19 0,5 8 0,4-1 16,1 2 0,0-3 0,3 0 0,1-1 0,3 1 16,-1-6 0,3 2 0,4-1 0,-2-3 15,2-1 0,-9-4 0,5 2 0,-5-4 16,-4-3 0,-6 0 0,4 0 0,-8 1 16,0-2 0,-1-1 0,-1-1 0,-9-3 15,9 4 0,-9-4 0,0 0 0,9 6 0,-9-6 16,3 7 0,-3-7 0,-15 22 15,0-7 0,-8 7 0,-5 5 0,1-3 0,-3 3 16,-2 2 0,-4 0 0,0-1 0,2 1 16,0-2 0,2-1 0,-1-1 0,6-3 15,2-1 0,6-4 0,2-3 0,5-4 16,1-1 0,2-6 0,-1 6 0,10-9 16,-11 7 0,11-7 0,-9 9 0,9-9 15,-5 7 0,5-7 0,0 0 0,-7 8 16,7-8 0,0 0 0,-4 6 0,4-6 15,0 0 0,0 0 0,0 0 0,0 0 16,0 0 0,0 0 0</inkml:trace>
  <inkml:trace contextRef="#ctx0" brushRef="#br0">24671 17960 0,'0'0'16,"6"-3"0,-6 3 0,0 0 0,0 0 15,0 0 0,0 0 0,0 0 16,0 0 0</inkml:trace>
  <inkml:trace contextRef="#ctx0" brushRef="#br0">11071 13789 0,'38'0'0,"2"-6"0,3 0 16,29-3 0,-2-1 0,8 0 0,-5 0 15,7-1 0,1 1 0,-1-2 0,-2 2 16,-5-3 0,2 2 0,-5 2 0,-13 0 16,17-2 0,-8 2 0,-11 1 0,-12 0 15,2-1 0,1 3 0,-7-2 0,-1 0 0,0 4 16,-4-3 0,-9 3 0,-1 0 15,-5 0 0,0 2 0,-2 0 0,-3 0 16,0 0 0,-3 2 0,-11 0 0,16-2 0,-16 2 16,13-2 0,-13 2 0,15 0 0,-15 0 15,8-3 0,-8 3 0,0 0 16,11-1 0,-11 1 0,0 0 0,0 0 0,0 0 16,15-3 0,-15 3 0,0 0 0,0 0 15,0 0 0,0 0 0,0 0 0,9-2 16,-9 2 0,0 0 0,0 0 0,0 0 15,0 0 0,0 0 0,0 0 0,0 0 16,0 0 0,0 0 0,0 0 0,0 0 16,0 0 0,0 0 0,0 0 0,0 0 15</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1149 722 0,'0'0'0,"0"0"0,0 0 0,0 0 15,0 0 0,0 0 0,0 0 0,0 0 16,0 0 0,0 0 0,0 0 0,0 0 16,0 0 0,0 0 0,0 0 0,0 0 0,-3 14 15,-5 3 0,-1 12 0,-6 7 16,2-4 0,-3 2 0,5 3 0,-1-3 15,-1 1 0,-1 3 0,2-3 0,-1-2 0,3-1 16,-1 0 0,2-2 0,0-6 0,2-3 16,5-7 0,-1 3 0,1-5 0,-2-4 15,2 1 0,2-9 0,0 0 0,0 0 16,0 18 0,0-18 0,0 0 0,0 0 16,0 0 0</inkml:trace>
  <inkml:trace contextRef="#ctx0" brushRef="#br0">1149 678 0,'0'0'15,"0"0"0,0 0 0,0 0 0,0 0 16,0 0 0,9 35 0,-14 0 15,5-14 0,-7 9 0,3-1 0,0 4 16,-3-2 0,3 2 0,0-3 0,-5 3 16,7-2 0,-2-6 0,-1 6 0,1-9 0,0 1 15,0-7 0,4 3 0,-2-3 0,-2-4 16,4-1 0,-2-2 0,2-9 0,0 0 16</inkml:trace>
  <inkml:trace contextRef="#ctx0" brushRef="#br0">1293 649 0,'0'-12'0,"0"12"15,0 0 0,2-11 0,-2 11 16,0 0 0,0 0 0,0 0 0,0 0 0,-2-12 15,2 12 0,0 0 0,0 0 0,0 0 16,0 0 0,0 0 0,0 0 0,0 0 16,0 0 0,0 0 0,-3-10 0,3 10 15,0 0 0,0 0 0,0 0 0,0 0 16,0 0 0,0 0 0,0 0 0,0 0 0,0 0 16,0 0 0,0 0 0,0 0 0,0 0 15,0 0 0,0 0 0,-27 27 0,20-13 16,-3 3 0,-1 12 0,-2 2 0,1-3 15,-1 4 0,1 4 0,1-4 16,-2 6 0,-2-5 0,7 3 0,-3-1 0,1 1 16,1-6 0,0 1 0,1 0 0,2-3 15,1-3 0,1-6 0,2 0 0,0-3 16,2-2 0,-3-2 0,3-2 0,-2 1 16,2-11 0,0 14 0,0-14 0,0 0 15</inkml:trace>
  <inkml:trace contextRef="#ctx0" brushRef="#br0">1180 514 0,'-6'-13'0,"6"13"0,0 0 16,-5-8 0,5 8 0,0 0 0,0 0 15,0 0 0,-11-4 0,11 4 0,0 0 16,0 0 0</inkml:trace>
  <inkml:trace contextRef="#ctx0" brushRef="#br0">830 723 0,'0'0'0,"0"0"0,0 0 16,0 0 0,40-17 0,-40 17 0,0 0 15,0 0 0,0 0 0,0 0 0,15 17 16,-13-6 0,-2-11 0,0 24 0,0-4 15,-2 11 0,-3-2 0,2 3 0,-4-2 0,3-1 16,0 2 0,1-9 0,-1 8 0,2-5 16,0-4 0,2-4 0,0-1 0,0 1 15,0-1 0,0-4 0,-3-1 0,3-11 16,0 16 0,0-16 0</inkml:trace>
  <inkml:trace contextRef="#ctx0" brushRef="#br0">698 658 0,'0'0'0,"0"0"0,0 0 16,0 0 0,0 0 0,0 0 0,0 0 15,0 0 0,0 0 0,0 0 0,0-13 16,0 13 0,0 0 0,0 0 0,0 0 16,0 0 0,0 0 0,0 0 0,0 0 0,0 0 15,0 0 0,0 0 0,0 0 0,0 0 16,0 0 0</inkml:trace>
  <inkml:trace contextRef="#ctx0" brushRef="#br0">845 514 0,'0'0'0,"0"0"0,-2-11 0,2 11 15,0 0 0,0 0 0,0 0 16,-7-10 0,7 10 0,0 0 0,0 0 0,-11-6 16,11 6 0,0 0 0,-36 6 0,15 2 15,-11 6 0,-4 7 0,-4 4 0,-11 18 16,-2 2 0,6 5 0,3-1 0,1 2 16,5 5 0,12 1 0,-2-9 0,16-11 15,1 3 0,3 3 0,0-1 0,13-4 16,-2 4 0,8-3 0,5 0 0,8-2 15,18 14 0,3-4 0,10-9 0,4-8 0,5-3 16,4-4 0,8-6 0,-3-10 16,2-5 0,1-7 0,1-2 0,-2-6 0,-9-4 15,3-6 0,-6-5 0,-1 1 0,-3-10 16,-2-5 0,-8-3 0,-4-7 0,-15 9 16,6-18 0,-9-1 0,-18 13 0,1-14 15,-10 15 0,-7-16 0,-5 17 0,-11-13 16,-1 16 0,-8-15 0,2 19 0,-11-13 15,-4 2 0,8 17 0,-13-12 0,9 14 16,2 4 0,-18-6 0,11 9 0,3 4 0,2 6 16,-2-5 0,2 7 0,-5-2 0,1 7 15,3-2 0,6 4 0,6 1 16,7 2 0,3 3 0,-3 0 0,-16 8 0,-4 2 16,-3 6 0,-22 10 0,1 2 0,20-5 15,8-3 0,0-2 0,7 4 0,2 2 16,4-4 0,5-4 0,5 1 0,4-5 15,-2 3 0,5-3 0,3 0 0,1 0 16,5-12 0,-4 19 0,4-19 0,0 19 16,0-19 0,4 17 0,1-8 0,6 8 15,1-4 0,1 1 0,4-3 0,0 0 16,0 2 0,3-3 0,-2 0 0,1-3 0</inkml:trace>
  <inkml:trace contextRef="#ctx0" brushRef="#br0">3304 515 0,'0'0'0,"0"0"0,0 0 0,0 0 16,0 0 0,0 0 0,0 0 15,0 0 0,0 0 0,0 0 0,0 0 16,0 0 0,0 0 0,0 0 0,0 0 15,0 0 0,0 0 0,0 0 0,0 0 0,0 0 16,0 0 0,0 0 0,0 0 16,0 0 0,0 0 0,0 0 0,0 0 0,0 0 15,0 0 0,0 0 0,0 0 0,0 0 16,0 0 0,0 0 0,0 0 0,-5-30 16,5 30 0,0 0 0,0 0 0,0 0 15,0 0 0,0 0 0,-2 33 0,2-15 16,-2 1 0,-2 12 0,1 2 0,-1-1 0,-2-1 15,4 1 0,-2 0 0,-1 0 0,3-1 16,-2-6 0,2-4 0,-1-3 0,-1 1 16,-1-1 0,2-2 0,1 1 0,0-3 15,0-2 0,2-12 0,-5 21 16,5-14 0,0-7 0,0 0 0,-4 20 0,4-20 16,0 0 0,-4 12 0,4-12 0,0 0 15,0 0 0,-3 11 0,3-11 0,0 0 16,0 0 0,0 0 0,0 0 0,0 0 15,0 0 0,0 0 0,0 0 0,0 0 16,0 0 0,0 0 0,0 0 0,9-45 16,-9 35 0,5-7 0,-3-1 0,0-3 15,2 2 0,2 1 0,0-11 0,1 4 16,-3 5 0,1 4 0,-1-4 0,4 2 0,-4 0 16,3-3 0,0 7 0,-1-4 0,2 1 15,-2 4 0,1-1 0,-3-1 0,1 6 16,0-2 0,0 1 0,-1 2 0,1-1 15,3 1 0,-5-1 0,-3 9 0,12-13 16,-6 4 0,-1 4 0,-5 5 0,11-11 16,-11 11 0,9-9 0,-9 9 0,9-5 15,-9 5 0,0 0 0,11-8 0,-11 8 16,0 0 0,12-3 0,-12 3 0,0 0 16,0 0 0,0 0 0,0 0 0,0 0 15,23 11 0,-23-11 0,5 8 0,-5-8 0,0 17 16,0-9 0,0-8 0,-5 27 0,0-15 15,-2 0 0,3-2 0,-3 1 16,-5 0 0,4 2 0,-1-2 0,-3-1 0,3-4 16,9-6 0,-16 10 0,7-3 0,9-7 15,-16 5 0,16-5 0,-14 5 0,14-5 16,0 0 0,-20 0 0,20 0 0,0 0 16,0 0 0,-14-10 0,14 10 0,0 0 15,-7-9 0,7 9 0,0 0 0,0 0 0,0 0 16,0 0 0,-2-10 0,2 10 0,0 0 15,0 0 0,0 0 0,0 0 0,0 0 16,0 0 0,0 0 0,0 0 0,0 0 16,0 0 0,32 21 0,-23-13 15,3 4 0,1-2 0,-1-2 0,1 5 0,0-1 16,2 1 0,-2-4 0,1 4 0,-3-5 16,3 2 0,0 1 0,-3-2 15,-1 0 0,9 2 0,-11-5 0,-8-6 16,13 12 0,-13-12 0,13 8 0,-13-8 15,10 10 0,-10-10 0,11 11 0,-11-11 16,0 0 0</inkml:trace>
  <inkml:trace contextRef="#ctx0" brushRef="#br0">3872 506 0,'0'0'0,"0"0"0,0 0 16,0 0 0,0 0 0,0 0 0,0 0 0,0 0 15,0 0 0,0 0 0,0 0 0,0 0 16,0 0 0,0 0 0,0 0 0,0 0 15,0 0 0,-6-15 0,6 15 0,0 0 16,0 0 0,0 0 0,0 0 0,0 0 16,0 0 0,-6-8 0,6 8 0,0 0 15,0 0 0,0 0 0,0 0 0,0 0 16,0 0 0,0 0 0,0 0 0,0 0 16,0 0 0,0 0 0,-9 27 0,5-11 15,0 5 0,1-1 0,-4 11 0,4-6 16,-3-3 0,4-4 0,-1 1 0,1-2 15,4-2 0,1 2 0,-3-2 0,2-3 16,0-1 0,2-4 0,-4-7 0,8 15 16,-3-11 0,-5-4 0,8 9 0,-8-9 0,11 4 15,-11-4 0,0 0 0,0 0 0,32-9 16,-32 9 0,17-10 0,-2-1 0,-3-1 16,-1-1 0,-1 4 0,1-6 0,-2 0 15,1 2 0,-1-4 0,-1 1 0,-3 2 16,5-3 0,-4 3 0,-1-5 0,3 2 0,-3 0 15,-1 4 0,4-1 0,-4-1 0,3 1 16,-5 1 0,0 1 0,1 4 16,1-1 0,-1 1 0,-1-2 0,-2 10 0,0-12 15,0 12 0,5-10 0,-5 10 16,2-7 0,-2 7 0,0 0 0,2-10 0,-2 10 16,0 0 0,0 0 0,2-8 15,-2 8 0,0 0 0,0 0 0,0 0 0,0 0 16,0 0 0,0 0 0,0 0 0,0 0 15,-4 40 0,2-23 0,0 2 0,-1 1 16,1-1 0,-5 2 0,7-3 0,-3 2 16,1 1 0,2 0 0,-2-1 0,-2 0 15,4-1 0,-3 1 0,3 0 0,-2-2 16,0-2 0,0 1 0,0-3 0,2 1 0,0-15 16,0 22 0,0-12 0,-4 0 0,4-10 15,0 19 0,0-19 0,0 19 0,0-19 16,0 15 0,0-15 0,0 20 0,0-20 15,0 16 0,0-16 0,0 15 0,0-15 16</inkml:trace>
  <inkml:trace contextRef="#ctx0" brushRef="#br0">4340 701 0,'23'4'0,"-23"-4"0,0 0 0,8 13 16,-8-13 0,7 18 0,-5-10 0,-2-8 16,5 26 0,-3-11 0,1-1 0,-1 3 15,-2-4 0,0 0 0,-2 4 0,-3-3 16,0 1 0,-4 3 0,3-3 0,-6 3 15,3-5 0,-2 0 0,-1 2 0,3-3 16,2-3 0,7-9 0,-12 14 0,12-14 16,0 0 0</inkml:trace>
  <inkml:trace contextRef="#ctx0" brushRef="#br0">4720 578 0,'0'0'0,"0"0"0,4-13 16,-4 13 0,0 0 0,0 0 15,4-10 0,-4 10 0,0 0 0,0 0 0,0 0 16,0 0 0,0 0 0,0 0 0,0 0 16,0 0 0,0 0 0,17 28 0,-12-20 15,-3 3 0,0-1 0,6 4 0,-4 3 16,1-1 0,-1 5 0,0-5 0,1 1 16,-1 1 0,-1-1 0,0 1 0,1-2 0,0 1 15,-1-4 0,-3-13 0,4 20 0,-4-20 16,7 8 0</inkml:trace>
  <inkml:trace contextRef="#ctx0" brushRef="#br0">5047 553 0,'0'0'16,"2"-10"0,-2 10 0,2-11 0,-2 11 15,0 0 0,0-10 0,0 10 0,0 0 16,0 0 0,2-11 0,-2 11 0,0 0 15,0 0 0,0 0 0,0 0 0,0 0 0,0 0 16,0 0 0,0 0 0,0 0 0,0 0 16,-9 42 0,3-25 0,-6 13 0,1-4 15,-1 3 0,1-4 0,-3 1 0,0 4 16,1-10 0,-1 9 0,3-6 0,2-3 16,-1-4 0,1 1 0,0-3 0,3 0 15,0 1 0,-3-7 0,9-8 0,-4 17 16,4-17 0,0 0 0</inkml:trace>
  <inkml:trace contextRef="#ctx0" brushRef="#br0">5265 357 0,'0'0'0,"-2"-7"16,2 7 0,0 0 0,-2-13 0,2 13 16,0 0 0,-2-9 0,2 9 0,0 0 15,0 0 0,-2-8 0,2 8 0,0 0 16,0 0 0,0 0 0,0 0 0,0 0 0,0 0 16,0 0 0,13 25 0,-2-13 0,1 3 15,3-1 0,8 9 0,3 0 0,3-1 16,3 1 0,-2-3 0,2 1 0,0-3 15,2-3 0,0 1 0,-4-2 0,-5-4 16,-7 1 0,2-3 0,-5-2 0,-4 1 16,-3-4 0,-8-3 0,19 8 0,-19-8 15,11 7 0,-11-7 0,8 4 0,-8-4 16,0 0 0,0 0 0,6 10 0,-6-10 16,0 0 0,0 0 0,-18 25 0,2-12 15,-5 8 0,-2 1 0,-4 0 0,-1 1 16,2 4 0,-2-1 0,1-1 0,2 1 0,-1-1 15,1 2 0,3-4 0,-3-1 16,6-3 0,2-3 0,2-1 0,4-2 0,-5 2 16,3 0 0,-2 1 0,0-2 0,-6 11 15,-4-3 0,-3-5 0,-4-1 0,-2-3 16</inkml:trace>
  <inkml:trace contextRef="#ctx0" brushRef="#br0">3142 315 0,'-2'-9'0,"2"2"0,0 7 16,-2-7 0,2 7 0,0 0 0,0-11 15,0 11 0,0 0 0,0 0 0,2-8 0,-2 8 16,0 0 0,0 0 0,0 0 15,0 0 0,0 0 0,0 0 0,9 26 0,-9-9 16,0 4 0,-5 12 0,-4-3 0,3 3 16,-11 0 0,6 4 0,-9-4 0,4 0 15,-9 0 0,4-1 0,-4-3 0,-3 2 16,-1 0 0,-1 0 0,-2-5 0,-2 4 16,0-10 0,0 3 0,0-5 0,6-2 0,3-3 15,7-5 0,2 0 0,2-5 0,5 1 16,9-4 0,-18 4 0,18-4 0,0 0 15,-16 4 0,16-4 0,0 0 0,0 0 16,0 0 0,0 0 0,0 0 0,0 0 16,0 0 0,23 15 0,-23-15 0,27 13 15,-11-5 0,0-1 0,-1 2 0,2 1 16,2 0 0,-2 2 0,2-1 0,13 9 16,0-3 0,-3 1 0,5-4 0,3 5 15,9-5 0,-3 4 0,23 5 0,2-4 16,3-7 0,2-2 0</inkml:trace>
  <inkml:trace contextRef="#ctx0" brushRef="#br0">6210 602 0,'0'0'16,"0"0"0,0 0 0,4-8 0,-4 8 0,0 0 15,0 0 0,0 0 0,0 0 0,0 0 16,0 0 0,0 0 0,0 0 0,0 0 16,0 0 0,9-4 0,-9 4 0,0 0 15,0 0 0,0 0 0,19 0 0,-19 0 16,29 1 0,-9-1 0,14 0 0,4 0 16,0 0 0,3-1 0,1 1 0,-2 0 15,1-3 0,-5 3 0,2 0 0,-4 3 16,-7-3 0,-2 0 0,-9-3 0,-16 3 0,25 0 15</inkml:trace>
  <inkml:trace contextRef="#ctx0" brushRef="#br0">6228 799 0,'-14'9'0,"14"-9"15,0 0 0,0 0 0,0 0 0,0 0 16,0 0 0,0 0 0,0 0 0,0 0 0,39 10 16,-16-8 0,15-1 0,3-1 0,3 5 15,-3-3 0,-1-1 0,4 2 16,-1-1 0,-1 1 0,-3-6 0,-3 3 0,-2-2 16</inkml:trace>
  <inkml:trace contextRef="#ctx0" brushRef="#br0">28908 485 0,'0'0'0,"5"-8"0,-5 8 16,0 0 0,7-9 0,-7 9 0,0 0 15,4-8 0,-4 8 0,0 0 0,0 0 16,4-6 0,-4 6 0,0 0 0,0 0 0,0 0 15,0 0 0,8 41 0,-13-10 16,2 6 0,-3 0 0,-3 4 0,0-2 0,-3 3 16,-1-2 0,3 0 0,1-2 0,-2 4 15,5-6 0,-4-2 0,5-1 16,-1-3 0,-3-4 0,6-7 0,-2-2 0,3-2 16,0-2 0,0 0 0,2-5 0,0-8 15,-3 15 0,3-15 0,0 10 16,0-10 0,0 0 0,0 0 0,0 0 0,0 0 15,0 0 0,0 0 0,7-31 16,-3 12 0,8-14 0,-1 1 0,2-3 0,-2 2 16,0-2 0,1-1 0,3 4 0,-1 1 15,2-1 0,-5 0 0,3 4 0,-1 4 0,-3 7 16,-1 0 0,0 1 0,1 2 0,1-2 16,-3 3 0,2 0 0,1-1 0,0 2 15,1 4 0,-3-3 0,-2 5 0,2 0 16,-9 6 0,12-7 0,-12 7 0,15-1 15,-15 1 0,0 0 0,19 10 0,-13-4 16,-6-6 0,9 18 0,-1-3 0,-4 1 16,-2-2 0,-4 3 0,4-1 0,-4 1 15,0 0 0,-2-5 0,0 0 0,0-2 16,-3-1 0,-1 7 0,-4-4 0,-2-2 0,1 1 16,-3-5 0,2 2 0,0-1 15,3-1 0,-1-2 0,12-4 0,-13 5 16,13-5 0,-13 5 0,13-5 0,0 0 0,-15 2 15,15-2 0,0 0 0,0 0 0,0 0 16,-13 4 0,13-4 0,0 0 0,0 0 16,0 0 0,-4 8 0,4-8 0,0 0 15,2 17 0,-2-17 0,6 16 0,-3-7 16,8 6 0,-1 0 0,1 2 0,4 7 16,4-3 0,-6-5 0,1-1 0,2-1 0,-2 3 15,1-3 0,2 1 0,-2-5 0,2 0 16,-4-4 0</inkml:trace>
  <inkml:trace contextRef="#ctx0" brushRef="#br0">29839 353 0,'0'0'0,"6"-3"0,-6 3 16,0 0 0,7-7 0,-7 7 0,0 0 0,0 0 15,0 0 0,0 0 0,0 0 0,0 0 16,0 0 0,0 0 0,0 0 0,0 0 16,23 12 0,-23-12 0,0 0 0,0 0 15,4 12 0,-4-12 0,0 0 0,-4 15 16,4-15 0,-7 17 0,1-9 0,-6 6 0,1 3 15,-10 5 0,3-3 0,-7 5 16,2-4 0,-2 2 0,3 0 0,3-3 0,5-3 16,0-4 0,1 5 0,1-3 0,3-1 15,-2-3 0,1 2 0,4-1 16,6-11 0,-11 15 0,9-7 0,2-8 0,-10 15 16,10-15 0,-9 11 0,9-11 0,0 0 15,-7 13 0,7-13 0,0 0 0,-4 11 16,4-11 0,0 0 0,0 0 0,0 0 15,0 0 0,-8 10 0,8-10 0,0 0 16,0 0 0,0 0 0,-2 7 0,2-7 16,0 0 0,0 0 0,0 0 0,0 0 15,0 0 0,0 0 0,0 0 0,-4 10 0,4-10 16,0 0 0,0 0 0,0 0 0,0 0 16,0 0 0,6 13 0,-6-13 15,12 12 0,6 6 0,-4-6 0,-1 1 16,2 1 0,5 10 0,0-3 0,-3-6 15,3 7 0,-2-3 0,-4-3 0,-2-1 16,1-1 0,-4-4 0,3 5 0,-6-5 16,3 1 0,-4-1 0,-5-10 0,14 16 0,-10-10 15,1 2 0,-5-8 0,2 15 16,-2-15 0</inkml:trace>
  <inkml:trace contextRef="#ctx0" brushRef="#br0">30098 515 0,'3'-12'16,"-3"12"0,0 0 0,2-10 0,-2 10 16,0 0 0,0 0 0,3-8 0,-3 8 15,0 0 0,0 0 0,0 0 0,0 0 16,0 0 0,0 0 0,0 0 0,-3 37 16,1-16 0,-3-3 0,3 12 0,-3 2 15,3-4 0,2-3 0,0-7 0,0 1 16,0 2 0,7-3 0,-3 0 0,4 1 15,-1-2 0,1-2 0,3 2 0,1-2 16,2-3 0,-2-2 0,1-1 0,-2-5 0,-1 0 16,-10-4 0,22 1 0,-22-1 0,21-4 15,-5-1 0,0-4 0,0-5 0,0 2 16,-4-5 0,7-7 0,-4-3 0,0-1 16,-1 0 0,-5 5 0,-2 6 0,2 2 15,-4 0 0,-1 1 0,1 4 0,-3 2 0,0-3 16,-2 3 0,0 8 0,5-13 0,-3 8 15,-2 5 0,2-8 0,-2 8 16,0 0 0,2-9 0,-2 9 0,0 0 16,0 0 0,0 0 0,0 0 0,0 0 0,0 0 15,0 0 0,-6 45 0,3-26 0,-1-3 16,2 5 0,-3-2 0,3 1 0,0-4 16,0 17 0,-1-2 0,0-8 15,1-3 0,0 1 0,2 8 0,-2-5 0,0-4 16,2-3 0,0 1 0,-3-2 0,3-3 15,0-13 0</inkml:trace>
  <inkml:trace contextRef="#ctx0" brushRef="#br0">30641 850 0,'0'0'0,"0"0"0,0 0 16,0 0 0,0 0 0,0 0 0,0 0 0,0 0 15,0 0 0,24 23 0,-24-23 16,0 16 0,0-16 0,0 21 0,-3-5 16,-4 1 0,2 0 0,-1-1 0,-3 3 0,1-5 15,-1 0 0,-2 0 0,-1-1 16,1 2 0,-2-3 0,1-4 0,3 3 16,0-8 0</inkml:trace>
  <inkml:trace contextRef="#ctx0" brushRef="#br0">30888 578 0,'6'-8'0,"-6"8"0,0 0 0,0 0 16,7-7 0,-7 7 0,0 0 0,0 0 15,0 0 0,0 0 0,23 16 0,-14-9 16,1 7 0,1 0 0,0 1 0,7 14 15,-3-9 0,-4-5 0,0 3 0,7 7 16,-9-3 0,2-2 0,3 6 0,0-4 16,-4-2 0,-6-3 0,3 2 0,1-4 15,-3 2 0,0-5 0,0 1 0,-1-2 16,-2-6 0,-2-5 0,0 0 0</inkml:trace>
  <inkml:trace contextRef="#ctx0" brushRef="#br0">31291 680 0,'5'-12'0,"-5"12"0,2-9 16,-2 9 0,0 0 0,8-8 0,-8 8 15,0 0 0,0 0 0,0 0 0,0 0 16,0 0 0,0 0 0,0 0 0,0 0 16,0 0 0,0 0 0,0 29 0,-8-13 15,-3 13 0,2-6 0,-3-2 0,-1 7 0,-4 3 16,2-2 0,3-6 0,-4 5 0,4-7 15,4 0 0,1-7 0,0 4 0,1-3 16,0-3 0,6-12 0,-9 16 0</inkml:trace>
  <inkml:trace contextRef="#ctx0" brushRef="#br0">31387 327 0,'2'-11'0,"-2"3"0,2-1 0,-2 9 15,3-12 0,-3 12 0,2-10 0,-2 10 16,0 0 0,3-8 0,-3 8 0,0 0 16,0 0 0,0 0 0,0 0 0,0 0 15,0 0 0,0 0 0,18 37 0,-9-21 16,9 13 0,1-1 0,1 2 0,5 0 0,0-1 15,7 0 0,-2 0 0,2-2 16,0-2 0,-1-1 0,1-1 0,2-1 16,-4-1 0,-5 0 0,-4-9 0,-5-2 0,0 1 15,-5-4 0,-2 0 0,-1-3 16,-8-4 0,11 10 0,-11-10 0,6 3 0,-6-3 16,5 9 0,-5-9 0,0 0 0,0 0 15,-2 14 0,2-14 0,-14 15 0,0 0 16,-13 5 0,2-2 0,-2 3 0,-1 2 15,-1-5 0,-1-2 0,2 3 0,1-3 16,2-1 0,5-2 0,3-3 0,2 2 16,-1-2 0,0 1 0,2 1 0,3-7 15,-1 4 0,5-3 0,1 1 0,6-7 16,0 0 0,-17 16 0,15-12 0,2-4 0,-5 10 16,5-10 0,0 0 0</inkml:trace>
  <inkml:trace contextRef="#ctx0" brushRef="#br0">32455 645 0,'0'0'0,"0"0"15,0 0 0,0-11 0,0 11 0,0 0 16,0 0 0,0 0 0,0 0 0,0 0 15,0 0 0</inkml:trace>
  <inkml:trace contextRef="#ctx0" brushRef="#br0">31120 1785 0,'0'0'0,"0"0"16,0 0 0,0 0 0,0 0 0,0 0 15,0 0 0,0 0 0,0 0 0,71-7 16,-23 2 0,27-1 0,0-4 0,-3 3 16,-18 3 0,-6 0 0,-7-2 0,0 3 15,-7-2 0,-6-1 0</inkml:trace>
  <inkml:trace contextRef="#ctx0" brushRef="#br0">31181 1993 0,'0'0'0,"0"0"0,0 0 0,0 0 16,0 0 0,0 0 0,0 0 0,0 0 16,0 0 0,-8 6 0,8-6 0,0 0 0,0 0 15,0 0 0,0 0 0,0 0 0,0 0 16,48-4 0,-28 2 0,1 2 15,2-5 0,-2 4 0,-2-2 0,-19 3 0,44-5 16,-24 2 0,1 0 0,0-1 0,-3-2 16</inkml:trace>
  <inkml:trace contextRef="#ctx0" brushRef="#br0">32015 1415 0,'0'0'0,"-6"-16"0,6 8 16,0 8 0,0-12 0,0 12 0,6-13 0,-6 13 16,6-10 0,-6 10 0,26-8 0,-6 3 15,14 1 0,0 3 0,1 5 0,-3 2 16,0 5 0,-3 7 0,-4 0 0,-2 6 15,-2 4 0,-6-1 0,-5-3 0,-1 5 16,-5 3 0,-6-1 0,-3 2 0,-3-4 16,-7 1 0,2 0 0,-6-4 0,-1 1 15,0 0 0,-1-5 0,2-1 0,6-5 16,0-1 0,-2-3 0,2 5 0,1-5 0,1 2 16,0 1 0,-1-3 0,8 1 0</inkml:trace>
  <inkml:trace contextRef="#ctx0" brushRef="#br0">32569 1223 0,'0'-14'0,"0"14"0,-3-11 16,3 11 0,0 0 0,0 0 0,3-13 0,-3 13 16,0 0 0,0 0 0,0 0 0,0 0 15,0 0 0,38 17 0,-20-5 0,7 9 16,1 2 0,-3 3 0,2-1 0,-5 0 16,-1 3 0,-6 1 0,1-1 0,-5 4 15,-3-9 0,-6-2 0,-2 1 0,0-2 0,-5-2 16,-5 12 0,1-8 0,-6 9 0,-4-6 15,-2 1 0,0 2 0,-5-3 0,0 0 16,2-2 0,-6 1 0,5 6 0,-3-5 16,1 7 0,1-1 0,-2 0 0,1-1 15,6-1 0</inkml:trace>
  <inkml:trace contextRef="#ctx0" brushRef="#br0">32090 2538 0,'0'0'15,"0"0"0,0 0 0,0 0 0,0 0 16,0 0 0,-28-15 0,28 15 0,0 0 16,0 0 0,0 0 0,0 0 0,0 0 15,0 0 0,0 0 0,0 0 0,0 0 16,0 0 0,0 0 0,0 0 0,-2-13 0,2 13 15,0 0 0,0 0 0,0 0 16,41-7 0,-20 2 0,2 0 0,8-7 16</inkml:trace>
  <inkml:trace contextRef="#ctx0" brushRef="#br0">32642 2254 0,'0'0'0,"0"0"0,0 0 15,0 0 0,0 0 0,20-2 0,-20 2 16,0 0 0,0 0 0,0 0 0,0 0 16,0 0 0,0 0 0,0 0 0,0 0 15,0 0 0,0 0 0,0 0 0,0 0 16,0 0 0,0 0 0,0 0 0,0 0 0,0 0 16</inkml:trace>
  <inkml:trace contextRef="#ctx0" brushRef="#br0">33004 1028 0,'0'0'0,"0"0"0,0 0 0,7-5 15,-7 5 0,0 0 0,0 0 0,36 13 16,-17-4 0,8 9 0,3 2 0,-6 2 16,2 5 0,-5 0 0,-2 2 0,0-1 15,-2 3 0,-6 2 0,-3 0 0,-5-3 0,1 2 16,-1 0 0,-8 2 0,0-4 0,-3-1 16,-3 1 0,-4 2 0,-2-4 0,-4 1 15,-2 1 0,-3-1 0,2-2 0,-3 2 16,-1-2 0,1 2 0,-3-5 0,3 3 15,1 0 0,-1 0 0,2-3 0,5 3 16,-3-7 0,7 1 0</inkml:trace>
  <inkml:trace contextRef="#ctx0" brushRef="#br0">32945 2199 0,'0'0'0,"0"0"16,0 0 0,0 0 0,0 0 0,0 0 15,0 0 0,0 10 0,0-10 0,0 0 16,0 0 0,0 0 0,0 0 0</inkml:trace>
  <inkml:trace contextRef="#ctx0" brushRef="#br0">31096 3015 0,'0'0'0,"2"5"0,-2-5 0,0 0 15,0 0 0,0 0 0,0 0 0,0 0 16,4 7 0,-4-7 0,0 0 0,0 0 16,0 0 0,9 5 0</inkml:trace>
  <inkml:trace contextRef="#ctx0" brushRef="#br0">3293 367 0,'0'-3'0,"0"3"16,0 0 0,0-9 0,0 9 16,0 0 0,0 0 0,0 0 0,-2-7 0,2 7 15,0 0 0,0 0 0,0 0 0,0 0 16,0 0 0,-3-11 0,3 11 0,0 0 16,0 0 0,0 0 0,0 0 0,0 0 15,0 0 0,3-10 0,-3 10 0,0 0 16,0 0 0,0 0 0,0 0 0,0 0 0,0 0 15,-3-11 0,3 11 0,0 0 0,0 0 16,0 0 0,5-8 0,-5 8 0,0 0 16,0 0 0,0 0 0,0 0 0,0 0 15,0 0 0,0 0 0,0-9 0,0 9 16,0 0 0,0 0 0,0 0 0,0 0 16,0 0 0,0 0 0,0 0 0,0 0 15,0 0 0,0 0 0,0 0 0,0 0 16,0 0 0,0 0 0,15 25 0,-13-14 15,2 5 0,-2 3 0,2-3 0,1 5 16,-3-3 0,0 0 0,0 3 0,0-2 0,-2-1 16,3 0 0,-1-1 0,-4 0 15,2 0 0,0 0 0,2-4 0,-4-1 16,2 7 0,0-19 0,-3 14 0,3-14 16,0 0 0,3 17 0,-3-17 0,2 10 15,-2-10 0,7 10 0,-7-10 0,0 0 16</inkml:trace>
  <inkml:trace contextRef="#ctx0" brushRef="#br0">3278 1495 0,'0'0'0,"0"0"0,0 0 15,0 0 0,0 0 0,0 0 0,0 0 16,0 0 0,0 0 0,30-12 0,-30 12 15,0 0 0,21-1 0,-21 1 0,21-3 16,-3-1 0,0 4 0,3-1 0,-1 1 16,3 0 0,-2 0 0,1 0 0,-1 0 15,0 0 0,-2 0 0,5 0 0,-4 0 16,0 0 0,-1 0 0,0 0 0,-4 0 16,-15 0 0,25 0 0,-14 0 0,-11 0 0,23 0 15,-23 0 0,21-8 0,-10 8 0,1-3 16,-12 3 0,20-2 0,-20 2 0,21-2 15,-10 0 0,-11 2 0,28-4 0,-10 0 16,-5 2 0,2-1 0,-4 1 0,7-1 16,-4 0 0,-1 1 0,-13 2 0,21-4 15,-21 4 0,18-2 0,-18 2 0,20 0 16,-10-2 0,-10 2 0,15-4 0,-15 4 16,15 0 0,-15 0 0,13-3 0,-13 3 0,0 0 15,0 0 0,21-1 0,-21 1 0,0 0 16,0 0 0,0 0 0,13-3 15,-13 3 0,0 0 0,0 0 0,0 0 0,12-1 16,-12 1 0,0 0 0,0 0 0</inkml:trace>
  <inkml:trace contextRef="#ctx0" brushRef="#br0">3505 1666 0,'23'-1'0,"-5"1"15,0 0 0,0-2 0,1-1 0,-2 3 16,-2-2 0,5 0 0,-4 2 0,2-2 16,-4 0 0,-14 2 0,27 0 0,-18-3 0,-9 3 15,21-1 0,-21 1 0,16-2 0,-16 2 16,18 0 0,-18 0 0,16-2 0,-16 2 15,16 0 0,-16 0 0,0 0 0,23-2 16,-23 2 0,15-2 0,-15 2 0,15 0 16,-15 0 0,15-2 0,-15 2 0,14 0 15,-14 0 0,18 0 0,-18 0 0</inkml:trace>
  <inkml:trace contextRef="#ctx0" brushRef="#br0">7495 567 0,'0'0'0,"0"0"0,0 0 16,0 0 0,-6 7 0,6-7 0,0 0 15,0 0 0,0 0 0,0 0 0,0 0 16,0 0 0,0 0 0,0 0 0,0 0 0,0 0 15,0 0 0,0 0 0,0 0 16,0 0 0,0 0 0,0 0 0,0 0 16,0 0 0,0 0 0,0 0 0,0 0 0,0 0 15,0 0 0,0 0 0,0 0 0,0 0 16,0 0 0,0 0 0,0 0 0,0 0 16,0 0 0,0 0 0,0 0 0,0 0 15,0 0 0,0 0 0,0 0 0,0 0 16,0 0 0,0 0 0,0 0 0,21-21 15,-21 21 0,0 0 0,6-5 0,-6 5 16,0 0 0,11-5 0,-11 5 0,0 0 16,12-7 0,-12 7 0,0 0 0,9-4 15,-9 4 0,7-4 0,-7 4 0,0 0 16,10-6 0,-10 6 0,0 0 0,11-4 0,-11 4 16,0 0 0,0 0 0,11-7 0,-11 7 15,12-4 0,-12 4 0,15-6 0,-8 4 16,-7 2 0,16-6 0,-5 4 0,-11 2 15,19-4 0,-19 4 0,19-4 0,-11 2 16,-8 2 0,20-4 0,-20 4 0,21-5 16,-14 3 0,-7 2 0,18-2 0,-18 2 15,19 0 0,-19 0 0,13 0 0,-13 0 16,0 0 0,21 0 0,-21 0 0,0 0 16,13 4 0,-13-4 0,9 5 0,-9-5 15,12 8 0,-12-8 0,11 8 0,-11-8 16,7 10 0,0-6 0,-7-4 0,7 15 0,-7-15 15,4 10 0,-4-10 0,3 11 16,-3-11 0,0 10 0,0-10 0,0 12 0,0-12 16,-7 14 0,3-6 0,-1-1 0,5-7 15,-16 15 0,3-5 0,-2 0 0,0-1 16,-4 0 0,4 2 0,1-7 0,3 2 16,1-2 0,10-4 0,-18 8 0,18-8 15,-12 5 0,12-5 0,-9 6 0,9-6 16,0 0 0,-11 3 0,11-3 0,0 0 15,0 0 0,0 0 0,0 0 16,0 0 0,0 0 0,0 0 0,0 0 0,0 0 16,0 0 0,0 0 0,0 0 0,0 0 15,0 0 0,0 0 0,0 0 16,0 0 0,0 0 0,0 0 0,0 0 0,0 0 16,57-3 0,-57 3 0,20-2 0,-20 2 15,21-4 0,-21 4 0,23 0 0,-23 0 16,20-1 0,-20 1 0,23 0 0,-23 0 15,21 1 0,-21-1 0,18 6 0,-18-6 16,18 2 0,-18-2 0,16 3 0,-16-3 16,12 6 0,-6 1 0,-6-7 0,15 5 15,-11 4 0,-4-9 0,9 11 0,-5-5 16,-4-6 0,7 13 0,-7-6 0,0-7 0,2 16 16,-2-5 0,0-11 0,-2 17 0,0-9 15,2-8 0,-7 16 0,5-7 0,-5-2 16,1 2 0,-2-3 0,1 2 0,-6 2 15,-3-2 0,2 3 0,-2-1 0,0-4 16,4 0 0,1 1 0,3-3 0,8-4 16,-19 8 0,19-8 0,-19 2 0,19-2 15,-17 2 0,17-2 0,-17 3 0,17-3 16,0 0 0,-25-1 0,25 1 0,0 0 16,0 0 0,-22-2 0,22 2 0,0 0 15,0 0 0,-14-4 0,14 4 0,0 0 0,0 0 16,0 0 0,-14-4 0,14 4 0,0 0 15,0 0 0,0 0 0,0 0 16,-12-4 0,12 4 0,0 0 0,0 0 0,0 0 16,0 0 0,0 0 0,0 0 0,0 0 15,0 0 0,-13-4 0,13 4 0,0 0 16,0 0 0,0 0 0,0 0 0,0 0 16,0 0 0,0 0 0,0 0 0,0 0 15,0 0 0</inkml:trace>
  <inkml:trace contextRef="#ctx0" brushRef="#br0">8365 399 0,'0'0'0,"0"0"0,0 0 16,0 0 0,2-4 0,-2 4 0,0 0 15,0 0 0,0 0 0,0 0 0,0 0 0,0 0 16,0 0 0,0 0 0,-37 20 16,22-10 0,-2 3 0,-1-4 0,4 4 0,-3 2 15,2-3 0,-5 11 0,4-5 0,3-1 16,3-1 0,1 2 0,2-1 0,3 3 15,0-2 0,-2 14 0,4-7 0,2-5 16,0 0 0,8 13 0,-2-8 0,-1-5 16,-1-3 0,3 1 0,0-1 0,0 2 15,0-6 0,-1 2 0,2-2 0,-4-3 16,3 0 0,-1-1 0,-3-2 0,-3-7 16,12 12 0,-8-5 0,-4-7 0,7 10 0,-7-10 15,9 11 0,-9-11 0,6 10 0,-6-10 16,0 0 0,12 10 0,-12-10 0,0 0 15,11 11 0,-11-11 0,0 0 0,9 5 16,-9-5 0,0 0 0,0 0 0,0 0 16</inkml:trace>
  <inkml:trace contextRef="#ctx0" brushRef="#br0">8556 587 0,'0'0'0,"5"-12"0,-5 12 16,4-10 0,-4 10 0,5-12 0,-5 12 0,4-10 15,-4 10 0,2-11 0,-2 11 0,6-9 16,-6 9 0,0 0 0,6-9 0,-6 9 16,0 0 0,3-8 0,-3 8 0,0 0 15,0 0 0,4-11 0,-4 11 0,0 0 16,0 0 0,0 0 0,0 0 0,0 0 0,0 0 15,0 0 0,7 35 0,-7-18 16,0 3 0,-3 11 0,3 0 0,-4-1 16,0 4 0,-3-2 0,-1 1 0,6 2 0,-5-2 15,1 0 0,-1-4 0,1 1 16,0-7 0,2 0 0,2-7 0,-3 1 0,1-3 16,2-2 0,-1-2 0,1 1 0,2-11 15,-2 14 0,2-14 0,0 0 16,-6 17 0,6-17 0,0 5 0,0-5 0,0 0 15,0 0 0,0 0 0,0 0 0,0 0 16,0 0 0,0 0 0,0 0 0,0 0 16,0 0 0,4-36 0,-2 17 0,2 3 15,-1-3 0,5-11 0,-3-1 0,1 8 16,4 1 0,-5 3 0,3 3 0,-1-1 0,1-1 16,1 1 0,-1 1 0,2-1 0,-3 3 15,4 0 0,-5 0 0,6 1 0,-3 0 16,-2 2 0,-3 2 0,4 1 0,-1-1 15,-7 9 0,11-12 0,-7 6 0,-4 6 16,12-12 0,-8 8 0,-4 4 0,14-13 16,-7 10 0,-7 3 0,11-9 0,-11 9 15,9-6 0,-9 6 0,12-7 0,-12 7 16,0 0 0,11-4 0,-11 4 0,0 0 16,0 0 0,0 0 0,0 0 0,0 0 15,30 7 0,-30-7 0,0 0 0,4 10 0,-4-10 16,0 0 0,0 12 0,0-12 0,-2 13 15,2-13 0,0 0 0,-6 20 16,1-14 0,5-6 0,-12 15 0,5-9 0,3 0 16,4-6 0,-14 13 0,7-8 0,-2 1 15,9-6 0,-16 11 0,9-10 0,7-1 16,-15 9 0,15-9 0,-17 6 0,17-6 16,-13 7 0,13-7 0,0 0 0,-14 2 15,14-2 0,0 0 0,0 0 0,-13 6 0,13-6 16,0 0 0,0 0 0,0 0 0,0 0 15,-17 2 0,17-2 0,0 0 0,0 0 16,0 0 0,0 0 0,0 0 0,-13 4 16,13-4 0,0 0 0,0 0 0,0 0 15,0 0 0,0 0 0,0 0 0,0 0 16,0 0 0,0 0 0,-12 3 0,12-3 16,0 0 0,0 0 0,0 0 0,0 0 15,0 0 0,0 0 0,0 0 0,0 0 16,0 0 0,0 0 0,0 0 0,0 0 15,0 0 0,0 0 0,0 0 0,0 0 16,0 0 0,0 0 0,-7 9 0,7-9 16,0 0 0,0 0 0,0 0 0,0 0 15,0 0 0,19 19 0,-19-19 0,9 14 0,-9-14 16,11 14 0,-6-5 0,-5-9 0,13 16 16,-6-8 0,-7-8 0,14 15 0,-9-7 15,-5-8 0,13 15 0,-9-7 0,-4-8 16,12 12 0,-12-12 0,11 12 0,-11-12 15,15 10 0,-15-10 0,11 11 0,-11-11 16,9 10 0,-9-10 0,9 10 0,-9-10 16,7 11 0,-7-11 0,0 0 0,11 10 0,-11-10 15,0 0 0,10 11 0,-10-11 16,0 0 0,9 10 0,-9-10 0,0 0 16,0 0 0,11 8 0,-11-8 0,0 0 0,0 0 15,12 8 0,-12-8 0,0 0 0,0 0 16,0 0 0,0 0 0,0 0 15</inkml:trace>
  <inkml:trace contextRef="#ctx0" brushRef="#br0">8960 658 0,'0'0'15,"0"0"0,0 0 0,0 0 16,0 0 0,0 0 0,0 0 0,0 0 0,0 0 16,0 0 0,0 0 0,0 0 0,0-13 15,0 13 0,0 0 0,0 0 0,0 0 16,0 0 0,0 0 0,0 0 0,0 0 16,0 0 0,0 0 0,0 0 0,0 0 15,0 0 0,0-11 0,0 11 0,0 0 0,0 0 16,0 0 0,0 0 0,0 0 0,0-11 15,0 11 0,0 0 0,0 0 0,0 0 16,2-14 0,-2 14 0,0 0 0,0-9 16,0 9 0,5-6 0,-5 6 0,0 0 15,0 0 0,2-13 0,-2 13 0,0 0 16,0 0 0,0 0 0,0 0 0,2-11 16,-2 11 0,0 0 0,0 0 0,0 0 15,0 0 0,0 0 0,0 0 0,0 0 16,0 0 0,0 0 0,0 0 0,0 0 15,0 0 0,0 0 0,-11 32 0,9-22 16,-3 4 0,3 3 0,-3-5 0,3 5 16,-1 0 0,3-5 0,0 0 0,-2-2 0,2 1 15,0-11 0,0 16 0,0-8 0,0-8 16,0 16 0,0-16 0,2 15 0,-2-7 16,0-8 0,8 12 0,-8-12 0,2 12 15,5-5 0,-7-7 0,4 9 0,-4-9 16,7 5 0,-7-5 0,0 0 0,10 7 0,-10-7 15,0 0 0,0 0 0,0 0 16,0 0 0,0 0 0,32-11 0,-32 11 16,11-12 0,-5 6 0,-1-2 0,-5 8 15,12-15 0,-6 7 0,-1-3 0,-1 3 16,0-6 0,6 0 0,-3 1 0,-3 2 0,1 2 16,-1 1 0,-2-2 0,4 1 0,-4 3 15,0-2 0,-2 8 0,5-13 0,-3 5 16,-2 8 0,2-13 0,-2 13 0,2-9 15,-2 9 0,5-9 0,-5 9 0,2-7 16,-2 7 0,2-9 0,-2 9 0,0 0 16,2-9 0,-2 9 0,0 0 0,0-10 15,0 10 0,0 0 0,0 0 0,2-11 16,-2 11 0,0 0 0,0 0 0,4-7 0,-4 7 16,0 0 0,0 0 0,0 0 0,0 0 15,0 0 0,2-8 0,-2 8 0,0 0 16,0 0 0,0 0 0,0 0 0,0 0 15,0 0 0,0 0 0,0 0 0,-2 41 16,-4-25 0,6 1 0,-2 3 0,0-1 16,-3 14 0,1-5 0,2-4 0,-3-1 15,3-2 0,2 8 0,-2-5 0,0-3 16,2-3 0,-6 1 0,6-2 0,0-3 16,-2 0 0,4-2 0,-4-1 0,2-11 15,0 19 0,0-11 0,0-8 0,0 9 0,0-9 16,0 0 0,0 16 0,0-16 0,0 0 15,0 12 0,0-12 0</inkml:trace>
  <inkml:trace contextRef="#ctx0" brushRef="#br0">9263 1019 0,'-2'13'0,"2"0"15,-2 0 0,2-1 0,-2 1 0,-1-4 16,-2 0 0,5-9 0,0 17 0,0-17 15,-2 14 0,2-14 0,-2 12 0,2-12 16,0 11 0,0-11 0,0 10 0,0-10 16,0 0 0,0 0 0</inkml:trace>
  <inkml:trace contextRef="#ctx0" brushRef="#br0">9375 299 0,'0'0'0,"0"0"0,0 0 16,0 0 0,0 0 0,0 0 0,0 0 15,0 0 0,0 0 0,0 0 0,0 0 16,0 0 0,0 0 0,0 0 0,0 0 0,0 0 16,0 0 0,0 0 0,18 29 0,-18-29 15,9 15 0,-5-8 0,4 0 0,3 8 16,0-1 0,1-1 0,11 11 0,-3 0 15,-1-5 0,-4 0 0,6 6 0,2-1 16,-10-3 0,8 5 0,-5-5 0,2 6 16,-4-5 0,-5-3 0,0 0 0,0-2 15,3 13 0,-3-8 0,-5-2 0,1-1 16,-3 2 0,0-2 0,-4-1 0,0 0 16,0-2 0,-1 3 0,-6-1 0,0-1 15,-5 12 0,-1-9 0,1-1 0,-7 6 16,-1-5 0,3-3 0,0-3 0,6-2 15,2-2 0,-5 1 0,3 1 0,0-6 16,2 3 0,3-4 0,0-1 0,8-4 16,-13 11 0,6-7 0,7-4 0,-12 6 0,12-6 15,-6 8 0,6-8 0,0 0 0,-9 7 16,9-7 0,0 0 0,0 0 0,-15 8 16,15-8 0,0 0 0,0 0 0,0 0 15,-6 3 0,6-3 0,0 0 0,0 0 16,0 0 0,0 0 0,0 0 0,0 0 0,0 0 15,0 0 0</inkml:trace>
  <inkml:trace contextRef="#ctx0" brushRef="#br0">9909 631 0,'4'-12'0,"-4"3"0,5 1 0,-5 8 16,4-15 0,-4 15 0,2-9 15,-2 9 0,7-9 0,-7 9 0,0 0 0,0 0 16,3-11 0,-3 11 0,0 0 0,0 0 15,0 0 0,0 0 0,0 0 0,0 0 16,0 0 0,0 0 0,0 0 0,0 0 16,22 28 0,-14-12 0,-2 5 0,1-6 15,-3 6 0,8 9 0,-5-6 0,2-3 16,-2-5 0,-1 3 0,4-1 0,-6 1 16,3-4 0,-3 2 0,3 0 0,-1-1 15,0-3 0,-4-1 0,3-2 0,-5-10 0,4 15 16,-4-15 0,7 12 0,-7-12 0,3 10 15,-3-10 0,0 0 0,0 0 16,7 14 0,-7-14 0,0 0 0,0 0 0,0 0 16,0 0 0,0 0 0,0 0 0,0 0 15,0 0 0,0 0 0,0 0 0,25-22 16,-21 13 0,5-7 0,0 2 16,-1-2 0,-2-1 0,1 0 0,2 0 15,0 2 0,0-2 0,0 2 0,-4-1 0,4 3 16,-2-2 0,2 0 0,-5 3 0,3-5 15,0 3 0,0 2 0,2-1 0,-5 1 16,2 0 0,-2 4 0,1-3 0,-5 11 16,6-14 0,-1 7 0,-5 7 0,4-10 15,-4 10 0,8-11 0,-8 11 0,0 0 0,4-9 16,-4 9 0,0 0 0,2-8 0,-2 8 16,0 0 0,0 0 0,5-8 0,-5 8 15,0 0 0,0 0 0,0 0 0,0 0 16,0 0 0,0 0 0,0 0 0,0 0 15,0 0 0,0 0 0</inkml:trace>
  <inkml:trace contextRef="#ctx0" brushRef="#br0">10353 809 0,'0'0'0,"0"0"16,0 0 0,0 0 0,0 0 0,0 0 16,0 0 0,0 0 0,2 15 0,-2-15 15,0 0 0,-2 16 0,2-16 0,-4 27 16,2-9 0,-3 1 0,-1-1 0,3 1 16,-9 14 0,8-12 0,-3-1 0,3-2 0,-2 1 15,2-1 0,0-1 0,1-1 0,-1-1 16,0 1 0,-1-2 0,3-2 0,2-12 15,-5 22 0,0-12 0,3 4 0,-5 3 16,1-4 0,-4 0 0</inkml:trace>
  <inkml:trace contextRef="#ctx0" brushRef="#br0">9281 1083 0,'0'0'16,"0"0"0,0 0 0,0 0 0,0 0 16,0 0 0,0 0 0,0 0 0,0 0 15,0 0 0,0 0 0,0 0 0,0 0 16,0 0 0,0 0 0,0 0 0,0 0 16,0 0 0,0 0 0,0 0 0,0 0 15,0 0 0,0 0 0,0 0 0,0 0 16,0 0 0,0 0 0,0 0 0,0 0 0,0 0 15,0 0 0,0 0 0,0 0 16,0 0 0,0 0 0,0 0 0,0 0 16,5-18 0,-5 18 0,0 0 0,0 0 0,0 0 15,0 0 0,0 0 0,0 0 0,0 0 16,0 0 0,0 0 0,0-11 0,0 11 16,0 0 0,0 0 0,0 0 0,0 0 15,0 0 0,0 0 0,0 0 0,0 0 16,0 0 0,0 0 0,0 0 0,0 0 0,0 0 15,0 0 0,0 0 0,0 0 16,0 0 0,0 0 0,-14 33 0,12-17 0,-7-1 16,7 3 0,-6-2 0,4 1 0,-3-1 15,5-1 0,-4-4 0,1-2 0,5 2 16,-5-6 0,0 4 0,5-9 0,-4 13 16,2-8 0,2-5 0,-3 8 0,3-8 15,0 0 0,-4 9 0,4-9 0,0 0 16,0 0 0,0 0 0,0 0 0,0 0 15,0 0 0,0 0 0,0 0 0,0 0 16,-7-31 0,7 23 0,0-9 0,0-1 16,-2 4 0,2 2 0,0-5 0,0 1 15,0 3 0,0 1 0,0 2 0,0 1 16,2-2 0,-2 4 0,0 7 0,0-17 0,0 12 16,0 5 0,3-15 0,-3 8 0,0 7 15,2-9 0,-2 9 0,0-13 0,0 13 16,2-10 0,-2 10 0,0-10 0,0 10 15,0 0 0,2-13 0,-2 13 0,0 0 16,0 0 0,0-9 0,0 9 0,0 0 16,0 0 0,0-8 0,0 8 0,0 0 15,0 0 0,0 0 0,0 0 0,2-8 16,-2 8 0,0 0 0,0 0 0,0 0 16,0 0 0,0 0 0,3-9 0,-3 9 15,0 0 0,0 0 0,0 0 0,0 0 0,0 0 16,0 0 0,0 0 0,0 0 0,0 0 15,0 0 0,-5 30 0,5-22 0,-2 3 16,0-3 0,2 2 0,-2-1 0,-1 0 16,3 2 0,-2-1 0,-1 0 0,1-1 15,2-1 0,-2-1 0,-1 2 0,3-9 16,-2 17 0,2-9 0,0-8 0,-2 10 16,2-10 0,0 8 0,0-8 0,0 0 0,-2 11 15,2-11 0,0 0 0,0 0 0,0 12 16,0-12 0,0 0 0,0 0 0,0 0 15,0 0 0,0 0 0,0 0 0,0 0 16,0 0 0,0 0 0,0 0 0,0 0 16,0 0 0,0 0 0,0 0 0,0 0 15,9-33 0,-7 27 0,-2 6 0,5-12 16,-5 12 0,5-11 0,-5 11 0,2-9 16,-2 9 0,4-9 0,-4 9 0,0 0 15,0-10 0,0 10 0,2-9 0,-2 9 16,3-5 0,-3 5 0,4-9 0,-4 9 15,2-10 0,-2 10 0,8-11 0,-8 11 16,4-8 0,-4 8 0,7-8 0,-7 8 16,2-8 0,-2 8 0,2-6 0,-2 6 0,0 0 15,5-8 0,-5 8 0,0 0 0,4-9 16,-4 9 0,0 0 0,0 0 0,0 0 16,2-9 0,-2 9 0,0 0 0,0 0 15,0 0 0,6-5 0,-6 5 0,0 0 16,0 0 0,0 0 0,0 0 0,0 0 0,0 0 15,0 0 0,0 0 0,0 0 16,0 0 0,0 0 0,2 27 0,-4-9 16,-4 1 0,4-1 0,0 3 0,0-4 0,0 5 15,-3-4 0,-1 13 0,1-9 16,0-4 0,0-1 0,-1-2 0,3-3 16,1 1 0,2-5 0,-2 0 0,2-8 0,-2 12 15,2-12 0,-5 8 0,5-8 0,0 8 16,0-8 0,0 0 0,0 9 0,0-9 15,0 0 0,0 0 0,0 0 0,0 0 16,0 0 0,0 0 0,0 0 0,0 0 16,0 0 0,0 0 0,0 0 0,0 0 15,0-35 0,3 25 0,-3 0 0,2-1 16,2-1 0,-2-7 0,1 6 0,1-2 0,-2 3 16,1-1 0,-1 1 0,1 4 0,-1-3 15,-2 3 0,2 0 0,-2 8 0,5-15 16,-3 6 0,0 2 0,-2 7 0,2-17 15,-2 12 0,0 5 0,5-15 0,-3 7 16,0 1 0,-2 7 0,2-14 0,4 7 16,-6 7 0,2-11 0,-2 11 0,2-11 15,-2 11 0,0-10 0,0 10 0,2-6 16,-2 6 0,0 0 0,3-10 0,-3 10 16,0 0 0,0 0 0,4-9 0,-4 9 15,0 0 0,0 0 0,0 0 0,2-7 16,-2 7 0,0 0 0,0 0 0,0 0 0,0 0 15,0 0 0,0 0 0,0 0 16,0 0 0,0 0 0,0 0 0,0 42 0,0-13 16,-2-4 0,-2-2 0,1 7 0,1 1 15,0-8 0,0-1 0,-4-1 0,6 9 16,-2-7 0,-2-2 0,2-5 0,2-1 16,-3 1 0,1-3 0,2-2 0,-2 1 15,2-3 0,0 2 0,-2-3 0,0 2 0,-1-2 16,3-8 0,0 14 0,-2-3 0,2-5 15,0-6 0,-5 14 0,5-5 16,0-9 0,-2 10 0,2-10 0,0 10 0,0-10 16,-3 8 0,3-8 0,0 8 0,0-8 15,0 0 0,0 8 0,0-8 0,0 0 16,0 0 0,0 0 0,-2 13 0,2-13 16,0 0 0,-7 11 0,7-11 0</inkml:trace>
  <inkml:trace contextRef="#ctx0" brushRef="#br0">3749 2663 0,'0'0'0,"0"0"0,0 0 15,0 0 0,0 0 0,0 0 0,0 0 0,-19-18 16,19 18 0,0 0 0,0 0 0,0 0 15,0 0 0,0 0 0,0 0 16,0 0 0,0 0 0,0 0 0,0 0 0,0 0 16,0 0 0,0 0 0,0 0 0,0 0 15,0 0 0,0 0 0,0 0 16,0 0 0,0 0 0,0 0 0,0 0 0,0 0 16,0 0 0,0 0 0,0 0 0,0 0 15,-6-8 0,6 8 0,0 0 0,0 0 16,0 0 0,0 0 0,0 0 0,0 0 15,0 0 0,0 0 0,0 0 0,0 0 16,0 0 0,0 0 0,0 0 0,0 0 0,0 0 16,0 0 0,0 0 0,0 0 15,0 0 0,0 0 0,0 0 0,0 0 0,0 0 16,0 0 0,-5-7 0,5 7 0,0 0 16,0 0 0,0 0 0,0 0 0,0 0 15,0 0 0,0 0 0,0 0 0,0 0 16,0 0 0,0 0 0,0 0 0</inkml:trace>
  <inkml:trace contextRef="#ctx0" brushRef="#br0">7343 2519 0,'0'0'16,"0"0"0,0 0 0,0 0 0,0 0 16,0 0 0,0 0 0,0 0 0,0 0 15,0 0 0,0 0 0,0 0 0,0 0 0,0 0 16,0 0 0,0 0 0,0 0 16,0 0 0,0 0 0,0 0 0,0 0 15,0 0 0,0 0 0,0 0 0,0 0 0,0 0 16,0 0 0,0 0 0,0 0 0,0 0 15,0 0 0,0 0 0,0 0 16,0 0 0,0 0 0,0 0 0,0 0 0,0 0 16,0 0 0,0 0 0,0 0 0,0 0 15,0 0 0,0 0 0,0 0 0,0 0 16,0 0 0,0 0 0,0 0 0,0 0 16,0 0 0</inkml:trace>
  <inkml:trace contextRef="#ctx0" brushRef="#br0">10892 658 0,'0'0'0,"0"0"0,0 0 0,0 0 15,0 0 0,0 0 0,0 0 16,0 0 0,0 0 0,0 0 0,0 0 0,0 0 16,0 0 0,0 0 0,0 0 0,0 0 15,0 0 0,0 0 0,0 0 0,0 0 16,0 0 0,0 0 0,0 0 0,0 0 16,0 0 0,0 0 0,0 0 0,0 0 15,2 10 0,-2-10 0,0 0 0,11 0 16,10 0 0,-1 0 0,22-5 0,-2 1 0,9 0 15,23-4 0,-17 2 0,13-1 0,-19-1 16,-4 5 0,-4 1 0,-2 0 0,0-3 16,-3 3 0,5-1 0,-14 0 0,-4 1 15,0 0 0,-5 0 0,1 2 16,-4-2 0,-15 2 0,23 0 0,-23 0 0,12 0 16,-12 0 0,0 0 0,16-2 0,-16 2 15,0 0 0,0 0 0,16 0 0,-16 0 16,0 0 0,0 0 0,0 0 0,0 0 15,13-2 0,-13 2 0,0 0 0,0 0 16</inkml:trace>
  <inkml:trace contextRef="#ctx0" brushRef="#br0">11382 378 0,'0'0'16,"-3"-4"0,3 4 0,0 0 0,0 0 15,0 0 0,0 0 0,0 0 0,0 0 0,0 0 16,-11 22 0,11-11 0,-2 3 16,-3 7 0,3-3 0,-2 13 0,-4-3 15,8-2 0,-4-6 0,-3 9 0,3-4 0,2-3 16,-3 9 0,1-9 0,2 9 15,-4-6 0,2-5 0,4 9 0,-5-4 0,3 6 16,-5-13 0</inkml:trace>
  <inkml:trace contextRef="#ctx0" brushRef="#br0">12483 458 0,'0'0'0,"0"0"0,0 0 16,0 0 0,0 0 0,0 0 0,0 0 15,0 0 0,0 0 0,0 0 0,0 0 16,0 0 0,0 0 0,0 0 0,0 0 0,0 0 16,0 0 0,-18 2 0,18-2 15,0 0 0,0 0 0,0 0 0,0 0 0,0 0 16,0 0 0,0 0 0,0 0 0,0 0 16,0 0 0,0 0 0,0 0 0,0 0 15,0 0 0,0 0 0,0 0 0,0 0 16,0 0 0,0 0 0,0 0 0,0 0 15,0 0 0,0 0 0,0 0 0,0 0 0,0 0 16,0 0 0,0 0 0,0 0 16,0 0 0,0 0 0,0 0 0,0 0 15,0 0 0,0 0 0,0 0 0,0 0 0,0 0 16,0 0 0,0 0 0,0 0 16,0 0 0,0 0 0,0 0 0,0 0 0,0 0 15,0 0 0,0 0 0,0 0 0,0 0 16,0 0 0,0 0 0,0 0 0,0 0 15,0 0 0,0 0 0,0 0 0,0 0 16,0 0 0,0 0 0,0 0 0,0 0 16,0 0 0,0 0 0,0 0 0,0 0 15,0 0 0,0 0 0,0 0 0,0 0 16,0 0 0,0 0 0,0 0 0,0 0 16,0 0 0,0 0 0,0 0 0,0 0 0,0 0 15,0 0 0,0 0 0,0 0 0,0 0 16,0 0 0,0 0 0,0 0 0,0 0 15,0 0 0,0 0 0,0 0 0,0 0 16,0 0 0,0 0 0,0 0 0,0 0 16,0 0 0,0 0 0,0 0 0,0 0 15,0 0 0,0 0 0,0 0 0,0 0 16,0 0 0,0 0 0,0 0 0,0 0 16,0 0 0,0 0 0,0 0 0,0 0 15,0 0 0,0 0 0,0 0 0,0 0 16,0 0 0,0 0 0,0 0 0,0 0 0,0 0 15,0 0 0,0 0 0,0 0 16,0 0 0,0 0 0,0 0 0,0 0 0,0 0 16,0 0 0,0 0 0,0 0 0,0 0 15,0 0 0,0 0 0,0 0 0,0 0 16,0 0 0,0 0 0,0 0 0,0 0 16,0 0 0,0 0 0,0 0 0,0 0 15,0 0 0,0 0 0,0 0 0,0 0 16,0 0 0,0 0 0,0 0 0,0 0 0,0 0 15,-14 3 0,14-3 0,0 0 0,0 0 16,0 0 0,0 0 0,0 0 0,0 0 16,0 0 0,0 0 0,0 0 0,0 0 15,0 0 0,0 0 0,0 0 0,0 0 16,0 0 0,0 0 0,0 0 16,0 0 0,0 0 0,0 0 0,0 0 15,0 0 0,0 0 0,0 0 0,0 0 0,0 0 16,0 0 0,0 0 0,0 0 0,0 0 15,0 0 0,0 0 0,0 0 0,0 0 16,0 0 0,0 0 0,0 0 0,0 0 0,0 0 16,0 0 0,0 0 0,0 9 15,0-9 0,0 0 0,0 0 0,0 0 16,0 0 0,0 0 0,0 0 0,0 0 0,0 0 16,0 0 0,0 0 0,0 0 0,0 0 15,0 0 0,0 0 0,0 0 0,0 0 16,0 0 0,0 0 0,0 0 0,0 0 15,0 0 0,0 0 0,0 0 0,0 0 16,0 0 0,0 0 0,0 0 0,0 0 16,0 0 0,0 0 0,0 0 0,-2 9 15,2-9 0,0 0 0,0 0 0,0 0 16,0 0 0,0 0 0,0 0 0,0 0 16,0 0 0,0 0 0,-4 10 0,4-10 15,0 0 0,0 0 0,0 0 0,0 0 0,0 0 16,-3 12 0,3-12 0,0 0 0,0 0 15,0 0 0,-4 7 0,4-7 0,0 0 16,0 0 0,0 0 0,0 0 0,0 0 16,0 0 0,-7 8 0,7-8 0,0 0 15,0 0 0,0 0 0,0 0 0,0 0 16,0 0 0,0 0 0,-7 8 0,7-8 16,0 0 0,0 0 0,0 0 0,0 0 15,0 0 0,0 0 0,-7 8 0,7-8 0,0 0 16,0 0 0,0 0 0,0 0 0,0 0 15,-7 6 0,7-6 0,0 0 0,0 0 16,0 0 0,0 0 0,0 0 0,0 0 16,0 0 0,-6 7 0,6-7 0,0 0 15,0 0 0,0 0 0,0 0 0,0 0 16,0 0 0,0 0 0,0 0 0,0 0 16,-10 6 0,10-6 0,0 0 0,0 0 15,0 0 0,0 0 0,0 0 0,0 0 16,0 0 0,-9 8 0,9-8 0,0 0 15,0 0 0,0 0 0,0 0 0,0 0 16,0 0 0,0 0 0,0 0 0,0 0 0,-6 6 16,6-6 0,0 0 0,0 0 15,0 0 0,0 0 0,0 0 0,0 0 16,0 0 0,0 0 0,0 0 0,0 0 0,0 0 16,-11 7 0,11-7 0,0 0 0,0 0 15,0 0 0,0 0 0,0 0 0,0 0 16,0 0 0,0 0 0,0 0 0,0 0 15,0 0 0,-8 5 0,8-5 0,0 0 16,0 0 0,0 0 0,0 0 0,0 0 0,0 0 16,0 0 0,0 0 0,0 0 15,0 0 0,0 0 0,0 0 0,0 0 0,0 0 16,0 0 0,0 0 0,0 0 16,0 0 0,0 0 0,0 0 0,-9 7 15,9-7 0,0 0 0,0 0 0,0 0 0,0 0 16,0 0 0,0 0 0,0 0 0,-9 4 15,9-4 0,0 0 0,0 0 16,0 0 0,0 0 0,0 0 0,0 0 0,0 0 16,0 0 0,0 0 0,0 0 15,0 0 0,-6 4 0,6-4 0,0 0 0,0 0 16,0 0 0,0 0 0,0 0 0,0 0 16,0 0 0,0 0 0,0 0 0,0 0 15,0 0 0,0 0 0,0 0 0,0 0 0,0 0 16,0 0 0,0 0 0,0 0 0,0 0 15,0 0 0,0 0 0,0 0 0,-6 6 16,6-6 0,0 0 0,0 0 0,0 0 16,0 0 0,0 0 0,0 0 0,0 0 15,0 0 0,0 0 0,0 0 0,0 0 16,0 0 0,0 0 0,0 0 0,0 0 16,0 0 0,0 0 0,0 0 0,0 0 15</inkml:trace>
  <inkml:trace contextRef="#ctx0" brushRef="#br0">12330 565 0,'0'0'0,"0"0"0,0 0 0,0 0 16,0 0 0,0 0 0,6-8 0,-6 8 16,0 0 0,0 0 0,0 0 0,0 0 15,0 0 0,0 0 0,0 0 0,0 0 16,0 0 0,0 0 0,0 0 0,0 0 16,4-6 0,-4 6 0,0 0 0,0 0 15,0 0 0,0 0 0,0 0 0,0 0 0,0 0 16,0 0 0,0 0 0,0 0 0,0 0 15,0 0 0,0 0 0,0 0 0,0 0 16,0 0 0,4-8 0,-4 8 0,0 0 16,0 0 0,0 0 0,0 0 0,0 0 15,0 0 0,0 0 0,0 0 0,0 0 16,0 0 0,0 0 0,0 0 0,0 0 16,0 0 0,0 0 0,0 0 0,0 0 15,0 0 0,0 0 0,0 0 0,0 0 0,0 0 16,0 0 0,0 0 0,0 0 0,3-9 15,-3 9 0,0 0 0,0 0 16,0 0 0,0 0 0,0 0 0,0 0 0,0 0 16,0 0 0,0 0 0,0 0 15,0 0 0,0 0 0,0 0 0,0 0 16,0 0 0,0 0 0,0 0 0,0 0 16,0-11 0,0 11 0,0 0 0,0 0 0,0 0 15,0 0 0,0 0 0,0 0 0,0 0 16,0 0 0,0 0 0,0 0 0,0 0 15,0 0 0,0 0 0,0 0 0,0 0 16,0 0 0,0 0 0,0 0 0,0 0 16,0 0 0,0 0 0,0 0 0,0 0 15,0 0 0,0 0 0,0 0 0,0 0 0,0 0 16,0 0 0</inkml:trace>
  <inkml:trace contextRef="#ctx0" brushRef="#br0">12436 485 0,'0'0'0,"0"0"0,0 0 16,0 0 0,0 0 0,0 0 0,0 0 15,9-4 0,-9 4 0,0 0 0,0 0 16,0 0 0,0 0 0,0 0 0,0 0 16,0 0 0,0 0 0,0 0 0,0 0 15,0 0 0,0 0 0,0 0 0,0 0 16,0 0 0,0 0 0,0 0 0,0 0 16,0 0 0,0 0 0,8-4 0,-8 4 15,0 0 0,0 0 0,0 0 0,0 0 16,0 0 0,0 0 0,0 0 0,0 0 15,0 0 0,0 0 0,0 0 0,0 0 0,0 0 16,0 0 0,0 0 0,0 0 16,0 0 0,0 0 0,0 0 0,0 0 15,0 0 0,0 0 0,0 0 0,0 0 0,0 0 16,0 0 0,0 0 0,0 0 16,0 0 0,0 0 0,0 0 0,0 0 0,0 0 15,0 0 0,0 0 0,0 0 0,0 0 16,0 0 0,0 0 0,0 0 0,0 0 15,0 0 0,0 0 0,10-7 0,-10 7 0,0 0 16,0 0 0,0 0 0,0 0 16,0 0 0,0 0 0,11-6 0,-11 6 0,0 0 15,0 0 0,11-1 0,-11 1 0,0 0 16,0 0 0,0 0 0,15-3 16,-15 3 0,0 0 0,0 0 0,0 0 0,0 0 15,0 0 0,0 0 0,0 0 0,0 0 16,0 0 0,0 0 0,0 0 15,0 0 0,0 0 0,0 0 0,0 0 0,-17 27 16,6-23 0,11-4 0,-19 10 0,8-5 16,11-5 0,-18 8 0,9-4 0,9-4 15,-18 4 0,18-4 0,-16 4 0,16-4 16,0 0 0,-19 0 0,19 0 0,0 0 16,0 0 0,0 0 0,0 0 0,-15-8 0,15 8 15,0 0 0,0 0 0,4-19 0,-4 19 16,11-16 0,-1 10 0,1-7 0,3 1 15,-5 2 0,0 0 0,5-1 0,-1 1 16,4-1 0,-4 3 0,-2 2 0,1-2 16,-3 4 0,0 2 0,1-4 0,-10 6 15,15-4 0,-6-1 0,-9 5 0,18-4 16,-18 4 0,0 0 0,21 2 0,-21-2 16,16 9 0,-6-1 0,-4-2 0,5 6 15,-2 2 0,1 1 0,-3 1 0,-3 3 16,-2-1 0,0 1 0,-2 0 0,0 1 0,0-2 15,-2 1 0,-2 1 0,-3-1 0,3 0 16,-2-1 0,-3-2 0,5 3 16,-7-4 0,1 1 0,-1-2 0,0-1 0,-3 1 15,-2-2 0,0 0 0,3-1 0,-6-1 16,6-1 0,-1-4 0,0 2 0,2-3 16,12-4 0,-17 6 0,17-6 0,-21 0 15,21 0 0,-16 0 0,16 0 0,0 0 0,-18-6 16,18 6 0,-11-6 0,11 6 0,0 0 15,-8-10 0,8 10 0,-2-11 0,2 11 16,0 0 0,0-12 0,0 12 0,8-15 16,-4 7 0,3 2 0,-1 0 0,1 0 15,7-7 0,-3 4 0,-2 4 0,3-3 16,-3 4 0,5-1 0,-5 2 0,-9 3 16,23-2 0,-12 2 0,-11 0 0,34 0 15,-18 2 0,-16-2 0,23 6 0,-14-3 16,2 4 0,-2-3 0,-9-4 0,19 12 15,-6-1 0,-1-3 0,1 1 0,-1 0 16,-3-1 0,-2-2 0,-1 0 0,-6-6 16,13 13 0,-9-6 0,-4-7 0,11 10 15,-11-10 0,12 8 0,-12-8 0,7 8 0,-7-8 16,6 6 0,-6-6 0,0 0 0,9 6 16,-9-6 0,0 0 0,0 0 0,10 9 15,-10-9 0,0 0 0,0 0 0,0 0 16,0 0 0,9 6 0,-9-6 0,0 0 15,0 0 0</inkml:trace>
  <inkml:trace contextRef="#ctx0" brushRef="#br0">13414 275 0,'0'0'16,"0"0"0,0 0 0,0 0 16,0 0 0,0 0 0,0 0 0,0 0 0,0 0 15,0 0 0,0 0 0,0 0 0,9-2 16,-9 2 0,0 0 0,0 0 0,0 0 16,0 0 0,0 0 0,0 0 0,0 0 0,0 0 15,0 0 0,0 0 0,0 0 0,0 0 16</inkml:trace>
  <inkml:trace contextRef="#ctx0" brushRef="#br0">13345 240 0,'0'0'0,"5"-5"0,-5 5 0,0 0 16,7-9 0,-7 9 0,5-6 0,-5 6 0,0 0 15,4-7 0,-4 7 0,0 0 0,0 0 16,4-9 0,-4 9 0,0 0 0,0 0 15,0 0 0,0 0 0,0 0 0,0 0 16,0 0 0,0 0 0,0 0 0,0 0 16,-29 24 0,3-1 0,2 3 0,1 3 15,-4 0 0,-1 2 0,5-1 0,3-1 16,2 0 0,2-4 0,4-3 0,1-1 16,7-7 0,-2 5 0,2-4 0,4 5 0,2-1 15,3-2 0,2 2 0,0-2 0,-1 1 16,6-4 0,-3 3 0,2-3 0,-1 3 15,1-6 0,0 2 0,1 2 0,-1-3 16,-2-3 0,1-2 0,-1 2 0,-3-3 16,-6-6 0,14 10 0,-7-4 0,-7-6 15,11 10 0,-11-10 0,9 5 0</inkml:trace>
  <inkml:trace contextRef="#ctx0" brushRef="#br0">13633 374 0,'0'-2'0,"0"2"16,0 0 0,2-8 0,-2 8 0,0 0 0,0 0 16,0 0 0,0 0 0,0 0 0,0 0 15,0 40 0,-2-19 0,-2 9 16,-2 4 0,4-1 0,-7 0 0,0-1 0,5 0 16,-6-2 0,8-5 0,-5-5 0,3-1 15,0 2 0,-1-3 0,5 0 0,-5-6 16,0 3 0,1 2 0,0-5 0,4-12 15,-3 20 0,-1-11 0,4-9 0,-5 12 16,5-12 0,-3 10 0,3-10 0,0 0 16,0 11 0,0-11 0,0 0 0,0 0 15,0 0 0,0 0 0,0 0 0,0 0 0,0 0 16,0 0 0,15-39 0,-9 19 0,1 3 16,0-2 0,2 0 0,0 1 0,3-9 15,1 3 0,-4 4 0,1 3 0,-1-2 16,0 3 0,3-3 0,-4 3 0,3-1 15,2 3 0,-5-2 0,1 3 0,0-2 0,1 3 16,-4 2 0,1 2 0,0 0 16,-2 2 0,-5 6 0,11-13 0,-9 10 15,-2 3 0,7-9 0,-7 9 0,7-7 16,-7 7 0,0 0 0,0 0 0,12-4 16,-12 4 0,0 0 0,0 0 0,0 0 15,17 11 0,-17-11 0,10 10 0,-6-4 0,1 1 16,-3 1 0,3-2 0,-5-6 0,6 16 15,-6-9 0,0 1 0,0-8 0,0 16 16,-2-7 0,-2-1 0,4-8 0,-12 14 16,6-5 0,-6 0 0,-6 2 0,4 0 15,1-6 0,-4 4 0,4-3 0,1-2 16,1-3 0,11-1 0,-15 7 0,15-7 16,0 0 0,-21 2 0,21-2 0,-9 2 0,9-2 15,0 0 0,0 0 0,-17 0 0,17 0 16,0 0 0,0 0 0,0 0 0,0 0 15,0 0 0,0 0 0,-17 0 0,17 0 16,0 0 0,0 0 0,0 0 0,0 0 16,0 0 0,0 0 0,0 0 0,0 0 15,0 0 0,0 0 0,-15 4 0,15-4 16,0 0 0,0 0 0,0 0 0,0 0 16,7 17 0,-7-17 0,12 14 0,-7-5 15,-5-9 0,11 13 0,-7-6 0,4-2 16,-4 4 0,5-1 0,-3 1 0,4-3 0,-3 1 15,4 6 0,0-5 0,-1-1 0,-1 1 16,-3-4 0,-6-4 0,17 9 0,-11-5 16,-6-4 0,14 3 0,-14-3 0</inkml:trace>
  <inkml:trace contextRef="#ctx0" brushRef="#br0">14086 382 0,'0'0'0,"0"0"0,0 0 0,0 0 16,0 0 0,0-8 0,0 8 0,0 0 15,0 0 0,0 0 0,0 0 0,0 0 0,0 0 16,0 0 0,0 0 0,0 0 0,0 0 16,0 0 0,0 0 0,0 0 15,0 0 0,0 0 0,0 0 0,0 0 0,-13 33 16,6-25 0,3 7 0,-4-2 0,4 4 16,-3 0 0,1-1 0,1 2 0,0-1 15,-2 0 0,5-1 0,-2 1 0,1-1 16,1-4 0,0 1 0,2-1 0,-2-2 15,2-10 0,0 17 0,0-7 0,0-10 0,-2 12 16,2-12 0,0 11 0,0-11 16,0 0 0,2 11 0,-2-11 0,0 0 15,0 0 0,2 11 0,-2-11 0,0 0 16,15 4 0,-15-4 0,0 0 0,30-4 16,-30 4 0,21-4 0,-21 4 0,21-7 0,-10 7 15,4-3 0,2-3 0,-17 6 0,21-9 16,-13 5 0,-8 4 0,17-8 15,-10 4 0,-7 4 0,15-9 0,-15 9 0,12-8 16,-12 8 0,11-6 0,-4-1 0,-7 7 16,8-12 0,0 9 0,-3-4 0,1 1 15,-6 6 0,9-12 0,-7 5 0,1-1 16,-3 8 0,9-13 0,-4 6 0,-1 1 16,-2-3 0,0 1 0,-2 8 0,8-12 0,-6 3 15,-2 9 0,5-13 0,-3 6 0,-2 7 16,2-12 0,-2 4 0,0 8 0,5-11 15,-5 11 0,2-8 0,-2 8 0,2-8 16,-2 8 0,2-10 0,-2 10 0,0 0 16,0-10 0,0 10 0,0 0 0,0 0 15,2-13 0,-2 13 0,0 0 0,3-8 16,-3 8 0,0 0 0,0-9 0,0 9 16,0 0 0,0 0 0,0-10 0,0 10 15,0 0 0,0 0 0,2-8 0,-2 8 16,0 0 0,0 0 0,0-10 0,0 10 0,0 0 15,0 0 0,0 0 0,0 0 0,3-10 16,-3 10 0,0 0 0,0 0 0,0 0 16,0 0 0,0 0 0,0 0 0,0 0 15,0-11 0,0 11 0,0 0 0,0 0 16,0 0 0,0 0 0,0 0 0,0 0 16,0 0 0,0 0 0,0 0 0,0 0 15,0 0 0,-12 26 0,5-9 0,3-2 0,-5 4 16,4-3 0,-4 2 0,2 1 0,-2-1 15,4 0 0,-8 10 0,4-6 0,1-4 16,-1-1 0,5 2 0,-5-5 0,5 4 16,-4-5 0,2 1 0,1 3 15,1-5 0,-1-1 0,1-2 0,1 0 0,3-9 16,-5 13 0,3-4 0,2-9 0,-2 12 16,2-12 0,-5 13 0,5-13 0,-2 8 15,2-8 0,-2 11 0,2-11 0,0 0 16,-4 12 0,4-12 0,-3 10 0,3-10 15,0 0 0,-5 18 0,5-18 0,-4 13 0,4-7 16,0-6 0,0 0 0,0 0 16</inkml:trace>
  <inkml:trace contextRef="#ctx0" brushRef="#br0">14326 693 0,'0'0'0,"0"0"16,0 0 0,0 0 0,0 0 16,0 0 0,0 0 0,0 0 0,0 0 0,7-9 15,-7 9 0,0 0 0,0 0 0,0 0 16,0 0 0,0 0 0,0 0 0,0 0 15,0 0 0,0 0 0,0 0 0,0 0 16,0 0 0,0 0 0,0 0 0,0 0 16,0 0 0,0 0 0,0 0 0,0 0 15,0 0 0,0 0 0,0 0 0,0 0 16,0 0 0,12-4 0,-12 4 0,0 0 0,0 0 16,0 0 0,0 0 0,31 11 0,-31-11 15,12 3 0,-12-3 0,12 11 0,-8-3 16,-4-8 0,4 14 0,-1-5 0,-3 1 15,2 0 0,-4 4 0,-1 3 0,-1-2 16,-4 1 0,6-5 0,-7 6 0,3-4 0,-3 1 16,1-3 0,2-2 0,1-2 15,1 1 0,4-8 0,-7 10 0,7-10 16,-7 8 0,7-8 0,0 0 0,-5 11 16,5-11 0,0 0 0,0 0 0,0 0 15,-2 7 0,2-7 0,0 0 0,0 0 0,0 0 16,0 0 0,0 0 0,25 0 15,-25 0 0,0 0 0,32-5 0,-32 5 0,19-6 16,-19 6 0,20-4 0,-11 1 0,-9 3 16,18-4 0,-18 4 0,0 0 0,0 0 15,30-4 0,-30 4 0,0 0 0,21-8 16,-21 8 0,11-10 0</inkml:trace>
  <inkml:trace contextRef="#ctx0" brushRef="#br0">14527 271 0,'0'-2'0,"0"2"16,0 0 0,-4-10 0,4 10 0,0 0 15,0 0 0,-4-8 0,4 8 0,0 0 16,0 0 0,0 0 0,-2-9 0,2 9 16,0 0 0,0 0 0,0 0 0,0 0 15,0 0 0,-4-7 0,4 7 0,0 0 16,0 0 0,0 0 0,0 0 0,0 0 0,0 0 15,-2-9 0,2 9 0,0 0 0,0 0 16,0 0 0,0 0 0,0 0 16,0 0 0,0 0 0,0 0 0,0 0 0,0 0 15,-3-10 0,3 10 0,0 0 0,0 0 16,0 0 0,0 0 0,0 0 0,0 0 16,0 0 0,0 0 0,0 0 0,0 0 15,0 0 0,0 0 0,0 0 0,0 0 16,0 0 0,0 0 0,0 0 0,0 0 15,0 0 0,0 0 0,0 0 0,0 0 16,0 0 0,0 0 0,0 0 0,0 0 16,0 0 0,0 0 0,-2-9 0,2 9 15,0 0 0,0 0 0,0 0 0,0 0 16,0 0 0,0 0 0,0 0 0,0 0 0,0 0 16,0 0 0,0 0 0,0 0 0,0 0 15,0 0 0,0 0 0,28 17 0,-15-5 16,3-1 0,-2 1 0,2 4 0,7 7 15,-3-1 0,5 3 0,-2 0 0,-3 0 16,3 1 0,-2 0 0,-5 4 0,-7-6 16,5 5 0,-2-1 0,-6-7 0,1 2 15,-3-4 0,3 9 0,-3-7 0,2 0 16,-8-3 0,4-2 0,-4 1 0,-2-6 16,2 2 0,0 3 0,-5 4 0,1-6 15,-1-1 0,-1 2 0,-3 0 0,3 1 0,-2-3 16,-1 1 0,2 2 0,0-5 15,-3 1 0,1-1 0,1-3 0,4 0 0,1-2 16,5-6 0,-11 11 0,7-6 0,4-5 16,-10 9 0,10-9 0,0 0 0,-9 8 15,9-8 0,0 0 0,-9 8 0,9-8 16,0 0 0,0 0 0,-7 8 0,7-8 16,0 0 0,0 0 0,0 0 0,0 0 0,-9 6 15,9-6 0,0 0 0,0 0 0,0 0 16,0 0 0,0 0 0,0 0 0,0 0 15,0 0 0,0 0 0,0 0 0,0 0 16,0 0 0,-16-26 0</inkml:trace>
  <inkml:trace contextRef="#ctx0" brushRef="#br0">15035 351 0,'0'0'15,"0"0"0,0 0 0,0 0 16,0 0 0,0 0 0,5-6 0,-5 6 0,0 0 16,0 0 0,0 0 0,0 0 0,0 0 15,0 0 0,0 0 0,0 0 0,0 0 16,0 0 0,7-6 0,-7 6 0,0 0 15,0 0 0,0 0 0,0 0 0,0 0 16,0 0 0,0 0 0,0 0 0,0 0 16,0 0 0,0 0 0,0 0 0,0 0 15,0 0 0,0 0 0,0 0 0,0 0 16,0 0 0,5-7 0,-5 7 0,0 0 16,0 0 0,0 0 0,0 0 0,0 0 15,0 0 0,0 0 0,0 0 0,0 0 16,0 0 0,0 0 0,0 0 0,0 0 0,0 0 15,0 0 0,0 0 0,0 0 0,0 0 16,0 0 0,0 0 0,0 0 0,0 0 16,0 0 0,0 0 0,0 0 15,0 0 0,0 0 0,0 0 0,0 0 0,0 0 16,0 0 0,0 0 0,0 0 0,0 0 16,0 0 0,0 0 0,4 32 0,-4-22 15,-2 6 0,0 5 0,2-2 0,0 1 0,0 0 16,0-1 0,0-1 0,0 3 0,0-2 15,2-1 0,-4-2 0,2 1 16,2-3 0,-2-14 0,2 22 0,-2-13 0,0-1 16,0-8 0,0 0 0,0 21 15,0-21 0,2 10 0,-2-10 0,2 9 0,-2-9 16,0 0 0,0 11 0,0-11 0,0 0 16,5 11 0,-5-11 0,0 0 0,0 0 15,0 0 0,2 10 0,-2-10 0,0 0 16,0 0 0,0 0 0,0 0 0,0 0 15,0 0 0,0 0 0,0 0 0,0 0 0,0 0 16,0 0 0,0 0 0,0 0 16,0 0 0,19-21 0,-15 12 0,1-2 15,-1 3 0,6-8 0,-1-1 0,2-1 0,5-9 16,-3 0 0,-1-2 0,2 8 0,-6 3 16,2 0 0,1 3 0,-2-1 0,3 2 15,-5-3 0,4 5 0,-7-1 0,4 3 16,-4-2 0,1 4 0,-1 2 0,-4 6 15,7-15 0,-5 9 0,-2 6 0,8-8 0,-8 8 16,2-9 0,-2 9 0,0 0 16,6-7 0,-6 7 0,0 0 0,3-7 0,-3 7 15,0 0 0,0 0 0,0 0 16,4-10 0,-4 10 0,0 0 0,0 0 16,0 0 0,0 0 0,0 0 0,2-6 0,-2 6 15,0 0 0,0 0 0,0 0 0,0 0 16,0 0 0,0 0 0,0 0 0,0 0 15,0 0 0</inkml:trace>
  <inkml:trace contextRef="#ctx0" brushRef="#br0">15318 699 0,'0'0'0,"0"0"0,0 0 0,0 0 0,0 0 16,0 0 0,0 0 0,0 0 0,0 0 15,0 0 0,0 0 0,0 0 0,0 0 16,0 0 0,0 0 0,0 0 0,0 0 15,0 0 0,0 0 0,0 0 0,41-17 16,-41 17 0,20-2 0,-20 2 0,19 0 16,-19 0 0,21 5 0,-21-5 0,18 8 15,-12-5 0,-6-3 0,14 10 0,-7-3 16,-3 2 0,-1-2 0,-3-7 0,2 17 16,-2-10 0,0-7 0,-7 21 0,1-6 15,-3 0 0,-1-1 0,1 0 0,0 3 0,3-7 16,-4 1 0,3-4 0,3 0 0,4-7 15,-9 12 0,9-12 0,-10 10 0,10-10 16,-4 6 0,4-6 0,0 0 0,-7 10 16,7-10 0,0 0 0,0 0 0,0 0 15,-2 9 0,2-9 0,0 0 0,0 0 16,0 0 0,0 0 0,0 0 0,23 6 16,-23-6 0,0 0 0,36-6 0,-16 4 15,1-1 0,2 2 0,0-3 0,-3 1 16,1 2 0,0-2 0,-1 1 0,0 0 15,1-2 0,-1 2 0,1 0 0,-2-3 16,-2 4 0,0-3 0,-17 4 0,22-4 16,-22 4 0,18 0 0,-18 0 0,14-4 0,-14 4 15,0 0 0,21-2 0,-21 2 0,0 0 16,14-5 0,-14 5 0,0 0 0,0 0 16,0 0 0,13-2 0,-13 2 0,0 0 15,0 0 0,0 0 0,0 0 0,0 0 16,0 0 0,0 0 0,0 0 0,0 0 15,0 0 0,0 0 0,21-8 0</inkml:trace>
  <inkml:trace contextRef="#ctx0" brushRef="#br0">6314 2140 0,'-2'-13'15,"2"13"0,-6-8 0,6 8 0,-5-9 0,5 9 16,-7-8 0,7 8 0,-3-6 0,3 6 15,-9-6 0,9 6 0,-6-6 0,6 6 16,-5-7 0,5 7 0,-5-4 0,5 4 16,0 0 0,-7-8 0,7 8 0,0 0 15,-4-2 0,4 2 0,0 0 16,-7-7 0,7 7 0,0 0 0,0 0 16,0 0 0,0 0 0,0 0 0,-8-5 15,8 5 0,0 0 0,0 0 0,0 0 16,0 0 0,0 0 0,0 0 0,0 0 15,0 0 0,0 0 0,29-7 0,-11 7 0,3-1 16,-1 2 0,3-2 0,11 1 16,-7 3 0,-1 0 0,-6-1 0,0-1 0,-1 2 15,-6 1 0,-1 0 0</inkml:trace>
  <inkml:trace contextRef="#ctx0" brushRef="#br0">6289 2263 0,'0'0'0,"0"0"16,0 0 0,0 0 0,0 0 0,0 0 0,0 0 15,0 0 0,0 0 0,0 0 16,0 0 0,46-7 0,-12 1 0,3 2 0,-3-2 16,4 1 0,-4 2 0</inkml:trace>
  <inkml:trace contextRef="#ctx0" brushRef="#br0">8703 481 0,'0'0'15,"0"0"0,0 0 0,2-11 0,-2 11 0,0 0 16,0 0 0,0 0 0,0 0 16,2-7 0,-2 7 0,0 0 0,0 0 0,0 0 15,0 0 0,0 0 0,2-9 0,-2 9 16,0 0 0,0 0 0,0 0 0,0 0 16,0 0 0,0 0 0,2-11 0,-2 11 15,0 0 0,0 0 0,0 0 0,0 0 16,0 0 0,0 0 0,0 0 0,0 0 0,5-5 15,-5 5 0,0 0 0,0 0 0,0 0 16,0 0 0,0 0 0,0 0 0,0 0 16,0 0 0,0 0 0,0 0 0,0 0 15,0 0 0,0 0 0,0 0 0,0 0 16,0 0 0,0 0 0,0 0 16,0 0 0,0 0 0,0 0 0,-13 22 0,13-22 15,0 0 0,0 0 0,-4 10 0,4-10 16,0 0 0,0 0 0,0 0 0,-4 9 15,4-9 0,0 0 0,0 0 0,0 0 16,0 0 0,-2 6 0,2-6 0,0 0 16,0 0 0,0 0 0,0 0 0,0 0 15,0 0 0,0 0 0,0 0 0,0 0 16,0 0 0,0 0 0,0 0 0,0 0 16,0 0 0,0 0 0,0 0 0,0 0 0,0 0 15,0 0 0,0 0 0,0 0 0,0 0 16,0 0 0,0 0 0,0-27 0,0 27 15,0 0 0,0 0 0,2-11 0,-2 11 16,0 0 0,0 0 0,0 0 0,2-9 16,-2 9 0,0 0 0,0 0 0,0 0 15,0-8 0,0 8 0,0 0 0,0 0 16,0 0 0,0 0 0,0 0 0,0 0 16,2-11 0,-2 11 0,0 0 0,0 0 15,0 0 0,0 0 0,0 0 0,0 0 16,0 0 0,0 0 0,0 0 0,0 0 0,0 0 15,0 0 0,0 0 0,-13 24 0,11-15 16,-2-1 0,-1 0 0,1 1 16,-2 1 0,2-2 0,2 3 0,-5 5 0,3-6 15,-1 3 0,3-5 0,-1 2 0,1-4 16,-3 3 0,5-9 0,-4 13 0,2-6 16,2-7 0,-5 12 0,5-12 0,-2 9 15,2-9 0,-2 6 0,2-6 0,0 0 16,-5 9 0,5-9 0,0 0 0,0 0 0,0 0 15,-2 9 0,2-9 0,0 0 0,0 0 16,0 0 0,0 0 0,0 0 16,0 0 0,0 0 0,0 0 0,0 0 0,0 0 15,0 0 0,0 0 0,0 0 0,0 0 16,0 0 0,-7-27 0,7 17 0,0 2 16,0-3 0,0 2 0,0-2 0,0 1 15,0 1 0,2-1 0,-2 0 0,2 1 16,-2 0 0,0 9 0,3-17 0,-3 9 15,0 0 0,0 8 0,2-14 0,-2 5 16,0 9 0,3-12 0,-3 12 0,2-10 16,-2 10 0,0-9 0,0 9 0,0 0 0,2-10 15,-2 10 0,0 0 0,0 0 16,0-9 0,0 9 0,0 0 0,0 0 0,0 0 16,0 0 0,0 0 0,0 0 0,0 0 15,0 0 0,0 0 0,0 0 0,0 0 16,0 0 0,0 0 0,-9 31 0,6-23 15,-4 9 0,3-2 0,-3 1 0,3 0 16,-4 0 0,6 1 0,-5 0 0,1 0 16,1-1 0,1 0 0,-4 1 0,4-2 15,0-2 0,-1-2 0,1 1 0,2-4 16,-3 1 0,5-9 0,-8 18 0,6-14 16,2-4 0,-2 16 0,2-16 0,-4 11 15,4-11 0,-3 10 0,3-10 0,0 0 0,-2 8 16,2-8 0,0 0 0,0 0 0,-4 12 15,4-12 0,0 0 0,0 0 0,-2 6 16,2-6 0,0 0 0,0 0 0,0 0 16,0 0 0,0 0 0,0 0 0,0 0 15,0 0 0,0 0 0,0 0 0,0 0 16,0 0 0,0 0 0,0 0 0,0 0 16,0 0 0</inkml:trace>
  <inkml:trace contextRef="#ctx0" brushRef="#br0">7245 1992 0,'0'0'0,"0"0"0,0 0 0,0 0 0,0 0 15,0 0 0,0 0 0,0 0 0,0 0 16,0 0 0,0 0 0,0 0 16,0 0 0,0 0 0,0 0 0,0 0 0,0 0 15,0 0 0,0 0 0,2-9 0,-2 9 16,0 0 0,0 0 0,0 0 16,0 0 0,0 0 0,0 0 0,0 0 15,0 0 0,0 0 0,0 0 0,4-8 16,-4 8 0,0 0 0,0 0 0,6-6 0,-6 6 15,9-5 0,-9 5 0,20-7 0,-4 0 16,0 1 0,2 2 0,-2-3 0,-2 3 16,-2 3 0,-4-3 0,-8 4 0,18-5 15,-18 5 0,14 0 0,-14 0 0,0 0 16,0 0 0,21 2 0,-21-2 0,11 4 16,-11-4 0,7 4 0,-7-4 0,0 0 15,4 12 0,-4-12 0,0 0 0,-2 20 16,2-20 0,-7 12 0,5-2 0,2-10 15,-9 12 0,7-3 0,2-9 0,-10 12 16,10-12 0,-6 6 0,6-6 0,-2 8 16,2-8 0,0 0 0,0 0 0,-3 11 15,3-11 0,0 0 0,0 0 0,0 0 0,0 0 16,0 0 0,11 10 0,-11-10 0,15 1 16,-7 2 0,-8-3 0,21 4 0,-12-2 15,-9-2 0,19 4 0,-10-2 0,-9-2 16,15 6 0,-7 0 0,-8-6 0,13 13 15,-11-7 0,-2-6 0,7 16 0,-7-7 0,2-1 16,-2 8 0,-4-1 0,1-5 16,-1 0 0,0-1 0,-1-1 0,-3 0 15,4 0 0,-5-1 0,-2 5 0,-1-4 0,3-3 16,-2 4 0,1-5 0,10-4 16,-15 7 0,15-7 0,-19 4 0,19-4 0,-17 0 15,17 0 0,-17-3 0,17 3 16,0 0 0,-21-1 0,21 1 0,0 0 15,-15 0 0,15 0 0,-11-4 0,11 4 0,0 0 16,-12-5 0,12 5 0,0 0 0,0 0 16,0 0 0,-13-2 0,13 2 0,0 0 15,0 0 0,-7-6 0,7 6 0,0 0 16,0 0 0,0 0 0,0 0 0,0 0 16,0 0 0,-12-4 0,12 4 0,0 0 0,0 0 15,0 0 0,0 0 0,0 0 0,0 0 16,0 0 0,0 0 0,0 0 0,0 0 15,0 0 0,0 0 0</inkml:trace>
  <inkml:trace contextRef="#ctx0" brushRef="#br0">7769 1928 0,'2'-9'0,"-2"9"0,3-10 16,-3 10 0,5-14 0,-3 8 0,-2 6 16,7-16 0,-3 11 0,-4-3 0,5-1 15,-1 2 0,-2-2 0,-2 9 0,8-14 16,-6 6 0,0 1 0,3-1 0,-5 8 15,4-10 0,-4 10 0,5-10 0,-5 10 16,4-9 0,-4 9 0,0 0 0,4-8 16,-4 8 0,0 0 0,4-8 0,-4 8 15,0 0 0,0 0 0,0 0 0,0 0 16,0 0 0,0 0 0,0 0 0,0 0 0,0 0 16,11 29 0,-9-9 0,-2 11 0,-2 0 15,-3 0 0,3-1 0,-2 3 0,-2-3 16,2 4 0,-3-4 0,3 2 0,-3-8 15,5-1 0,-4-2 0,2 7 0,-3-5 16,5-3 0,-2-3 0,-1-3 0,3-1 16,-2-4 0,1 2 0,0-5 0,3-6 15,-4 17 0,2-12 0,2-5 0,-5 11 0,5-11 16,0 9 0,0-9 0,0 0 16,-2 8 0,2-8 0,0 0 0,0 0 15,0 0 0,0 0 0,0 0 0,0 0 0,0 0 16,0 0 0,0-33 0,0 23 0,2-1 15,3-3 0,-1-3 0,1 5 0,0-7 16,-1 5 0,3-3 0,-3 3 0,3-2 16,1 2 0,-2-3 0,3 1 0,-2 2 15,3-1 0,-4-2 0,5 3 0,1 1 16,-1-1 0,0-1 0,-1 3 0,-3 4 16,2-1 0,-3 4 0,-1-3 0,2-1 0,0 4 15,-3-2 0,3 3 0,-3-2 0,6-1 16,-10 7 0,7-8 0,-3 7 0,-4 1 15,9-7 0,-9 7 0,8-6 0,-8 6 16,0 0 0,6-6 0,-6 6 0,0 0 16,0 0 0,11-4 0,-11 4 0,0 0 15,0 0 0,0 0 0,0 0 0,0 0 16,0 0 0,12 16 0,-12-16 0,-3 11 16,3-11 0,-4 14 0,-1-8 0,5-6 15,-9 12 0,5-7 0,4-5 0,-12 14 16,3-9 0,9-5 0,-17 11 0,9-5 0,-1-3 15,9-3 0,-21 9 0,12-6 16,9-3 0,-20 8 0,20-8 0,-18 4 16,8-2 0,10-2 0,-20 5 0,20-5 0,-14 2 15,14-2 0,0 0 0,-16 0 0,16 0 16,0 0 0,0 0 0,-16 5 0,16-5 16,0 0 0,0 0 0,0 0 0,0 0 15,0 0 0,-13 3 0,13-3 0,0 0 16,0 0 0,0 0 0,0 0 0,0 0 0,0 0 15,0 0 0,0 0 0,0 0 0,0 0 16,0 0 0,-11 2 0,11-2 0,0 0 16,0 0 0,0 0 0,0 0 0,0 0 15,0 0 0,0 0 0,0 0 0,0 0 16,0 0 0,15 21 0,-15-21 0,13 9 16,-5 0 0,3 3 0,0 0 0,1 1 15,-3 1 0,2 1 0,3-3 0,-3 2 16,-1 0 0,1 1 0,-2-1 0,3-1 15,-5-4 0,1 0 0,-1 2 0,-1-5 16,-6-6 0,8 14 0,-1-10 0,-7-4 16,7 12 0,-7-12 0,6 8 0,-6-8 15,8 9 0,-8-9 0,0 0 0,6 6 0,-6-6 16,0 0 0,0 0 0,7 9 0,-7-9 16,0 0 0,0 0 0,0 0 0,7 8 15,-7-8 0,0 0 0,0 0 0,0 0 16,0 0 0,7 8 0,-7-8 0,0 0 15,0 0 0,0 0 0,0 0 0,0 0 16,0 0 0,0 0 0,0 0 0,0 0 16,0 0 0,0 0 0,0 0 0,0 0 15,0 0 0</inkml:trace>
  <inkml:trace contextRef="#ctx0" brushRef="#br0">8378 1983 0,'0'0'0,"0"0"0,0 0 0,0 0 0,0 0 15,0 0 0,0 0 0,17-20 0,-17 20 16,6-9 0,-1 1 0,-5 8 0,9-13 15,-3 8 0,-6 5 0,10-15 0,-8 11 16,-2 4 0,7-8 0,-7 8 0,0 0 16,4-11 0,-4 11 0,0 0 0,0 0 15,7-8 0,-7 8 0,0 0 0,0 0 16,0 0 0,0 0 0,0 0 0,0 42 0,-5-25 16,3 3 0,0-2 0,0 2 0,0-2 15,-3 2 0,7-2 0,-4 0 0,4 1 16,3-4 0,-1-2 0,-2 2 0,8 2 15,-5-5 0,1-2 0,3-2 0,-2-2 16,0 1 0,11 1 0,-4-6 0,0 2 16,-14-4 0,20 0 0,-20 0 0,20-6 15,-10-1 0,3-5 0,4 0 0,-4-2 16,-1-3 0,-3-1 0,2 2 0,-4-5 16,0 3 0,-2 1 0,-1 0 0,0-1 15,1-1 0,-3 5 0,2 0 0,0 2 16,-2 1 0,-2 1 0,0 2 0,0-1 0,0 9 15,4-16 0,-4 10 0,0 6 16,0-13 0,0 13 0,0-11 0,0 11 0,0 0 16,2-7 0,-2 7 0,0 0 0,0 0 15,0 0 0,0 0 0,0 0 0,0 0 16,0 0 0,0 31 0,-2-15 0,2 0 16,-2 1 0,0 0 0,0 3 0,-2-6 15,4 5 0,-2-1 0,0-1 0,2 0 0,0 1 16,0 1 0,0-5 0,0 3 0,2 1 15,-2-2 0,2-4 0,2 1 0,-4-3 16,2 0 0,-2 0 0,0-10 0,4 19 16,-4-11 0,2 3 0,-2-11 0,3 13 15,-3-13 0</inkml:trace>
  <inkml:trace contextRef="#ctx0" brushRef="#br0">8830 2119 0,'0'0'15,"0"0"0,0 0 0,0 0 0,0 0 16,0 0 0,0 0 0,7 30 0,-7-30 16,0 27 0,2-11 0,-2 3 0,0 2 15,2-6 0,-2 5 0,2 0 0,-2-4 16,0 3 0,0 2 0,0-7 0,3 4 0,-3-2 15,2-1 0,-2-15 0,2 17 16</inkml:trace>
  <inkml:trace contextRef="#ctx0" brushRef="#br0">9069 1946 0,'0'0'16,"0"0"0,14-5 0,-14 5 0,0 0 15,0 0 0,23 9 0,-23-9 0,18 11 16,-8-6 0,3 5 0,-2 2 0,1-3 0,-1 3 16,3 1 0,-5-3 0,-2 1 0,2-3 15,0 4 0,0 1 0,0-3 0,-5-2 16,4 0 0,-6 0 0,3 1 0,-5-9 15,6 16 0,-4-10 0,-2-6 0</inkml:trace>
  <inkml:trace contextRef="#ctx0" brushRef="#br0">9338 1944 0,'0'0'16,"0"-11"0,0 11 0,0 0 15,2-8 0,-2 8 0,0 0 0,0 0 0,0 0 16,0 0 0,3-8 0,-3 8 0,0 0 16,0 0 0,0 0 0,0 0 0,0 0 15,0 0 0,0 29 0,0-12 0,-3-1 16,3 0 0,-2 5 0,0-3 0,0 3 16,0-3 0,-3 16 0,1-10 0,-4 5 15,4-1 0,-3-3 0,3 4 0,-3-4 0,-3 6 16,4-11 0,-1-3 0,3-5 0</inkml:trace>
  <inkml:trace contextRef="#ctx0" brushRef="#br0">9669 2051 0,'0'0'0,"0"0"16,11 14 0,-11-14 0,5 16 0,0-7 15,-3-1 0,0 2 0,1 6 0,-1 0 0,0 0 16,0 0 0,-2-1 0,0 1 16,0-2 0,0 3 0,-2 1 0,-2 1 0,4-1 15,0 3 0,-3-5 0,3 5 16,-2-2 0,2-2 0,-4 0 0,1-2 16</inkml:trace>
  <inkml:trace contextRef="#ctx0" brushRef="#br0">10488 2043 0,'0'0'0,"0"0"0,0 0 0,0 0 15,0 0 0,0 0 0,9 1 0,-9-1 16,0 0 0,0 0 0,0 0 0,13 2 16,-3 1 0,1-1 0,10-1 0,13 3 15,5-1 0,4-1 0,1 0 0,1-2 16,-1 2 0,-4-2 0,1 0 0,-1 0 16,-9 2 0,-1-1 0,-8-1 0,-5 0 15,-2 0 0,-15 0 0,23 4 0,-12-4 0,-11 0 16,21 1 0,-21-1 0,0 0 15,0 0 0,0 0 0,17 0 0,-17 0 16,0 0 0,0 0 0,0 0 0,0 0 16</inkml:trace>
  <inkml:trace contextRef="#ctx0" brushRef="#br0">10850 1987 0,'-6'-4'16,"6"4"0,0 0 0,-5-8 0,5 8 15,0 0 0,0 0 0,0 0 0,-4-9 0,4 9 16,0 0 0,0 0 0,0 0 16,0 0 0,0 0 0,0 0 0,0 0 0,0 0 15,0 0 0,-5 22 0,5-11 16,0 6 0,0 1 0,0 0 0,5 16 0,-3-1 16,2 2 0,1-1 0,-1-2 0,4 0 15,1-3 0</inkml:trace>
  <inkml:trace contextRef="#ctx0" brushRef="#br0">12075 1822 0,'0'0'0,"7"-1"0,-7 1 16,0 0 0,0 0 0,0 0 0,0 0 0,0 0 16,0 0 0,0 0 0,0 0 15,0 0 0,0 0 0,0 0 0,0 0 16,0 0 0,0 0 0,-39 14 0,21-10 0,2 1 16,-3-1 0,4-3 0,-4 1 0,4-2 15,15 0 0,-19-2 0,19 2 0,-13-3 16,5-4 0,8 7 0,-8-14 0,8 6 15,0-3 0,4-5 0,0-1 0,2 1 0,3-3 16,2 5 0,3 0 0,-3-1 0,3 1 16,2-1 0,2 3 0,0 2 15,-2-3 0,2 3 0,3 2 0,-2 2 0,0 0 16,0 0 0,-4 1 0,4 3 0,-2 2 16,-4 0 0,-2 2 0,-1 3 15,-1 1 0,4 6 0,-1-2 0,-1 5 0,-2 1 16,-2 2 0,-2 1 0,1 12 0,-6-7 15,0 10 0,-4-4 0,-3-5 0,0 4 16,-2 2 0,-4-5 0,1-3 0,1-4 16,2-6 0,-3 4 0,3-2 0,-2-3 15,-6 0 0,4-1 0,1-3 0,1 0 16,-1-4 0,3 1 0,-2 0 0,2-2 16,9-3 0,-16 3 0,16-3 0,-19 0 0,19 0 15,0 0 0,-20-6 0,20 6 0,-12-6 16,12 6 0,-6-6 0,6 6 0,-5-9 15,5 9 0,0 0 0,-2-11 0,2 11 16,0 0 0,2-13 0,-2 13 0,7-8 16,-7 8 0,12-8 0,-8 4 0,-4 4 15,14-7 0,-14 7 0,12-2 0,-12 2 16,15 0 0,-15 0 0,0 0 0,28 6 16,-20-3 0,11 6 0,-6 0 0,4-1 15,-2 2 0,2 1 0,-4-1 0,1-2 16,-3 3 0,0-3 0,-1-2 0,-3 1 0,-1 0 15,1 0 0,0-2 0,2 2 16,-9-7 0,11 14 0,-3-5 0,-4-1 0,-4-8 16,9 8 0,-9-8 0,9 8 0,-9-8 15,0 0 0</inkml:trace>
  <inkml:trace contextRef="#ctx0" brushRef="#br0">12638 1590 0,'10'-16'0,"-6"5"16,3 3 0,-3-2 0,3 4 0,-5 0 15,-2 6 0,10-6 0,-10 6 0,2-8 16,-2 8 0,0 0 0,0 0 0,7-4 16,-7 4 0,0 0 0,0 0 0,0 0 0,14 19 15,-7-2 0,-1 2 0,-1-1 16,4 12 0,-7-4 0,5 4 0,-4 1 15,1 2 0,-2-2 0,-2-2 0,0-2 0,-2 4 16,0-1 0,0-5 0,-3-4 16,0-1 0,3-1 0,-1 2 0,-1-5 0,0 2 15,1-1 0,1-5 0,0 0 0,0-3 16,0-1 0,2-8 0,0 12 0,0-12 16,-3 11 0,3-11 0,-2 7 0,2-7 15,0 0 0,0 0 0,0 0 0,0 0 16,0 0 0,0 0 0,0 0 0,11-37 0,-6 19 15,1 0 0,8-14 0,-5 6 0,2 0 16,3-2 0,-5 4 0,2 3 16,-1 5 0,-1-1 0,-2 1 0,0 2 0,2-1 15,-2 5 0,2-1 0,-5 2 16,1 0 0,2 3 0,-3 0 0,-4 6 0,11-10 16,-5 3 0,-6 7 0,13-4 0,-13 4 15,11-1 0,-11 1 0,0 0 0,0 0 16,21 7 0,-14-2 0,-7-5 0,9 14 15,-6-6 0,1 3 0,-4-4 0,0 4 16,2-3 0,-2 1 0,-2 0 0,2 2 16,-4-3 0,-2 2 0,-3 5 0,-2-3 15,-1-1 0,-3-1 0,1 0 0,-2-2 16,5 0 0,-1-4 0,1 3 0,2-6 0,9-1 16,-14 4 0,14-4 0,-11 5 0,11-5 15,0 0 0,-12 4 0,12-4 0,0 0 16,0 0 0,-13 2 0,13-2 0,0 0 15,0 0 0,0 0 0,0 0 0,-9 5 0,9-5 16,0 0 0,0 0 0,0 0 16,0 0 0,0 0 0,-6 7 0,6-7 15,0 0 0,8 15 0,-4-10 0,3 4 16,-7-9 0,11 12 0,1 0 16,1-1 0,2 2 0,0-3 0,-3 2 0,4-3 15,-5-2 0,1 0 0,-4 1 0,-1-4 16,-7-4 0,14 10 0,-5-4 15,-9-6 0,11 10 0,-5-5 0,-6-5 0,8 6 16,-8-6 0,0 0 0,11 6 0,-11-6 16,0 0 0,7 6 0,-7-6 0,0 0 15,0 0 0,0 0 0,12 7 0,-12-7 16,0 0 0,0 0 0,0 0 0,0 0 16,9 6 0,-9-6 0,0 0 0,0 0 0,0 0 15,9 6 0,-9-6 0</inkml:trace>
  <inkml:trace contextRef="#ctx0" brushRef="#br0">13318 1749 0,'0'0'16,"0"0"0,0 0 0,-7-11 0,7 11 15,0 0 0,0 0 0,0-13 0,0 13 0,0 0 16,0 0 0,2-13 0,-2 13 0,0 0 15,-2-12 0,2 12 0,0 0 0,2-11 16,-2 11 0,0-8 0,0 8 0,0 0 16,5-9 0,-5 9 0,0 0 0,0 0 15,0-9 0,0 9 0,0 0 0,0 0 16,3-11 0,-3 11 0,0 0 0,0 0 16,2-6 0,-2 6 0,0 0 0,0 0 15,0 0 0,0 0 0,0-10 0,0 10 16,0 0 0,0 0 0,0 0 0,0 0 15,0 0 0,0 0 0,0 0 0,0 0 16,4 34 0,-6-17 0,0 1 0,2 2 16,0 12 0,0-7 0,0-3 0,0-1 0,0 0 15,0-3 0,0 0 0,0 1 0,0-1 16,2-1 0,3-3 0,-3 0 0,0-3 16,3-3 0,-5-8 0,4 14 0,-2-6 15,-2-8 0,10 11 0,-10-11 0,9 4 16,-9-4 0,15 2 0,-15-2 0,0 0 0,25-8 15,-6-2 0,-6-1 0,13-9 0,-5-5 16,-4 6 0,2-7 0,2 1 16,-4-4 0,0 2 0,-2 1 0,-3 1 0,-3 7 15,-5-1 0,3 2 0,1 3 0,-4 0 16,-4 3 0,5 2 0,-1 0 0,-4 1 16,2 0 0,-2 8 0,5-13 0,-5 13 15,2-8 0,-2 8 0,0-9 0,0 9 16,0 0 0,2-7 0,-2 7 0,0 0 15,0 0 0,0 0 0,0 0 0,0 0 16,0 0 0,0 0 0,-13 31 0,6-15 16,3 0 0,-4 1 0,4 1 0,-3 1 15,3-1 0,-1 1 0,0 2 0,3-3 16,-3 0 0,3 1 0,-2 0 0,4-2 0,-3 3 16,3-2 0,0-1 0,3-1 0,-1 1 15,0-3 0,0 3 0,3-4 0,0 4 16,-1 0 0,3-5 0,4 2 0,-3-3 15,-2-3 0,3-2 0</inkml:trace>
  <inkml:trace contextRef="#ctx0" brushRef="#br0">13788 2009 0,'7'-8'0,"-7"8"0,9-6 16,-9 6 0,4-7 0,-4 7 0,10-4 16,-10 4 0,0 0 0,13-5 0,-13 5 15,0 0 0,0 0 0,17-3 0,-17 3 16,0 0 0,0 0 0,0 0 0,0 0 16,0 0 0,19 8 0,-19-8 0,0 0 0,5 9 15,-5-9 0,0 0 0,3 12 0,-3-12 16,0 0 0,0 0 0,-8 12 0,8-12 15,0 0 0,-6 11 0,6-11 0,0 0 16,-7 4 0,7-4 0,0 0 0,0 0 16,0 0 0,0 0 0,0 0 0,0 0 15,0 0 0,0 0 0,0 0 0,0 0 16,0 0 0,-9-23 0,9 23 0,0 0 16,7-14 0,-7 14 0,0 0 0,2-11 15,-2 11 0,5-5 0,-5 5 0,0 0 0,4-8 16,-4 8 0,0 0 0,12-2 0,-12 2 15,18 0 0,-18 0 0,0 0 0,27 6 16,-18 0 0,1-3 0,-1 5 0,-1-3 16,7 7 0,-2 1 0,-2 2 0,-1-1 15,-6-2 0,3 4 0,-3 1 0,1-1 16,-5-4 0,0 0 0,-5 6 0,-1-2 16,-3 1 0,-3-4 0,1 2 0,-8 0 15,8-1 0,-2-4 0,-4 3 0,9-5 0,-4-2 16,3-2 0,9-4 0,-14 8 0,14-8 15,-14 0 0,14 0 0,0 0 0,0 0 16,0 0 0,-23-10 0,23 10 0,-4-10 16,4 10 0,0 0 0,0-17 0,0 11 15,0 6 0,4-15 0,2 10 0,-6 5 16,6-8 0,-6 8 0,0 0 0,13-7 16,-13 7 0,0 0 0,19-4 0,-19 4 15,18 0 0,-18 0 0,0 0 0,33 4 16,-25 1 0,-8-5 0,30 7 0,-12 0 0,0-3 15,1 2 0,-1 0 0,3-2 16,-4 0 0,4-6 0,-21 2 0,43-2 16</inkml:trace>
  <inkml:trace contextRef="#ctx0" brushRef="#br0">14449 1724 0,'0'0'0,"0"-10"0,0 10 0,0 0 15,2-9 0,-2 9 0,0 0 0,0 0 16,0 0 0,5-7 0,-5 7 0,0 0 16,0 0 0,0 0 0,0 0 0,0 0 15,12 26 0,-10-16 0,0 6 0,3 1 16,-3 1 0,0-1 0,5 2 0,-2 1 15,-1-1 0,1-1 0,-1 1 0,-2-1 16,1 0 0,1 1 0,0 0 0,0-3 16,-2-2 0,2 1 0,1-3 0,-5-1 15,4-4 0,-4-7 0,2 13 0,-2-13 0,0 0 16,3 9 0,-3-9 0,0 0 0,0 0 16,0 0 0,0 0 0,0 0 0,27-19 15,-18 2 0,5 1 0,-5-3 0,7-9 16,-2 0 0,0 6 0,-3 2 0,-2 3 15,-3 1 0,2-1 0,1 3 0,-3 0 0,3-1 16,-3 5 0,-2-1 0,0 4 16,-1-2 0,-3 9 0,4-12 0,-4 12 15,4-8 0,-4 8 0,5-7 0,-5 7 0,0 0 16,3-8 0,-3 8 0,0 0 16,0 0 0,0 0 0,0 0 0,0 0 0,0 0 15,0 0 0,0 0 0,0 0 0,0 0 16,2 29 0,-7-12 0,0 1 0,3-2 15,-4 3 0,1 1 0,-1 9 0,-4 0 16,3-7 0,1 2 0,-5 3 0,-1 3 16,3-5 0,0-5 0,-1-3 0,6-1 15,-5 2 0,4-1 0,1-4 0,-4 3 16,6-4 0,0-4 0,2-8 0,2 12 0</inkml:trace>
  <inkml:trace contextRef="#ctx0" brushRef="#br0">14889 2037 0,'0'0'0,"0"0"0,5-9 0,-5 9 16,0 0 0,0 0 0,5-11 0,-5 11 15,0 0 0,0 0 0,0 0 0,4-8 0,-4 8 16,0 0 0,0 0 0,0 0 0,0 0 15,13-4 0,-13 4 0,0 0 0,0 0 16,30 9 0,-30-9 0,21 8 0,-6 4 16,0 0 0,-4 1 0,-1 0 0,-2 1 15,-1 2 0,0-2 0,-2 5 0,-5-7 16,0 1 0,-3 3 0,-2 0 0,1-1 16,-3 1 0,5-4 0,-4-1 0,0-1 15,4-2 0,2-8 0,-5 12 0,5-12 0,-2 11 16,2-11 0,0 0 0,-2 8 0,2-8 15,0 0 0,0 0 0,11 16 0,-1-13 16,8 3 0,19-4 0,-1 2 0,3 2 16,-3-3 0,0-2 0,-6-1 0,-7 4 15,0-4 0,-3 0 0,-1 3 0,-19-3 16,34-3 0,-20 3 0,-14 0 0,22 0 16,-22 0 0,21 3 0,-21-3 0,0 0 15,23-3 0,-23 3 0,0 0 0,20 3 16,-20-3 0,0 0 0,0 0 0,18 0 0,-18 0 15,0 0 0,0 0 0,0 0 16,0 0 0,21-5 0,-21 5 0,7-6 16,-7 6 0</inkml:trace>
  <inkml:trace contextRef="#ctx0" brushRef="#br0">6499 3578 0,'0'0'0,"-11"-4"0,11 4 15,0 0 0,-10-2 0,10 2 0,0 0 16,-9-5 0,9 5 0,0 0 0,0 0 0,-8-4 15,8 4 0,0 0 0,0 0 0,-10-4 16,10 4 0,0 0 0,0 0 0,0 0 16,-7-4 0,7 4 0,0 0 0,0 0 15,0 0 0,0 0 0,0 0 0,0 0 16,-4-6 0,4 6 0,0 0 0,0 0 16,32-11 0,2 6 0,2-2 0,1 1 15,2 0 0,-1 2 0,1 0 0,-2 2 16,-3 0 0,-8 2 0,-9 2 0,-3-2 15,-3 4 0,-11-4 0,9 6 0</inkml:trace>
  <inkml:trace contextRef="#ctx0" brushRef="#br0">6387 3740 0,'0'0'0,"0"0"0,0 0 0,0 0 15,23 4 0,-4-4 0,1 0 0,15 0 0,5-2 16,1-2 0,5-1 0,27 4 0,-5-5 16,0-2 0,-13 2 0,23-7 15</inkml:trace>
  <inkml:trace contextRef="#ctx0" brushRef="#br0">7872 1500 0,'0'0'0,"0"-6"15,0 6 0,0 0 0,0 0 0,0 0 16,0 0 0,0 0 0,-2-11 0,2 11 16,0 0 0,0 0 0,0 0 0,0 0 15,0 0 0,0 0 0,0 0 0,0 0 16,0 0 0,0 0 0,0 0 0,0 0 15,0 0 0,0 0 0,0 0 0,18 23 0,-14-14 16,1-1 0,0-1 0,0 4 16,3 3 0,-1-3 0,0-3 0,0 3 0,-2-6 15,-1 2 0,-4-7 0,9 12 16,-7-8 0,-2-4 0,8 8 0,-8-8 16,4 4 0,-4-4 0,0 0 0,0 0 0,13 5 15,-13-5 0,0 0 0,37-17 0,-19 5 16,10-6 0,-1-2 0,-1 0 0,0-2 15,-1 1 0,-2 0 0,-2 5 0,-5 4 16,0 0 0,-5 1 0,0 1 0,-1 2 16,-3 2 0,-1-1 0,1 3 0,-7 4 15,10-8 0,-10 8 0,6-4 0,-6 4 16,0 0 0,0 0 0,16-4 0,-16 4 0,0 0 16,21 10 0,-15-8 0</inkml:trace>
  <inkml:trace contextRef="#ctx0" brushRef="#br0">12750 1291 0,'0'0'0,"0"0"0,0 0 0,0 0 15,0 0 0,0 0 0,0 0 0,0 0 16,0 0 0,-11 4 0,11-4 0,0 18 0,0-2 16,-2 1 0,-1 1 0,3 3 0,-2 8 15,-1-7 0,1 1 0,2-7 0,0 3 16,2-3 0,-2-3 0,3-2 0,-3 0 15,2-5 0,-2 2 0,0-8 0,5 13 16,-5-13 0,5 6 0,-5-6 0,11 5 16,-11-5 0,29-5 0,-8-1 0,13-4 15,-2-2 0,0-4 0,-2 3 0,4-4 0,-9-1 16,-2 3 0,-3 1 0,12-1 16,-9 3 0,-2 0 0,-6 1 0,6 1 15,-8 0 0,-1 2 0,-1 0 0,-4 1 0,5 3 16,-5-2 0,-7 6 0,13-8 15,-9 4 0,-4 4 0,10-4 0,-10 4 0,0 0 16,11-7 0,-11 7 0,0 0 0,0 0 16,0 0 0,0 0 0</inkml:trace>
  <inkml:trace contextRef="#ctx0" brushRef="#br0">7744 3107 0,'5'-8'0,"-2"1"0,-1 2 0,-2 5 16,4-11 0,-4 11 0,2-8 0,-2 8 15,0 0 0,0 0 0,5-8 0,-5 8 16,0 0 0,0 0 0,0 0 0,0 0 16,0 0 0,6 36 0,-6-16 0,3 14 0,2-1 15,-5 2 0,0 2 0,0-1 0,0 4 16,0-3 0,0-3 0,0 4 0,-2-8 15,-1 2 0,6 0 0,-3-7 0,2-4 0,0-4 16,-2 0 0,0 0 0,0-5 16,0-2 0,0 2 0,0-12 0,0 17 15,0-17 0,0 11 0,0-11 0,0 10 0,0-10 16,0 0 0,2 8 0,-2-8 16,0 0 0,0 0 0,0 0 0,0 0 0,5-35 15,-1 19 0,1-17 0,1 2 16,4 2 0,-3 3 0,-3-3 0,3 7 0,-3-1 15,2 4 0,0 1 0,1-1 0,-3-1 16,3 1 0,7-7 0,-5 3 0,0 2 16,1 5 0,1-1 0,0 1 0,-2-1 15,5 1 0,0 2 0,-1-1 0,1 3 16,0 0 0,-1-1 0,1 2 0,-1 4 0,-3-1 16,1 3 0,0 1 0,-1 1 0,-10 3 15,13-5 0,-13 5 0,0 0 0,21 0 16,-21 0 0,0 0 0,11 8 0,-4 1 15,-7-9 0,4 12 0,-4-2 0,0-1 16,-2 4 0,-5 6 0,1-4 0,-7 1 0,-2-2 16,-8 12 0,-1-6 0,1-4 15,4-3 0,2-3 0,-2 0 0,0-3 16,6 2 0,-6-2 0,6-2 0,2 2 16,1-5 0,10-2 0,-20 4 0,13-1 15,7-3 0,-16 2 0,16-2 0,-14 1 0,14-1 16,0 0 0,-15 2 0,15-2 0,0 0 15,0 0 0,-15 2 0,15-2 0,0 0 16,0 0 0,0 0 0,0 0 0,-11 5 16,11-5 0,0 0 0,0 0 0,0 0 15,0 0 0,0 0 0,7 12 0,-7-12 16,14 12 0,-3 0 0,4 1 0,-2-1 16,3 2 0,9 6 0,-5-3 0,-1-2 0,-6-1 15,17 4 0,-7 3 0,-1-4 0,-5-4 16,10 7 0,-8-6 0,-2-2 0,0 3 15,-2-5 0,-1 0 0,0 2 0,-1-3 16,1 3 0,-1-2 0,-1-3 0,-3 3 16,2-4 0,-3 0 0,-1 2 0,-7-8 15,13 13 0,-7-9 0,2 1 0,-8-5 16,9 7 0</inkml:trace>
  <inkml:trace contextRef="#ctx0" brushRef="#br0">8850 2963 0,'8'-8'0,"-6"0"0,2 0 0,-4 8 16,5-15 0,-5 15 0,6-8 0,-6 8 16,0-11 0,0 11 0,0 0 0,0 0 15,0 0 0,0 0 0,-6-12 0,6 12 16,0 0 0,-28 20 0,1 4 0,-1 4 16,-1 3 0,-19 21 0,14-13 0,-10 12 15,12-8 0,7-6 0,-9 19 0,10-13 16,5-5 0,8 1 0,1 1 0,1 3 15,7 0 0,2 0 0,5-1 0,1 1 16,8-5 0,4 2 0,3-1 0,4 0 16,3-4 0,-1-3 0,0-3 0,2-2 15,-3-1 0,-1-2 0,-4-6 0,-4-6 0,0 0 16,-4 1 0,-1-6 0,-3 2 0,-2-2 16,-1-2 0,-6-5 0,14 11 0,-14-11 15,9 6 0,-9-6 0,7 6 0,-7-6 16,10 7 0,-10-7 0,0 0 0,8 7 15,-8-7 0,0 0 0,0 0 0,0 0 0,9 7 16,-9-7 0,0 0 0,0 0 0,0 0 16,0 0 0,9 6 0,-9-6 0,0 0 15,0 0 0,0 0 0,0 0 0,0 0 16,0 0 0,0 0 0,0 0 16,0 0 0</inkml:trace>
  <inkml:trace contextRef="#ctx0" brushRef="#br0">9147 3351 0,'0'0'0,"-9"-4"16,9 4 0,-8-4 0,8 4 0,0 0 15,0 0 0,-8-8 0,8 8 0,0 0 16,-7-6 0,7 6 0,-2-6 0,2 6 16,0 0 0,-2-10 0,2 10 0,4-9 15,-4 9 0,13-9 0,1 0 0,4 2 16,3 2 0,0-2 0,-1 2 0,1-2 16,-1 3 0,0 2 0,1 2 0,-2 0 15,-6 2 0,1 2 0,-3-2 0,-11-2 16,11 10 0,-6-3 0,-2 1 0,-3 1 15,-5 7 0,0 2 0,-1 0 0,-3-3 0,-3 4 16,3-5 0,-2 1 0,3-2 16,2-2 0,1-1 0,-1-4 0,6-6 0,-7 15 15,2-11 0,5-4 0,-3 9 0,3-9 16,0 0 0,8 19 0,-4-10 0,3-3 16,9 6 0,0 1 0,0-4 0,0 4 15,0-3 0,0 3 0,0-3 0,-3 3 16,2-4 0,-4 2 0,-5-3 0,1 1 0,0-6 15,-2 6 0,-5-9 0,2 10 0,-2-10 16,-2 10 0,2-10 0,-12 11 16,3-7 0,-6 4 0,-2-2 0,-4 0 0,6-4 15,-4 3 0,4-5 0,0 4 0,4-2 16,11-2 0,-20 0 0,20 0 0,-20-2 16,20 2 0,-17-5 0,8 1 0,9 4 15,-12-2 0,12 2 0,-11-6 0,11 6 16,0 0 0,-13-6 0,13 6 0,-10-7 15,10 7 0,-9-4 0,9 4 0,0 0 16,-8-4 0,8 4 0,0 0 0,0 0 16,-12-6 0,12 6 0,0 0 0,0 0 15,0 0 0,0 0 0,0 0 0,0 0 16,0 0 0,0 0 0,0 0 0,0 0 0</inkml:trace>
  <inkml:trace contextRef="#ctx0" brushRef="#br0">9850 3351 0,'0'0'0,"2"-8"16,-2 8 0,2-8 15,-2 8 0,0 0 0,4-9 0,-4 9 0,0 0 0,3-7 16,-3 7 0,0 0 0,0 0 0,2-8 15,-2 8 0,0 0 0,0 0 0,4-9 16,-4 9 0,0 0 0,0 0 0,0-7 16,0 7 0,0 0 0,0 0 0,0 0 15,0 0 0,0 0 0,0 0 0,0 0 16,0 0 0,0 0 0,0 0 0,0 0 16,0 0 0,0 0 0,0 0 0,-9 38 0,5-22 15,0 3 0,-3 2 0,1-4 0,2 3 16,0-2 0,1 3 0,1-1 0,0-3 15,2 1 0,0 0 0,2-1 0,0 0 16,3-1 0,-1-2 0,2-2 0,0-1 16,8 2 0,-6-1 0,4-4 0,4-2 15,-2 0 0,-3-2 0,1-2 0,-1 0 16,-11-2 0,28-2 0,-13-2 0,-1-3 16,-3 2 0,0-3 0,4-5 0,-2 1 15,-1-2 0,-1-5 0,8-5 0,-8 0 16,-5 4 0,4 2 0,-5-3 0,1-7 0,3-1 15,-1 4 0,-2 4 0,-1 3 16,1 1 0,-4-1 0,3 6 0,-1-3 0,-1 2 16,0 4 0,-3 1 0,0 8 0,4-15 15,-4 9 0,0 6 0,0-8 0,0 8 16,0 0 0,2-11 0,-2 11 0,0 0 16,0 0 0,0 0 0,0 0 0,0 0 15,0 0 0,0 0 0,0 0 0,0 0 0,0 0 16,0 0 0,-12 35 0,8-18 15,-1-5 0,3 7 0,-2-1 0,2 1 0,-3 4 16,1-7 0,-2 2 0,4 5 0,2 5 16,-4-3 0,6-4 0,-2-3 0,0 1 15,0 1 0,0-3 0,-2 2 0,4-2 16,0 3 0,-2-6 0,2-1 0,-2 0 16,4-5 0,0 0 0</inkml:trace>
  <inkml:trace contextRef="#ctx0" brushRef="#br0">10310 3712 0,'9'-7'0,"-9"7"0,0 0 0,0 0 16,0 0 0,0 0 0,0 0 0,0 0 15,0 0 0,7 23 0,-5-15 0,-2-8 16,2 18 0,1-1 0,-3-1 0,0 1 0,0-3 15,-3 3 0,6 1 0,0-4 0,-3 3 16,2-3 0,-2-1 0,0-4 16,0 2 0,0-11 0,0 19 0,0-13 0,0 2 15,0-8 0,0 0 0</inkml:trace>
  <inkml:trace contextRef="#ctx0" brushRef="#br0">10550 3343 0,'2'-8'0,"-2"8"0,2-10 0,-2 10 16,5-6 0,-5 6 0,0 0 0,4-8 0,-4 8 16,0 0 0,0 0 0,2-7 0,-2 7 15,0 0 0,0 0 0,0 0 0,0 0 16,17 21 0,-8-8 0,-5 0 0,3 4 15,2 2 0,-2-4 0,0 6 0,-1 0 16,6 5 0,-3-1 0,0-4 0,-5-3 16,4 1 0,-1-2 0,-1-1 0,1 0 15,-3 0 0,4-1 0,-4 0 0,1-7 0,-1 0 16,-4-8 0,0 0 0,11 4 16</inkml:trace>
  <inkml:trace contextRef="#ctx0" brushRef="#br0">10930 3335 0,'0'0'0,"3"-9"16,-3 9 0,0 0 0,4-7 0,-4 7 15,0 0 0,0 0 0,4-6 0,-4 6 16,0 0 0,0 0 0,0 0 0,0 0 16,0 0 0,0 0 0,0 0 0,0 0 0,0 0 15,0 0 0,-6 24 0,-1-7 0,3 1 16,-4 1 0,-5 12 0,2-3 0,-1-1 15,1 4 0,-3-1 0,3 2 0,2-10 16,-3 9 0,3-6 0,2-8 0,1 0 16,1-5 0,2-1 0</inkml:trace>
  <inkml:trace contextRef="#ctx0" brushRef="#br0">11003 3633 0,'0'0'0,"0"0"16,0 0 0,0 0 0,0 0 0,0 0 0,14 15 15,-14-5 0,0-3 0,-2 4 0,-2 7 16,4 0 0,-4 2 0,2-2 0,-2 12 16,-1-5 0,1-1 0,0-5 0,-1 10 15,0 3 0,0-10 0,3 0 0,0-5 0,0 0 16,0-5 0,2-2 0</inkml:trace>
  <inkml:trace contextRef="#ctx0" brushRef="#br0">11300 3555 0,'2'-10'0,"-2"10"0,0 0 16,4-8 0,-4 8 0,0 0 0,7-7 16,-7 7 0,0 0 0,0 0 0,23-6 15,-4 5 0,3-4 0,17 3 0,0-2 0,2 2 16,0 0 0,0 0 0,-2 0 0,-1 0 16,-1 4 0,-12-2 0,0 2 0,-4-2 15,-3 0 0,-18 0 0,29 2 0,-19-2 16,-10 0 0,0 0 0,0 0 0</inkml:trace>
  <inkml:trace contextRef="#ctx0" brushRef="#br0">11669 3366 0,'0'0'0,"0"0"0,0 0 16,0 0 0,0 0 0,0 0 0,0 0 15,0 0 0,0 0 0,0 0 0,-14 14 16,10-3 0,4-11 0,-7 26 0,0-9 16,5 14 0,-2-6 0,2 5 0,-4-1 15,0 4 0,3-2 0,1-1 0,-4-3 16,6-4 0,2-5 0</inkml:trace>
  <inkml:trace contextRef="#ctx0" brushRef="#br0">12666 3279 0,'4'-4'15,"-4"4"0,2-6 0,-2 6 0,6-7 16,-6 7 0,0 0 0,2-7 0,-2 7 16,0 0 0,0 0 0,0 0 0,0 0 15,0 0 0,-30 2 0,30-2 0,-38 5 0,17-3 16,-2-1 0,-9 3 0,7-1 15,7-1 0,1-2 0,6 1 0,11-1 16,-20-1 0,20 1 0,-11-7 0,3 5 16,8 2 0,-7-8 0,7 0 0,0-1 0,0 9 15,5-18 0,2 3 0,2 2 0,0-2 16,5 0 0,-5 1 0,0 4 0,5 0 16,-5 1 0,2 4 0,-1 0 0,1 1 15,-2 2 0,3 2 0,5 0 0,0 6 16,0 2 0,0 1 0,-2 3 0,2 2 15,4 11 0,1 0 0,-10 3 0,1 2 16,-4-2 0,1 1 0,-8-5 0,2 5 16,-4 1 0,-2-2 0,-2-6 0,1-4 15,-6 11 0,-2-5 0,2-6 0,-1-2 16,-3 1 0,-4-3 0,4 0 0,-15 5 16,-1-2 0,6-7 0,1 0 0,3-8 0,-2 2 15,8-3 0,-4-2 0,17 1 0,-22-6 16,13 0 0,0 2 0,2-5 0,1 3 15,1-2 0,2 0 0,-2-1 0,5 9 16,0-14 0,0 14 0,5-12 0,0 6 16,2 2 0,-7 4 0,13-9 0,-3 5 15,-10 4 0,20-4 0,-20 4 0,27 2 16,-8 2 0,-1 0 0,0 5 0,1-3 16,-1 0 0,-2 2 0,-1 3 0,2-2 0,-4 4 15,4-2 0,-2-1 0,2 2 0,-6-2 16,5 1 0,-1-6 0,0 2 0,-2-6 15,6 2 0</inkml:trace>
  <inkml:trace contextRef="#ctx0" brushRef="#br0">13147 3231 0,'2'-9'0,"3"1"16,-5 8 0,4-13 0,-4 13 0,2-7 15,-2 7 0,5-9 0,-5 9 16,0 0 0,0 0 0,3-6 0,-3 6 0,0 0 16,0 0 0,0 0 0,0 0 0,0 0 15,0 27 0,-3-10 0,3 3 0,0-1 16,0-2 0,-5 4 0,3 0 0,2-4 16,-2 3 0,2-1 0,0-2 0,0 2 15,0-6 0,2 5 0,3-5 0,0 0 0,-3-1 16,3-1 0,-3-2 0,-2-9 0,9 14 15,-5-7 0,-4-7 0,14 7 0,-7-3 16,-7-4 0,0 0 0,21 0 0,-21 0 16,15-6 0,-6 1 0,3-8 0,-3 0 15,2-2 0,-1 0 0,3-10 0,-1 2 16,-5 3 0,-1-1 0,1 5 0,3-3 16,-1 1 0,-5-3 0,0 3 0,3 1 0,-2 1 15,0 3 0,-3 1 0,2 2 16,-1 2 0,-1-1 0,-2 9 0,4-10 15,-4 10 0,2-10 0,-2 10 0,3-9 0,-3 9 16,0 0 0,0 0 0,2-5 16,-2 5 0,0 0 0,0 0 0,0 0 0,0 0 15,0 0 0,0 0 0,-11 33 0,9-26 16,-3 9 0,-1 4 0,0-4 0,2 3 16,-3-1 0,3 12 0,2-2 0,-1-7 15,-1 6 0,2 1 0,2-6 0,0-1 16,0-3 0,2 1 0,0 1 0,3-1 0,-1-1 15,-4-7 0,4 1 0,1-5 0</inkml:trace>
  <inkml:trace contextRef="#ctx0" brushRef="#br0">13510 3530 0,'2'-7'0,"-2"7"0,2-9 15,-2 9 0,0 0 0,5-10 0,-5 10 16,0 0 0,2-9 0,-2 9 0,7-5 16,-7 5 0,9-5 0,-9 5 0,14-4 15,-14 4 0,0 0 0,25 4 0,-14 1 16,3 0 0,2 6 0,-2-1 0,-3 2 0,-2 2 16,1 1 0,-6 2 0,-4 1 0,0-2 15,0 3 0,-4 4 0,-4-5 0,-1-1 16,5 1 0,-3-3 0,0-5 0,2 0 15,-2-3 0,5 2 0,-2-2 0,4-7 0,-5 10 16,5-10 0,-4 8 0,4-8 16,0 0 0,-3 8 0,3-8 0,0 0 15,0 0 0,0 0 0,0 0 0,14 4 0,-14-4 16,41-7 0,-5-6 0,-4-8 16,8 4 0,-9 0 0</inkml:trace>
  <inkml:trace contextRef="#ctx0" brushRef="#br0">13980 3207 0,'0'0'0,"0"0"0,4-6 0,-4 6 15,0 0 0,0 0 0,0 0 0,0 0 16,0 0 0,16 22 0,-9-5 0,6 2 15,-3-3 0,-1 4 0,6 8 0,0-2 16,0 2 0,-3-6 0,1 6 0,-4-5 16,3-6 0,-3 1 0,0 1 0,-2-5 15,0 1 0,0-2 0,-1 0 0,2-2 16,-4-5 0,-4-6 0,5 12 0,-5-12 16,9 6 0,-9-6 0,0 0 0,0 0 15,29-14 0,-12 4 0,5-14 0,3 2 16,-2-5 0,0-3 0,-3-1 0,3 1 0,0-1 15,-3-1 0,1 4 0,-7 0 0,2 8 16,-8 6 0,4 0 0,-5 3 0,0 3 16,-3-1 0,0 4 0,-4 5 0,8-10 15,-8 10 0,5-7 0,-5 7 0,6-6 16,-6 6 0,0 0 0,0 0 0,0 0 16,0 0 0,0 0 0,0 0 0,0 23 15,-6-7 0,1 2 0,-3-1 0,2 4 0,-5 8 16,-3 1 0,-2 3 0,-3-1 0,2 6 15,-4-5 0,-2 0 0,1 2 0,1 2 16,-4-2 0,4 2 0,-1-5 0,1 4 16,2-5 0,2-3 0,8-8 0,3-8 15</inkml:trace>
  <inkml:trace contextRef="#ctx0" brushRef="#br0">14591 3565 0,'0'0'0,"0"0"15,-7-10 0,7 10 0,-3-6 0,3 6 0,0 0 16,0 0 0,-2-11 0,2 11 0,0 0 16,0 0 0,0 0 0,0 0 0,0 0 15,0 0 0,0 0 0,0 0 0,12-8 16,-12 8 0,0 0 0,0 0 0,41 23 15,-25-13 0,0 7 0,-2-5 0,-3 4 0,-2-1 16,0 1 0,-6 3 0,3-3 16,-6 3 0,-2-1 0,-5-1 0,-2-1 0,-9 11 15,-5-5 0,6-6 0,2-3 0,4-2 16,-1-1 0,3-5 0,2 2 16,2-1 0,5-6 0,-9 8 0,9-8 0,0 0 15,-2 7 0,2-7 0,0 0 0,0 0 16,46-7 0,-7-3 0,4-2 0,5 0 15,22-10 0,-17 5 0,-10-2 0,-1 0 16,-4-3 0</inkml:trace>
  <inkml:trace contextRef="#ctx0" brushRef="#br0">14924 2875 0,'-10'-8'0,"6"3"0,-3 0 0,7 5 16,-9-9 0,9 9 0,-5-4 0,5 4 15,0 0 0,-9-7 0,9 7 0,0 0 0,0 0 16,0 0 0,0 0 0,0 0 0,0 0 15,30 46 0,-7-17 0,7 4 0,17 18 16,-1-4 0,-1 2 0,3-1 0,-2-1 16,0 2 0,-12-7 0,-7-9 0,14 20 15,-5 0 0,-4 4 0,-11-15 0,-4-5 16,-9 2 0,-3 0 0,-5 2 0,-5-1 16,-6-2 0,-3 1 0,-7-2 0,-3 1 15,-1-4 0,-5-1 0,-2-2 0,-2-2 0,2-3 16,2 1 0,-1-4 0,3 0 0,1-6 15,6-5 0,3 1 0,4-4 0,-2-1 16,4-2 0,4-2 0,-3 0 0,3 3 16,8-7 0,-18 5 0,12-2 0,6-3 15,-15 5 0,15-5 0,-13 4 0,13-4 16,0 0 0,-14 5 0,14-5 0,0 0 16,0 0 0,-13 4 0,13-4 0,0 0 15,0 0 0,0 0 0,0 0 0,-15 2 16,15-2 0,0 0 0,0 0 0,0 0 15,-22 6 0,22-6 0,-32-1 0,-3-6 0,-3 3 16</inkml:trace>
  <inkml:trace contextRef="#ctx0" brushRef="#br0">9635 4353 0,'0'0'15,"0"0"0,-14 2 0,14-2 16,0 0 0,-11 1 0,11-1 0,0 0 16,0 0 0,0 0 0,-16 2 0,16-2 0,0 0 15,0 0 0,-12 5 0,12-5 0,0 0 16,0 0 0,0 0 0,-8 3 0,8-3 15,0 0 0,0 0 0,0 0 0,0 0 16,0 0 0,0 0 0,-5 7 0,5-7 16,0 0 0,0 0 0,0 0 0,22 10 15,-10-6 0,6 0 0,1 0 0,4 0 16,8 3 0,6-3 0,-1 2 0,3 0 16,0-4 0,-3 5 0,5-5 0,1 2 15,1-3 0,-3 2 0,4-2 0,2 2 16,-3-3 0,-2 1 0,4 2 0,-3-3 0,3 0 15,-3 2 0,1 0 0,-2 0 0,0-2 16,-2 4 0,-1-4 0,3 4 16,1-1 0,-4-1 0,1 1 0,-3 0 0,4-1 15,-2 0 0,-2 0 0,1 0 0,2 0 16,0 0 0,-1 0 0,-2 0 0,6 0 16,-1-1 0,0 3 0,0-4 0,4 2 15,-4-2 0,3 0 0,-3 0 0,1 0 16,0 0 0,-1 0 0,3 0 0,-3 0 0,-5 0 15,0 0 0,0-2 0,-10 2 0,-3 0 16,0 0 0,0 2 0,20-2 16,-24 0 0,1 0 0,1 0 0,-1 0 15,0 0 0,3 0 0,0 0 16,-1 0 0,-1 2 0,2-2 0,14 1 0,-10-1 16,-4 2 0,11 0 0,-4-2 0,4 3 15,-6-2 0,8-2 0,0 1 0,-2 0 16,0 0 0,-6 0 0,-3 0 0,7 0 15,-5 0 0,-1 0 0,-5-3 0,-2 3 16,0 0 0,1 0 0,1-2 0,-2 0 16,0 2 0,2 0 0,0-1 0,-1 1 15,1 0 0,0 0 0,-1 0 0,-2 0 0,3 0 16,-1 0 0,-20 0 0,39-2 0,-23 2 16,-16 0 0,32 0 0,-16 0 0,4-2 15,-20 2 0,32 0 0,-18 0 0,4-4 16,-2 3 0,-16 1 0,41 0 0,-25 1 15,0-2 0,-16 1 0,36 0 0,-19 0 0,1 0 16,-18 0 0,37 0 0,-20 0 0,4 0 16,-2 0 0,-19 0 0,36 0 0,-18 0 15,-2 1 0,-16-1 0,30 0 0,-30 0 16,23-1 0,-23 1 0,18 0 16,-18 0 0,18 0 0,-18 0 0,0 0 0,25-2 15,-25 2 0,16 0 0,-16 0 0,0 0 16,21 0 0,-21 0 0,0 0 0,0 0 15,20 0 0,-20 0 0,0 0 0,0 0 16,0 0 0,18 0 0,-18 0 0,0 0 16,0 0 0,11-2 0,-11 2 0,0 0 15,0 0 0,0 0 0,0 0 0,0 0 16,0 0 0,0 0 0,0 0 0,23 0 0,-23 0 16,0 0 0,0 0 0,0 0 0,0 0 15,0 0 0,0 0 0,0 0 0,0 0 16,0 0 0,0 0 0,0 0 0,0 0 15,17-2 0,-17 2 0,0 0 0,0 0 16,0 0 0,0 0 0,0 0 0,0 0 0,0 0 16,0 0 0,0 0 0,0 0 15,0 0 0,9-8 0,-9 8 0,0 0 0,0-12 16,0 12 0,2-13 0</inkml:trace>
  <inkml:trace contextRef="#ctx0" brushRef="#br0">6545 5457 0,'0'0'0,"-21"-1"0,21 1 16,0 0 0,0 0 0,-14-4 0,14 4 15,0 0 0,0 0 0,-9 0 0,9 0 16,0 0 0,0 0 0,0 0 0,0 0 15,0 0 0,0 0 0,0 0 0,0 0 16,0 0 0,0 0 0,0 0 0,-15-4 0,15 4 16,0 0 0,0 0 0,0 0 15,0 0 0,0 0 0,59 2 0,-39-2 16,12 0 0,-5 2 0,-3 0 0,-5 0 0,-2-1 16,-17-1 0,25 3 0</inkml:trace>
  <inkml:trace contextRef="#ctx0" brushRef="#br0">6499 5661 0,'0'0'0,"0"0"16,0 0 0,0 0 0,0 0 16,-9 4 0,9-4 0,0 0 0,0 0 15,0 0 0,0 0 0,0 0 0,0 0 0,0 0 16,0 0 0,50-1 0,-27 1 0,11 0 15,5-3 0,-2 3 0,1 0 0,-4-2 16,1-1 0,-1 1 0</inkml:trace>
  <inkml:trace contextRef="#ctx0" brushRef="#br0">7934 5061 0,'2'-17'0,"0"8"0,1-6 0,-3 7 16,4-1 0,-4 4 0,0 5 0,2-10 16,-2 10 0,0 0 0,2-4 0,-2 4 15,0 0 0,0 0 0,7 36 0,-7-5 16,0 8 0,2 5 0,-4 21 0,-2 1 0,-1 2 15,-1-4 0,1-15 0,-2-6 0,2 0 16,-1 0 0,-1-2 0,0-3 0,0 0 16,2-5 0,1-2 0,-1-6 0,3-5 15,0-3 0,0-5 0,-3 0 16,5-2 0,-2-2 0,-1 1 0,3-9 0,-2 12 16,2-12 0,-2 8 0,2-8 0,0 0 15,0 0 0,0 0 0,0 0 0,0 0 16,0 0 0,-3-38 0,6 11 0,-1-1 15,-2-4 0,7-1 0,-4 3 0,1-2 16,3 2 0,2-1 0,-4 2 0,2 4 16,-1 4 0,-1 3 0,3 0 0,2-1 15,-1 3 0,0-2 0,3 1 0,-3 0 0,4 2 16,-3-2 0,-1 5 0,2-3 0,-4 2 16,0 5 0,0 3 0,-3-4 0,3 5 15,-7 4 0,14-10 0,-5 6 0,-9 4 16,18-4 0,-18 4 0,14 0 0,-14 0 15,18 6 0,-11-3 0,-7-3 0,13 11 0,-8-3 16,2 0 0,-5 0 0,5 9 16,-5-2 0,0 1 0,-2 0 0,-2 0 0,-7 1 15,3 0 0,-6-3 0,-2 2 0,-9 8 16,6-10 0,-4-1 0,4 0 16,0-2 0,0-1 0,2-2 0,-2-2 0,4-1 15,-1 1 0,5-2 0,-2-3 0,11-1 16,-16 3 0,16-3 0,-14 1 0,14-1 15,0 0 0,-12 3 0,12-3 0,0 0 16,0 0 0,0 0 0,-15 1 0,15-1 16,0 0 0,0 0 0,0 0 0,0 0 15,0 0 0,0 0 0,0 0 0,-7 5 16,7-5 0,0 0 0,0 0 0,18 12 0,-11-4 16,5-1 0,1 3 0,3-1 0,-3 0 15,4 2 0,-2 1 0,2 1 0,-2-3 16,2 2 0,-2-2 0,2 1 0,-4 1 15,1-4 0,-3 0 0,-2-1 0,-1-3 16,0 2 0,1 0 0,-2 0 0,0-2 16,-7-4 0,14 8 0,-8-3 0,-6-5 15,10 6 0,-10-6 0,9 6 0,-9-6 16,0 0 0,9 6 0,-9-6 0,0 0 0,0 0 16,14 2 0</inkml:trace>
  <inkml:trace contextRef="#ctx0" brushRef="#br0">8971 5199 0,'12'-6'0,"-5"0"0,-7 6 0,15-8 16,-7 1 0,-8 7 0,13-9 0,-13 9 15,9-7 0,-9 7 0,10-6 0,-10 6 0,0 0 16,8-9 0,-8 9 0,0 0 0,0 0 16,9-5 0,-9 5 0,0 0 0,0 0 15,0 0 0,0 0 0,0 0 0,-15 38 16,-4-13 0,-2 3 0,1-1 0,-5 4 16,-5 0 0,3-2 0,-5 0 0,2 2 15,3-5 0,-1-1 0,4-3 0,-1 1 16,6-6 0,4-5 0,3-1 0,1-4 0,2-1 15,1 1 0,-1-3 0,9-4 0,-11 9 16,11-9 0,-12 1 0,12-1 0,0 0 16,-13 2 0,13-2 0,0 0 0,0 0 15,-18 0 0,18 0 0,0 0 0,0 0 16,0 0 0,-16 0 0,16 0 0,0 0 16,0 0 0,0 0 0,0 0 0,0 0 15,0 0 0,0 0 0,-16 2 0,16-2 16,0 0 0,0 0 0,0 0 0,4 10 15,-4-10 0,0 0 0,12 21 0,-7-13 16,8 4 0,-1 1 0,3-2 0,-1 0 16,2 4 0,3-5 0,-6 3 0,3-1 15,0-2 0,0 2 0,-3-1 0,4-1 0,-4 1 16,1-4 0,0 1 0,-2-1 0,-4-2 16,-1 2 0,0-3 0,-1 2 0,2-1 15,-8-5 0,9 8 0,-9-8 0,9 4 16,-9-4 0,6 6 0,-6-6 0,6 4 15,-6-4 0,0 0 0,6 7 0,-6-7 0,0 0 16,7 5 0,-7-5 0,0 0 16,0 0 0,9 7 0,-9-7 0,0 0 15,0 0 0,0 0 0,7 4 0,-7-4 0,0 0 16,0 0 0,0 0 0,0 0 16,0 0 0,0 0 0,0 0 0,0 0 0,0 0 15,0 0 0,11 6 0,-11-6 0,0 0 16,0 0 0</inkml:trace>
  <inkml:trace contextRef="#ctx0" brushRef="#br0">9414 5291 0,'2'-9'0,"-2"9"0,2-11 15,-2 11 0,3-6 0,-3 6 0,2-6 16,-2 6 0,0 0 0,0 0 0,0 0 15,0 0 0,0 0 0,0 0 0,0 0 16,-9 26 0,-1-8 0,-1 16 0,0-5 16,-3 2 0,3 3 0,-3-3 0,5 0 15,2-2 0,1-7 0,-2-1 0,6 0 16,2-6 0,-2 2 0,4-2 0,-2-3 16,2-1 0,0-2 0,4-2 0,-4 1 15,2-2 0,5-2 0,-2 0 0,2 0 16,3-4 0,-12 0 0,20-2 0,-11-2 0,10-4 15,-4 0 0,0-7 0,-2 1 0,8-11 16,-2 0 0,-4-3 0,0 1 16,-1-4 0,0 5 0,0-3 0,-3 6 0,-2 3 15,1 4 0,-4 1 0,1 0 0,-3-1 16,3 3 0,-5 5 0,3 0 0,0 0 16,-3 2 0,-2 6 0,2-8 0,-2 8 15,5-9 0,-5 9 0,0 0 0,0 0 0,0 0 16,0 0 0,0 0 0,0 0 0,0 0 15,-7 36 0,5-22 0,-3 2 0,0 1 16,1 2 0,-3-2 0,3 2 0,-5 9 16,1 1 0,2-4 0,-1-4 0,0-3 15,5 1 0,-6 0 0,4 1 0,-3-2 16,3 3 0,0-3 0,1 1 0,-1 0 16,-4-1 0,6-2 0,-2 1 0,2 0 15,-1-5 0,1-3 0,2-9 0</inkml:trace>
  <inkml:trace contextRef="#ctx0" brushRef="#br0">9850 5630 0,'6'-4'0,"-6"4"0,0 0 0,0 0 16,0 0 0,0 0 0,19 15 0,-13 1 15,-3-8 0,-1 3 0,0 5 0,0 0 16,-2-1 0,0-2 0,0-1 0,0 2 16,0 0 0,-4-3 0,2 1 0,-3 2 15,-1-1 0,0-3 0,-3 1 0,3-3 16,1 0 0,-5 0 0,4-2 0,-1 1 16,7-7 0,-13 5 0,13-5 0</inkml:trace>
  <inkml:trace contextRef="#ctx0" brushRef="#br0">10266 5422 0,'0'0'0,"0"0"16,10-9 0,-10 9 0,0 0 0,5-8 15,-5 8 0,0 0 0,0 0 0,0 0 0,8-7 16,-8 7 0,0 0 0,0 0 16,0 0 0,0 0 0,19 17 0,-12-10 15,1 9 0,2-4 0,-1 4 0,-4 0 0,3 5 16,2-2 0,-1-4 0,0 5 16,0-2 0,-2 0 0,0-1 0,-5 1 0,5-3 15,-3 1 0,1-2 0,0-1 0,-1-3 16,1-1 0,-5-9 0,4 10 15,-4-10 0</inkml:trace>
  <inkml:trace contextRef="#ctx0" brushRef="#br0">10657 5376 0,'0'0'0,"0"0"0,2-9 16,-2 9 0,0 0 0,0 0 0,0 0 0,0 0 15,0 0 0,0 0 0,0 0 0,0 0 16,0 0 0,0 0 0,-11 33 0,6-15 16,-4-1 0,-2 12 0,-1 0 0,-2-2 15,3-3 0,-1-3 0,1 7 0,0-5 16,1-4 0,1 0 0,1-1 0,-4-2 16,-4 11 0,0-6 0,2-3 0,6-3 15,-4-1 0,-2 2 0,0-3 0,3 1 16,2-4 0,-5-4 0,5-1 0</inkml:trace>
  <inkml:trace contextRef="#ctx0" brushRef="#br0">10830 5136 0,'0'0'0,"-2"-9"0,2 9 15,0 0 0,0 0 0,-5-10 0,5 10 16,0 0 0,0 0 0,0 0 0,0 0 16,-5-11 0,5 11 0,0 0 0,0 0 15,0 0 0,0 0 0,0 0 0,0 0 16,0 0 0,0 0 0,0 0 0,21 35 15,-10-18 0,3 10 0,6-1 0,1-1 0,2 0 16,2-1 0,5 3 0,-2-4 16,-2 1 0,6-1 0,0 0 0,1-3 15,-1 1 0,-6-3 0,2 0 0,-8-5 0,-1 0 16,-3-3 0,-2-3 0,-5 1 0,-1 0 16,1-3 0,1 2 0,-3-3 0,-1 2 15,-6-6 0,9 11 0,-1-8 0,-8-3 16,4 9 0,-4-9 0,0 11 0,0-11 0,0 15 15,-4-6 0,-1-2 0,-9 8 0,-9 7 16,-1 3 0,-4 0 0,-6-3 0,-1 1 16,3 0 0,-6-1 0,1-1 0,-1 2 15,2-3 0,-2 0 0,4-3 0,0-1 16,2 2 0,0-3 0,3 0 0,6-6 16,3 2 0,3-5 0,2 2 0,-2-1 15,6-3 0,2 0 0,9-4 0,-16 6 16,16-6 0,-16 5 0,16-5 0,0 0 15,-11 5 0,11-5 0,0 0 0,0 0 16,-11 5 0,11-5 0,0 0 0,0 0 0,0 0 16,0 0 0,0 0 0,0 0 15,-15 2 0,15-2 0,0 0 0,0 0 0,0 0 16,0 0 0</inkml:trace>
  <inkml:trace contextRef="#ctx0" brushRef="#br0">12807 5285 0,'-2'-3'0,"2"3"15,0 0 0,-2-9 0,2 9 0,0 0 16,0 0 0,-8-4 0,8 4 15,0 0 0,0 0 0,0 0 0,0 0 16,0 0 0,0 0 0,0 0 0,4 29 0,-4-13 16,2 0 0,-2 3 0,0-2 0,0-3 15,-2 1 0,2-5 0,0 2 0,0-4 0,2 0 16,0 1 0,0 1 0,-2-6 16,5 4 0,1-2 0,1-2 0,5 0 0,8 0 15,19-1 0,0-3 0,1-7 0,32-5 16,-4-4 0,-18-1 0,19-3 0,-1-4 15,-2 5 0,-13 0 0,-13 5 0,-1-1 16,3-1 0,-8 1 0,2 1 0,-6 0 16,-5 2 0,-7 3 0,-2 1 0,-3 1 15,-1 2 0,-3 2 0,-2-1 0,-1 0 16,-6 4 0,13-4 0,-13 4 0,6-4 16,-6 4 0,0 0 0,0 0 0,0 0 15,0 0 0,0 0 0,0 0 0,-27 27 16</inkml:trace>
  <inkml:trace contextRef="#ctx0" brushRef="#br0">13077 5784 0,'-6'7'0,"6"-7"0,-4 10 15,4-10 0,-2 12 0,2-12 0,0 0 16,6 11 0,-6-11 0,19 4 0,4-2 0,13-4 16,3-2 0,29-7 0,3-3 0,-2-4 15,11-3 0,-5 1 0,-3-4 16,6 0 0,-5-3 0,-20 13 0,-10 0 0,-2-1 16,2 1 0,-4 2 0,-5 2 0,-9-1 15,-4 5 0,-8 0 0,1 0 0,0 3 16,-8 2 0,4-4 0,-10 5 0,11-4 15,-11 4 0,12-3 0,-12 3 0,7-4 0,-7 4 16,0 0 0,0 0 0,11-1 16,-11 1 0,0 0 0,0 0 0,0 0 15,0 0 0,0 0 0,12-3 0,-12 3 0,0 0 16,0 0 0,0 0 0,0 0 0,0 0 16,13 9 0,-13-9 0,5 4 0,-5-4 15,0 0 0,6 7 0,-6-7 0,0 0 16</inkml:trace>
  <inkml:trace contextRef="#ctx0" brushRef="#br0">896 8046 0,'0'0'16,"0"0"0,0 0 0,0 0 0,0 0 16,0 0 0,0 0 0,0 0 0,0 0 15,0 0 0,0 0 0,-14-13 0,14 13 16,0 0 0,-5-8 0,5 8 0,0 0 16,0 0 0,0 0 0,-7-13 0,7 13 15,0 0 0,0 0 0,-2-8 0,2 8 0,0 0 16,0 0 0,0 0 0,-4-9 0,4 9 15,0 0 0,0 0 0,0 0 0,0 0 16,0 0 0,0 0 0,0 0 0,0 0 16,0 0 0,0 32 0,2-13 0,0 1 15,3 12 0,-1 1 0,1-1 0,0 0 16,1 0 0,-1-2 0,-3-6 0,0-1 16,0-5 0,4 2 0,-4-2 15,5 16 0,-5-17 0,0-3 0,3-2 16,-5 0 0,2-3 0,-2-9 0,0 19 15,2-12 0,-2-7 0,4 16 0,-4-8 0,0-8 16,4 8 0,-4-8 0,0 0 16,4 12 0,-4-12 0,0 0 0,4 9 0,-4-9 15,0 0 0,0 0 0,0 0 0,7 8 16,-7-8 0,0 0 0,0 0 0,0 0 16,28-23 0,-17 9 0,1-3 0,1 1 15,3-11 0,0-1 0,-5 5 0,3-6 16,-1 0 0,-3 4 0,-3 5 0,1 0 15,-3 0 0,3 7 0,-2-4 0,-1 3 0,-1-1 16,0 5 0,-1 2 0,-3 8 16,4-14 0,-1 5 0,-3 9 0,2-10 0,-2 10 15,0 0 0,7-13 0,-7 13 0,0 0 16,2-8 0,-2 8 0,0 0 0,0 0 16,0 0 0,2-10 0,-2 10 0,0 0 15,0 0 0,0 0 0,0 0 0,0 0 16,3-8 0,-3 8 0,0 0 0,0 0 15,0 0 0,0 0 0,0 0 0,0 0 16</inkml:trace>
  <inkml:trace contextRef="#ctx0" brushRef="#br0">1227 8008 0,'2'-14'0,"-2"14"16,4-11 0,-4 11 0,2-8 0,-2 8 15,0 0 0,3-9 0,-3 9 0,0 0 16,0 0 0,0 0 0,2-11 0,-2 11 0,0 0 16,0 0 0,0 0 0,0 0 15,0 0 0,0 0 0,0 0 0,0 0 0,2-11 16,-2 11 0,0 0 0,0 0 16,0 0 0,0 0 0,0 0 0,0 0 15,0 0 0,0 0 0,0 0 0,0 0 0,0 0 16,0 0 0,0 0 0,0 0 0,0 0 15,0 0 0,0 0 0,0 0 0</inkml:trace>
  <inkml:trace contextRef="#ctx0" brushRef="#br0">565 8199 0,'2'-10'0,"-2"10"15,0 0 0,0 0 0,5-11 0,-5 11 16,0 0 0,0 0 0,0 0 16,0 0 0,0 0 0,0 0 0,0 0 15,0 0 0,0 0 0,0 0 0,0 0 0,0 0 16,0 0 0,11 40 0,-8-24 0,-1 3 16,0 2 0,-2 9 0,0 1 0,0-1 15,0 2 0,-4-2 0,4 1 0,-5-1 16,3-5 0,0-3 0,0-6 0,-1 2 15,6-1 0</inkml:trace>
  <inkml:trace contextRef="#ctx0" brushRef="#br0">989 7585 0,'0'0'0,"-6"-19"0,3 9 0,3 10 15,-6-15 0,3 10 0,3 5 0,-9-10 0,9 10 16,-9-11 0,0 7 0,9 4 16,-16-10 0,7 8 0,-10-2 0,-1-1 0,-3 5 15,-9 0 0,-4-2 0,8 4 0,-8 3 16,-1 1 0,3 2 0,0-2 0,2 3 15,4-2 0,-1 8 0,-1 1 0,-2 1 16,0 1 0,2 2 0,1 4 0,1 0 16,-1 1 0,-1 4 0,-2 4 0,-6 18 15,6-10 0,-2 17 0,-1-1 0,8 3 16,4-1 0,-5-2 0,9 7 0,-4-5 16,23-59 0</inkml:trace>
  <inkml:trace contextRef="#ctx0" brushRef="#br0">0 8942 0,'20'28'0,"8"-3"0,-2-3 0,4-1 0,2 0 16,-2-1 0,7-4 0,-1-5 0,-2 1 15,5-4 0,-1-4 0,2-2 0,1-2 16,4-2 0,1-4 0,-1-2 0,1-5 16,-1 0 0,1-4 0,18-8 0,0-4 15,-16 3 0,-7 3 0,0-4 0,16-9 0,-16 5 16,-6 2 0,-1 0 0,2 0 0,-6 0 15,-1 3 0,1-3 0,-2 5 0,-2-5 16,-3 4 0,-4 0 0,-6 3 0,6-3 16,-8 3 0,5-6 0,0 0 0,-7 3 15,2-2 0,-4 5 0,-3-1 0,4-5 16,-3-6 0,-1 4 0,0-1 0,-1 6 16,-1-6 0,0 3 0,0-3 0,-2 6 15,0 1 0,-2-6 0,-2 6 0,1 2 16,3-9 0,-6 6 0,4 2 0,-8 5 15,7-13 0,-5 6 0,-1-1 0,-1 0 0,3 8 16,1 2 0,-1 0 0,-3-1 16,-1 3 0,2-3 0,1 3 0,-7-5 0,4 5 15,-1-1 0,-1 2 0,-14-9 0,6 9 16,3 1 0,4-1 0,-4 3 0,2 2 16,0-1 0,-5 1 0,5 0 0,-2 0 15,-3 4 0,4-5 0,-2 7 0,1-2 16,18 4 0,-35-6 0,18 4 0,3 0 0,14 2 15,-26-4 0,26 4 0,-20-2 0,20 2 16,-16 0 0,16 0 0,0 0 0,-22 4 16,22-4 0,-19 8 0,8 4 0,-7 2 15,4-1 0,-4-1 0</inkml:trace>
  <inkml:trace contextRef="#ctx0" brushRef="#br0">2730 7809 0,'0'-9'0,"0"9"0,0 0 0,0 0 16,0 0 0,0 0 0,0 0 16,0 0 0,0 0 0,0 0 0,-2 54 0,2-17 15,-4 4 0,-5 2 0,5-1 0,-7 19 16,1-12 0,1-10 0,3-2 0,-8 38 15,7-36 0,2-4 0,-1-3 16,-1 0 0,0-2 0,2-5 0,1-5 16,2-2 0,-1-1 0,1 2 0,2-9 15,-2 3 0,2-6 0,0-7 0,0 15 16,0-15 0,-2 6 0,2-6 0,0 0 16,0 0 0</inkml:trace>
  <inkml:trace contextRef="#ctx0" brushRef="#br0">2724 7762 0,'0'0'0,"4"-17"16,-4 17 0,0-10 0,0 10 0,0-11 16,0 11 0,0 0 0,0 0 0,2-10 15,-2 10 0,0 0 0,0 0 0,20-4 16,-20 4 0,29 2 0,-8 5 0,0-3 0,-1 1 15,1 6 0,8 3 0,-6 1 0,-5-1 16,-1-2 0,-6 3 0,12 8 0,-10-2 16,-1-3 0,-5-2 0,-5 2 0,0 1 15,-6 12 0,-1-3 0,-9 1 0,1-2 16,-2-3 0,-7-1 0,-1 0 0,-4-2 16,2-3 0,5-1 0,-1-5 0,4-3 15,6 0 0,3-3 0,-5-1 0,13-5 16,-13 4 0,13-4 0,0 0 0,0 0 0,-14-15 15,19 1 0,2-17 0</inkml:trace>
  <inkml:trace contextRef="#ctx0" brushRef="#br0">3167 7905 0,'-8'25'0,"0"-2"0,1-3 15,5-2 0,0 3 0,0 0 0,4-1 16,0-3 0,0 4 0,3-3 0,1 0 0,4-3 16,-3-3 0,6 0 0,3-1 15,-4-2 0,2-5 0,3 3 0,4-7 0,-2 2 16,-19-2 0,24-2 0,-24 2 0,21-11 16,-14 6 0,-3-3 0,4-6 0,-8-3 15,0 1 0,-5-4 0,-5 5 0,-1-6 16,-1 6 0,-3-11 0,-4 9 0,2 3 15,2-1 0,7 5 0,1 3 0,0-2 0,7 9 16,-9-10 0,9 10 0,-5-9 0,5 9 16,-4-8 0,4 8 0,0 0 15,25-23 0,-10 16 0,8-4 16,9-2 0,0 1 0,2 1 0,-2 0 16,0-1 0,-7 2 0,-2-1 0,-7 2 0,0 3 15,0-3 0,-4 0 0,-3 4 0,-1 0 16,-8 5 0,10-8 0,-10 8 0,3-9 15,-3 9 0,0 0 0,0 0 0,0 0 16,0 0 0,0 0 0,-15-10 0,15 10 16,0 0 0,0 0 0,0 0 0,0 0 15,-17 20 0,17-9 0,-3 6 0,8-1 16,1 1 0,5-1 0,-1 1 0,4-2 0,2 2 16,8 3 0,-5-1 0,-3-5 0,-2 1 15,0-5 0,-3 2 0,-2-1 0,0-3 16,-2-2 0,-5 2 0,1-1 0,-3-7 15,0 14 0,0-14 0,-9 13 0,-1-4 16,-1 2 0,-3-2 0,-2 0 0,2-1 16,3-5 0,0 1 0,-1-2 0,12-2 0,-16 4 15,16-4 0,-14 0 0,14 0 16,0 0 0,0 0 0,-15-10 0,15 10 16,4-13 0,-4 13 0,13-23 0,-1 9 15,4-2 0,7-5 0,2-1 0,0 3 16,-2 3 0,-3 1 0,-5 3 0,0-1 0,-1 4 15,0-2 0,-3 3 0,-2 0 16,0-1 0,-2 5 0,-7 4 0,9-11 0,-9 11 16,7-8 0,-7 8 0,5-7 0,-5 7 15,0 0 0,0 0 0,9-9 0,-9 9 16,0 0 0,0 0 0,6-6 0,-6 6 16,0 0 0,0 0 0,0 0 0,0 0 0,10-8 15,-10 8 0,0 0 0,0 0 0,0 0 16,0 0 0,0 0 0,0 0 0,7-6 15,-7 6 0,0 0 0,0 0 16,0 0 0,0 0 0,0 0 0,0 0 0,0 0 16,0 0 0,0 0 0,0 0 0,6-9 15,-6 9 0,0 0 0,0 0 16,0 0 0,0 0 0,0 0 0,0 0 0,0 0 16,5-9 0,-5 9 0,0 0 0,6-9 15,-6 9 0,8-12 0,-4 6 0,1-3 16,4-5 0,0-2 0,0-1 0,0 0 15,7-13 0,-2 1 0,2-2 0,-3 0 16,-2 3 0,4-3 0,-4 2 0,-1 9 16,-2 1 0,-1 2 0,-3 7 0,-1-3 15,1 6 0,-4 7 0,5-15 0,-5 15 16,3-6 0,-3 6 0,0 0 0,0 0 0,0 0 16,0 0 0,-12 57 0,5-23 0,0-1 15,-5 5 0,3-5 0,1 4 0,-1-4 16,1 1 0,2-2 0,-1 0 0,0 2 15,5-12 0,-2 10 0,-2-6 0,6-5 16,-4-1 0,4-2 0,-2 1 0,-3 0 16,3-1 0,0-1 0,-3-1 0,3-4 15,-3-1 0,0-1 0,1-2 0,0-2 0,4-6 16,-9 9 0,9-9 0</inkml:trace>
  <inkml:trace contextRef="#ctx0" brushRef="#br0">3845 8011 0,'-7'-16'0,"2"7"0,2-4 0,3 3 16,0 10 0,0-19 0,3 11 0,0-1 15,1 0 0,7-5 0,-2-1 0,5 1 16,-3 1 0,4 1 0,2 0 0,0-1 16,0 3 0,4 2 0,-2-3 0,-4 7 15,6-3 0,-8 0 0,6 5 0,-8 0 16,-11 2 0,21-3 0,-21 3 0,21 0 16,-21 0 0,15 5 0,-15-5 0,14 11 15,-5-6 0,-2 2 0,0 1 0,1 5 0,0-1 16,-6 2 0,3-4 0,-1 5 0,-2 3 15,3-3 0,-1 1 0,-1 0 0,0-3 16,-1-1 0,-2-2 0,0-2 16,0-8 0,0 15 0,2-9 0,-2-6 0</inkml:trace>
  <inkml:trace contextRef="#ctx0" brushRef="#br0">4484 7564 0,'0'0'0,"0"0"15,4-10 0,-4 10 0,0 0 0,0 0 16,0 0 0,0 0 0,0 0 0,4-13 15,-4 13 0,0 0 0,0 0 0,0 0 16,0 0 0,0 0 0,0 0 0,0 0 16,0 0 0,0 0 0,0 0 0,0 0 15,0 0 0,0 0 0,0 0 0,0 0 16,0 0 0,0 0 0,0 0 0,7 28 0,-7-10 16,2 0 0,-4 1 0,6 2 0,-6 7 15,0-3 0,2-3 0,0-3 0,0 1 16,2-3 0,-4 1 0,4-1 0,0-1 15,-2-4 0,0 2 0,0-7 0,0-7 16,0 15 0,0-15 0,0 12 0,0-12 0,0 0 16,3 11 0,-3-11 0,0 0 15,0 0 0,0 0 0,0 0 0,0 0 16,0 0 0,0 0 0,0 0 0,0 0 16,29-26 0,-22 18 0,5-6 0,-3 3 15,-3-1 0,6 0 0,-5-4 0,2 2 0,3-1 16,-3-2 0,2 3 0,1-2 0,-1 0 15,0 1 0,1-1 0,-3-1 0,0 3 16,0-3 0,0 5 0,-2 0 0,-1 0 16,0 1 0,-2 3 0,-2-1 0,-2 9 15,9-14 0,-4 8 0,-5 6 0,2-13 16,-2 13 0,4-11 0,-4 11 0,0 0 16,4-7 0,-4 7 0,0 0 0,0 0 15,0 0 0,0 0 0,0 0 0,0 0 0,0 0 16,0 0 0,0 0 0</inkml:trace>
  <inkml:trace contextRef="#ctx0" brushRef="#br0">4857 7520 0,'0'0'0,"0"0"0,11 16 15,-11-16 0,-8 26 0,3-7 0,-2-1 0,-4 11 16,2 2 0,-1-2 0,1-5 0,0 7 15,0-6 0,4-6 0,1-3 0,-1 1 0,1-3 16,2-2 0,-1-2 0,1 1 16,2-11 0,-2 16 0,2-16 0,2 12 15,-2-12 0,0 0 0</inkml:trace>
  <inkml:trace contextRef="#ctx0" brushRef="#br0">5003 7334 0,'12'-9'0,"-4"6"0,11-3 15,-3-3 0,2 0 0,2 0 0,17-6 16</inkml:trace>
  <inkml:trace contextRef="#ctx0" brushRef="#br0">5434 7129 0,'12'-6'0,"-3"2"0,-9 4 16,14-5 0,-14 5 0,0 0 0,11-4 15,-11 4 0,0 0 0,0 0 0,0 0 16,0 0 0,4 19 0,-6-3 0,0 5 16,-7 12 0,1-1 0,0 2 0,-1 0 15,0 3 0,1-2 0,2-2 0,1 0 16,-1-1 0,1 2 0,-5-1 0,8-11 0,-2-1 16,-1-1 0,1-3 0,0 1 0,1-1 15,0-3 0,1-3 0,0-3 0,-3 0 16</inkml:trace>
  <inkml:trace contextRef="#ctx0" brushRef="#br0">5279 7541 0,'0'0'0,"0"0"16,0 0 0,0 0 0,0-10 0,0 10 16,0 0 0,0 0 0,0 0 0,0 0 15,23-2 0,-23 2 0,0 0 0,44 0 0,-22-1 16,1-1 0,9-5 0,-7 1 0,9-4 15,-9 4 0,-2-3 0,-3-1 0,-1 1 16,-4 1 0,2 3 0,-4-2 0,-1 4 16,-12 3 0,18-7 0,-18 7 0,12-4 15,-12 4 0,0 0 0,11-4 0,-11 4 16,0 0 0,0 0 0,0 0 0,0 0 16,0 0 0,0 0 0,21 10 0,-21-10 15,0 0 0,13 17 0,-13-17 0,9 6 0,-9-6 16,14 9 0,-14-9 0,13 9 0,-13-9 15,28 8 0,-16-5 0,5 5 0,-5-4 16,-12-4 0,22 12 0,-12-5 0,-10-7 16,16 24 0,-10-6 0,4 13 0,-5 2 15,-1 5 0,-6 2 0,-3 4 0,3 19 16,-8 3 0,1-3 0,-2 4 0,2-4 16,-5 1 0,8-3 0,-6 7 0,7-4 15,3-13 0,-5-11 0,7-4 0,3-5 16</inkml:trace>
  <inkml:trace contextRef="#ctx0" brushRef="#br0">6909 7446 0,'10'-11'0,"-5"2"16,-1 3 0,0 0 0,-1 0 0,-3 6 0,2-11 15,-2 11 0,0-9 0,0 9 16,0 0 0,-5-13 0,5 13 0,-6-6 0,6 6 16,-17-6 0,2 6 0,-8 2 0,-14 2 15,1 5 0,-3 1 0,2 2 0,3 2 16,5 3 0,-3 3 0,4 1 0,3 2 15,5-1 0,4-2 0,2-1 0,2-4 0,4 2 16,3-1 0,3 0 0,2 1 16,2-2 0,3 0 0,9-1 0,-1 1 15,1-3 0,15 4 0,4-1 0,-1-7 0,-4-3 16,-5-4 0,12 2 0,-8-6 0,-8 2 16,2-6 0,-4-2 0,2 1 0,-1-3 15,-2-4 0,7-10 0,-10 4 0,0 4 16,-3 2 0,-5 0 0,1 5 0,-3-1 15,1 4 0,0 1 0,-4 6 0,4-9 16,-4 9 0,0 0 0,2-8 0,-2 8 16,0 0 0,0 0 0,0 0 0,0 0 15,0 0 0,-6 35 0,4-19 0,0 1 16,0 0 0,2 1 0,0-3 0,0-1 16,2 3 0,2-4 0,0-1 0,2 1 0,5 0 15,3-3 0,4-4 0,1-2 0,1-4 16</inkml:trace>
  <inkml:trace contextRef="#ctx0" brushRef="#br0">7628 7353 0,'5'-7'0,"-5"7"16,4-6 0,-4 6 0,0 0 0,0 0 16,0 0 0,0 0 0,0 0 0,0 0 15,0 0 0,0 0 0,-13 27 0,3-10 0,-8 9 16,2 1 0,-2 1 0,-2 0 0,5-8 15,-5 4 0,8-3 0,-1-2 16,2-4 0,1-3 0,-1 1 0,0-4 0,4 2 16,-2-5 0,9-6 0,-13 9 15,13-9 0,-13 3 0,13-3 0</inkml:trace>
  <inkml:trace contextRef="#ctx0" brushRef="#br0">7397 7655 0,'-23'-12'0,"23"12"0,-6-17 0,4 8 16,-3 1 0,5 8 0,-2-17 0,2 6 15,0 11 0,-2-15 0,0 7 0,2 8 0,-3-12 16,3 12 0,-2-10 0,2 10 0,0 0 15,0 0 0,0 0 0,0 0 0,5-10 16,-5 10 0,0 0 0,0 0 0,0 0 16,0 0 0,38 15 0,-21-8 0,0 1 15,-3-2 0,6 1 0,-3-1 0,3 0 16,-2 0 0,1-1 0,1-4 0,3-1 16,-2-5 0,-1-2 0</inkml:trace>
  <inkml:trace contextRef="#ctx0" brushRef="#br0">7904 7361 0,'0'0'0,"0"0"0,0 0 0,0 0 0,0 0 15,0 0 0,0 0 0,0 0 0,0 0 16,0 0 0,0 0 0,-2 31 0,2-21 16,0-10 0,-2 18 0,2-7 0,-3-1 15,6 7 0,-3-2 0,0 5 0,0-4 16,0 1 0,0-3 0,0-2 0,-3 0 0,3 5 15,0-5 0,0 0 0,0-12 0,0 15 16</inkml:trace>
  <inkml:trace contextRef="#ctx0" brushRef="#br0">7913 7289 0,'0'-12'0,"0"12"0,2-8 15,-2 8 0,5-6 0,-5 6 0,6-7 0,-6 7 16,12-4 0,-12 4 0</inkml:trace>
  <inkml:trace contextRef="#ctx0" brushRef="#br0">8328 7295 0,'-9'8'0,"2"-1"0,3-3 15,-3 4 0,-3-2 0,6 0 0,-3 0 0,3 3 16,-4-4 0,6 6 0,-4-3 16,-1 9 0,0-2 0,1 2 0,6-4 0,-4 3 15,8 1 0,0-3 0,1 3 0,3-3 16,-1-1 0,1-3 0,0-2 16,1 0 0,-2-2 0,3 0 0,-1-1 0,-9-5 15,18 6 0,-18-6 0,18 2 0,-18-2 16,0 0 0,23-8 0,-23 8 0,9-11 15,-3 5 0,-6-2 0,0 8 0,4-25 16,-8 11 0,4 4 0,-2-7 0,0 0 16,0 5 0,0 0 0,2 1 0,0 11 15,-3-16 0,6 8 0,-3-1 0,0 9 0,4-15 16,0 8 0,0-1 0,-4 8 0,11-14 16,-5 7 0,3 1 0,-9 6 0,14-8 15,-5 4 0,-9 4 0,21-4 0,-21 4 16,20 2 0,-20-2 0,21 6 0,-3 2 15,-4 1 0,2 3 0,-3 0 0,1 1 16,2 1 0,-5-2 0,3 5 0,-3-3 0,1 3 16,-3-5 0,-2 0 0,-3-2 15,4 1 0,-6-3 0,-2-8 0,9 15 0,-7-10 16,0 3 0,-2-8 0,0 0 16,5 13 0,-5-13 0,0 0 0,4 8 15,-4-8 0,0 0 0,0 0 0,0 0 0,0 0 16,0 0 0,0 0 0,0 0 15,0 0 0,8-30 0,-6 19 0,2-5 16,5-1 0,-5 2 0,3 4 0,-1-1 0,-2 1 16,0 2 0,3 1 0,-3 0 0,6 0 15,-10 8 0,13-10 0,-4 3 0,1 4 16,-10 3 0,16-7 0,-16 7 0,20-4 16,-20 4 0,0 0 0,32 7 0,-25-3 0,-7-4 15,21 10 0,-6-2 0,2 2 0,-6 0 16,3 1 0,-5-1 0,0 0 0,-5 0 15,4-2 0,-4 1 0,-4-9 0,7 15 0,-3-7 16,-4-8 0,4 12 0,-4-12 16,3 11 0,-3-11 0,0 0 0,4 9 15,-4-9 0,0 0 0,2 8 0,-2-8 16,0 0 0,0 0 0,0 0 0,0 0 16,0 0 0,0 0 0,0 0 0,17-30 15,-11 14 0,4 1 0,-1 3 0,-2 0 16,-1 2 0,4 1 0,-6 1 0,-4 8 0,9-11 15,-9 11 0,5-10 0,-5 10 0,4-6 16,-4 6 0,0 0 0,0 0 16,10-6 0,-10 6 0,0 0 0,0 0 0,0 0 15,0 0 0,0 0 0,0 0 0,0 0 16,0 0 0,20 14 0,-20-14 0,10 15 16,-8-9 0,0 2 0,-2-8 0,4 19 15,-1-9 0,-3-10 0,2 20 0</inkml:trace>
  <inkml:trace contextRef="#ctx0" brushRef="#br0">9270 7588 0,'11'-5'0,"-11"5"15,0 0 0,0 0 0,0 0 0,0 0 16,0 0 0,0 0 0,0 0 0</inkml:trace>
  <inkml:trace contextRef="#ctx0" brushRef="#br0">9277 7723 0,'0'0'16,"0"0"0,0 9 0,0-9 0,0 0 15,0 0 0,0 0 0,0 0 0,0 0 16,-14 7 0,14-7 0</inkml:trace>
  <inkml:trace contextRef="#ctx0" brushRef="#br0">3582 8394 0,'0'0'0,"0"0"16,-18 3 0,18-3 0,0 0 0,0 0 0,0 0 16,-21 0 0,21 0 0,0 0 0,0 0 15,0 0 0,0 0 0,0 0 0,0 0 16,0 0 0,0 0 0,0 0 0,0 0 16,0 0 0,32 19 0,-11-13 0,1-3 15,16 4 0,2-2 0,5 0 0,2-1 0,1-2 16,1 2 0,22-2 0,2 2 0,2-4 15,1 2 0,3-2 0,2 0 0,3-2 16,7-2 0,-5 2 0,81-6 0,-62 0 16,-25 1 0,7 0 0,-6 0 0,4 1 15,2-2 0,-5 0 0,2-3 0,-2 1 16,3-1 0,-6 2 0,6-4 0,0 1 16,-4 2 0,8-1 0,-2 1 0,2 0 15,-2-2 0,2 1 0,-6-2 0,0 5 16,-3-4 0,-7 2 0,-1 0 0,-17 1 15,19 2 0,-20-2 0,-6 2 0,-5 0 0,5-1 16,23-3 0,-27 3 0,-3-1 0,-7 5 16,2-1 0,-2-4 0,0 2 0,1 0 15,2 2 0,1-2 0,-2 0 0,-2 1 16,6-1 0,-6 4 0,0-3 0,0-1 16,0 5 0,0-4 0,-6 1 0,-5 2 15,-3 1 0,3 0 0,-2 0 0,2-2 16,-3 2 0,-2 0 0,0 0 0,-4-1 0,-14 3 15,23-3 0,-23 3 0,16-2 0,-16 2 16,0 0 0,16-3 0,-16 3 0,0 0 16,0 0 0,13-1 0,-13 1 0,0 0 15,0 0 0,0 0 0,0 0 0,0 0 16,0 0 0</inkml:trace>
  <inkml:trace contextRef="#ctx0" brushRef="#br0">10563 7443 0,'0'0'15,"0"0"0,0 0 0,0 0 0,0 0 16,0 0 0,0 0 0,0 0 0,0 0 0,0 0 15,0 0 0,0 0 0,0 0 0,0 0 16,0 0 0,-16-4 0,16 4 0,0 0 16,0 0 0,0 0 0,0 0 0,0 0 15,0 0 0,0 0 0,0 0 0,0 0 16,-2-8 0,2 8 0,0 0 0,0 0 16,0 0 0,0-6 0,0 6 0,0 0 15,0 0 0,-3-9 0,3 9 0,0-6 16,0 6 0,0-8 0,0 8 0,0-6 15,0 6 0,0 0 0,-2-8 0,2 8 0,0-4 16,0 4 0,0 0 0,0 0 0,0-9 16,0 9 0,0 0 0,0 0 15,0 0 0,0 0 0,0 0 0,0 0 0,0 0 16,0 0 0,0 0 0,0 0 0,5 18 16,0-9 0,-3 7 0,5 1 0,-5-3 15,2 5 0,1-3 0,-1 1 0,-2-5 16,4 4 0,-2-1 0,1-5 0,-1 0 0,-2-1 15,0-1 0,1-1 0,-1 0 0,0-1 16,0 1 0,4-2 0,-6-1 0,0-4 16,4 7 0,-4-7 0,0 0 0,5 8 15,-5-8 0,0 0 0,4 7 0,-4-7 16,0 0 0,0 0 0,0 0 0,0 0 16,21-13 0,-15 7 0,3-2 0,3-5 15,-1 1 0,-2 0 0,3-2 0,-1-1 16,0 5 0,-3 0 0,3-3 0,-4 1 15,-1 1 0,2-1 0,-2 3 0,-1 1 16,1 0 0,-1 1 0,0-2 0,0 3 16,1-3 0,-4 3 0,3 0 0,-3 0 15,-2 6 0,7-8 0,-4 4 0,-3 4 0,4-8 16,-4 8 0,3-6 0,-3 6 0,2-9 16,-2 9 0,4-6 0,-4 6 0,0 0 15,7-9 0,-7 9 0,2-5 0,-2 5 16,0 0 0,4-7 0,-4 7 0,0 0 15,3-6 0,-3 6 0,5-5 0,-5 5 0,0 0 16,2-9 0,-2 9 0,0 0 16,2-6 0,-2 6 0,0 0 0,0 0 0,5-6 15,-5 6 0,0 0 0,0 0 16,0 0 0,0 0 0,0 0 0,2-9 16,-2 9 0,0 0 0,0 0 0,0 0 0</inkml:trace>
  <inkml:trace contextRef="#ctx0" brushRef="#br0">10839 7561 0,'0'0'0,"0"0"16,0 0 0,0 0 0,0 0 0,0 0 15,0 0 0,13-15 0,-13 15 0,0 0 16,8-5 0,-8 5 0,0 0 0,2-5 16,-2 5 0,0 0 0,0 0 0,7-5 15,-7 5 0,0 0 0,0 0 0,0 0 0,0 0 16,0 0 0,0 0 0,0 0 16,0 0 0,0 0 0,0 0 0,0 0 15,0 0 0,0 0 0,21 6 0,-21-6 0,0 0 16,6 7 0,-6-7 0,0 0 0,7 4 15,-7-4 0,0 0 0,4 6 0,-4-6 16,0 0 0,0 0 0,7 4 0,-7-4 16,0 0 0,0 0 0,8 6 0,-8-6 15,0 0 0,0 0 0,0 0 0,4 2 0,-4-2 16,0 0 0,0 0 0,0 0 16,0 0 0,0 0 0,0 0 0,7 5 0,-7-5 15,0 0 0,0 0 0,0 0 0,0 0 16,0 0 0,0 0 0,0 0 0,0 0 15,0 0 0</inkml:trace>
  <inkml:trace contextRef="#ctx0" brushRef="#br0">11330 7404 0,'0'0'16,"-3"-11"0,1 6 0,2 5 0,0-15 15,-4 7 0,4 8 0,0-11 0,-2 6 16,2 5 0,0-13 0,-4 10 0,4 3 15,0-9 0,0 9 0,0-8 0,0 8 16,0 0 0,-2-11 0,2 11 0,0 0 16,0 0 0,0-7 0,0 7 0,0 0 15,0 0 0,0 0 0,0 0 0,0 0 16,0 0 0,0 0 0,0 0 0,0 0 0,0 0 16,0 0 0,0 0 0,0 0 15,12 30 0,-7-16 0,1 2 0,-4-3 0,5 4 16,-5-1 0,6 2 0,-4-3 0,1-1 15,-1 0 0,3 1 0,-3 0 0,2-1 0,-2-3 16,-2 0 0,3-5 0,-3 3 16,0-1 0,0 0 0,0-1 0,1 1 15,-3-8 0,5 10 0,-5-5 0,0-5 16,2 7 0,-2-7 0,0 0 0,5 6 16,-5-6 0,0 0 0,4 4 0,-4-4 0,0 0 15,7 4 0,-7-4 0,0 0 0,0 0 16,0 0 0,20-5 0,-13-2 0,0 3 15,-3-1 0,6 0 0,-3-3 0,-1 2 16,1-3 0,0 3 0,0-4 0,4-2 16,1 0 0,-1-3 0,-4 5 0,-3-1 15,4 1 0,-2 1 0,-1 1 0,-1 3 16,1-5 0,-1 3 0,1-1 0,2 2 0,-5-3 16,3 3 0,-1 0 0,-2-1 0,-2 7 15,9-9 0,-7 5 0,-2 4 0,6-9 16,-6 9 0,2-6 0,-2 6 0,2-6 15,-2 6 0,0 0 0,5-9 0,-5 9 16,0 0 0,0 0 0,4-5 0,-4 5 16,0 0 0,0 0 0,2-9 0,-2 9 0,0 0 15,0 0 0,0 0 0,5-6 0,-5 6 16,0 0 0,0 0 0,0 0 16,4-6 0,-4 6 0,0 0 0,0 0 15,0 0 0,0 0 0,0 0 0,0 0 0</inkml:trace>
  <inkml:trace contextRef="#ctx0" brushRef="#br0">10953 7562 0,'0'0'16,"0"0"0,0 0 0,0 0 0,0 0 15,0 0 0,0 0 0,0 0 0,0 0 16,0 0 0,0 0 0,0 0 0,0 0 16,0 0 0,-20 0 0,20 0 0,0 0 15,0 0 0,0 0 0,0 0 0,0 0 0,0 0 16,0 0 0,0 0 0,0 0 16,0 0 0,0 0 0,0 0 0,0 0 0,0 0 15,0-8 0,0 8 0,0 0 0,0 0 16,0 0 0,0 0 0,0 0 0,0 0 15,0 0 0,0 0 0,2-10 0,-2 10 16,0 0 0,0 0 0,0 0 0,0 0 16,0 0 0,-13-3 0,13 3 0,0 0 0,0 0 15,0 0 0,0 0 0,0 0 16,-19 0 0,19 0 0,0 0 0,0 0 16,0 0 0,0 0 0,0 0 0,0 0 0,0 0 15,0 0 0,0 0 0,0 0 0,0 0 16,0 0 0,0 0 0,0 0 0,0 0 15,0 0 0,0 0 0,-13 0 0,13 0 16,0 0 0,0 0 0,0 0 0,0 0 16,0 0 0,0 0 0,0 0 15,0 0 0,0 0 0,0 0 0,0 0 16,0 0 0,0 0 0,0 0 0,0 0 16,0 0 0,0 0 0,-15 0 0,15 0 15,0 0 0,0 0 0,0 0 0,0 0 0,0 0 16,0 0 0,0 0 0,0 0 0,0 0 15,0 0 0,0 0 0,0 0 0,0 0 16,0 0 0,0 0 0,0 0 0,0 0 16,0 0 0,0 0 0,0 0 0,0 0 15,0 0 0,0 0 0,0 0 0,0 0 16,0 0 0,0 0 0,0 0 0,0 0 16,0 0 0,0 0 0,3 11 0,-3-11 15,0 0 0,0 0 0,0 0 0,0 0 16,0 0 0,0 0 0,0 0 0,0 0 15,0 0 0,0 0 0,0 0 0,0 0 16,18 4 0,-18-4 0,0 0 0,0 0 16,0 0 0,0 0 0,0 0 0,0 0 15,0 0 0,0 0 0,0 0 0,0 0 16,0 0 0,0 0 0,18-2 0,-18 2 16,0 0 0,0 0 0,0 0 0,0 0 0,0 0 15,12 0 0,-12 0 0,0 0 16,0 0 0,13 2 0,-13-2 0,12 5 0,-5-2 15,-7-3 0,13 9 0,-8-3 0,2 0 16,0 1 0,-1-2 0,1 3 0,-5 0 16,0 3 0,2-3 0,-2 3 0,-2 5 15,-2 1 0,-4 1 0,-11 8 0,-2-3 16,-6 2 0,-5 1 0,0-5 0,-6 2 16,-3-1 0,1-6 0,-8 1 0,5-5 15</inkml:trace>
  <inkml:trace contextRef="#ctx0" brushRef="#br0">10340 7258 0,'0'0'16,"2"-10"0,0 4 0,-2 6 0,5-8 16,-5 8 0,6-7 0,-6 7 0,3-9 15,-3 9 0,7-8 0,-7 8 0,2-3 16,-2 3 0,3-6 0,-3 6 0,0 0 0,4-6 15,-4 6 0,0 0 0,0 0 0,0 0 16,2-8 0,-2 8 0,0 0 16,0 0 0,0 0 0,0 0 0,0 0 0,0 0 15,0 0 0,0 0 0,-34 23 0,9-2 16,-3 0 0,1-1 0,-3-1 0,8-5 16,-5 6 0,6-5 0,-4 3 0,1-3 15,9-3 0,-1-1 0,2-2 0,3 0 16,1-3 0,2 0 0,3-1 0,-5-1 15,6 0 0,4-4 0,-7 7 0,7-7 16,-6 3 0,6-3 0,0 0 0,-5 7 0,5-7 16,0 0 0,0 0 0,-2 8 15,2-8 0,0 0 0,7 14 0,-3-10 0,3 4 16,3 7 0,1-3 0,0 2 0,3-1 16,-1 1 0,4 1 0,-4-3 0,10 12 15,-4-7 0,5 6 0,-6-7 0,1 0 16,5 7 0,-5-7 0,6 5 0,-7 0 15,7-1 0,-6-3 0,-4 1 0,2-5 0,-4 1 16,1-4 0,4 3 0</inkml:trace>
  <inkml:trace contextRef="#ctx0" brushRef="#br0">12175 6993 0,'0'0'0,"0"0"0,0 0 0,0 0 15,0 0 0,0 0 0,0 0 0,0 0 16,0 0 0,0 0 0,0 0 0,0 0 0,0 0 16,0 0 0,0 0 0,0 0 0,0 0 15,0 0 0,6-4 0,-6 4 16,0 0 0,0 0 0,0 0 0,0 0 0,0 0 16,0 0 0,0 0 0,0 0 0,0 0 15,0 0 0,0 0 0,0 0 0,0 0 16,0 0 0,0 0 0,0 0 0,0 0 15,0 0 0,0 0 0,0 0 0,0 0 16,0 0 0,0 0 0,0 0 0,0 0 16,0 0 0,0 0 0,0 0 0,0 0 15,0 0 0,0 0 0,0 0 0,0 0 0,0 0 16,0 0 0,0 0 0,0 0 0,0 0 16,0 0 0,0 0 0,0 0 15,0 0 0,0 0 0,0 0 0,0 0 0,0 0 16,0 0 0,0 0 0,0 0 0,0 0 15,0 0 0,0 0 0,0 0 0,0 0 16,0 0 0,17 8 0,-17-8 0,0 0 16,0 0 0,0 0 0,7 7 0,-7-7 15,0 0 0,0 0 0,2 6 0,-2-6 0,0 0 16,8 4 0,-8-4 0,0 0 16,4 5 0,1-1 0,-5-4 0,4 7 15,-4-7 0,7 4 0,-7-4 0,6 6 0,-6-6 16,8 8 0,-4-5 0,-4-3 0,5 8 15,-1-4 0,-4-4 0,7 6 0,-7-6 16,7 8 0,-5-3 0,5-1 0,-5 1 16,5-1 0,-3 3 0,-4-7 0,10 8 15,-8-4 0,-2-4 0,7 9 0,-7-9 16,4 6 0,-4-6 0,9 5 0,-9-5 16,6 7 0,-2-3 0,-4-4 0,7 6 15,-5-2 0,-2-4 0,4 8 0,1-4 16,-5-4 0,6 7 0,-6-7 0,8 6 15,-1 1 0,-3 1 0,0-6 0,-4-2 16,10 10 0,-10-10 0,7 6 0,-5-1 16,-2-5 0,7 5 0,-7-5 0,6 7 15,-6-7 0,5 6 0,0-3 0,-5-3 16,5 9 0,-5-9 0,6 6 0,-1-2 16,-5-4 0,6 8 0,-1-4 0,-5-4 15,9 7 0,-9-7 0,7 8 0,-7-8 16,4 6 0,-4-6 0,7 7 0,-7-7 0,10 7 15,-10-7 0,7 7 0,-7-7 0,6 8 16,-6-8 0,7 4 0,-7-4 0,4 7 16,-4-7 0,0 0 0,12 9 0,-12-9 15,5 6 0,-5-6 0,6 7 0,-6-7 16,5 5 0,-5-5 0,7 7 0,-7-7 16,7 8 0,-7-8 0,4 7 0,-4-7 15,7 5 0,-7-5 0,4 7 0,-4-7 16,8 8 0,-8-8 0,7 4 0,-7-4 15,6 9 0,-6-9 0,5 5 0,-5-5 16,0 0 0,6 8 0,-6-8 0,8 7 16,-8-7 0,4 6 0,-4-6 0,7 7 15,-7-7 0,4 5 0,-4-5 0,0 0 0,9 9 16,-9-9 0,6 5 0,-6-5 0,6 4 16,-6-4 0,7 9 0,-7-9 0,0 0 15,6 6 0,-6-6 0,0 0 0,7 6 16,-7-6 0,0 0 0,0 0 0,8 9 15,-8-9 0,0 0 0,0 0 0,4 4 0,-4-4 16,0 0 0,0 0 0,0 0 0,0 0 16,0 0 0,0 0 0,9 6 0,-9-6 15,0 0 0,0 0 0,0 0 0,0 0 16,0 0 0,2 4 0,-2-4 16,0 0 0,0 0 0,0 0 0,0 0 0,0 0 15,0 0 0,0 0 0,0 0 0,0 0 16,4 6 0,-4-6 0,0 0 0,0 0 15,0 0 0,0 0 0,0 0 0,0 0 16,0 0 0,0 0 0,0 0 0,0 0 0,0 0 16,0 0 0,0 0 0,0 0 15,0 0 0,0 0 0,0 0 0,0 0 16,0 0 0,0 0 0,0 0 0,0 0 0,0 0 16,0 0 0,0 0 0,0 0 0,0 0 15,0 0 0,0 0 0,0 0 0,0 0 16,0 0 0,3 7 0,-3-7 0,0 0 15,0 0 0,0 0 0,0 0 0,0 0 16,0 0 0,0 0 0,0 0 0,0 0 0,0 0 16,0 0 0,0 0 0,-11 7 15,11-7 0,0 0 0,-9 3 0,9-3 0,0 0 16,-8 5 0,8-5 0,-6 5 16,6-5 0,-7 6 0,7-6 0,-9 4 15,9-4 0,-6 6 0,0 1 0,-1-3 16,3 0 0,-3 0 0,3 2 0,-4-1 0,2 0 15,-1 2 0,1-2 0,1-1 0,-2 3 16,0-1 0,0 0 0,1 1 0,-2-3 16,1 2 0,1 0 0,-1 0 0,1 0 15,-9 6 0,11-7 0,-3 1 16,1-2 0,-2 2 0,4-2 0,-1 2 16,-1-2 0,1 2 0,5-6 0,-12 8 0,8-5 15,-1 2 0,-1 0 0,6-5 0,-10 8 16,5-4 0,5-4 0,-8 6 0,1-1 15,0-1 0,7-4 0,-9 6 0,4-2 16,-1 3 0,6-7 0,-11 7 0,5-3 16,6-4 0,-11 7 0,11-7 0,-11 6 0,9-3 15,-6 2 0,8-5 0,-9 6 16,9-6 0,-11 7 0,7-1 0,-4-3 16,8-3 0,-8 7 0,3-3 0,5-4 15,-11 6 0,6-2 0,5-4 0,-9 7 16,9-7 0,-7 4 0,7-4 0,-6 5 0,6-5 15,-10 7 0,10-7 0,-9 4 0,7 0 16,2-4 0,-7 7 0,7-7 0,-12 6 16,12-6 0,-7 8 0,5-6 0,2-2 15,-9 6 0,9-6 0,-6 7 0,6-7 16,-8 8 0,8-8 0,-9 5 0,7-1 16,2-4 0,-6 5 0,6-5 0,-5 6 15,5-6 0,-8 6 0,8-6 0,-4 5 0,4-5 16,-7 5 0,7-5 0,0 0 0,-6 7 15,6-7 0,-7 5 0,7-5 0,-5 5 16,5-5 0,0 0 0,-7 6 0,7-6 16,-4 6 0,4-6 0,-5 4 0,5-4 15,-6 7 0,6-7 0,-8 6 0,8-6 16,-4 6 0,4-6 0,0 0 0,-7 4 16,7-4 0,0 0 0,-7 6 0,7-6 15,0 0 0,-6 6 0,6-6 0,0 0 16,-6 7 0,6-7 0,0 0 0,0 0 15,-6 4 0,6-4 0,0 0 0,0 0 0,-5 5 16,5-5 0,0 0 0,0 0 0,0 0 16,0 0 0,0 0 0,-4 4 0,4-4 15,0 0 0,0 0 0,0 0 0,0 0 16</inkml:trace>
  <inkml:trace contextRef="#ctx0" brushRef="#br0">10370 7205 0,'0'0'0,"0"0"0,0 0 0,0 0 16,0 0 0,0 0 0,0 0 0,0 0 15,0 0 0,0 0 0,0 0 0,0 0 16,2-10 0,-2 10 0,0 0 0,0 0 16,4-10 0,-4 10 0,2-7 0,-2 7 15,5-8 0,-5 8 0,6-11 0,0 6 16,-2 1 0,-2-3 0,-2 7 0,7-10 0,-5 4 15,3 0 0,-1-1 0,1 1 0,0 0 16,-3-1 0,5-1 0,-3 3 0,1 0 16,-1 0 0,0-2 0,-4 7 0,8-8 15,-6 4 0,-2 4 0,7-9 0,-7 9 16,7-8 0,-7 8 0,4-6 0,-4 6 16,5-4 0,-5 4 0,0 0 0,7-7 15,-7 7 0,0 0 0,4-5 0,-4 5 16,0 0 0,0 0 0,5-4 0,-5 4 15,0 0 0,0 0 0,0 0 0,6-6 0,-6 6 16,0 0 0,0 0 0,5-7 0,-5 7 16,0 0 0,5-6 0,-5 6 0,0 0 15,2-6 0,-2 6 0,0 0 0,7-5 16,-7 5 0,0 0 0,0 0 0,4-8 16,-4 8 0,0 0 0,7-4 0,-5 0 15,-2 4 0,5-6 0,-5 6 0,5-4 16,-5 4 0,7-7 0,-7 7 0,0 0 15,4-7 0,-4 7 0,0-2 0,0 2 0,0 0 16,0 0 0,0 0 0,0 0 0,7-9 16,-7 9 0,0 0 0,0 0 0,0 0 15,0 0 0,0 0 0,0 0 0,4-5 16,-4 5 0,0 0 0,0 0 0,0 0 16,0 0 0,0 0 0,0 0 0,0 0 15,0 0 0,-17 16 0,12-9 0,-2 0 16,0-1 0,0 2 0,1 1 0,-1-1 15,-7 6 0,1 1 0,-2-3 0,2 2 16,1 1 0,-1-4 0,2 5 0,-1 0 16,-2-2 0,0 1 0,3-1 0,-5 0 15,0 1 0,5 0 0,-5-3 0,3 0 16,-2 0 0,2-2 0,6 1 0,-7 1 0,5-3 16,0 0 0,2-3 0,0 1 0,-1-1 15,0 1 0,1-4 0,1 3 0,1 1 16,-1-3 0,0 2 0,0 1 0,-1-4 15,0 3 0,1-1 0,0 0 0,0-1 16,6-4 0,-9 9 0,5-7 0,4-2 0,-7 6 16,7-6 0,-6 7 0,6-7 15,-8 6 0,8-6 0,-5 6 0,5-6 0,0 0 16,0 0 0,-6 3 0,6-3 16,0 0 0,-5 4 0,5-4 0,0 0 15,0 0 0,0 0 0,0 0 0,-5 7 0,5-7 16,0 0 0,0 0 0,0 0 0,-7 6 15,7-6 0,0 0 0,0 0 0,0 0 16,0 0 0,0 0 0,0 0 0,-4 4 16,4-4 0,0 0 0,0 0 0,0 0 15,0 0 0,0 0 0,0 0 0,0 0 16,0 0 0</inkml:trace>
  <inkml:trace contextRef="#ctx0" brushRef="#br0">13165 7324 0,'0'0'0,"5"-4"16,-5 4 0,0 0 0,0 0 0,0 0 15,0 0 0,7-6 0,-7 6 0,0 0 16,0 0 0,0 0 0,0 0 0,4-4 0,-4 4 15,0 0 0,0 0 0,0 0 0,0 0 16,0 0 0,0 0 0,0 0 0,0 0 16,0 0 0,0 0 0,2-9 0,-2 9 15,0 0 0,0 0 0,0 0 0,0 0 16,0 0 0,0 0 0,0 0 0,0 0 16,0 0 0,0 0 0,0 0 0,0 0 15,0 0 0,3-6 0,-3 6 0,0 0 0,0 0 16,0 0 0,0 0 0,0 0 0,0 0 15,0 0 0,0 0 0,0 0 0,0 0 16,0 0 0,0 0 0,0 0 0,0 0 16,0 0 0,27 12 0,-18-7 0,1 1 15,-1-2 0,-1 2 0,9 2 0,-6-2 16,-2 2 0,3-4 0,-8 3 0,5-3 16,1 0 0,-6 0 0,5 1 0,-2-1 0,-3-1 15,6 4 0,-10-7 0,9 5 16,-9-5 0,6 5 0,-6-5 0,7 6 15,-7-6 0,10 5 0,-10-5 0,6 3 0,-6-3 16,7 4 0,-7-4 0,7 5 16,-7-5 0,7 4 0,-7-4 0,0 0 0,9 4 15,-9-4 0,0 0 0,9 4 0,-9-4 16,0 0 0,4 9 0,-4-9 0,0 0 16,8 1 0,-8-1 0,0 0 0,0 0 15,0 0 0,7 2 0,-7-2 0,0 0 16,0 0 0,0 0 0,0 0 0,4 7 0,-4-7 15,0 0 0,0 0 0,0 0 0,0 0 16,0 0 0,0 0 0,0 0 0,0 0 16,0 0 0,0 0 0,0 0 0,0 0 15,0 0 0,0 0 0,-2 8 0,2-8 16,0 0 0,-17 8 0,13-2 0,-5-2 16,0 2 0,-1-1 0,4 3 0,-3-4 15,2 2 0,-9 3 0,3 2 0,-1-2 16,0-3 0,4 2 0,-1-1 0,5-2 15,-1 0 0,-5 1 0,6-2 0,-1 2 16,0 0 0,-3 0 0,4-1 0,1-1 0,-3 0 16,0 0 0,4 0 0,4-4 15,-11 6 0,11-6 0,-9 6 0,9-6 0,-8 5 16,8-5 0,-7 6 0,7-6 0,-6 3 16,6-3 0,-9 5 0,1-1 0,4 0 15,4-4 0,-11 4 0,11-4 0,-12 5 16,3 0 0,9-5 0,-9 4 0,9-4 15,-9 4 0,9-4 0,0 0 0,-7 4 0,7-4 16,0 0 0,0 0 0,-9 5 0,9-5 16,0 0 0,0 0 0,0 0 0,0 0 15,-9 4 0,9-4 0,0 0 0,0 0 16,0 0 0,0 0 0,0 0 0,0 0 16,0 0 0</inkml:trace>
  <inkml:trace contextRef="#ctx0" brushRef="#br0">13599 7652 0,'0'0'16,"0"0"0,0 0 0,0 0 0,0 0 15,0 0 0,0 0 0,0 0 0,0 0 16,0 0 0,0 0 0,0 0 0,0 0 16,0 0 0,0 0 0,0 0 0,0 0 15,-27 15 0,17-10 0,-8 4 0,-1 0 0,4-1 16,-6 1 0,5-2 0,-2-1 16,2 2 0,-4-1 0,5 1 0,4-4 0,-5 2 15,3 3 0,2-5 0,1 1 0,1-2 16,5 1 0,-5 0 0,-1-1 0,1 0 15,3 1 0,-2 0 0,8-4 0,-13 7 16,6-3 0,0-4 0,0 5 0,0-2 16,1 2 0,6-5 0,-11 3 0,5-1 15,6-2 0,-9 2 0,9-2 0,0 0 16,-8 3 0,8-3 0,0 0 0,-7 2 16,7-2 0,0 0 0,0 0 0,0 0 15,0 0 0,0 0 0,0 0 0,-12 4 16,12-4 0,0 0 0,0 0 0,0 0 0</inkml:trace>
  <inkml:trace contextRef="#ctx0" brushRef="#br0">14232 7404 0,'7'-7'0,"-7"7"16,4-5 0,-4 5 0,8-7 0,-8 7 16,0 0 0,5-5 0,-5 5 0,0 0 15,0 0 0,0 0 0,0 0 0,0 0 16,0 0 0,-19-5 0,19 5 0,-28 10 0,9-2 15,0 3 0,-2-1 0,1-2 0,2 3 16,0 2 0,-3-3 0,5-1 16,2 2 0,1-3 0,-1 5 0,5-5 0,2 0 15,0-1 0,0 1 0,5 0 0,2 0 16,0 0 0,2 1 0,0-1 0,3 0 16,2 0 0,0 0 0,4 4 0,1-1 15,-3-3 0,0-4 0,0 2 0,-2-1 16,2-1 0,0-1 0,-3 0 0,4 0 15,-1-3 0,0 3 0,-9-3 0,21-3 16,-12 2 0,0-4 0,-2 4 0,2-3 0,0 0 16,1-3 0,-2 3 0,-1-2 15,3-1 0,-4-1 0,1 0 0,0-1 0,-3 2 16,0 1 0,4 0 0,-3-2 0,-1-1 16,-2 3 0,3-4 0,-3 5 0,0-2 15,0 0 0,1 1 0,-3-4 0,0 4 16,3-1 0,-6-1 0,3 1 0,-3 2 15,3-2 0,0 7 0,-2-12 0,0 4 0,-3 2 16,1 2 0,0-2 0,-1-1 16,-3 2 0,4 0 0,-3-1 0,3 1 0,-3 1 15,3 1 0,-6-2 0,4 4 0,-1-3 16,-2 2 0,2-1 0,7 3 16,-20-2 0,8 2 0,-4 0 0,0 2 0,-2-2 15,4 3 0,-4-1 0</inkml:trace>
  <inkml:trace contextRef="#ctx0" brushRef="#br0">13175 7397 0,'0'0'0,"0"0"16,0 0 0,-7-4 0,7 4 0,0 0 15,0 0 0,0 0 0,0 0 0,0 0 16,0 0 0,-5-5 0,5 5 0,0 0 16,0 0 0,0 0 0,0 0 0,0 0 15,0 0 0,0 0 0,0 0 0,0 0 16,-9-4 0,9 4 0,0 0 0,0 0 16,0 0 0,0 0 0,0 0 0,0 0 15,0 0 0,0 0 0,0 0 0,0 0 16,0 0 0,0 0 0,0 0 0,0 0 0,0 0 15,-7-4 0,7 4 0,0 0 0,0 0 16,0 0 0,0 0 0,0 0 0,0 0 16,0 0 0,0 0 0,0-9 15,0 9 0,0 0 0,0 0 0,0 0 0,-4-2 16,4 2 0,0 0 0,0 0 0,-5-4 16,5 4 0,0 0 0,0 0 0,0 0 15,0 0 0,0 0 0,-2-7 0,2 7 0,0 0 16,0 0 0,0 0 0,0 0 0,0 0 15,-3-5 0,3 5 0,0 0 0,0 0 16,0 0 0,0 0 0,0 0 0,0 0 16,0 0 0,0 0 0,0 0 0,0 0 15,0 0 0,0 0 0,0 0 0,0 0 16,0 0 0,0 0 0,0 0 0,0 0 16,19-3 0,-19 3 0,0 0 0,27 4 15,-18-1 0,1-2 0,-10-1 0,20 3 16,-12-1 0,2 0 0,-10-2 0,16 2 15,-9 0 0,-7-2 0,14 4 0,-14-4 0,13 5 16,-13-5 0,16 6 0,-9-2 0,-7-4 16,12 5 0,-6-1 0</inkml:trace>
  <inkml:trace contextRef="#ctx0" brushRef="#br0">14212 7413 0,'-7'-8'0,"7"8"0,-4-3 0,4 3 16,0 0 0,-5-5 0,5 5 0,0 0 15,0 0 0,0 0 0,-6-5 0,6 5 16,0 0 0,-7 0 0,7 0 0,0 0 16,0 0 0,-28 4 0</inkml:trace>
  <inkml:trace contextRef="#ctx0" brushRef="#br0">10574 7375 0,'0'0'0,"0"0"15,0 0 0,0 0 0,0 0 0,-2-8 16,2 8 0,0 0 0,0 0 0,0 0 16,0 0 0,0 0 0,-2-6 0,2 6 15,0 0 0,0 0 0,0 0 0,0 0 0,0 0 16,0 0 0,0-8 0,0 8 0,0 0 16,0 0 0,0 0 0,0 0 15,0-8 0,0 8 0,0 0 0,0 0 0,0 0 16,0 0 0,0 0 0,-2-11 0,2 11 15,0 0 0,0 0 0,0 0 0,0 0 16,0 0 0,0 0 0,0-9 0,0 9 16,0 0 0,0 0 0,0 0 0,0 0 0,-3-7 15,3 7 0,0 0 0,0-4 0,0 4 16,0 0 0,0 0 0,0 0 16,-2-7 0,2 7 0,0 0 0,0 0 0,0 0 15,0-8 0,0 8 0,0 0 0,0 0 16,0 0 0,0 0 0,2-10 0,-2 10 15,0 0 0,0 0 0,0-7 0,0 7 16,0 0 0,0 0 0,0 0 0,0 0 16,0-10 0,0 10 0,0 0 0,0 0 15,0 0 0,0 0 0,0-7 0,0 7 16,0 0 0,0 0 0,0 0 0,0 0 0,0 0 16,0-7 0,0 7 0,0 0 15,0 0 0,0 0 0,0 0 0,0 0 0,0 0 16,0 0 0,0 0 0,0 0 0,0 0 15,0 0 0,0 0 0,0 0 0,0 0 16,0 0 0,0 0 0,0 0 0,5 27 16,-3-21 0,0 4 0,-2-1 0,2-1 15,2 2 0,-2 7 0,0-5 0,0-2 16,0 3 0,1-3 0,-1-3 0,2 10 16,1-5 0,-3-1 0,0-1 0,0-1 0,1-1 15,0-3 0,-1 4 0,-2-9 0,2 10 16,-2-5 0,0-5 0,2 8 0,-2-8 15,3 8 0,-3-8 0,0 0 0,0 8 16,0-8 0,0 0 0,0 9 0,0-9 16,0 0 0,0 0 0,0 0 0,0 0 15,2 10 0,-2-10 0,0 0 0,0 0 16,-2 10 0</inkml:trace>
  <inkml:trace contextRef="#ctx0" brushRef="#br0">3550 10122 0,'0'0'0,"0"0"16,0 0 0,0 0 0,0 0 0,0 0 15,0 0 0,0 0 0,0 0 0,0 0 16,0 0 0,0 0 0,0 0 0,0 0 16,0 0 0,0 0 0,0 0 0,0 0 15,0 0 0,0 0 0,0 0 0,0 0 16,0 0 0,0 0 0,-13 3 0,13-3 16,0 0 0,0 0 0,0 0 0,0 0 15,0 0 0,0 0 0,0 0 0,0 0 16,0 0 0,0 0 0,0 0 0,0 0 15,0 0 0,0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16,0 0 0,0 0 0,0 0 0,0 0 15,0 0 0,0 0 0,-5 4 0,5-4 16,0 0 0,0 0 0,0 0 0,0 0 0,0 0 16,0 0 0,0 0 0,0 0 15,0 0 0,0 0 0,0 0 0,0 0 16,0 0 0</inkml:trace>
  <inkml:trace contextRef="#ctx0" brushRef="#br0">10175 8258 0,'0'0'16,"0"0"0,0 0 0,0 0 0,0 0 15,0 0 0,0 0 0,0 0 0,0 0 16,0 0 0,0 0 0,0 0 0,0 0 16,0 0 0,0 0 0,0 0 0,0 0 15,0 0 0,0 0 0,0 0 0,0 0 16,0 0 0,42-8 0,1 4 0,39 0 0,71-8 16,-42 4 0,54-2 0,-8-1 15,-48 7 0,-22 1 0,4-1 0,64-1 0,-57 3 16,-11 0 0,-7 6 0,-1-4 0,6 1 15,-7 2 0,1-2 0,-3 3 0,-3-4 16,-1 3 0,-14-5 0,-12 2 0,-1 0 16,-1 2 0,-4-2 0,1 0 0,-5 0 15,0 0 0,-10 0 0,-5 0 0,-5 0 16,-2 0 0,-2 0 0,-12 0 0,15 0 16,-15 0 0,13-2 0,-13 2 0,0 0 15,0 0 0,0 0 0,21 0 0,-21 0 16,0 0 0,0 0 0,0 0 0</inkml:trace>
  <inkml:trace contextRef="#ctx0" brushRef="#br0">10814 8524 0,'0'0'0,"0"0"15,0 0 0,0 0 0,0 0 0,0 0 16,0 0 0,0 0 0,0 0 16,0 0 0,0 0 0,0 0 0,0 0 0,46-4 15,-12 1 0,9 2 0,3-3 0,-1 1 16,33-2 0,2 2 0,0-3 0,7 2 15,-2 2 0,71-8 0,-58 4 0,-16 2 16,-2 0 0,5 1 0,-4-1 0,2 4 16,-1-4 0,-7-1 0,1 2 0,-2-1 15,-16-1 0,-13 4 0,3-3 0,-5 1 16,1-1 0,-8 3 0,-4-3 0,-4-1 0,-9 1 16,0 2 0,-8 0 0,3 2 0,-5-2 15,0 0 0,-9 2 0,12-2 0,-12 2 16,11-3 0,-11 3 0,0 0 0,12-1 15,-12 1 0,11-3 0,-11 3 0,0 0 16,0 0 0,0 0 0,0 0 0,0 0 16,0 0 0,0 0 0</inkml:trace>
  <inkml:trace contextRef="#ctx0" brushRef="#br0">2055 10483 0,'0'-10'0,"0"10"0,0-11 0,0 11 15,2-9 0,-2 9 0,0 0 0,0-12 16,0 12 0,0 0 0,0-12 0,0 12 0,0-9 15,0 9 0,0 0 0,2-7 0,-2 7 16,0 0 0,0 0 0,0 0 0,0 0 16,0 0 0,0 0 0,0 0 0,0 0 15,0 0 0,32 22 0,-17-8 0,6 12 16,0-5 0,-1 7 0,1-4 0,-5-4 16,4 5 0,-1 1 0,-2-2 0,0-1 15,-4-7 0,-1-3 0,-1 7 0,3-4 16,-3-1 0,0-3 0,-1 0 0,1 3 0,-2-5 15,-1 0 0,-2-3 0,-1 0 0,-1-3 16,-4-4 0,7 11 0,-7-11 0,6 8 16,-6-8 0,6 5 0,-6-5 15,0 0 0,0 0 0,6 5 0,-6-5 16,0 0 0,0 0 0,0 0 0,18-16 0,-12 10 16,0-10 0,3-1 0,0-1 0,-2 1 15,2-1 0,2-11 0,1 4 0,-1-4 16,0 7 0,-3 5 0,-1-1 0,-3-3 15,3 5 0,-1-3 0,2-1 0,-1 1 16,-1 2 0,-1 0 0,1 0 0,0 0 16,-2 0 0,-2 4 0,0 0 0,1 3 15,1-1 0,-2 3 0,-2 8 0,2-14 16,3 6 0,-5 8 0,3-15 0,-3 15 0,2-10 16,-2 10 0,2-10 0,-2 10 0,0-8 15,0 8 0,0 0 0,5-10 0,-5 10 16,0 0 0,0 0 0,2-11 0,-2 11 15,0 0 0,0 0 0,2-10 0,-2 10 16,0 0 0,0 0 0,0 0 0,0 0 16,0 0 0,0 0 0,0 0 15,0 0 0,0 0 0</inkml:trace>
  <inkml:trace contextRef="#ctx0" brushRef="#br0">3131 10624 0,'0'0'0,"0"0"16,0 0 0,0 0 0,0 0 0,0 0 15,0 0 0,0 0 0,0 0 0,0 0 16,0 0 0,0 0 0,0 0 0,0 0 16,0 0 0,0 0 0,0 0 0,0 0 15,0 0 0,0 0 0,0 0 0,0 0 16,0 0 0,0 11 0,0-11 0,0 0 15,0 0 0,0 0 0,0 0 0,0 0 0,0 0 16,0 0 0,0 0 0,0 0 0,0 0 16,0 0 0,0 0 0,0 0 0,11-13 15,-11 13 0,0 0 0,0 0 0,0 0 16,0 0 0,0 0 0,0 0 0,0 0 16,0 0 0,0 0 0,0 0 0,0 0 0,0 0 15,0 0 0,0 0 0,0 0 16,-27 19 0,27-19 0,0 0 0,-9 6 0,9-6 15,0 0 0,0 0 0,-9 4 0,9-4 16,0 0 0,0 0 0,0 0 0,0 0 16,0 0 0,0 0 0,0 0 0,0 0 15,0 0 0,0 0 0,0 0 0,0 0 16,0 0 0,13-25 0,-8 20 0,-5 5 16,8-9 0,-8 9 0,10-6 0,-10 6 15,9-2 0,-9 2 0,0 0 0,13-2 16,-13 2 0,0 0 0,17 8 0,-11-3 15,-1 4 0,-1-1 0,4 7 0,-4 2 16,-2-2 0,-2 1 0,0 4 0,-4-1 0,0-2 16,-4 2 0,-5 9 0,-4 1 15,4-6 0,-8 0 0,-1-1 0,4-3 16,-1-2 0,3-7 0,0 0 0,1-4 0,0 0 16</inkml:trace>
  <inkml:trace contextRef="#ctx0" brushRef="#br0">3480 10376 0,'4'-11'15,"-4"11"0,4-5 0,-4 5 0,0 0 16,0 0 0,8-9 0,-8 9 0,0 0 16,0 0 0,16-4 0,-16 4 0,0 0 15,0 0 0,38 16 0,-24-6 0,0 1 0,4 1 16,-5 1 0,4 1 0,-4-2 16,1 2 0,0 1 0,-3-1 0,3 0 0,-3-1 15,3 2 0,-3 1 0,0-1 0,1-2 16,-3 2 0,2-1 0,-1 1 0,1-1 15,1-1 0,-3-4 0,-3 0 0,3-3 16,-1 1 0,-1-3 0,-7-4 0,17 3 16,-17-3 0,25-9 0</inkml:trace>
  <inkml:trace contextRef="#ctx0" brushRef="#br0">4066 10385 0,'4'-16'0,"-2"5"0,-2 0 0,3 1 15,-3 10 0,0-15 0,0 15 0,4-14 16,-4 14 0,0-11 0,0 11 15,0 0 0,0 0 0,0-12 0,0 12 0,0 0 16,0 0 0,0 0 0,0 0 0,0 0 16,0 0 0,0 0 0,0 0 15,0 0 0,-4 31 0,1-15 0,1 1 0,-4 1 16,3 0 0,-3 4 0,-4 8 0,3-5 16,1-4 0,-3-1 0,-1 7 0,-1 1 15,2-6 0,2 0 0,0-5 0,2-5 16,1-2 0,4 0 0</inkml:trace>
  <inkml:trace contextRef="#ctx0" brushRef="#br0">4253 10096 0,'-3'-10'0,"3"10"15,0-11 0,0 11 0,0 0 16,-4-12 0,4 12 0,-2-6 0,2 6 16,0 0 0,0 0 0,-5-8 0,5 8 15,0 0 0,0 0 0,0 0 0,0 0 16,0 0 0,0 0 0,0 0 0,0 0 0,0 0 16,0 0 0,25 31 0,-11-19 0,-1 2 15,12 9 0,1-2 0,1 1 0,-2 3 16,3-3 0,-2-1 0,-5 4 0,7-5 15,-10-1 0,0-5 0,-4-2 0,0 3 16,0-2 0,-5 1 0,-1-4 0,1-2 0,-1 2 16,-4-1 0,1-1 0,-5-8 15,2 16 0,-4 0 0,-5 1 0,-3 2 16,-5 9 0,-6-1 0,-7 0 0,1-1 0,-5 3 16,-2 2 0,-4-2 0,3-3 15,-20 16 0,10-13 0,13-7 0,-2-2 0,5 3 16,-1-4 0,7-5 0,4-2 0,4-2 15,-2-2 0,6 1 0,3-5 0,-2 3 16,5-3 0,5-4 0,-11 8 0,11-8 16,-10 3 0,10-3 0,0 0 0,-17 11 15,0-7 0,2 1 0,-8-4 0</inkml:trace>
  <inkml:trace contextRef="#ctx0" brushRef="#br0">1566 10318 0,'11'-6'16,"-4"2"0,-7 4 0,16-11 0,-9 6 16,-7 5 0,12-9 0,-12 9 15,13-8 0,-13 8 0,17-4 0,-17 4 0,15-4 16,-15 4 0,0 0 0,21 0 0,-21 0 15,0 0 0,0 0 0,18 8 0,-11-2 16,-2 3 0,-1 6 0,-2 2 0,-4 2 16,-2 0 0,-6 13 0,-3 0 0,-8 0 15,1-3 0,1 1 0,-1-1 0,2 0 16,-3-6 0,2-4 0,6-2 0,4-5 16,-5 3 0,3-4 0,0 1 0,1 0 15,4-6 0,-1 0 0,0 0 0,7-6 0,-10 11 16,8-7 0,2-4 0,-9 7 0,9-7 15,0 0 0,-4 7 0,4-7 0,0 0 16,-4 6 0,4-6 0,0 0 0,0 0 16,0 0 0,0 12 0,0-12 0,6 13 15,1-6 0,4 7 0,5-2 0,0 1 16,13 3 0,1 4 0,2-3 0,5-1 16,0 0 0,3 1 0,6 2 0,20 1 15,-11-3 0,-9-5 0,24 9 0,-4-9 16,5 6 0,-19-9 0</inkml:trace>
  <inkml:trace contextRef="#ctx0" brushRef="#br0">5370 10367 0,'0'0'0,"-9"-4"16,9 4 0,0 0 0,-11 0 0,11 0 15,0 0 0,0 0 0,0 0 0,0 0 16,-8-5 0,8 5 0,0 0 0,0 0 0,0 0 16,0 0 0,0 0 0,0 0 15,0 0 0,0 0 0,0 0 0,0 0 0,42-7 16,-19 5 0,11 2 0,0-4 0,3 4 16,-3 0 0,-7 0 0,7 2 15,-6 0 0,-7 0 0,-1 2 0,-8-1 0</inkml:trace>
  <inkml:trace contextRef="#ctx0" brushRef="#br0">5329 10626 0,'0'0'15,"0"0"0,0 0 0,0 0 0,0 0 16,0 0 0,0 0 0,0 0 0,43-5 15,-8-1 0,-8 5 0,8-3 0,-9 4 16,9 0 0,-1 0 0,-9 0 0,10 2 16,3-2 0</inkml:trace>
  <inkml:trace contextRef="#ctx0" brushRef="#br0">6414 10161 0,'0'0'16,"0"0"0,0 0 0,0 0 0,0 0 15,0 0 0,-8-1 0,8 1 0,0 0 16,0 0 0,0 0 0,0 0 0,-7-4 0,7 4 16,0 0 0,0 0 0,0 0 15,0 0 0,-10-4 0,10 4 0,0 0 0,0 0 16,0 0 0,0 0 0,-4-6 0,4 6 16,0 0 0,0 0 0,0 0 0,-2-7 15,2 7 0,0 0 0,0 0 0,0 0 16,14-13 0,-5 9 0,-1 3 0,5-2 15,-2-1 0,7 3 0,0-3 0,0 1 0,2 1 16,1 2 0,2 2 0,-5 1 0,1-3 16,1 4 0,-2 0 0,-1 1 15,2 2 0,0-3 0,-3 4 0,0 1 0,-4-1 16,-1 0 0,-2-2 0,0 3 0,-2-1 16,-5 0 0,5 9 0,-5-5 0,-2 2 15,-4 0 0,-3 5 0,-5-2 0,-5 5 16,-9 5 0,-3-6 0,-1-1 0,0-2 15,-2-1 0,0-1 0,3-2 0,1-1 16,-1-1 0,3-4 0,7 1 0,2-4 16,4-2 0,3 1 0,-1 0 0,4-4 15,7 0 0,-12 4 0,12-4 0,0 0 16,0 0 0,0 0 0,0 0 0,0 0 16,0 0 0,26-15 0,-10 10 0,2 3 0,3-3 15,-1 1 0,14 3 0,-6-1 0,-3 2 16,-5-3 0,1 6 0,2-1 0,-3-1 15,-1 3 0,-2 3 0,0-2 0,-2 2 16,-1 1 0,-5 0 0,1-2 0,-3 1 0,-1 1 16,-1 0 0,-1-1 0,0 0 15,-4 3 0,0-1 0,-2 2 0,0-1 16,-5 4 0,-4 0 0,-3 3 0,-1-5 16,-2 3 0,-10 1 0,2-3 0,2-4 15,-6 4 0,6-5 0,2-2 0,3-2 0,-3-2 16,4 3 0,0-5 0,-1 0 0,0 0 15,1-2 0,4 2 0,-3-3 0,3-1 16,2 2 0,-2-2 0,2 2 0,11 2 16,-14-4 0,5 0 0,3 2 0,6 2 15,-9-7 0,9 7 0,-10-4 0,10 4 0,-9-4 16,9 4 0,-6-4 0,6 4 16,0 0 0,-10-5 0,10 5 0,0 0 0,-7-3 15,7 3 0,0 0 0,0 0 16,0 0 0,-9-4 0,9 4 0,0 0 0,0 0 15,0 0 0,0 0 0,-8-5 0,8 5 16,0 0 0,0 0 0,0 0 0,0 0 16,0 0 0,0 0 0,0 0 0,0 0 15,0 0 0,0 0 0</inkml:trace>
  <inkml:trace contextRef="#ctx0" brushRef="#br0">7229 10229 0,'0'0'0,"7"-14"16,-7 6 0,4 0 0,1-1 16,-5 0 0,2 0 0,2 3 0,-1-2 15,0 0 0,-1-1 0,2 3 0,-1-3 16,-3 9 0,2-9 0,-2 5 0,0 4 0,4-9 15,-4 9 0,2-5 0,-2 5 16,0 0 0,3-7 0,-3 7 0,0 0 0,0 0 16,0 0 0,0 0 0,0 0 0,0 0 15,23 21 0,-15-8 0,4 5 0,6 8 16,1 3 0,-6-6 0,-1-5 0,-1 0 16,6 9 0,-4-7 0,-2 0 0,3-4 0,-5 1 15,7-3 0,-5-1 0,0 2 0,-1-4 16,1 1 0,-2-2 0,1-2 0,-3-2 15,-3 0 0,0 1 0,1-3 0,-5-4 16,10 6 0,-10-6 0,0 0 0,11 0 16,-11 0 0,11-10 0,-4 3 0,4-6 15,-4-3 0,0 1 0,2-4 0,0-11 0,2-1 16,-5 6 0,2-4 0,1-1 16,-4 7 0,-1 4 0,-2 0 0,4 1 15,-2 2 0,3-1 0,-3-2 0,1 6 16,-3-2 0,2 4 0,-4 2 0,3-2 15,0 5 0,-1-1 0,0-1 0,-2 8 0,2-10 16,-2 10 0,2-8 0,-2 8 0,0 0 16,3-9 0,-3 9 0,0 0 0,0 0 15,0 0 0,0 0 0,0 0 0,2 31 16,-2-10 0,0-5 0</inkml:trace>
  <inkml:trace contextRef="#ctx0" brushRef="#br0">7867 10294 0,'0'0'0,"0"0"0,0 0 0,0 0 16,5 3 0,-5-3 0,0 0 0,0 0 16,3 8 0,-3-8 0,0 13 0,0-5 15,0 3 0,0 5 0,-3 3 0,3-3 16,0 5 0,0-3 0,-2 0 0,2 1 15,-3 0 0,3-3 0,0 2 0,0 1 16,0-7 0,0 0 0,-2-1 0,2-2 16,0 1 0,0-2 0,2-2 0,-2 2 15,0 1 0,0-9 0,-2 11 0,2-4 0,0-7 16,0 0 0,-2 12 0,2-12 0,0 0 16,-5 2 0,5-2 0</inkml:trace>
  <inkml:trace contextRef="#ctx0" brushRef="#br0">8130 10006 0,'0'0'0,"0"-7"16,0 7 0,0 0 0,0 0 0,0 0 15,0 0 0,0 0 0,0 0 0,0 0 16,0 0 0,0 0 0,0 0 0,0 0 16,4 25 0,1-11 0,-3 1 0,0 3 15,0-1 0,6-1 0,-6 1 0,2 1 16,1 1 0,-1 0 0,3-2 0,-2 4 0,0-2 16,1 1 0,-1-1 0,-1-2 0,4 2 15,-4-2 0,3 0 0,-3-2 0,-2-6 16</inkml:trace>
  <inkml:trace contextRef="#ctx0" brushRef="#br0">8442 10073 0,'0'-12'0,"2"4"0,-2 1 15,0 7 0,0-9 0,0 9 0,0-8 0,0 8 16,0 0 0,0 0 0,0-9 0,0 9 15,0 0 0,0 0 0,0 0 0,0 0 16,0 0 0,0 0 0,-17 18 0,9-1 16,-3-1 0,-2 14 0,-1-9 0,-2 9 15,-3-1 0,3-1 0,3-3 0,-3 4 16,2-7 0,-5 2 0,6-1 0,-2 3 16,0-4 0,4-2 0,-1-3 0,4 1 0,-3-1 15,1 1 0,1-1 0,0-1 0,-1-2 16,6-1 0,-1-1 0</inkml:trace>
  <inkml:trace contextRef="#ctx0" brushRef="#br0">8446 10405 0,'0'0'0,"0"0"0,7-7 16,-7 7 0,0 0 0,0 0 0,0 0 15,6-6 0,-6 6 0,0 0 0,0 0 16,0 0 0,0 0 0,0 0 0,6 19 16,-6-3 0,0 1 0,-2-1 0,0 4 15,-3-1 0,2 2 0,-4-3 0,5 2 0,-2 1 16,-3 8 0,1-5 0,0-5 0,4-2 15,-5-2 0,5 2 0,-4 0 0,1-3 16,1-1 0,2-1 0,-2-1 0,0-2 16,2-5 0</inkml:trace>
  <inkml:trace contextRef="#ctx0" brushRef="#br0">9542 10322 0,'-12'-4'0,"7"2"15,5 2 0,-9-4 0,9 4 0,0 0 16,-8 0 0,8 0 0,0 0 0,0 0 16,-8-3 0,8 3 0,0 0 0,0 0 0,0 0 15,0 0 0,0 0 0,0 0 16,46-1 0,-14-2 0,4 2 0,1-4 16,2 2 0,-3 1 0,3 0 0,-3 0 0,-2-1 15,-6 1 0,-3 2 0,-4-2 16,-3 2 0,-2-2 0,-3 2 0,-1-2 0,-12 2 15,20 2 0,-20-2 0,14-2 0,-14 2 16,0 0 0,14 0 0</inkml:trace>
  <inkml:trace contextRef="#ctx0" brushRef="#br0">9847 10156 0,'-6'-8'16,"6"8"0,-8-7 0,4 3 0,4 4 15,-5-6 0,5 6 0,-2-5 0,2 5 16,0 0 0,0 0 0,0 0 0,0 0 16,0 0 0,0 0 0,0 0 0,0 0 15,-14 18 0,14-12 0,-2 4 0,-1 7 16,1-4 0,0 6 0,2 0 0,0 1 16,2 11 0,0-1 0,3 4 0,0-1 15,4 0 0,0-2 0,-5-7 0,8-5 16</inkml:trace>
  <inkml:trace contextRef="#ctx0" brushRef="#br0">10620 9958 0,'3'-5'0,"-3"5"0,0 0 15,2-5 0,-2 5 0,0 0 0,0 0 16,0 0 0,0 0 0,0 0 0,0 0 16,0 0 0,0 0 0,-28 7 0,11 1 0,-2-2 15,-2-2 0,1 4 0,-3-3 0,5 0 16,-2-3 0,5 3 0,2-4 0,1 2 16,1-1 0,11-2 0,-16-2 0,16 2 15,-14-7 0,14 7 0,-11-4 0,9-1 16,-1 2 0,3 3 0,-4-13 0,4 13 15,4-12 0,-1 5 0,-3 7 0,9-11 16,-5 6 0,5 1 0,1 0 0,-1 2 0,9-1 16,0 3 0,1-3 0,-1 7 15,2 0 0,1 0 0,-3 5 0,1 2 0,8 7 16,0-1 0,-2 3 0,-2 3 16,-5 5 0,0 1 0,-1-1 0,-4 4 15,-3-1 0,-6 1 0,-4 4 0,-2-4 0,-8 0 16,-1 2 0,-8-4 0,4-3 0,-6 0 15,-2-1 0,1-3 0,1-7 0,6 1 16,-2-5 0,4-1 0,-4-1 0,2-1 16,-1-4 0,2-1 0,2-1 0,3-3 15,9 0 0,0 0 0,-18-5 0,16 0 0,-3-2 16,5-1 0,-2-2 0,2 2 16,2 1 0,0-3 0,1 2 0,-1 0 0,2 1 15,2 2 0,0-2 0,1 1 0,2 0 16,-2 2 0,2-1 0,-2 3 0,14-2 15,-4 3 0,4 1 0,0 1 0,-3-1 16,0 4 0,5-2 0,-3 4 0,1-1 16,2 1 0,-3 0 0,-1 2 0,2 1 15,-4-1 0,4 2 0,-3 0 0,-4-5 16,1 3 0</inkml:trace>
  <inkml:trace contextRef="#ctx0" brushRef="#br0">11245 9925 0,'0'-7'0,"-2"2"15,2 5 0,0-8 0,0 8 16,0 0 0,0-12 0,0 12 0,-3-6 0,3 6 16,0 0 0,0-11 0,0 11 15,0-4 0,0 4 0,0 0 0,0 0 0,0-10 16,0 10 0,0 0 0,-2-8 0,2 8 16,0 0 0,0 0 0,0-9 0,0 9 15,0 0 0,0 0 0,0-4 0,0 4 16,0 0 0,0 0 0,0 0 0,0 0 15,-2-8 0,2 8 0,0 0 0,0 0 0,0 0 16,0 0 0,0 0 0,0 0 0,0 0 16,0 0 0,0 0 0,0 0 0,0 0 15,0 0 0,0 0 0,0 0 0,0 0 16,0 0 0,0 0 0,0 0 0,2 33 16,0-14 0,-2-2 0,0 4 0,3 9 15,-3-5 0,0-1 0,2-6 0,-2 3 16,0-1 0,0 11 0,2-9 0,-2-1 15,2-2 0,1-1 0,2 0 0,-3 1 16,0-2 0,1-2 0,-3 2 0,2 0 16,0-2 0,0 0 0,3-2 0,-3-2 15,0-1 0,2-2 0,-1-2 0,0 2 16,1 0 0,-4-8 0,5 11 0,-3-6 0,-2-5 16,6 11 0,-6-11 0,5 6 0,-5-6 15,4 5 0,-4-5 0,0 0 0,0 0 16,19 2 0,-19-2 0,0 0 0,19-11 15,-13 7 0,1-2 0,-1 0 0,1-3 16,5-3 0,-3-2 0,0-1 0,-2 3 0,0 1 16,-3 1 0,1 5 0,-3-6 15,2 3 0,2 0 0,-4-1 0,0 1 0,0-1 16,3 2 0,-3-1 0,-2 8 0,5-14 16,-3 5 0,2 0 0,-4 9 15,2-12 0,4 7 0,-4-4 0,-2 9 0,4-14 16,-4 8 0,0 6 0,3-13 0,-3 13 15,4-9 0,-4 9 0,2-9 0,-2 9 16,2-7 0,-2 7 0,0 0 0,3-11 16,-3 11 0,0 0 0,0-11 0,0 11 15,0 0 0,2-8 0,-2 8 0,0 0 16,0 0 0,2-9 0,-2 9 0,0 0 16,0 0 0,2-8 0,-2 8 0,0 0 0,0 0 15,0 0 0,0 0 0,0 0 0,0 0 16,0-10 0,0 10 0,0 0 0,0 0 15,0 0 0,0 0 0,0 0 0,0 0 16,3-8 0,-3 8 0,0 0 0,0 0 16,0 0 0,0 0 0,0 0 0,0 0 0,0 0 15,0 0 0,0 0 0,0 0 16</inkml:trace>
  <inkml:trace contextRef="#ctx0" brushRef="#br0">11295 10046 0,'-4'-4'0,"4"4"0,0 0 0,-5-5 15,5 5 0,0 0 0,0 0 16,-3-8 0,3 8 0,0 0 0,-2-7 15,2 7 0,0 0 0,0 0 0,-4-8 0,4 8 16,0 0 0,-2-8 0,-1 4 0,3 4 16,-2-9 0,2 9 0,0-6 0,0 6 15,-2-6 0,2 6 0,-2-6 0,2 6 16,0 0 0,0-8 0,0 8 0,-2-6 0,2 6 16,0 0 0,0-6 0,0 6 0,0 0 15,0 0 0,-3-13 0,3 13 16,0 0 0,0-7 0,0 7 0,0 0 0,-2-8 15,2 8 0,0 0 0,-2-8 0,2 8 16,0 0 0,0 0 0,0-10 0,0 10 16,0 0 0,0 0 0,0 0 0,-3-7 15,3 7 0,0 0 0,0 0 0,0 0 16,0 0 0,0 0 0,0 0 0,0 0 16,0 0 0,0 0 0,0 0 0,0 0 15,0 0 0,10 29 0,-8-12 0,2 2 16,-2-3 0,5 5 0,-5 9 0,3 2 15,4-5 0,-4 2 0,-1-3 0,1-6 16,-1 1 0,2-1 0,0-3 0,-4 2 0,5-3 16,-5 0 0,3 1 0,-1-6 15,-2 2 0,1-5 0,-3 0 0,3-3 0,-1 1 16,-2-6 0,4 10 0,-4-10 0,0 8 16,0-8 0,2 6 0,-2-6 0,0 0 15,3 7 0,-3-7 0,0 0 0,2 8 16,-2-8 0,0 0 0,2 6 0,-2-6 15,0 0 0,7 6 0,-7-6 0,0 0 0,7 4 16,-7-4 0,0 0 0,7 5 0,-7-5 16,0 0 0,9 4 0,-9-4 0,0 0 15,6 2 0,-6-2 0,0 0 0,0 0 16,0 0 0,0 0 0,21-4 0,-21 4 16,7-7 0,-1 3 0,2-2 0,-1 0 15,-3-2 0,7-5 0,1 1 0,-5 0 16,-1-5 0,3 4 0,1 1 0,-3-6 15,-3 6 0,8-5 0,-5 1 0,-1 1 16,1-3 0,0 3 0,0-3 0,-2 4 16,1-3 0,1 1 0,0 1 0,2-1 0,-2-3 15,0 5 0,-1-2 0,2-1 16,-2 5 0,-1 2 0,4-6 0,0 0 0,-4 7 16,-1-4 0,1 5 0,-1-2 0,-2 3 15,3-1 0,-3 2 0,1-1 0,2 2 16,-5 5 0,4-8 0,-4 8 0,2-6 15,-2 6 0,2-7 0,-2 7 0,0 0 0,3-5 16,-3 5 0,0 0 0,4-8 0,-4 8 16,0 0 0,0 0 0,0 0 0,0 0 15,0 0 0,0 0 0,0 0 0,10 24 16,-8-9 0,2 2 0</inkml:trace>
  <inkml:trace contextRef="#ctx0" brushRef="#br0">11699 10373 0,'0'0'0,"0"0"0,-2 9 0,2-9 16,0 0 0,0 0 0,0 0 0,0 0 16,0 0 0,0 0 0,0 0 0,0 0 15,0 0 0,-7 6 0,7-6 0,0 0 16,0 0 0,-18 4 0,18-4 0,-7 2 15,7-2 0,0 0 0,0 0 0,-19 4 16,19-4 0,0 0 0,-11 0 0,11 0 0,0 0 16,0 0 0,0 0 0,0 0 15,0 0 0,-10-8 0,10 8 0,0 0 0,0 0 16,6-13 0,-6 13 0,0 0 16,9-14 0,-3 9 0,-6 5 0,9-9 15,-9 9 0,10-6 0,-10 6 0,7-4 0,-7 4 16,0 0 0,15-2 0,-15 2 0,0 0 15,19 12 0,-13-6 0,8 8 0,-5 1 16,0 1 0,-3 3 0,-2-3 0,-2 2 16,-2 2 0,0-1 0,0 0 0,0-2 0,-2 1 15,-6-1 0,2 0 0,-3 1 16,0-2 0,-5-4 0,3 3 0,-6-3 16,2 1 0,1-3 0,-2-4 0,4 2 0,-1-4 15,4 1 0,-3-4 0,3 2 0,9-3 16,0 0 0,-18-4 0,18 4 0,-11-7 15,6 1 0,3-1 0,0 1 0,2 6 16,-2-9 0,2 9 0,2-13 0,2 6 0,1 2 16,-1-2 0,3 3 0,2 0 15,-2 1 0,4-3 0,-1 5 0,-10 1 16,20-2 0,-8 4 0,-12-2 0,17 1 0,-17-1 16,19 6 0,-8-3 0,-11-3 15,12 8 0,-5-4 0,-5 1 0,-2-5 0,0 0 16</inkml:trace>
  <inkml:trace contextRef="#ctx0" brushRef="#br0">11820 10090 0,'2'-15'0,"-2"7"0,0 0 0,0-1 16,2 4 0,-2-2 0,0 3 0,3-1 15,-3 5 0,4-11 0,-4 9 0,0 2 16,2-9 0,-2 9 0,0-5 0,0 5 16,2-9 0,-2 9 0,0 0 0,-2-6 0,2 6 15,0 0 0,2-6 0,-2 6 16,0 0 0,0-6 0,0 6 0,0 0 0,0 0 15,0 0 0,0 0 0,0 0 0,0 0 16,0 0 0,17 14 0,-15-5 0,7 7 16,-3 1 0,4 1 0,-1 0 0,2 11 15,1 0 0,-1-6 0,-4-5 0,0-2 16,0 1 0,0-2 0,-1 0 0,-1-3 16,2-1 0,-2-2 0,-1-3 0,-4 2 15,2-4 0,1 2 0,-3-6 0,4 9 16,-4-9 0,2 3 0,-2-3 0,2 4 15,-2-4 0,0 0 0,10 3 0,-10-3 0,0 0 16,16-8 0,-10 2 0,11-7 16,0 1 0,6-8 0,3-3 0,-1 2 0,3-2 15,-1 3 0,-7 1 0,3-2 0,0-1 16,2 1 0,-7 3 0,-4 3 0,-1 4 16,-2-2 0,1 1 0,-1-1 0,-2 3 15,1 2 0,-5 2 0,1 0 0,-1-1 16,-3 2 0,3 2 0,-5 3 0,5-8 0,-5 8 15,4-5 0,-4 5 0,0 0 0,4-8 16,-4 8 0,0 0 0,5-4 0,-5 4 16,0 0 0,0 0 0,0 0 0,0 0 15,0 0 0,0 0 0,0 0 0,6 19 16,-3-10 0</inkml:trace>
  <inkml:trace contextRef="#ctx0" brushRef="#br0">12483 10144 0,'0'0'0,"0"0"0,0 0 0,0 0 16,0 0 0,0 0 0,14 0 0,-14 0 16,0 0 0,0 0 0,20-11 0,-20 11 15,10-4 0,-10 4 0,0 0 0,0 0 16,20 2 0,-20-2 0,0 0 0,14 10 15,-12-1 0,3-1 0,-3 11 0,-4-2 0,-1 3 16,-1-2 0,0 2 0,-4 1 0,-3 7 16,2-7 0,-3 0 0,1-4 0,2-4 15,5-1 0,-2-1 0,2-2 0,0-1 16,-1-1 0,3-3 0,2-4 0,-4 9 16,4-9 0,0 0 0,0 0 0,0 0 15,15 7 0,6-10 0,15-5 0,6-1 16,-1 0 0,-1 0 0,7 1 0,-7 2 15,-3 3 0,-1 2 0,-11-1 0,0 4 16,-11-1 0</inkml:trace>
  <inkml:trace contextRef="#ctx0" brushRef="#br0">5443 11245 0,'0'0'0,"-12"-4"15,12 4 0,-15-2 0,6 0 0,9 2 16,-21 2 0,21-2 0,-23 2 0,8 0 16,-2-2 0,4 2 0,-1 0 0,3 0 0,11-2 15,-21 5 0,12-5 0,0 2 0,9-2 16,-16 3 0,16-3 0,-11 2 0,11-2 15,-10 2 0,10-2 0,0 0 0,0 0 16,-11 0 0,11 0 0,0 0 0,0 0 16,0 0 0,0 0 0,0 0 0,0 0 15,0 0 0,0 0 0,0 0 0,34-12 16,-13 8 0,2 0 0,13-2 0,1-1 16,-3 2 0,4-4 0,2 5 0,-4-3 15,-2 7 0,-6-1 0,-11 1 0,2 0 16,-4 1 0,-3-1 0,-1 5 0,-2-3 15,-1 2 0,-8-4 0,4 6 0</inkml:trace>
  <inkml:trace contextRef="#ctx0" brushRef="#br0">5389 11376 0,'-14'3'0,"14"-3"0,0 0 0,0 0 0,0 0 15,-5 4 0,5-4 0,0 0 0,0 0 16,0 0 0,0 0 0,0 0 0,39-4 16,-21 4 0,3 0 0,0-3 0,-1 3 15,12 0 0,2 7 0,0-5 0,-11 0 16,0-1 0</inkml:trace>
  <inkml:trace contextRef="#ctx0" brushRef="#br0">6458 11344 0,'0'0'0,"0"0"15,-9-5 0,9 5 0,0 0 0,0 0 16,-11-8 0,11 8 0,-9-2 0,9 2 16,0 0 0,-10-8 0,10 8 0,0 0 15,-7-6 0,7 6 0,-4-4 0,4 4 0,0 0 16,-7-4 0,7 4 0,0 0 16,0 0 0,-2-9 0,2 9 0,0 0 15,11-13 0,-2 9 0,7-4 0,-5 3 0,8-4 16,-4 4 0,4-2 0,-6 3 0,-1 0 15,2 2 0,-5 0 0,0 0 0,-9 2 16,18-3 0,-18 3 0,19-2 0,-19 2 16,14 2 0,-14-2 0,15 3 0,-15-3 0,9 4 15,-9-4 0,5 6 0,-5-6 16,3 8 0,-3-8 0,-8 15 0,1-8 16,1 1 0,-1-1 0,0 1 0,2-1 15,1-2 0,4-5 0,-9 11 0,9-11 16,-4 10 0,4-10 0,-5 7 0,5-7 0,0 0 15,5 9 0,-5-9 0,13 13 0,-4-7 16,7 4 0,0 1 0,0-1 16,-1 2 0,2-2 0,-1 5 0,-2 0 0,-3-3 15,-2 2 0,0-3 0,-4 1 0,-1-2 16,-2 0 0,-2 1 0,0-1 0,-2 0 16,-7 5 0,-2-1 0,-3 1 0,-4-2 0,2-2 15,-5-1 0,3 0 0,-5-1 16,5-3 0,-2-1 0,1-1 0,4 1 0,-4-5 15,6 0 0,13 0 0,-23-5 0,14 1 16,1 0 0,8 4 0,-11-5 0,7-1 16,-1 1 0,3-2 0,2 7 0,-7-11 15,7 11 0,0-9 0,0 9 0,0 0 16,2-12 0,-2 12 0,0 0 0,7-5 16,-7 5 0,0 0 0,20-1 0</inkml:trace>
  <inkml:trace contextRef="#ctx0" brushRef="#br0">7134 11364 0,'0'0'0,"0"-10"0,0 10 0,0-10 16,0 10 0,0-8 0,0 1 0,0-1 16,2 0 0,-2 8 0,2-12 0,-2 5 15,2 1 0,-2 6 0,2-12 0,1 4 16,-1 1 0,0 2 0,2-4 0,1 3 16,-5 6 0,5-11 0,-3 9 0,-2 2 15,7-3 0,-7 3 0,0 0 0,0 0 16,0 0 0,25 5 0,-18 2 0,0 1 0,-1 1 15,6 5 0,-1-2 0,0 4 16,-1 3 0,6 7 0,-2-5 0,-5 0 16,9 5 0,-7-5 0,-2 0 0,1-3 15,-1-3 0,-5 3 0,5-4 0,-1 2 16,-4-5 0,0-1 0,3 1 0,-5-6 0,5 4 16,-7-9 0,8 8 0,-8-8 0,11 2 15,-11-2 0,0 0 0,18-14 0,-5 4 16,-2-7 0,2 1 0,2-11 0,-1-1 15,-3 6 0,-2 0 0,-5 3 0,4 1 16,-3-1 0,1 3 0,-1-3 0,-1 1 0,-4 3 16,5 3 0,-5-3 0,3 6 0,-3 0 15,2 2 0,-2 7 0,2-15 16,-2 15 0,0-11 0,0 11 0,0-8 0,0 8 16,0 0 0,2-8 0,-2 8 15,0 0 0,0 0 0,0 0 0,0 0 0,0 0 16,0 0 0,0 0 0,-23 25 0,19-17 15,-5 8 0,-1-2 0,1 3 0,3-3 16,-1 1 0,-1 1 0,2 1 0,1 1 16,-6-4 0,1 5 0,6-2 0,-3 1 15,3-1 0,-5-1 0,4 1 0,0-1 16,5 3 0,-4-7 0,4 4 0,-2-3 16,2-5 0</inkml:trace>
  <inkml:trace contextRef="#ctx0" brushRef="#br0">7656 11611 0,'0'0'0,"0"0"0,0 0 16,0 0 0,0 0 0,0 0 0,-6 26 15,4-9 0,2 1 0,-2 3 0,0-3 16,2 1 0,-2 1 0,-1-1 0,1 2 16,0-3 0,2 2 0,-2-1 0,0 0 15,-3 1 0,3-1 0,-3-3 0,2 1 16,1-3 0,0 3 0,0-5 0,2-2 16,0-2 0,-3 0 0,3-8 0</inkml:trace>
  <inkml:trace contextRef="#ctx0" brushRef="#br0">7815 11048 0,'0'0'15,"0"0"0,0 0 0,0 0 0,0 0 16,0 0 0,0 0 0,0 0 0,0 0 16,0 0 0,0 0 0,0 0 0,0 0 15,0 0 0,0 0 0,0 0 0,0 0 16,0 0 0,-29 10 0,29-10 0,0 0 16,0 0 0,0 0 0,0 0 0,0 0 0,0 0 15,0 0 0,0 0 0,0 0 0,0 0 16,2-16 0,-2 16 0,0 0 0,13-4 15,-13 4 0,0 0 0,10-7 0,-10 7 16,0 0 0,0 0 0,9-4 0,-9 4 16,0 0 0,0 0 0,0 0 0,0 0 0,0 0 15,0 0 0,0 0 0,0 0 16,0 0 0,0 0 0,-23 17 0,23-17 16,0 0 0,-11 4 0,11-4 0,0 0 15,0 0 0,0 0 0,0 0 0,0 0 16,0 0 0,0 0 0,-7-13 0,7 13 0,0 0 15,0 0 0,11-14 0,-7 10 0,5-3 16,-1 3 0,-8 4 0,11-4 0,-11 4 16,9-4 0,-9 4 0,6-2 0,-6 2 15,0 0 0,0 0 0,0 0 0,0 0 16,0 0 0,15 6 0,-15-6 0,0 0 16,-5 13 0,5-13 0,0 0 0,-6 10 0,6-10 15,-12 8 0,7-3 0,5-5 0,-11 4 16,11-4 0,-10 4 0,10-4 0,0 0 15,0 0 0,0 0 0,0 0 0,0 0 16,-15-8 0,15 8 0,-2-9 0,2 9 16,0-8 0,0 8 0,2-11 0,-2 11 15,4-8 0,-4 8 0,9-7 0,-5 0 16,-4 7 0,15-6 0,-9 2 0,1 0 16,-7 4 0,19 0 0,-19 0 0,18 2 0,-18-2 15,18 4 0,-9 2 0,1 1 16,-2-4 0,1 6 0,5 3 0,-3 0 15,-2 1 0,1 1 0,-1-1 0,-5 0 0,3 4 16,-5-5 0,-2 1 0,0 4 0,-4-1 16,-3-2 0,-2 3 0,1-4 0,-5 2 15,0-3 0,1-1 0,-3-1 0,1 0 16,0-1 0,3-1 0,1-3 16,4-1 0,6-4 0,-19 3 0,19-3 0,-13 2 15,13-2 0,0 0 0,0 0 0,-17-10 16,15 6 0,2 4 0,0 0 0,0-13 0,0 13 15,2-7 0,-2 7 0,8-9 0,-4 3 16,3 2 0,0 0 0,3-1 0,-2 2 16,3 0 0,1 2 0,6-3 0,-4 4 15,-14 0 0,25 0 0,-13 4 0,1-3 16,3 2 0,2 0 0,-4-1 0,2 3 16,0-1 0,-3 0 0,2 0 0,2 0 15,0 2 0,0 0 0,0 0 0,-2 1 16,4-2 0,-8 2 0,1-1 0</inkml:trace>
  <inkml:trace contextRef="#ctx0" brushRef="#br0">9289 11516 0,'-8'-5'0,"-1"4"16,5-3 0,-1 2 0,5 2 0,-6-4 15,6 4 0,0 0 0,-8-4 0,8 4 16,0 0 0,0 0 0,0 0 0,0 0 15,0 0 0,0 0 0,23 0 0,-2 0 16,1 0 0,20 2 0,-4-4 0,3-1 16,1 3 0,-8 0 0,2 0 0,-2 0 15,-4 0 0,-5 0 0,-9 0 0,2 0 16,-1 3 0,-4-3 0,-4 0 0,-9 0 16,16 0 0,-16 0 0,14 0 0,-14 0 15,0 0 0,14 2 0,-14-2 0,0 0 16,0 0 0,0 0 0,13-2 0,-13 2 0,0 0 15,0-4 0,0 4 0,0 0 0,0 0 16,-11-16 0,4 11 0,0 1 16,0-4 0,1 1 0,1 2 0,-5 0 0,4-1 15,1 0 0,-4 0 0,5-1 0,-4 1 16,2 2 0,6 4 0,-9-8 0,5 4 16,4 4 0,-7-7 0,7 7 0,0 0 0,0 0 15,-14 0 0,14 0 0,0 0 16,-11 11 0,6-3 0,0-2 0,-2 3 0,3 7 15,-3 0 0,5-1 0,-5 5 0,4-1 16,1 0 0,-2 14 0,1-3 0,1 1 16,4-1 0,5 1 0,-2 1 0,2-11 15,4-1 0</inkml:trace>
  <inkml:trace contextRef="#ctx0" brushRef="#br0">10962 11339 0,'0'0'0,"3"-8"0,-3 8 0,0 0 15,0 0 0,0 0 0,0 0 0,-32 10 16,13-2 0,-1-1 0,-1 1 0,3-3 16,-2 2 0,-1 0 0,0-3 0,3 0 0,2 0 15,0-4 0,-2-3 0,2 3 16,4-4 0,1 1 0,5-3 0,-1 1 16,-1-3 0,6 2 0,0-5 0,0 1 0,6-8 15,-2 2 0,8-1 0,-1 2 0,2-1 16,1 2 0,1 1 0,4 4 0,1-2 15,-2 2 0,2 1 0,0 5 0,3 1 16,1 2 0,1 2 0,9 6 0,-7 2 0,-4 3 16,-3 1 0,5 8 0,-4 6 0,-2 0 15,-8 7 0,1 0 0,-6 4 16,-1-5 0,-6 2 0,-3-1 0,-9 0 16,2-1 0,-5 0 0,-3-2 0,-4-3 15,-2 2 0,-3-5 0,1-4 0,-3-2 0,6 0 16,-3-3 0,4-7 0,1-2 0,7-3 15,-2-2 0,6-3 0,-1 0 0,14 0 16,-18-8 0,9 1 0,4-1 0,-2 1 16,5-4 0,2 1 0,-2-1 0,2 3 15,2-2 0,-2 2 0,4 0 0,1-1 16,0 1 0,2 2 0,2 2 0,9-3 16,0 2 0,3 5 0,2 0 0,-1 4 0,-1 0 15,2 2 0,-3 0 0,12 6 0,-3 1 16,-1 0 0,-10-4 0,1 1 0,8 9 15,-4-5 0,-3-1 0,8 4 0,-6-5 16,-1 2 0,-5-4 0,2 1 0,-2-5 16</inkml:trace>
  <inkml:trace contextRef="#ctx0" brushRef="#br0">11482 11432 0,'0'-4'0,"0"4"16,0-6 0,0 6 0,0 0 0,3-9 15,-3 9 0,0 0 0,0 0 0,4-4 0,-4 4 16,0 0 0,0 0 0,0 0 0,0 0 16,13 19 0,-7-3 0,2 0 0,-1-5 15,2 7 0,3-3 0,-3 1 0,0 1 16,3-1 0,-1 0 0,1 1 0,-3-1 15,-1-1 0,1 1 0,3-2 0,-3 1 16,0-1 0,-2-3 0,0-3 0,-2 0 0,1-3 16,1-2 0</inkml:trace>
  <inkml:trace contextRef="#ctx0" brushRef="#br0">11820 11417 0,'4'-14'0,"-4"3"0,5 4 15,-5-4 0,2 1 0,0 2 0,-2 1 0,0 7 16,0-13 0,0 8 0,0-1 0,0 6 16,0-8 0,0 8 0,0-6 0,0 6 0,0 0 15,0 0 0,0 0 0,0-10 0,0 10 16,0 0 0,0 0 0,0 0 16,0 0 0,0 0 0,0 28 0,-2-12 0,-2 3 15,1 0 0,-5 14 0,-2-2 0,-1 1 16,0 0 0,-1 0 0,3 1 0,-2 2 15,-3-6 0,2 1 0,-2 1 0,8-5 16,1-5 0,1 0 0,-3-3 0,2-2 0,-2 4 16,3-5 0,-1 0 0,3-2 0,2-5 15,0-2 0</inkml:trace>
  <inkml:trace contextRef="#ctx0" brushRef="#br0">11924 11744 0,'0'0'0,"0"-9"16,0 9 0,0 0 0,0 0 0,0-5 0,0 5 16,0 0 0,0 0 0,0 0 0,0 0 15,0 0 0,3-8 0,-3 8 0,0 0 16,0 0 0,0 0 0,2-8 0,-2 8 15,0 0 0,4-4 0,-4 4 0,0 0 16,12-5 0,-12 5 0,16-2 0,-6 2 16,-10 0 0,17 2 0,-7 1 0,-1 0 0,-2 1 15,-1 3 0,-4 1 0,6 0 16,-6 2 0,-2-1 0,0 7 0,-2 1 16,0-1 0,-15 16 0,8-17 15,0-1 0,2-3 0,-2 0 0,0-2 16,4-2 0,-2-1 0,3 0 0,0-2 0,-1 2 15,5-6 0,-4 7 0,4-7 0,-6 6 16,6-6 0,0 0 0,0 0 0,0 0 16,0 0 0,0 0 0,15 3 0,-7-3 15,13-1 0,2-1 0,14-3 0,-3 1 16,2 4 0,-2-4 0,-9 2 0,1-2 16,-6 1 0,-2-1 0,1-1 0,-2-3 0,-2-2 15</inkml:trace>
  <inkml:trace contextRef="#ctx0" brushRef="#br0">12264 10933 0,'0'0'0,"0"0"0,-4-6 0,4 6 16,0 0 0,0 0 0,-5-7 0,5 7 0,0 0 15,0 0 0,0 0 0,0-8 16,0 8 0,0 0 0,0 0 0,0 0 15,-2-9 0,2 9 0,0 0 0,0 0 0,11-8 16,-1 7 0,-10 1 0,18-5 0,-6 3 16,5 4 0,2-2 0,-1 5 0,3-1 15,-3 4 0,-2 0 0,0 3 0,0-2 16,-2 4 0,-5-1 0,-1 3 0,-1 1 16,-5-1 0,-2 2 0,-2 3 0,-7-2 15,-4 7 0,-3-3 0,2-5 0,-2-4 16,3 3 0,1-3 0,-4-2 0,4 0 15,8-6 0,-3 3 0,-2-4 0,7 1 16,2-5 0,-10 7 0,10-7 0,-4 8 0,4-8 16,0 0 0,0 0 0,0 0 0,0 0 15,18 3 0,-18-3 0,30 0 16,-10-2 0,1-2 0,2 3 0,-2 1 0,-1-4 16,-2 3 0,2-1 0,-3 0 0,-6 2 15,3 0 0,-3-2 0,-11 2 0,16 0 16,-16 0 0,18 0 0,-18 0 0,14 0 15,-14 0 0,16 2 0,-16-2 0,12 0 16,-12 0 0,13 4 0,-13-4 0,13 5 0,-5-4 16,-8-1 0,9 8 0</inkml:trace>
  <inkml:trace contextRef="#ctx0" brushRef="#br0">14737 6980 0,'0'-5'0,"0"-4"0,-3 1 0,3 8 16,-7-12 0,5 2 0,0 3 0,-3-1 16,1 0 0,0-1 0,-4 1 0,1 0 15,-4-5 0,-3 2 0,-1-2 0,-2 2 0,4 2 16,-6-4 0,4 2 0,-4 2 0,2-1 15,-11-6 0,3 7 0,-5-4 0,-2 1 16,3 0 0,-3 2 0,4 2 0,-4-3 16,-2 1 0,5 0 0,-3 1 0,0 1 15,-2 0 0,0 1 0,-2 2 0,2-2 16,0 2 0,0-2 0,2 1 0,-2 0 16,2 2 0,5 0 0,2 0 0,1 1 15,2 1 0,2 0 0,-4 0 0,5 0 16,-2 2 0,-2-2 0,3 2 0,-1 0 15,0 0 0,3 0 0,0 0 0,0 2 16,0-2 0,3 2 0,2 0 0,-8 0 16,8 3 0,2-1 0,-10 2 0,10-2 0,-3 2 15,-5 2 0,4-1 0,4 1 0,-6 2 16,4-2 0,-3 2 0,2 1 0,2-2 16,1 2 0,-3 3 0,3 1 0,-5 0 15,4-2 0,4 3 0,-3 2 0,1-2 16,3 1 0,-2-1 0,-1 3 0,4-3 15,-3 1 0,0-1 0,4 3 0,-2-3 0,-2 2 16,5 1 0,-5-3 0,2 3 0,2-2 16,-2 0 0,1 0 0,-2-3 0,4 5 15,-3 0 0,3-2 0,-1 0 0,-1-1 16,-2 2 0,2 2 0,-1-4 16,2 2 0,-1 1 0,-2 0 0,2-1 0,-1 1 15,0 0 0,0-3 0,0 4 0,3-1 16,-3-2 0,3 4 0,-4-1 0,4 7 15,-3-1 0,5-6 0,-3-2 0,1 1 16,4 0 0,-4-1 0,1 2 0,0-1 16,3 10 0,-2-2 0,2-5 0,0-4 15,2 16 0,1-11 0,2-4 0,4 13 16,-3-10 0,3 1 0,3 3 0,4 2 16,-2-6 0,-1-4 0,-1-2 0,10 12 0,-1-1 15,2-7 0,-5 0 0,0-5 0,12 5 16,-5 1 0,1-2 0,0-2 0,6 0 15,-9-2 0,7-1 0,-1 0 0,5-2 16,6 1 0,-6-5 0,7 5 0,2-5 16,1 0 0,-1 1 0,3-4 0,-1-1 0,-1-1 15,-1 1 0,2-4 0,1 0 16,-3-4 0,-1 0 0,1-3 0,-5 3 16,2-4 0,-2-2 0,-4 0 0,0-5 15,-2 1 0,-2-5 0,-5 1 0,5 0 16,-3-3 0,-5-2 0,4-4 0,-3 2 0,0 1 15,-3-4 0,-2 1 0,-1-2 0,-2-2 16,-2-1 0,2 3 0,-4-5 0,-4 4 16,2-5 0,-2 2 0,-5-5 0,0 4 15,-2-4 0,-4 2 0,-1-1 0,-1 0 16,-4 0 0,1 1 0,2-2 0,-1 3 16,0-2 0,-5 2 0,2 2 0,-4 1 0,4-1 15,-1-2 0,-1 2 0,2 2 16,-5 2 0,-3-1 0,4 0 0,-6-1 0,1 7 15,-5-5 0,-3 7 0,-6-1 0,-6 2 16,2 3 0,-30-3 0,-3 8 0,-9 8 16,-4 6 0,-8 6 0,-74 14 0,56-7 15,22-1 0</inkml:trace>
  <inkml:trace contextRef="#ctx0" brushRef="#br0">14052 11288 0,'0'0'0,"0"0"15,-4-8 0,4 8 0,0 0 0,-7-8 0,7 8 16,-2-4 0,2 4 0,0 0 16,-7-7 0,7 7 0,-5-5 0,5 5 15,0 0 0,-5-7 0,5 7 0,0 0 16,0 0 0,-6-6 0,6 6 0,0 0 0,-7-4 15,7 4 0,0 0 0,0 0 0,0 0 16,-4-4 0,4 4 0,0 0 0,0 0 16,0 0 0,0 0 0,-10-5 0,10 5 15,0 0 0,0 0 0,0 0 0,0 0 16,0 0 0,0 0 0,0 0 0,0 0 16,0 0 0,0 0 0,32 13 0,-13-7 0,12 4 15,1 0 0,2 1 0,3-1 16,-10-2 0,7 2 0,-4-5 0,-7 3 0,11 2 15,-6-2 0,-8-2 0,-2 1 0,3-3 16,-5 2 0,0-4 0,0 4 0,-2-2 16,-3-2 0,-2 3 0,0-3 0,-9-2 15,11 5 0,-11-5 0,10 3 0,-10-3 16,7 4 0,-7-4 0,0 0 0,9 1 16,-9-1 0,0 0 0,0 0 0,4 5 15,-4-5 0,0 0 0,4 6 0,-4-6 16,0 0 0,0 0 0,-8 17 0,1-11 15,-6 6 0,1 0 0,-6 1 0,-7 9 0,-5-1 16,0 0 0,1-3 0,-1 2 16,3 1 0,-1-4 0,-4 1 0,5 3 15,-1-3 0,6-6 0,1 1 0,-6 3 0,4-2 16,5-1 0,-1-2 0,6-2 0,-5 2 16,-1-1 0,6 0 0,-3-2 0,4 3 0,1-5 15,1 0 0,4 1 0,-1-3 16,0 1 0,3-2 0,4-3 0,-12 8 0,12-8 15,-9 4 0,9-4 0,-6 5 0,6-5 16,-5 5 0,5-5 0,0 0 0,-7 6 16,7-6 0,0 0 0,0 0 0,-5 5 15,5-5 0,0 0 0,-2 4 0,2-4 16,0 0 0,0 0 0</inkml:trace>
  <inkml:trace contextRef="#ctx0" brushRef="#br0">15483 11331 0,'0'0'15,"0"0"0,0 0 0,-37 14 0,10 7 16,-3 0 0,-2 1 0,3 1 0,-1-1 16,-2 3 0,7-2 0,-3 2 0,10-5 15,2-5 0,2 2 0,3-5 0,0 4 16,1 0 0,6-2 0,-1-1 0,3 1 0,4-3 16,3-4 0,7 8 0,-1-2 0,4-4 15,15 6 0,5-5 0,-1-2 0,2-1 16,1-5 0,1-2 0,-4 0 0,4-4 15,-4-3 0,-7 1 0,-7-3 0,10-3 16,-7-1 0,-10 2 0,3-1 0,-2-5 16,-2 2 0,-6 0 0,-1 0 0,-1-3 15,-4 1 0,2 1 0,-6-1 0,0 0 16,-3 4 0,-5-4 0,3 0 0,-4 3 16,-1 2 0,0-3 0,0 3 0,1 0 0,-4 1 15,4-1 0,-3 3 0,0 1 16,5 1 0,-5-2 0,3 1 0,1 4 15,-2-2 0,2 4 0,1-1 0,0 2 16,11 1 0,-18-4 0,6 1 0,12 3 16,-18 0 0,18 0 0,-16 0 0,16 0 0,-16 3 15,16-3 0,-13 5 0,5 0 0,8-5 16,-11 10 0,9-2 0,0-1 0,2-7 16</inkml:trace>
  <inkml:trace contextRef="#ctx0" brushRef="#br0">6570 12287 0,'0'0'16,"0"0"0,0 0 0,0 0 0,0 0 15,0 0 0,0 0 0,0 0 0,0 0 16,12-6 0,-12 6 0,0 0 0,0 0 16,0 0 0,0 0 0,0 0 0,0 0 15,0 0 0,0 0 0,0 0 0,0 0 16,0 0 0,0 0 0,0 0 0,0 0 0,0 0 15,0 0 0,0 0 0,0 0 0,0 0 16,0 0 0,0 0 0,0 0 0,8 8 16,-8-8 0,0 0 0,0 0 0,0 8 15,-6 4 0,4-5 0,-3 1 16,0 0 0,-2 5 0,-2-2 0,3 4 16,-4-1 0,1 1 0,2-3 0,1 4 0,-4-4 15,1 1 0,2-3 0,5 1 16,-4-3 0,0 1 0,4-2 0,-2 2 15,1-3 0,3-6 0,-4 12 0,0-4 0,4-8 16,-3 10 0,3-10 0,-2 7 0,2-7 16,0 0 0,-5 10 0,5-10 0,0 0 15,0 0 0,-5 8 0,5-8 0,0 0 16,0 0 0,0 10 0,0-10 0,0 0 16,0 0 0,0 9 0,0-9 0,0 0 15,0 0 0,5 10 0,-5-10 0,12 11 16,-6-8 0,5 4 0,-1-3 0,8 4 15,3-2 0,0 0 0,11 0 0,2 1 16,2-1 0,0 0 0,1-2 0,-3-2 16,7 0 0,-4 2 0,1-4 0,-2 3 15,2-2 0,-2-1 0,-2 3 0,3-2 16,-3 2 0,-7-3 0,-4 1 0,0-1 0,-5 0 16,5 0 0,9 0 0,-5-1 0,-4 2 15,-3-1 0,1 0 0,-2 0 0,-2 0 16,4-1 0,-3 1 0,1-3 0,1 2 15,0 1 0,1 0 0,0 0 0,-3-3 16,0 6 0,0-3 0,1 0 0,-1-3 0,0 6 16,1-6 0,-2 2 0,2 1 0,0 0 15,-6 1 0,5-1 0,-18 0 0,32 0 16,-14 0 0,1 0 0,-4 0 16,1-1 0,2-2 0,1 3 0,-1-2 0,-2 0 15,0 0 0,-2 0 0,0 0 0,-14 2 16,20-2 0,-8-2 0,-12 4 0,17-6 15,-10 4 0,-7 2 0,16-4 0,-16 4 16,14-5 0,-14 5 0,12-4 0,-12 4 16,6-6 0,-6 6 0,7-5 0,-7 5 0,4-8 15,-4 8 0,5-5 0,-5 5 16,3-7 0,-3 7 0,2-5 0,-2 5 0,0-9 16,0 9 0,0 0 0,0-10 0,0 10 15,0-9 0,0 9 0,0-7 0,0 7 16,-2-9 0,2 9 0,-3-8 0,3 8 15,-2-8 0,2 8 0,-3-8 0,3 8 16,0-9 0,0 9 0,-4-8 0,4 8 16,0-13 0,-2 8 0,2 5 0,-2-17 0,2 11 15,-3-2 0,6-1 0,-3 2 0,0-2 16,0 9 0,0-15 0,2 7 0,-2 2 16,0 6 0,2-12 0,-2 12 0,4-10 15,-4 10 0,5-8 0,-5 8 16</inkml:trace>
  <inkml:trace contextRef="#ctx0" brushRef="#br0">10930 12388 0,'-4'-11'0,"4"11"0,0 0 15,-2-8 0,2 8 0,0 0 0,0 0 16,-2-9 0,2 9 0,0 0 0,0 0 16,0 0 0,-6-5 0,6 5 0,0 0 15,0 0 0,0 0 0,0 0 0,0 0 16,0 0 0,0 0 0,0 0 0,0 0 16,0 0 0,0 0 0,0-8 0,0 8 15,0 0 0,0 0 0,0 0 0,0 0 16,0 0 0,0 0 0,0 0 0,0 0 15,25 20 0,-20-15 0,0 4 0,4 6 16,-4 1 0,1 0 0,-1 3 0,2-1 0,-5 3 16,3-3 0,-1 3 0,3 8 15,-5-5 0,-2-5 0,2 0 0,-2-4 0,2 2 16,2 2 0,-2-7 0,0 0 0,-2-1 16,0-3 0,0-8 0,0 14 0,2-7 15,-2-7 0,2 10 0,-2-10 0,5 8 16,-3-3 0,-2-5 0,9 8 0,-9-8 15,14 4 0,-14-4 0,22 0 0,-1-3 0,0 3 16,0-4 0,13-1 0,-2-3 0,2 5 16,0-3 0,0 0 0,0-1 0,2-3 15,-1 4 0,2 0 0,-1-1 0,-2 3 16,5-1 0,-3-2 0,4 1 0,0 2 16,-1-2 0,-1 2 0,2 2 0,-2 2 15,-1-6 0,1 1 0,-1 3 0,2-2 16,-12 3 0,12 1 0,-12 0 0,-6 0 15,-1 0 0,-3 1 0,-4-1 0,1 2 16,-3-2 0,-11 0 0,13 4 0,-13-4 16,17 0 0,-17 0 0,9 0 0,-9 0 0,0 0 15,0 0 0,14 2 0,-14-2 16,0 0 0,0 0 0,0 0 0,13 0 0,-13 0 16,0 0 0,0 0 0,9-4 0,-9 4 15,0 0 0,8-5 0,-8 5 0,2-8 16,-2 8 0,2-8 0,-2 8 0,0-7 15,0 7 0,-2-8 0,2 8 0,-2-11 0,2 11 16,-3-8 0,3-1 0,0 9 16,-7-9 0,5 4 0,2 5 0,-5-8 0,5 8 15,-4-8 0,4 8 0,-5-8 0,5 8 16,-4-9 0,4 9 0,-5-8 16,5 8 0,-5-6 0,5 6 0,0 0 0,-2-8 15,2 8 0,0 0 0,-2-7 0,2 7 16,0 0 0,0 0 0,-5-8 0,5 8 15,0 0 0,-11-5 0,11 5 0</inkml:trace>
  <inkml:trace contextRef="#ctx0" brushRef="#br0">14368 11752 0,'0'0'16,"0"0"0,0 0 0,0 0 0,0 0 15,0 0 0,0 0 0,0 0 0,0 0 16,0 0 0,0 0 0,0 0 0,0 0 16,0 0 0,0 0 0,0 0 0,0 0 0,0 0 15,0 0 0,0 0 0,0 0 16,0 0 0,0 0 0,0 0 0,22-12 0,-22 12 15,10-6 0,-4 4 0,-6 2 0,13-9 16,-6 5 0,-7 4 0,14-9 0,-7 4 16,-7 5 0,14-8 0,-9 4 0,-5 4 15,13-6 0,-7 1 0,2-1 0,-8 6 16,11-6 0,-2 2 0,-9 4 16,14-8 0,-14 8 0,13-4 0,-13 4 0,11-7 15,-11 7 0,8-5 0,-8 5 0,0 0 16,11-5 0,-11 5 0,0 0 0,0 0 15,9-4 0,-9 4 0,0 0 0,0 0 0,0 0 16,7-5 0,-7 5 0,0 0 16,0 0 0,0 0 0,0 0 0,0 0 0,0 0 15,0 0 0,12-3 0,-12 3 0,0 0 16,0 0 0,0 0 0,0 0 0,0 0 16,0 0 0,0 0 0,0 0 0,0 0 15,0 0 0,-21 21 0,7-9 0,2 0 16,-1 0 0,-2 1 0,0 2 0,-8 5 15,-1 0 0,1 3 0,-4-2 0,1-3 16,5 0 0,-3 1 0,3-5 0,5 1 0,0-4 16,2 1 0,3 1 0,-2-2 15,-1 2 0,3-5 0,-4 4 0,4-1 16,3-4 0,-2 2 0,1-3 0,4 0 0,-3 0 16,0-2 0,4 3 0,-3-1 15,3-2 0,-1 0 0,5-4 0,-10 8 0,10-8 16,-4 4 0,4-4 0,-7 6 0,7-6 15,0 0 0,-4 4 0,4-4 0,0 0 16,0 0 0,-9 4 0,9-4 0,0 0 16,0 0 0,0 0 0,-4 4 0,4-4 15,0 0 0,0 0 0,0 0 0,0 0 16,-6 7 0,6-7 0,0 0 0,0 0 16,0 0 0,0 0 0,0 0 0,0 0 0,0 0 15,0 0 0,0 0 0,0 0 0</inkml:trace>
  <inkml:trace contextRef="#ctx0" brushRef="#br0">19936 11344 0,'2'-3'0,"-2"3"0,8-8 15,-8 8 0,9-10 0,-7 4 0,2-3 16,1 4 0,-1-2 0,4-1 0,-6 0 15,9-6 0,-7 2 0,3 1 0,1 1 16,-4-1 0,0 3 0,1-2 0,-1 1 16,6-5 0,-5 2 0,1 1 0,-1 1 0,-1 3 15,0-1 0,4 3 0,-6-3 16,3 1 0,-3 4 0,-2 3 0,6-11 0,-6 11 16,5-6 0,-5 6 0,4-8 0,-4 8 15,6-5 0,-6 5 0,0 0 16,0 0 0,0 0 0,15 13 0,-8-5 0,5 6 15,-3 4 0,9 14 0,-5-4 0,6 4 16,-3-6 0,0 3 0,-3-1 0,4 1 16,-11-6 0,12 5 0,-8-7 0,1-2 15,0-5 0,-4-2 0,2 1 0,-2-4 16,-3 0 0,2-1 0,0-1 0,-3-1 16,-3-6 0,6 9 0,-6-9 0,7 5 0,-7-5 15,0 0 0,0 0 0,23-14 0,-19 8 16,8-9 0,2-3 0,4-7 0,-5 3 15,-1 3 0,-3 3 0,0-3 0,0 2 16,1-1 0,1 2 0,0-3 0,-1 3 16,-1-3 0,-1 3 0,1-1 0,1-1 15,-1 1 0,0-1 0,-2 1 0,2 1 0,0 2 16,-2 1 0,0-1 0,-2 2 16,-3 1 0,0 2 0,-2 9 0,4-11 15,-1 5 0,-3 6 0,2-8 0,-2 8 0,0 0 16,4-11 0,-4 11 0,0 0 0,6-8 15,-6 8 0,0 0 0,0 0 0,0 0 16,2-8 0,-2 8 0,0 0 16,0 0 0,0 0 0,0 0 0,0 0 0,0 0 15,0 0 0,0 0 0,0 0 0,0 0 16,20 21 0,-16-13 0</inkml:trace>
  <inkml:trace contextRef="#ctx0" brushRef="#br0">20912 11254 0,'0'0'0,"0"0"0,0 0 16,0 0 0,0 0 0,0 0 0,0 0 15,0 0 0,0 0 0,0 0 0,0 0 0,0 0 16,7 5 0,-7-5 0,0 0 0,0 0 16,0 0 0,0 0 0,0 0 0,0 0 15,0 0 0,0 0 0,0 0 0,0 0 16,0 0 0,0 0 0,0 0 0,0 0 16,0 0 0,0 0 0,0 0 0,0 0 0,0 0 15,0 0 0,0 0 0,0 0 16,0 0 0,0 0 0,0 0 0,0 0 0,0 0 15,0 0 0,0 0 0,0 0 0,0 0 16,0 0 0,0 0 0,0 0 0,0 0 16,0 0 0,0 0 0,2 9 0,-2-9 15,0 0 0,0 0 0,0 0 0,0 0 16,0 0 0,0 0 0,0 0 0,0 0 16,0 0 0,0 0 0,0 0 0,0 0 15,0 0 0,0 0 0,0 0 0,0 0 0,0 0 16,0 0 0,0 0 0,0 0 0,0 0 15,0 0 0,0 0 0,0 0 16,0 0 0,0 0 0,0 0 0,0 0 0,0 0 16,0 0 0,0 0 0,0 0 0,0 0 15,0 0 0,0 0 0,0 0 0,0 0 16,0 0 0,0 0 0,0 0 0,0 0 16,0 0 0,0 0 0,0 0 0,0 0 0,0 0 15,0 0 0,0 0 0,0 0 0,0 0 16,0 0 0,0 0 0,0 0 15,0 0 0,0 0 0,0 0 0,0 0 0,0 0 16,0 0 0,0 0 0,0 0 0,0 0 16,0 0 0,0 0 0,0 0 0,0 0 15,0 0 0,0 0 0,0 0 0,0 0 16,0 0 0,0 0 0,0 0 0,0 0 16,0 0 0,0 0 0,0 0 0,0 0 15,0 0 0,0 0 0,0 0 0,0 0 16,0 0 0,0 0 0,0 0 0,0 0 15,0 0 0,0 0 0,0 0 0,0 0 16,0 0 0,0 0 0,0 0 0,0 0 0,0 0 16,0 0 0,0 0 0,0 0 0,0 0 15,0 0 0,0 0 0,0 0 16,0 0 0,0 0 0,0 0 0,0 0 0,0 0 16,0 0 0,0 0 0,0 0 0,0 0 15,0 0 0,0 0 0,0 0 0,0 0 0,0 0 16,0 0 0,0 0 0,0 0 15,0 0 0,0 0 0,0 0 0,0 0 0,0 0 16,0 0 0,0 0 0,0 0 0,0 0 16,0 0 0,0 0 0,0 0 0,0 0 15,0 0 0,0 0 0,0 0 0,0 0 16,0 0 0,0 0 0,0 0 0,0 0 16,0 0 0,0 0 0,0 0 0,0 0 15,0 0 0,0 0 0,0 0 0,0 0 16,0 0 0,0 0 0,0 0 0,0 0 0,0 0 15,0 0 0,0 0 0,0 0 16,0 0 0,0 0 0,0 0 0,2 8 16,-2-8 0,3 14 0,-3-8 0,0-6 15,0 17 0,3-9 0,-6 2 0,-2-2 16,1 7 0,-5 0 0,0 1 0,-3-2 0,1 0 16,-3 1 0,1 1 0,-13 4 0,-1 1 15,5 0 0,-8-3 0,5 1 0,-5-2 16,12-3 0,0-2 0,4 1 0,3-5 15</inkml:trace>
  <inkml:trace contextRef="#ctx0" brushRef="#br0">21352 11110 0,'0'0'0,"-6"-11"0,6 11 0,-7-9 16,7 9 0,-7-8 0,5 4 0,2 4 15,-7-9 0,7 9 0,-5-7 0,5 7 16,-6-4 0,6 4 0,-3-6 0,3 6 16,0 0 0,-6-4 0,6 4 0,0 0 15,-5-9 0,5 9 0,0 0 0,0 0 0,0 0 16,0 0 0,0 0 0,0 0 0,0 0 16,0 0 0,0 0 0,0 0 0,0 0 15,45 21 0,-24-13 0,-1-2 0,1 2 16,0-1 0,-1-1 0,1 2 0,-3-1 15,0-2 0,-4 2 0,4-4 0,-6 4 16,-1-3 0,0-3 0,-1 4 0,-10-5 16,13 4 0,-13-4 0,9 4 0,-9-4 15,0 0 0,12 4 0,-12-4 0,0 0 16,0 0 0,11 3 0,-11-3 0,0 0 16,0 0 0,0 0 0,0 0 0,0 0 0,0 0 15,0 0 0,0 0 0,0 0 0,0 0 16,0 0 0,0 0 0,0 0 0,0 0 15,0 0 0,0 0 0,0 0 0,0 0 16,0 0 0,0 0 0,0 0 0,0 0 16,0 0 0,0 0 0,0 0 0,0 0 0,0 0 15,0 0 0,0 0 0,0 0 16,0 0 0,0 0 0,0 0 0,0 0 16,0 0 0,0 0 0,0 0 0,0 0 0,0 0 15,0 0 0,0 0 0,0 0 16,0 0 0,0 0 0,0 0 0,0 0 0,0 0 15,0 0 0,0 0 0,0 0 0,-5-20 16,5 20 0,0 0 0,0 0 0,0 0 16,0 0 0,-6-9 0,6 9 0,0 0 15,0 0 0,-5-10 0,5 10 0,0 0 16,-7-7 0,7 7 0,-5-6 0,5 6 16,-4-8 0,4 8 0,-4-8 0,-1 1 0,5 7 15,-4-13 0,1 10 0,3 3 0,-7-10 16,5 2 0,-3 2 0,3-1 0,0-3 15,0 3 0,-3 2 0,1-2 0,2-1 16,2 8 0,-6-10 0,6 10 0,-2-8 16,2 8 0,-2-9 0,2 9 0,-2-8 15,2 8 0,0 0 0,-3-6 0,3 6 0,0 0 16,0 0 0,0 0 0,0 0 16,0 0 0,0 0 0,5 36 0,1-20 0,0 4 15,-2 13 0,5 0 0,-5 0 0,1 0 16,5-1 0,-4 1 0,5-3 15,-6-6 0,7 7 0,-3-9 0,-3-3 0,-1-1 16,2-1 0,0-3 0,-3 1 0,1-6 16,-3 2 0,2-3 0,-1 0 0,2-1 15,-5-7 0,4 8 0,-4-8 0,5 6 16,-5-6 0,0 0 0,0 0 0,0 0 16,0 0 0,0 0 0,0 0 0,23-26 0,-17 9 15,1 0 0,2-1 0,-1-1 16,-2-1 0,1 1 0,4-7 0,1-4 0,-3 8 15,-3 2 0,-1 2 0,2 1 0,0-1 16,0 3 0,-3-2 0,0 0 0,4 4 16,-4 0 0,1 3 0,-1-1 0,-2 1 15,3 3 0,-5 0 0,0 7 0,4-14 16,-4 14 0,8-8 0,-8 8 0,0-6 0,0 6 16,0 0 0,2-11 0,-2 11 15,0 0 0,0 0 0,0 0 0,0 0 16,0 0 0,0 0 0,0 0 0,0 0 15,0 0 0,0 0 0,0 0 0,0 0 16,0 0 0,13 21 0,-13-21 0,0 0 0</inkml:trace>
  <inkml:trace contextRef="#ctx0" brushRef="#br0">21884 11060 0,'0'0'0,"0"0"16,0 0 0,0 0 0,7-21 0,-5 13 0,-2-2 16,0-6 0,0-1 0,2 3 0,3-3 0,-5 1 15,0 0 0,0-2 0,0 5 16,0-4 0,0 5 0,0-1 0,-2 0 15,-1 4 0,3 0 0,0 9 0,-2-16 0,2 8 16,0 8 0,-2-12 0,2 12 0,0-11 16,0 11 0,0 0 0,0-11 0,0 11 15,0 0 0,0 0 0,0 0 0,0 0 16,0 0 0,0 0 0,0 0 0,0 0 16,20 34 0,-8-19 0,-1 0 0,10 10 15,2 0 0,-1-4 0,-1 3 0,2-4 16,-3 0 0,-4-4 0,0-1 0,0-6 15,-1 4 0,2-1 0,-4 0 0,-3 1 16,3-3 0,-3-3 0,-1 2 0,0-2 0,-3-2 16,-1 0 0,-5-5 0,12 8 0,-12-8 15,9 8 0,-9-8 0,2 4 16,-2-4 0,4 9 0,-4-9 0,0 0 0,-4 13 16,2-2 0,-7 3 0,-12 14 0,-2-4 15,-4 1 0,0 2 0,-1-3 0,-1 1 16,-3-1 0,0 1 0,-2-1 0,0-1 15,6-2 0,1-1 0,-1 1 0,7-7 0,4-1 16,0-2 0,2 2 0,1-5 0,3-1 16,-1-2 0,3 0 0,0 1 0,9-6 15,-12 7 0,12-7 0,-7 7 0,7-7 16,-9 3 0,9-3 0,0 0 16,0 0 0,-8 7 0,8-7 0,0 0 0,0 0 15,-15 3 0,15-3 0,0 0 0,-31-8 16</inkml:trace>
  <inkml:trace contextRef="#ctx0" brushRef="#br0">19984 10793 0,'0'0'0,"3"-8"0,-3 8 16,2-9 0,-2 9 0,0 0 0,2-8 15,-2 8 0,0 0 0,0 0 0,0 0 16,0 0 0,0 0 0,0 0 0,0 0 0,-18 30 16,-7-7 0,0 8 0,-7-3 0,-23 12 15,12-9 0,3-6 0,2 1 0,-1-3 16,1 0 0,-2-3 0,4-3 0,0 1 15,2-3 0,4 0 0,7-4 0,0-2 16,7-4 0,2 2 0,3-6 0,2 4 16,9-5 0,-16 4 0,16-4 0,-11 4 15,11-4 0,0 0 0,-9 4 0,9-4 16,0 0 0,0 0 0,-10 7 0,10-7 16,0 0 0,0 0 0,0 0 0,8 11 0,-2-2 15,12 2 0,12 7 0,4-1 16,1-1 0,-3 2 0,9 3 0,-1-1 15,22 9 0,2-1 0,-14-5 0,14 6 0,-16-6 16,16 3 0,0 3 0,2-4 16,-19-2 0,-5-7 0,3-2 0,-1 2 0,1-5 15</inkml:trace>
  <inkml:trace contextRef="#ctx0" brushRef="#br0">22639 11175 0,'0'0'15,"0"0"0,2-9 0,-2 9 0,0 0 16,0 0 0,0 0 0,7-5 0,-7 5 16,14-4 0,3 0 0,2-1 0,15 1 15,0-3 0,6 3 0,-4-1 0,3 2 16,-5 2 0,0-1 0,-7 2 0,-4 0 15,-3 0 0,1 0 0,-2 2 0,1-1 16,-6 2 0,-3 1 0</inkml:trace>
  <inkml:trace contextRef="#ctx0" brushRef="#br0">22536 11273 0,'0'0'0,"0"0"0,0 0 16,0 0 0,0 0 0,0 0 0,0 0 16,69 0 0,-26 0 0,3 0 0,22 0 15,-13-1 0,-10 1 0,-1 0 0,1 0 16,1-3 0,-5 6 0,0-3 0,3-3 16,-4 3 0,1-3 0,3 0 0</inkml:trace>
  <inkml:trace contextRef="#ctx0" brushRef="#br0">23645 11077 0,'0'0'16,"0"0"0,0 0 0,-5-13 0,5 13 0,0 0 15,0 0 0,0 0 0,-31 5 16,31-5 0,-24 13 0,10-2 0,3-1 0,2-2 16,3 1 0,0-1 0,2 0 0,2 2 15,2-10 0,6 19 0,2-3 16,3-2 0,2 1 0,4-3 0,0 1 0,16-1 15,-1-2 0,0-1 0,0-3 0,-5-2 16,-2-4 0,-2-3 0,-2-2 0,-2-2 16,2 0 0,-6-4 0,-2-2 0,0-1 15,-3 2 0,-6-4 0,-2 1 0,-6 0 16,0-2 0,-8 0 0,1-2 0,-15-4 16,-1 3 0,-5 0 0,2 3 0,1-2 0,3 9 15,-6-4 0,8 6 0,1-1 0,2 3 16,4 1 0,-2 4 0,6-1 0,-8 0 15,2 4 0,1 1 0,0 2 0,-1 3 16,2 1 0,-15 8 0,-2-4 0,-1 6 16</inkml:trace>
  <inkml:trace contextRef="#ctx0" brushRef="#br0">21403 11048 0,'0'0'0,"2"-10"16,-2 10 0,2-7 0,-2 7 0,5-6 15,-5 6 0,2-8 0,-2 8 0,0 0 16,2-8 0,-2 8 0,5-7 0,-5 7 0,5-4 16,-5 4 0,2-5 0,-2 5 0,0 0 15,9-7 0,-9 7 0,7-4 16,-7 4 0,0 0 0,4-4 0,-4 4 0,0 0 16,0 0 0,10-4 0,-10 4 0,0 0 15,0 0 0,0 0 0,0 0 16,0 0 0,0 0 0,0 0 0,20 6 0,-20-6 15,5 8 0,-3-3 0,3 0 0,-1 3 16,0 1 0,-1-3 0,1 2 0,-2 1 16,4-1 0,-2 0 0,1 0 0,-1 8 15,0-5 0,1 1 0,-3-2 0,2-1 16,2-1 0,-4 1 0,0 0 0,3-1 16,-3 0 0,2 1 0,1-1 0,-1 3 0,1-6 15,0 4 0,-3-1 0,3-3 16,-1 4 0,0-2 0,-4-7 0,7 12 0,-4-6 15,-3-6 0,7 8 0,-7-8 0,4 9 16,-4-9 0,0 0 0,5 9 0,-5-9 16,2 8 0,-2-8 0,0 0 0,6 9 15,-6-9 0,0 0 0,6 7 0,-6-7 16,0 0 0,0 0 0,6 7 0,-6-7 16,0 0 0,0 0 0,3 7 0,-3-7 15,0 0 0,4 4 0,-4-4 0,0 0 0</inkml:trace>
  <inkml:trace contextRef="#ctx0" brushRef="#br0">21948 10976 0,'-16'24'0,"14"-15"0,-5 7 0,-2 1 16,1 1 0,0 2 0,-8 10 0,2 1 15,-2-1 0,0-3 0</inkml:trace>
  <inkml:trace contextRef="#ctx0" brushRef="#br0">25579 11085 0,'0'0'0,"0"-5"15,0 5 0,0 0 0,0 0 0</inkml:trace>
  <inkml:trace contextRef="#ctx0" brushRef="#br0">26304 10894 0,'0'0'0,"2"-9"15,-2 9 0,0 0 0,0 0 16,0 0 0,0 0 0,0 0 0,0 0 0,-20 31 15,-1-5 0,0 6 0,6-1 0,-8 2 16,4 2 0,1-1 0,0 1 0,7 2 16,-1 0 0,7-4 0,-1-1 0,3 2 15,3-10 0,3 6 0,1-7 0,3-6 16,3-2 0,-4-7 0,5 0 0,1-1 16,6-5 0</inkml:trace>
  <inkml:trace contextRef="#ctx0" brushRef="#br0">26607 10998 0,'2'-8'0,"-2"2"16,0 6 0,3-6 0,-3 6 0,0 0 15,0 0 0,-18 15 0,6-3 0,1 4 16,-10 13 0,-2-1 0,3 4 0,-5 0 16,4 3 0,5 0 0,-2-2 0,7 3 0,1 0 15,3-1 0,3 0 0,6 0 16,-2-3 0,7-1 0,0-1 0,4-8 15,0-2 0,4-3 0,-4-5 0,1 4 0,1-6 16,6-1 0,-4-2 0,-2-5 0,6-2 16,-5-2 0,2-3 0,-2-3 0,4-5 15,-4-3 0,3-10 0,-2-2 0,-2-2 16,-4-3 0,-7 0 0,-9-2 0,5 3 16,-5-1 0,-1 2 0,-4-1 0,1 6 15,2 5 0,-3 3 0,1 3 0,2 3 16,-3 0 0,5 1 0,1 3 0,-4 2 15,1-1 0,2 3 0,-2 3 0,0-3 16,0 0 0,9 4 0</inkml:trace>
  <inkml:trace contextRef="#ctx0" brushRef="#br0">26384 10767 0,'2'-13'0,"-2"5"0,2-1 16,0 3 0,1-2 0,-3 8 0,0-8 15,0 8 0,4-7 0,-4 7 0,0 0 16,21 3 0,-6 3 0,6 0 0,0 2 0,11 8 16,2-1 0</inkml:trace>
  <inkml:trace contextRef="#ctx0" brushRef="#br0">27143 10931 0,'0'0'15,"12"3"0,-12-3 0,0 11 0,0 7 16,-15 12 0,2 2 0,-19 23 0,-4 2 16,-4 1 0,0 6 0,1-2 0,1 0 15,8-5 0,11-12 0,5-8 0,1 1 16,4-2 0,2-1 0,2-2 0,3 0 16,4-8 0,0-3 0,4-5 0,0-1 0,3-2 15,2 1 0,3-5 0,5-1 0,-1-6 16,5-1 0,-2-2 0,15-9 0,0-2 15,-2-5 0,3-8 0,-1-6 0,-4 0 16,14-21 0,-5-1 0,-16 9 0,9-15 16,-15 12 0,-4 8 0,-3-3 0,-3 4 0,-5 0 15,-4 2 0,0 2 0,-4 2 0,0 6 16,-6 4 0,1 3 0,-2 2 0,-3 1 16,3 1 0,0 0 0,-4 2 15,4 3 0,3 1 0,-2 0 0,-1 6 16,2-5 0,-1 7 0,10 0 0,-22-1 0,22 1 15,-25 10 0,8-2 0,4 0 16,1-3 0,5 8 0,1-5 0</inkml:trace>
  <inkml:trace contextRef="#ctx0" brushRef="#br0">28940 10986 0,'3'-4'16,"-3"4"0,2-8 0,0 4 0,-2 4 16,4-5 0,-4 5 0,0 0 0,0 0 0,0 0 15,0 0 0,0 0 0,7 19 16,-7-8 0,4 9 0,2-2 0,-4 1 0,7 14 15,0-5 0,1-4 0,-6-3 0,7 7 16,0 2 0,-3-7 0,3-3 0,-2-2 16,5 13 0,-3-8 0,1-2 0,-3-4 15,-3-1 0,3-2 0,-4-2 0,2-1 16,0-1 0,-3-4 0,1-2 0,-5-4 16,0 0 0,14 2 0,-14-2 0,0 0 15,17-14 0,-5 0 0,0-3 0,6-13 16,-5 0 0,4-1 0,1-1 0,-4-1 15,-3-2 0,2 2 0,1 2 0,-5-2 16,0 2 0,7 3 0,-9 5 0,2 3 0,-2 4 16,-2-1 0,1 0 0,-3 5 0,1-1 15,-2 6 0,0-2 0,2 1 0,-2 4 16,-2 4 0,2-11 0,-2 11 0,5-4 16,-5 4 0,0 0 0,0 0 0,0 0 15,0 0 0,0 0 0,-9 23 0,3-15 0,0 7 16,1 1 0,1 1 0,2-1 15,-1 0 0,-4 0 0,2 4 0,-1 0 0,1-1 16,-1-1 0,-4 15 0,1-3 0,-2 2 16,-1-5 0,3 5 0,3-4 0,-1 6 15,-3-9 0,4-7 0,3 0 0</inkml:trace>
  <inkml:trace contextRef="#ctx0" brushRef="#br0">29595 11132 0,'4'-7'16,"0"4"0,-4 3 0,5-11 0,0 5 16,-5 6 0,9-8 0,-2 4 0,4 1 0,7-1 15,1 3 0,3-2 0,12 6 0,-2-3 16,-4 1 0,-3 2 0,9 1 0,-9 2 15,1-2 0,-8 3 0,0-4 0,1-1 16,-6 5 0,-1-5 0,-3-1 0</inkml:trace>
  <inkml:trace contextRef="#ctx0" brushRef="#br0">29603 11205 0,'0'0'16,"17"20"0,1-10 0,11 6 0,3-4 16,2 2 0,4-1 0,-2 0 0,5-3 15,-1-2 0,0 0 0,3-6 0,-3 4 16,2-4 0,-1-4 0</inkml:trace>
  <inkml:trace contextRef="#ctx0" brushRef="#br0">30603 11052 0,'0'0'16,"7"-6"0,-7 6 0,0 0 0,0 0 16,0 0 0,0 0 0,0 0 0,-23 16 15,14-4 0,-2 4 0,1 1 0,-1 1 16,-3 11 0,5-4 0,4-4 0,1 0 16,2-3 0,6 15 0,7-4 0,3-7 0,8 3 15,6-3 0,2-4 0,4-1 16,5-5 0,0-1 0,-1-7 0,-1-4 15,2-4 0,-5-2 0,0-5 0,-2-5 0,-4-3 16,1-3 0,-7-3 0,-1-3 0,-4-1 16,-9-2 0,-5 2 0,-8-4 0,-4 2 15,-7 3 0,-7-2 0,-1 4 0,-9 1 16,3 3 0,1 1 0,6 7 0,2 2 0,1 1 16,4 3 0,-2-1 0,0 6 0,-1-2 15,6 4 0,-6 2 0,2 2 16,-2 2 0,0 6 0,-10 7 0,1 6 0,0 2 15,-2 1 0</inkml:trace>
  <inkml:trace contextRef="#ctx0" brushRef="#br0">28648 12363 0,'0'0'16,"42"-8"0,3 3 0,30 2 0,9-1 15,1 4 0,72 2 0,-52 0 0,-18-1 16,-1 4 0,6-2 0,-3 4 0,2-3 16,64 5 0,-53-4 0,-17-1 0,0 3 15,-2-1 0,-5-4 0,0 2 0,-10-2 16,-10 0 0,-13-2 0,1 0 0,-5 0 15,1 0 0,-7 0 0,6 0 0,-13-2 0,-6 0 16,-3 0 0,-1 0 0,0 0 0,-2 0 16,-5 2 0,0-4 0,-1 0 0,-1 1 15,-9 3 0,13-4 0,-13 4 0,10-5 16,-10 5 0,9-5 0,-9 5 16,6-2 0,-6 2 0,0 0 0,13-6 0,-13 6 15,0 0 0,4-3 0,-4 3 0,0 0 16,0 0 0,0 0 0,0 0 0,0 0 15,0 0 0</inkml:trace>
  <inkml:trace contextRef="#ctx0" brushRef="#br0">28992 12655 0,'48'-2'0,"27"2"16,8 0 0,1 4 0,3-4 0,-1 0 15,1 2 0,-5-2 0,3 0 0,-6 2 16,-5-4 0,-6 4 0,-18-2 0,-7-2 15,-4 0 0,-3 2 0,-4 0 0,-4-4 16,-7 4 0,-4 0 0,-5-2 0,1-1 0,-3 3 16,-10 0 0,18-2 0,-18 2 0,12 0 15,-12 0 0,0 0 0,13-2 0,-13 2 16,0 0 0,0 0 0,13-2 0,-13 2 16,0 0 0,0 0 0,0 0 0,15 0 15,-15 0 0,0 0 0,0 0 0,0 0 16,0 0 0,0 0 0</inkml:trace>
  <inkml:trace contextRef="#ctx0" brushRef="#br0">17564 13715 0,'0'0'0,"-4"-8"15,4 8 0,-5-4 0,5 4 0,-4-6 16,4 6 0,0 0 0,-2-6 0,2 6 15,0 0 0,-5-7 0,5 7 0,0 0 0,-4-6 16,4 6 0,0 0 0,-5-7 0,5 7 16,0 0 0,-7-5 0,5 2 0,2 3 15,0 0 0,-7-8 0,7 8 0,-7-6 16,7 6 0,-5-8 0,5 8 0,-9-8 16,9 8 0,-4-10 0,4 10 0,0-8 0,0 8 15,2-13 0,7 6 0,1 2 16,5-5 0,6 1 0,13-1 0,-2-3 0,-5 7 15,-1 4 0,-6 0 0,0 2 0,1 2 16,-3 0 0,1 4 0,-4-1 0,1 5 16,-4-2 0,-5 1 0,0 1 0,-5-2 15,0 2 0,-4-1 0,2 1 0,-9 5 16,-1 2 0,6-2 0,-5-3 0,0 1 16,4-2 0,0 0 0,1-2 0,4-9 15,-2 9 0,2-9 0,-2 13 0,2-13 16,4 11 0,0-3 0,3-1 0,5 4 15,4 1 0,2 1 0,10 7 0,-8-4 16,-4-1 0,3-1 0,-6-1 0,0 2 16,-1-6 0,-1 1 0,-1-2 0,-6-1 15,1 1 0,-5-8 0,0 12 0,0-12 0,-14 11 16,7-5 0,-4-2 0,-6 4 0,-2-4 16,0 0 0,-4-1 0,3-1 0,-1-2 15,3-2 0,0-1 0,18 3 0,-28-8 16,22 4 0,-2-2 0,4-2 0,4 8 15,10-27 0</inkml:trace>
  <inkml:trace contextRef="#ctx0" brushRef="#br0">18201 13591 0,'11'-5'0,"-11"5"0,10-6 16,-10 6 0,9-5 0,-9 5 0,0 0 15,0 0 0,18 11 0,-11-3 0,2 4 16,-1 2 0,2 3 0,-1-1 0,0 2 16,1-1 0,-4 2 0,1-4 0,6 15 15,-1-8 0,-3-1 0,0-2 0,10 9 16,-8-5 0,3-4 0,-3-5 0,16 13 16,-16-18 0,4-2 0,-4-1 0,1-4 15,-12-2 0,20 0 0,-20 0 0</inkml:trace>
  <inkml:trace contextRef="#ctx0" brushRef="#br0">18675 13766 0,'7'-22'0,"0"4"16,-3-1 0,1 3 0,-1-1 0,1 2 16,2-2 0,-4 2 0,-3 3 0,2 1 0,0 1 15,0-1 0,0 3 0,-2 8 0,3-12 16,-3 12 0,2-8 0,-2 8 0,0 0 16,0 0 0,0 0 0,0 0 0,0 0 15,0 0 0,0 0 0,-11 39 0,6-21 16,-5 11 0,4 0 0,-5 2 0,1-1 15,1 0 0,0 3 0,3-3 0,-4 0 16,3 2 0,3-8 0,2-4 0,-3-1 16,3 1 0,2-3 0,0 0 0,0-5 15</inkml:trace>
  <inkml:trace contextRef="#ctx0" brushRef="#br0">18774 13969 0,'4'-8'0,"-4"8"16,0 0 0,0 0 0,0 0 0,0 0 16,0 0 0,0 0 0,0 0 0,-12 32 0,5-18 15,1 4 0,-3 1 0,1-1 0,-3 13 16,5-8 0,-1-2 0,2-1 16,2-2 0,1 3 0,-2-2 0,4-3 0,0 1 15,0-4 0,0-2 0,2 0 16,0-4 0,-2-7 0,0 0 0,8 5 0</inkml:trace>
  <inkml:trace contextRef="#ctx0" brushRef="#br0">19056 13140 0,'0'0'0,"16"-4"0,-16 4 16,23 0 0,-23 0 0,38 9 0,-17-1 15,9 9 0,-3 0 0,-1 5 0,-7 3 0,-7-4 16,-3-1 0,-2 11 0,-5-1 16,-4 2 0,-7-4 0,-3 1 0,-1-3 15,-8 2 0,6-7 0,0-3 0,6-6 16,-6 2 0,7-3 0,0-3 0,1 0 15,3-1 0,-3-2 0,7-5 0,-5 11 0,5-11 16,0 0 0,0 0 0,0 0 16,25 1 0,-7-2 0,17-3 0,-1 0 15,4 0 0,-2 0 0,-8 1 0,-3 1 0,-2 2 16,-5 0 0</inkml:trace>
  <inkml:trace contextRef="#ctx0" brushRef="#br0">19685 13816 0,'0'0'0,"0"0"15,0 0 0,0 0 0,0 0 0,0 0 16,21-2 0,-21 2 0,28 0 0,-5 0 15,11 2 0,0-2 0,-4 0 0,4 6 16,0-4 0,0 0 0,-7 2 0,-4-4 16,-3 2 0,-1-2 0,-4 2 0,0 0 0,-15-2 15,25 0 0,-25 0 0,11-2 16,-11 2 0</inkml:trace>
  <inkml:trace contextRef="#ctx0" brushRef="#br0">20057 13662 0,'0'0'0,"0"0"0,-9-7 16,9 7 0,0 0 0,0 0 0,0 0 0,-16 16 16,9-9 0,3 1 0,-3 7 0,0 1 15,2-2 0,1 1 0,-3 3 0,5-1 16,2 3 0,-2 1 0,2-2 0,0-2 16,4 3 0,0-2 0,1-2 0,5 1 15,-4-9 0,3 0 0</inkml:trace>
  <inkml:trace contextRef="#ctx0" brushRef="#br0">20698 13542 0,'7'-4'0,"-7"4"0,0 0 15,0 0 0,0 0 0,0 0 0,0 0 16,0 0 0,0 0 0,0 0 0,0 0 16,-58 10 0,41-7 0,-4-1 0,21-2 0,-28 0 15,28 0 0,-22-2 0,13-1 0,9 3 16,-16-6 0,16 6 0,-12-10 16,12 10 0,0-13 0,0 13 0,10-15 15,1 0 0,0 2 0,5 4 0,0-2 16,3 2 0,-1 2 0,-5 1 0,2 4 0,-15 2 15,32 0 0,-13 4 0,0 2 0,1 3 16,-4 4 0,1 3 0,3 9 0,-4 2 16,-3 4 0,-6 1 0,-2 4 0,0-4 15,-7 2 0,-4-1 0,0 0 0,-5-1 16,-4-1 0,0-4 0,1-5 0,3-4 16,-5-2 0,2 0 0,3-7 0,-1 4 0,-6-4 15,0-1 0,0-3 0,-1 0 0,1-1 16,2-4 0,16 0 0,-23-4 0,16-2 15,1 2 0,1-4 0,0-1 0,5 9 16,0-17 0,0 9 0,2 0 0,-2 8 16,8-16 0,-2 10 0,1 0 0,-7 6 15,28-11 0,-15 5 0,5 4 0,1 2 0,-1 0 16,3 2 0,-1 3 0,-2-1 16,3 2 0,-3 0 0,0 0 0,1-1 15,-4 4 0,4-1 0,-1-1 0,-2 1 16,2 0 0,-2-2 0,3 3 0,-6-5 15,6-4 0,-2 0 0</inkml:trace>
  <inkml:trace contextRef="#ctx0" brushRef="#br0">21309 13535 0,'0'0'0,"0"0"0,0 0 16,0-9 0,0 9 0,0 0 0,0 0 0,0 0 15,0 0 0,9 22 0,-7-11 0,6 5 16,-4 4 0,-1 0 0,1 0 0,5 8 16,-3-3 0,2-4 0,1 8 0,-2-6 15,-1-3 0,2-2 0,-2-1 0,1-1 16,0-2 0,-5-3 0,5-1 0,-4-3 16,-1 0 0,-2-7 0,9 7 0,-9-7 15,0 0 0</inkml:trace>
  <inkml:trace contextRef="#ctx0" brushRef="#br0">21672 13551 0,'7'-19'0,"-1"5"0,-1 3 16,-3 1 0,6 0 0,-6 2 0,2 1 15,-4 7 0,5-10 0,-5 10 0,2-6 16,-2 6 0,0 0 0,0 0 0,0 0 16,0 0 0,-17 29 0,0-2 0,-4 1 15,-1 1 0,-6 2 0,1-2 0,4 0 16,0-1 0,1 1 0,-1 0 0,2 0 0,0-3 15,8-1 0,2-4 0,3-3 0,4-2 16,-1-2 0,5 3 0,0-5 0,2 0 16,3-3 0,2 0 0,-2-5 0,4 0 15,-9-4 0,29 1 0</inkml:trace>
  <inkml:trace contextRef="#ctx0" brushRef="#br0">21756 13834 0,'7'-10'0,"-7"10"16,3-8 0,-3 8 0,0 0 0,4-6 16,-4 6 0,0 0 0,4-9 0,-4 9 0,0 0 15,14-2 0,-14 2 16,0 0 0,0 0 0,33 2 0,-33-2 0,24 13 16,-14-5 0,3 4 0,-4-1 0,1 2 15,-6 4 0,0 0 0,-1 0 0,-3 0 16,-5 2 0,-1-3 0,-4 5 0,1-6 15,-2 3 0,-1-6 0,-1 3 0,2-3 16,1-1 0,3-3 0,1 0 0,6-8 0,-12 10 16,12-10 0,-7 6 0,7-6 0,0 0 15,0 0 0,0 0 0,0 0 0,0 0 16,44-12 0,-15-4 0,8-4 16,-1 5 0,-2-2 0,7-3 0,-4 3 15,-3-3 0,3-1 0,-3-2 0,-7 3 0</inkml:trace>
  <inkml:trace contextRef="#ctx0" brushRef="#br0">22187 12926 0,'10'-10'0,"-10"10"15,13 2 0,-13-2 0,27 10 0,-10 2 16,-4-2 0,10 15 0,-7-4 16,2 3 0,-7-1 0,-1-1 0,-3-3 0,-1 10 15,-1-6 0,-5-3 0,0-3 0,-5-2 16,5-2 0,-2-1 0,0-1 0,2-11 15,0 17 0,-2-12 0,2-5 0,-5 13 16,5-13 0,0 9 0,0-9 0,0 0 16,5 9 0,-5-9 0,0 0 0,15 0 15,-15 0 0,42-9 0,-6 0 0,-2-1 16,7 2 0,1 1 0,-2-1 0,-3 2 0,-1-1 16</inkml:trace>
  <inkml:trace contextRef="#ctx0" brushRef="#br0">23102 13623 0,'0'0'0,"-7"-6"16,7 6 0,0 0 0,0 0 0,0 0 16,0 0 0,0 0 0,0 0 0,0 0 0,21-15 15,-3 13 0,18 0 0,-4-1 16,7 3 0,-2 0 0,-1 0 0,0 3 15,-2-3 0,-6 2 0,-3-2 0,-4 0 0,-6 2 16,2 0 0,-17-2 0,22 2 0,-22-2 16,14 2 0</inkml:trace>
  <inkml:trace contextRef="#ctx0" brushRef="#br0">23074 13756 0,'0'0'0,"0"0"0,0 0 0,0 0 15,12 10 0,-1-8 0,-11-2 0,28 9 16,-11-8 0,6 4 0,14-3 0,-3-1 16,3 2 0,-1-3 0,-8 0 0,-3 1 15,9-1 0,-12-1 0,4 1 0,-8-6 16,5 4 0</inkml:trace>
  <inkml:trace contextRef="#ctx0" brushRef="#br0">24471 13436 0,'2'-11'0,"-2"11"15,0 0 0,-12-8 0,12 8 0,0 0 16,-37 12 0,6 1 0,-1 5 0,0 1 16,-2 2 0,4 1 0,5 3 0,-1 1 0,7-1 15,0-5 0,6-1 0,5-3 16,4 2 0,-1-1 0,7 2 0,3 0 0,5-3 15,1 0 0,0 0 0,18 4 0,-1-4 16,-1-6 0,5-2 0,5-2 0,-3-6 16,-2-2 0,-5-4 0,-4 2 0,13-6 15,-12-5 0,3-4 0,-4-1 0,-1-5 16,-3 1 0,-6-5 0,1-2 0,-7 2 16,-1-1 0,-1 5 0,-5 4 0,-2 3 15,-5-1 0,3 3 0,-5 1 0,-3 1 0,1-1 16,-3 4 0,5 2 0,-2 3 0,2 0 15,-1 2 0,10 4 0,-18-7 0,9 6 16,9 1 0,0 0 0,-25-3 0,25 3 16,-16 3 0,16-3 0,0 0 0,-23 1 15,23-1 0,-11 3 0,11-3 0,0 0 0,-15 4 16,15-4 0,0 0 0,-11 1 16,11-1 0,0 0 0,0 0 0,0 0 15,-11 5 0,11-5 0,0 0 0,0 0 16,0 0 0,0 0 0,0 0 0,0 0 15,-14 3 0,14-3 0,0 0 0,0 0 0,0 0 16,0 0 0,0 0 0,0 0 0,0 0 16,0 0 0,0 0 0,0 0 15,-11 3 0,11-3 0,0 0 0,0 0 0,0 0 16,0 0 0,0 0 0,0 0 0,0 0 16,0 0 0,0 0 0,0 0 0,0 0 0,0 0 15,0 0 0,0 0 0,0 0 0,0 0 16,0 0 0,0 0 0,-6 6 15,6-6 0,0 0 0,0 0 0,0 0 0</inkml:trace>
  <inkml:trace contextRef="#ctx0" brushRef="#br0">18055 14516 0,'0'0'0,"0"0"15,0 0 0,0 0 0,0 0 0,0 0 16,0 0 0,0 0 0,0 0 0,52 13 15,-18-9 0,5 1 0,5 2 0,1-3 16,6 2 0,23 3 0,0-2 0,1 4 16,1 0 0,-2-5 0,3 4 0,1-2 0,1 1 15,0-1 0,1-3 0,1 4 16,0-5 0,-1 3 0,-1 3 0,6-6 16,2 4 0,-8-4 0,10 1 0,-7 0 0,7 2 15,0-3 0,-5 0 0,3 2 16,2-2 0,-7 0 0,2 2 0,3-6 0,-2 2 15,-5-2 0,-1 3 0,-1-6 0,-1 3 16,1 0 0,-1-2 0,-6 0 0,0 0 16,-1 2 0,-17-2 0,-6 0 0,-1 4 15,0-6 0,2 4 0,-3 0 0,3 0 16,-2 2 0,-3 0 0,-2 0 0,1 2 16,-6-2 0,-2 3 0,-4-3 0,-7 0 0,-3-2 15,1 1 0,-4-1 0,2 4 0,-2-4 16,-6 3 0,-11-3 0,15 0 0,-15 0 15,0 0 0,0 0 0,0 0 0,23 0 16,-23 0 0,0 0 0,0 0 0,0 0 16</inkml:trace>
  <inkml:trace contextRef="#ctx0" brushRef="#br0">18545 14880 0,'-13'-3'0,"13"3"0,0 0 16,0 0 0,0 0 0,0 0 0,0 0 16,0 0 0,27 16 0,5-6 0,4-2 15,7 2 0,1-1 0,29 1 0,2 0 16,1 1 0,10-1 0,-2 0 16,76 7 0,-7-6 0,-44-4 0,48 1 0,1 2 15,-46-6 0,54 5 0,-3-5 0,-13 2 16,-36-3 0,50 6 0,-9-2 0,-2-6 15,-46 3 0,46 0 0,-49 0 0,-19-1 16,2-1 0,0 0 0,68 2 0,-66-2 16,-19 2 0,5-1 0,-4-1 0,-13 0 0,-11-2 15,3 4 0,-4-4 0,0 0 16,-1 1 0,-7-1 0,0 3 0,-11-3 0,-5-3 16,-3 3 0,-6 0 0,-13 0 0,23 3 15,-23-3 0,19 0 0,-19 0 0,0 0 16,17-3 0,-17 3 0,0 0 0,0 0 15,17 0 0,-17 0 0,0 0 0,0 0 16,0 0 0,13-1 0,-13 1 0,0 0 0,0 0 16,12-2 0,-12 2 0,0 0 0,0 0 15,11-4 0,-11 4 0,0 0 0,0 0 16,7-9 0,-7 9 0,0 0 0,0 0 16,0-8 0,0 8 0</inkml:trace>
  <inkml:trace contextRef="#ctx0" brushRef="#br0">18254 12819 0,'0'0'0,"0"0"15,0 0 0,0 0 0,0 0 0,0 0 16,15 24 0,-11-7 0,4 0 0,1 0 15,-5 3 0,3-2 0,-3 0 0,4 1 16,-1 0 0,-5-2 0,2-2 0,1 0 16,-1-3 0,-2-1 0,4-4 0,-4 0 15,0 1 0,-2-2 0,0-6 0,4 8 16,-4-8 0,0 0 0,9 0 0,-9 0 16,15-8 0,-2-6 0,3 0 0,6-13 15,1-4 0,0 2 0,3-6 0,-4 0 16,-1 3 0,2-3 0,-3 3 0,-2 0 15,3 1 0,-1 4 0,-1-2 0,-4 3 16,-3 5 0,1 3 0,-5 4 0,1-1 16,-3 2 0,1 3 0,0 2 0,-2 0 0,-1 1 15,-1 2 0,1-2 0,0 1 0,-4 6 16,5-9 0,-3 4 0,-2 5 0,4-7 16,-4 7 0,6-6 0,-6 6 0,0 0 0,4-6 15,-4 6 0,0 0 0,2-6 16,-2 6 0,0 0 0,5-6 0,-5 6 15,0 0 0,0 0 0,0 0 0,0 0 0,0 0 16,0 0 0,0 0 0,0 0 0</inkml:trace>
  <inkml:trace contextRef="#ctx0" brushRef="#br0">21553 12850 0,'5'-7'0,"-5"7"0,0 0 0,0 0 15,9-1 0,-9 1 0,12 10 0,-8-1 16,5 7 0,2 0 0,8 13 0,-11-6 15,7 5 0,-6-5 0,-1-3 0,-2-1 16,0-3 0,1-2 0,-3-2 0,1-1 0,-3-1 16,0-3 0,4-1 0,-2-2 0,3 0 15,-3-2 0,-4-2 0,19 0 0,1-6 16,12-4 0,3-5 0,-7-6 0,10-1 16,-7-3 0,1-1 0,2-5 0,14-12 15,-11 6 0,-3 6 0,-4 0 0,2 0 0,0 1 16,-3 1 0,-1-2 0,-2 6 15,-5 1 0,0 1 0,-3 4 0,-4 5 0,-3 1 16,-1 4 0,-4 0 0,1 1 0,0 1 16,-3 4 0,4-3 0,-8 6 0,9-9 15,-5 5 0,0 0 0,-4 4 0,9-6 16,-9 6 0,8-6 0,-8 6 0,6-5 16,1 1 0,-7 4 0,7-6 15,-7 6 0,0 0 0,12-4 0,-12 4 16,6-3 0,-6 3 0,0 0 0,9-5 15,-9 5 0,0 0 0,10-4 0,-10 4 16,0 0 0,0 0 0,9-4 0,-9 4 16,0 0 0,0 0 0,0 0 0,6-4 15,-6 4 0,0 0 0,0 0 0,0 0 16,0 0 0,0 0 0,0 0 0,9-2 0,-9 2 16,0 0 0,0 0 0,0 0 0,0 0 15,0 0 0,0 0 0,0 0 0,8-4 16,-8 4 0,0 0 0,0 0 0,0 0 15,0 0 0,0 0 0,0 0 0,0 0 16,0 0 0,0 0 0,0 0 0,0 0 0,0 0 16,0 0 0,0 0 0,0 0 0</inkml:trace>
  <inkml:trace contextRef="#ctx0" brushRef="#br0">18365 15578 0,'0'0'16,"-9"-3"0,9 3 0,-5-5 0,5 5 0,0 0 16,-8-3 0,8 3 0,0 0 0,0 0 15,-8-4 0,8 4 0,0 0 0,0 0 16,0 0 0,-7-7 0,7 7 0,0 0 15,0 0 0,0 0 0,28-2 0,10 4 16,9-2 0,25 0 0,2 2 0,-20 0 0,-8 1 16,-1-1 0,-1 2 0,-3 0 0,-5 0 15,-9 1 0,-6 2 0,-5-1 0,-2 1 16,-5-2 0,-7 2 0,0-1 0</inkml:trace>
  <inkml:trace contextRef="#ctx0" brushRef="#br0">18447 15770 0,'-16'2'0,"5"-2"0,11 0 16,-16 1 0,16-1 0,0 0 16,0 0 0,-12 0 0,12 0 0,0 0 15,0 0 0,0 0 0,0 0 0,0 0 0,55 5 16,-21-5 0,5 0 0,-2 0 16,-1 0 0,-2 0 0,1 0 0,-1-2 0,-9 2 15,-2-3 0,-5 2 0,0-7 0,-4 2 16,0-6 0,-5-3 0</inkml:trace>
  <inkml:trace contextRef="#ctx0" brushRef="#br0">18682 15408 0,'-14'-9'0,"3"0"15,1 3 0,4-2 0,6 8 0,-11-9 16,11 9 0,-7-6 0,7 6 16,0 0 0,0 0 0,0 0 0,0 0 0,0 0 15,39-4 0,-39 4 0,40 13 0,-8 1 16,0 5 0,-2-1 0,-9-4 0,4 11 15,-10-5 0,-5 1 0,-1-3 0,-5 1 16,-1 12 0,-6-2 0,-3 1 0,-6-1 16,-2 0 0,-6 2 0,-2-7 0,-2 5 15,-3-6 0,4 1 0,3-7 0,1-1 16,3-5 0,1 1 0,4-4 0,1-1 16,1-1 0,9-6 0,-5 5 0,5-5 0,0 0 15,0 0 0</inkml:trace>
  <inkml:trace contextRef="#ctx0" brushRef="#br0">19284 15518 0,'4'-9'0,"-4"9"16,12-18 0,-5 11 0,-5 1 15,-2 6 0,9-11 0,-9 11 0,0 0 16,8-7 0,-8 7 0,0 0 0,0 0 0,0 0 16,0 0 0,0 0 0,0 0 0,0 0 15,13 31 0,-13-13 0,2 0 0,0 3 16,3 12 0,-3-4 0,-2 2 0,8-1 16,-4 1 0,0 0 0,5-2 0,0-1 15,1-3 0,-4-4 0,3-5 0,3 2 0,-3-3 16,0-1 0,3-5 0,-3-1 15,-5-3 0,7-1 0,-11-4 0,0 0 0,38-7 16,-23-2 0,4-3 0,5-8 0,-3 1 16,2-7 0,-8-1 0,4 0 0,-3 0 15,-2 1 0,-1 0 0,-1-4 0,-5 6 16,-3 3 0,3 7 0,-2 2 0,-3-5 16,0 3 0,1 3 0,-3 1 0,2-1 15,-2 11 0,2-13 0,-2 13 0,0-13 16,0 13 0,2-12 0,-2 12 0,0 0 15,0-13 0,0 13 0,0 0 0,0 0 16,0 0 0,0 0 0,0 0 0,0 0 16,0 0 0,0 0 0,0 0 0,-34 29 15,20-15 0,3 2 0,-10 8 0,3 0 0,2-4 16,5 0 0,0-2 0,-8 6 0,10-1 16,-3-2 0,-1 10 0,-1-3 0,1 1 15,4-6 0,-1-1 0,1 5 0,3 4 16,1-7 0,3-1 0,0-5 0,-2 1 0,2 0 15,0-1 0,2-2 0,2-1 16,0-2 0,-2-3 0,4-4 0,-4-6 0,6 10 16</inkml:trace>
  <inkml:trace contextRef="#ctx0" brushRef="#br0">19774 15899 0,'0'0'0,"0"0"0,0 0 16,0 0 0,-4 33 0,-3-16 0,-7 11 15,3 2 0,2-5 0,2 0 0,0-4 0,3 0 16,-3-3 0,3 3 0,-2 8 16,-1-7 0,3-1 0,2-5 0,2 1 0,0-1 15,2 1 0,0-3 0,0-4 0,1-2 16,1 0 0</inkml:trace>
  <inkml:trace contextRef="#ctx0" brushRef="#br0">23369 9807 0,'-19'-17'0,"2"2"16,-4 3 0,-9-8 0,-2 1 16,-4 5 0,-1-4 0,-6 3 0,0-2 15,-26-1 0,0-3 0,-1 4 0,-7 4 16,3-1 0,-1 1 0,0 2 0,-2 6 15,-8-6 0,7 5 0,1-2 0,2 0 0,-5 4 16,2-5 0,-4 7 0,0-1 0,0-2 16,-2 5 0,-5-4 0,4 4 0,-2 0 15,-2 4 0,3-2 0,-5 2 0,11 0 16,-5 3 0,6-1 0,3 2 0,1 2 16,2 1 0,0 3 0,5 2 0,0 1 0,-4 1 15,21-1 0,-19 3 0,4 1 16,12-3 0,8-1 0,-22 9 0,4 1 0,3 0 15,10-5 0,8-3 0,-16 13 0,13-7 16,7-3 0,1 3 0,-4 1 0,8 2 16,-2-3 0,4 6 0,-2-2 0,0 1 15,4 3 0,0-1 0,5 1 0,-2 5 16,-1-3 0,-8 18 0,8-12 0,3-6 16,1 2 0,5 3 0,-2 0 0,-6 18 15,7-14 0,6-6 0,-2 1 0,4-4 0,1 5 16,4-2 0,3-1 0,0 2 15,-2-2 0,2-2 0,4 5 0,0-6 16,6 3 0,2-2 0,3 2 0,0-2 0,6-1 16,1 2 0,2 0 0,8 0 15,-3 0 0,20 14 0,3 0 0,1-6 0,-9-9 16,13 6 0,1 1 0,5-3 0,3 0 16,0-2 0,6 0 0,3-2 0,2-3 0,-3 1 15,4-2 0,5-4 0,-5 2 0,-2-3 16,1-3 0,0 0 0,0-1 15,-2-4 0,7-1 0,-6 0 0,11-1 0,-5-2 16,-1-1 0,1-1 0,1 1 0,-3-4 16,-4 2 0,1-3 0,5 4 0,-5-3 15,-2-1 0,2-2 0,-3 0 0,6-2 16,1 0 0,-4 0 0,0-4 0,2 0 16,1-1 0,-2-6 0,2 5 0,-3-1 15,3-6 0,-4 1 0,3-3 0,1 1 16,-3-3 0,-5-3 0,3-2 0,0 0 15,-3 1 0,-13 1 0,-10 2 0,-1-3 16,22-8 0,-16 9 0,-5 1 0,19-9 0,-13 8 16,-8-1 0,-2 0 0,0 3 15,25-11 0,-15 7 0,12-5 0,-15 6 0,-4 4 16,-1-2 0,-5-1 0,4-1 0,-6 1 16,3 1 0,-5-1 0,0-3 0,-4 3 15,-3 0 0,0-4 0,-6 5 0,2-8 16,-3-2 0,-3 7 0,-6 0 0,0-2 15,1-10 0,-1 1 0,-2 0 0,-2-1 0,2-4 16,-2 6 0,-3-3 0,4-2 0,-4 0 16,3 3 0,-7 1 0,2-2 0,0 4 15,-2-1 0,2 3 0,1 1 0,-1-7 16,-4 2 0,6-2 0,-6 0 0,0 2 16,-5-2 0,3 1 0,-5-4 0,-3 4 15,5-1 0,-4 0 0,-1 0 0,1-1 16,-5-1 0,0 4 0,-5-4 0,-2 4 15,-3-6 0,-9 6 0,-13-18 0,-4 2 16,-8 0 0,1 6 0,-3 0 0,-4-2 16,0-1 0,-11 1 0,-3 2 0,-54-22 0,40 22 15,10 10 0,-65-19 0,-1 12 16,45 10 0,-43-8 0,36 20 0,-50-3 0,-2 6 16,1 4 0,-7-1 0,-6 1 0</inkml:trace>
  <inkml:trace contextRef="#ctx0" brushRef="#br0">20039 15692 0,'0'0'0,"-4"-8"0,4 8 16,0 0 0,0 0 0,0 0 0,0 0 15,0 0 0,0 0 0,-8-9 0,8 9 16,0 0 0,0 0 0,0 0 0,0 0 15,0 0 0,0 0 0,0 0 0,0 0 16,-6-4 0,6 4 0,0 0 0,0 0 16,0 0 0,0 0 0,0 0 0,0 0 0,0 0 15,0 0 0,0 0 0,0 0 16,0 0 0,0 0 0,0 0 0,0 0 0,0 0 16,0 0 0,0 0 0,0 0 15,0 0 0,0 0 0,0 0 0,0 0 16,-7-8 0,7 8 0,0 0 0,0 0 0,0 0 15,0 0 0,0 0 0,0 0 0,0 0 16,0 0 0,0 0 0,0 0 0,0 0 16,0 0 0,0 0 0,0 0 0,0 0 15,0 0 0,0 0 0,0 0 0,0 0 16,0 0 0,0 0 0,0 0 0,0 0 16,0 0 0,0 0 0,0 0 0,0 0 0,0 0 15,0 0 0,0 0 0,30-5 0,-30 5 16,21 0 0,-21 0 0,28 0 0,-9 0 15,2-1 0,-8 1 0,6 0 0,-2-2 16,2 4 0,-4-4 0,4 2 0,2 2 16,-1-2 0,1 1 0,-3-1 0,0 0 0,1 3 15,-2-1 0,2-2 0,2 0 16,-6 0 0,4 0 0,1-2 0,-2 2 16,-1-3 0,-4 2 0,0-1 0,6 0 15,-6-1 0,-13 3 0,23-1 0,-13 1 0,-10 0 16,16-4 0,-16 4 0,0 0 0,13-2 15,-13 2 0,0 0 0,0 0 0,0 0 16,0 0 0,18-5 0,-18 5 16,0 0 0,0 0 0,0 0 0,0 0 0,0 0 15</inkml:trace>
  <inkml:trace contextRef="#ctx0" brushRef="#br0">19957 15848 0,'0'0'0,"-21"0"0,21 0 15,0 0 0,0 0 0,0 0 0,0 0 16,-13 0 0,13 0 0,0 0 0,0 0 0,0 0 16,0 0 0,0 0 0,0 0 0,0 0 15,0 0 0,0 0 0,53-4 0,-34 0 16,2 4 0,2-3 0,11 2 0,3-1 16,-3-3 0,2 5 0,0-1 0,4 1 0,-4 0 15,-2 0 0,-4 0 0,-7 1 16,9-2 0,-7 2 0,-5-1 0,1 3 15,-8-1 0,6 0 0,-19-2 0,27 4 0,-18-4 16,-9 0 0,21 1 0,-21-1 0,0 0 16,18 3 0,-18-3 0,0 0 0,0 0 15,18 0 0,-18 0 0,0 0 0,0 0 16,0 0 0,0 0 0,21-3 0,-21 3 16,0 0 0,0 0 0,0 0 0,0 0 15,0 0 0,0 0 0,0 0 0,0 0 16,0 0 0,0 0 0,18 3 0,-18-3 15,0 0 0,0 0 0,0 0 0</inkml:trace>
  <inkml:trace contextRef="#ctx0" brushRef="#br0">21044 15499 0,'0'0'0,"3"-10"0,-3 10 16,0 0 0,2-11 0,-2 11 0,0 0 0,5-11 15,-5 11 0,0 0 0,0 0 0,0 0 16,0 0 0,0 0 0,0 0 0,0 0 16,0 0 0,0 0 0,2 36 0,1-17 0,-6-3 15,3 0 0,0 3 0,3-3 0,-3 1 16,2 1 0,-2 1 0,2-1 0,5 1 16,-1 0 0,0-1 0,0 2 0,1-1 15,0-3 0,-3 2 0,6-1 0,-4 0 16,1-4 0,0 0 0,0-5 0,-2 0 15,-1-1 0,-4-7 0,9 8 0,-9-8 16</inkml:trace>
  <inkml:trace contextRef="#ctx0" brushRef="#br0">21263 15616 0,'0'0'0,"-2"-18"0,2 18 0,0-16 16,0 9 0,0 7 0,0-12 0,0 12 15,0-15 0,0 15 0,0-10 0,0 10 16,0 0 0,0-16 0,0 16 0,0-9 16,0 9 0,0 0 0,2-12 0,-2 12 15,0 0 0,0 0 0,0 0 0,0 0 0,0 0 16,0 0 0,0 0 0,0 0 16,0 0 0,0 0 0,-13 37 0,4-23 0,5 4 15,-4-1 0,-1-1 0,5 1 0,-3 1 16,0-1 0,0-1 0,0 1 0,1-1 15,-1 1 0,0 1 0,2-1 0,-2-3 16,3 2 0,0 1 0,-1-5 0,5 1 16,-3-4 0,1 0 0,2-1 0,0-8 0,0 16 15,2-9 0,-2-7 0</inkml:trace>
  <inkml:trace contextRef="#ctx0" brushRef="#br0">21392 15756 0,'0'0'0,"0"0"0,13-5 16,-13 5 0,0 0 0,0 0 0,0 0 15,23 17 0,-16-12 0,-3 4 16,1-1 0,-1 1 0,6 7 0,-6-2 0,1 3 15,-3 2 0,2-3 0,-2 0 0,-4 1 16,-2-1 0,2 1 0,-5-1 0,0 1 16,-2-1 0,0-1 0,0-5 0,-1 0 15,6-1 0,-3-4 0,3 3 0,-1-1 16,5-7 0,-6 8 0,6-8 0,-6 8 16,6-8 0,0 0 0,0 0 0,0 0 15,0 0 0,0 0 0,40-6 0,-6-4 16,-2-1 0,6-1 0,-4-2 0,3 2 15,-3-3 0,1-1 0,-1 1 0</inkml:trace>
  <inkml:trace contextRef="#ctx0" brushRef="#br0">22010 15709 0,'2'-9'0,"-2"9"16,0 0 0,4-12 0,-4 12 0,11-10 15,-1 5 0,-1-1 0,9 0 0,-2-2 16,3 4 0,3-2 0,10 0 0,-5 0 16,-4 3 0,-4 1 0,1 2 0,1 2 15,-4 1 0,2-1 0,-6 0 0,-13-2 16,21 3 0</inkml:trace>
  <inkml:trace contextRef="#ctx0" brushRef="#br0">22110 15793 0,'0'0'15,"0"0"0,0 0 0,0 0 0,0 0 16,0 0 0,0 0 0,0 0 0,0 0 15,0 0 0,0 0 0,43 10 0,-20-8 16,0 0 0,9 2 0,4 0 0,-2-2 0,5 0 16,-4-4 0,1 0 0</inkml:trace>
  <inkml:trace contextRef="#ctx0" brushRef="#br0">23159 15587 0,'0'0'0,"0"0"16,-49 19 0,32-9 0,-4 0 0,-6 7 15,9-2 0,-1 0 0,6 0 0,1-1 0,1 1 16,4-1 0,3 1 0,4-5 16,0 2 0,6 2 0,6-2 0,2 3 0,1-5 15,4 0 0,13 2 0,0-3 0,-5-5 16,-3-1 0,11-6 0,0-3 0,-8 2 15,5-6 0,-8-3 0,-3 1 0,-4-3 16,-6 2 0,-3-4 0,4-12 0,-7 5 16,-1 5 0,1-2 0,-8 5 0,-1-1 0,0 1 15,-6 0 0,-1 1 0,0 2 0,-4 0 16,2 0 0,-16-8 0,14 13 16,0 3 0,3 0 0,12 5 15,-22-4 0,22 4 0,-19 0 0,19 0 0,0 0 16,-21 5 0,21-5 0,-15 9 0,8-2 15,3 1 0,-6 0 0</inkml:trace>
  <inkml:trace contextRef="#ctx0" brushRef="#br0">22800 16358 0,'0'0'0,"0"0"0,0 0 0,-6-12 16,6 12 0,0 0 0,18-17 0,0 4 16,1 3 0,17-4 0,0-2 0,6 1 15,1 2 0,25-7 0,-19 6 0,-4 4 16,1-1 0,1 1 0,-3 4 0,-1 0 16,-2 2 0,-4 1 0,-3-1 0,-9 2 0,-5 2 15,-1 0 0,-4 2 0,-15-2 0,21 4 16,-14-4 0,-7 0 0</inkml:trace>
  <inkml:trace contextRef="#ctx0" brushRef="#br0">22858 16461 0,'0'0'0,"0"0"0,0 0 15,0 0 0,0 0 0,0 0 16,0 0 0,0 0 0,0 0 0,27-14 0,-2 9 16,12-1 0,-1 0 0,8-1 0,-3 0 15,1-2 0,7 1 0,-6 2 0,3-1 16,-5 1 0,3 2 0,-6 0 0,-2 0 16,-2-1 0,-8 4 0,-3-2 0,-6 2 15,2-1 0,-3 2 0,-16 0 0,23-2 16,-23 2 0,0 0 0</inkml:trace>
  <inkml:trace contextRef="#ctx0" brushRef="#br0">23114 16501 0,'0'0'0,"0"0"0,0 0 16,0 0 0,0 0 0,0 0 0,0 0 0,38-2 15,-1-2 0,-1-2 0,5 0 16,-2 0 0,2 0 0,-1 0 0,2-3 16,-8 5 0,5-1 0,-7-3 0,-3 5 0,-8-2 15,-1 1 0,-1 3 0,-6-2 0,1 1 16,-3 0 0,-11 2 0,17-2 0,-17 2 16,0 0 0,17-1 0,-17 1 0,0 0 15,0 0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25768 3686 0,'0'0'0,"-2"-8"16,2 8 0,0 0 0,0 0 0,0 0 15,0 0 0,0 0 0,-2-6 0,2 6 16,0 0 0,0 0 0,0 0 0,0 0 16,0 0 0,0 0 0,0 0 0,0 0 15,0 0 0,0 0 0,0 0 0,0 0 16,0 0 0,0 0 0,0 0 0,0 0 0,0 0 15,0 0 0,0 0 0,0 0 16,0 0 0,13 21 0,6-15 0,15 2 0,6 1 16,3-4 0,6 2 0,23 1 0,-17-4 15,16 1 0,2 0 0,-2 1 0,-1-1 16,-15-1 0,-4-2 0,19 2 0,6 0 16,-22 0 0,15-3 0,1-2 0,-15 2 15,16-2 0,-16 1 0,-8 0 0,24-2 0,-17 4 16,-5-2 0,-4 0 0,-1 0 15,-1 0 0,3 0 0,-6-4 0,3 2 16,-1 2 0,-3-4 0,-3 2 0,0 0 0,-4 0 16,5 2 0,-12-2 0,-2 2 0,-2-3 15,2 3 0,-6-2 0,2 2 0,1 0 16,-1 2 0,1-2 0,-4-2 0,2 4 16,0-4 0,3 4 0,-2-4 0,3 2 15,-4-2 0,-2 2 0,0 0 0,-16 0 16,23-1 0,-23 1 0,20 1 0,-20-1 15,17 0 0,-17 0 0,20 0 0,-20 0 0,18 2 16,-18-2 0,17 0 0,-17 0 16,0 0 0,17 0 0,-17 0 0,0 0 15,17 2 0,-17-2 0,0 0 0,0 0 16,0 0 0,13 0 0,-13 0 0,0 0 0,0 0 16,0 0 0,0 0 0,0 0 0,0 0 15,16 3 0,-16-3 0,0 0 0,0 0 16,0 0 0,0 0 0</inkml:trace>
  <inkml:trace contextRef="#ctx0" brushRef="#br0">14064 5300 0,'0'0'0,"0"0"0,0-9 16,0 9 0,0 0 0,0 0 0,-2-6 15,2 6 0,0 0 0,0 0 0,0 0 16,0 0 0,0 0 0,0 0 0,-2-6 15,2 6 0,0 0 0,0 0 0,0 0 16,0 0 0,0 0 0,0 0 0,0 0 16,0 0 0,0 0 0,0 0 0,0 0 0,0 0 15,0 0 0,0 0 0,0 0 0,0 0 16,0 0 0,0 0 0,13 19 0,-6-3 16,1-3 0,2 2 0,-1 2 0,0 0 15,1 0 0,-1-4 0,-3 2 0,1 2 16,0-5 0,0 0 0,0 0 0,-3-4 15,3 0 0,-2-1 0,0 2 0,-1-5 16,0 1 0,-1 2 0,1-4 0,-4-3 16,7 7 0,-7-7 0,9 4 0,-9-4 0,9 1 15,-9-1 0,0 0 0,0 0 0,26-5 16,-20 3 0,3-6 0,5-1 0,2-1 16,-2 2 0,-3-2 0,5-1 15,-2 1 0,-2 0 0,1-2 0,0-3 0,-1 3 16,1-3 0,2 1 0,-2-1 0,1-1 15,8-6 0,-3 3 0,-2-4 0,-2 3 16,0 3 0,-3 3 0,-1 0 0,3 2 16,0-3 0,-5 1 0,5 1 0,-5-1 15,2 3 0,-2 1 0,0 2 0,-2 0 16,1 2 0,-4-1 0,0 2 0,-4 5 0,7-9 16,-7 9 0,7-6 0,-7 6 0,4-6 15,-4 6 0,0 0 0,8-8 0,-8 8 16,0 0 0,4-6 0,-4 6 0,0 0 15,0 0 0,0 0 0,0 0 0,0 0 16</inkml:trace>
  <inkml:trace contextRef="#ctx0" brushRef="#br0">14030 5752 0,'0'0'0,"0"0"0,0 0 16,2-11 0,-2 11 0,0 0 0,0 0 16,0 0 0,0 0 0,0 0 0,0 0 15,0 0 0,0 0 0,18 17 0,-14-11 16,2 2 0,-2 1 0,5 5 0,-2-2 16,-3-1 0,4-3 0,-4 2 0,0-2 15,1 0 0,-1 0 0,3-1 0,-5-1 16,4 1 0,-2-1 0,-4-6 0,4 8 0,1-4 15,-5-4 0,2 6 0,-2-6 16,0 0 0,11 2 0,-11-2 0,0 0 16,25-6 0,-8-5 0,12-7 0,1-4 0,0 1 15,2-2 0,-5-1 0,3 1 0,-4-2 16,4 3 0,-5-1 0,1 0 0,-1 1 16,-2 0 0,1 1 0,-3 4 0,-5 1 15,0 3 0,-2 1 0,-3 0 0,5 2 16,-7 1 0,0 1 0,-2 2 0,3-1 0,-10 7 15,9-8 0,-9 8 0,8-4 16,-8 4 0,7-5 0,-7 5 0,8-7 0,-8 7 16,0 0 0,6-4 0,-6 4 0,0 0 15,0 0 0,9-6 0,-9 6 0,0 0 16,0 0 0,0 0 0,0 0 0,4-8 16,-4 8 0,0 0 0,0 0 0,0 0 15,8-6 0,-8 6 0,0 0 0,0 0 16,0 0 0,0 0 0,5-7 0,-5 7 15,0 0 0,0 0 0,0 0 0</inkml:trace>
  <inkml:trace contextRef="#ctx0" brushRef="#br0">24559 9416 0,'0'0'0,"0"0"0,-5-7 15,5 7 0,0 0 0,-4-4 0,4 4 0,0 0 16,0 0 0,0 0 0,-5-5 0,5 5 16,0 0 0,0 0 0,0 0 0,0 0 15,-6-7 0,6 7 0,0 0 16,0 0 0,0 0 0,0 0 0,0 0 16,0 0 0,-7-4 0,7 4 0,0 0 0,0 0 15,0 0 0,0 0 0,0 0 16,0 0 0,0 0 0,0 0 0,48 4 15,-12-1 0,6-2 0,0-1 0,1 3 0,4-2 16,-2 1 0,-1 0 0,1-2 16,1 3 0,-5-2 0,-1-1 0,4 0 15,-5 0 0,1 0 0,-2 0 0,-2 0 16,-4 0 0,-2 0 0,-7 0 0,-3 0 0,-2 3 16,-5-3 0,4 0 0,-17 0 0,18 0 15,-11 1 0,-7-1 0,16 0 0,-16 0 16,0 0 0,14 0 0,-14 0 0,0 0 15,11 0 0,-11 0 0,0 0 0,0 0 16,0 0 0,13 3 0,-13-3 0,0 0 16,0 0 0,8 0 0,-8 0 0,0 0 0,0 0 15</inkml:trace>
  <inkml:trace contextRef="#ctx0" brushRef="#br0">24671 9644 0,'18'2'0,"4"-2"0,14 4 0,4-4 16,3 5 0,1-4 0,-1 2 0,3-2 15,-3 3 0,0-1 0,3-2 0,-3 2 16,1-3 0,-1 4 0,-2-2 0,-6-2 0,-3 0 16,-6 0 0,-5 0 0,-5 2 0,-2-2 15,-3 0 0,-11 0 0,21 0 0,-21 0 16,11 2 0,-11-2 0,12 0 15,-12 0 0,0 0 0,0 0 0,13 0 16,-13 0 0,0 0 0,0 0 0,0 0 0,0 0 16,14 0 0,-14 0 0,0 0 0,0 0 15,0 0 0,0 0 0,0 0 0,0 0 16,0 0 0,13 2 0,-13-2 0,0 0 16,0 0 0,0 0 0,0 0 0,0 0 15,0 0 0,0 0 0,9 0 0,-9 0 0,0 0 16,0 0 0</inkml:trace>
  <inkml:trace contextRef="#ctx0" brushRef="#br0">16162 6518 0,'0'0'0,"0"0"0,0 0 0,0 0 16,0 0 0,0 0 0,0 0 0,0 0 15,0 0 0,0 0 0,0 0 0,60-17 16,-13 8 0,35-6 0,3 0 0,79-9 15,-11 2 0,-43 8 0,41-10 0,-41 8 16,45 0 0,-50 1 0,51 6 0,-45 1 16,44 3 0,-43 1 0,45 1 0,-42-3 0,42 6 15,-50 6 0,-18-2 0,2-1 0,75-1 16,-58-2 0,-19 3 0,66 5 0,-51-7 16,-10 1 0,73 4 0,-10-2 0,-48 3 15,-20-3 0,74 12 0,-56-5 0,-16 1 16,-7 2 0,3 1 0,1 4 0,67 17 0,-61-11 15,-20-2 0,0-3 0,4 7 16,-3-3 0,5 3 0,-5 2 0,-1 2 16,-4-3 0,-6 1 0,-5 4 0,-8-6 0,-15-3 15,24 16 0,-15-10 0,-11-1 0,23 12 16,-13-6 0,-12-4 0,15 13 16,-11-4 0,-4-7 0,12 16 0,-10-10 0,-8-6 15,-1 0 0,-3 2 0,3 0 0,-4-2 16,-3-3 0,-2 4 0,2-4 0,-8 0 15,-1-4 0,-3-6 0,1-1 0,0 1 16,-2-1 0,-3 0 0,2-6 0,1 3 16,-5-4 0,2-2 0,-2 0 0,4-2 15,0 0 0,-2 0 0,-2-8 0,4 11 16,-4-11 0,2 10 0,-2-10 0,3 7 0,-3-7 16,2 8 0,-2-8 0,0 0 0,2 7 15,-2-7 0,0 0 0,0 0 0,2 9 16,-2-9 0,0 0 0,0 0 0,0 0 15,5 7 0,-5-7 0,0 0 0,0 0 16,0 0 0,0 0 0,0 0 0,0 0 16,0 0 0,0 0 0,0 0 0,0 0 15,0 0 0,0 0 0,0 0 0,0 0 0,0 0 16,0 0 0,0 0 0,0 0 0,0 0 16,0 0 0,-43-11 0,24 6 0,6 0 15,-6-2 0,6 1 0,-3 2 16,-2-4 0,-3 3 0,2 1 0,0 0 0,0 0 15,1 0 0,4 1 0,1 0 0,-6-1 16,6 1 0,1-2 0,1 3 0,0-2 16,11 4 0,-21-2 0,21 2 0,-14-2 15,14 2 0,-11-4 0,11 4 0,0 0 16,-16-4 0,16 4 0,0 0 0,-10-5 16,10 5 0,0 0 0,0 0 0,0 0 0,-13-3 15,13 3 0,0 0 0,0 0 0,0 0 16,0 0 0,0 0 0,0 0 0,0 0 15,0 0 0,0 0 0,0 0 0,0 0 16,0 0 0,0 0 0,41 24 0,-25-14 16,12 7 0,-6-1 0,10 3 0,-7-1 15,7 1 0,-5-1 0,1 1 0,-1 1 16,1-1 0,-1-1 0,-7-4 0,-1 1 0,-4-5 16,2 2 0,-2-1 0,-3 1 15,4 0 0,-4-3 0,-1-2 0,-3 0 0,2 2 16,-3-5 0,2 1 0,-5 0 0,4-1 15,-4 0 0,-4-4 0,9 8 16,-9-8 0,7 5 0,-7-5 0,4 4 0,-4-4 16,0 0 0,10 3 0,-10-3 0,0 0 15,0 0 0,0 0 0,13-7 0,-8-2 16,1 1 0,-4 2 0,6-11 0,-1 2 16,-3-1 0,0 0 0,1-3 0,-3 1 0,1 0 15,-1 1 0,1-3 0,-3-1 0,0-8 16,2 6 0,-2 3 0,0 2 0,0-14 15,0 10 0,-2 4 0,2 2 0,0 0 16,0 1 0,0-5 0,0 4 0,-3 2 16,3 2 0,0-1 0,0 3 0,3-1 15,-3 3 0,0 1 0,0-2 0,0 9 16,2-14 0,0 10 0,-2 4 0,0-11 0,0 11 16,0-10 0,0 10 0,0-6 15,0 6 0,0 0 0,2-8 0,-2 8 16,0 0 0,0 0 0,0-8 0,0 8 15,0 0 0,0 0 0,0 0 0,2-7 16,-2 7 0,0 0 0,0 0 0,0 0 0,0-8 16,0 8 0,0 0 0,0 0 0,0 0 15,0 0 0,0 0 0,0 0 0,0 0 16,0-8 0,0 8 0,0 0 0,0 0 16,0 0 0,0 0 0,0 0 0,0 0 15,0 0 0,0 0 0,-36 8 0,18-2 0,-12 8 16,-2-2 0,-2 5 0,0-4 0,2 8 15,0-8 0,-2 4 0,-2-2 0,4 1 16,-3-2 0,3-1 0,7-3 0,-4 5 16,3-6 0,6 1 0,0-1 0,-10 3 15,7-1 0,2-3 0,6-4 0,0 3 16,4-6 0,3 3 0,0 1 0,8-5 16,-11 3 0,11-3 0,-11 7 0,11-7 15,-8 1 0,8-1 0,0 0 0,-6 4 16,6-4 0,0 0 0,0 0 0,-11 4 0,11-4 15,0 0 0,0 0 0,0 0 16,-7 5 0,7-5 0,0 0 0,0 0 16,0 0 0,0 0 0,0 0 0,-8 4 0,8-4 15,0 0 0,0 0 0,0 0 0,0 0 16,0 0 0,0 0 0,0 0 0,-8 4 16,8-4 0,0 0 0,0 0 0,0 0 15,0 0 0,0 0 0,0 0 0,0 0 16,0 0 0,0 0 0,0 0 0,0 0 0</inkml:trace>
  <inkml:trace contextRef="#ctx0" brushRef="#br0">29359 12587 0,'3'-4'0,"-3"4"0,7-7 0,-7 7 16,5-5 0,-5 5 0,0 0 0,4-7 15,-4 7 0,0 0 0,0 0 0,4-4 16,-4 4 0,0 0 0,0 0 0,0 0 15,15 12 0,-13-4 0,2 3 0,5 6 0,2 14 16,1-1 0,1 0 0,2 2 16,-4 0 0,-2-1 0,3 0 0,1-2 15,-1 4 0,-1-2 0,7-6 0,-6-3 0,-1-2 16,-3-8 0,0 5 0,1-2 0,2-3 16,-3-2 0,-2 1 0,1-5 15,-1-1 0,-1-1 0,-5-4 0,10 5 0,-10-5 16,0 0 0,22-5 0,-15 0 15,9-9 0,-2-3 0,8-8 0,1-3 0,-6-3 16,-2 0 0,1 3 0,0-5 0,-4 2 16,3 2 0,-4-1 0,-1 6 0,-3 4 15,-1 1 0,-1-2 0,3 1 0,-2 2 16,-1-4 0,-3 5 0,2-2 0,3 2 16,-5-1 0,3 4 0,-2 1 0,1 4 0,-4-2 15,2 1 0,0 3 0,1-2 0,-1 4 16,-2 5 0,2-10 0,-2 10 0,2-9 15,-2 9 0,0-7 0,0 7 0,0 0 16,0 0 0,0 0 0,0 0 0,0 0 16,0 0 0,0 0 0,0 0 0</inkml:trace>
  <inkml:trace contextRef="#ctx0" brushRef="#br0">30035 12731 0,'0'0'0,"0"0"0,0 0 15,0 0 0,0 0 0,12 6 0,-12-6 16,0 0 0,0 0 0,0 0 0,0 0 16,0 0 0,0 0 0,0 0 0,8 6 0,-8-6 15,0 0 0,0 0 0,0 0 0,5 3 16,-5-3 0,0 0 0,0 0 0,9 11 15,-9-11 0,7 13 0,-2-8 0,-1 2 16,0-1 0,3 0 0,-2 1 0,2 1 16,0-3 0,-3 4 0,3-2 0,5 5 15,1 0 0,-4-1 0,1-7 0,-1-1 16</inkml:trace>
  <inkml:trace contextRef="#ctx0" brushRef="#br0">30466 12492 0,'0'0'0,"4"-6"0,-4 6 16,0 0 0,0 0 0,0 0 0,0 0 15,0 0 0,0 0 0,23 17 0,-21-12 16,0 6 0,5 6 0,-2-2 0,0 2 15,2-1 0,-5-1 0,2 2 0,1-2 16,2 2 0,-2 0 0,-1 0 0,0 0 0,1 0 16,1 2 0,0-5 0,-2 3 0,5-1 15,-4-1 0,-1-3 0,0 0 0,4-2 16,-1-2 0,-5 3 0,2-3 0,1 1 16,1-1 0,0-1 0,-2 0 0,-4-7 15,9 10 0,-5-6 0,-4-4 0,7 7 16,-7-7 0,0 0 0,16 0 0,-16 0 15,0 0 0,23-12 0,-18 3 0,10-3 16,-5-4 0,-1 1 0,0-1 0,1-1 16,-4 1 0,3-1 0,0-4 0,1 5 15,-6-3 0,5 1 0,0 2 0,1-3 0,-2 5 16,1-3 0,1 3 0,-3 2 16,-3 2 0,0 1 0,5 1 0,-5-1 0,2 3 15,-1-2 0,-5 8 0,6-10 0,-6 10 16,9-6 0,-9 6 0,10-8 0,-10 8 0,11-2 15,-11 2 0,0 0 0,13-5 0</inkml:trace>
  <inkml:trace contextRef="#ctx0" brushRef="#br0">31159 12209 0,'0'0'0,"0"-6"16,0 6 0,0 0 0,3-11 0,-3 11 16,0 0 0,2-4 0,-2 4 0,0 0 15,0 0 0,0 0 0,0 0 0,0 0 16,0 0 0,0 0 0,0 0 0,23 16 0,-10-1 16,4-1 0,5 9 0,5 0 0,1 1 15,1-1 0,3-2 0,-2 1 0,2-2 16,0-1 0,-5 1 0,-4-8 0,-7 1 15,0-3 0,-1 1 0,-3-3 0,-3-3 0,0 2 16,1-3 0,-3 1 0,-3-1 16,-4-4 0,7 6 0,-7-6 0,4 6 15,-4-6 0,0 0 0,-4 8 0,-3-2 0,-6 4 16,-15 9 0,-4-1 0,-3 3 0,-5 1 16,3 1 0,-6 0 0,-14 14 0,11-8 15,8-5 0,1 1 0,5 0 16,0-3 0,3-1 0,-1 2 0,5-4 0,0 5 15,7-10 0,-1 0 0,-6 5 0,4-1 16,3-4 0,-2-3 0,4-1 0,-5-2 16,-13 3 0</inkml:trace>
  <inkml:trace contextRef="#ctx0" brushRef="#br0">29374 12058 0,'0'0'0,"0"-9"0,0 9 0,0 0 16,0-11 0,0 11 0,0 0 0,0 0 15,0 0 0,0 0 0,0 0 0,0 0 16,-19 41 0,4-11 0,-6 4 0,-7-1 16,-15 18 0,9-13 0,-1-6 0,-14 11 15,5-7 0,12-10 0,-2-4 0,2 3 0,4-4 16,1-4 0,7 0 0,6-5 0,0-1 15,3-2 0,2-3 0,0 0 0,4-3 16,5-3 0,-8 9 0,8-9 0,-8 6 16,8-6 0,-2 6 0,2-6 0,0 0 15,0 0 0,4 15 0,4-9 0,12 7 16,5 4 0,11 2 0,0-2 0,4 3 16,24 13 0,-17-10 0,22 8 0,-10 0 15,-11-7 0,-7-3 0,0 2 0,21 6 16,-17-1 0,17 4 0,-14-6 0,14 4 15,-13-5 0,15 2 0,1-3 0,-14-12 0,18 7 16</inkml:trace>
  <inkml:trace contextRef="#ctx0" brushRef="#br0">31707 12028 0,'0'0'0,"0"0"0,0 0 16,0 0 0,0 0 0,0 0 0,0 0 16,0 0 0,0 0 0,11 25 0,2-9 15,4 1 0,8 5 0,-1 0 0,4-2 16,1 2 0,-1-2 0,2-1 0,1-3 0,1 1 16,2-5 0,0 2 0,-1-1 0,-1-4 15,-7 2 0,6-2 0,-8-4 16,-4 2 0,-3-3 0,-2 0 0,-3-2 0,-5 2 15,-6-4 0,15 2 0,-15-2 0,11 5 0,-11-5 16,0 0 0,9 3 0,-9-3 16,0 0 0,0 0 0,5 7 0,-5-7 15,0 0 0,-19 16 0,1-6 0,-7 7 0,-4 1 16,3-3 0,6-3 0,4-2 0,-2 0 16,1 2 0,2-1 0,4-1 0,-1-2 15,-4 3 0,6-2 0,4-4 0,-1-1 16,3 3 0,4-7 0,-9 11 0,9-11 15,0 9 0,0-9 0,0 0 0,0 0 16,11 8 0,-11-8 0,21 0 0,-21 0 16,38-8 0</inkml:trace>
  <inkml:trace contextRef="#ctx0" brushRef="#br0">32240 12503 0,'18'-9'0,"-4"1"16,-7 2 0,2 1 0,-9 5 0,12-5 16,-12 5 0,11-7 0,-11 7 0,6-1 0,-6 1 15,0 0 0,0 0 0,0 0 0,12-5 16,-12 5 0,0 0 0,0 0 0,0 0 15,0 0 0,0 0 0,0 0 0,0 0 16,-34 27 0,18-19 0,-2 3 0,-9 2 16,1-2 0,5 2 0,4-3 0,-11 6 15,5-6 0,2 1 0,6-1 0,1 1 16,3-5 0,0 2 0,3 0 0,-1-2 0,5-2 16,4-4 0,-2 11 0</inkml:trace>
  <inkml:trace contextRef="#ctx0" brushRef="#br0">32854 12324 0,'0'0'0,"0"0"15,0 0 0,0 0 0,0 0 0,0 0 0,0 0 16,-42 6 0,24 4 0,0 0 0,-7 9 15,2-3 0,7-1 0,3-3 0,-1 4 16,7-5 0,0 3 0,3-2 0,4-2 16,0 1 0,2-3 0,5 1 0,4 1 15,10 1 0,-3-6 0,16 4 0,0-4 16,5-5 0,-1-1 0,4-5 0,-6-1 16,-8-1 0,-5-2 0,-5 2 0,0-4 15,-4-4 0,0 4 0,-3-6 0,-5 4 16,1-3 0,-5 1 0,-2-1 0,-4 1 15,-1-1 0,-1 3 0,-1 4 0,1-1 0,-4 3 16,1 2 0,0-1 0,-10 4 16,-1 1 0,0 2 0,-14 4 0,-1 2 0,-4 5 15,3 1 0</inkml:trace>
  <inkml:trace contextRef="#ctx0" brushRef="#br0">32096 13298 0,'49'-4'0,"-4"-2"16,35-5 0,1-5 0,8 1 0,-2-1 16,73-10 0,-61 7 0,-22 7 0,1-1 15,-1-2 0,-22 3 0,-8 2 0,-3 0 16,-3 2 0,-5-3 0,-2 3 0,-9-1 15,-4 5 0,-8-1 0,-1 2 0,-5-2 16,2 1 0,-9 4 0,6-7 0,-6 7 16,0 0 0,0 0 0</inkml:trace>
  <inkml:trace contextRef="#ctx0" brushRef="#br0">32153 13446 0,'32'5'0,"5"2"0,9-3 16,26 1 0,15-5 0,2 0 0,66-7 15,-52 3 0,-23-1 0,1 1 0,-1 3 0,-5-3 16,-20 2 0,-6-2 0,-4 2 0,-6-3 16,-2 3 0,-3-2 0,-9 4 0,-3-2 15,-8 1 0,-3 1 0,-11 0 16,17-5 0,-17 5 0,6-6 0,-6 6 0,0 0 15,0 0 0,0 0 0,0 0 0,-21-17 16,2 15 0,0 0 0,-4-1 0,-9-2 16,4 3 0,-6 2 0,7-2 0,5 0 15,3 2 0,-2 2 0,1-2 0,0 0 16,4 2 0,0-2 0,16 0 0,-23 2 0,23-2 16,-14 2 0,14-2 0,-16 5 0,16-5 15,-11 3 0,11-3 0,0 0 0,-11 4 16,11-4 0,0 0 0,0 0 0,-10 5 15,10-5 0,0 0 0,0 0 0,0 0 16,-7 5 0,7-5 0,0 0 0,0 0 0,0 0 16,0 0 0,-4 7 0,4-7 15,0 0 0,0 0 0,0 0 0,0 0 0,0 0 16,0 0 0,0 0 0,-7 9 16,7-9 0,0 0 0,0 0 0,0 0 0,0 0 15,0 0 0,0 0 0,0 0 0,0 0 16,0 0 0,0 0 0,0 0 0,-4 5 15,4-5 0,0 0 0,0 0 0,0 0 16,0 0 0,0 0 0,0 0 0,0 0 16,0 0 0,0 0 0,0 0 0,0 0 15,0 0 0,0 0 0,0 0 0,0 0 16,0 0 0,0 0 0,0 0 0,0 0 16,0 0 0,0 0 0,0 0 0,0 0 0,0 0 15,0 0 0,0 0 0,0 0 0,24-14 16,-24 14 0,0 0 0,0 0 0,0 0 15,0 0 0,0 0 0,0 0 0,0 0 16,8-7 0,-8 7 0,0 0 0,0 0 16,0 0 0,0 0 0,0 0 0,0 0 15,0 0 0,9-4 0,-9 4 0,0 0 16,0 0 0,0 0 0,0 0 0,0 0 16,0 0 0,0 0 0,0 0 0,9-4 0,-9 4 15,0 0 0,0 0 0,0 0 16,0 0 0,0 0 0,0 0 0,0 0 0,0 0 15,0 0 0,0 0 0,8-6 0,-8 6 16,0 0 0,0 0 0,0 0 16,0 0 0,0 0 0,0 0 0,0 0 0,0 0 15,0 0 0,4-5 0,-4 5 0,0 0 16,0 0 0</inkml:trace>
  <inkml:trace contextRef="#ctx0" brushRef="#br0">31907 12077 0,'0'0'0,"-2"-10"16,2 10 0,-5-9 0,5 9 0,-2-8 0,2 8 15,-2-8 0,2 8 0,-4-9 0,4 9 16,-6-7 0,6 7 0,0 0 0,-6-8 16,6 8 0,0 0 0,-7-9 0,7 9 15,0 0 0,0 0 0,-9-4 0,9 4 16,0 0 0,0 0 0,0 0 0,0 0 0,0 0 15,0 0 0,0 0 0,0 0 0,0 0 16,-18 13 0,18-13 0,4 12 16,8 0 0,-1 3 0,8-1 0,3 6 0,10-2 15,-1 2 0,1-2 0,0 0 0,10-2 16,-3 0 0,-5 0 0,2-5 0,-6 2 16,-3-2 0,-8-2 0,1 0 0,-4-3 15,-1 3 0,-2-3 0,-2-1 0,-5 0 16,2 1 0,-8-6 0,11 6 0,-11-6 15,0 0 0,9 11 0,-9-11 0,0 0 16,-5 16 0,5-16 0,-15 20 0,-2-5 16,-8 6 0,-2 1 0,-5-1 0,-2 4 15,2-1 0,-2-1 0,-3-1 0,1 0 0,0-1 16,-2 2 0,0 0 0,2-2 0,-1-3 16,3 2 0,2-3 0,0 1 0,9-6 15,2 1 0,4-4 0,3 0 0,0-1 16,2-1 0,3-3 0,9-4 0,-11 6 15,11-6 0,-12 6 0,12-6 0,0 0 0,-8 6 16,8-6 0,0 0 0,0 0 16,0 0 0,0 0 0,0 0 0,0 0 15,0 0 0,0 0 0,0 0 0,0 0 0,0 0 16</inkml:trace>
  <inkml:trace contextRef="#ctx0" brushRef="#br0">31677 13018 0,'0'0'0,"0"0"0,0 0 16,0 0 0,0 0 0,0 0 0,0 0 16,-7-13 0,7 13 0,0 0 0,18-13 0,3 4 15,18-3 0,1 2 0,29-5 0,4 1 16,2 6 0,3-2 0,-5 1 0,-3 3 15,-13 1 0,-8 0 0,-2 3 0,1 2 16,-7-2 0,1 2 0,-6-4 0,-2 4 16,-9 1 0,-7-1 0,-2-1 0,-2 1 15,-14 0 0,18-3 0,-18 3 0,0 0 16,16-6 0</inkml:trace>
  <inkml:trace contextRef="#ctx0" brushRef="#br0">32754 12830 0,'0'0'16,"0"0"0,0 0 0,0 0 0,0 0 15,0 0 0,9-7 0,-9 7 0,0 0 16,0 0 0,0 0 0,0 0 0,0 0 16,0 0 0,0 0 0,0 0 0</inkml:trace>
  <inkml:trace contextRef="#ctx0" brushRef="#br0">32194 13100 0,'-18'-2'0,"-2"6"0,-17 9 0,-1 3 16,-28 19 0,-3 7 0,-2 5 0,-1 2 15,-54 43 0,42-28 0,24-12 0,-6 3 16,7 5 0,-43 48 0,44-27 0,14-19 0,6 1 15,4 3 0,9 0 0,-1-2 16,13-1 0,1 1 0,8-16 0,8-6 16,-2 2 0,17 17 0,2-14 0,-1-9 0,19 14 15,-7-10 0,-4-9 0,1-5 0,5 1 16,-2-3 0,2-3 0,-6-4 0,-8-5 16,-2-2 0,-2-1 0,-2-1 0,-1-3 15,1-5 0,-3 2 0,-11-4 0,19 0 16,-19 0 0,16-6 0,-7 1 0,0-1 15,-2 2 0,-1-2 0,2-1 0,-1-1 16,-3 0 0,-2 0 0,3 0 0,-5 0 16,0 8 0,0-17 0,-2 6 0,-7-2 15,2-2 0,-5 3 0,-1-3 0,-4 1 16,-6-4 0,3 3 0,0 1 0,2 5 0,1-3 16,2 1 0,1 1 0,3 3 0,-3 0 15,7 1 0,-2 1 0,9 5 0,-12-7 16,12 7 0,-9-5 0,9 5 0,0 0 15,0 0 0,0 0 0,0 0 0,0 0 16,0 0 0,39-1 0,-5 5 0,1 0 16,6 1 0,-5-2 0,0 1 0,1 0 15,0-2 0,-5 3 0,-5-5 0,-5 0 0,-3 2 16,-1-2 0,-4-2 0,-14 2 0,23 0 16,-23 0 0,18 2 0,-18-2 15,0 0 0,16-2 0,-16 2 0,0 0 0,0 0 16,0 0 0,13-2 0,-13 2 0,0 0 15,0 0 0,0 0 0,0 0 0,0 0 16,0 0 0,-36 22 0,20-9 0,0-4 16,-7 12 0,-2 0 0,0-1 0,5-2 15,3-1 0,2-3 0,0 1 0,4-1 16,-4-1 0,1-1 0,3 0 0,-1 1 16,3-5 0,0 0 0,5-2 0,-4 1 0,4-1 15,4-6 0,-11 9 0,11-9 0,-7 5 16,7-5 0,-8 7 0,8-7 0,-9 3 15,9-3 0,-17 5 0,17-5 0,-17 3 16,9-3 0,8 0 0,-24 2 0,24-2 16,-18 0 0,7 3 0,11-3 0,-21 0 15,21 0 0,-20 4 0,20-4 0,-21 0 16,12 1 0,9-1 0,-20 3 0,20-3 0,-18 2 16,18-2 0,-19 2 0,19-2 0,-11 6 15,11-6 0,0 0 0,0 0 16,0 0 0,0 0 0,0 0 0</inkml:trace>
  <inkml:trace contextRef="#ctx0" brushRef="#br0">31633 14657 0,'5'-9'16,"-5"9"0,7-6 0,-7 6 0,0 0 15,3-8 0,-3 8 0,0 0 0,0 0 0,2-8 16,-2 8 0,0 0 0,0 0 0,0 0 15,0 0 0,0 0 0,0 0 0,0 0 16,0 0 0,0 0 0,0 0 0,0 0 16,0 0 0,0 0 0,0 0 0,0 0 15,-8 31 0,2-24 0,-1 2 0,2-1 16</inkml:trace>
  <inkml:trace contextRef="#ctx0" brushRef="#br0">31504 14804 0,'-9'4'15,"3"2"0,6-6 0,-9 7 0,9-7 16,0 0 0,-6 5 0,6-5 0,0 0 15,0 0 0,0 0 0,-2 7 0,2-7 16,0 0 0,0 0 0,0 0 0,0 0 16,0 0 0,-3 10 0,3-10 0,0 0 15,-2 14 0,2-6 0,0-8 0,-4 12 0</inkml:trace>
  <inkml:trace contextRef="#ctx0" brushRef="#br0">2390 12667 0,'0'0'0,"4"-10"0,-4 10 0,0-6 16,0 6 0,0 0 0,3-7 0,-3 7 15,0 0 0,0-8 0,0 8 0,0-8 16,0 8 0,0 0 0,2-10 0,-2 10 0,2-9 16,-2 9 0,2-10 0,-2 10 0,2-12 15,-2 12 0,3-11 0,-3 11 0,2-8 16,-2 8 0,0 0 0,4-8 0,-4 8 15,0 0 0,0 0 0,2-6 0,-2 6 16,0 0 0,0 0 0,0 0 0,26 26 0,-12-9 16,1 8 0,4 4 0,-1-1 15,-4-1 0,1 4 0,2-2 0,-6-3 16,8 3 0,-8-7 0,-2 0 0,2-6 0,-2 1 16,1-1 0,-1-2 0,-3-2 0,-1-2 15,2 1 0,0-7 0,-2 4 0,-1-3 16,-4-5 0,4 7 0,-4-7 0,5 9 15,-5-9 0,0 0 0,0 0 0,0 0 16,0 0 0,18-37 0,-13 20 0,-1-3 16,1 1 0,-5-1 0,6 0 0,-2 1 15,-2 0 0,0 1 0,2-1 0,-4 0 16,3 1 0,-3 0 0,0 1 0,4 2 16,-2-2 0,0 2 0,-2-1 0,0 4 0,3 1 15,-3 1 0,0 0 0,0 10 0,2-15 16,-2 15 0,5-15 0,-5 8 0,0 7 15,0 0 0,-3-16 0,3 16 0,0 0 16,-2-9 0,2 9 0,0 0 0,0 0 16,-2-10 0,2 10 0,0 0 0,0 0 15,0 0 0,0 0 0,0 0 0,0 0 16,0 0 0,0 0 0,0 0 0,0 0 0</inkml:trace>
  <inkml:trace contextRef="#ctx0" brushRef="#br0">2891 12665 0,'0'0'0,"0"0"0,0 0 0,0 0 16,0 0 0,0 0 0,0 0 0,23 0 15,-23 0 0,0 0 0,14 4 0,-14-4 0,14 10 16,-14-10 0,15 23 0,-4-9 0,4 3 15,-4-4 0,1 7 0,-3-2 0,-3 0 16,1 3 0,-5-5 0,0 5 0,1 8 16,-6-6 0,1-1 0,0-6 0,-5 3 15,1 0 0,-1-2 0,-3-2 0,1 2 16,-2-3 0,-5-3 0,7-1 0,-2-5 16,-3-2 0,14-3 0,0 0 0</inkml:trace>
  <inkml:trace contextRef="#ctx0" brushRef="#br0">3373 12611 0,'0'0'15,"0"0"0,0 0 0,0 0 0,-5-12 16,5 12 0,0 0 0,0 0 0,0 0 16,-3-10 0,3 10 0,0 0 0,0 0 15,0 0 0,0 0 0,0 0 0,0-11 0,0 11 16,0 0 0,0 0 0,0 0 0,0 0 16,0 0 0,0 0 0,0 0 0,0 0 15,3 41 0,-3-21 0,5-2 0,-1 2 16,1 11 0,1 0 0,3-3 0,-7-3 15,4-4 0,0-3 0,-1-1 0,2 2 16,-3-8 0,0 4 0,6 2 0,-3-7 16,-5-1 0,2 2 0,3-5 0,-7-6 15,8 15 0,-4-11 0,-4-4 0,0 0 16,9 8 0,-9-8 0,0 0 0,0 0 16,0 0 0,0 0 0,32-15 0,-18 3 0,-3-2 15,0 0 0,1-5 0,-1 5 0,0-4 16,-1 1 0,3-10 0,-4 5 0,1 3 15,-3 0 0,-1 1 0,1 0 0,-2 1 16,0 1 0,-1 4 0,-2-1 0,3 1 16,-3 3 0,-2 9 0,6-17 0,-3 12 15,-3 5 0,3-12 0,-3 12 0,4-8 16,-4 8 0,0 0 0,2-13 0,-2 13 0,0 0 16,0 0 0,5-9 0,-5 9 0,0 0 15,0 0 0,0 0 0,0 0 0,0 0 16,0 0 0,0 0 0,0 0 0</inkml:trace>
  <inkml:trace contextRef="#ctx0" brushRef="#br0">3813 12463 0,'0'0'0,"-2"-12"0,2 12 16,0-12 0,0 12 0,-3-11 0,3 11 15,3-10 0,-3 10 0,0 0 0,-3-7 16,3 7 0,0 0 0,0 0 0,3-11 16,-3 11 0,0 0 0,0 0 0,0 0 15,0 0 0,13-2 0,-13 2 16,0 0 0,38 16 0,-17-7 0,11 3 16,2-2 0,3 5 0,-2-3 0,-1-2 15,2 0 0,-4 1 0,-2 1 0,-5-3 16,-5-4 0,-4-1 0,0 3 0,-2-5 15,-3 4 0,-11-6 0,16 6 0,-16-6 0,11 4 16,-11-4 0,0 0 0,9 6 16,-9-6 0,-4 12 0,4-12 0,-16 25 0,-2 2 15,-8 2 0,4 4 0,-7 0 0,-1-2 16,5-1 0,-3 0 0,-1-1 0,1 0 16,3 0 0,0-4 0,5 1 0,1-5 15,6-4 0,3-2 0,1-2 0,0 0 16,3-5 0,3 0 0,-2-2 0,5-6 0,-7 12 15,7-12 0,-2 8 0,2-8 0,-4 7 16,4-7 0,0 0 0,0 0 0,-5 10 16,5-10 0,0 0 0,0 0 0,0 0 15,0 0 0</inkml:trace>
  <inkml:trace contextRef="#ctx0" brushRef="#br0">2008 12451 0,'3'-11'0,"-3"11"0,0-8 0,0 8 16,4-8 0,-4 8 0,3-8 0,-3 8 16,2-8 0,-2 8 0,5-10 0,-5 10 15,0 0 0,4-9 0,-4 9 0,0 0 16,5-8 0,-5 8 0,0 0 0,0 0 16,0 0 0,0 0 0,0 0 0,0 0 0,0 0 15,0 0 0,0 0 0,0 33 0,-7-2 16,-7 2 0,3 2 0,-6 0 0,2 0 15,2 0 0,-4 0 0,-1-2 0,0-3 16,2 0 0,0-2 0,2-8 0,3-4 0,2-1 16,1-2 0,4-5 0,0 0 15,-1-1 0,5-7 0,-7 11 0,7-11 16,-4 9 0,4-9 0,0 0 0,0 0 0,-8 9 16,8-9 0,0 0 0,0 0 0,0 0 15,0 0 0,-4 9 0,4-9 16,0 0 0,0 0 0,2 11 0,-2-11 15,10 8 0,-3-2 0,2-1 0,7 6 16,4-2 0,10 4 0,4 3 0,1-4 16,5 2 0,-1 0 0,2-6 0,0 3 15,2-2 0,-1-2 0,-1 5 0,2 0 16,-4-3 0,-3 3 0,1-3 0,-1 3 16,-4-5 0,-7 0 0,-2 1 0,-5 1 15,1-3 0,0 2 0,0-2 0,-2 1 0,-2-1 16</inkml:trace>
  <inkml:trace contextRef="#ctx0" brushRef="#br0">4586 12482 0,'0'0'0,"0"0"16,0 0 0,-5 5 0,5-5 0,0 0 15,0 0 0,0 0 0,0 0 0,0 0 16,11 7 0,-11-7 0,15 2 0,-4-2 16,-11 0 0,29 2 0,-8-2 0,-5 0 15,5 0 0,-2 0 0,4-2 0,12 2 16,-8 0 0,-2-2 0,9 2 0,-8-2 15,-1 2 0,-7-1 0,3-3 0,-1 8 0,-4-8 16,0 4 0,-16 0 0,26 0 0,-26 0 16,19 4 0,-19-4 0,12 1 15,-12-1 0,0 0 0,14 2 0,-14-2 0</inkml:trace>
  <inkml:trace contextRef="#ctx0" brushRef="#br0">4629 12691 0,'-9'8'0,"9"-8"15,0 0 0,0 0 0,0 0 0,-11 5 16,11-5 0,0 0 0,0 0 0,0 0 16,0 0 0,0 0 0,0 0 0,22 8 15,-1-8 0,0-2 0,15-2 0,0 2 16,1 0 0,-3-2 0,0 0 0,1 1 15,-1 3 0,-9-1 0,-5-3 0,1 4 16,-6-3 0,6 3 0,-4-1 0,0 1 0,-17 0 16,23 0 0,-23 0 0,18 0 0,-18 0 15,14-3 0,-14 3 0,0 0 16,0 0 0,19 0 0,-19 0 0,0 0 0,0 0 16,0 0 0,0 0 0,15 0 0,-15 0 15,0 0 0,0 0 0,0 0 0,0 0 16,0 0 0,0 0 0,0 0 0,0 0 15</inkml:trace>
  <inkml:trace contextRef="#ctx0" brushRef="#br0">6153 12474 0,'0'0'16,"9"6"0,-9-6 0,0 0 0,0 0 0,0 0 15,0 0 0,4 4 0,-4-4 16,0 0 0,0 0 0,0 0 0,0 0 0,0 0 15,0 0 0,0 0 0,0 0 0,0 0 16,16-10 0,-16 10 0,3-9 0,1 6 16,-2-6 0,0 3 0,3-1 0,-3-2 15,0 1 0,0 1 0,2-1 0,0-2 16,-2 1 0,-2 1 0,3-1 0,-1 2 16,0 1 0,0 0 0,-2 6 0,2-15 15,-2 11 0,0 4 0,3-10 0,-3 10 0,0-8 16,0 8 0,2-7 0,-2 7 0,0 0 15,0-8 0,0 8 0,0 0 0,0 0 16,2-9 0,-2 9 0,0 0 0,0 0 16,0 0 0,0 0 0,0 0 0,-2-7 15,2 7 0,0 0 0,0 0 0,0 0 16,0 0 0,0 0 0,0 0 0,0 0 16,0 0 0,0 0 0,0 0 0,0 0 0,0 0 15,0 0 0,0 0 0,0 0 16,0 0 0,0 0 0,0 0 0,0 0 0,0 0 15,0 0 0,0 0 0,0 0 0,0 0 16,0 0 0,0 0 0,0 0 0,0 0 16,0 0 0,0 0 0,0 0 0,0 0 15,0 0 0,0 0 0,0 0 0,0 0 16,0 0 0,0 0 0,0 0 16,0 0 0,-5-6 0,5 6 0,0 0 15,0 0 0,0 0 0,0 0 0,0 0 0,0 0 16,3-9 0,-3 9 0,0 0 0,0 0 15,0 0 0,0 0 0,0 0 0,0 0 16,0 0 0,12 22 0,-6-5 0,1 2 16,4 8 0,-1 3 0,-4 1 0,5-2 15,-3-4 0,-1-8 0,-1 4 0,1-4 16,-1 0 0,2-1 0,-1-3 0,-1-4 16,-4 0 0,5-1 0,-5-1 0,4 0 0,-6-7 15,6 8 0,-6-8 0,7 9 16,-7-9 0,4 6 0,-4-6 0,0 0 15,0 0 0,9 2 0,-9-2 0,0 0 16,0 0 0,0 0 0,17-8 0,-11 2 16,-1 0 0,0-1 0,2 2 0,-3-4 0,1 1 15,-1-1 0,3-1 0,0-4 0,-2 0 16,1-2 0,1-1 0,-3-3 0,4 3 16,-4-2 0,1 0 0,1 1 0,-3 0 15,1-2 0,0 3 0,-4-2 0,4 3 16,-2 1 0,0 3 0,0 2 0,0 0 0,-2 1 15,3 1 0,-3 0 0,2 1 0,-2-1 16,0 8 0,2-13 0,-2 13 0,2-9 16,-2 9 0,0-6 0,0 6 0,0-6 15,0 6 0,0 0 0,0 0 0,0-11 16,0 11 0,0 0 0,0 0 0,0 0 16,2-8 0,-2 8 0,0 0 0,0 0 15,0 0 0,0 0 0,0 0 0,0 0 16,0 0 0,0 0 0,0 0 0,10 27 15,-5-19 0</inkml:trace>
  <inkml:trace contextRef="#ctx0" brushRef="#br0">6633 12516 0,'0'0'0,"0"0"0,0 0 0,0 0 15,0 11 0,0-11 0,0 0 0,0 0 16,0 0 0,0 9 0,0-9 16,0 0 0,6 14 0,-6-9 0,0 4 0,2 2 15,2 5 0,-4 1 0,0 1 0,3 0 16,-3 1 0,2 1 0,0 1 0,-2-2 16,2-1 0,0 0 0,-2-3 0,0 1 15,0 1 0,0-5 0,3-1 0,-3-2 0,0 0 16,0-9 0,2 13 0,-2-13 15,2 11 0,-2-11 0,0 6 0,0-6 16,0 0 0,0 0 0,0 0 0,0 0 16</inkml:trace>
  <inkml:trace contextRef="#ctx0" brushRef="#br0">6873 12338 0,'2'-10'0,"-2"10"16,0 0 0,-2-12 0,2 12 0,0 0 15,0-11 0,0 11 0,0-4 0,0 4 16,0 0 0,0 0 0,0 0 0,2-12 16,-2 12 0,0 0 0,0 0 0,0 0 15,0 0 0,0 0 0,0 0 0,0 0 16,0 0 0,0 0 0,0 0 0,0 0 16,17 28 0,-11-13 0,1 0 0,-3 1 0,4-2 15,-1 5 0,-3-3 0,3 0 0,1-1 16,0 2 0,-4-2 0,3 1 0,-3-4 15,5 1 0,-1 0 0,-1-2 0,-3-1 16,0-2 0,1-2 0,0 2 0,-5-8 16,7 11 0,-3-5 0,-4-6 0,7 8 15,-7-8 0,4 7 0,-4-7 0,0 0 16,8 7 0,-8-7 0,0 0 0,6 5 0,-6-5 16,0 0 0,0 0 0,0 0 0,0 0 15,0 0 0,0 0 0,0 0 0,0 0 16,26-10 0,-26 10 0,6-7 0,-6 7 15,5-8 0,-5 8 0,4-13 0,-2 7 16,-2 6 0,7-17 0,-5 10 0,-2-1 16,2-1 0,-2-1 0,4 2 0,-4 8 15,2-19 0,0 11 0,-2-3 0,2 4 16,-2-4 0,0 3 0,0 8 0,0-18 16,0 10 0,0-1 0,2 1 0,-2 8 15,0-17 0,0 9 0,0 8 0,0-16 0,0 10 16,0 6 0,3-14 0,-3 7 0,0 7 15,0-14 0,0 14 0,2-15 0,0 7 16,-2 8 0,0-12 0,0 4 0,0 8 16,0-15 0,2 9 0,-2 6 0,0-15 15,0 15 0,0-12 0,0 12 0,0-10 16,0 10 0,0-10 0,0 10 0,0-9 16,0 9 0,0 0 0,2-12 0,-2 12 0,0 0 15,0-8 0,0 8 0,0 0 16,0-11 0,0 11 0,0 0 0,3-8 15,-3 8 0,0 0 0,0 0 0,0-12 16,0 12 0,2-8 0,-2 8 0,0 0 0,2-10 16,-2 10 0,0 0 0,0-11 0,0 11 15,0 0 0,0 0 0,3-11 0,-3 11 16,0 0 0,0 0 0,0 0 0,0 0 16,-3-9 0,3 9 0,0 0 0,0 0 15,0 0 0,0 0 0,0 0 0,3-8 16,-3 8 0,0 0 0,0 0 0,0 0 0,0 0 15,0 0 0,0 0 0,0 0 0,0 0 16,0 0 0</inkml:trace>
  <inkml:trace contextRef="#ctx0" brushRef="#br0">7227 12508 0,'0'0'0,"0"0"0,0 0 0,0 0 15,0 0 0,0 0 0,0 0 0,0 0 0,9 5 16,-9-5 0,0 0 0,0 0 0,4 8 16,-2 0 0,1 3 0,-3 4 15,2 2 0,0 2 0,-2 1 0,5 9 0,-8-2 16,6-7 0,-3 1 0,0 8 0,0-3 16,0-7 0,0 1 0,3-1 0,-3-2 15,-3-1 0,3-5 0,0 1 0,0-2 16,0-4 0,0-6 0,3 14 0,-3-14 15,0 11 0,0-11 0,0 10 0,0-10 16,0 0 0,0 0 0,0 0 0,0 0 16,0 0 0,0 0 0,0 0 0</inkml:trace>
  <inkml:trace contextRef="#ctx0" brushRef="#br0">7929 12474 0,'0'0'0,"0"0"0,0 0 16,0 0 0,0 0 0,0 0 0,0 0 0,0 0 16,0 0 0,0 0 0,0 0 15,0 0 0,0 0 0,0 0 0,0 0 0,0 0 16,-18-11 0,18 11 0,0 0 0,0 0 16,-28 7 0,28-7 0,-16 2 0,5 0 15,11-2 0,-15 1 0,5 4 0,10-5 16,-14 2 0,8 0 0,6-2 0,-12 2 15,12-2 0,0 0 0,-13 1 0,13-1 0,0 0 16,-9 4 0,9-4 0,0 0 16,0 0 0,-10 3 0,10-3 0,0 0 15,0 0 0,0 0 0,0 0 0,0 0 0,0 0 16,0 0 0,0 0 0,0 0 0,0 0 16,0 0 0,0 0 0,0 0 0,34 4 15,-15-4 0,2 0 0,15 0 0,0 0 16,3 0 0,-3 0 0,3 0 0,0-2 15,-5 4 0,-2-2 0,2-2 0,-9 2 16,-2 2 0,-5-2 0,-4 0 0,4 0 16,-4 0 0,-3 0 0,-11 0 0,19 0 15,-19 0 0,13 0 0,-13 0 0,0 0 16,17 0 0,-17 0 0,0 0 0,0 0 0,13 0 16,-13 0 0,0 0 0,0 0 0,0 0 15,0 0 0,12 0 0,-12 0 0,0 0 16,0 0 0,0 0 0,0 0 0,0 0 15,0 0 0,0 0 0,0 0 0,0 0 16,9-2 0,-9 2 0,0 0 0,0 0 16</inkml:trace>
  <inkml:trace contextRef="#ctx0" brushRef="#br0">8803 12289 0,'9'-6'0,"-9"6"0,4-2 0,-4 2 15,0 0 0,8-6 0,-8 6 0,0 0 16,0 0 0,0 0 0,0 0 0,2-7 16,-2 7 0,0 0 0,0 0 0,0 0 0,0 0 15,0 0 0,-28-2 0,28 2 0,-16-1 16,16 1 0,-16-5 0,7 1 0,2 0 15,0 0 0,-1-3 0,0 1 0,1-2 16,1 0 0,1 0 0,3-9 0,-2 4 16,0 1 0,4 0 0,4-2 0,-2 0 15,4-2 0,3 3 0,0-3 0,3 3 16,1 0 0,4 4 0,-2-2 0,6 3 0,0 2 16,-1 4 0,1 0 0,11 2 0,-7 2 15,-2 6 0,-3 0 0,-2 4 0,0-1 16,7 12 0,-6-6 0,-6 2 0,-3 0 15,1 11 0,-6-1 0,-3-3 16,-2 4 0,-5 1 0,-6-4 0,-1-3 0,1 5 16,-7-2 0,-2-3 0,-6-4 0,8 0 15,0-6 0,-1-4 0,6 2 0,-1-6 16,1 0 0,3-2 0,-1-1 0,2-3 16,9 0 0,0 0 0,-25-4 0,16 0 0,1-3 15,4-2 0,-3 4 0,3-2 0,0 0 16,-1 1 0,5-3 0,-2 1 0,2 8 15,0-13 0,0 13 0,2-8 0,-2 8 16,5-6 0,-5 6 0,13-4 0,-13 4 16,18-2 0,-18 2 0,16 0 0,-16 0 15,21 4 0,-12-2 0,3-2 0,5 6 16,-5 1 0,1-6 0,1 3 0,-2 0 16,-3 1 0,9 1 0,-5-1 0,0-1 15,-5-2 0,-8-2 0,18 3 0,-10 0 16,-8-3 0,17-3 0,-17 3 0,14-3 0,-5-6 15,-2 5 0</inkml:trace>
  <inkml:trace contextRef="#ctx0" brushRef="#br0">9234 12240 0,'4'-13'0,"-4"7"0,0 6 0,5-17 16,-5 14 0,4-6 0,-2 3 0,-2 0 15,0 6 0,2-12 0,-2 3 0,6 5 0,-6 4 16,0-10 0,0 10 0,2-10 0,-2 10 15,2-6 0,-2 6 0,0 0 0,0-9 16,0 9 0,0 0 0,2-7 0,-2 7 16,0 0 0,0 0 0,3-7 0,-3 7 15,0 0 0,0 0 0,0 0 0,0-9 16,0 9 0,0 0 0,0 0 0,0 0 16,2-6 0,-2 6 0,0 0 0,0 0 15,0 0 0,0 0 0,0 0 0,2-7 16,-2 7 0,0 0 0,0 0 0,0 0 15,2-7 0,-2 7 0,0 0 0,0 0 0,0 0 16,0-8 0,0 8 0,0 0 0,0 0 16,0 0 0,5-8 0,-5 8 0,0 0 15,0 0 0,2-7 0,-2 7 0,0 0 16,0 0 0,0 0 0,0 0 0,0 0 16,2-8 0,-2 8 0,0 0 0,0 0 15,0 0 0,0 0 0,0 0 0,0 0 16,14 21 0,-5-4 0,-2 0 0,3 12 0,1 3 15,0-2 0,-2-1 0,0 2 0,2-2 16,-1-5 0,-1-3 0,0 9 0,-3-6 16,4-4 0,-1-4 0,0 0 0,-5 1 15,4-3 0,-1 3 0,-3-5 0,-2-1 16,3-3 0,-1 0 0,-1 0 0,-1-4 16,3 3 0,-5-7 0,4 8 0,-2-4 15,-2-4 0,3 8 0,-3-8 0,4 6 16,-4-6 0,0 0 0,2 8 0,-2-8 15,0 0 0,5 4 0,-5-4 0,0 0 0,0 0 16,2 7 0,-2-7 0,0 0 0,0 0 16,0 0 0,0 0 0,0 0 15,0 0 0,0 0 0,0 0 0,8 8 0,-8-8 16,0 0 0,0 0 0,0 0 0,0 0 16,0 0 0,0 0 0,0 0 0,0 0 15,0 0 0,0 0 0,0 0 0,0 0 16,0 0 0,0 0 0,0 0 0,0 0 0,0 0 15,0 0 0,0 0 0,0 0 0,0 0 16,0 0 0,13-16 0,-9 9 0,-2-1 16,4-2 0,0-4 0,3-1 0,2-2 15,-3-1 0,-1 2 0,1-5 0,4-8 16,-1 1 0,-2 3 0,0 6 0,-1 1 16,-2 0 0,-1 1 0,-1 1 0,1-3 15,0 3 0,-1 4 0,1-1 0,-1-3 16,-2 3 0,1 3 0,1-1 0,-2 4 15,-2 0 0,2-1 0,-2 8 0,6-10 0,-6 3 16,0 7 0,4-8 0,-4 8 0,0-5 16,0 5 0,0 0 0,2-9 15,-2 9 0,0 0 0,3-7 0,-3 7 0,0 0 16,0 0 0,4-7 0,-4 7 0,0 0 16,0 0 0,0 0 0,0 0 0,0-8 15,0 8 0,0 0 0,0 0 0,0 0 16,0 0 0,0 0 0,0 0 0,2-7 0,-2 7 15,0 0 0,0 0 0,0 0 0,0 0 16,0 0 0,0 0 0,0 0 16,0 0 0</inkml:trace>
  <inkml:trace contextRef="#ctx0" brushRef="#br0">9676 12525 0,'0'0'16,"0"0"0,0 0 0,0 0 0,0 0 15,0 0 0,0 0 0,9 0 0,-9 0 0,0 0 16,0 0 0,0 0 0,0 0 16,0 0 0,0 0 0,0 0 0,0 0 0,0 0 15,0 0 0,0 0 0,0 0 0,0 0 16,0 0 0,0 0 0,0 0 0,0 0 15,0 0 0,0 0 0,0 0 0,0 0 16,0 0 0,0 0 0,0 0 0,0 0 16,0 0 0,0 0 0,0 0 0,0 0 15,0 0 0,0 0 0,0 0 0,0 0 0,0 0 16,0-17 0,0 17 0,0 0 0,0 0 16,0 0 0,0 0 0,0 0 0,0 0 15,7-5 0,-7 5 0,0 0 0,0 0 16,0 0 0,5-7 0,-5 7 0,0 0 15,0 0 0,0 0 0,0 0 0,6-5 16,-6 5 0,0 0 0,0 0 0,0 0 0,0 0 16,0 0 0,9-5 0,-9 5 15,0 0 0,0 0 0,0 0 0,0 0 0,0 0 16,0 0 0,0 0 0,8-4 0,-8 4 16,0 0 0,0 0 0,0 0 0,0 0 15,0 0 0,0 0 0,0 0 0,0 0 16,0 0 0,0 0 0,0 0 0,4-4 15,-4 4 0,0 0 0,0 0 0,0 0 16,0 0 0,0 0 0,0 0 0,0 0 16,0 0 0,0 0 0,0 0 0,0 0 15,0 0 0,0 0 0,0 0 0,0 0 16,0 0 0,0 0 0,0 0 0,0 0 16,0 0 0,0 0 0,0 0 0,0 0 0,0 0 15,0 0 0,0 0 0,9-4 0,-9 4 16,0 0 0,0 0 0,0 0 0,0 0 15,0 0 0,0 0 0,0 0 0,0 0 16,0 0 0,0 0 0,0 0 0,0 0 16,0 0 0,0 0 0,0 0 0,0 0 15,0 0 0,0 0 0,0 0 0,0 0 16,0 0 0,0 0 0,0 0 0,0 0 0,0 0 16,0 0 0,0 0 0,0 0 0,0 0 15,0 0 0,0 0 0,0 0 0,0 0 16,0 0 0,0 0 0,0 0 0,0 0 15,0 0 0,0 0 0,0 0 0,0 0 16,0 0 0,0 0 0,0 0 0,0 0 16,0 0 0,0 0 0,0 0 0,0 0 15,0 0 0,0 0 0,0 0 0,0 0 16,0 0 0,0 0 0,0 0 0,0 0 16,0 0 0,0 0 0,0 0 0,0 0 0,0 0 15,0 0 0,0 0 0,0 0 0,0 0 16,0 0 0,0 0 0,0 0 0,0 0 15,0 0 0,0 0 0,0 0 0,4-6 16,-4 6 0,0 0 0,0 0 0,17 0 16,-17 0 0,0 0 0,9-3 0,-9 3 15,0 0 0,0 0 0,0 0 0,18 5 16,-18-5 0,0 0 0,9 5 0,-7 0 0,3 1 16,-3 2 0,0 1 0,-2 1 0,-2-2 15,2 0 0,0 3 0,-2-1 16,0-2 0,-1 0 0,1 2 0,-2-2 0,2 1 15,-3-1 0,0 0 0,0 1 0,1-4 16,2 3 0,-3 0 0,1-3 0,4-5 16,-8 11 0,4-7 0,4-4 0,-7 8 15,7-8 0,-6 4 0,6-4 0,0 0 16,-5 4 0,5-4 0,0 0 0,0 0 16,-6 4 0,6-4 0,0 0 0,0 0 15,0 0 0,0 0 0,0 0 0,0 0 0,0 0 16,0 0 0,31-6 0,-31 6 0,18-4 15,-6 4 0,-1-2 0,-2-2 0,3 2 16,-1 0 0,-2 0 0,3-2 0,-12 4 16,18-7 0,-10 3 0,2 1 0,8-5 15,-6 0 0,-1 1 0,0-3 0</inkml:trace>
  <inkml:trace contextRef="#ctx0" brushRef="#br0">9964 12198 0,'0'0'0,"0"-8"16,0 8 0,0-9 0,0 9 15,0-9 0,0 9 0,2-7 0,-2 7 16,0-10 0,0 10 0,0-8 0,0 8 0,2-8 15,-2 8 0,2-6 0,-2 6 0,0 0 16,3-9 0,-3 9 0,0 0 0,0 0 16,0 0 0,0 0 0,0 0 0,0 0 15,13 17 0,-6-8 0,0 6 0,0 1 16,-1 1 0,3 0 0,1 0 0,-3-1 16,-1 1 0,1-1 0,-2-2 0,4 0 15,-2 1 0,-5-5 0,0 1 0,5-3 16,-2-1 0,-3 2 0,1-2 0,1 0 15,-2-1 0,3 3 0,-5-1 0,4-2 0,-2 0 16,-2-6 0,8 13 0,-6-9 0,0 1 16,-2-5 0,5 9 0,-5-9 15,2 7 0,-2-7 0,0 0 0,2 6 0,-2-6 16,0 0 0,5 3 0,-5-3 0,0 0 16,0 0 0,0 0 0,0 0 0,0 0 15,0 0 0,0 0 0,0 0 0,8-20 16,-4 10 0,-2 2 0,-2-11 0,2 3 0,0-4 15,0 3 0,1-2 0,-1 0 0,2 1 16,-2 0 0,3-1 0,-1 1 0,-1-2 16,4 5 0,-3-2 0,3-2 0,-2 8 15,-1 0 0,-1 1 0,-1 2 0,1-1 16,1 2 0,-2-1 0,-2 8 0,2-12 16,3 6 0,-5 6 0,4-7 0,-4 7 15,0 0 0,2-11 0,-2 11 0,0 0 16,0-6 0,0 6 0,5-5 0,-5 5 15,0 0 0,0 0 0,0 0 0,0 0 16,0 0 0,0 0 0,0 0 0,0 0 0,0 0 16</inkml:trace>
  <inkml:trace contextRef="#ctx0" brushRef="#br0">10276 12249 0,'0'0'0,"0"8"0,0-8 16,0 0 0,0 0 0,0 0 16,0 0 0,7 11 0,-7-11 0,6 4 15,3 1 0,-9-5 0,17 8 0,-9-2 0,2 0 16,-3 0 0,0 0 0,-1 1 0,3 3 16,-1 2 0,0 0 0,-3-2 0,-1 6 15,-4 2 0,-2-1 0,-2 0 0,-3-2 16,0 2 0,2-2 0,-4 1 0,0-3 15,3-2 0,1-1 0,-2-4 0,2 1 16,1-2 0,4-5 0,-5 8 0,5-8 16,-4 9 0,4-9 0,0 0 0,0 0 15,-2 8 0,2-8 0,0 0 0,0 0 16,0 0 0,30-4 0,-11 0 0,2-2 0,0 0 16,11-4 0,2-1 0,-2 3 0,0-4 15,-7 3 0,-3 3 0,-1 0 0,-2-2 16,1 2 0,0-1 0</inkml:trace>
  <inkml:trace contextRef="#ctx0" brushRef="#br0">11026 12260 0,'0'0'16,"0"-8"0,0 8 0,0 0 0,0 0 16,0 0 0,-2-8 0,2 8 0,0 0 15,0 0 0,0 0 0,4-7 0,-4 7 16,9-5 0,1 3 0,8-5 0,2 1 16,15-2 0,-4 2 0,4-3 0,1 3 0,1-1 15,-3 3 0,-8-1 0,-2 2 0,-1 2 16,-2-2 0,-1 3 0,0-1 0,-5-1 15,-2-1 0,-2 3 0,-11 0 0,16-2 16,-16 2 0,11 0 0,-11 0 0,0 0 16,0 0 0,12 0 0,-12 0 0,0 0 15,0 0 0,0 0 0,0 0 0,0 0 16,0 0 0,0 0 0,0 0 0,0 0 0,0 0 16,-25-12 0,21 8 0,4 4 15,-12-11 0,7 5 0,-1 0 0,-1 0 16,-1 0 0,2 0 0,-1-3 0,1 4 0,-1-2 15,-1 1 0,2 0 0,-1 0 0,-2-1 16,4-1 0,-2 2 0,7 6 0,-11-8 16,2 4 0,6 0 0,3 4 0,-11-8 15,11 8 0,-6-5 0,6 5 0,0 0 0,0 0 16,0 0 0,-17 11 0,13-3 16,-3 6 0,-2 3 0,2 1 0,0 0 15,3 3 0,-3 8 0,3-4 0,-3-3 0,4-1 16,-4 8 0,3-3 0,1-4 0,-1 10 15,4-9 0,-2-1 0,2-3 0,-2 1 16,4-4 0,-2 5 0,2-3 0,5 3 16,7 8 0,1-13 0</inkml:trace>
  <inkml:trace contextRef="#ctx0" brushRef="#br0">12139 11997 0,'0'0'16,"-2"-15"0,2 15 0,0-9 0,2 1 16,-2 8 0,2-13 0,0 9 0,-2 4 15,2-10 0,-2 10 0,3-9 0,-3 9 16,0 0 0,5-4 0,-5 4 0,0 0 15,0 0 0,11 18 0,-4-1 0,-5 4 0,8 9 16,-6 1 0,5 4 0,-7-4 0,3 0 16,-1-1 0,4 2 0,-4-6 15,-2-5 0,3-1 0,4 9 0,-5-6 0,-2-7 16,4-2 0,-2-1 0,0 0 0,1-4 16,-1-2 0,-2-1 0,1 2 0,-3-8 15,7 5 0,-7-5 0,0 0 0,0 0 16,0 0 0,0 0 0,28-15 0,-19 4 0,-1-5 15,1 0 0,1-3 0,3-10 0,-2 3 16,4-4 0,-7 8 0,-1-1 0,1 5 16,-2 1 0,1-1 0,-3 2 0,6-1 15,-5 0 0,1 4 0,3-2 0,-5-1 16,6-1 0,-3 1 0,-3 1 0,5 1 16,-7 0 0,6 4 0,-4-1 0,3 3 15,-5-1 0,3 0 0,-1 4 0,1-3 16,0 0 0,-5 8 0,4-15 0,-4 15 15,5-7 0,-5 7 0,4-9 0,-4 9 16,0 0 0,2-8 0,-2 8 0,0 0 16,0 0 0,5-8 0,-5 8 0,0 0 15,0 0 0,0 0 0,0 0 0,0 0 0,0 0 16,0 0 0,0 0 0,4 23 0,-4-14 16,3 11 0,-6 0 0,6 0 0,-1 0 15,1 11 0,-3-7 0</inkml:trace>
  <inkml:trace contextRef="#ctx0" brushRef="#br0">12582 12309 0,'0'0'0,"0"0"16,0 0 0,-5 7 0,5-7 0,0 0 16,0 0 0,0 0 0,0 0 0,0 0 15,-12 1 0,12-1 0,0 0 0,0 0 16,0 0 0,0 0 0,0 0 0,0 0 15,0 0 0,0 0 0,0 0 0,0 0 16,0 0 0,0 0 0,0 0 0,-11-12 0,11 12 16,0 0 0,0 0 0,0 0 0,0 0 15,0-8 0,0 8 0,0 0 0,0 0 16,0 0 0,0 0 0,11-10 0,-2 8 16,-1-2 0,-8 4 0,20-4 0,-10 4 15,1-2 0,-11 2 0,17-3 0,-7 3 16,-10 0 0,16 3 0,-16-3 0,12 4 15,-12-4 0,4 8 0,-4 0 0,0 0 0,0 1 16,-2-1 0,0 2 0,-4-2 0,4 2 16,0 1 0,-5 2 0,7 0 15,-2 0 0,2-3 0,2 0 0,-2 3 0,5-5 16,1 6 0,4-2 0,1 3 0,1-1 16,1-1 0,-2-1 0,1-2 0,-3-3 15,0 0 0,-1 1 0,-4-1 0,0-1 16,1 1 0,-3-2 0,-2-5 0,0 11 15,0-11 0,-2 8 0,-5-2 0,1 1 16,-4-1 0,1-2 0,0 0 0,-1 2 16,2-3 0,-1 2 0,-1-2 0,1 0 15,9-3 0,-11 4 0,11-4 0,0 0 16,0 0 0,0 0 0,-21-4 0,21 4 16,0 0 0,2-16 0</inkml:trace>
  <inkml:trace contextRef="#ctx0" brushRef="#br0">12980 12054 0,'3'-8'0,"-3"8"16,7-10 0,-7 6 0,0 4 0,2-8 15,-2 8 0,2-6 0,-2 6 0,0 0 16,7-7 0,-7 7 0,0 0 0,0 0 16,0 0 0,0 0 0,0 0 0,0 0 15,16 19 0,-11-9 0,-1 7 0,1-1 16,-1 5 0,0-3 0,4 13 0,-1-6 16,-5-5 0,5 1 0,-3-3 0,0 0 0,2-1 15,-2 2 0,1-5 0,-3-1 0,2-4 16,-2 2 0,1-3 0,-1-1 0,0-2 15,-2-5 0,2 12 0,-2-7 0,0-5 16,6 4 0,-6-4 0,0 0 0,0 0 16,0 0 0,0 0 0,0 0 0,20-10 15,-13 4 0,-2-2 0,-1 1 0,-2-1 16,5-1 0,-3 4 0,3-6 0,-2 3 16,0 0 0,-1 0 0,-4-1 0,7 2 15,-5-2 0,0 1 0,2 0 0,0 1 16,-2-2 0,0 0 0,-2 3 0,0 6 0,5-15 15,-3 11 0,-2-5 0,0 9 0,2-9 16,0 2 0,-2 7 0,2-14 0,-2 14 16,3-10 0,-1 4 0,-2-3 0,0 9 15,4-14 0,-2 8 0,2-3 0,-4 9 16,0-9 0,0 9 0,4-11 0,-4 11 16,0-10 0,0 10 0,2-9 0,-2 9 15,2-8 0,-2 8 0,0 0 0,3-10 0,-3 10 16,0 0 0,2-8 0,-2 8 0,0 0 15,2-8 0,-2 8 0,0 0 0,0 0 16,0 0 0,4-8 0,-4 8 0,0 0 16,0 0 0,3-9 0,-3 9 0,0 0 15,0 0 0,0 0 0,0 0 0,2-8 16,-2 8 0,0 0 0,0 0 0,0 0 16,0 0 0,0 0 0,2-8 0,-2 8 0,0 0 15,0 0 0,0 0 0,0 0 16,0 0 0,0 0 0,0 0 0,0 0 15,0 0 0,0 0 0,0 0 0,0 0 0,0 0 16,0 0 0,-11 23 0,7-13 0</inkml:trace>
  <inkml:trace contextRef="#ctx0" brushRef="#br0">13268 12462 0,'0'0'0,"0"0"15,0 0 0,0 0 0,0 0 0,0 0 0,0 0 16,0 0 0,0 0 0,0 0 15,0 0 0,0 0 0,0 0 0,0 0 16,0 0 0,0 0 0,0 0 0,0 0 16,0 0 0,9-31 0,2 28 0,-1-1 15,-10 4 0,25-4 0,-9 2 0,-8 2 0,-8 0 16,19 0 0,-19 0 0,13 6 0,-13-6 16,10 7 0,-10-7 0,2 9 0,-2-9 15,0 13 0,-2-4 0,2-9 0,-2 13 16,0-2 0,-4-3 0,6-8 0,-2 14 15,2-6 0,0-8 0,0 17 0,2-8 0,1-1 16,0 0 0,1 2 0,5 5 16,-3-5 0,4 11 0,-5-16 0,-1 4 15,1-3 0,-5-6 0,6 12 0,-6-12 16,2 11 0,-2-11 0,3 6 0,-3-6 16,0 0 0,-5 10 0,5-10 0,-9 6 15,9-6 0,-11 4 0,11-4 0,-16 7 16,16-7 0,-19 1 0,10-1 0,9 0 15,-17 3 0,17-3 0,-21 0 0,0 1 16,3 3 0,2-4 0</inkml:trace>
  <inkml:trace contextRef="#ctx0" brushRef="#br0">4732 13631 0,'0'0'15,"-16"0"0,16 0 0,0 0 0,0 0 0,0 0 16,-14 2 0,14-2 0,0 0 0,0 0 15,0 0 0,0 0 0,0 0 0,0 0 16,0 0 0,0 0 0,0 0 0,0 0 16,0 0 0,0 0 0,0 0 0,0 0 0,0 0 15,0 0 0,52 2 0,-31 0 16,0 0 0,1-2 0,1 2 0,11-1 16,-9 3 0,-4-4 0,-3 3 0</inkml:trace>
  <inkml:trace contextRef="#ctx0" brushRef="#br0">4877 13803 0,'0'0'0,"-9"4"15,9-4 0,0 0 0,0 0 0,0 0 16,-11 5 0,11-5 0,0 0 0,0 0 0,0 0 16,0 0 0,0 0 0,0 0 0,43 2 15,-20-4 0,14 2 0,3-6 16,2 6 0,1-3 0,1 1 0,-3-2 0,4 1 15</inkml:trace>
  <inkml:trace contextRef="#ctx0" brushRef="#br0">6280 13631 0,'0'0'0,"0"0"0,2-13 0,-2 13 0,5-12 16,-5 4 0,0 8 0,4-12 16,-1 4 0,-1 1 0,1-1 0,-3 8 15,4-15 0,-1 9 0,-3 6 0,2-10 0,-2 10 16,0 0 0,4-10 0,-4 10 0,0 0 16,0 0 0,0 0 0,0 0 0,23 31 15,-14-11 0,-2 11 0,7 2 0,-5 1 16,4 2 0,-1-1 0,-1 0 0,-4 0 0,5-2 15,-1-7 0,0-4 0,1-1 0,-3-5 16,-1-1 0,4 1 0,-3-1 0,2-2 16,-1-5 0,-3 2 0,-3-4 0,3 3 15,-2-6 0,-5-3 0,11 9 0,-11-9 16,9 3 0,-9-3 0,0 0 0,0 0 16,17-10 0,-17 10 0,11-14 0,-7 6 15,3-7 0,0-3 0,-2 2 0,3-15 16,1 7 0,3-3 0,-5-2 0,0 4 15,-1 2 0,-4 4 0,6 4 0,-6-4 16,5 2 0,-3 3 0,1-2 0,-1 1 0,4 1 16,-4 1 0,-2 4 0,1 0 15,-1 1 0,-2 8 0,4-12 0,-4 12 16,5-11 0,-5 11 0,5-8 0,-5 8 0,0 0 16,4-8 0,-4 8 0,0 0 0,0 0 15,0 0 0,0 0 0,0 0 0,18 12 16,-18-12 0,4 16 0</inkml:trace>
  <inkml:trace contextRef="#ctx0" brushRef="#br0">6889 13869 0,'0'0'0,"3"15"15,-3-15 0,0 9 0,0-9 0,-3 17 16,3 2 0,-2-7 0,2 5 0,-2 1 15,-1 0 0,3 1 0,0 0 0,-2 1 16,2 1 0,-3-1 0,1-1 0,0-1 16,0 1 0,0-5 0,-1 3 0,3-5 15,0 0 0,-2-3 0,2 0 0,0-9 16,-4 15 0,4-9 0,0-6 0,0 0 0,0 0 16,0 0 0,0 0 0</inkml:trace>
  <inkml:trace contextRef="#ctx0" brushRef="#br0">7038 13366 0,'0'-13'0,"0"13"0,0 0 0,2-10 16,-2 10 0,7-8 0,-3 1 0,3 2 15,-1 1 0,11-5 0,-2 1 0,-1 0 16,2 3 0,3 1 0,-1 7 0,-7-2 16,2 4 0,2 5 0,-2 7 0,-3-2 15,3 15 0,-2 0 0,-9 1 0,-2 0 0,0 0 16,-4-1 0,-1-5 0,-3 6 0,3-8 15,-1-4 0,0-5 0,-3 1 0,5-3 16,0-2 0,-1-4 0,3 2 0,2-8 16,-8 11 0,8-11 0,0 0 0,0 0 0,0 0 15,0 0 0,15 4 0,-15-4 16,27-11 0,5-4 0,-2 3 0,-1-1 16,3 0 0,-8 0 0,8 5 0,-9 0 0,-2 2 15,0 3 0</inkml:trace>
  <inkml:trace contextRef="#ctx0" brushRef="#br0">7843 13925 0,'-10'5'0,"10"-5"0,0 0 16,0 0 0,0 0 0,0 0 0,0 0 15,0 0 0,0 0 0,0 0 0,0 0 16,53-12 0,-15 4 0,4-1 0,1 1 15,-2 3 0,-2-5 0,2 1 0,-3 1 16</inkml:trace>
  <inkml:trace contextRef="#ctx0" brushRef="#br0">8964 13586 0,'0'0'16,"0"0"0,0 0 0,0 0 0,0 0 15,0 0 0,0 0 0,0 0 0,0 0 16,0 0 0,0 0 0,-18 12 0,11-6 15,0-2 0,-1 0 0,-2 1 0,3-4 0,-2 4 16,9-5 0,-18 4 0,11-4 16,7 0 0,0 0 0,0 0 0,-21-7 15,21 7 0,-4-8 0,2 2 0,-1-2 0,1 0 16,4 0 0,1-1 0,-1-1 0,0 2 16,3 0 0,0-1 0,1 1 0,3-4 15,0 1 0,3 6 0,4-2 0,2-1 16,1 6 0,-1 0 0,-4 4 0,3 2 15,0 2 0,-2 4 0,0 0 0,0 5 16,-3-3 0,-1 7 0,0 0 0,-1 9 16,-6 1 0,1 2 0,-5-2 0,-5-5 15,3-1 0,-2-4 0,-4-1 0,-5 13 16,-1-9 0,-2-8 0,0 3 0,5-4 0,-2-1 16,-2-1 0,0-2 0,-4-1 0,8-1 15,-1-3 0,1-3 0,2 2 0,9-3 16,0 0 0,-23-7 0,17 3 0,0-2 15,6 6 0,-6-9 0,3 0 0,6 3 16,-3 6 0,2-14 0,2 5 0,-1 5 0,6-3 16,-2 2 0,-1 0 0,4 3 15,1-2 0,-11 4 0,34-1 0,-15 1 0,-1 1 16,0 3 0,3-2 0,-5 7 16,2-3 0,0 0 0,1 3 0,-2-3 15,2 2 0,0-2 0,-2 3 0,2-2 0,1 1 16,-2 0 0,3 3 0,-3-5 0,3 3 15,-3-4 0,0 2 0,1-3 0,-2-2 16,2 0 0,0-2 0</inkml:trace>
  <inkml:trace contextRef="#ctx0" brushRef="#br0">9633 13612 0,'0'-8'0,"0"8"0,0-9 15,0 9 0,0 0 0,-2-9 0,2 9 16,0 0 0,0 0 0,0 0 0,0 0 0,0 0 15,0 0 0,0 0 0,0 0 0,2 32 16,-2-13 0,2 2 0,-2-3 0,2 13 16,-2 0 0,3-1 0,-1 1 0,-2-6 15,4-4 0,-2-3 0,1 3 0,2-5 0,-1 2 16,1-3 0,-3-1 0,0-3 16,3-1 0,-3-2 0,2-2 0,-4-6 15,5 8 0,-5-8 0,9 4 0,-9-4 0,0 0 16,0 0 0,24-18 0,-13 6 0,0-5 15,-2 0 0,7-12 0,-5 2 0,-1-2 16,-1 6 0,-3 2 0,1 1 0,0 0 16,-2 1 0,-1-1 0,1 3 0,1 0 15,0 0 0,0 4 0,-3-3 0,3 7 16,-4-1 0,1-1 0,-1 3 0,2-1 16,-2 4 0,2-3 0,0 1 0,-2 1 0,-2 6 15,7-8 0,-7 8 0,4-6 16,-4 6 0,0 0 0,0 0 0,0 0 0,0 0 15,12 20 0,-12-4 0,-3 3 0,1 2 16,-5 7 0,1 4 0,-1-10 0,-5 7 16,1 0 0,2-10 0,-1 3 0,1-8 15,1 5 0,1-6 0,-1 3 0,4-6 16,-3-1 0,3 2 0,2-3 0,0 1 16,2-9 0,-3 13 0,3-13 0,5 9 15,-5-9 0,0 0 0</inkml:trace>
  <inkml:trace contextRef="#ctx0" brushRef="#br0">9979 13858 0,'5'-8'0,"-5"8"0,0 0 16,4-8 0,-4 8 0,0 0 0,2-8 15,-2 8 0,3-6 0,-3 6 0,0 0 16,0 0 0,5-8 0,-5 8 0,0 0 15,7-6 0,-7 6 0,0 0 0,13-4 0,-13 4 16,16 0 0,-16 0 0,18 6 0,-10 0 16,-2-2 0,7 11 0,-3-3 15,-1 2 0,-2 3 0,-1-3 0,-4 0 0,-2 3 16,0-3 0,0 1 0,-4 3 0,2-5 16,-3-1 0,1-2 0,2-1 0,0 0 15,-1-2 0,1 1 0,2-8 0,-5 10 16,5-10 0,-2 8 0,2-8 0,0 0 0,0 0 15,0 0 0,7 11 0,-7-11 0,30-2 16,-30 2 0,30-9 0,-13 3 0,2-1 16,1-2 0,-4-2 0,5 2 0,-6-2 15,4-1 0</inkml:trace>
  <inkml:trace contextRef="#ctx0" brushRef="#br0">10203 13277 0,'0'0'0,"4"-10"0,-4 10 16,0-8 0,0 8 0,0 0 0,5-10 15,2 5 0,-7 5 0,13-8 0,-1 6 16,4 2 0,-16 0 0,38 5 0,-15 0 15,-6 4 0,0-1 0,2 4 0,-6 4 0,-1-1 16,-3 4 0,0-1 0,-2 0 16,-4 1 0,-6 2 0,-2-3 0,5-1 0,-2-1 15,-2 1 0,1-5 0,1-2 0,0-2 16,0 0 0,2-8 0,-3 13 0,3-13 16,-2 8 0,2-8 0,0 0 0,0 0 15,7 6 0,-7-6 0,0 0 0,0 0 16,25-13 0,-5 6 0,10-8 0,2 1 15,-3-5 0,1 5 0,2 0 0</inkml:trace>
  <inkml:trace contextRef="#ctx0" brushRef="#br0">10907 13801 0,'0'0'0,"0"0"0,0 0 0,7 11 0,-7-11 16,0 0 0,23-2 0,-2-1 0,17-1 15,-1 0 0,4 0 0,0-2 0,-2 0 16,-3 1 0,3 0 0,-4 0 0,-1 1 16,-7 3 0,-7-1 0,-1-1 0,-4 1 0,-3 0 15,-1 0 0,-11 2 0,14-6 16,-14 6 0</inkml:trace>
  <inkml:trace contextRef="#ctx0" brushRef="#br0">11254 13595 0,'-7'-5'0,"7"5"16,-4-4 0,4 4 0,0 0 0,-7-4 16,7 4 0,0 0 0,0 0 15,0 0 0,-12 13 0,8-4 0,-1-1 16,1 9 0,-1 0 0,1-4 0,0 2 0,-2 2 16,4-3 0,-5 3 0,5 0 0,0 2 15,-2 0 0,4-1 0,-3 1 0,3-1 16,0 3 0,-2-5 0,4 7 0,-2-11 15,7 6 0,-3-1 0</inkml:trace>
  <inkml:trace contextRef="#ctx0" brushRef="#br0">11945 13489 0,'0'-4'0,"0"4"0,3-13 0,-3 9 16,0 4 0,0-6 0,0 6 0,0-8 16,0 8 0,2-7 0,-2 7 0,0 0 15,0 0 0,0 0 0,0 0 0,21 25 0,-15-10 16,7 13 0,2 1 0,-2 2 0,1 2 15,-3-2 0,2 0 0,-1 0 0,-1-1 16,-4-7 0,3 0 0,-3-6 0,1 1 16,2-4 0,1 5 0,0-6 0,4-2 15,-9-1 0,5-3 0,-1-1 0,-3-5 16,1-1 0,-8 0 0,19-3 0,-10-1 16,7-7 0,-2-3 0,-3-1 0,3-1 0,1-11 15,2 1 0,-6-7 0,1-1 16,-3 4 0,-3-2 0,3-1 0,-3 1 15,-4 10 0,0 1 0,0 5 0,3-1 16,-3 5 0,-2 2 0,2-1 0,0 4 16,0 0 0,-2 7 0,0-13 0,0 13 0,3-5 15,-3 5 0,0 0 0,0 0 0,0 0 16,0 0 0,0 0 0,0 0 0,9 22 16,-9-6 0,-2 1 0,2 4 0,-3-3 15,1-1 0,2 1 0,-2 2 0,2 1 16,-3 0 0,1-3 0,0 2 0,0 12 0,-3-8 15,3-3 0,-2-3 0,2-1 0,2 1 16,-4 1 0,8-5 0,-4-2 0,2 0 16,2-5 0,1-1 0</inkml:trace>
  <inkml:trace contextRef="#ctx0" brushRef="#br0">12595 13854 0,'2'-8'0,"-2"8"15,0 0 0,0 0 0,0 0 0,0 0 0,0 0 16,-8-10 0,8 10 0,0 0 0,-5-4 16,5 4 0,0 0 0,0 0 0,-5-8 15,5 8 0,0 0 0,0 0 0,0 0 16,0 0 0,0 0 0,0 0 0,7-8 0,-7 8 15,0 0 0,20 0 0,-20 0 0,14 6 16,-5-4 0,0 4 0,-3 0 0,0 0 16,-1 0 0,-1 4 0,-2-1 0,0 2 15,-2-1 0,-2 0 0,2 6 16,0-1 0,-2 1 0,0-3 0,2-3 0,-2 0 16,4 1 0,-2-2 0,2 0 0,0 8 15,5-1 0,0-2 0,0 3 0,0-1 16,1-2 0,0-3 0,-3-1 0,1-2 15,-1 0 0,-3 1 0,0-4 0,-2-5 16,2 11 0,-2-11 0,0 0 0,-4 14 16,-3-10 0,7-4 0,-16 7 0,5-5 15,-10-2 0,1-2 0,-16-5 0,3-3 0,1-4 16,0-1 0,4-3 0,2-5 0,1-1 16,8-4 0</inkml:trace>
  <inkml:trace contextRef="#ctx0" brushRef="#br0">12602 13256 0,'2'-7'16,"-2"7"0,2-10 0,-2 10 15,2-11 0,4 7 0,-6 4 0,6-12 0,1 4 16,-3 1 0,5 1 0,1 2 0,3-6 15,2 3 0,-4 1 0,5 2 0,2-3 16,0 7 0,-2 0 0,0 3 0,2 3 0,-4 2 16,2 7 0,-4 1 0,3 11 15,-6 1 0,-1 4 0,-8-1 0,-5-2 16,5-3 0,-3-6 0,-4-2 0,3-1 0,-3 0 16,5-3 0,0-3 0,0-3 0,-3 0 15,5-8 0,-3 13 0,3-13 0,3 7 16,-3-7 0,0 0 0,18 5 0,3-10 15,19-2 0,1-8 0,26-19 0,1 8 16,3-7 0,-5-6 0</inkml:trace>
  <inkml:trace contextRef="#ctx0" brushRef="#br0">12187 14107 0,'0'0'0,"0"0"0,0 0 0,0-10 15,0 10 0,0 0 0,0 0 0,0 0 16,0 0 0,0 0 0,0 0 0,0 0 15,0-8 0,0 8 0,0 0 0,0 0 16,0 0 0,0 0 0,0 0 0,0 0 16,0 0 0,0-6 0,0 6 0,0 0 0,0 0 15,0 0 0,0 0 0,0 0 16,0 0 0,0 0 0,0 0 0,0 0 0,-2 29 16,4-13 0,-4 5 0,4 10 15,-2-1 0,0 1 0,-2 2 0,4 1 16,3 2 0,-1-1 0,-2 0 0,3 0 0,1-2 15,0-1 0,0 1 0,1-2 0,0-3 16,-3-3 0,4-4 0,-2-2 0,-1 0 16,-1-1 0,0-2 0,-1 1 0,-1-1 15,1 0 0,-3-1 0,2-3 0,-2-2 16,0 1 0,-2-2 0,-3 0 0,0 8 16,-6-5 0,-1 5 0,-3-4 0,-13 5 15,-4-1 0,0 0 0,1-2 0,-8-1 0,-3-2 16,2-2 0,-6 1 0,-2 1 0,3-2 15,-33 5 0,3-4 0,-1 5 0,4-7 16,-4 2 0,1-1 0,-1-1 0,4-6 16,1 6 0,0-5 0,-4 2 0,7-3 15,0 6 0,13-5 0,-19 5 0,6-5 16,11 2 0,12-1 0,-6 0 0,6-3 16,-6 5 0,-17 2 0,0-2 0,11-1 0,9 0 15,-21 3 0,12-1 0,10-4 16,-25 6 0,4-1 0,13-4 0,-17 2 0,1-3 15,2 0 0,17 1 0,2 0 0,2 1 16,-21-2 0,15 1 0,6-1 16,-29 4 0,20-5 0,11 4 0,-2-5 0,0 2 15,1 0 0,0 3 0,2-6 0,1 3 16,-1-1 0,1 1 0,4 0 0,-1-4 16,-1 2 0,6-2 0,-5 2 0,5-2 15,1 0 0,-2 0 0,6 0 0,-3 0 16,6 0 0,5-2 0,1 0 0,-10 0 0,2 2 15,7-2 0,2 0 0,2 2 0,-7-2 16,3-1 0,2 2 0,1-3 0,-3 1 16,-8 2 0,5-3 0,1 1 0,7-1 15,-3 2 0,1 1 0,4-5 0,-5 5 16,1-3 0,2 0 0,5 2 0,-2 0 16,-2-2 0,2-1 0,2 1 0,3 0 15,-1 2 0,0-2 0,1 0 0,2 0 16,-1 0 0,-3 1 0,12 3 0,-28-9 15,17 4 0,-2 1 0,3 0 0,-1 0 0,-7 0 16,4-3 0,-2 1 0,3 0 0,2 4 16,1-2 0,-1-2 0,0 3 15,-6-2 0,2 1 0,-2-2 0,4 1 0,-1 1 16,-2-4 0,2 4 0,1 0 0,-1 0 16,-2-5 0,0 6 0,-2-6 0,2 3 15,0 0 0,-2-3 0,1 2 0,-3-2 16,4 1 0,-2-1 0,0 1 0,2 0 0,-3-2 15,4 0 0,-1-1 0,-1 2 0,2-4 16,-2 2 0,0-2 0,-2 2 16,1-1 0,0-1 0,2 1 0,-2 0 0,-8-9 15,5 7 0,2-3 0,2 5 0,-1 0 16,2-3 0,1 3 0,0-3 0,0 1 16,-2 2 0,4-1 0,-1-1 0,1-1 15,-2 4 0,4-2 0,3 1 0,-2-1 16,-1 1 0,4 1 0,0-1 0,0 5 15,0-2 0,3 1 0,-1-1 0,1-2 16,-4 4 0,4 1 0,-3-3 0,3 2 16,-3-2 0,3 0 0,-1 4 0,0-3 15,-2-1 0,5 4 0,2 5 0,-9-15 16,7 9 0,-5-1 0,7 7 0,-7-10 0,7 10 16,-4-10 0,4 10 0,-3-9 0,3 9 15,-4-8 0,4 8 0,0 0 0,-4-8 16,4 8 0,0 0 0,-5-10 0,5 10 15,0 0 0,-3-9 0,3 9 0,0 0 0,0 0 16,-2-8 0,2 8 0,0 0 0,0 0 16,0 0 0,-2-8 0,2 8 15,0 0 0,0 0 0,0 0 0,0 0 0,-5-8 16,5 8 0,0 0 0,0 0 0,0 0 16,0 0 0,0 0 0,0 0 0,0 0 15,0 0 0,0-10 0,0 10 0,0 0 16,0 0 0,0 0 0,0 0 0,0 0 15,0 0 0,0 0 0,0 0 0,0 0 16,-4-8 0,4 8 0,0 0 0,0 0 16,0 0 0,0 0 0,0 0 0,0 0 15,0 0 0,0 0 0,0 0 0,0 0 16,0 0 0,0 0 0,0 0 0,0 0 16,0 0 0,0 0 0,0 0 0,0 0 0,0 0 15,0 0 0,0 0 0,0 0 0,-3-9 16,3 9 0,0 0 0,0 0 0,0 0 15,0 0 0,0 0 0,0 0 0,0 0 16,0 0 0,0 0 0,0 0 0,0 0 0,0 0 16,0 0 0,0 0 0,0 0 15,0 0 0,0 0 0,0 0 0,0 0 16,0 0 0,0 0 0,0 0 0,0 0 0,0 0 16,0 0 0,0 0 0,0 0 0,0 0 15,0 0 0,0 0 0,0 0 16,0 0 0,0 0 0,0 0 0,0 0 0,0 0 15,0 0 0,0 0 0,0 0 0,0 0 16,0 0 0,0 0 0,0 0 0,0 0 16,0 0 0,0 0 0,0 0 0,0 0 15,0 0 0,0 0 0,0 0 0,0 0 0,0 0 16,0 0 0,0 0 0,0 0 16,0 0 0,0 0 0,0 0 0,0 0 15,0 0 0,0 0 0,0 0 0,0 0 0,0 0 16,0 0 0,0 0 0,0 0 0,0 0 15,0 0 0,0 0 0,0 0 0,0 0 16,0 0 0,0 0 0,0 0 0,0 0 16,0 0 0,0 0 0,0 0 0,0 0 15,0 0 0,0 0 0,0 0 0,0 0 16,0 0 0,0 0 0,0 0 0,0 0 16,0 0 0,0 0 0,0 0 0,0 0 0,0 0 15,0 0 0,0 0 0,0 0 16,0 0 0,0 0 0,0 0 0,0 0 15,0 0 0,0 0 0,0 0 0,0 0 0,0 0 16,0 0 0,0 0 0,0 0 0,0 0 16,0 0 0,0 0 0,0 0 0,0 0 15,0 0 0,0 0 0,0 0 0,0 0 16,0 0 0,0 0 0,0 0 0,0 0 16,0 0 0,0 0 0,0 0 0,0 0 15,0 0 0,0 0 0,0 0 0,0 0 16,0 0 0,0 0 0,0 0 0,0 0 0,0 0 15,0 0 0,7-10 0,-7 10 0,0 0 16,0 0 0,0 0 0,0 0 0,0 0 16,0 0 0,0 0 0,0-11 0,0 11 15,0 0 0,0 0 0,0 0 0,0 0 16,0 0 0,0 0 0,0 0 0,0 0 16,0 0 0,0 0 0,0 0 0,0 0 15,0 0 0,0 0 0,0 0 0,0 0 16,0 0 0,0 0 0,0 0 0,0 0 15,0 0 0,0 0 0,0 0 0,0 0 16,0 0 0,0 0 0,0 0 0,0 0 0,0 0 16,0 0 0,0 0 0,0 0 15,0 0 0,0 0 0,0 0 0,0 0 0,0 0 16,0 0 0,0 0 0,0 0 0,0 0 16,0 0 0,0 0 0,0 0 0,0 0 15,0 0 0,0 0 0,0 0 0,0 0 16,0 0 0,0 0 0,0 0 0,0 0 15,0 0 0,0 0 0,0 0 0,0 0 0,0 0 16,0 0 0,0 0 0,0 0 0,0 0 16,0 0 0,0 0 0,0 0 15,0 0 0,0 0 0,0 0 0,0 0 0,0 0 16,0 0 0,0 0 0,0 0 0,0 0 16,0 0 0,0 0 0,0 0 0,0 0 15,0 0 0,0 0 0,0 0 0,0 0 16,0 0 0,0 0 0,0 0 15,0 0 0,21 3 0,-21-3 0,0 0 0,0 0 16,0 0 0,0 0 0,0 0 0,0 0 16,0 0 0,0 0 0,0 0 0,0 0 15,0 0 0,0 0 0,0 0 0,0 0 16,0 0 0,0 0 0,0 0 0,0 0 16,0 0 0,0 0 0,0 0 0,0 0 0,0 0 15,0 0 0,0 0 0,9-4 16,-9 4 0,0 0 0,0 0 0,0 0 0,0 0 15,0 0 0,0 0 0,0 0 0,0 0 16,0 0 0,0 0 0,0 0 0,0 0 0,0 0 16,9-4 0,-9 4 0,0 0 15</inkml:trace>
  <inkml:trace contextRef="#ctx0" brushRef="#br0">9731 13037 0,'0'0'0,"-7"-8"0,7 8 16,-6-4 0,6 4 0,-10-5 0,10 5 16,-7-4 0,7 4 0,-9-3 0,9 3 15,-12-5 0,1 2 0,2 2 0,9 1 16,-27-7 0,8 6 0,-1-1 0,0-4 16,-4 3 0,-7 0 0,-4-4 0,1 5 15,0-4 0,0 4 0,-3-1 0,1 2 16,-1-6 0,1 3 0,-3 3 0,0-2 15,0 0 0,3 3 0,-2 0 0,0-3 16,2 3 0,0 0 0,4 0 0,-2 3 0,0 0 16,4-4 0,-2 5 0,2-3 15,7 1 0,2 0 0,-1 1 0,-12 1 16,9-3 0,2 6 0,0-3 0,1 1 0,1-1 16,-13 2 0,6 2 0,-6-2 0,9 0 15,2 0 0,3 0 0,1 0 0,-1-1 16,0 3 0,-1-1 0,2 0 0,-1 2 15,-1-2 0,-8 8 0,4-2 0,-5 3 0,6-3 16,-4 1 0,3-2 0,4-2 0,3 1 16,0-1 0,-1 0 0,-11 6 0,4 1 15,5-2 0,2-5 0,4 2 0,-2 0 16,4-2 0,-5 1 0,4 1 0,-2-1 16,3 1 0,1-2 0,1 1 0,0 1 15,-4 0 0,6 0 0,-5 0 0,8 0 16,-3 1 0,-2 4 0,1-3 0,-1 2 15,-2-1 0,3 2 0,1-3 0,-2 0 16,1 2 0,1-1 0,0 0 0,0-2 16,0 2 0,0-1 0,-3 1 0,3-1 15,3 3 0,-3-3 0,-1 3 0,3-4 16,3 4 0,-3 0 0,5 2 0,-6-4 16,6 2 0,-2 2 0,-1-1 0,3-2 0,0 3 15,0-2 0,-3 0 0,5 0 0,0 2 16,0 0 0,0-1 0,3-2 0,1 1 15,-2 0 0,0-1 0,5 2 0,-3-1 16,2-1 0,-2 0 0,3-3 0,-3 4 16,5-2 0,-1 1 0,-2-4 0,-1-2 0,1 0 15,6 3 0,-5-1 0,0-2 16,4 3 0,1-1 0,-4 0 0,4 0 0,2 0 16,-3-1 0,1 3 0,1-3 15,0 1 0,2 0 0,-2-1 0,3-3 16,-3 4 0,6-3 0,-6 1 0,8-1 0,-2-1 15,-4 3 0,6-1 0,11 3 0,-7-3 16,-3 1 0,10 1 0,3-2 0,-1 1 16,-2 1 0,-6-4 0,-4-1 0,12 4 15,-4-1 0,-3-2 0,-4 1 0,-2-1 16,11 3 0,2-1 0,-2-2 0,-7 1 16,-1-4 0,6 6 0,-5-5 0,-2 0 15,11 3 0,-2-4 0,0 4 0,-2-3 0,2 0 16,-5-1 0,-4-4 0,14 3 0,-5-2 15,8 3 0,0-4 0,-2-1 0,-1 0 16,1 0 0,4-1 0,-4-2 0,3 1 16,1 0 0,-4-2 0,-1 3 0,-3 1 15,2-5 0,-2 2 0,0 0 0,-6-2 16,-5 5 0,0-1 0,-2-1 0,1 0 16,1-3 0,11 1 0,-9 1 0,9-2 15,-8 1 0,-3-2 0,-1 3 0,-1-1 16,-1 0 0,2 0 0,16-1 0,-4-4 15,-2 1 0,0 2 0,0-4 0,2 3 0,-2-1 16,-1-2 0,1 4 0,-4-3 0,4-2 16,-9 6 0,2-1 0,-10 2 0,4-3 15,-3-1 0,0 3 0,2 0 0,0-2 16,-7 2 0,1 1 0,-3 0 16,12-7 0,-12 5 0,4-3 0,4 1 15,-6 0 0,3-5 0,-3 8 0,0-3 16,-1-1 0,5-3 0,-6 2 0,5-2 0,-3-1 15,1 1 0,-1-2 0,0-2 0,1 0 16,2 3 0,-2-2 0,-1-1 0,0-1 16,3 1 0,-5-1 0,2-1 0,1 2 15,3-12 0,2 10 0,-6 1 0,-1 1 16,1 2 0,-3 1 0,1-4 0,1 4 16,-1 1 0,-2-1 0,2-1 0,0-1 15,-4 3 0,1 2 0,-1-1 0,2 0 16,-5 3 0,5-2 0,-7 3 0,5-4 15,-1 1 0,-2 0 0,0 1 0,1-2 16,2 1 0,-3-6 0,0 4 0,-2-1 0,5 1 16,-5 3 0,2-6 0,-2 0 15,0-2 0,-2 0 0,2 4 0,-2-3 0,-1-1 16,1 0 0,0-1 0,-3 2 0,2-1 16,-1 0 0,0 1 0,-1 0 0,-2-3 15,3 5 0,-4-5 0,2 3 0,-1 1 16,-2-1 0,0 0 0,2 1 0,0 1 15,-5 2 0,3-3 0,-2 1 0,3 4 0,-2-2 16,-6-1 0,2-2 0,-1 5 0,0-2 16,2 2 0,-3-3 0,0 2 0,0-1 15,-2 2 0,4-2 0,1 2 0,-6-2 16,-1 1 0,-7-7 0,8 3 0,0 3 16,2 1 0,-2 2 0,-1-4 0,4 3 15,-2 2 0,-3-3 0,5 1 0,-2-1 16,-3 3 0,0 1 0,2-2 0,-11-3 15,7 4 0,0-3 0,3 3 0,1 2 16,1-2 0,-2 0 0,1 3 0,-1-3 16,-1 2 0,3-1 0,0 3 0,-1-2 15,-1 0 0,2 3 0,-1-4 0,2 3 16,-2 0 0,-2-2 0,3 2 0,0 0 0,0 0 16,4 1 0,-2-1 0,-2 0 0,-1-1 15,2 4 0,-4-3 0,3 0 0,-1 0 16,1 1 0,0 2 0,-1-1 0,2 2 15,-4 0 0,2-3 0,2 3 0,-4-2 16,5 4 0,-5-2 0,3 0 0,0 0 16,2 0 0,16 0 0,-28 0 0,11 0 15,0 3 0,-3-1 0,2-1 0,-1 2 0,-1-2 16,-1 4 0,6-3 0,-6-1 0,2 2 16,4-2 0,1 3 0,3-1 0,11-3 15,-21 2 0,14 0 0,7-2 0,-21 7 16,12-5 0,9-2 0,-15 4 0,15-4 15,-14 2 0,14-2 0,-9 4 0,9-4 16,0 0 0,-17 4 0,17-4 0,0 0 16,-11 1 0,11-1 0,0 0 0,-11 5 15,11-5 0,-12 6 0,-1 6 0,-6-2 16,-10 13 0,-3-3 0</inkml:trace>
  <inkml:trace contextRef="#ctx0" brushRef="#br0">27695 16096 0,'0'0'16,"0"0"0,0 0 0,-18 0 0,18 0 15,0 0 0,0 0 0,0 0 0,0 0 0,0 0 16,0 0 0,0 0 0,45 4 0,-9-1 15,4-2 0,-4-1 0,3 3 0,-1-3 16,2 2 0,-2 0 0,-1-2 0,-3 0 16,0-2 0,-7 2 0,-4 0 0,-5 0 0,1-2 15,-6 2 0,-13 0 0,23-3 16,-23 3 0,19-1 0,-19 1 0,11 0 16,-11 0 0,0 0 0,12-3 0,-12 3 0,0 0 15,0 0 0,0 0 0,0 0 16,0 0 0,0 0 0,0 0 0,17-1 15,-17 1 0</inkml:trace>
  <inkml:trace contextRef="#ctx0" brushRef="#br0">28796 15756 0,'-8'-8'0,"8"8"0,0 0 0,0 0 16,0 0 0,0 0 0,0 0 15,0 0 0,0 0 0,0 0 0,0 0 0,-5-9 16,5 9 0,0 0 0,0 0 0,0 0 16,0 0 0,0 0 0,0 0 0,0 0 15,0 0 0,0 0 0,0 0 0,0 0 16,0 0 0,0 0 0,0 0 15,0 0 0,0 0 0,0 0 0,0 0 0,0 0 16,0 0 0,0 0 0,0 0 0,0 0 16,0 0 0,0 0 0,-2-8 0,2 8 15,0 0 0,0 0 0,0 0 0,0 0 16,0 0 0,0 0 0,0 0 0,0 0 16,0 0 0,0 0 0,0 0 0,0 0 0,0 0 15,0 0 0,0 0 0,0 0 0,0 0 16,0 0 0,0 0 0,0 0 0,0 0 15,0 0 0,0 0 0,0 0 0,0 0 16,0 0 0,0 0 0,0 0 0,0 0 16,0 0 0,0 0 0,0 0 0,0 0 0,0 0 15,0 0 0,0 0 0,0 0 16,0 0 0,0 0 0,0 0 0,0 0 0,0 0 16,0 0 0,0 0 0,0 0 0,0 0 15,0 0 0,0 0 0,0 0 16,0 0 0,0 0 0,0 0 0,0 0 0,0 0 15,0 0 0,0 0 0,0 0 0,0 0 16,0 0 0,0 0 0,0 0 0,0 0 16,0 0 0,0 0 0,0 0 0,0 0 15,0 0 0,0 0 0,0 0 0,0 0 16,0 0 0,0 0 0,0 0 0,0 0 0,29 15 16,-29-15 0,0 0 0,0 0 15,0 0 0</inkml:trace>
  <inkml:trace contextRef="#ctx0" brushRef="#br0">28482 15737 0,'0'0'0,"0"0"0,0 0 0,0 0 15,0 0 0,0 0 0,0 0 0,0 0 16,0 0 0,0 0 0,0 0 0,0 0 16,0 0 0,0 0 0,0 0 0,0 0 15,0 0 0,0 0 0,0 0 0,0 0 16,0 0 0,0 0 0,0 0 0,0 0 16,0 0 0,0 0 0,0 0 0,0 0 0,0 0 15,0 0 0,0 0 0,0 0 0,0 0 16,0 0 0,0 0 0,0 0 0,0 0 15,0 0 0,0 0 0,0 0 0,0 0 16,0 0 0,23-8 0,-23 8 0,0 0 16,0 0 0,0 0 0,0 0 0,0 0 15,0 0 0,0 0 0,0 0 0,0 0 16,0 0 0,7-7 0,-7 7 0,0 0 16,0 0 0,0 0 0,0 0 0,0 0 0,0 0 15,0 0 0,0 0 0,0 0 16,0 0 0,0 0 0,6-5 0,-6 5 0,0 0 15,0 0 0,0 0 0,0 0 16,0 0 0,7-4 0,-7 4 0,0 0 0,0 0 16,0 0 0,0 0 0,0 0 0,0 0 15,12-4 0,-12 4 0,0 0 0,0 0 16,0 0 0,0 0 0,0 0 0,0 0 16,9-5 0,-9 5 0,0 0 0,0 0 15,0 0 0,0 0 0,0 0 0,0 0 16,0 0 0,8-5 0,-8 5 0,0 0 0,0 0 15,0 0 0,0 0 0,0 0 0,0 0 16,0 0 0,0 0 0,9-7 0,-9 7 16,0 0 0,0 0 0,0 0 0,0 0 15,0 0 0,0 0 0,0 0 0,0 0 16,8-6 0,-8 6 0,0 0 0,0 0 16,0 0 0,0 0 0,0 0 0,0 0 15,0 0 0,0 0 0,0 0 0,0 0 16,0 0 0,0 0 0,9-8 0,-9 8 15,0 0 0,0 0 0,0 0 0,0 0 16,0 0 0,0 0 0,0 0 0,0 0 16,0 0 0,0 0 0,0 0 0,0 0 0,0 0 15,0 0 0,0 0 0,6-7 16,-6 7 0,0 0 0,0 0 0,0 0 0,0 0 16,0 0 0,0 0 0,0 0 0,0 0 15,0 0 0,0 0 0,0 0 0,0 0 16,0 0 0,0 0 0,3-8 0,-3 8 15,0 0 0,0 0 0,0 0 0,0 0 16,0 0 0,0 0 0,0 0 0,0 0 0,0 0 16,0 0 0,0 0 0,0 0 15,0 0 0,0 0 0,0 0 0,0 0 16,0 0 0,0 0 0,0 0 0,0 0 0,0 0 16,0 0 0,0 0 0,0 0 0,9-6 15,-9 6 0,0 0 0,0 0 0,0 0 16,0 0 0,0 0 0,0 0 0,0 0 15,0 0 0,0 0 0,0 0 0,0 0 16,0 0 0,0 0 0,0 0 0,0 0 16,0 0 0,9-4 0,-9 4 0,0 0 15,0 0 0,0 0 0,0 0 0,0 0 16,0 0 0,0 0 0,0 0 0,0 0 16,0 0 0,0 0 0,0 0 0,0 0 15,0 0 0,0 0 0,0 0 0,0 0 0,0 0 16,0 0 0,0 0 0,0 0 0,0 0 15,0 0 0,0 0 0,0 0 0,0 0 16,9-4 0,-9 4 0,0 0 0,0 0 16,0 0 0,0 0 0,0 0 0,0 0 15,0 0 0,0 0 0,0 0 0,0 0 16,0 0 0,0 0 0,0 0 0,0 0 16,0 0 0,0 0 0,0 0 0,0 0 15,0 0 0,0 0 0,0 0 0,0 0 16,0 0 0,12-8 0,-12 8 0,0 0 15,0 0 0,0 0 0,0 0 0,0 0 0,0 0 16,0 0 0,0 0 0,0 0 0,0 0 16,0 0 0,0 0 0,0 0 15,0 0 0,0 0 0,0 0 0,0 0 0,0 0 16,0 0 0,0 0 0,0 0 0,0 0 16,0 0 0,0 0 0,0 0 0,9-6 15,-9 6 0,0 0 0,0 0 0,0 0 16,0 0 0,0 0 0,0 0 0,0 0 15,0 0 0,0 0 0,0 0 0,0 0 0,0 0 16,0 0 0,0 0 0,0 0 0,0 0 16,0 0 0,0 0 0,0 0 15,0 0 0,0 0 0,0 0 0,0 0 0,0 0 16,0 0 0,0 0 0,0 0 0,0 0 16,0 0 0,0 0 0,0 0 0,0 0 15,0 0 0,0 0 0,0 0 16,0 0 0,0 0 0,0 0 0,0 0 0,0 0 15,0 0 0,0 0 0,0 0 0,0 0 16,0 0 0,0 0 0,0 0 0,0 0 16,0 0 0,0 0 0,0 0 0,0 0 15,0 0 0,0 0 0,0 0 0,0 0 16,0 0 0,0 0 0,0 0 0,0 0 0,0 0 16,0 0 0,0 0 0,0 0 0,0 0 15,0 0 0,0 0 0,7-7 0,-7 7 16,0 0 0,0 0 0,0 0 0,0 0 15,0 0 0,0 0 0,0 0 0,0 0 16,0 0 0,0 0 0,0 0 0,0 0 16,0 0 0,0 0 0,0 0 0,0 0 15,0 0 0,0 0 0,0 0 0,0 0 16,0 0 0,0 0 0,0 0 0,0 0 0,0 0 16,0 0 0,0 0 0,0 0 0,0 0 15,0 0 0,0 0 0,0 0 16,0 0 0,0 0 0,0 0 0,0 0 0,0 0 15,0 0 0,0 0 0,0 0 0,0 0 16,0 0 0,0 0 0,0 0 0,0 0 16,0 0 0,0 0 0,0 0 0,0 0 15,0 0 0,0 0 0,0 0 0,0 0 16,0 0 0,0 0 0,0 0 0,0 0 16,0 0 0,0 0 0,0 0 0,0 0 15,0 0 0,0 0 0,0 0 0,0 0 16,0 0 0,0 0 0,0 0 0,0 0 0,0 0 15,0 0 0,0 0 0,0 0 0,0 0 16,0 0 0,0 0 0,0 0 0,0 0 16,0 0 0,0 0 0,0 0 0,0 0 15,0 0 0,0 0 0,0 0 0,0 0 16,0 0 0,0 0 0,0 0 0,0 0 16,0 0 0,0 0 0,0 0 0,0 0 15,0 0 0,0 0 0,0 0 0,0 0 0,0 0 16,0 0 0,0 0 0,0 0 15,-16-12 0,16 12 0,0 0 0,0 0 16,0 0 0,0 0 0,0 0 0,0 0 0,0 0 16,0 0 0,0 0 0,0 0 0,0 0 15,0 0 0</inkml:trace>
  <inkml:trace contextRef="#ctx0" brushRef="#br0">29166 14126 0,'0'0'16,"0"0"0,0 0 0,0 0 0,0 0 16,2-9 0,-2 9 0,0 0 0,0 0 15,0 0 0,0 0 0,0 0 0,0 0 0,11-1 16,-11 1 0,0 0 0,0 0 0,19-3 16</inkml:trace>
  <inkml:trace contextRef="#ctx0" brushRef="#br0">14205 13434 0,'0'0'0,"0"0"16,0 0 0,0 0 0,0 0 0,0 0 16,0 0 0,-18-11 0,18 11 0,0 0 15,0 0 0,0 0 0,-4-6 0,4 6 0,0 0 16,0 0 0,-8-5 0,8 5 15,0 0 0,0 0 0,0 0 0,0 0 0,0 0 16,-11-3 0,11 3 0,0 0 0,0 0 16,0 0 0,0 0 0,0 0 0,0 0 15,0 0 0,0 0 0,0 0 0,0 0 16,0 0 0,-9 11 0,9-11 0,0 0 16,18 12 0,1-4 0,13 3 0,0 0 15,4 1 0,0-1 0,0 1 0,6-2 16,-8 1 0,7-2 0,-3 0 0,-2-1 15,0 3 0,-9-3 0,5 0 0,-4-1 0,-6-2 16,-4 2 0,1-3 0,-1 0 0,-2 0 16,0 0 0,-4-2 0,-3 0 0,-1 0 15,-8-2 0,15 5 0,-15-5 0,11 1 16,-11-1 0,0 0 0,8 2 0,-8-2 16,0 0 0,0 0 0,7 5 0,-7-5 15,0 0 0,0 0 0,0 0 0,0 0 16,0 0 0,0 0 0,-20 16 0,14-11 15,-13 2 0,0 2 0,2-1 0,-17 6 16,2 1 0,0-1 0,-3 3 0,-2-1 16,1 1 0,-2-2 0,3 4 0,-4-2 15,3 1 0,-1-4 0,5 5 0,1-3 16,1 1 0,5-5 0,5-1 0,1-3 0,3 0 16,-2 0 0,2-1 0,-2 1 0,1 0 15,0-2 0,-2 0 0,4 0 0,-4-2 16,0-1 0,4 1 0,3-3 0,1 2 15,0-1 0,-1 0 0,12-2 0,-18 2 16,18-2 0,0 0 0,-21 4 0,21-4 0,0 0 16,-11 2 0,11-2 0,0 0 15,0 0 0,0 0 0</inkml:trace>
  <inkml:trace contextRef="#ctx0" brushRef="#br0">14816 13998 0,'0'0'0,"0"0"16,0 0 0,0 0 0,0 0 0,0 0 15,0 0 0,-36 15 0,17-6 0,-8 5 16,-3 2 0,2-3 0,-8 5 0,0-1 15,0 0 0,-5 3 0,2-2 0,-2-2 16,2 1 0,3-3 0,-1 3 0,5-4 16,0 3 0,0-7 0,0 4 0,8-2 15,1-6 0,2 2 0,6-4 0,-2 4 16,4-3 0,-1 0 0,7 0 0,7-4 0,-19 2 16,19-2 0,-11 4 0,11-4 15,0 0 0,-11 2 0,11-2 0,0 0 16,0 0 0,-12 2 0,12-2 0,0 0 0,0 0 15,0 0 0,0 0 0,0 0 0</inkml:trace>
  <inkml:trace contextRef="#ctx0" brushRef="#br0">14689 13230 0,'0'0'0,"0"0"16,2-10 0,-2 10 0,0 0 15,0 0 0,2-11 0,-2 11 0,0 0 0,5-8 16,-5 8 0,0 0 0,0 0 0,4-8 16,-4 8 0,0 0 0,0 0 15,2-6 0,-2 6 0,0 0 0,0 0 0,0 0 16,0 0 0,0 0 0,0 0 0,0 0 16,0 26 0,0-5 0,-2 13 0,-5 6 15,-1 4 0,-9 21 0,2-3 0,-4 1 16,4 3 0,-2-3 0,-6-1 0,1-1 0,3-2 15,2-11 0,-2 15 0,0-16 0,6-6 16,-1 2 0,1-1 0,-6 17 0,4-12 16,4-7 0,-1-2 0,0-3 0,0-4 15,4 4 0,-1-5 0,-3 1 0,5-6 16,3-6 0,-3-2 0,5-2 0,0-3 16,-3 1 0,3-2 0,-1-3 0,1-2 15,-1 2 0,1-2 0,2-6 0,-2 11 16,2-11 0,0 8 0,0-8 0,0 0 15,0 10 0,0-10 0,0 0 0,7 10 16,-7-10 0,0 0 0,23-2 0</inkml:trace>
  <inkml:trace contextRef="#ctx0" brushRef="#br0">15965 13526 0,'0'0'16,"0"0"0,0 0 0,-29 14 0,11-3 15,-12 9 0,3 3 0,-5 0 0,5 1 16,1-2 0,4 3 0,6-6 0,3-4 16,1 2 0,3 0 0,2 0 0,-1-1 15,6 1 0,0-3 0,4-2 0,4 1 16,2-1 0,4 0 0,4-2 0,-1-1 0,8-4 16,-4 3 0,3-5 0,1 2 0,0-5 15,-3-2 0,15-1 0,-10-3 0,-5 0 16,-3-2 0,0-2 0,-2-1 0,-2-4 15,-2 1 0,1 0 0,-3-5 0,-5 1 16,1 1 0,-3-1 0,-2 0 0,-2 1 0</inkml:trace>
  <inkml:trace contextRef="#ctx0" brushRef="#br0">15761 13575 0,'0'0'0,"0"0"0,0 0 15,2-10 0,-2 10 0,0 0 0,0 0 0,0 0 16,0 0 0,0 0 0,0 0 0,4-6 16,-4 6 0,0 0 0,0 0 15,0 0 0,0 0 0,5-6 0,-5 6 0,0 0 16,0 0 0,4-9 0,-4 9 0,0 0 16,5-6 0,-5 6 0,0 0 0,10-8 15,-10 8 0,11-4 0,-11 4 0,11-8 16,-4 4 0,-7 4 0,13-9 0,-6 6 15,-7 3 0,14-7 0,-7 3 0,-7 4 16,13-4 0,-13 4 0,12-2 0,-12 2 16,0 0 0,16-5 0,-16 5 0,0 0 0,21 5 15,-21-5 0,13 4 0,-3 0 0,-2 0 16,-1 1 0,3 0 0,5 3 16,0-1 0,2 1 0,-3 0 0,0-2 0,-3 3 15,3-1 0,6 0 0,-6-4 0,-3 3 16,-1-4 0,-3 4 0,-1-3 0,-6-4 15,13 8 0,-13-8 0,8 6 0,-8-6 16,7 7 0,-7-7 0,4 8 0,-4-8 16,2 10 0,-2-10 0,0 13 0,-2-6 15,2-7 0,0 15 0,0-7 0,0-8 16,-7 15 0,5-9 0,2-6 0,-4 12 16,2-8 0,2-4 0,-4 13 0,4-13 0,-2 7 15,2-7 0,-2 9 0,2-9 16,0 0 0,-4 10 0,4-10 0,-5 9 0,5-9 15,-2 7 0,2-7 0,-7 9 0,7-9 16,-6 9 0,2-5 0,4-4 0,-6 11 16,6-11 0,-7 9 0,7-9 0,-4 6 15,4-6 0,-7 8 0,7-8 0,-5 8 16,5-8 0,-7 4 0,7-4 0,0 0 16,-4 9 0,4-9 0,0 0 0,0 0 15,-9 5 0,9-5 0,0 0 0,0 0 0,0 0 16,-2 7 0,2-7 0,0 0 0,0 0 15,0 0 0,0 0 0,0 0 0,0 0 16,-10 6 0,10-6 0,0 0 0,0 0 16,0 0 0,0 0 0,0 0 0,0 0 0,0 0 15,-11 4 0,11-4 0,0 0 16,0 0 0,0 0 0,0 0 0,0 0 16,0 0 0,0 0 0,0 0 0,0 0 0,0 0 15,0 0 0,0 0 0</inkml:trace>
  <inkml:trace contextRef="#ctx0" brushRef="#br0">15742 14415 0,'0'0'16,"0"0"0,0 0 0,0 0 0,0 0 15,0 0 0,0 0 0,0 0 0,0 0 0,0 0 16,0 0 0,0 0 0,46-1 0,-24-3 16,10-5 0,8 1 0,-6 0 0,0 2 15,2-2 0,1 1 0,-3 1 0,3-2 16,2 2 0,-5 0 0,2 2 0,-11-2 15,0-1 0,-1 5 0,-5-2 0,2 0 16,-1 4 0,-6-3 0,2 2 0,-4-1 16,-12 2 0,20-2 0,-20 2 0,14-3 15,-14 3 0,0 0 0</inkml:trace>
  <inkml:trace contextRef="#ctx0" brushRef="#br0">16098 14512 0,'26'-4'0,"-9"2"16,4-2 0,-3 0 0,0 0 0,3 0 15,1 0 0,-1 1 0,0-1 0,-1 3 16,-1-3 0,-1 1 0,0-1 0,-4 2 16,-3 0 0,-11 2 0,21-2 0,-21 2 15,11-4 0,-11 4 0,0 0 0,17-2 16,-17 2 0,0 0 0,0 0 0,11-3 16,-11 3 0,0 0 0,0 0 0,0 0 15,0 0 0,0 0 0,0 0 0,15-1 0,-15 1 16,0 0 0,0 0 0,0 0 0,0 0 15,0 0 0,0 0 0,0 0 0,0 0 16,0 0 0,0 0 0,0 0 0,14-2 16,-14 2 0,0 0 0,0 0 0,0 0 15,0 0 0,0 0 0,0 0 0,0 0 16,0 0 0,0 0 0,0 0 0,0 0 16,0 0 0,0 0 0,0 0 0,0 0 15,0 0 0,0 0 0,0 0 0,0 0 16,0 0 0,0 0 0,0 0 0,0 0 15,0 0 0,0 0 0,0 0 0,0 0 0,0 0 16,0 0 0,0 0 0,0 0 0,0 0 16,0 0 0,0 0 0,0 0 0,0 0 15,0 0 0,0 0 0,0 0 0,0 0 16,0 0 0,0 0 0,0 0 0,0 0 16,0 0 0,0 0 0,0 0 0,0 0 15,0 0 0,0 0 0,0 0 0,0 0 16,0 0 0,0 0 0,0 0 0,0 0 15,0 0 0,0 0 0,0 0 0,0 0 0,0 0 16,0 0 0,0 0 0,0 0 0,0 0 16,0 0 0,0 0 0,0 0 0,0 0 15,0 0 0,0 0 0,0 0 0,0 0 16,0 0 0,0 0 0,0 0 0,0 0 16,0 0 0,0 0 0,0 0 0,0 0 15,0 0 0,0 0 0,0 0 0,0 0 16,0 0 0,0 0 0</inkml:trace>
  <inkml:trace contextRef="#ctx0" brushRef="#br0">25841 9455 0,'0'0'0,"0"0"0,-2-7 16,2 7 0,0 0 0,0 0 0,-3-7 15,3 7 0,0 0 0,0 0 0,0 0 16,0 0 0,-4-6 0,4 6 0,0 0 15,0 0 0,0 0 0,0 0 0,0 0 16,0 0 0,0 0 0,0 0 0,15-5 0,-15 5 16,40 8 0,1-3 0,4 0 15,31 3 0,-2 0 0,-2-3 0,7-1 16,-3 4 0,1-5 0,-1 1 0,1-4 0,-3 1 16,0-1 0,-6 0 0,3-1 0,-16 1 15,-9-4 0,-6 1 0,3 2 0,-5-3 16,0 1 0,-1-1 0,-10 2 0,-4-1 15,-5-1 0,5 3 0,-5-2 0,2 0 16,-3 1 0,0 2 0,-2-3 0,-2 2 16,1 1 0,-14 0 0,20-2 0,-10 0 15,-10 2 0,17-2 0,-7 2 0,-10 0 16,13-3 0,-13 3 0,0 0 0,16 0 16,-16 0 0,0 0 0,12-2 0,-12 2 15,0 0 0,0 0 0,11-1 0,-11 1 0,0 0 16,0 0 0,0 0 0</inkml:trace>
  <inkml:trace contextRef="#ctx0" brushRef="#br0">27074 9646 0,'47'0'0,"-9"0"0,-4 0 15,-6-2 0,-3 0 0,-5 2 0,1 0 16,-3 0 0,-4-2 0,-3 2 0,1-2 16,-12 2 0,15-2 0,-5 2 0,-10 0 15,0 0 0,20 0 0,-20 0 0,0 0 16,12 0 0,-12 0 0,0 0 0,0 0 16,0 0 0,13 0 0,-13 0 0,0 0 15,0 0 0,0 0 0,0 0 0,14-2 16,-14 2 0,0 0 0,0 0 0,0 0 0,0 0 15,0 0 0,0 0 0,13 0 16,-13 0 0,0 0 0,0 0 0,0 0 0,0 0 16,0 0 0,0 0 0,0 0 0,9-4 15,-9 4 0,0 0 0,0 0 16,0 0 0,0 0 0,0 0 0,0 0 0,0 0 16,7-4 0,-7 4 0,0 0 0,0 0 15,0 0 0,0 0 0,0 0 0,0 0 16,0 0 0,0 0 0,0 0 0,0 0 15,0 0 0,0 0 0,10-2 0,-10 2 16,0 0 0,0 0 0,0 0 0,0 0 0,0 0 16,0 0 0,0 0 0,0 0 15,4-7 0,-4 7 0,0 0 0,0 0 0,0 0 16,0 0 0,0 0 0,0 0 0,0 0 16,0 0 0,5-4 0,-5 4 15,0 0 0,0 0 0,0 0 0,0 0 0,0 0 16,0 0 0,0 0 0,0 0 0,0 0 15,0 0 0,0 0 0,0 0 0,0 0 16,0 0 0,0 0 0,0 0 0,4-6 16,-4 6 0,0 0 0,0 0 0,0 0 0,0 0 15,0 0 0,0 0 0,0 0 0,0 0 16,0 0 0,0 0 0,0 0 0,0 0 16,0 0 0,0 0 0,0 0 0,0 0 15,0 0 0,0 0 0,0 0 0,0 0 16,0 0 0,0 0 0,0 0 15,0 0 0,0 0 0,0 0 0,0 0 16,0 0 0,0 0 0,0 0 0,0 0 16,0 0 0,0 0 0,0 0 0,0 0 15,0 0 0,0 0 0,0 0 0,0 0 16,4-4 0,-4 4 0,0 0 0,0 0 0,0 0 16,0 0 0,0 0 0,0 0 0,0 0 15,0 0 0,0 0 0,0 0 16,0 0 0,0 0 0,0 0 0,0 0 0,0 0 15,0 0 0,0 0 0,0 0 0,0 0 16,0 0 0,0 0 0,0 0 0,0 0 16,0 0 0,0 0 0,0 0 0</inkml:trace>
  <inkml:trace contextRef="#ctx0" brushRef="#br0">18653 12536 0,'0'0'0,"0"0"0,0 0 0,-6-7 0,6 7 15,0 0 0,0 0 0,0 0 16,-2-10 0,2 10 0,0 0 0,0 0 0,2-11 15,-2 11 0,0 0 0,0 0 0,0-8 16,0 8 0,0 0 0,0 0 0,0 0 16,0-8 0,0 8 0,0 0 0,0 0 15,0 0 0,0 0 0,0 0 0,0 0 16,15 16 0,-11-5 0,5 3 0,-2 1 16,2 1 0,2 0 0,-3-1 0,3 1 15,-2 3 0,3-3 0,-3 1 0,-1-1 16,1-1 0,-1 1 0,1-2 0,2-1 0,-4-4 15,0 4 0,-5-5 0,3-1 0,-1-1 16,-4-2 0,0-4 0,9 8 0,-9-8 16,2 7 0,-2-7 0,0 0 0,10 3 15,-10-3 0,0 0 0,0 0 0,0 0 16,0 0 0,18-14 0,-13 8 0,-1-2 0,1 0 16,4-7 0,-3 3 0,0 0 15,0 1 0,-1 5 0,1-2 0,1-8 16,1 3 0,-2 1 0,-1 4 0,-1-3 15,0 0 0,1 3 0,-3 1 0,3-1 0,0-1 16,-3-1 0,2 1 0,1 4 0,-3-4 16,0 3 0,3-3 0,-3 4 15,1-1 0,-3 6 0,7-11 0,-5 7 0,-2 4 16,0-6 0,0 6 0,0 0 0,4-11 16,-4 11 0,0 0 0,3-5 0,-3 5 15,0 0 0,0 0 0,0 0 0,0 0 16,0 0 0,0 0 0,0 0 0,0 0 15,0 0 0,0 0 0</inkml:trace>
  <inkml:trace contextRef="#ctx0" brushRef="#br0">19179 12634 0,'20'-3'0,"-20"3"0,0 0 16,0 0 0,0 0 0,0 0 0,0 0 0,6 9 15,-6-9 0,0 13 0,0-13 0,-6 16 16,4-6 0,2-10 0,-7 25 0,1-6 16,-1-3 0,0 2 0,-2 0 0,0-3 15,2 2 0,-5-1 0,3-1 0,1-5 16,-2 3 0,1-2 0,0-2 0,-1-1 15,4-3 0,-1 2 0,0-3 0,1 3 16,6-7 0,-17 8 0,11-6 0,6-2 0,-19 6 16,19-6 0,-15 1 0,15-1 15,-17 0 0,17 0 0,0 0 0,-13-7 16</inkml:trace>
  <inkml:trace contextRef="#ctx0" brushRef="#br0">19441 12551 0,'0'0'0,"0"0"0,8-3 0,-8 3 16,0 0 0,0 0 0,0 0 0,0 0 0,0 0 15,0 0 0,0 0 0,0 0 16,15 10 0,-13-2 0,3-2 0,-5 2 16,4 3 0,2-3 0,-4 2 0,5 4 0,-3 5 15,3-4 0,-1 1 0,2-2 16,-2 1 0,3-1 0,0-3 0,-1 3 0,-2-1 15,1-4 0,0-2 0,-3 3 0,1-4 16,2 0 0,-7-6 0,11 9 16,-11-9 0</inkml:trace>
  <inkml:trace contextRef="#ctx0" brushRef="#br0">19795 12564 0,'5'-13'0,"-5"13"0,2-8 0,-2 8 15,2-7 0,-2 7 0,0 0 0,4-9 16,-4 9 0,0 0 0,0 0 0,0 0 16,0 0 0,0 0 0,0 0 0,3-3 15,-3 3 0,0 0 0,0 0 0,0 0 16,0 0 0,-9 27 0,4-18 0,1 7 16,-6-1 0,4 0 0,-3 1 0,-10 13 15,8-11 0,0 3 0,1-7 0,-1 3 16,-1-1 0,1 1 0,2-4 0,-3 2 15,6 2 0,-3-3 0,2-2 0,1-2 0,-2 1 16,4-5 0</inkml:trace>
  <inkml:trace contextRef="#ctx0" brushRef="#br0">19789 12411 0,'-6'-9'0,"6"9"0,-2-6 15,2 6 0,0 0 0,0 0 0,0 0 16,0-7 0,0 7 0,0 0 0,0 0 16,0 0 0,0 0 0,0 0 0,0 0 15,0 0 0,0 0 0,14 17 0,-7-12 16,-1 2 0,9 6 0,0-4 0,-1 4 15,2-3 0,0 2 0,2-1 0,-4-1 16,-1-2 0,4 3 0,-4-2 0,4-2 16,-4 2 0,-4-3 0,0 2 0,-2-4 15,0 2 0,-7-6 0,11 8 0,-11-8 16,7 6 0,-4-4 0,-3-2 0,0 0 0,6 9 16,-6-9 0,0 0 0,5 6 0,-5-6 15,0 0 0,2 11 0,-2-11 0,-2 12 16,-3-4 0,-1 8 0,-4-1 0,1-1 15,-2 5 0,-10 5 0,3-1 0,-5-1 16,5 3 0,-2-7 0,-6 3 0,3 2 0,-4-2 16,-1-6 0,5 2 0,-3 2 0,1-8 15,4 3 0,-9 1 0,-2-2 0,0-4 16,-2 1 0</inkml:trace>
  <inkml:trace contextRef="#ctx0" brushRef="#br0">18554 12340 0,'3'-6'0,"-3"6"0,0 0 16,4-8 0,-4 8 0,0 0 0,3-5 0,-3 5 16,0 0 0,0 0 0,0 0 0,0 0 15,0 0 0,0 0 0,0 0 0,0 0 16,0 0 0,0 0 0,-12 27 0,1-12 16,-3-1 0,-2-2 0,-9 10 0,-3-5 15,1 2 0,5-4 0,-6 3 0,5-6 16,2 0 0,6-1 0,-4-2 0,6-2 0,-4 0 15,6-2 0,3 2 0,-2-3 0,3 0 16,7-4 0,-13 8 0,8-3 0,5-5 16,-12 7 0,12-7 0,-6 6 0,6-6 15,-5 9 0,5-9 0,-4 8 0,4-8 16,4 17 0,-1-7 0,3 4 0,3 3 16,1-1 0,10 8 0,3 4 0,4-4 15,3 3 0,0-4 0,2 3 0,6-3 16,2-1 0,0 0 0,1 2 0,3-8 15,-3 4 0,-1-1 0,7-4 0,-2 1 16,-4-10 0,2 4 0</inkml:trace>
  <inkml:trace contextRef="#ctx0" brushRef="#br0">20495 12595 0,'0'0'0,"7"-8"16,-7 8 0,0 0 0,7-7 0,-7 7 0,9-4 16,-9 4 0,14-1 0,-14 1 0,24-4 15,-10 4 0,-14 0 0,26-3 16,-11 6 0,4-3 0,-4 1 0,-1 2 0,-2 0 15,2 2 0,1 1 0,-3-2 0,-3 0 16</inkml:trace>
  <inkml:trace contextRef="#ctx0" brushRef="#br0">20577 12759 0,'19'3'16,"-6"1"0,-1-3 0,3 4 15,0-3 0,0 2 0,-2-2 0,-13-2 0</inkml:trace>
  <inkml:trace contextRef="#ctx0" brushRef="#br0">21364 12376 0,'0'0'0,"11"-7"16,-11 7 0,0 0 0,7-4 0,-7 4 15,0 0 0,0 0 0,10-6 0,-10 6 16,0 0 0,0 0 0,0 0 0,0 0 16,6-6 0,-6 6 0,0 0 0,0 0 15,0 0 0,0 0 0,0 0 0,0 0 16,0 0 0,7-5 0,-7 5 0,0 0 15,0 0 0,0 0 0,0 0 0,0 0 16,0 0 0,0 0 0,0 0 0,0 0 16,9-3 0,-9 3 0,0 0 0,0 0 0,0 0 15,0 0 0,0 0 0,0 0 16,0 0 0,0 0 0,0 0 0,0 0 0,0 0 16,0 0 0,0 0 0,0 0 0,0 0 15,0 0 0,0 0 0,0 0 0,0 0 16,0 0 0,7-7 0,-7 7 0,0 0 15,0 0 0,0 0 0,0 0 0,0 0 16,0 0 0,0 0 0,0 0 0,0 0 0,0 0 16,0 0 0,0 0 0,0 0 0,0 0 15,0 0 0,0 0 0,0 0 0,0 0 16,0 0 0,0 0 0,0 0 0,0 0 16,0 0 0,0 0 0,0 0 0,0 0 15,0 0 0,0 0 0,0 0 0,0 0 16,0 0 0,0 0 0,0 0 0,0 0 15,0 0 0,0 0 0,0 0 0,0 0 16,0 0 0,0 0 0,0 0 0,0 0 16,0 0 0,0 0 0,0 0 0,0 0 15,0 0 0</inkml:trace>
  <inkml:trace contextRef="#ctx0" brushRef="#br0">21348 12398 0,'0'0'0,"0"0"16,0 0 0,0 0 0,0 0 0,0 0 16,0 0 0,0-9 0,0 9 0,0 0 15,0 0 0,0 0 0,0 0 0,0 0 16,0 0 0,0 0 0,0 0 0,0 0 16,0 0 0,0 0 0,0 0 0,-2-6 15,2 6 0,0 0 0,0 0 0,0 0 16,0 0 0,0 0 0,0 0 0,0 0 15,0 0 0,0 0 0,0 0 0,0 0 16,0 0 0,0 0 0,0 0 0,0 0 0,0 0 16,0 0 0,0 0 0,0 0 0,0 0 15,0 0 0,0 0 0,0 0 0,0 0 16,0 0 0,0 0 0,0 0 0,0 0 16,0 0 0,0 0 0,0 0 0,0 0 15,0 0 0,0 0 0,0 0 0,0 0 16,0 0 0,0 0 0,0 0 0,0 0 15,0 0 0,0 0 0,0 0 0,0 0 0,0 0 16,0 0 0,0 0 0,0 0 0,0 0 16,0 0 0,0 0 0,0 0 0,0 0 15,0 0 0,0 0 0,0 0 0,0 0 16,0 0 0,0 0 0,0 0 0,0 0 16,0 0 0,0 0 0,0 0 0,0 0 15,0 0 0,0 0 0,0 0 0,0 0 16,0 0 0,0 0 0,0 0 0,0 0 15,0 0 0,0 0 0,0 0 0,0 0 16,0 0 0,0 0 0,0 0 0,0 0 16,0 0 0,0 0 0,0 0 0,0 0 15,0 0 0,0 0 0,0 0 0,0 0 16,0 0 0,0 0 0,0 0 0,0 0 0,0 0 16,0 0 0,0 0 0,0 0 0,0 0 15,0 0 0,0 0 0,0 0 0,0 0 16,0 0 0,0 0 0,0 0 0,0 0 15,0 0 0,0 0 0,0 0 0,0 0 16,0 0 0,0 0 0,0 0 0,0 0 16,0 0 0,0 0 0,0 0 0,0 0 0,0 0 15,0 0 0,0 0 0,0 0 16,0 0 0,2-7 0,-2 7 0,0 0 16,0 0 0,0 0 0,0 0 0,0 0 0,0 0 15,0 0 0,0 0 0,0 0 16,0 0 0,0 0 0,0 0 0,0 0 0,0 0 15,4-7 0,-4 7 0,0 0 16,0 0 0,0 0 0,0 0 0,0 0 0,0 0 16,0 0 0,5-6 0,-5 6 0,0 0 15,0 0 0,0 0 0,0 0 0,0 0 16,0 0 0,0 0 0,5-7 0,-5 7 0,0 0 16,0 0 0,0 0 0,0 0 15,0 0 0,0 0 0,0 0 0,0 0 0,0 0 16,0 0 0,2-6 0,-2 6 0,0 0 15,0 0 0,0 0 0,0 0 0,0 0 16,0 0 0,0 0 0,0 0 0,0 0 16,0 0 0,0 0 0,0 0 0,0 0 15,0 21 0,0-21 0,-2 14 0,2-3 16,-2-1 0,2 0 0,0 5 0,-6 3 16,4-2 0,0 3 0,0-3 0,0 3 15,2 0 0,-5-3 0,1 2 0,2-3 16,-1 2 0,-1 1 0,1-1 0,1-3 15,-3 2 0,1 1 0,2-4 0,-1-2 0,1 2 16,0-3 0,0-2 0,2 0 0,-2 2 16,-1-2 0,-2 0 0,5-8 15,0 17 0,-2-8 0,2-1 0,0-8 0,-3 16 16,3-7 0,-2-4 0,2-5 0,-4 13 16,4-13 0,0 9 0,0 0 0,0-9 15,0 12 0,0-12 0,-2 8 0,2-8 16,-3 9 0,3-9 0,0 11 0,0-11 0,0 0 15,0 10 0,0-10 0,0 0 0,0 9 16,0-9 0,0 0 0,-2 11 0,2-11 16,0 0 0,0 0 0,0 0 0,-2 10 15,2-10 0,0 0 0,0 0 0,0 0 16,0 0 0,0 0 0,0 7 0,0-7 16,0 0 0,0 0 0,0 0 0,0 0 15,0 0 0,0 0 0,0 10 0,0-10 16,0 0 0,0 0 0,0 0 0,0 0 15,0 0 0,2 6 0,-2-6 0,0 0 16,0 0 0,0 0 0,0 0 0,0 0 0,0 0 16,0 0 0,0 0 0,0 0 15,0 0 0,0 0 0,0 0 0,0 0 16,0 0 0,0 0 0,0 7 0,0-7 0,0 0 16,0 0 0,0 0 0,0 0 0,0 0 15,0 0 0,0 0 0,0 0 0,0 0 16,0 0 0,0 0 0,0 0 0,0 0 15,0 0 0,0 0 0,0 0 0,0 0 0,0 0 16,0 0 0,0 0 0,0 0 0,0 0 16,0 0 0,0 0 0,0 0 0,0 0 15,0 0 0,0 0 0,0 0 0,0 0 16,0 0 0,0 0 0,0 0 0,0 0 16,0 0 0,0 0 0,0 0 0,0 0 15,0 0 0,0 0 0,0 0 16,0 0 0,0 0 0,0 0 0,0 0 0,0 0 15,0 0 0,0 0 0,-2 8 0,2-8 16,0 0 0,0 0 0,0 0 0,0 0 16,0 0 0,0 0 0,0 0 0,0 0 0,0 0 15,0 0 0,0 0 0,0 0 16,0 0 0,0 0 0,0 0 0,0 0 16,0 0 0,0 0 0,0 0 0,0 0 0,0 0 15,0 0 0,0 0 0,0 0 0,0 0 16,0 0 0,0 0 0,0 0 0,0 0 15,0 0 0,0 0 0,0 0 0,0 0 16,0 0 0,0 0 0,0 0 0,0 0 0,0 0 16,0 0 0,0 0 0,0 0 0,0 0 15,0 0 0,0 0 0,0 0 0,0 0 16,0 0 0,0 0 0,0 0 0,0 0 16,0 0 0,0 0 0,0 0 0,0 0 15,0 0 0,0 0 0,0 0 0</inkml:trace>
  <inkml:trace contextRef="#ctx0" brushRef="#br0">21872 12639 0,'0'0'0,"0"0"0,0 0 15,0 0 0,0 0 0,-13-3 0,13 3 16,0 0 0,0 0 0,0 0 0,0 0 0,-12-2 16,12 2 0,0 0 0,0 0 0,0 0 15,-13 0 0,13 0 0,0 0 0,0 0 16,0 0 0,0 0 0,-11-3 0,11 3 15,0 0 0,0 0 0,0 0 0,0 0 16,0 0 0,0 0 0,0 0 0,0 0 0,-14 0 16,14 0 0,0 0 0,0 0 0,0 0 15,0 0 0,0 0 0,0 0 16,0 0 0,0 0 0,0 0 0,0 0 0,0 0 16,0 0 0,0 0 0,0 0 0,38 3 15,-38-3 0,30 2 0,-16-2 0,4 0 16,-4 0 0,4 3 0,2-6 0,-1 3 15,1 0 0,-4 0 0,2 0 0,3 0 16,-2 0 0,-2 0 0,2 0 0,-2-2 16,-2 4 0,3-4 0,-2 2 0,-2-3 15,-3 3 0,-11 0 0,21 0 0,-12 0 16,-9 0 0,17 0 0,-7-1 0,-10 1 16,13 0 0,-13 0 0,9 0 0,-9 0 0,12 0 15,-12 0 0,0 0 0,0 0 0,0 0 16,16 0 0,-16 0 0,0 0 0,0 0 15,10 0 0,-10 0 0,0 0 0,0 0 16,0 0 0,0 0 0,11 0 0,-11 0 16,0 0 0,0 0 0,0 0 0,0 0 0,0 0 15,0 0 0,8-2 0,-8 2 0,0 0 16,0 0 0,0 0 0,0 0 16,0 0 0,0 0 0,0 0 0,0 0 0,0 0 15,0 0 0,0 0 0,0 0 16,0 0 0,0 0 0,0 0 0,0 0 0,0 0 15</inkml:trace>
  <inkml:trace contextRef="#ctx0" brushRef="#br0">22851 12287 0,'0'0'16,"0"0"0,0 0 0,0 0 0,0 0 16,0 0 0,0 0 0,0 0 0,0 0 15,-13 4 0,13-4 0,-15 8 0,0 1 16,-1-4 0,-3 2 0,-3 1 0,3-4 15,-2 2 0,1 1 0,2-4 0,-2-1 0,4 3 16,-3-4 0,3 2 0,5-3 0,11 0 16,-20-3 0,13 2 0,7 1 0,-12-7 15,12 7 0,-9-8 0,7 4 0,2 4 16,0-10 0,0 10 0,0-13 0,6 8 16,-1-4 0,3 2 0,0 0 0,-1 1 15,9-3 0,0 1 0,0 0 0,0-1 16,0 4 0,0 0 0,-2 2 0,-3 1 0,0 2 15,-11 0 0,21 2 0,0 3 16,-6 2 0,4 1 0,-4 2 0,2 0 16,-4 5 0,3-3 0,4 13 0,-1-6 15,-8-2 0,1 0 0,-3 0 0,0 0 16,-2 0 0,0 0 0,-3 1 0,-2 3 0,1-2 16,-6-3 0,1 3 0,0-3 0,-7 2 15,-1-1 0,-3 0 0,-1-4 0,-2 2 16,-9 10 0,4-11 0,4-4 0,-2 1 15,1-3 0,2 0 0,3-4 0,-2 1 16,-2-1 0,5-3 0,1 2 0,11-3 0,-19-3 16,19 3 0,-13-1 0,13 1 0,-7-7 15,7 7 0,-5-6 0,5 6 16,0 0 0,0-11 0,0 11 0,10-8 0,-4 3 16,1 1 0,5-3 0,-6 3 0,12-2 15,1 0 0,-1 0 0,0 4 0,1-3 16,-2 5 0,2-2 0,0 0 0,-4 2 15,-2 0 0,-1 4 0,-1-2 0,6 1 16,-4-1 0,1 2 0,2 2 0,0 0 16,-5-2 0,0 2 0,1-3 0,-3 1 15,0 1 0,1-2 0,1 2 0,-11-5 16,19 7 0,-11-3 0,-3 0 0,4-4 16,-9 0 0,0 0 0</inkml:trace>
  <inkml:trace contextRef="#ctx0" brushRef="#br0">23590 12153 0,'0'0'15,"0"0"0,-21 27 0,12-13 0,-9 13 16,0-3 0,-1 3 0,4 0 0,-6 0 16,12-5 0,-3-1 0,5-2 0,3-1 15,-3 0 0,3 1 0,0-2 0,0-2 16,4 6 0,4-2 0,2-1 0,1 0 16,4-1 0,10 10 0,-3-3 0,9-3 15,0 0 0,-4-5 0,5 1 0,-3-5 16,-2 1 0,9 1 0,-5-6 0,-4-3 0,-5 4 15,2-7 0,1-2 0,13-3 0</inkml:trace>
  <inkml:trace contextRef="#ctx0" brushRef="#br0">9867 5020 0,'0'-6'0,"0"6"0,-2-12 15,2 12 0,-2-9 0,2 9 0,0 0 16,0-8 0,0 8 0,0 0 0,2-8 16,-2 8 0,0 0 0,0 0 0,0 0 15,0 0 0,0 0 0,0 0 0,0 0 16,0 0 0,19 16 0,-13-7 0,1-1 16,-2 6 0,6 1 0,-2 1 0,0 0 0,1 1 15,-1-1 0,-1 1 0,0-1 0,-1-3 16,1 0 0,-3-2 0,2 0 0,-2-3 15,-1-2 0,-1 0 0,3 0 0,-4 1 16,-2-7 0,9 4 0,-9-4 0,0 0 16,17 0 0,-17 0 0,15-8 0,-5 1 0,3-5 15,-1 0 0,1-3 0,4 1 16,3-11 0,-2 0 0,0 7 0,3-7 0,-7 7 16,-1 1 0,1 3 0,2 0 0,-5 1 15,6 3 0,-9-1 0,3 3 16,-1 3 0,1-2 0,-4 3 0,3 0 0,-10 4 15,20-2 0,-20 2 0</inkml:trace>
  <inkml:trace contextRef="#ctx0" brushRef="#br0">10552 5267 0,'0'0'0,"11"2"16,-11-2 0,25-4 0,-5-4 0,15-5 15,2-4 0,1-1 0,5 0 0,1-1 16,15-12 0,-9 5 0,-6 5 0,15-18 15,-9 16 0</inkml:trace>
  <inkml:trace contextRef="#ctx0" brushRef="#br0">23955 12435 0,'0'0'16,"0"0"0,0 0 0,0 0 0,0 0 15,0 0 0,0 0 0,0 0 0,0 0 16,0 0 0,0 0 0,0 0 0,0 0 16,0 0 0,0 0 0,0 0 0,0 0 15,0 0 0,0 0 0,-2-7 0,2 7 16,0 0 0,0 0 0,0 0 0,0 0 16,0 0 0,0 0 0,0 0 0,0 0 0,0 0 15,0 0 0,0 0 0,0 0 0,0 0 16,0 0 0,0 0 0,0 0 0,0 0 15,0 0 0,0 0 0,0 0 0,0 0 16,0 0 0,0 0 0,0 0 0,0 0 16,0 0 0,0 0 0,0 0 0,0 0 15,0 0 0,0 0 0,0 0 0,0 0 16,0 0 0,0 0 0,0 0 0,0 0 16,0 0 0,0 0 0,13-5 0,-13 5 15,0 0 0,0 0 0,0 0 0,0 0 16,0 0 0,0 0 0,0 0 0,0 0 0,0 0 15,0 0 0,0 0 0,0 0 0,0 0 16,0 0 0,0 0 0,0 0 0,0 0 16,0 0 0,0 0 0,9-5 0,-9 5 15,0 0 0,0 0 0,0 0 0,0 0 16,0 0 0,0 0 0,0 0 0,0 0 16,0 0 0,0 0 0,0 0 0,0 0 15,0 0 0,0 0 0,0 0 0,0 0 16,10-2 0,-10 2 0,0 0 0,0 0 15,0 0 0,0 0 0,0 0 0,0 0 16,0 0 0,0 0 0,0 0 0,0 0 0,6-4 16,-6 4 0,0 0 0,0 0 0,0 0 15,0 0 0,0 0 0,0 0 16,0 0 0,0 0 0,0 0 0,0 0 0,0 0 16,0 0 0,0 0 0,0 0 0,17 0 15,-17 0 0,0 0 0,0 0 0,0 0 16,0 0 0,0 0 0,0 0 0,0 0 15,0 0 0,0 0 0,0 0 0,11 4 16,-11-4 0,0 0 0,0 0 0,0 0 0,0 0 16,0 0 0,0 0 0,0 0 0,11 2 15,-11-2 0,0 0 0,0 0 0,0 0 16,0 0 0,0 0 0,0 0 0,0 0 16,0 0 0,0 0 0,0 0 0,0 0 15,10 2 0,-10-2 0,0 0 0,0 0 16,0 0 0,0 0 0,0 0 0,0 0 15,0 0 0,0 0 0,0 0 0,0 0 16,0 0 0,0 0 0,0 0 0,0 0 16,0 0 0,0 0 0,0 0 0,0 0 15,0 0 0,0 0 0,0 0 0,0 0 16,6 4 0,-6-4 0,0 0 0,0 0 16,0 0 0,0 0 0,0 0 0,0 0 15,0 0 0,0 0 0,0 0 0,0 0 0,0 0 16,0 0 0,0 0 0,0 0 0,0 0 15,0 0 0,0 0 0,0 0 0,0 0 16,0 0 0,0 0 0,0 0 0,0 0 16,0 0 0,0 0 0,0 0 0,0 0 15,0 0 0,0 0 0,0 0 0,0 0 16,0 0 0,0 0 0,0 0 0,0 0 16,0 0 0,0 0 0,0 0 0,0 0 0,0 0 15,0 0 0,7-10 0,-7 10 16,0 0 0,0 0 0,0 0 0,0 0 15,0 0 0,4-6 0,-4 6 0,0 0 0,0 0 16,0 0 0,2-8 0,-2 8 0,0 0 16,0 0 0,0 0 0,5-6 0,-5 6 15,0 0 0,2-6 0,-2 6 0,0 0 16,5-8 0,-5 8 0,3-8 0,-3 8 16,4-7 0,-4 7 0,4-9 0,-4 9 15,5-6 0,-5 6 0,7-7 0,-5 0 16,-2 7 0,5-8 0,-5 8 0,7-11 0,-3 6 15,1 1 0,-3-3 0,-2 7 0,4-12 16,-2 8 0,-2 4 0,8-8 0,-8 8 16,7-9 0,-5 6 0,-2 3 0,2-8 15,-2 8 0,4-5 0,-4 5 0,5-7 16,-5 7 0,0 0 0,6-8 0,-6 8 16,0 0 0,4-5 0,-4 5 0,0 0 15,2-8 0,-2 8 0,0 0 0,0 0 16,4-5 0,-4 5 0,0 0 0,0 0 15,0 0 0,0 0 0,0 0 0,0 0 16,0 0 0,0 0 0,0 0 0,0 0 0,0 0 16,-2 22 0,0-14 0,2 3 15,-2-3 0,-2 9 0,0-5 0,2 3 16,0 3 0,2-8 0,0-2 0,0 0 16,0-8 0,0 20 0,0-15 0,2 3 15,-2-1 0,0 1 0,2 0 0,0-2 16,-2-6 0,6 10 0,-6-6 0,0-4 15,0 0 0,4 13 0,1-9 0,-5-4 0,4 7 16,-4-7 0,4 6 0,-4-6 0,5 1 16,-5-1 0,0 0 0,12 5 15,-12-5 0,0 0 0,15-3 0,-15 3 0,0 0 16,17-3 0,-8-3 0,-1 3 0,0-1 16,1-2 0,0 2 0,-3-3 0,2 6 15,1-6 0,-3 1 0,3 4 0,-1-3 16,-2 2 0,-1-3 0,-5 6 0,9-6 15,-9 6 0,9-4 0,-9 4 0,5-4 16,-5 4 0,0 0 0,9-7 0,-9 7 16,0 0 0,2-4 0,-2 4 0,0 0 0,0 0 15,9-5 0,-9 5 0,0 0 16,0 0 0,0 0 0,0 0 0,0 0 16,0 0 0,0 0 0,10 11 0,-8-2 0,-2-1 15,-2 0 0,4 8 0,-4 0 0,-1 1 16,1 1 0,2-2 0,-3 1 0,1-1 15,2 0 0,-2-1 0,-1 2 0,1-2 16,0-1 0,2-1 0,-2-4 0,2 2 0,-3-3 16,3-8 0,0 17 0,-2-9 0,2 0 15,0-8 0,2 15 0,-2-15 0,0 9 16,0-9 0,0 7 0,0-7 0,3 8 16,-3-8 0,0 0 0,2 9 0,-2-9 15,0 0 0</inkml:trace>
  <inkml:trace contextRef="#ctx0" brushRef="#br0">24372 12122 0,'0'0'0,"0"0"16,0 0 0,0 0 0,0 0 0,0 0 0,0 0 15,-5-5 0,5 5 0,0 0 16,0 0 0,0 0 0,0 0 0,0 0 16,0 0 0,0 0 0,0 0 0,0 0 0,0 0 15,0 0 0,0 0 0,32 7 16,-13 4 0,-2-1 0,11 4 0,-5 0 0,-4 1 16,-2-2 0,11 7 0,-3 0 0,-2 1 15,2 2 0,-9-3 0,7 3 0,-8-4 16,0-1 0,-4-2 0,-3 3 0,0-1 15,1-1 0,-5 1 0,1 3 0,-1-4 16,-2 0 0,4 4 0,-6-2 0,2-3 0,-6 3 16,0 2 0,-2-6 0,-1 2 0,1 4 15,-4-7 0,-6 14 0,0-6 0,-6 2 16,7-6 0,-2-1 0,3-5 0,-2 3 16,0-3 0,0 0 0,0-1 0,0 1 15,0-1 0,3-1 0,3-3 0,-1-2 16,0 1 0,3-1 0,2-2 0,6-3 15,-11 6 0,11-6 0,-9 5 0,9-5 16,-8 2 0,8-2 0,0 0 0,-7 6 16,7-6 0,0 0 0,0 0 0,-8 4 15,8-4 0,0 0 0,0 0 0,0 0 16,0 0 0,0 0 0,0 0 0,0 0 16,0 0 0,0 0 0,0 0 0,0 0 0,0 0 15,0 0 0,0 0 0,0 0 0,0 0 16,0 0 0,0 0 0,0 0 0,0 0 15,0 0 0,0 0 0,0 0 0</inkml:trace>
  <inkml:trace contextRef="#ctx0" brushRef="#br0">25145 12516 0,'0'0'0,"0"0"16,0 0 0,0 0 0,0 0 0,3-8 15,-3 8 0,0 0 0,0 0 0,0 0 0,0 0 16,0 0 0,0 0 0,0 0 16,0 0 0,0 0 0,0 0 0,0 0 15,0 0 0,9-4 0,-9 4 0,13-1 16,-1 1 0,6 0 0,7-3 0,9 6 15,0-3 0,6 0 0,-6 0 0,0 0 0,2 0 16,-8 0 0,-5 0 0,-1 0 16,-1 0 0,-1 1 0,-2-1 0,3 0 15,-2 0 0,-6 0 0,0 0 0,-1-1 0,-12 1 16,16 0 0,-16 0 0,16 0 0,-16 0 16,11 0 0,-11 0 0,0 0 0,0 0 15,19 0 0,-19 0 0,0 0 0,0 0 16,9-3 0,-9 3 0,0 0 0,0 0 0,0 0 15,0 0 0,0 0 0,14-2 0,-14 2 16,0 0 0,0 0 0,0 0 0,0 0 16,0 0 0,0 0 0,0 0 0,0 0 15,0 0 0,13 0 0,-13 0 0,0 0 16,0 0 0,0 0 0,0 0 0,0 0 16,0 0 0,0 0 0,0 0 0,0 0 15,0 0 0,0 0 0,0 0 0,0 0 16,0 0 0</inkml:trace>
  <inkml:trace contextRef="#ctx0" brushRef="#br0">25291 12376 0,'0'0'0,"0"0"16,0 0 0,-2-9 0,2 9 0,0 0 16,0 0 0,0 0 0,0 0 0,0-11 15,0 11 0,0 0 0,0 0 0,0 0 16,0 0 0,0 0 0,0 0 0,0-9 16,0 9 0,0 0 0,0 0 0,0 0 15,0 0 0,0 0 0,0 0 0,2-11 16,-2 11 0,0 0 0,0 0 0,0 0 0,0 0 15,0 0 0,0 0 0,0 0 0,0 0 16,0 0 0,0 0 0,0 0 0,0 0 16,0 0 0,0 0 0,12 36 0,-10-16 15,0-1 0,-6-2 0,4 15 0,0-1 16,0-7 0,-2-1 0,2-6 0,0 4 16,0 0 0,-3-2 0,3 1 0,0-1 15,0-1 0,3 0 0,-3-1 0,0-2 0,0-3 16,0-4 0,0 3 0,2-6 15,-2-5 0,4 16 0,-4-7 0,3-3 16,-1 3 0,-2-9 0,0 10 0,0-10 0,2 8 16,-2-8 0,0 0 0,0 0 0,0 0 15</inkml:trace>
  <inkml:trace contextRef="#ctx0" brushRef="#br0">26272 12451 0,'0'-8'16,"0"8"0,0 0 0,2-7 0,-2 7 15,0 0 0,2-5 0,-2 5 0,2-7 16,-2 7 0,0 0 0,0-8 0,0 8 0,0-8 16,0 8 0,0-8 0,0 8 0,0-8 15,0 8 0,0-7 0,0 7 0,-4-9 16,4 4 0,0 5 0,2-11 0,-2 7 16,0 4 0,-2-11 0,0 2 15,2 3 0,0 6 0,-2-14 0,2 7 0,-3-1 16,1 2 0,2 6 0,0-14 0,0 5 15,2 3 0,-2 6 0,-2-14 0,2 7 16,0 7 0,0-13 0,0 5 0,0 8 16,0-9 0,0 9 0,0-11 0,0 11 15,0-6 0,0 6 0,0 0 0,0-8 16,0 8 0,0 0 0,0-9 0,0 9 16,0 0 0,0 0 0,0 0 0,0 0 0,0 0 15,0 0 0,0 0 0,0 0 0,0 0 16,0 0 0,5 38 0,-5-20 0,0 2 15,2 12 0,0-4 0,0 0 0,0-1 16,3 5 0,-2-5 0,1-9 0,-4-2 16,3 3 0,1 16 0,-2-18 0,3-3 15,-3 0 0,0-2 0,0-1 16,-2-3 0,2 1 0,1-2 0,2 1 0,-3-1 16,-2 1 0,5-2 0,-5 0 0,0-6 15,4 11 0,-4-11 0,2 12 0,1-8 16,-1 2 0,-2-6 0,4 7 0,-4-7 15,6 9 0,-2-2 0,-2 1 0,3 1 16,-3-1 0,0 10 0,0-4 0,-4 5 16</inkml:trace>
  <inkml:trace contextRef="#ctx0" brushRef="#br0">20683 13994 0,'0'0'0,"-6"-4"0,6 4 0,0 0 15,0 0 0,-4-6 0,4 6 0,0 0 16,-2-8 0,2 8 0,0 0 0,0 0 16,0-8 0,4 4 0,0 0 0,-4 4 15,26-11 0,-6 7 0,1-2 0,18 1 16,-1 4 0,1 1 0,0 1 0,0 2 0,-3-1 15,-4 6 0,0 1 0</inkml:trace>
  <inkml:trace contextRef="#ctx0" brushRef="#br0">20889 14180 0,'0'0'0,"-11"0"0,11 0 0,0 0 16,0 0 0,0 0 0,0 0 0,0 0 15,-9-7 0,9 7 0,0 0 0,0 0 16,0 0 0,39-9 0,-18 8 0,1-2 0,1 3 16,13 3 0,3-2 0,-4-1 0,3-1 15</inkml:trace>
  <inkml:trace contextRef="#ctx0" brushRef="#br0">21798 13993 0,'6'-7'0,"-6"7"0,5-6 0,-5 6 15,0 0 0,2-8 0,-2 8 16,0 0 0,4-4 0,-4 4 0,0 0 16,0 0 0,0 0 0,6-7 0,-6 7 0,0 0 15,0 0 0,0 0 0,0 0 0,0 0 16,0 0 0,0 0 0,2 36 0,-4-18 16,-2 11 0,2 2 0,0-1 0,2-5 15,-2-3 0,2-1 0,0-2 0,0-3 16,0 3 0,0-2 0,-2 0 0,2-2 15,0-5 0,0 4 0,0-3 0,0-5 16,2 2 0,0 1 0,0 1 0,-2-4 0,2 0 16,-2-6 0,8 15 0,-4-10 15,1-2 0,-5-3 0,13 1 0,8-1 0</inkml:trace>
  <inkml:trace contextRef="#ctx0" brushRef="#br0">22486 14220 0,'0'0'16,"0"0"0,0 0 0,0 0 0,0 0 0,0 0 16,16-5 0,-16 5 0,0 0 0,0 0 15,0 0 0,0 0 0,0 0 0,0 0 16,0 0 0,0 0 0,0 0 0,0 0 15,0 0 0,0 0 0,3-9 0,-3 9 16,0 0 0,0 0 0,0 0 0,0 0 16,0 0 0,15-4 0,4 4 0,4 0 15,13-4 0,5 2 0,3-2 0,-4 4 16,3 0 0,-1-2 0,-6 2 0,1 0 16,-3 0 0,-9 0 0,-2 2 0,-5-2 0,-4 0 15,-3 0 0,-11 0 0,21 0 0,-21 0 16,13 0 0,-13 0 0,0 0 0,14 0 15,-14 0 0,0 0 0,0 0 0,14 0 16,-14 0 0,0 0 0,0 0 0,0 0 16,0 0 0,0 0 0,13 0 0,-13 0 15,0 0 0,0 0 0,0 0 0,0 0 16,0 0 0,0 0 0,0 0 0,0 0 0,14 0 16,-14 0 0,0 0 0,0 0 0</inkml:trace>
  <inkml:trace contextRef="#ctx0" brushRef="#br0">23556 14155 0,'0'0'0,"0"0"0,0 0 15,21-3 0,-21 3 0,0 0 0,0 0 16,0 0 0,0 0 0,15 0 0,-15 0 16,11-5 0,-11 5 0,17-5 0,-9 3 15,-8 2 0,17-3 0,-6-2 0,-2 1 16,7-4 0,-3 4 0,4-5 0,-2-1 16,2 2 0,-4-2 0,1-3 0,-1 3 15,-1-1 0,-5 0 0,2-1 0,-5-3 16,1 5 0,-5-1 0,0 1 0,0 0 0,-7-4 15,0 1 0,-4 0 0,-3 3 0,-3 3 16,0-2 0,2 2 0,-2 4 0,-4 3 16,2-2 0,-2 2 0,0 4 0,5 0 15,2 1 0,-1 4 0,0-1 0,7 3 16,-1 5 0,0 3 0,4-1 0,2 13 16,6 0 0,4 0 0,2 1 0,0 1 15,5 0 0,-1-2 0,2-3 0,0 0 16,1-4 0,-2-3 0,-1-3 0,-5 1 0,-4-5 15,3-2 0,-3 5 0,-2-4 0,-2-3 16,-2 0 0,0-5 0,-5 4 0,1-3 16,-11 5 0,-1-3 0,0 2 0,-3-6 15,-13 4 0,9-4 0,5-1 0,-1-3 16,2 0 0,6 0 0,2-3 0,-3-1 16,3 3 0,4-6 0,-3 3 0,4-2 15,1 0 0,1-2 0,4-1 0,0-1 16,4-6 0,1 0 0,7-1 0,-4 1 15,6 1 0,0 1 0,-3-1 0,2 3 0,4 0 16,-4 0 0,8 3 0,-7-1 0,4-1 16,-4 6 0,-1 0 0,6 3 15,-4 2 0,4-2 0,-6 0 0,6 4 0,1 0 16</inkml:trace>
  <inkml:trace contextRef="#ctx0" brushRef="#br0">24363 14200 0,'16'0'0,"-16"0"16,0 0 0,0 0 0,0 0 0,11-4 15,-11 4 0,28 0 0,-7 0 0,1 0 16,14 2 0,1-2 0,0 0 0,-1 0 15,5-2 0,-2 2 0,-5 0 0,-2 0 16,-4 4 0,-8-2 0,0-2 0,-6 0 0,-14 0 16,23 0 0,-23 0 0,16 2 15,-16-2 0,0 0 0,0 0 0,16-2 0,-16 2 16,0 0 0,0 0 0,0 0 0,0 0 16,-14-17 0,14 17 0,-14-12 0,7 7 15,-4-8 0,-1 3 0,6 2 0,-3-3 16,5 2 0,-6-1 0,8 3 0,-7 0 15,4-1 0,1-2 0,2 1 0,-4 3 0,2-2 16,4 0 0,-5 1 0,1-1 0,4 8 16,-2-7 0,2 7 0,-5-9 15,5 9 0,0 0 0,-8-2 0,8 2 0,0 0 16,0 0 0,-17 18 0,13-7 0,-3 3 16,-1 5 0,2-1 0,1 0 0,-1 1 15,4 2 0,-3-2 0,0 1 0,5-2 16,0 3 0,5 9 0,-5-6 0,2-5 15,3-4 0,-3 4 0,2-3 0,1-2 16,4 1 0,1-3 0,-2-2 0,1-3 16,1-3 0,1-2 0</inkml:trace>
  <inkml:trace contextRef="#ctx0" brushRef="#br0">25236 13824 0,'0'0'0,"3"-8"16,-3 8 0,0 0 0,0 0 0,0 0 0,0 0 15,0 0 0,0 0 0,0 0 0,-3 38 16,1-18 0,0 13 0,-1-1 0,-1 5 16,0-4 0,1 3 0,3 2 0,-2-1 15,4 0 0,-2 4 0,3-2 0,-6 2 16,6 0 0,-6 0 0,1-2 0,-2-4 15,2-2 0</inkml:trace>
  <inkml:trace contextRef="#ctx0" brushRef="#br0">20919 15151 0,'0'0'16,"0"0"0,-15-7 0,15 7 0,0 0 16,0 0 0,27-11 0,-7 9 0,14-5 15,6 4 0,-4-1 0,2 4 0,1 1 16,-2 4 0,-3-1 0,-6 2 0,-8 0 16</inkml:trace>
  <inkml:trace contextRef="#ctx0" brushRef="#br0">21056 15445 0,'0'0'0,"-9"2"0,9-2 0,0 0 0,0 0 16,0 0 0,0 0 0,0 0 0,37-12 16,-5 8 0,4-2 0,3 2 0,1-2 15,2 1 0,1 2 0,1 3 0,1 0 16,-4-3 0,3-2 0,1 5 0</inkml:trace>
  <inkml:trace contextRef="#ctx0" brushRef="#br0">22103 15135 0,'0'0'0,"-4"-8"0,4 8 0,0 0 15,-8-9 0,8 9 0,0 0 16,0 0 0,0 0 0,0 0 0,0 0 0,0 0 16,17-7 0,-17 7 0,25 2 0,-7 2 15,0 2 0,0-1 0,3 4 0,-7 2 16,4-2 0,-4 4 0,-3-1 0,0 5 15,-1-3 0,-4 3 0,-3 1 0,-1-2 16,-7 3 0,1 0 0,-6-2 0,-8 8 0,2-4 16,3-4 0,-1-3 0,0 0 15,1-3 0,-1 1 0,1 0 0,3-6 0,3 1 16,3-2 0,4-5 0,-11 9 0,11-9 16,-8 6 0,8-6 0,0 0 0,0 0 15,0 0 0,-7 9 0,7-9 0,0 0 16,0 0 0,0 0 0,0 0 0,0 0 15,47-7 0,-28 5 0,0 0 0,2 2 16,-1 0 0,12-2 0,-5 2 0,-4 2 16,0 0 0,14 0 0,-10 1 0,-5-6 15,13 6 0</inkml:trace>
  <inkml:trace contextRef="#ctx0" brushRef="#br0">23104 15328 0,'0'-9'0,"0"9"0,0 0 16,2-9 0,-2 9 0,10-6 0,-3-1 16,1 3 0,11-5 0,1 4 0,1-2 0,13 2 15,2-2 0,0 1 0,4 2 16,-8 2 0,6 0 0,-4 4 0,-6-4 0,-3 2 15,9-4 0</inkml:trace>
  <inkml:trace contextRef="#ctx0" brushRef="#br0">23827 15248 0,'0'0'0,"9"-8"15,-9 8 0,7-4 0,-7 4 0,0 0 16,10-6 0,-10 6 0,11-5 0,-11 5 16,13-6 0,-3 4 0,-10 2 0,17-6 15,-8-1 0,8 2 0,-1-2 0,-3-1 16,3 1 0,-4 0 0,-1-1 0,3-3 16,-3 0 0,0 2 0,-1-4 0,-1 4 15,-5-2 0,1 1 0,-1-5 0,-1 2 0,-6 2 16,3 0 0,-2 2 0,-3-2 15,-1 5 0,-5-6 0,-3-1 0,-4 5 0,-1 0 16,-4 2 0,3 3 0,-17 3 0,11 4 16,0-1 0,3 3 0,2-2 15,1 8 0,4-2 0,1 2 0,-2 5 0,4-2 16,3 4 0,3-2 0,3 4 0,6 12 16,3-4 0,11-1 0,2 5 0,3-4 15,6-2 0,-6 2 0,3-3 0,1-1 16,-4-2 0,-5-4 0,-2-3 0,-1-2 15,-3-6 0,-6 2 0,1-3 0,-1 1 0,-4-8 16,0 10 0,0-10 0,-11 11 0,1-7 16,-9 2 0,-13 0 0,-2 0 0,-6-4 15,4-2 0,2-4 0,8 0 0,1 2 16,5-4 0,2 2 0,-3-3 0,5 1 16,2 0 0,3 0 0,2 2 0,9 4 15,-16-11 0,14 5 0,2 6 0,-3-12 16,3 12 0,5-12 0,-1 3 0,4 4 15,7-6 0,0 1 0,2 1 0,2 2 16,13-4 0,0 3 0,-7 0 0,7 1 16,-5 6 0,-2-4 0,-2 0 0,11-2 15</inkml:trace>
  <inkml:trace contextRef="#ctx0" brushRef="#br0">24648 15250 0,'0'0'16,"0"0"0,0 0 0,-28-17 0,28 17 15,0 0 0,0 0 0,-4-5 0,4 5 16,0 0 0,0 0 0,0 0 0,0 0 15,0 0 0,0 0 0,0 0 0,21-9 16,-6 7 0,6 2 0,4-2 0,9 0 16,5 2 0,-5-5 0,5 8 0,-7-3 0,-4 2 15,-4-2 0,11 4 0,-8 3 16,-9-6 0,-4 2 0</inkml:trace>
  <inkml:trace contextRef="#ctx0" brushRef="#br0">24630 15365 0,'0'0'0,"0"0"0,0 0 16,0 0 0,0 0 0,0 0 0,0 0 16,0 0 0,0 0 0,0 0 0,0 0 15,0 0 0,64-2 0,-44 2 16,19 0 0,-2 2 0,-1 3 0,2-1 0,4-2 15,-6 2 0,3-2 0,-1 0 0,4-2 16</inkml:trace>
  <inkml:trace contextRef="#ctx0" brushRef="#br0">25718 15297 0,'4'-4'0,"-4"4"16,0 0 0,10-6 0,-6 3 0,-4 3 0,28-8 15,-8 7 0,3-3 0,15 1 0,-2-3 16,4 4 0,3 1 0,3 1 15,-3-2 0,-2-1 0,5 1 0,-1 0 0,1 0 16</inkml:trace>
  <inkml:trace contextRef="#ctx0" brushRef="#br0">26712 14975 0,'0'0'0,"0"0"15,0 0 0,0 0 0,0 0 16,0 0 0,-46 25 0,15-5 0,-4 5 0,-4 3 16,-8 16 0,10-5 0,5-6 0,3-3 15,1 3 0,5 2 0,8 0 0,-2-2 16,6-1 0,1 2 0,4-4 0,8-5 16,2-4 0,-1-5 0,6 1 0,5-4 15,-2 0 0,3-2 0,4-3 0,-1-5 0,0 0 16,3-2 0,-3-2 0,0-5 15,-4 0 0,2-3 0,-3 0 0,-4-7 16,-4 3 0,2-2 0,-2 0 0,-10-10 16,1 18 0,-4-8 0,-3 3 0,0 2 15,-5 2 0,2 3 0,2-1 0,-1 1 16,13 5 0,-16-1 0,16 1 16,0 0 0,0 0 0,-20 6 0,20-6 0,0 0 15,0 0 0</inkml:trace>
  <inkml:trace contextRef="#ctx0" brushRef="#br0">27061 14857 0,'-2'-22'0,"-6"1"16,2 3 0,-5 4 0,-1-3 0,-10-4 16,-8-1 0,-34-10 0,22 16 15,0 6 0,-1 5 0,-8 1 0,-19 6 16,-4 1 0,6 10 0,-7 5 0,10 9 15,-7 1 0,1 8 0,-2 3 0,2 5 16,-1 2 0,3 4 0,0 5 0,8-2 16,1 5 0,9-3 0,2 3 0,11 1 15,-1-1 0,12 0 0,10-11 0,8-8 16,5 3 0,6 0 0,7-3 0,7 0 0,25 12 16,-7-12 0,23 2 0,3-6 0,6-6 15,6-2 0,9-8 0,6-5 0,4 0 16,68-3 0,-61-5 0,-27-10 0,2-7 15,-2-3 0,1-7 0,-3-1 0,-3-5 16,-16 3 0,5-16 0,2-3 0,-9-1 0,0-9 16,-10 0 0,-1 0 0,-14 5 0,-3-11 15,-5 8 0,-9 8 0,-1-1 16,-5 1 0,-7 4 0,-3-2 0,-3 0 0,-1 4 16,-4 3 0,2 4 0,-4 0 0,1 3 15,-2-1 0,-1 6 0,-3 0 0,6 1 16,2 6 0,0 2 0,2-2 0,-2 3 15,2-1 0,-2 4 0,2-2 0,1 3 16,5 1 0,-3 1 0,3 2 0,9 4 16,-18-6 0,9 4 0,9 2 0,-20-2 15,1 6 0,4 0 0,-6 1 0,0 2 16,-13 4 0,11 1 0,-7 2 0</inkml:trace>
  <inkml:trace contextRef="#ctx0" brushRef="#br0">25743 16171 0,'0'0'0,"0"0"0,0 0 0,0 0 16,0 0 0,0 0 0,0 0 0,55-21 0,-12 11 15,5-3 0,25-3 0,5 1 0,1 4 16,3-6 0,-9 5 0,1 3 0,-2 2 16,-1-1 0,-1 3 0,-17 1 0,-9 0 15,1 2 0,-4 2 0,-6 0 0,-7 0 16,-5 0 0,-4 2 0,-1 0 0,-4-2 16,-3 2 0,-11-2 0,19 6 0,-15-3 15,-4-3 0,7 9 0,-7-9 0,0 11 0,-9 1 16,2-3 0</inkml:trace>
  <inkml:trace contextRef="#ctx0" brushRef="#br0">25775 16300 0,'0'0'16,"-11"0"0,11 0 0,0 0 0,0 0 15,0 0 0,0 0 0,0 0 0,0 0 0,0 0 16,0 0 0,0 0 0,63 6 0,-22-1 16,10-5 0,19 0 0,3 0 0,-2-5 15,2 5 0,2 0 0,-18-2 0,21 1 16,-3-2 0,-5-2 0,4 4 0,-6-3 16,4-3 0,-19 6 0,-2-3 0,-6-2 15,3 4 0,-1-5 0,-3 3 0,-7-2 16,1 1 0,-12 4 0,-6-3 0,-2 0 15,-6 1 0,-3 2 0,-9 1 0,0 0 16,0 0 0,0 0 0,0 0 0,0 0 16,-53 8 0,12-3 0</inkml:trace>
  <inkml:trace contextRef="#ctx0" brushRef="#br0">25887 16507 0,'-12'5'0,"12"-5"15,0 0 0,0 0 0,0 0 0,0 0 16,0 0 0,53 2 0,-17-4 0,5 6 0,5-6 16,24 0 0,4 4 0,-4-4 0,-13 4 15,-9 2 0,27 0 0,-4 1 0,-16 0 16,-12-5 0,3 5 0,-1-1 0,-1-3 16,-3 2 0,-3 3 0,-4-4 0,0-1 15,-6-1 0,-7 3 0,0-3 16,-6 0 0,-1 0 0,-14 0 0,22 0 0,-22 0 15,17 2 0,-17-2 0,0 0 0,15 0 16,-15 0 0,0 0 0,0 0 0,17-2 16,-17 2 0,0 0 0,0 0 0,0 0 15,0 0 0,15-3 0,-15 3 0,0 0 16,0 0 0,0 0 0,0 0 0</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6476 4291 0,'0'0'0,"0"0"0,0 0 0,0 0 0,4 6 15,-4-6 0,0 0 0,0 0 0,0 0 16,0 0 0,0 0 0,0 0 0,0 0 0,0 0 0,0 0 16,0 0 0,0 0 0,0 0 0,0 0 15,0 0 0,0 0 0,0 0 0,0 0 16,0 0 0,0 0 0,0 0 0,0 0 16,0 0 0,0 0 0,0 0 0,0 0 15,0 0 0,0 0 0,0 0 0,0 0 16,0 0 0,0 0 0,17-14 0,-17 14 15,0 0 0,0 0 0,0 0 0,0 0 16,15 8 0,-15-8 0,12 10 0,-5-6 0,0 2 16,0 1 0,0-2 0,-1 2 0,1-1 15,-2 0 0,-1 0 0,4 1 0,-8-7 16,11 10 0,-7-6 0,-4-4 0,10 8 16,-10-8 0,6 6 0,-6-6 0,7 6 15,-7-6 0,0 0 0,7 6 0,-7-6 16,0 0 0,0 0 0,0 0 0,0 0 15,0 0 0,21-12 0,-15 6 0,1-1 16,-1 0 0,0-1 0,0-7 0,3 1 16,0-1 0,1-1 0,-3-1 0,1 1 15,2-1 0,-1 1 0,9-19 16,-9 16 0,7-9 0,-4 8 0,-1 0 16,-4 3 0,2-1 0,0 1 0,0 1 15,0-2 0,-1 6 0,0-2 0,-1-2 0,-3 3 16,4-1 0,-4 3 0,3 1 0,-5 2 15,3-3 0,-1 6 0,-4 5 0,4-15 16,2 9 0,-4 0 0,-2 6 0,5-11 16,-5 11 0,2-8 0,-2 8 0,4-8 15,-4 8 0,0 0 0,2-8 0,-2 8 16,0 0 0,0 0 0,3-9 0,-3 9 16,0 0 0,0 0 0,0 0 0,4-7 0,-4 7 15,0 0 0,0 0 0,0 0 0,0 0 16,0 0 0,4-9 0,-4 9 15,0 0 0,0 0 0,0 0 0,0 0 0,0 0 16,0 0 0,0-8 0,0 8 16,0 0 0,0 0 0,0 0 0,0 0 0,0 0 15,0 0 0,0 0 0,0 0 0,0 0 16,0 0 0,0 0 0,0 0 0</inkml:trace>
  <inkml:trace contextRef="#ctx0" brushRef="#br0">16506 3923 0,'0'0'0,"7"-4"16,-7 4 0,0 0 0,0 0 0,0 0 16,0 0 0,0 0 0,0 0 0,0 0 0,0 0 15,0 0 0,16 4 0,-16-4 0,7 6 16,0 0 0,-3 0 0,1 1 0,0-2 16,2 6 0,-3-5 0,3 3 0,5 3 15,-6 0 0,3-2 0,-2 1 0,0 3 16,0-4 0,0 1 15,-3-2 0,3 0 0,-3-1 0,1-1 0,2-2 0,-3 2 16,1-4 0,-3 2 0,-2-5 0,10 7 16,-10-7 0,2 8 0,-2-8 0,7 5 15,-7-5 0,9 3 0,-9-3 0,18-3 16,-7-1 0,8 0 0,1-6 0,9-2 16,3-5 0,-2 0 0,2 1 0,-2 0 15,1-1 0,-3-1 0,2-1 0,-3 1 16,-6 4 0,-1-1 0,-4 3 0,0 1 15,0-1 0,-3 0 0,-1 1 0,2-1 16,0 2 0,-5 2 0,-3 0 0,1 2 16,1 2 0,-4-3 0,0 3 0,-4 4 0,7-6 15,-7 6 0,9-7 0,-9 7 0,5-4 16,-5 4 0,0 0 0,7-5 0,-7 5 16,0 0 0,0 0 0,4-7 0,-4 7 15,0 0 0,0 0 0,7-5 0,-7 5 16,0 0 0,0 0 0,0 0 0,0 0 15,0 0 0,7-7 0,-7 7 0,0 0 16,0 0 0,0 0 0,0 0 0,0 0 0,0 0 16,0 0 0,0 0 0,0 0 0,7-6 15,-7 6 0,0 0 0,0 0 16,0 0 0,0 0 0,0 0 0</inkml:trace>
  <inkml:trace contextRef="#ctx0" brushRef="#br0">7860 9659 0,'0'0'0,"0"0"16,0 0 0,0 0 0,0 0 0,0 0 16,0 0 0,-17 0 0,17 0 0,0 0 15,0 0 0,0 0 0,0 0 0,0 0 16,0 0 0,0 0 0,0 0 0,-14 1 16,14-1 0,0 0 0,0 0 0,0 0 15,0 0 0,0 0 0,0 0 0,0 0 16,0 0 0,0 0 0,0 0 0,0 0 0,0 0 15,0 0 0,0 0 0,0 0 0,48-14 16,-28 8 0,19-2 0,0 2 16,4-5 0,1 0 0,-1 2 0,3-2 0,1-1 15,-1 0 0,-1 1 0,-1 1 0,-3-1 16,-5 4 0,3-1 0,-2-1 0,-5 2 16,-8-2 0,-1 2 0,-2 3 0,-1 0 15,-1 0 0,-1 0 0,-2 3 0,2-3 16,-4 3 0,-2-2 0,-12 3 0,17-3 15,-17 3 0,0 0 0,23-2 0,-23 2 16,0 0 0,16-3 0,-16 3 0,0 0 0,0 0 16,16-1 0,-16 1 0,0 0 0,0 0 15,0 0 0,0 0 0,0 0 16,0 0 0,19-2 0,-19 2 0,0 0 0,0 0 16,0 0 0,0 0 0,0 0 0,11-4 15,-11 4 0,0 0 0,15-12 0</inkml:trace>
  <inkml:trace contextRef="#ctx0" brushRef="#br0">16859 5796 0,'0'0'0,"0"0"0,0 0 0,0 0 16,0 0 0,0 0 0,0 0 0,0 0 0,0 0 15,0 0 0,0 0 0,26-5 16,-26 5 0,0 0 0,0 0 0,0 0 0,0 0 16</inkml:trace>
  <inkml:trace contextRef="#ctx0" brushRef="#br0">6417 5665 0,'0'0'0,"-3"-9"16,3 9 0,0 0 0,-2-13 0,2 13 0,0 0 15,-2-8 0,2 8 0,0 0 0,-2-9 16,2 9 0,0 0 0,-2-8 0,2 8 15,0 0 0,0 0 0,-3-10 0,3 10 16,0 0 0,0 0 0,0 0 0,0-11 16,0 11 0,0 0 0,0 0 0,0 0 15,0-9 0,0 9 0,0 0 0,0 0 16,0 0 0,7-7 0,-7 7 0,0 0 0,0 0 16,0 0 0,25 12 0,-25-12 15,14 11 0,-5-5 0,5 5 0,-6-2 16,7 2 0,-6-1 0,3 0 0,-4-2 0,-1-1 15,0 1 0,0-2 0,-2 0 0,-5-6 16,11 11 0,-7-7 0,-4-4 16,7 8 0,-7-8 0,7 4 0,-7-4 0,0 0 15,0 0 0,0 0 0,0 0 0,25-8 16,-18 1 0,0-5 0,4-3 0,-1-1 16,7-10 0,0-3 0,-2-2 0,4 5 15,-4-5 0,2 2 0,-2 0 0,2 0 16,-2 3 0,2 1 0,-4 3 0,-1 5 15,-6 1 0,6 1 0,-5 4 0,2-1 16,-5 3 0,1 1 0,-1 3 0,-4 5 0,7-15 16,-7 15 0,5-7 0,-5 7 0,7-9 15,-7 9 0,0 0 0,4-6 0,-4 6 16,0 0 0,0 0 0,0 0 0,0 0 16,0 0 0,0 0 0,11 25 0,-9-13 15</inkml:trace>
  <inkml:trace contextRef="#ctx0" brushRef="#br0">6850 5641 0,'5'10'0,"-5"-10"0,5 13 15,-3-8 0,-2 4 0,0-9 0,7 12 16,-7-12 0,4 13 0,-4-13 0,4 10 16,-4-10 0,5 6 0,-5-6 0,0 0 15,7 10 0,-7-10 0,0 0 0,0 0 0,18 0 16,-18 0 0,0 0 0,34-18 0,-20 5 16,14-7 0,-6-4 0,1-2 15,2-5 0,1 1 0,-1-1 0,2-2 0,0 3 16,-4 1 0,-2 2 0,0-2 0,-6 4 15,1 4 0,-4 4 0,-1 0 0,-2 7 16,0-1 0,-2 3 0,-7 8 0,11-14 16,-6 10 0,-5 4 0,9-9 15,-9 9 0,0 0 0,0 0 0,0 0 0,0 0 16</inkml:trace>
  <inkml:trace contextRef="#ctx0" brushRef="#br0">6492 6235 0,'5'-14'0,"-5"14"16,0 0 0,0 0 0,0 0 0,0 0 15,11-7 0,-11 7 0,0 0 0,0 0 16,0 0 0,10-8 0,-10 8 0,0 0 16,0 0 0,15-8 0,-3 4 0,1-3 15,3 1 0</inkml:trace>
  <inkml:trace contextRef="#ctx0" brushRef="#br0">16960 5499 0,'0'0'0,"0"0"0,0 0 0,0 0 0,0 0 15,0 0 0,0 0 0,23 11 16,-16-6 0,-2 0 0,1-1 0,1 2 15,-3 0 0,4 0 0,-2-2 0,1 4 0,-2-3 16,-1 1 0,4 3 0,-4-6 0,3 3 16,-3-1 0,-4-5 0,7 8 0,-7-8 15,7 4 0,-7-4 0,7 5 0,-7-5 16,0 0 0,6 5 0,-6-5 0,0 0 16,11 0 0,-11 0 0,0 0 0,24-9 15,-8 1 0,4 1 0,-6-5 0,16-9 16,-5 1 0,-5 5 0,-1-2 0,30-22 15,-26 19 0,-2 5 0,-6 1 16,2 1 0,-2 1 0,2 0 0,-4-2 16,4 1 0,-4 2 0,1 0 0,-3 2 0,3-3 15,-5 1 0,0 7 0,0-4 0,-4 4 16,-5 4 0,11-10 0,-11 10 0,9-6 16,-7 4 0,-2 2 0,0 0 0,0 0 15,10-9 0,-10 9 0,0 0 0,0 0 16,9-5 0,-9 5 0,0 0 0,4-5 15,-4 5 0,0 0 0,0 0 0,0 0 16,0 0 0</inkml:trace>
  <inkml:trace contextRef="#ctx0" brushRef="#br0">17273 6409 0,'0'0'15,"0"0"0,0 0 0,0 0 0,0 0 16,0 0 0,0 0 0,0 0 0,0 0 15</inkml:trace>
  <inkml:trace contextRef="#ctx0" brushRef="#br0">17519 6237 0,'0'0'15,"0"0"0,0 0 0,0 0 0,0 0 0,0 0 16,-9-8 0,9 8 0,0 0 0,0 0 16,0 0 0,0 0 0,0 0 0,0 0 15,-7-6 0,7 6 0,0 0 0,0 0 16,0 0 0,0 0 0</inkml:trace>
  <inkml:trace contextRef="#ctx0" brushRef="#br0">11007 9484 0,'0'0'0,"0"0"16,0 0 0,0 0 0,-2-8 0,2 8 15,0 0 0,0 0 0,0 0 0,0 0 16,0 0 0,0 0 0,0 0 0,0 0 16,0 0 0,0 0 0,0 0 0,0 0 15,0 0 0,0 0 0,14-5 0,-14 5 0,18 0 16,1 0 0,-1 0 0,4-2 0,13 2 15,2-2 0,-1 0 0,3 1 0,-1-3 16,2 4 0,0 0 0,1-1 0,3-3 16,-3 2 0,0-3 0,2 0 0,3 0 15,-3 2 0,-2-3 0,4 1 0,-3-3 16,3 0 0,-3 0 0,-1 1 0,-3 1 16,3-2 0,-2 4 0,-2-2 0,-1 2 15,-2 0 0,0-3 0,0 5 0,-6 0 16,-3 1 0,-4 1 0,2-4 0,-1 4 15,-1 0 0,0 4 0,-1-3 0,0-1 0,4 2 16,-5-2 0,2 2 0,-4-2 16,0 2 0,4-2 0,-8 0 0,2 0 15,-15 0 0,20 0 0,-20 0 0,20 0 0,-11 2 16,-9-2 0,0 0 0,23-2 0,-23 2 16,0 0 0,17 0 0,-17 0 0,0 0 15,0 0 0,0 0 0,15 0 0,-15 0 16,0 0 0,0 0 0,0 0 0,0 0 15,17-2 0,-17 2 0,0 0 0,0 0 0,0 0 16,0 0 0,0 0 0,0 0 16,0 0 0,0 0 0,0 0 0,0 0 0,15 0 15,-15 0 0,0 0 0,0 0 0,0 0 16,0 0 0,0 0 0,0 0 0,0 0 16,0 0 0,0 0 0,0 0 0,0 0 15,0 0 0,0 0 0,17 0 16,-17 0 0,0 0 0,0 0 0,0 0 0</inkml:trace>
  <inkml:trace contextRef="#ctx0" brushRef="#br0">8743 4457 0,'0'0'0,"0"0"0,0 0 0,0 0 16,0 0 0,0 0 0,0 0 0,0 0 16,0 0 0,0 0 0,0 0 0,0 0 15,0 0 0,0 0 0,0 0 0,0 0 16,11-26 0,-4 9 0,1-2 0,0-11 0,9-1 15,-2-2 0,2-2 0,0-2 0,4 2 16,5-4 0,12-14 0,-2-1 0,5 2 16,5 1 0,-3 4 0,10-3 0,2-1 15,2 4 0,-1 0 0,1 2 16,7-3 0,-2 3 0,-1 0 0,-1-1 0,1 3 16,3-1 0,-5-1 0,5-1 0,-2 1 15,5-2 0,3-3 0,53-32 0,-38 30 16,-15 9 0,5 1 0,65-36 0,-45 26 15,-18 12 0,65-27 0,-44 19 0,-18 14 16,61-28 0,-44 25 0,-25 4 0,9 4 0,2-1 16,61-27 0,-39 27 0,-23 7 0,3-1 15,68-13 0,-55 10 0,-16 9 0,6-3 16,67-7 0,-54 9 0,-19 5 0,2-1 16,10 3 0,59-7 0,-48 6 0,-23 6 15,2-2 0,7 8 0,71-4 0,-52 2 16,-21 1 0,66 2 0,-53 0 0,-17-2 15,2 0 0,70 2 0,-50 0 0,-25 0 0,5 2 16,73-2 0,-54 2 0,-17-2 16,-2 5 0,70 8 0,-52-9 0,-25-2 0,7 5 15,-10 0 0,1 4 0,-1-5 16,-8 5 0,0-2 0,-20 2 0,-5-3 16,29 6 0,-23-1 0,-9-1 0,3 5 0,-4-1 15,1 2 0,1 1 0,-4 4 0,1 1 16,-1 3 0,0 0 0,14 16 0,-2-2 15,3 0 0,3-1 0,3 0 0,3-3 16,5 3 0,1-6 0,3-3 0,-3-1 16,1-3 0,-20-4 0,-8-2 0,5-5 0,-3 0 15,-1 3 0,-6-5 0,3 5 16,-7-5 0,0 5 0,-3-3 0,-8-3 0,0-1 16,-3-2 0,-2 2 0,-1 1 0,0 2 15,0-1 0,6 8 0,-1 5 0,-6-8 16,2 1 0,4 5 0,1-3 0,1 3 15,-1 1 0,0-4 0,4 2 0,3 1 16,-4-2 0,4-3 0,-8-4 0,-2-1 16,-1-2 0,-1 0 0,-1-1 0,4 1 15,-6 1 0,4-3 0,-2 1 0,-1 0 16,0-1 0,-3 2 0,5-1 0,-3 3 16,4 0 0,-6-1 0,3 1 0,2 1 15,-2-1 0,-1-1 0,-2 1 0,3-2 0,0 2 16,0-1 0,-1 1 0,-1-1 0,1-1 15,-2-1 0,-1-2 0,-1 1 0,0-3 16,3 6 0,-6-4 0,1 1 0,2-1 16,3 3 0,-1 0 0,-2-1 0,1 1 15,1 1 0,-5-3 0,2 3 0,3-2 16,-7-1 0,7 3 0,-1-3 0,-1-1 16,-2-2 0,-7-8 0,12 18 0,-8-10 0,-4-8 15,11 15 0,-4-6 0,-7-9 0,12 14 16,-12-14 0,9 13 0,-9-13 0,11 13 15,-11-13 0,9 11 0,-9-11 0,9 10 16,-9-10 0,0 0 0,7 10 0,-7-10 16,0 0 0,0 0 0,10 11 0,-10-11 15,0 0 0,0 0 0,0 0 0,9 9 16,-9-9 0,0 0 0,0 0 0,0 0 16,0 0 0,0 0 0,6 9 0,-6-9 15,0 0 0,0 0 0,0 0 0,0 0 16,0 0 0,0 0 0,0 0 0,0 0 0,0 0 15,0 0 0,0 0 0,0 0 0,0 0 16,0 0 0,-36 4 0,36-4 0,-36-2 16,36 2 0,-40-2 0,20 2 0,20 0 15,-42-5 0,23 4 0,19 1 0,-37-3 16,16 3 0,3-4 0,18 4 0,-39-1 16,26-2 0,13 3 0,-23-1 0,23 1 15,0 0 0,-23-3 0,23 3 0,0 0 0,0 0 16,-21-4 0,21 4 0,0 0 0,0 0 15,0 0 0,0 0 0,-15-6 16,15 6 0,0 0 0,0 0 0,0 0 0,0 0 16,0 0 0,0 0 0,0 0 0,0 0 15,0 0 0,0 0 0,0 0 0,0 0 16,0 0 0,0 0 0,0 0 0,66-8 16,-41 8 0,7 1 0,2 2 0,-7-1 15,-1-2 0,-26 0 0,43 2 0,-23 0 16,0-2 0,-20 0 0,44 2 0,-26 0 15,-18-2 0,30 3 0,-30-3 0,20 0 0,-20 0 16,0 0 0,26 4 0,-26-4 0,0 0 16,23 0 0,-23 0 0,0 0 0,0 0 15,20 1 0,-20-1 0,0 0 0,0 0 16,0 0 0,20 3 0,-20-3 0,0 0 16,0 0 0,0 0 0,0 0 0,0 0 15,0 0 0,0 0 0,0 0 0,0 0 16,0 0 0,28-4 0,-28 4 0,0 0 0,0 0 15,0 0 0,9-13 0,-9 13 0,0 0 16,2-12 0,-2 12 0,0 0 16,2-13 0,-2 13 0,0 0 0,5-20 0,-5 20 15,0-10 0,0 10 0,3-14 16,-3 14 0,0-15 0,0 15 0,2-14 0,-2 14 16,0-15 0,0 15 0,2-17 0,-2 17 15,0-12 0,0 12 0,0 0 0,0-20 16,0 20 0,2-13 0,-2 13 0,0 0 15,0-18 0,0 18 0,0 0 0,0-14 16,0 14 0,0 0 0,0 0 0,0-15 0,0 15 16,0 0 0,0 0 0,0 0 0,0 0 15,-4-15 0,4 15 0,0 0 0</inkml:trace>
  <inkml:trace contextRef="#ctx0" brushRef="#br0">17791 9447 0,'0'0'0,"-23"-4"16,23 4 0,0 0 0,0 0 0,0 0 16,-11-5 0,11 5 0,0 0 0,0 0 15,0 0 0,0 0 0,0 0 0,0 0 16,0 0 0,0 0 0,0 0 0,0 0 15,0 0 0,0 0 0,31-12 0,-11 8 16,1-2 0,15 2 0,3-3 0,-2-1 16,4 4 0,0-2 0,-3 0 0,2 0 0,-4 2 15,3 0 0,-5-1 0,0 4 16,-5-4 0,-5 3 0,-1 0 0,-4 2 16,2-2 0,2 1 0,-2-3 0,-1 0 0,1 4 15,-6-3 0,2 1 0,-4-1 0,-1 2 16,-1-2 0,-11 3 0,17-3 0,-17 3 15,13 0 0,-13 0 0,9-3 0,-9 3 16,0 0 0,0 0 0</inkml:trace>
  <inkml:trace contextRef="#ctx0" brushRef="#br0">18091 9558 0,'25'-2'0,"-4"-1"0,0 1 0,-3 0 0,2 2 16,-2 0 0,3-1 0,-5 1 0,4-3 15,-1 3 0,-6 0 0,1 3 0,-14-3 16,22-3 0,-12 6 0,-10-3 0,18 0 16,-18 0 0,16 0 0,-16 0 0,11 0 15,-11 0 0,0 0 0,0 0 0,19-3 16,-19 3 0,0 0 0,0 0 0,11 3 16,-11-3 0,0 0 0,0 0 0,0 0 15,0 0 0,0 0 0,14-3 0,-14 3 16,0 0 0,0 0 0,0 0 0,0 0 0,0 0 0,0 0 15,0 0 0,14 0 0,-14 0 0,0 0 16,0 0 0,0 0 0,0 0 0,0 0 16,0 0 0,0 0 0,0 0 0,0 0 15,0 0 0,0 0 0,14 3 0,-14-3 16,0 0 0,0 0 0,0 0 0,0 0 16,0 0 0,0 0 0,0 0 0,0 0 0,0 0 15,0 0 0,0 0 0,0 0 0,0 0 16,0 0 0,0 0 0,0 0 15,0 0 0,0 0 0,0 0 0,0 0 0,0 0 16,0 0 0,0 0 0,0 0 0,0 0 16,0 0 0,0 0 0,0 0 0,0 0 15,0 0 0,0 0 0,0 0 0,13-3 16,-13 3 0,0 0 0,0 0 0,0 0 16,0 0 0,0 0 0,0 0 0,0 0 15,0 0 0,0 0 0,0 0 0,0 0 16,0 0 0,0 0 0,0 0 0,0 0 0</inkml:trace>
  <inkml:trace contextRef="#ctx0" brushRef="#br0">24910 3171 0,'0'0'0,"0"0"0,0 0 0,0 0 0,-25-8 15,25 8 0,0 0 0,0 0 0,0 0 16,0 0 0,0 0 0,0 0 0,0 0 16,0 0 0,-4-7 0,4 7 0,0 0 15,0 0 0,0 0 0,0 0 0,0 0 16,0 0 0,0 0 0,0 0 0,0 0 16,0 0 0,0 0 0,0 0 0,0 0 15,0 0 0,0 0 0,0 0 0,-11 19 0,5-3 16,4 3 0,-2-1 0,1 13 0,-3 0 15,4 0 0,-3-1 0,0-1 16,0-4 0,1 6 0,2-5 0,0 3 0,-3-4 16,3-3 0,0-3 0,2-2 0,-2 1 15,-1 0 0,1-1 0,-1-1 0,1-1 16,2-3 0,-2-1 0,2-3 0,0 0 16,0-8 0,-5 14 0,5-14 0,0 10 15,0-10 0,0 8 0,0-8 0,0 0 16,-2 11 0,2-11 0,0 0 0,0 0 15,0 9 0,0-9 0,0 0 0,0 0 0,0 0 16,0 0 0,0 0 0,0 0 0,0 0 16,0 0 0,0 0 0,0 0 0,0 0 15,0 0 0,0-31 0,0 20 0,2 1 16,-2-6 0,0-1 0,2 1 0,1-1 16,-1 0 0,0-1 0,1 2 0,2-3 15,-3 3 0,0-1 0,2 1 0,-1-3 16,-1 3 0,0 0 0,0 1 0,3-1 0,-3-1 15,1 1 0,-1-1 0,0 5 16,1-2 0,1-2 0,-2 1 0,0 3 16,-2-4 0,3 3 0,1 0 0,-2 1 0,1 4 15,-3-2 0,3 2 0,-1-3 16,0 2 0,-2 9 0,5-15 0,-3 8 0,0-1 16,-2-1 0,0 9 0,2-12 0,0 4 15,-2 8 0,3-12 0,-1 10 0,-2 2 16,2-10 0,-2 10 0,2-9 0,-2 9 0,2-3 15,-2 3 0,0 0 0,0 0 0,6-11 16,-6 11 0,0 0 0,2-6 0,-2 6 0,0 0 16,0 0 0,0 0 0,0 0 15,0 0 0,4-11 0,-4 11 0,0 0 0,0 0 16,0 0 0,0 0 0,0 0 0,0 0 16,0 0 0,0 0 0,14 19 0,-10-10 15,2-4 0,-2 4 0,-2 1 0,7 6 16,-5-1 0,3 1 0,1 3 0,-4-3 15,0 2 0,1 1 0,1 0 0,2-1 16,-3 1 0,-3-1 0,4 3 0,-1-5 16,-1 3 0,1-2 0,-2 0 0,3 2 15,-3 0 0,3-3 0,-1 0 0,-1 1 0,0-3 16,0 0 0,-2-3 0,2-1 16,-2 1 0,1-3 0,-1 2 0,-2-10 0,4 17 15,-1-9 0,1 0 0,-4-8 0,5 14 16,-5-14 0,5 13 0,-5-13 15,2 10 0,0-7 0,-2-3 0,0 0 0,2 11 16,-2-11 0,5 9 0,-5-9 0,0 0 16,2 5 0,-2-5 0,0 0 0,0 0 15,0 0 0,0 0 0,0 0 0,4 11 16,-4-11 0,0 0 0,0 0 0,0 0 0,0 0 16</inkml:trace>
  <inkml:trace contextRef="#ctx0" brushRef="#br0">24896 3481 0,'0'0'0,"0"0"0,-9-4 15,9 4 0,0 0 0,0 0 0,0 0 16,0 0 0,0 0 0,-17-3 0,17 3 16,0 0 0,0 0 0,0 0 0,0 0 15,0 0 0,-17-1 0,17 1 0,0 0 16,0 0 0,0 0 0,0 0 0,0 0 16,0 0 0,0 0 0,0 0 0,0 0 15,0 0 0,0 0 0,0 0 0,0 0 0,0 0 16,0 0 0,0 0 0,0 0 0,0 0 15,0 0 0,0 0 0,37-12 0,-37 12 16,23-2 0,-23 2 0,27-2 0,-11-3 16,-4 3 0,-12 2 0,22-4 0,-22 4 15,18 0 0,-18 0 0,17-2 0,-17 2 16,17-4 0</inkml:trace>
  <inkml:trace contextRef="#ctx0" brushRef="#br0">24324 3247 0,'0'0'16,"5"-11"0,-5 11 0,6-5 0,-6 5 15,0 0 0,5-11 0,-5 11 0,7-9 16,-7 9 0,5-10 0,1 5 0,-1-2 15,-1 1 0,-4 6 0,10-12 0,-3 4 16,-3 4 0,-4 4 0,9-11 0,-5 3 16,-4 8 0,8-8 0,-8 8 0,7-4 15,-7 4 0,0 0 0,4-9 0,-4 9 0,0 0 16,0 0 0,0 0 0,0 0 0,0 0 16,0 0 0,0 0 0,0 0 0,-14 40 15,-8-14 0,1 0 0,-7 3 0,-1-2 16,3 1 0,-3-2 0,2-1 0,0-1 15,2-1 0,-1-3 0,5-2 0,6-5 16,-1 0 0,0-1 0,0 0 0,2-2 16,0 1 0,5-3 0,3-2 0,-3 1 15,9-7 0,-14 10 0,14-10 0,-9 8 0,9-8 16,-9 5 0,9-5 0,-8 7 0,8-7 16,0 0 0,-6 8 0,6-8 0,0 0 15,-7 9 0,7-9 0,0 0 0,0 0 16,-4 10 0,4-10 0,0 0 0,0 0 15,4 12 0,-4-12 0,11 14 0,6-3 16,-2-3 0,6 0 0,13 9 0,0-3 16,2-2 0,2 1 0,2-1 0,-3-2 0,-1-1 15,4-1 0,-4 2 0,-4-3 0,2 2 16,-9-2 0,-3-1 0,-3 0 0,-6-4 16,1 2 0,-3-3 0,-11-1 0,21 7 15,-14-3 0,-7-4 0,16 6 0,-16-6 16,11 4 0,-4 0 0,-7-4 0,12 8 15,-8-3 0,-4-5 0,0 0 0</inkml:trace>
  <inkml:trace contextRef="#ctx0" brushRef="#br0">25699 3287 0,'0'0'16,"0"0"0,0 0 0,0 0 0,0 0 0,0 0 16,0 0 0,0 0 0,0 0 0,14 21 15,-14-12 0,0-9 0,0 18 0,-2-4 16,0 3 0,-3-1 0,0 3 0,-4-3 16,2 1 0,-1-1 0,-2 1 0,-1 1 15,0-4 0,-1 3 0,-4-3 0,4 1 16,-1-1 0,2-1 0,-1-1 0,-1 0 15,3-3 0,1-1 0,2-3 0,7-5 16,-11 5 0,11-5 0</inkml:trace>
  <inkml:trace contextRef="#ctx0" brushRef="#br0">25989 3105 0,'5'-9'0,"-5"9"0,0 0 0,0 0 16,0 0 0,0 0 0,0 0 0,0 0 15,0 0 0,0 0 0,11 23 0,-9-6 16,3-1 0,-3 4 0,1 2 0,1 7 15,-2-3 0,-2 4 0,0-5 0,2 6 0,-2-7 16,0-3 0,0 0 0,-2-3 16,2 1 0,0 2 0,0-3 0,0-2 0,-2-3 15,2-1 0,0-4 0,0-8 0,-2 16 16,2-16 0,0 13 0,0-13 0,0 8 16,0-8 0,0 0 0,0 0 0,-2 13 15,2-13 0,0 0 0,0 0 0,0 0 16,0 0 0,0 0 0,0 0 0,-21-39 15,14 22 0,3 1 0,-6-3 0,5 1 16,-1 1 0,1-2 0,1-1 0,0 3 16,-2 0 0,2-1 0,4 2 0,-2-1 0,-3 2 15,5 0 0,-2 3 0,2 2 0,0 0 0,0 1 16,0-1 0,0-1 0,0 11 0,2-16 0,0 5 16,1 4 0,-1-4 0,0 3 15,3-1 0,-2 1 0,-3 8 0,4-14 0,3 6 16,-5 2 0,-2 6 0,9-15 0,-4 10 15,2-3 0,-1 5 0,3-3 0,1-1 16,-1 2 0,6-4 0,0 3 0,-2 0 16,-1 2 0,-3 0 0,-1 1 0,-8 3 15,19-6 16,-10 5 0,-9 1 0,19-3 0,-19 3 0,15-2 16,-15 2 0,0 0 0,16 0 0,-16 0 15,0 0 0,14 5 0,-14-5 0,9 7 16,-6 0 0,-1 1 0,0 0 0,0 1 15,-4 0 0,0 8 0,-3 0 0,-2 1 0,2-6 16,-3 7 0,1-4 0,-7-2 0,7 0 16,-2-1 0,0 1 0,0-5 0,2 1 15,3-4 0,-4 2 0,8-7 0,-11 10 16,9-7 0,2-3 0,0 0 0,-7 9 16,7-9 0,0 0 0,-2 8 0,2-8 15,0 0 0,0 0 0,0 0 0,0 0 16,13 7 0,-13-7 0,21 0 0,-21 0 15,18 0 0,-18 0 0,23 2 0,-23-2 0,18 4 16,-18-4 0,16 4 0,-16-4 16,16 8 0,-9-4 0,-7-4 0,13 10 0,-13-10 15,10 8 0,-8-1 0,-2-7 16,7 12 0,-5-5 0,-2-7 0,0 14 16,0-4 0,0-10 0,-4 16 0,1-10 0,3-6 15,-8 17 0,0-11 0,1 0 0,7-6 16,-17 17 0,5-9 0,1 0 0,-1-3 15,3-2 0,9-3 0,-23 6 0,12-3 16,11-3 0,-21 2 0,5 0 0,-2 0 0,18-2 16,-28 0 0,28 0 0,-22-2 0,22 2 15,-18-2 0,18 2 0,-19 0 0,19 0 16,0 0 0,-18-2 0,18 2 0,0 0 16,0 0 0,0 0 0,0 0 0,-18 2 15,18-2 0,0 0 0,0 0 0</inkml:trace>
  <inkml:trace contextRef="#ctx0" brushRef="#br0">26322 2908 0,'-2'-13'0,"2"13"0,0 0 0,0-7 15,0 7 0,0 0 0,0 0 0,0 0 16,0 0 0,-2-9 0,2 9 0,0 0 16,0 0 0,0 0 0,0 0 0,0 0 15,0 0 0,0 0 0,0 0 0,0 0 16,0 0 0,0 0 0,0 0 0,9 33 15,2-19 0,-1 5 0,9 5 0,2 1 16,5-3 0,-7 1 0,7 2 0,-1-2 16,2-3 0,3 1 0,0-1 0,-1 1 0,-1-5 15,-2 5 0,-2-9 0,-4 1 0,-4-1 16,0-2 0,0 1 0,-4-3 16,1 2 0,-3-5 0,-4 3 0,3-3 0,-9-5 15,14 11 0,-7-5 0,-7-6 0,7 12 16,-7-12 0,4 9 0,-4-9 0,2 16 15,1-6 0,-3-10 0,-3 18 0,-1-1 16,-5 1 0,-5 9 0,1-4 0,-8 5 16,-2-5 0,3 1 0,-5 4 0,-3-4 15,1 0 0,1-1 0,-3-3 0,2 1 0,0 0 0,6-6 16,2-1 0,2-2 0,-2-2 0,6 1 16,-4-3 0,6-1 0,-3 0 0,5-3 15,9-4 0,-15 9 0,15-9 0,-15 5 0,15-5 16,-11 4 0,11-4 0,-8 4 0,8-4 15,0 0 0,0 0 0,0 0 16,0 0 0,0 0 0,0 0 0,-21-13 0,21 13 16</inkml:trace>
  <inkml:trace contextRef="#ctx0" brushRef="#br0">27054 3159 0,'0'0'0,"0"0"16,0 0 0,0 0 0,0 0 0,0 0 15,5-9 0,-5 9 0,0 0 0,0 0 16,0 0 0,0 0 0,0 0 0,0 0 15,13-2 0,-13 2 0,26 0 0,-3 0 0,15 0 16,3-2 0,3-1 0,-1 2 16,-3-1 0,7 2 0,-9-2 0,1 2 0,-8-2 15,-3 2 0,-7 0 0,0 0 0,-8-2 16,-13 2 0,21 2 0,-21-2 0,0 0 16,20 0 0,-20 0 0,0 0 0,12 4 15,-12-4 0,0 0 0,0 0 0,0 0 16</inkml:trace>
  <inkml:trace contextRef="#ctx0" brushRef="#br0">27303 3295 0,'-5'5'15,"5"-5"0,0 0 0,0 0 0,0 0 16,0 0 0,0 0 0,0 0 0,-3 8 15,3-8 0,0 0 0,0 0 0,0 0 16,0 0 0,0 0 0,0 0 0,0 0 0,24 3 16,-4-6 0,0 3 0,14-4 15,1 0 0,-8 2 0,12-5 0,-7 3 0,2-1 16,3 1 0,-10 0 0,-4 2 0,-1-3 16,-3 3 0,0 1 0,1-1 0,-20 2 15,23-3 0,-23 3 0</inkml:trace>
  <inkml:trace contextRef="#ctx0" brushRef="#br0">28509 2848 0,'3'-11'16,"-3"11"0,0 0 0,2-12 0,-2 12 15,2-5 0,-2 5 0,0 0 0,2-9 16,-2 9 0,0 0 0,0 0 0,5-8 16,-5 8 0,0 0 0,2-8 0,-2 8 0,0 0 15,0 0 0,0 0 0,0 0 0,0 0 16,0 0 0,0 0 0,0 0 16,0 0 0,12 38 0,-12-21 0,0 4 0,-2 9 15,2 4 0,-4-1 0,-2-3 0,4 3 16,-5-4 0,5-5 0,0-1 0,-5-2 15,4-3 0,1 3 0,-3-5 0,3 1 16,0 1 0,-3-5 0,3-4 0,0 4 16,0-4 0,2-4 0,0-5 0,-5 12 15,5-12 0,-2 11 0,2-11 0,0 8 16,0-8 0,0 0 0,-3 9 0,3-9 0,0 0 16,0 0 0,0 0 0,0 0 0,0 0 15,0 0 0,0 0 0,0 0 16,0-33 0,3 12 0,1-9 0,-1 1 0,1-2 15,3-2 0,-1-1 0,-1 4 0,2 1 16,-2 5 16,-1 1 0,1 2 0,-1 3 0,0 0 0,2-2 15,-2 4 0,1-2 0,-3 4 0,4 2 16,-3-4 0,-3 6 0,2-1 0,0 4 16,4-1 0,-4 0 0,-2 1 0,0 7 15,4-10 0,-4 10 0,0-8 0,0 8 0,5-8 16,-5 8 0,0 0 0,2-4 0,-2 4 15,0 0 0,0 0 0,0 0 0,0 0 16,0 0 0,13 16 0,-8-8 0,2 9 16,0-1 0,-1 0 0,1 3 0,1 0 15,5 9 0,-1 1 0,-1-2 0,-2-3 16,3-3 0,-4-2 0,1-3 0,0 2 16,1 1 0,-1-3 0,2 3 0,-1-4 15,-2 1 0,1-2 0,1 1 0,-3-6 16,-3 2 0,3 0 0,-3-5 0,1 0 15,-5-6 0,5 12 0,-1-8 0,-4-4 0,0 0 16,7 10 0,-7-10 0,2 4 16,-2-4 0,0 0 0,0 0 0,5 9 15,-5-9 0,0 0 0,0 0 0,2 8 0,-2-8 16,0 0 0,0 0 0,0 0 0,4 6 16,-4-6 0,0 0 0,0 0 0</inkml:trace>
  <inkml:trace contextRef="#ctx0" brushRef="#br0">28384 3019 0,'0'0'0,"0"0"16,0 0 0,0 0 0,0 0 0,0 0 0,0 0 15,0 0 0,0 0 0,-12-3 0,12 3 16,0 0 0,0 0 0,0 0 0,0 0 16,0 0 0,0 0 0,0 0 0,53-3 15,-32 0 0,13-1 0,-7 2 0,5 1 16,2-1 0,0-1 0,-6-1 0,-3 2 15,-5-2 0,1-3 0,0 1 0</inkml:trace>
  <inkml:trace contextRef="#ctx0" brushRef="#br0">28843 2330 0,'2'-8'0,"-2"8"0,2-8 16,-2 8 0,2-8 0,-2 8 0,0 0 15,0 0 0,5-6 0,-5 6 0,0 0 16,0 0 0,0 0 0,0 0 0,0 0 16,0 0 0,0 0 0,11 22 0,-9-6 15,0 1 0,3 1 0,-2-1 0,-1 4 0,2-3 16,1 0 0,-3-1 0,2 2 0,1-1 16,0-2 0,-1 5 0,1-5 0,-1 0 15,3-1 0,-3-1 0,-1-1 0,4-4 16,-5 0 0,1 2 0,-1-3 0,2 0 15,1 0 0,-3-1 0,0 1 0,0-2 16,-2-6 0,2 8 0,-2-8 0,0 0 16</inkml:trace>
  <inkml:trace contextRef="#ctx0" brushRef="#br0">28644 2311 0,'0'0'16,"-7"-1"0,7 1 0,0 0 0,-9-8 15,9 8 0,0 0 0,0 0 0,-10-4 16,10 4 0,0 0 0,0 0 0,0 0 0,0 0 15,0 0 0,-6-7 0,6 7 0,0 0 16,0 0 0,0 0 0,0 0 0,0 0 16,0 0 0,0 0 0,0 0 0,0 0 15,0 0 0,0 0 0,21-8 0,-2 6 16,4 2 0,14 0 0,2 0 0,-2 0 16,-10 0 0,-5 0 0,15 0 0,-12 0 0,-2-2 15,-7 2 0,0 0 0,-16 0 0,23-3 16,-23 3 0,15 0 0,-15 0 0,0 0 15,19 0 0,-19 0 0,0 0 0,0 0 16,18 0 0,-18 0 0,0 0 0,0 0 0,0 0 16,14-1 0,-14 1 0,0 0 0,0 0 15,0 0 0,0 0 0,13-2 0,-13 2 16,0 0 0,0 0 0,0 0 0,0 0 16,21 0 0,-21 0 0,0 0 0,21 0 15</inkml:trace>
  <inkml:trace contextRef="#ctx0" brushRef="#br0">29236 2825 0,'0'-10'0,"0"10"0,2-10 16,-2 10 0,3-6 0,-3 6 0,0-8 16,0 8 0,0 0 0,0 0 0,3-11 15,-3 11 0,0 0 0,0 0 0,0 0 16,0 0 0,0 0 0,0 0 0,13 29 16,-8-13 0,-1 3 0,0 4 0,4 7 0,-4-3 15,3 4 0,-3-2 0,-1-5 0,1-4 16,-2 0 0,4-4 0,-4 3 0,0-3 15,0-4 0,0 0 0,1 1 0,-1-3 16,-2-4 0,2 2 0,-2 3 0,0-11 16,5 12 0,-5-12 0,2 11 0,-2-11 15,0 7 0,0-7 0,0 0 0,0 9 16,0-9 0,0 0 0,0 0 0,0 0 16,0 0 0,0 0 0,0 0 0,0 0 15,0 0 0,0 0 0,0 0 0,-7-29 16,5 12 0,0 3 0,-3 0 0,1-3 0,2 1 15,-1 0 0,0-1 0,1-1 0,0 3 0,0 2 16,-1 4 0,1-3 0,2-3 0,0-1 0,2 1 16,1 1 0,-3-1 0,-3-1 0,3-1 15,3 2 0,-3 4 0,2 0 0,0 1 16,-2-1 0,0 1 0,2 3 0,4-4 16,-4 3 0,-2 0 0,2 0 0,0-3 15,-2 11 0,2-17 0,1 12 0,-3-4 16,0 9 0,4-12 0,-2 6 0,-2 6 15,3-11 0,-3 11 0,4-8 0,-4 8 0,8-8 16,-8 8 0,6-6 0,-6 6 0,13-8 16,-8 4 0,-5 4 0,14-4 0,-14 4 15,19-4 0,-19 4 0,17-3 0,-17 3 16,19-2 0,-19 2 0,15 2 0,-15-2 16,17 3 0,-17-3 0,15 4 0,-15-4 15,15 5 0,-7 0 0,-3-2 0,-5-3 16,12 13 0,-6-6 0,-1 1 0,-1-3 15,1 6 0,-3-2 0,0 1 0,-2 6 16,2 1 0,1-1 0,-6-4 0,3 0 16,-2 7 0,-2-5 0,-1-1 0,-1-4 15,1 8 0,-5-6 0,4-1 0,-1 0 16,1-3 0,-2 1 0,4-3 0,-5 2 16,2-1 0,7-6 0,-14 11 0,7-8 0,7-3 15,-11 6 0,11-6 0,-10 5 0,10-5 16,0 0 0,-13 4 0,13-4 0,0 0 15,-9 4 0,9-4 0,0 0 0,0 0 16,0 0 0,-12 2 0,12-2 0,0 0 0,0 0 16,0 0 0,0 0 0,0 0 0,0 0 15,0 0 0,0 0 0,0 0 16,0 0 0,0 0 0,0 0 0,60-4 0,-42 2 16,0 0 0,1 2 0,-3 0 0,-16 0 15,24 0 0,-24 0 0,19 0 0,-19 0 16,15 2 0,-15-2 0,15 4 0,-15-4 15,11 7 0,-11-7 0,7 5 0,-7-5 16,7 10 0,-3-2 0,1-1 0,-3 1 16,0 1 0,-2-9 0,2 18 0,-2-10 15,0 1 0,-4 0 0,4-1 0,-2 0 16,0 3 0,2-11 0,-5 17 0,-1-11 16,-2 2 0,3 1 0,-3-4 0,1 2 15,-3-1 0,1-2 0,-6 4 0,1-3 0,0-1 16,2-1 0,12-3 0,-24 0 0,24 0 15,-23 0 0,7 0 0,-2-1 0,2-3 16,2 4 0,14 0 0,-23-5 0,14 1 16,9 4 0,-20-4 0,11 2 0,9 2 15,-14-6 0,14 6 0,-16-3 0,16 3 16,-7-3 0,7 3 0,0 0 0,-12-5 16,12 5 0,0 0 0,0 0 0,0 0 0,0 0 15,-13-4 0,13 4 0,0 0 0,0 0 16,0 0 0,0 0 0,0 0 0,-10-1 15,10 1 0,0 0 0,0 0 0,0 0 16,0 0 0,0 0 0,0 0 0,0 0 16,0 0 0,-11-7 0,11 7 0</inkml:trace>
  <inkml:trace contextRef="#ctx0" brushRef="#br0">28434 3661 0,'0'0'0,"0"0"15,0 0 0,0 0 0,-14-1 0,14 1 16,0 0 0,0 0 0,0 0 0,0 0 16,0 0 15,0 0 0,0 0 0,0 0 0,0 0 0,0 0 16,0 0 0,45-7 0,-22 7 0,16-1 16,1-3 0,-2-1 0,3 1 0,3 0 15,-1 0 0,5 2 0,-3-2 0,3 0 16,0 1 0,-4-1 0,1 0 0,-2 0 15,-2-5 0,-2 8 0,2-3 0,-7 2 16,-5 0 0,7-4 0,-2 2 0,-12 0 16,1 4 0,-5-2 0,0-3 0,-4 3 0,0 2 15,-14 0 0,20-2 0,-20 2 0,16-2 16,-16 2 0,14-2 0,-14 2 16,0 0 0,16-2 0,-16 2 0,0 0 0,12-2 15,-12 2 0,0 0 0,0 0 0,0 0 16,0 0 0,15-2 0,-15 2 0,0 0 15,0 0 0,0 0 0,0 0 0,0 0 16,0 0 0,0 0 0,0 0 0,0 0 16,0 0 0,0 0 0</inkml:trace>
  <inkml:trace contextRef="#ctx0" brushRef="#br0">28500 3784 0,'0'0'15,"0"0"0,0 0 0,0 0 0,0 0 16,0 0 0,0 0 0,46 3 0,-25-3 16,13-2 0,0 2 0,6-1 0,1-3 15,5 4 0,-3-1 0,6-1 0,-4 0 16,1 0 0,1 0 0,-5 2 0,-1-2 16,-1-2 0,-2 2 0,-4-3 0,0 3 15,-7 0 0,-5-2 0,-1 4 0,-2-1 0,-1-3 16,-6 4 0,10-1 0,-6-1 15,-3 0 0,-13 2 0,23-2 0,-23 2 0,17 0 16,-17 0 0,13-2 0,-13 2 0,0 0 16,13-3 0,-13 3 0,0 0 0,0 0 15,15-1 0,-15 1 0,0 0 0,0 0 16,0 0 0,11-4 0,-11 4 0,0 0 16,0 0 0,0 0 0,0 0 0,12 0 15,-12 0 0,0 0 0,0 0 0,0 0 16</inkml:trace>
  <inkml:trace contextRef="#ctx0" brushRef="#br0">28512 3919 0,'0'0'0,"0"0"0,0 0 16,0 0 0,0 0 0,0 0 0,0 0 16,57 1 0,-23-1 0,4-4 0,-1 3 15,7-3 0,-2 2 0,-1-3 0,-1 3 16,-2-2 0,1 4 0,-3-1 0,4-2 15,-4-1 0,0 2 0,-4 0 0,2 0 16,-6 0 0,-5 2 0,-8 0 0,6-5 16,13 4 0,-15 1 0,-6-3 0,-13 3 15,21-4 0,-21 4 0,18-2 16,-18 2 0,12-2 0,-12 2 0,0 0 0,13-1 0,-13 1 16,0 0 0,0 0 0,11-3 15,-11 3 0,0 0 0,0 0 0,0 0 0,14-2 16,-14 2 0,0 0 0,0 0 0,0 0 15,0 0 0,0 0 0,0 0 16,0 0 0,0 0 0,0 0 0,11-4 0,-11 4 16,0 0 0</inkml:trace>
  <inkml:trace contextRef="#ctx0" brushRef="#br0">29004 3937 0,'0'0'0,"0"0"16,0 0 0,0 0 0,0 0 0,0 0 15,0 0 0,0 0 0,2-8 0,-2 8 16,0 0 0,0 0 0,0 0 0,0 0 16,3-9 0,-3 9 0,0 0 0,0 0 0,0 0 15,0 0 0,0 0 0,0 0 16,0 0 0,0 0 0,0-9 0,0 9 0,0 0 15,0 0 0,0 0 0,0 0 0,0 0 16,0 0 0,0 0 0,0 0 0,0 0 16,0 0 0,0 0 0,0 0 0,2 30 15,-2-11 0,-2-2 0,2 2 0,-5 15 16,3-1 0,0 1 0,0-1 0,-4 5 16,4-2 0,0 2 0,2 3 0,0 3 15,-5-2 0,1-3 0,4-1 0,-2 2 16,4-5 0,-4-2 0,2-2 0,2-6 0,-2-3 15,2-2 0,0-1 0,-2 0 0,0-1 16,5 0 0,-5-1 0,0 1 0,0-2 16,2-3 0,-2 2 0,2-3 0,-2-2 15,0-2 0,2 2 0,-2-10 0,0 17 16,0-17 0,0 15 0,0-15 0,4 10 16,-4-10 0,0 8 0,0-8 0,0 0 15,0 0 0,2 10 0,-2-10 0,0 0 16,0 0 0,0 0 0,0 0 0,2 11 15,-2-11 0,0 0 0,0 0 0,0 0 16,0 0 0,0 0 0,0 0 0,0 0 0,0 0 16</inkml:trace>
  <inkml:trace contextRef="#ctx0" brushRef="#br0">28801 4784 0,'-2'-7'0,"2"7"0,-7-10 16,5 3 0,2 7 0,-2-11 0,2 11 16,-3-10 0,3 10 0,-2-8 0,2 8 15,0 0 0,-2-11 0,2 11 0,0 0 0,0 0 16,-3-11 0,3 11 0,0 0 16,0 0 0,0 0 0,0 0 0,0 0 0,0 0 15,0 0 0,0 0 0,0 0 0,12 28 16,-8-18 0,5 3 0,-2 3 15,2 1 0,0-5 0,-2 3 0,3 0 0,1-1 16,-2-3 0,3 2 0,-1-3 0,-3-2 16,2 0 0,-1 1 0,-2-4 0,-1 2 0,2-3 15,-1 2 0,-7-6 0,13 9 16,-9-6 0,-4-3 0,10 6 0,-10-6 0,7 4 16,-7-4 0,0 0 0,9 4 0,-9-4 15,0 0 0,0 0 0,14 3 0,-14-3 16,0 0 0,0 0 0,0 0 0,0 0 15,17-8 0,-17 8 0,0 0 0,12-9 16,-9 3 0,-3 6 0,13-12 0,-13 12 16,7-11 0,-3 6 0,-4 5 15,8-11 0,-8 11 0,6-10 0,-4 3 16,-2 7 0,7-9 0,-7 9 0,4-9 0,-4 9 16,3-10 0,-3 10 0,7-8 0,-7 8 15,2-7 0,3-1 0,-5 8 16,0 0 0,2-9 0,-2 9 0,0 0 15,4-8 0,-4 8 0,0 0 0,5-7 16,-5 7 0,0 0 0,0 0 0,2-9 16,-2 9 0,0 0 0,0 0 0,5-6 15,-5 6 0,0 0 0,0 0 0,0 0 16,0 0 0,3-8 0,-3 8 0,0 0 16,0 0 0,0 0 0,4-9 0,-4 9 0,0 0 15,0 0 0,0 0 0,0 0 0,0 0 16,0 0 0,0 0 0,5-8 0,-5 8 15,0 0 0,0 0 0</inkml:trace>
  <inkml:trace contextRef="#ctx0" brushRef="#br0">29359 2020 0,'-8'-3'0,"8"3"0,-7-5 16,7 5 0,-9-4 0,9 4 0,-7-7 16,0 3 0,7 4 0,-13-9 0,7 5 15,-3 1 0,1-3 0,1 2 0,-3-3 16,-3 0 0,-1-2 0,-2 2 0,0-1 15,3 0 0,-6 2 0,6-2 0,-6 0 0,4 0 16,-2 2 0,4-1 0,-6 1 0,4-1 16,1 2 0,2-2 0,-4 3 0,3-1 15,2 1 0,-1 1 0,12 3 0,-20-6 16,8 4 0,-6 0 0,2 2 0,0 0 16,16 0 0,-39 0 0,21 2 0,-1 0 15,-1 2 0,-2 1 0,3-1 0,-2-1 16,1 2 0,-1 3 0,0-4 0,-1 1 15,-9 6 0,7-2 0,1-1 0,6-2 0,-6 2 16,4 1 0,1-1 0,0-3 0,0 6 16,-3-2 0,3 0 0,0 1 15,-1 1 0,1 1 0,2 1 0,0-1 0,-2 1 16,-1 1 0,-3 7 0,1-7 0,5 2 16,-6 5 0,1 1 0,7-3 0,1-5 0,-1 0 15,7 3 0,-4-3 0,0 3 16,3-1 0,-5-1 0,4 3 0,1-1 15,0-1 0,1 5 0,-2-3 0,-1 0 0,1 11 16,-2-7 0,-1 7 0,10-5 0,-7 3 16,3-2 0,1-6 0,0 1 0,3 1 15,-3 8 0,3-4 0,2-2 0,-2-3 16,2-2 0,0 3 0,-2 8 0,2-4 16,0-3 0,2-4 0,0 3 0,0 0 0,-2-4 15,3 4 0,3 13 0,2-10 0,-8-1 16,0-3 0,2 1 0,2 10 15,-4-1 0,3 0 0,-1-5 0,2 4 0,1 5 16,-3-6 0,3-3 0,0-5 0,-3 1 16,0-2 0,2-1 0,1 3 0,4 8 15,3-5 0,-3-5 0,-3-3 0,2 3 16,1-3 0,-3 0 0,3 1 0,3-3 16,-3 4 0,0-3 0,3 0 0,-1-1 15,-2 1 0,3-2 0,-1 2 0,3 2 16,-3-6 0,2 2 0,-1 3 0,1-1 15,4-2 0,-6 2 0,5-3 0,0 4 16,3-4 0,-4 0 0,12 7 0,-6-5 16,-1-3 0,-1-1 0,2-1 0,-4 2 0,15 1 15,-2 1 0,4-5 0,-2 2 0,1-1 0,-5-4 16,-4 2 0,10-3 0,-5 0 0,3 0 0,0 0 16,5 1 0,-3-4 0,1 2 0,-8-3 15,7 0 0,-6 0 0,-4-3 0,13 3 16,-5-1 0,4-6 0,1 3 0,-1-2 15,4-1 0,-2 2 0,-4-1 0,5-5 16,-5 1 0,0-1 0,0 1 0,1 0 16,-1-2 0,-2 2 0,-2-5 0,-8 3 15,10-5 0,-5-1 0,-4 3 0,7 1 0,-9-1 16,-1 4 0,-6-2 0,1 1 0,2 0 16,-2-5 0,6-4 0,0-5 15,-6 5 0,4-3 0,-1-6 0,0 6 0,-1-4 16,-2 0 0,-2 0 0,4-4 0,-1 2 15,0 1 0,0-1 0,-3 1 0,-1 0 16,4 1 0,-5-3 0,-1 2 0,1 0 16,-2-2 0,1 2 0,-4-1 0,-1-2 0,1 0 15,-1 0 0,-3 2 0,2-3 16,-1 2 0,-3 0 0,3-1 0,-3 1 16,0-4 0,-3 2 0,-2-2 0,1 3 0,1-2 15,-3 4 0,1-1 0,1-2 16,-4 2 0,2-2 0,-5 2 0,2-2 15,-1 3 0,3 5 0,-1 5 0,-7-10 0,4 2 16,-3 5 0,1-3 0,0 5 0,1 3 16,3-2 0,-6 4 0,2 2 0,-2-2 15,-6-7 0,-4 1 0,4 5 0,3 1 16,-7-4 0,6 5 0,2 3 0,0 1 0,2 1 16,0 2 0,-2 0 0,0-1 15,0 1 0,0 0 0,-4 2 0,4 2 16,-6-1 0,0-1 0,3 4 0,-3 2 0,0 0 15,-11 0 0,-1 0 0,6 2 0,3-2 16,7 0 0,-4 2 0,-1 0 0,-7 0 16,1 0 0,7 1 0,1 1 0,1 0 15,0-2 0,-15 10 0,2-2 0,-5 1 16,0 1 0,2-2 0</inkml:trace>
  <inkml:trace contextRef="#ctx0" brushRef="#br0">19513 8810 0,'-12'-7'0,"12"7"0,-7-3 0,7 3 16,0 0 0,-4-6 0,4 6 0,0 0 16,-7-5 0,7 5 0,0 0 0,0 0 15,-10-6 0,10 6 0,0 0 0,0 0 0,-4-4 16,4 4 0,0 0 0,0 0 0,0 0 15,0 0 0,-7-4 0,7 4 0,0 0 16,0 0 0,0 0 0,0 0 0,0 0 16,0 0 0,21-11 0,-1 5 0,14-2 15,3 0 0,2-4 0,1-1 0,29-8 16,0-1 0,-3-3 0,2-1 0,2 4 16,2-10 0,5 2 0,3-1 0,-5-8 0,62-29 15,-43 23 0,-15 6 0,56-36 0,-1 7 16,-38 15 0,36-21 0,-41 27 0,51-21 15,-53 21 0,-16 8 0,-5 0 0,5 3 16,2-7 0,6 9 0,-7-1 0,9 0 16,61-23 0,-53 18 0,-16 9 0,2 0 15,67-23 0,-46 17 0,-20 6 0,6 3 0,0-4 16,60-20 0,-55 14 0,-14 5 0,3 1 16,1-5 0,65-27 0,-50 17 0,40-23 15,-40 23 0,-17 6 0,60-27 0,-46 23 16,-15 10 0,-4-5 0,0 4 0,0 0 15,-1 1 0,-3 3 0,-1 0 0,-3-1 16,-15 13 0,15-11 0,-13 11 0,10-7 16,-12 9 0,-13-1 0,5 3 0,-3-1 15,2 1 0,-2 2 0,3-3 0,1 1 0,1-1 16,2 1 0,-1-1 0,1 1 0,-4-1 16,0 1 0,0 2 0,1-7 0,-2 4 15,-1 0 0,-1 0 0,2-1 0,-4 1 16,0 1 0,-4 2 0,0-2 0,-4 0 15,-3 4 0,5-3 0,-7 3 0,-3 2 0,-4 2 16,2-2 0,0-1 0,1 1 0,-4-2 16,4 1 0,11-5 0,-6-2 0,-1 3 15,-2 3 0,-3 1 0,9-6 0,-6 4 16,-2 0 0,-2 3 0,2-1 0,-4-1 16,2 2 0,-2 0 0,2-1 0,-6 3 15,1-2 0,-3 3 0,-1 2 0,9-5 16,-8 3 0,2-1 0,-1 2 0,-4 0 15,3 0 0,-2-1 0,5 3 0,1-6 16,-3 2 0,1 2 0,4-4 0,-1 1 16,2-1 0,-6 1 0,1 3 0,0 0 15,-6-2 0,4 2 0,9-2 0,-6 2 0,-1-3 16,-2 3 0,0-1 0,0 2 0,4-3 16,-1-2 0,0 3 0,2-3 0,-1 2 15,1 0 0,-5 1 0,2 1 0,6-5 16,-6 8 0,-3-5 0,2 3 0,-3 1 15,-1 0 0,1 0 0,-7 4 0,12-7 0,-7 6 16,-5 1 0,8-7 0,-8 7 0,7-4 16,-7 4 0,8-6 0,-8 6 15,0 0 0,6-3 0,-6 3 0,0 0 0,0 0 16,7-8 0,-7 8 0,0 0 0,0 0 16,6-3 0,-6 3 0,0 0 0,0 0 15,0 0 0,8-6 0,-8 6 0,0 0 16,0 0 0,0 0 0,0 0 0,0 0 15,0 0 0,4-4 0,-4 4 0,0 0 16,0 0 0,0 0 0,0 0 0,0 0 16,-25-4 0,4 1 0,1 3 0,-17 0 15,-1 3 0,6-1 0,2-2 0,7 2 0,-1 0 16,-8 0 0,4 0 0,8-2 0,-1 0 16,5 0 0,-2 0 0,0 0 15,4 2 0,3-2 0,11 0 0,-21 0 0,21 0 16,0 0 0,-21 0 0,21 0 0,0 0 15,0 0 0,0 0 0,-13 0 0,13 0 16,0 0 0,0 0 0,0 0 0,0 0 0,0 0 16,-14 0 0,14 0 0,0 0 15,0 0 0,0 0 0,0 0 0,0 0 0,0 0 16,0 0 0,0 0 0,48 0 0,-27 0 16,-4 0 0,2 0 0,2 0 0,-1 0 15,14 0 0,-9 0 0,11 0 0,-2 0 16,-1 0 0,-6-2 0,8 2 0,-5-2 15,-8 4 0,3-4 0,-4 2 0,-4 0 16,0 0 0,-6 0 0,-11 0 0,21 0 16,-12 0 0,-9 0 0,12 2 0,-12-2 15,0 0 0,13 2 0,-13-2 0,0 0 0,9 4 16,-9-4 0,6 6 0,-6-6 0,6 12 16,-6-1 0,0-3 0,0 9 0,-2-2 15,-4 5 0,0 0 0,-1-2 0,-6 11 16,1-4 0,-2 3 0,0-4 0,5-5 15,-9 6 0,2-1 0,7-9 0,-5 1 16,3 0 0,1-4 0,1 0 0,1-1 16,1-2 0,-1-2 0,2-1 0,4 0 15,-1 0 0,3-6 0,-8 8 0,8-8 16,-5 7 0,5-7 0,0 0 0,-5 8 0,5-8 16,0 0 0,0 0 0,-7 6 0,7-6 15,0 0 0,0 0 0,0 0 0,0 0 16,0 0 0,-4 6 0,4-6 0,0 0 15,0 0 0,0 0 0,0 0 0,0 0 16,-16-20 0,9 13 0,2-1 0,1-1 16,-5 1 0,-1-4 0,-3-2 0,0 0 15,1-1 0,-4 1 0,-9-7 0,8 5 0,0 3 16,5 1 0,-1 0 0,-2 2 0,2-2 16,0 1 0,-1 0 0,0 3 15,5 0 0,0 2 0,0-1 0,0 4 0,6-1 16,-4 0 0,7 4 0,-11-8 0,7 5 15,4 3 0,-8-6 0,8 6 0,0 0 16,-6-7 0,6 7 0,0 0 0,-5-5 16,5 5 0,0 0 0,0 0 0,-7-4 15,7 4 0,0 0 0,0 0 0,0 0 16,0 0 0,0 0 0,-6-7 0,6 7 16,0 0 0,0 0 0,0 0 0,0 0 0,-5-4 15,5 4 0,0 0 0,0 0 0,0 0 16,0 0 0,0 0 0,-7-5 15,7 5 0,0 0 0,0 0 0,0 0 0,0 0 16,0 0 0,0 0 0,0 0 0</inkml:trace>
  <inkml:trace contextRef="#ctx0" brushRef="#br0">29980 1722 0,'5'-8'0,"-5"8"16,7-9 0,-7 9 0,4-7 0,-4 7 0,9-11 16,-5 6 0,-4 5 0,6-10 15,-2 4 0,-4 6 0,7-8 0,-7 8 0,4-9 16,-4 9 0,5-5 0,-5 5 0,0 0 16,6-8 0,-6 8 0,0 0 15,6-6 0,-6 6 0,0 0 0,0 0 16,0 0 0,0 0 0,0 0 0,0 0 15,17 12 0,-12-2 0,4 3 0,0 3 16,0-2 0,1 3 0,-6-5 0,5 2 16,-2-2 0,-3 3 0,4-7 0,-4 1 15,1-1 0,-1-2 0,0 0 0,-4-6 0,7 12 16,-5-8 0,-2-4 0,8 7 16,-8-7 0,0 0 0,7 8 0,-7-8 15,0 0 0,13 2 0,-13-2 0,21-10 16,-8 2 0,14-9 0,1-5 0,-1-1 15,-1-1 0,1-2 0,-2 6 0,0-5 16,-7 7 0,-1-1 0,-6 6 0,2 1 16,1-1 0,-1 0 0,-3 0 0,1 1 15,-2 4 0,-2-2 0,3 2 0,-4 2 16,1-3 0,-1 3 0,0 1 0,0-3 16,-6 8 0,9-10 0,-4 7 0,-5 3 15,10-9 0,-10 9 0,4-4 0,-4 4 16,0 0 0,7-8 0,-7 8 0,0 0 0,0 0 15,0 0 0,6-6 0,-6 6 0,0 0 16,0 0 0,0 0 0,0 0 0,0 0 16,14 19 0</inkml:trace>
  <inkml:trace contextRef="#ctx0" brushRef="#br0">30035 1944 0,'-5'-11'0,"5"11"16,0 0 0,0 0 0,0 0 15,0 0 0,0-9 0,0 9 0,0 0 16,0 0 0,0 0 0,0 0 0,0 0 0,0 0 16,0-9 0,0 9 0,0 0 0,0 0 15,0 0 0,0 0 0,0 0 0,0 0 16,0 0 0,19 29 0,-13-21 0,-1 1 16,4 5 0,-2-2 0,2 2 0,0-3 15,-2 5 0,0-3 0,-2-5 0,-1-2 16,3 2 0,-7-8 0,6 9 0,-6-9 15,8 7 0,-8-7 0,0 0 0,9 7 0,-9-7 16,0 0 0,0 0 0,34-13 16,-16 5 0,0-2 0,7-6 0,5-6 0,-3 2 15,1-2 0,-1-1 0,-4 3 16,4-3 0,-6 9 0,-6-1 0,2 3 0,-4 0 16,3 2 0,-7-1 0,3 3 0,-3 2 0,-2-2 15,-1 3 0,2-1 0,-8 6 16,13-9 0,-6 6 0,-7 3 0,10-8 0,-10 8 15,6-6 0,-6 6 0,0 0 0,9-7 16,-9 7 0,0 0 0,0 0 0,0 0 16,0 0 0,0 0 0,0 0 0</inkml:trace>
  <inkml:trace contextRef="#ctx0" brushRef="#br0">2342 11950 0,'0'0'0,"0"0"16,0 0 0,-3-8 0,3 8 0,0 0 16,0 0 0,0 0 0,0 0 0,0 0 15,0-11 0,0 11 0,0 0 0,0 0 0,0 0 16,0-13 0,0 13 0,0 0 0,3-9 15,-3 9 0,0 0 0,0 0 0,0-8 16,0 8 0,0 0 0,0 0 0,0 0 16,0-10 0,0 10 0,0 0 0,0 0 15,0 0 0,0 0 0,0 0 0,0 0 16,-9 40 0,4-21 0,0 9 0,-2-3 16,1 8 0,1-4 0,-1-5 0,0-1 15,0-5 0,3 2 0,-3-2 0,1 0 0,1 0 16,0-1 0,0-3 0,2 0 0,-2-3 15,2-1 0,2-1 0,0-9 0,-3 13 16,3-13 0,-4 11 0,4-11 0,0 9 16,0-9 0,-2 5 0,2-5 0,0 0 15,0 0 0,0 0 0,0 0 0,0 0 16,0 0 0,0 0 0,0 0 0,2-28 16,0 14 0,0-4 0,1 2 0,-1-1 0,0 0 15,2 0 0,0-4 0,0 2 0,0-2 16,1 1 0,1-10 0,3 0 0,-3 5 15,0 3 0,-1 2 0,-1 0 16,5-8 0,1 7 0,-4 4 0,-1 1 0,1-1 16,-1 3 0,5 0 0,-4 0 0,1 1 15,0 3 0,-2-1 0,-1 3 0,-1 2 16,1-2 0,-4 8 0,4-10 0,-4 10 16,9-7 0,-9 7 0,0 0 0,0 0 15,8-4 0,-8 4 0,0 0 0,0 0 16,15 17 0,-10-9 0,5 8 0,-6 1 0,3 4 15,1 6 0,2 3 0,-3 1 0,-1 0 16,1-8 0,0 7 0,-2-5 0,2-5 16,-5 1 0,5-3 0,-3 0 0,0 2 15,2-2 0,0-2 0,-3 2 0,-1-3 16,4 2 0,-3-5 0,-1-1 0,0 0 16,0-2 0,0-1 0,2 0 0,-4 0 15,2 1 0,-2-9 0,4 14 0,-4-6 0,0-8 16,3 13 0,-3-13 0,-7 9 15</inkml:trace>
  <inkml:trace contextRef="#ctx0" brushRef="#br0">2335 12215 0,'4'-11'0,"-4"11"0,7-10 0,0 6 0,-2-2 16,-5 6 0,15-8 0,-6 4 0,3 1 16,4 2 0,0-2 0,2 3 0,-2 3 15,5-2 0,-1-1 0,-1 4 0,-2 0 16,2-1 0</inkml:trace>
  <inkml:trace contextRef="#ctx0" brushRef="#br0">2830 12145 0,'0'0'0,"4"-10"0,-4 10 15,0 0 0,0 0 16,0 0 0,0 0 0,0 0 0,0 0 15,0 0 0,0 0 0,5 27 0,-5-17 0,-5 6 16,3 0 0,-2 1 0,1-1 0,-1 1 16,-4-1 0,4 1 0,-3-3 0,3 5 15,-3-3 0,2-2 0,-2 1 0,1-3 16,1-1 0,1-1 0,-1-2 0,-2-2 16,2 0 0,5-6 0</inkml:trace>
  <inkml:trace contextRef="#ctx0" brushRef="#br0">3017 11880 0,'0'0'0,"0"0"15,0 0 0,0 0 0,0 0 0,0 0 0,0 0 0,0 0 0,6 41 16,-3-24 0,-1 3 0,-2 11 0,2 0 16,-2-7 0,-4 5 0,4-2 0,0-7 15,-5 11 0,1-9 0,2-1 0,-1-2 0,1 0 16,0-6 0,2 2 0,-2-5 16,2 1 0,-6-3 0,6-8 0,0 14 0,0-14 15,-4 10 0,4-10 0,0 0 0,-2 11 16,2-11 0,0 0 0,0 0 0,0 0 15,0 0 0,0 0 0,0 0 0,-7-33 16,7 23 0,0-6 0,0-4 0,-2 5 16,0-2 0,2-2 0,-5 5 0,7-4 15,-4 1 0,2 1 0,0 0 0,-2 3 0,0-1 16,2 3 0,-3 1 0,0-1 0,3 11 16,0-18 0,0 18 0,0-16 0,0 5 15,0 11 0,0-16 0,0 5 0,0 11 16,0-13 0,3 4 0,-3 9 0,3-17 15,-1 9 0,-2 8 0,2-14 0,0 6 16,-2 8 0,3-15 0,-3 15 0,0-14 16,0 14 0,4-10 0,-4 10 0,0-11 15,0 11 0,0 0 0,4-13 0,-4 13 16,7-9 0,-1 1 0,-6 8 0,13-10 16,5 1 0,-7 3 0,0 1 0,-11 5 0,21-4 15,-21 4 0,19-1 0,-19 1 0,0 0 16,24 8 0,-14-4 0,-10-4 0,11 13 15,-6-6 0,-1 1 0,-4-8 0,4 25 16,-4-8 0,-2 1 0,0 1 0,-2-2 16,1 3 0,-1-3 0,-1-3 0,3 0 15,-2-4 0,-2-1 0,6-9 0,-2 14 16,2-14 0,-2 12 0,2-12 0,0 9 0,0-9 16,0 0 0,4 14 0,-4-14 15,12 10 0,-5-3 0,0-2 0,-1 2 16,4 1 0,-3-3 0,-7-5 0,13 15 0,-5-10 15,-2 1 0,-1 2 0,1-1 0,-6-7 16,7 15 0,-4-8 0,-1 1 0,-2-8 16,-5 14 0,5-14 0,-7 19 0,1-13 15,-1 2 0,0 0 0,7-8 0,-14 10 16,8-1 0,-1-6 0,7-3 0,-14 9 16,14-9 0,-9 4 0,9-4 0,0 0 15,0 0 0,0 0 0,0 0 0,0 0 0,-21-10 16,21 10 0,0-15 0</inkml:trace>
  <inkml:trace contextRef="#ctx0" brushRef="#br0">3327 11670 0,'0'0'0,"0"0"0,0 0 15,-7-11 0,7 11 0,0 0 0,0 0 0,-6-5 16,6 5 0,0 0 0,0 0 0,0 0 16,0 0 0,0 0 0,-8-8 0,8 8 15,0 0 0,0 0 0,0 0 0,0 0 16,0 0 0,0 0 0,0 0 0,0 0 16,0 0 0,23 41 0,-9-25 0,6 8 15,3 1 0,0 2 0,3-3 0,0 6 16,4-4 0,-5 1 0,5-2 0,-1 2 15,-1-3 0,-1-1 0,3-1 0,-3-1 0,-7-5 16,-3-3 0,-4-1 0,3 1 16,-7-6 0,3 1 0,-5-1 0,0-3 0,-3 1 15,-4-5 0,12 7 0,-12-7 0,7 6 16,-7-6 0,0 0 0,6 9 0,-6-9 16,0 0 0,0 0 0,0 0 0,0 0 15,-16 12 0,7-9 0,-6 4 0,-2 4 16,-4-6 0,-11 10 0,0 1 0,3-1 15,-3 1 0,0 3 0,-2-1 0,2 1 16,2-1 0,-2-1 0,5 0 0,-3 0 16,8-5 0,1 1 0,5-2 0,0 1 0,-2-2 0,2 0 15,4-2 0,-1 3 0,2-2 0,1-2 16,1 0 0,1-3 0,8-4 0,-12 12 16,3-11 0,9-1 0,-14 11 0,5-6 15,9-5 0</inkml:trace>
  <inkml:trace contextRef="#ctx0" brushRef="#br0">1936 11755 0,'0'0'0,"0"-9"0,0 9 0,0 0 16,0-12 0,0 12 0,2-8 0,-2 8 0,0 0 15,4-11 0,-4 11 0,0 0 0,0-5 16,0 5 0,0 0 0,0 0 0,0 0 16,0 0 0,0 0 0,0 0 0,0 0 15,0 0 0,0 33 0,-4-13 0,-5 11 16,-5 0 0,1-1 0,-1 1 0,-2 1 15,0 0 0,-4-4 0,1 1 0,0-4 16,0 1 0,0-7 0,6 0 0,1-7 0,1 2 16,0-3 0,3-3 0,1 1 0,-1-2 15,3-2 0,5-5 0,-10 7 0,10-7 16,-9 8 0,9-8 0,-4 7 0,4-7 16,0 0 0,-4 8 0,4-8 0,0 0 15,-5 6 0,5-6 0,0 0 0,-2 11 16,2-11 0,0 0 0,4 14 0,1-5 15,1-4 0,1 3 0,1 1 0,7 2 16,4 1 0,-2 0 0,15 2 0,-2-1 16,-2-3 0,1 2 0,3 0 0,-4-3 15,3 1 0,1-2 0,2 0 0,3 3 0,0-3 16,-1-4 0,-2 0 0,3 0 0</inkml:trace>
  <inkml:trace contextRef="#ctx0" brushRef="#br0">4202 12033 0,'0'0'0,"8"-3"0,-8 3 0,9-6 0,-9 6 15,11-4 0,-11 4 0,18-6 0,-9 1 16,-9 5 0,25-7 0,-4 2 0,-3-1 16,3 1 0,13 0 0,0-2 0,-7 2 15,5-2 0,2 5 0,-4 0 0,-5 0 16,-4 2 0,1-2 0,1 2 0,-2 4 0,-3-2 16,1 0 0,-6 0 0,-13-2 15</inkml:trace>
  <inkml:trace contextRef="#ctx0" brushRef="#br0">4331 12223 0,'0'0'0,"0"0"16,0 0 0,0 0 0,0 0 0,0 0 15,0 0 0,68-8 0,-41 4 0,7-4 0,3-1 16,1 3 0,2-1 0,-2 6 0,1-7 15,-1 0 0,4-1 0</inkml:trace>
  <inkml:trace contextRef="#ctx0" brushRef="#br0">5981 11870 0,'7'-12'0,"-2"-1"16,0 3 0,-3 0 0,0-1 0,0 0 16,1 3 0,-3-2 0,0 1 0,0 9 0,-3-17 15,-1 8 0,-1 3 0,1 0 0,-4 0 16,0 1 0,8 5 0,-21-4 0,3 7 16,-1 1 0,-1 1 0,-9 10 0,1-2 15,-1 3 0,3 3 0,6-1 16,6-4 0,2 3 0,1-1 0,0-1 0,1 1 15,6-1 0,2 1 0,2-1 0,0-3 16,2-2 0,0 1 0,0-6 0,6 3 0,-1-1 16,-1-1 0,3 0 0,1-2 15,1-2 0,-2 1 0,-9-3 0,27-5 16,-10 1 0,0-4 0,-2-3 0,-2 1 0,1-4 16,8-6 0,-8-1 0,0 3 0,-5 1 15,0 1 0,2-1 0,-6 1 0,2 2 16,-2 3 0,-1 1 0,-2 2 0,1-1 15,3 1 0,-4 0 0,-2 8 0,5-10 16,0 3 0,-5 7 0,5-6 0,-5 6 16,0 0 0,0 0 0,6-8 0,-6 8 15,0 0 0,0 0 0,0 0 0,0 0 16,7 23 0,-7-8 0,2 3 0,0-2 16,8 1 0,-10 1 0,2 0 0,3-3 0,-3 3 15,2-1 0,-1-1 0,-1 1 0,2-1 16,-4-4 0,6 5 0,-2-1 15,-2-3 0,3-1 0,-3-2 0,0-2 0,-2 0 16,4 1 0,-1-1 0,-1-1 0,0-1 16,-2-6 0</inkml:trace>
  <inkml:trace contextRef="#ctx0" brushRef="#br0">6208 11962 0,'0'0'0,"0"0"0,0 0 15,6 23 0,-6-13 0,5 6 0,-3 1 16,-2 4 0,2-3 0,0 1 0,1-4 16,-3 4 0,2 0 0,-2-1 0,2-2 15,-2 3 0,5-4 0,-5 1 0,3 1 0,-3-3 16,2-2 0,-2-3 0,2 1 0,-2 0 15,2-4 0,0 5 0,1-6 0,-3 2 16,2 1 0,-2-8 0,2 8 0,-2-8 16,0 0 0,0 0 0</inkml:trace>
  <inkml:trace contextRef="#ctx0" brushRef="#br0">6422 11989 0,'0'0'0,"0"0"16,0 0 0,0 0 0,0 0 0,0 0 15,0 0 0,0 0 0,0 0 0,0 0 16,0 0 0,0 0 0,-3 6 0,3 4 16,0 9 0,0-1 0,0 13 0,3 0 0,-6-5 15,3 3 0,0-2 0,3-4 0,-3-5 16,0 0 0,2 2 0,1 0 0,-1-2 16,0 0 0,2 1 0,1-3 0,-1 0 15,1 1 0,2-2 0,-5-1 0,3-4 16,-1-3 0,1-2 0</inkml:trace>
  <inkml:trace contextRef="#ctx0" brushRef="#br0">7329 11719 0,'0'-11'0,"-4"2"15,2 1 0,-3-1 0,3 2 0,2 7 16,-8-16 0,6 11 0,2 5 0,-9-8 15,9 8 0,-4-9 0,4 9 0,-4-6 16,4 6 0,0 0 0,-3-8 0,3 8 16,0 0 0,0 0 0,-7-8 0,7 8 0,0 0 15,0 0 0,0 0 0,0 0 16,-2-8 0,2 8 0,0 0 0,0 0 0,0 0 16,0 0 0,-5-7 0,5 7 0,0 0 15,0 0 0,0 0 0,0-10 0,0 10 16,0 0 0,0 0 0,-2-11 0,2 11 15,0 0 0,0-10 0,0 10 0,0 0 16,0 0 0,0-12 0,0 12 0,0 0 16,0 0 0,0 0 0,2-8 0,-2 8 0,0 0 15,0 0 0,0 0 0,0 0 0,0 0 16,2 30 0,-4-9 0,-2 12 0,2 0 16,-1 4 0,-3 3 0,0-2 0,-5 2 15,2-3 0,3-1 0,-4 1 16,3-4 0,-1-2 0,1-6 0,-1-5 0,6-3 15,0-1 0,-5-1 0,5-3 0,0-4 16,0 2 0,-1-4 0,1-1 0,2-5 16,-2 8 0,2-8 0,0 0 0,0 0 15,0 0 0,0 0 0,0 0 0,7-28 0,-1 15 16,5-4 0,-1 0 0,1-1 0,0 4 16,1-2 0,-1 1 0,0 1 0,1 3 15,2 1 0,-2 2 0,-1 4 0,-3 0 16,2-1 0,-10 5 0,18 0 0,-18 0 15,19 9 0,-13-5 0,3 2 0,3 6 16,-1 0 0,-7 1 0,5 2 0,-1-3 16,-4 0 0,-4 4 0,0-1 0,-2 0 15,-4-5 0,-2 4 0,-1 2 0,-2-5 16,-3 1 0,-4-2 0,2 1 0,0-7 16,0 4 0,0-7 0,-2-1 0,4 3 15,2-6 0,12 3 0,-19-4 0,11-1 16,1 1 0,1-5 0,1 3 0,3 0 0,2 6 15,-5-21 0,5 13 0,5-6 0,-3-1 0,5 5 16,0 0 0,1-5 0,7 3 16,-4 0 0,1 4 0,3-3 0</inkml:trace>
  <inkml:trace contextRef="#ctx0" brushRef="#br0">7501 11969 0,'4'5'0,"3"2"0,-3 1 0,1 0 16,-5 0 0,4 3 0,0 5 0,0 2 16,-2-1 0,2-2 0,-1 0 0,-1 1 15,2-3 0,-6 0 0,4-1 0,-2-1 0,-2-4 16,2 4 0,0-1 0,0-10 0,-2 14 16,4-3 0,-2-11 0,0 12 15,2-6 0,-2-6 0,0 0 0,0 0 0</inkml:trace>
  <inkml:trace contextRef="#ctx0" brushRef="#br0">7671 11934 0,'5'-7'0,"-5"7"0,0 0 15,0 0 0,0 0 0,0 0 0,0 0 0,0 0 16,0 0 0,0 0 0,12 27 15,-10-10 0,-2-2 0,2 2 0,-2 2 0,2-1 16,-2-1 0,3 1 0,-1 1 0,-2-4 16,2 5 0,0-2 0,-2-1 0,0 0 15,0 0 0,2 0 0,-2 1 0,3-3 16,-3 2 0,0-1 0,2-2 0,-4-4 16,4 2 0</inkml:trace>
  <inkml:trace contextRef="#ctx0" brushRef="#br0">8346 11871 0,'0'0'0,"-11"-5"16,11 5 0,0 0 0,-9-3 0,9 3 15,0 0 0,0 0 0,0 0 0,0 0 0,0 0 16,0 0 0,0 0 0,0 0 0,0 0 16,52 11 0,-18-7 0,3 4 15,0-3 0,2 0 0,-3 0 0,-4-1 0,-5 0 16,-4-4 0,-3 2 0,-1-2 0,-4 0 16,-15 0 0,23 0 0,-23 0 0,21-5 15,-14 4 0,-7 1 0,11-11 0,-6 6 16,-5 5 0,7-15 0,-7 4 0,0 11 15,2-18 0,-4 10 0,2 8 0,-2-14 16,2 5 0,0 9 0,-5-12 0,5 12 16,-3-11 0,3 11 0,-2-8 0,2 8 0,0 0 15,-2-7 0,2 7 0,0 0 16,0 0 0,0 0 0,0 0 0,0 0 0,0 0 16,0 0 0,-14 18 0,10-9 0,2 9 15,-3-2 0,2 0 0,3 2 0,0 2 16,0-2 0,0 2 0,6 9 0,-4-6 15,4-2 0,3-5 0,3-1 0,1-2 16,4-2 0</inkml:trace>
  <inkml:trace contextRef="#ctx0" brushRef="#br0">9525 11615 0,'0'0'0,"0"-15"16,0 15 0,-2-12 0,2 12 0,-4-9 16,4 9 0,-7-7 0,7 7 0,-14-4 15,14 4 0,-27 4 0,9 3 0,-3 4 0,-7 6 16,1 4 0,2-2 0,2 4 0,5 4 16,2-6 0,0 5 0,3 3 15,8-7 0,-5-3 0,8 0 0,0-2 0,2 0 16,2 2 0,3-4 0,2 1 0,4 1 15,0-5 0,1 0 0,2-1 0,0-6 16,3 2 0,2-3 0,-1-3 0,3-2 16,-3-2 0,2-1 0,-1-3 0,-1-4 0,-2-1 15,0-2 0,-2 1 0,-3-3 0,1 0 16,-4-3 0,1 2 0,-1 1 0,-4 0 16,-1 5 0,1 0 0,-2 2 0,0 0 15,-2 9 0,3-11 0,-3 11 0,2-5 16,-2 5 0,0 0 0,0 0 0,0 0 15,0 0 0,0 0 0,0 0 0,0 26 16,0-18 0,2 3 0,-2 7 0,2-1 16,6 1 0,-4 3 15,5 6 0,0 0 0,3-1 0,-5-4 0,1-1 16,0-4 0,3-1 0,-4-3 16,1 1 0</inkml:trace>
  <inkml:trace contextRef="#ctx0" brushRef="#br0">9867 11974 0,'2'-5'0,"-2"5"0,0 0 0,4-9 16,-4 9 0,0 0 0,0 0 0,0 0 16,6-6 0,-6 6 0,0 0 0,0 0 15,0 0 0,0 0 0,16 15 0,-12-8 0,-1 2 16,-1-1 0,3 10 0,-5-1 0,0-1 15,-2 2 0,-3-1 0,0 1 0,-2-2 16,3 1 0,-3 0 0,3-7 0,-2 2 16,2-4 0,0-1 0,1 1 0,3-2 15,0-6 0,-2 11 0,2-11 0,0 6 16,0-6 0,0 0 0,0 0 0,0 8 16,0-8 0,0 0 0,21 1 0,-21-1 0,34-9 15,-14 3 0,-4-5 0,12-7 0</inkml:trace>
  <inkml:trace contextRef="#ctx0" brushRef="#br0">10109 11943 0,'0'0'16,"0"0"0,0 0 0,0 0 0,0 0 0,0 0 15,0 0 0,0 0 0,0 0 0,0 33 16,0-14 0,0 0 0,0-1 0,0 3 15,0-3 0,0 12 0,0-5 0,0 6 16,4 0 0,-4-6 0,3-3 0,-3-1 16,5 10 0,-3-6 0,-2-9 0,5 1 15</inkml:trace>
  <inkml:trace contextRef="#ctx0" brushRef="#br0">10716 11434 0,'2'-6'0,"-2"6"0,0 0 0,-2-11 0,2 11 15,0 0 0,0 0 0,0 0 16,0 0 0,0 0 0,0 52 0,-2-21 0,0 6 16,-1 0 0,1 4 0,-2 2 0,-2 0 15,2-1 0,-5 0 0,5-4 0,-1 0 16,-5-3 0,2-2 0,3-4 0,-1-5 16,1-4 0,-2-4 0,4-4 0,1-2 0,0 0 15,0-3 0,2-7 0,0 12 0,0-12 16,0 0 0,0 8 0,0-8 15,0 0 0,0 0 0,25-23 0,0-1 0,-3-3 16,6-2 0,-1-2 0,-1 6 0,-3 3 16,-6 2 0,0 7 0,-2 3 0,-3 2 15,-3 1 0,2 2 0,-3 2 0,-8 3 16,15 0 0,-15 0 0,19 7 0,-13-1 16,1 1 0,5 6 0,-8 4 0,5-1 15,-4-1 0,-3 3 0,-2-1 0,0 1 0,-2-1 16,-5-3 0,0 0 0,-2 1 0,-2 1 0,-3-3 15,0-4 0,1 2 0,-6-2 0,4-2 16,-4 0 0,6-3 0,-6 0 0,3-4 16,5 2 0,11-2 0,0 0 0,-25-5 15,16 1 0,9 4 0,-9-6 0,9 6 16,-10-9 0,8 2 0,2 7 0,0-13 16,0 13 0,6-12 0,2 8 0,-1-2 15,2-1 0,7 0 0,-5 1 0</inkml:trace>
  <inkml:trace contextRef="#ctx0" brushRef="#br0">11054 11976 0,'0'0'0,"0"0"0,8-3 0,-8 3 0,0 0 15,0 0 0,0 0 0,0 0 16,0 0 0,15-2 0,-15 2 0,0 0 15,0 0 0,0 0 0,0 0 0,11 7 0,-11-7 16,4 7 0,-4-7 0,12 12 16,-7-6 0,-1 0 0,0 3 0,1-1 0,-3-1 15,2 2 0,2 2 0,-2-3 0,-2 0 16,-2 0 0,3 3 0,-3-3 0,0-8 16,0 16 0,-3-8 0,1 1 0,-2-3 15,1 4 0,-4-4 0,3 2 0,-3 1 16,0-5 0,0 4 0,0-2 0,0 0 0,-7 5 15,3-3 0,0-2 0,1 0 16,4-2 0,6-4 0,-14 8 0,12-6 0,2-2 16,0 0 0,-12 7 0,12-7 0,0 0 15,-6 5 0,6-5 0,0 0 0,0 0 16,0 0 0,-5 7 0,5-7 0,0 0 16,0 0 0,0 0 0,0 0 0,0 0 15,0 0 0,19 12 0,-8-12 0,-11 0 16,21 4 0,-1-1 0,-2-3 0,-2 0 15,-2 2 0,-14-2 0,25 0 0,-16 2 16,-9-2 0,19 0 0,-19 0 0,0 0 16,24-2 0,-24 2 0,14-7 0,-14 7 15,9-5 0</inkml:trace>
  <inkml:trace contextRef="#ctx0" brushRef="#br0">11379 12030 0,'0'0'0,"3"-8"0,-3 8 0,0 0 15,7-6 0,-7 6 0,0 0 0,0 0 16,0 0 0,0 0 0,0 0 0,0 0 16,0 0 0,7 24 0,-5-6 0,0-1 15,0 2 0,-2-1 0,0 0 0,0 3 16,2 0 0,-4 10 0,4-7 0,1-2 15,-3-1 0,0-2 0,0 1 0,0-1 16,0 1 0,-3-5 0,1 3 0,2-1 16</inkml:trace>
  <inkml:trace contextRef="#ctx0" brushRef="#br0">12062 11886 0,'0'0'16,"-10"-2"0,10 2 0,-9-4 0,9 4 15,0 0 0,-6-2 0,6 2 0,0 0 16,0 0 0,0 0 0,0 0 0,0 0 15,0 0 0,0 0 0,0 0 0,27 16 16,9-9 0,1-2 0,3 0 0,4 1 16,-1-2 0,1 0 0,-1-2 0,-4 2 0,0-4 15,-5 0 0,-4 0 0,-10 0 16,-2 0 0,0 0 0,-6 0 0,-1-4 0,-4 2 16,-7 2 0,10-7 0,-10 7 0,0-9 15,0 9 0,0 0 0,-10-13 0,3 9 16,-2-2 0,-5-4 0,5 1 0,-2 3 15,2-2 0,0 2 0,2 0 0,-2 2 16,1-3 0,4 2 0,-5-2 0,7 1 0,-5 2 16,7 4 0,-9-10 0,4 7 15,5 3 0,-6-5 0,6 5 0,0 0 16,-9-5 0,9 5 0,0 0 0,0 0 0,0 0 16,-15 13 0,11-3 0,0-2 0,-3 9 15,0 0 0,0 3 0,2 1 0,1 9 16,-3 1 0,5-9 0,2 1 0,0-2 15,5 7 0,-3-3 0,4-2 0,4-5 16,6 9 0,0-9 0,8 5 0,6-9 16</inkml:trace>
  <inkml:trace contextRef="#ctx0" brushRef="#br0">13321 11647 0,'0'-12'16,"-3"-2"0,0 4 0,3-2 0,-2-1 0,2 5 15,-2-1 0,0 0 0,2 9 0,-2-16 16,-1 9 0,3-2 0,0 9 0,-2-12 15,2 12 0,0-12 0,0 12 0,-4-8 16,4 8 0,0 0 0,-5-11 0,5 11 16,0 0 0,0-9 0,0 9 0,0 0 15,0 0 0,0 0 0,0 0 0,0 0 16,0 0 0,-5 28 0,-2 5 0,3-1 0,-3 6 16,-2 1 0,0 4 0,-5-2 15,2-1 0,1 2 0,-4-1 0,3 0 16,-1-4 0,1-3 0,-2 3 0,6-7 0,-4-8 15,5-1 0,0-5 0,1-1 0,0-3 16,0-1 0,6-1 0,-3-4 0,1 0 16,2-6 0,-4 8 0,4-8 0,0 0 15,0 0 0,0 0 0,0 0 0,0 0 0,21-20 16,-10 3 0,10-9 0,-4-1 0,0 0 0,-2 7 16,-1 5 0,-3 1 0,4 2 0,-4 2 0,-3 1 15,-1 3 0,5 2 0,-3 2 0,-9 2 16,11-2 0,-11 2 0,0 0 0,16 8 15,-9-2 0,0 3 0,-2-4 0,-3 4 16,3 1 0,-3 0 0,-2 1 0,0-1 16,2 4 0,-4 3 0,4-5 0,-4-2 0,-3 0 15,3-2 0,0 1 0,-3-3 0,0 0 16,1 0 0,-1 0 0,5-6 0,-8 9 16,3-7 0,5-2 0,-10 6 0,10-6 15,0 0 0,-11 0 0,11 0 16,0 0 0,0 0 0,0 0 0,-21-4 15,21 4 0,-6-4 0,6 4 0,0 0 16,-11-4 0,11 4 0,-8-5 0,8 5 16,0 0 0,-9-6 0,9 6 0,0 0 15,-6-4 0,6 4 0,0 0 0,-9-3 16,9 3 0,0 0 0,0 0 0,-10-5 16,10 5 0,0 0 0,-4-4 0,4 4 15,0 0 0,0 0 0,0 0 0,0 0 0,-7-7 16,7 7 0,0 0 0,0 0 0,0 0 15,-4-5 0,4 5 0,0 0 16,0 0 0</inkml:trace>
  <inkml:trace contextRef="#ctx0" brushRef="#br0">13480 11876 0,'7'-6'0,"0"-1"0,-1 2 16,2-3 0,-2 3 0,1-3 0,-3 1 15,3 0 0,7-6 0,-5-2 0,0 3 16,1-2 0,-4 0 0,1 3 0,-3-1 16,4-2 0,-1-1 0,-5 3 0,0 0 15,-2 1 0,0 2 0,0-8 0,-2 5 0,-3 1 16,3 3 0,-5-3 0,2 2 0,1 0 15,-3 3 0,-7-6 0,3 3 0,0 3 16,1 0 0,-1 0 0,-4 1 0,-2 4 16,1 1 0,16 0 0,-34 6 0,18 0 15,-5 6 0,-6 7 0,2 2 0,-2 3 16,6 4 0,-2 4 0,5 0 0,-5 1 16,7 0 0,5-2 0,0 2 0,3-4 0,4 2 15,4-7 0,0-3 0,2-3 0,6 0 16,-4-1 0,5 2 0,2-5 15,3 3 0,-1-5 0,4 0 0,1 1 0,0-5 16,3-1 0,-1-2 0,14 1 0,-9-5 16,-2-1 0,9-5 0,-9-2 0,-3 2 15,1-3 0,-2-5 0,-4 0 0,8-9 16,-2-2 0,-6 3 0,4-5 0,-8-1 16,-4 3 0,3 4 0,-6 2 0,0-1 15,-1 1 0,-1 2 0,0 1 0,-2 2 16,0 5 0,0-2 0,0 2 0,0 8 0,0-14 15,0 14 0,-2-13 0,0 7 0,2 6 16,-3-6 0,3 6 0,0 0 0,0 0 16,0 0 0,0 0 0,-18 16 0,9 1 15,0 1 0,-5 11 0,5 2 0,0 0 16,2-1 0,0 2 0,3-5 0,1-1 16,3-6 0,0-1 0,3 0 0,1-1 15,0-1 0,-1-1 0,4-3 0,2 3 16,0 0 0,3-4 0,-1-4 0,-2 0 15,1 0 0,-2-1 0,1-3 0,-9-4 0,21 2 16,-12-4 0,-9 2 0,27-8 0</inkml:trace>
  <inkml:trace contextRef="#ctx0" brushRef="#br0">13861 12046 0,'0'0'0,"0"0"0,0 0 0,0 0 0,0 0 16,0 0 0,0 0 0,0 0 0,0 0 15,0 0 0,0 0 0,0 0 0,0 0 16,0 0 0,0 0 0,2 12 0,-2-12 16,12 13 0,-5-5 0,1 4 0,1 1 15,-4-4 0,2 2 0,-2 6 0,-1-3 16,-4 0 0,0 1 0,0-2 0,-2-3 15,0 0 0,0 0 0,-3-2 0,3 1 0,-3-1 16,0 0 0,-2-2 0,1 0 0,1 1 16,-2-1 0,7-6 0,-11 10 15,6-6 0,5-4 0,-8 6 0,8-6 0,-10 4 16,10-4 0,-7 3 0,7-3 0,0 0 16,-7 4 0,7-4 0,0 0 0,0 0 15,0 0 0,0 0 0,0 0 0,0 0 16,-16 0 0,16 0 0,0 0 0,0 0 15,0 0 0,0 0 0,0 0 0,0 0 16,0 0 0,0 0 0,0 0 0,0 0 16,0 0 0,4-17 0,-4 17 0,0 0 15,12-12 0,-9 4 0,1-1 0,1 1 16,-1 0 0,6-6 0,-4 1 0,1-1 0,0 4 16,-2-1 0,-1 0 0,-1 3 0,1 0 15,0 0 0,-1 2 0,1 0 0,-4-2 16,2 1 0,-2 7 0,5-10 0,-2 3 15,-3 7 0,2-7 0,-2 7 0,2-9 16,-2 9 0,3-6 0,-3 6 0,2-7 0,-2 7 16,2-9 0,-2 9 0,0-8 15,0 8 0,2-6 0,-2 6 0,0 0 0,0-11 16,0 11 0,0 0 0,2-8 0,-2 8 16,0 0 0,0-9 0,0 9 0,0 0 15,0 0 0,0 0 0,0 0 0,0 0 16,0 0 0,0 0 0,0 0 0,0 0 15,0 0 0,-6 32 0,4-15 0,-1 2 16,1-2 0,-3 2 0,5-1 0,-2-1 16,-1-1 0,1 0 0,2 1 0,-2-5 15,0-1 0,-1-1 0,3-2 0,0 0 16,-2-1 0,2-7 0,0 12 0,0-12 16,-2 8 0,2-8 0,0 0 0,0 8 0,0-8 15,0 0 0,0 0 0,0 0 0,0 0 16,0 0 0,0 0 0,0 0 0,0 0 15,0 0 0,2-35 0,0 19 0,3-3 16,-3 3 0,0-2 0,1-2 0,-1 7 16,3-2 0,-5 3 0,2 4 0,-2-1 15,3 3 0,-3 6 0,0-12 0,2 7 16,-2 5 0,0-7 0,0 7 0,0 0 0,0 0 16,0 0 0,0 0 0,0 0 0,0 0 15,4 28 0,-4-9 0,0 12 16,0-6 0,0-3 0,0-4 0,2 13 0,-2-7 15,3-3 0,-3-2 0,0-1 0,2-1 16,0 1 0,-2-5 0,2 1 0,-2-3 16,2-2 0,-2-1 0,6 3 0,-6-2 15,0-9 0,0 14 0,2-6 0,-2-8 16,0 10 0,0-10 0,0 0 0,0 0 16</inkml:trace>
  <inkml:trace contextRef="#ctx0" brushRef="#br0">14112 12089 0,'0'0'0,"-5"-12"0,5 12 0,0-10 15,0 10 0,0-9 0,0 9 0,-2-5 0,2 5 16,0 0 0,0 0 0,2-9 15,-2 9 0,0 0 0,0 0 0,7-4 16,-7 4 0,0 0 0,0 0 0,23 10 0,-17-2 16,9 7 0,-7 1 0,13 8 15,-12 0 0,0-4 0,-5-1 0,2-1 0,-2 15 16,-4-8 0,-2-7 0,-3 1 0,0-3 16,1 0 0,-1 3 0,-1-6 0,1-3 15,1-1 0,1 0 0,-2-2 0,3-1 16,2-6 0,-4 10 0,4-10 0,0 7 15,0-7 0,0 0 0,0 7 0,0-7 0,0 0 16,23-2 0,-23 2 0,38-10 16,-6-4 0,0-1 0,2-6 0,0 1 15,-2-3 0</inkml:trace>
  <inkml:trace contextRef="#ctx0" brushRef="#br0">14668 11522 0,'2'-12'16,"-2"12"0,6-8 0,-6 8 0,0 0 0,4-9 15,-4 9 0,0 0 0,0 0 0,0 0 16,7 23 0,-3-2 0,3 10 0,-5 3 15,-2 1 0,0 3 0,0-3 0,-2 1 0,-3-1 16,3 2 0,0-2 0,0-2 0,-1-1 0,-1 2 16,2-12 0,0-1 0,-2-2 0,2-7 15,-2 0 0,2-4 0,2 0 0,-3 0 16,3-8 0,-4 13 0,4-13 0,-2 9 16,2-9 0,0 0 0,0 0 0,0 0 15,0 0 0,0 0 0,29-26 0,-9 1 16,3 6 0,-2 2 0,-5 2 0,0 4 15,-3 0 0,-3 1 0,6 2 0,-4 0 16,-4 5 0,-8 3 0,16-2 0,-16 2 0,0 0 16,0 0 0,23 9 0,-19-4 0,1 2 15,-3 1 0,1 3 0,-1-4 0,-4 3 16,2 1 0,-3 6 0,-6-3 0,5-2 16,-1-2 0,-7 5 0,1-7 0,2 3 15,1-6 0,-2 2 0,-1-3 0,2 0 16,9-4 0,-19 4 0,8-3 0,11-1 15,0 0 0,-25-3 0,25 3 0,-19-5 16,13 0 0,-1-2 0,5 2 0,2 5 16,-5-17 0,5 8 0,0 1 0,0 8 0,7-17 15,-3 10 0,3-1 0,-3-1 16,4 2 0,-3 0 0</inkml:trace>
  <inkml:trace contextRef="#ctx0" brushRef="#br0">14857 12009 0,'0'0'15,"5"13"0,-2-5 0,1 2 0,1 7 16,1 1 0,-4 1 0,5-1 0,-4 0 15,-1 14 0,5-10 0,-7 1 0,4-6 16,1 0 0,-3 2 0,-2-7 0,2 5 16,0-1 0,-2-4 0,6 1 0,-4-5 15,-2 1 0,2 0 16,-2-2 0,0-7 0,0 14 0,2-6 16,-2-8 0,3 11 0,-3-11 0,0 8 15,0-8 0,0 0 0</inkml:trace>
  <inkml:trace contextRef="#ctx0" brushRef="#br0">15165 12086 0,'-4'-9'0,"1"5"0,3 4 0,0 0 0,-4-11 15,4 11 0,0-5 0,0 5 16,0 0 0,0 0 0,0 0 0,0 0 0,7-8 16,-7 8 0,0 0 0,20 9 0,-13 0 15,9 3 0,-5 5 0,1-4 0,-3 7 16,-2-2 0,0 3 0,-3-3 0,-4 3 15,0-4 0,0 3 0,-7-4 0,3 3 16,-3-6 0,-2 4 0,2-5 0,-2 3 0,0-4 16,2-3 0,2 0 0,1-4 15,4-4 0,-5 9 0,5-9 0,-4 7 0,4-7 16,0 0 0,0 0 0,0 0 0,0 0 16,18 5 0,2-8 0,15-5 0,3 0 15,8-2 0,-3-1 0,-1-3 0,3 0 16,-1-1 0</inkml:trace>
  <inkml:trace contextRef="#ctx0" brushRef="#br0">15995 11823 0,'-4'-2'0,"4"2"0,-7-9 0,7 9 0,-4-9 15,4 9 0,-5-4 0,5 4 0,0 0 16,-2-5 0,2 5 0,0 0 0,0 0 16,-4-9 0,4 9 0,0 0 0,0 0 15,0 0 0,0 0 0,0 0 0,0 0 16,11-6 0,6 4 0,6 2 0,19-1 15,-3 1 0,4-3 0,0 3 0,-2 0 16,0 0 0,-2 0 0,0 0 0,-14 3 0,-3-3 16,1 1 0,-4-1 0,1 2 0,-2 0 15,-2-2 0,-4 2 0,-1 0 0,-11-2 16,0 0 0,0 0 0</inkml:trace>
  <inkml:trace contextRef="#ctx0" brushRef="#br0">16319 11625 0,'0'0'15,"-4"-8"0,4 8 0,0 0 0,0 0 0,0 0 16,-4-6 0,4 6 0,0 0 0,0 0 16,0 0 0,0 0 0,0 0 0,0 0 15,0 24 0,2-8 0,0 3 0,-2 2 16,4 10 0,-1-1 0,1 3 0,-4 0 15,2-2 0,0 0 0,-2 0 0,5 1 16,0-2 0,2-6 0,-3-1 0,3-5 16,-3 1 0,6-5 0,1 1 0,5-1 0</inkml:trace>
  <inkml:trace contextRef="#ctx0" brushRef="#br0">17655 11687 0,'5'-11'16,"5"1"0,-8-1 0,5-4 0,-3 3 16,3-4 0,-2-1 0,-3-2 0,0 3 15,1-4 0,-1 4 0,-7 0 0,1 0 0,-1 3 16,-2 5 0,0 0 0,-1 1 16,-5 3 0,-4 1 0,-4 5 0,-13 6 15,0 4 0,4 2 0,-4 5 0,2 4 0,2-1 16,7 5 0,0-1 0,8 0 0,3 1 15,3-3 0,7-2 0,2-5 0,2 0 16,0 0 0,7 1 0,3-3 0,3-2 16,4-1 0,0-4 0,-2 1 0,15-1 15,2-6 0,-8-1 0,-1-2 0,-4-6 16,-4 2 0,4-4 0,9-8 0,-10 3 16,-1-2 0,-3 2 0,-5-3 0,0 2 15,-1 0 0,-1 4 0,0-4 0,-3 5 16,0 2 0,-4-1 0,2 1 0,-4 8 0,7-7 15,-7 7 0,0 0 0,0 0 0,0 0 16,0 0 0,0 0 0,4 18 0,-4-8 16,0-2 0,5 9 0,-3 1 0,0 1 15,1-1 0,2 3 0,-1-3 0,3 1 16,-3 2 0,5-3 0,-1 0 0,-2 1 16,1-3 0,2 0 0</inkml:trace>
  <inkml:trace contextRef="#ctx0" brushRef="#br0">17971 11927 0,'0'0'0,"0"-9"15,0 9 0,-3-7 0,3 7 0,0 0 0,-2-8 16,2 8 0,0 0 0,2-9 0,-2 9 16,5-5 0,-5 5 0,9-5 0,0 1 15,-9 4 0,16-2 0,-2 2 0,-14 0 16,20 6 0,-11-4 0,8 6 0,-6 1 16,-2-1 0,-2 2 0,-2 0 0,-1 5 15,-2 1 0,-2-2 0,0 1 0,-4 1 16,-1-1 0,-4 1 0,4-4 0,-2 3 15,1-3 0,-2-3 0,4-1 0,-1-1 0,1-2 16,2 1 0,2-6 0,-7 8 0,7-8 16,-2 9 0,2-9 0,0 0 0,0 0 15,0 0 0,9 6 0,-9-6 0,18-2 16,-18 2 0,37-7 0,-17 3 0,-2-5 16,3 4 0,-1-2 0</inkml:trace>
  <inkml:trace contextRef="#ctx0" brushRef="#br0">18262 11935 0,'-2'-10'0,"2"10"0,2-8 0,-2 8 16,0-8 0,0 8 0,5-6 0,-5 6 15,6-7 0,-6 7 0,17-5 0,-10 3 16,7-1 0,-14 3 0,22 3 0,-10-3 15,3 5 0,2-1 0,-4 4 0,-4-1 16,-2 1 0,0 0 0,-3 1 0,-1-1 16,-3 2 0,0-1 0,0 2 0,-5-1 15,3 7 0,-2-6 0,-1-1 0,0-2 16,3 0 0,-1-2 0,3-6 0,-4 12 16,4-12 0,-2 9 0,2-9 0,0 0 15,9 8 0,-9-8 0,20 0 0,-1-2 16,1-2 0,3 0 0,9 0 0,-5-4 15,-6-1 0,-1 3 0</inkml:trace>
  <inkml:trace contextRef="#ctx0" brushRef="#br0">18889 11376 0,'6'-10'0,"-2"0"16,-2 3 0,-2 7 0,5-10 0,-5 10 15,4-6 0,-4 6 0,0 0 0,0 0 16,0 0 0,0 0 0,0 52 0,-4-20 16,-3 5 0,3 2 0,-6 0 15,3 1 0,-2 0 0,0-5 0,0 5 16,-2-5 0,-1 0 0,5-5 0,-4-1 0,1-4 15,6-8 0,-3-4 0,3 0 0,-1-3 16,3-1 0,0-3 0,2-6 0,-6 9 16,6-9 0,0 0 0,0 0 0,0 0 15,0 0 0,0 0 0,28-26 0,-5 4 0,2-1 16,-6 6 0,-4 3 0,2 4 16,-6-1 0,0 7 0,1-2 0,-1 4 15,-11 2 0,19 0 0,-19 0 0,15 8 0,-8-1 16,-5-2 0,3 4 0,-3 0 0,-2 0 15,0 8 0,-7-1 0,2-1 0,-1 1 16,-5-1 0,1-3 0,-3-2 0,0 2 16,0-3 0,0-1 0,3-4 0,2 1 15,8-5 0,-18 2 0,18-2 0,-14 0 16,14 0 0,0 0 0,-19-9 0,19 9 16,-7-10 0,7 10 0,-4-10 0,4-1 15,0 11 0,9-14 0,-7 3 0,6 3 16,-4 2 0,5-2 0,-9 8 0</inkml:trace>
  <inkml:trace contextRef="#ctx0" brushRef="#br0">19008 11830 0,'12'-3'15,"-12"3"0,0 0 0,13-4 0,-13 4 0,0 0 0,19-2 0,-19 2 0,0 0 16,32 2 0,-17 2 0,4 2 0,-6 4 15,4 0 0,-6 0 0,3 3 0,-5 5 16,-3-3 0,1 1 0,-3 2 0,-2 1 16,4 0 0,-8-1 0,-2 1 0,0-4 15,-3 1 0,1 0 0,1-4 0,-1 0 0,0-1 16,0-3 0,1-3 0,1 2 0,4-7 16,-7 10 0,7-10 0,-4 7 15,4-7 0,0 0 0,0 0 0,0 0 0,0 0 16,0 0 0,0 0 0,0 0 0,47-28 15,-19 10 0,1 0 0,1-1 0</inkml:trace>
  <inkml:trace contextRef="#ctx0" brushRef="#br0">19517 11803 0,'0'0'15,"0"0"0,7-8 0,-7 8 0,4-4 16,-4 4 0,14-1 0,-14 1 0,29 5 15,-13 2 0,1 1 0,1 0 0,-2 4 16,-1 3 0,0 1 0,4 9 0,-2-5 16,-8-1 0,-3-1 0,2-1 0,-8-1 15,-3 3 0,1-7 0,-3 1 0,1-1 16,-1-4 0,1 2 0,2-2 0,-3-1 0,0-1 16,5-6 0,-7 13 0,7-13 15,-4 7 0,4-7 0,0 0 0,0 0 16,0 0 0,13 10 0,-13-10 0,33 3 0,3-3 15,1 0 0,-3-3 0,4 6 16,4-3 0,-6 0 0,1 0 0,-1 0 0,-2 2 16,-7-2 0,-8 2 0,-3-1 0,-2-1 15,-3 3 0,-11-3 0,18 0 0,-18 0 16,0 0 0,18 0 0,-18 0 0,0 0 16,0 0 0,17 0 0,-17 0 0,0 0 15,0 0 0,0 0 0,15 0 0,-15 0 0,0 0 16,0 0 0,0 0 0,0 0 0,0 0 15,0 0 0,10-8 0</inkml:trace>
  <inkml:trace contextRef="#ctx0" brushRef="#br0">4633 13144 0,'0'0'0,"0"0"0,0 0 0,0 0 16,-13-4 0,13 4 0,0 0 0,0 0 16,0 0 0,0 0 0,-11-3 0,11 3 15,0 0 0,0 0 0,0 0 0,0 0 16,0 0 0,0 0 0,0 0 0,-23 4 15,23-4 0,0 0 0,0 0 0,-7 3 16,7-3 0,0 0 0,0 0 0,0 0 16,0 0 0,-10 1 0,10-1 0,0 0 15,0 0 0,0 0 0,0 0 0,0 0 16,0 0 0,0 0 0,0 0 0,0 0 16,44 3 0,-21-3 0,-1 0 0,15 0 0,-2 2 15,1-2 0,0 3 0,-1 2 0,-1-1 16,-7 0 0,-6 0 0,-3-1 0</inkml:trace>
  <inkml:trace contextRef="#ctx0" brushRef="#br0">4741 13396 0,'0'0'0,"0"0"16,0 0 0,0 0 0,0 0 0,0 0 15,0 0 0,0 0 0,0 0 0,0 0 16,0 0 0,0 0 0,0 0 0,0 0 16,50-4 0,-32 2 0,3 0 0,-1 1 15,15 1 0,-9-2 0,9-1 0,0 3 0,5-2 16,-3 2 0,1 0 0,-1 0 16,4 2 0,-5-2 0,-4 0 0,5 0 15</inkml:trace>
  <inkml:trace contextRef="#ctx0" brushRef="#br0">25941 11576 0,'7'-4'0,"-2"0"16,4 0 0,-3 0 0,-1-1 16,2 1 0,0 2 0,0-3 0,-1 1 0,-1 3 15,-5 1 0,7-4 0,-7 4 0,5-4 16,-5 4 0,0 0 0,0 0 0,0 0 15,0 0 0,0 0 0,-19 31 0,-6-9 16,-7 5 0,-5-3 0,-3-1 0,1 1 0,0 2 16,-2-2 0,3-1 0,-2-2 0,8-2 15,-2 2 0,9-2 0,5-7 16,1-1 0,8-3 0,-1 0 0,3-2 0,3 0 16,4 2 0,-1-4 0,3-4 0,0 0 15,5 15 0,4-10 0,9 2 0,3 2 16,13 0 0,2 2 0,1-1 0,3 0 15,2 1 0,-3-1 0,-1 2 0,6 1 16,-8-1 0,1-2 0,-5 1 0,2 1 16,-5 0 0,-3-3 0,-3-1 0,-3-1 15,-4 0 0,2 2 0,-2-2 0,0-2 0,-4 1 16,1-2 0,-3 2 0,-1-4 0,-3 2 16,3 0 0,-9-4 0,12 2 15,-12-2 0,9 5 0,-9-5 0,0 0 0,13 0 16,-13 0 0</inkml:trace>
  <inkml:trace contextRef="#ctx0" brushRef="#br0">26514 11697 0,'4'-6'0,"-4"6"0,0 0 0,4-9 16,-4 9 0,0 0 0,0 0 0,0 0 15,0 0 0,0 0 0,0 0 0,21 19 16,-12-2 0,-2 0 0,0 5 0,2 8 16,0 4 0,1-2 0,-4-1 0,-3 2 15,3-4 0,-3-4 0,-1-3 0,0-4 0,2 1 16,-1-3 0,-3 0 0,3-1 0,-3-4 15,4-2 0,-4 0 0,0-3 0,0 0 16,0-6 0,0 12 0,0-12 0,2 7 16,-2-7 0,0 0 0,0 0 0,0 0 15,0 0 0,0 0 0,0 0 0,0 0 16,0-28 0,0 13 0,-2-4 0,2 2 16,-2-3 0,0 2 0,6 0 0,-6-2 0,0 2 15,4 0 0,0-1 0,-2 1 0,0 3 16,0 1 0,2 0 0,-2 3 0,3-1 15,-3-3 0,0 1 0,2-1 16,2 1 0,-2 2 0,1 2 0,-3-3 0,6-2 16,0-1 0,-4 0 0,2 4 0,-4 0 15,2 1 0,3 1 0,-5-1 0,4 1 16,-1 4 0,-1-2 0,0 0 0,3-3 16,0 3 0,1 2 0,1-2 0,0 2 15,0-1 0,0 2 0,2 1 0,2-1 16,1 3 0,5-2 0,-2 4 0,2 2 15,2 0 0,2 2 0,-4 1 0,2 1 16,0 0 0,-6-1 0,2 6 0,0-1 0,-4 2 16,1 1 0,-3-1 0,-3 2 0,-1-1 15,-5 5 0,-3-1 0,-3-1 0,-5 3 16,-10 4 0,4-3 0,-9 1 0,5-5 16,2-3 0,4-3 0,1 0 0,-2 1 15,4-3 0,3-3 0,1 0 0,3 1 0,1-2 16,4-4 0,-6 8 0,6-8 15,4 9 0,-4-9 0,8 11 0,8 0 0,0 2 16,0-1 0,11 7 0,1-2 0,-7-1 16,-6-4 0,1 0 0,-2 0 0,-2-1 15,-3-2 0,-3 0 0,-1-1 0,-1 1 16,-4-4 0,0 3 0,-2-1 0,0-2 16,-5 3 0,-2-3 0,-7 3 0,0 1 15,-2-1 0,-2-4 0,1 2 0,-4-4 16,-9 4 0,7-6 0,3 3 0,5-6 15,2 2 0,3-1 0,3-3 0,9 5 16,-16-6 0,11 5 0,5 1 0,-4-9 0,4 9 16,-5-6 0,5 6 0,5-15 0,-1 12 15,1-6 0,2 2 0,9-3 0,0 1 16,0-4 0,0 1 0,2 1 0</inkml:trace>
  <inkml:trace contextRef="#ctx0" brushRef="#br0">27492 11867 0,'11'-4'0,"-4"2"16,-7 2 0,12-6 0,-12 6 0,9-2 15,-9 2 0,6-4 0,-6 4 0,0 0 16,9-4 0,-9 4 0,0 0 0,0 0 15,0 0 0,0 0 0,8 16 0,-8-7 0,-8 7 0,2 1 16,-3 1 0,-10 9 0,1-2 0,-2 1 16,-3-1 0,3 0 0,-3-3 0,2-5 15,-5 3 0,7-6 0,4-1 0,2-1 16,-1-2 0,5-2 0,0-1 0,0-2 16,2-1 0,7-4 0,-9 7 0,9-7 15,0 4 0,0-4 0,0 0 0,0 0 16</inkml:trace>
  <inkml:trace contextRef="#ctx0" brushRef="#br0">27832 11658 0,'2'-8'0,"3"2"0,-5 6 0,6-7 16,-6 7 0,0 0 0,9-7 0,-9 7 15,0 0 0,0 0 0,0 0 0,0 0 16,17 20 0,-15-11 0,-2 11 0,2-2 16,-2 3 0,-2 9 0,2-5 0,0-3 0,-2-1 15,-1-2 0,1-1 0,0 5 0,0-5 16,-6-1 0,6 1 0,0-5 0,-3-1 16,3-2 0,2-1 0,-2-4 0,0 2 15,2-7 0,-3 12 0,3-12 0,-2 5 16,2-5 0,0 0 0,0 0 0,0 0 15,0 0 0,0 0 0,0 0 0,7-38 16,-5 22 0,2-5 0,3-8 0,3-2 16,-1 1 0,-5 1 0,3 4 0,0 3 15,0 4 0,0-2 0,-1 2 0,2 2 0,1 2 16,0-3 0,-3 5 0,0 1 0,-2 4 16,0-2 0,1 5 0,-5 4 0,6-11 15,-6 11 0,7-8 0,-7 8 0,0 0 16,0 0 0,0 0 0,23 15 0,-9-3 15,-5 0 0,0 7 0,0-3 0,12 13 16,-15-6 0,4-2 0,-3-3 0,2 0 16,7 13 0,-5-8 0,5 5 0,-7-7 15,2-5 0,-1 0 0,-3-1 0,2-1 0,-3 3 16,-1-6 0,0-1 0,2-2 16,-5 0 0,2-2 0,-1 0 0,-3-6 0,4 7 15,-4-7 0,0 0 0</inkml:trace>
  <inkml:trace contextRef="#ctx0" brushRef="#br0">27966 11863 0,'0'0'16,"-9"-4"0,9 4 0,0 0 0,0 0 15,0 0 0,0 0 0,0 0 0,0 0 16,0 0 0,0 0 0,0 0 0,0 0 15,46 7 0,-28-3 0,3 2 0,1-2 16,-1 0 0,0 1 0,-1-3 0,1-1 16,-1 1 0</inkml:trace>
  <inkml:trace contextRef="#ctx0" brushRef="#br0">28259 11391 0,'-4'-8'0,"4"8"0,0 0 15,0 0 0,0 0 0,0 0 0,0 0 16,0 0 0,0 0 0,10 26 0,1-10 16,10 11 0,2 2 0,4 1 0,2-1 15,-1 0 0,4 2 0,2-3 0,-2-1 0,1 0 16,-1-1 0,-3-2 0,-2-1 15,-2-1 0,-6-4 0,-6-3 0,1-2 0,-1 1 16,-6-4 0,3 1 0,-1-3 0,-7 2 16,4-6 0,-3 5 0,1-4 0,-1-1 15,-3-4 0,5 11 0,-5-11 0,2 5 16,-2-5 0,2 7 0,-2-7 0,0 0 16,0 0 0,-7 10 0,2-6 0,-4 3 15,-6 1 0,-2 0 0,0-1 0,-4 2 16,-9 6 0,0-1 0,1 3 0,-1-1 15,3 2 0,-3 1 0,10-4 0,1-2 16,1-2 0,2 1 0,-2-1 0,7 1 16,-6 0 0,4-2 0,4 1 0,-1-3 0,4-4 15,-3 2 0,2 0 0,7-6 0,-10 9 16,10-9 0,-6 8 0,6-8 0,-7 3 16,7-3 0,0 0 0,0 0 0,0 0 15,0 0 0,0 0 0</inkml:trace>
  <inkml:trace contextRef="#ctx0" brushRef="#br0">29287 11779 0,'0'0'0,"0"0"0,6-9 0,-6 9 16,0 0 0,0 0 0,5-5 0,-5 5 15,0 0 0,0 0 0,0 0 0,0 0 16,0 0 0,0 0 0,0 0 0,0 0 16,0 0 0,0 0 0</inkml:trace>
  <inkml:trace contextRef="#ctx0" brushRef="#br0">26569 12447 0,'0'0'0,"0"0"0,0 0 0,0 0 15,0 0 0,0 0 0,0 0 0,6 6 16,-6-6 0,32 3 0,4 3 0,8-5 0,27-1 16,1 0 0,11 2 0,-4-2 0,8-2 15,2 2 0,-4 2 0,-11-4 16,7 2 0,-24-1 0,-12 1 0,5 0 0,-13 0 16,1 0 0,-10 0 0,-3 0 0,-6 0 15,1 1 0,-6-1 0,-14 0 0,17 0 16,-17 0 0,0 0 0,12 2 0,-12-2 15</inkml:trace>
  <inkml:trace contextRef="#ctx0" brushRef="#br0">26493 12657 0,'0'0'15,"0"0"0,18 14 0,2-12 0,20 4 16,5 1 0,31-6 0,7 3 0,4-1 16,70-3 0,-53-3 0,-17 3 0,1 0 0,-1 0 15,-3-4 0,-4 3 0,-3-3 16,-19 1 0,-13-1 0,-1 2 0,-4-2 16,-6 2 0,-6 0 0,-7 0 0,-4 2 0,-5-2 15,-12 2 0,20-4 0,-20 4 0,15 0 16,-15 0 0,0 0 0,11-4 0,-11 4 15,0 0 0,0 0 0,0 0 0,0 0 16,0 0 0,0 0 0,0 0 0,0 0 16,0 0 0,0 0 0,0 0 0,0 0 15,0 0 0,0 0 0,-43-5 0,43 5 16,0 0 0,0 0 0,0 0 0,-17 0 0,17 0 16,0 0 0,0 0 0,0 0 0,0 0 15,-17 0 0,17 0 0,0 0 0,0 0 16,0 0 0,0 0 0,0 0 0,-15-2 15,15 2 0,0 0 0,0 0 0,0 0 16,0 0 0,-8-4 0,8 4 0,0 0 16,0 0 0,0 0 0,0 0 0,-9-8 15,9 8 0,0 0 0,0 0 0,0 0 16,0 0 0,-12-8 0</inkml:trace>
  <inkml:trace contextRef="#ctx0" brushRef="#br0">5894 12889 0,'0'-12'0,"-4"0"0,2 3 0,2-1 16,0 2 0,-2 1 0,2 7 0,-3-8 0,3 8 15,-2-9 0,2 9 0,0-7 0,0 7 16,0 0 0,-2-6 0,2 6 0,0 0 16,0 0 0,0 0 0,0 0 0,0 0 0,0 34 15,2-13 0,-2 12 0,-2 4 16,2-1 0,2 4 0,-4 1 0,0 2 15,-5-3 0,5 0 0,-6-1 0,8 2 0,-6-2 16,1-1 0,3-5 0,-7-4 0,6-5 16,-4-4 0,5-5 0,-2-1 0,4-4 15,-2-2 0,2 1 0,0-3 0,0-6 16,-3 11 0,3-11 0,0 5 0,0-5 16,0 0 0,0 0 0,0 0 0,0 0 15,0 0 0,11-31 0,-1 17 0,-1-4 16,6-9 0,-2 6 0,-2 5 0,5 0 15,6-5 0,-5 2 0,-2 7 0,-1 2 16,-1 2 0,6 2 0,-6-1 0,-1 5 0,-1 2 16,-11 0 0,21 2 0,-10 2 0,6 3 15,-4 1 0,1 4 0,-3 0 0,0 3 16,-6-6 0,0 4 0,-3 0 0,-2 3 16,0 1 0,0-1 0,-2-3 0,-6-2 15,6 0 0,-9 3 0,0 1 0,1-5 16,-3 0 0,-3 1 0,0-5 0,4 0 15,3-4 0,-2 1 0,11-3 0,-20-3 0,20 3 16,-14-6 0,4-2 0,6 2 0,0-4 16,-1-5 0,3-1 0,0-4 15,6 5 0,-2-1 0,3-1 0,-1 4 0,6-3 16,-3 3 0,4 4 0,0 0 0,-4 2 16,4 2 0,-2-2 0,3 6 0,-3-1 15,2 0 0</inkml:trace>
  <inkml:trace contextRef="#ctx0" brushRef="#br0">6217 13319 0,'17'4'0,"-9"-3"0,-8-1 0,0 0 0,15 7 16,-15-7 0,9 4 0,-9-4 16,10 4 0,-10-4 0,13 6 0,-6-3 0,0 5 15,-2 0 0,1-2 0,5 9 0,-1-1 16,1-1 0,-4 2 0,3 0 0,-6 1 16,3 0 0,-3 1 0,-2-1 0,1 3 15,1-5 0,-2 5 0,1-7 0,0 0 16,-1 5 0,0-5 0,-2-1 0,0-3 15,0 0 0,0-8 0,0 14 0,0-5 16,0-9 0,0 9 0,0-9 0,0 0 0,0 11 16,0-11 0,0 0 0,0 0 0</inkml:trace>
  <inkml:trace contextRef="#ctx0" brushRef="#br0">6488 13553 0,'2'-11'0,"0"-1"0,3 4 0,-3 1 16,-2 7 0,5-13 0,-3 6 0,-2 7 15,2-8 0,-2 8 0,0 0 0,4-8 16,-4 8 0,0 0 0,0 0 0,0 0 16,0 0 0,0 0 0,0 0 0,8 18 15,-8-8 0,0 1 0,0 3 0,2 5 0,-2-5 16,0 4 0,0 1 0,0-3 0,0 1 16,0-1 0,0 1 0,0-5 15,2 1 0,-2-3 0,0 0 0,5-2 0,-1 1 16,3-1 0,-2-2 0,4-2 0</inkml:trace>
  <inkml:trace contextRef="#ctx0" brushRef="#br0">7056 13281 0,'-5'-13'16,"-4"1"0,2 2 0,0 0 0,-2 2 15,0 1 0,-3 2 0,4 1 0,1 0 16,-12-3 0,4 1 0,-4 4 0,0 0 16,2 4 0,-4 2 0,1 3 0,1 1 0,-8 10 15,2 3 0,2 3 0,3 1 16,6 2 0,5-6 0,-2 19 0,11-21 16,2-1 0,0 1 0,5-1 0,2-1 15,5-1 0,13 4 0,-5-5 0,-1-7 16,13 5 0,-6-9 0,-5 0 0,-2-2 15,-4-2 0,4-2 0,-1 0 0,-3-2 16,-2-2 0,-3-1 0,1-3 0,-3-5 16,1 0 0,-2 0 0,-2-6 0,2 4 15,-6-1 0,-1 1 0,0 1 0,-2 0 0,0 4 16,2 2 0,-2 0 0,0 10 16,0-13 0,0 13 0,0-8 0,0 8 15,0 0 0,0 0 0,0 0 0,0 0 0,0 0 16,0 0 0,2 41 0,1-24 0,-1-2 15,2 2 0,-2 0 0,6-1 0,-4 2 16,3-1 0,-3 0 0,1 0 0,0 2 16,2-4 0,0 1 0,-1-2 0,1 1 15,0 2 0,2-5 0,-4-2 0,1 1 16,-1-6 0</inkml:trace>
  <inkml:trace contextRef="#ctx0" brushRef="#br0">7316 13575 0,'9'-10'0,"-7"6"16,-2 4 0,0 0 0,7-10 0,-7 10 16,0 0 0,0 0 0,0 0 0,0 0 15,0 0 0,0 0 0,0 0 0,0 0 16,0 0 0,2 29 0,-4-19 0,2-2 16,0 2 0,2 7 0,-2-3 0,0-2 15,2 5 0,0-5 0,-2 1 0,0-3 16,0-3 0,0-7 0,6 17 0,-2-9 0,-4-8 15,5 11 0,-5-11 0,6 6 0,-6-6 16,0 0 0,0 0 0</inkml:trace>
  <inkml:trace contextRef="#ctx0" brushRef="#br0">7406 13688 0,'8'-18'0,"-4"3"15,-4 2 0,3 2 0,-3 0 0,0 11 16,2-18 0,-2 11 0,0 7 0,0-12 16,0 12 0,2-10 0,-2 10 0,2-8 15,-2 8 0,0 0 0,0 0 0,0 0 0,0 0 16,0 0 0,0 0 0,0 0 0,0 0 15,0 0 0,0 0 0,12 33 16,-12-23 0,0 5 0,2-1 0,1 2 0,1-1 16,0 1 0,3 1 0,-5-1 0,6 0 15,-1-1 0,4 0 0,3-4 0,1 0 16,4-2 0</inkml:trace>
  <inkml:trace contextRef="#ctx0" brushRef="#br0">8570 13487 0,'6'-7'16,"-6"7"0,0 0 0,10-8 0,-10 8 15,0 0 0,5-4 0,-5 4 0,0 0 16,0 0 0,18-4 0,-18 4 0,27-2 0,-7-2 15,4 2 0,10 0 0,-7 2 16,7 0 0,-2 0 0,4 0 0,-10 2 16,10-2 0,-11 0 0,-2 2 0,-5-2 15,1 2 0,-6 0 0,-13-2 0,23 0 0,-23 0 16,0 0 0,19-4 0,-19 4 0,6-4 16,-6 4 0,0 0 0,0-12 0,0 12 15,0 0 0,-14-19 0,7 11 0,1 2 16,6 6 0,-17-13 0,8 7 0,1 3 15,1-4 0,7 7 0,-16-6 0,7 2 16,9 4 0,-17 0 0,17 0 0,-17 4 0,7 2 16,1-1 0,0 0 0,5 1 0,-4 2 15,-1 8 0,3-4 0,1 0 16,1 4 0,2-2 0,-4 3 0,4-1 0,4 1 16,-2-1 0,6 3 0,0-3 0,3 0 15,0 1 0,3-2 0,1-3 0,-1-1 16</inkml:trace>
  <inkml:trace contextRef="#ctx0" brushRef="#br0">9594 12967 0,'5'-10'0,"-3"2"0,0 2 0,-2 6 15,7-14 0,-7 14 0,0 0 0,0 0 16,0 0 0,0 0 0,11 29 0,-6 1 16,-3 7 0,1 2 0,1-1 0,-4 5 0,0 24 15,0-18 0,-4-8 0,1-2 16,-2 0 0,3-7 0,-5 0 0,7-9 16,-2-3 0,0-3 0,2-3 0,0-5 0,0 2 15,0-5 0,0-6 0,0 15 0,0-15 16,2 6 0,-2-6 0,0 0 0,0 0 15,25-17 0,-9 5 0,9-9 0,0-3 16,-2 4 0,0-4 0,-5 9 0,-1 0 16,-4 5 0,-2 2 0,1 1 0,-1 3 15,-1 3 0,-10 1 0,17 0 0,-17 0 16,19 7 0,-12-1 0,-1 3 0,1 5 16,-2-1 0,-3 2 0,-2 1 0,0-4 15,0 4 0,-2-4 0,-1 5 0,-4-3 0,-1-1 16,-1-1 0,-3 3 0,-1-3 0,-2-2 15,4-4 0,0-2 0,-3 1 0,5-3 16,9-2 0,-21 1 0,21-1 0,-15-3 16,15 3 0,-19-9 0,13 3 0,1 0 15,3-2 0,0-3 0,4 1 0,-2 10 16,2-18 0,5 1 0,-1 5 0,3-1 16,-1 5 0,1 2 0,-3 0 0,-6 6 15</inkml:trace>
  <inkml:trace contextRef="#ctx0" brushRef="#br0">9973 13540 0,'0'0'0,"0"0"15,11 2 0,-11-2 0,18 2 0,-18-2 16,20 4 0,-8-1 0,8 1 0,-1 4 0,-3 0 16,2 3 0,-2 2 0,-5 2 15,-2 4 0,1-2 0,-3 11 0,-7 3 16,-3-6 0,1-5 0,0 1 0,-6 9 0,-3-1 15,3-9 0,-5-1 0,7-2 0,-1-7 16,3 1 0,-3-4 0,5 0 0,2-7 16,-8 9 0,8-9 0,0 0 0,0 0 15,0 0 0,0 0 0,0 0 0,0 0 16,0 0 0,47-16 0,-30 3 0,11-2 16,-8-2 0,10 1 0,-9-1 0,-3 5 15,-6 2 0,1-1 0,-4 3 0</inkml:trace>
  <inkml:trace contextRef="#ctx0" brushRef="#br0">10367 13699 0,'0'0'0,"3"-13"0,-3 13 0,4-12 0,-4 12 16,2-15 0,-2 7 0,0 8 0,5-14 15,-5 14 0,4-12 0,-4 12 0,2-13 16,-2 13 0,2-10 0,-2 10 0,8-4 16,-8 4 0,0 0 0,0 0 0,0 0 15,0 0 0,0 0 0,18 20 0,-14-11 16,1 6 0,0 2 0,-3 2 0,3-2 15,-3 1 0,2 0 0,-2 1 0,3-1 0,-1 3 16,-2-4 0,2 1 0,0 0 0,0-2 16,1 4 0,2-5 0,-1 1 0,2-9 15,1 2 0</inkml:trace>
  <inkml:trace contextRef="#ctx0" brushRef="#br0">10944 13131 0,'2'-8'0,"-2"8"0,0 0 0,0 0 15,7-8 0,-7 8 0,0 0 0,0 0 16,0 0 0,0 0 0,0 0 0,14-4 15,-14 4 0,0 0 0,0 0 0,0 0 16,0 0 0,0 0 0,0 0 0,0 0 0,0 0 16,0 0 0,11-4 0,-11 4 15,0 0 0,0 0 0,0 0 0,3-10 16,-3 10 0,0 0 0,0 0 0,0 0 0,-16-15 16,16 15 0,-16-5 0,16 5 15,-27 7 0,8 2 0,-11 5 0,3 2 0,-1 5 16,3 5 0,5 3 0,2-2 0,4 3 15,2-1 0,1 0 0,9-4 0,2-6 16,0 1 0,2-4 0,5 1 0,3-1 16,3-1 0,2-3 0,6-2 0,0-2 15,13-1 0,0-1 0,5-6 0,-7-2 0,-5-7 16,-4 2 0,-4-4 0,-4 1 16,4-4 0,3-9 0,-3-4 0,-8 4 0,3-5 15,-7-1 0,-1-1 0,-6-1 0,0 6 16,-4 4 0,2 3 0,-3 1 0,3 5 15,-2 1 0,-1 3 0,0 0 0,5 8 16,-9-8 0,9 8 0,-9-2 0,9 2 16,0 0 0,-21 17 0,10-4 0,1 4 15,4 2 0,-1 1 0,0 11 0,3-6 16,0 7 0,4-7 0,2-3 0,2 7 16,-2-5 0,5-2 0,-3-4 0,1-1 15,-1 1 0,6-4 0,-5 3 0,1-1 16,-1-5 0,-1-2 0,4-4 0</inkml:trace>
  <inkml:trace contextRef="#ctx0" brushRef="#br0">11245 13421 0,'7'-6'15,"-7"6"0,7-6 0,-7 6 0,16-5 0,-16 5 16,16 0 0,-16 0 0,0 0 0,24 8 15,-14-3 0,3 7 0,-1 1 0,-3 1 16,-2 4 0,-3 1 0,1 0 0,-8 1 16,1 1 0,0-1 0,-5-2 0,5 1 15,-4 0 0,-2-2 0,1-4 0,3-1 16,-3-1 0,5-2 0,2-3 0,0-6 16,-4 12 0,4-12 0,0 6 0,0-6 15,0 0 0,0 0 0,17 4 0,-17-4 16,0 0 0,37-10 0,-19 2 0,1-2 15,-4-5 0,13-3 0,-3-3 0</inkml:trace>
  <inkml:trace contextRef="#ctx0" brushRef="#br0">11599 13440 0,'0'0'16,"-2"-8"0,2 8 0,0 0 0,0 0 15,0 0 0,0 0 0,0 0 0,0 0 16,-6 26 0,6-16 0,0 7 0,-2 3 15,2-3 0,0 1 0,-2 1 0,2-3 16,0 3 0,-2-1 0,6 1 0,-4-1 0,2 1 16,1-3 0,0 3 0,-3-7 15,2 0 0</inkml:trace>
  <inkml:trace contextRef="#ctx0" brushRef="#br0">12476 13390 0,'0'0'0,"5"6"0,-5-6 0,4 4 16,-4-4 0,0 0 0,12 4 0,-3-1 15,12 1 0,-1-3 0,15 4 0,3-5 16,1 3 0,-1-2 0,-3 5 0,0-4 15,-9 1 0,-5-3 0,0 0 0,-3 2 0,-4-2 16,-1 2 0,-13-2 0,21 0 0,-21 0 16,9-4 0,-9 4 0,6-7 0,-6 7 15,0-8 0,0 8 0,-6-14 0,1 5 16,-4-5 0,0 0 0,2 4 0,-2 1 16,5 1 0,-3 1 0,2-1 0,0 5 15,1-4 0,4 7 0,-7-6 0,7 6 16,-6-6 0,6 6 0,0 0 0,0 0 15,0 0 0,0 0 0,-26 12 0,22-2 16,0-2 0,-2 8 0,0 2 0,1-2 0,3 5 16,0-1 0,2 13 0,2-6 0,2 4 15,1-1 0,-1 1 0,-4-6 0,6-2 16,-2-7 0</inkml:trace>
  <inkml:trace contextRef="#ctx0" brushRef="#br0">13746 12982 0,'0'-4'0,"3"-1"0,-3 5 0,3-6 16,-3 6 0,0 0 0,0 0 15,0 0 0,7 18 0,-3-1 0,-2 16 0,-2 0 16,2 4 0,-4-1 0,2 2 0,-4 0 16,2 0 0,-1-4 0,1-2 0,-3-1 15,2-11 0,-1-2 0,4-4 0,0-1 16,0-3 0,-2-1 0,2-1 0,0-8 15,-5 10 0,5-10 0,0 0 0,3 6 0,-3-6 16,0 0 0,0 0 0,18-14 16,-4 2 0,2-2 0,8-6 0,-3 2 0,0 6 15,-3 1 0,-2 0 0,-5 6 0,3 1 16,-3 0 0,-2 1 0,-9 3 0,19 4 16,-10 1 0,-5-1 0,6-1 0,-6 7 15,1-2 0,-1-2 0,-2 4 0,1-2 16,-3 1 0,0-1 0,-3 0 0,1 0 15,0-2 0,-5 1 0,1-1 0,-2-2 0,1 0 16,-1-3 0,8-1 0,-19 3 0,19-3 0,0 0 16,-22-4 0,14 0 0,2-2 0,-1 0 15,3-1 0,-1 0 0,3-1 0,2 0 16,0 8 0,4-16 0,1 8 0,1 2 16,3 0 0,8-3 0,-4 3 0,3 0 15,0 0 0</inkml:trace>
  <inkml:trace contextRef="#ctx0" brushRef="#br0">14146 13292 0,'9'-4'0,"-9"4"0,7-4 0,-7 4 15,7-5 0,-7 5 0,0 0 0,9-2 16,-9 2 0,0 0 0,0 0 0,0 0 16,20 8 0,-15-1 0,1 3 0,2 7 15,-1-1 0,-3 2 0,5 14 0,-5-5 16,-2 5 0,4-8 0,-6-3 0,2 0 0,-2-1 15,2-2 0,-2 3 0,3-4 16,-1 1 0,0-2 0,0 1 0,0-1 16,-2-1 0,3-3 0,-1-1 0,-2-3 0,0-8 15,2 11 0,0-4 0,-2-7 0,3 5 16,-3-5 0,0 0 0</inkml:trace>
  <inkml:trace contextRef="#ctx0" brushRef="#br0">14440 13353 0,'0'0'0,"5"-10"16,-5 10 0,0-7 0,0 7 0,0 0 15,0-8 0,0 8 0,0 0 16,0 0 0,0-7 0,0 7 0,0 0 15,0 0 0,2-7 0,-2 7 0,0 0 16,0 0 0,0 0 0,0 0 0,14-2 16,-14 2 0,0 0 0,0 0 0,22 9 15,-14-6 0,-8-3 0,6 7 0,-1-3 0,-1 2 16,1-2 0,-1 3 0,0-1 16,2 2 0,-4-2 0,-2 0 0,0-6 15,0 12 0,0-12 0,0 10 0,-2-3 0,2-7 16,-6 13 0,6-13 0,-4 7 0,2-2 15,2-5 0,-5 6 0,5-6 0,-4 4 16,4-4 0,0 0 0,0 0 0,-7 4 16,7-4 0,0 0 0,0 0 0,-9 4 0,9-4 15,0 0 0,0 0 0,0 0 16,0 0 0,0 0 0,0 0 0,0 0 16,0 0 0,0 0 0,0 0 0,-16-8 15,16 8 0,0 0 0,0 0 0,0 0 16,-2-8 0,2 8 0,0 0 0,0 0 15,0 0 0,4-11 0,-4 11 0,0 0 16,7-8 0,-7 8 0,10-6 0,-4 1 16,-6 5 0,11-5 0,-2 0 0,-1 3 15,-8 2 0,15-2 0,-15 2 0,19 2 16,-19-2 0,15 7 0,-5-3 0,-1 2 16,9 6 0,-4 1 0,-3 0 0,-1 4 15,-4 4 0,1-4 0,-7 13 0,-2-3 0,0-6 16,-1-3 0,-3 1 0,-4 6 0,-1 1 15,0-10 0,1-1 0,6-1 0,-3-5 16,-2 0 0,2-1 0,0 1 0,0-5 0,7-4 16,-4 11 0,4-11 0,-10 8 0,10-8 15,-6 3 0,6-3 0,0 0 0,0 0 16,0 0 0,0 0 0,0 0 0,0 0 16,0 0 0,0 0 0,0 0 0,0 0 0,0 0 15,0 0 0,0 0 0,0 0 0,0 0 16,0 0 0,38-8 0,-38 8 0,30-3 15,-9 1 0,-1-1 0,-2 3 0,3 0 16,-2 3 0,-2-3 0,4 0 0,0 0 16,-3 2 0,-2-2 0,6 1 0,-5-4 15,3 0 0,0-1 0</inkml:trace>
  <inkml:trace contextRef="#ctx0" brushRef="#br0">15371 13179 0,'0'-11'0,"0"11"0,0-10 16,0 10 0,0-8 0,0 8 0,2-6 15,-2 6 0,0 0 0,0 0 0,2-8 16,-2 8 0,0 0 0,0 0 0,0 0 15,2-8 0,-2 8 0,0 0 0,0 0 0,0 0 16,0 0 0,0 0 0,0-7 0,0 7 16,0 0 0,0 0 0,0-8 0,0 8 15,0 0 0,0-8 0,0 8 0,-2-8 16,2 8 0,-7-9 0,5 5 0,2 4 16,-16-8 0,7 8 0,9 0 0,-28 4 15,11 4 0,-4 2 0,-9 11 0,5 1 16,0 3 0,3 2 0,3 1 0,3 2 15,0-2 0,9 1 0,3-6 0,4-2 16,0-3 0,2-1 0,5 0 0,2 0 16,0-2 0,5-4 0,1 0 0,4 2 15,-3-5 0,4-2 0,1-4 0,0 0 16,-4-4 0,4 0 0,-3-7 0,1 1 0,-3-2 16,0-2 15,0-2 0,-3-3 0,-2 2 0,1 0 16,-3-4 0,0 1 0,-1 1 0,-4 0 15,0 3 0,-1 3 0,-1 1 0,0 3 16,-2-1 0,2 3 0,-2 5 0,0 0 0,0 0 16,0 0 0,0 0 0,0 0 0,0 0 15,0 0 0,-13 22 0,11-3 0,0-5 16,4 4 0,-2 3 0,2-2 0,0 1 16,3 9 0,-1-4 0,3-4 0,0-3 15,-2 1 0,1-4 0,3 4 0,-4-2 0,2-5 16,-2-1 0,-1-3 0,3-3 15</inkml:trace>
  <inkml:trace contextRef="#ctx0" brushRef="#br0">15621 13553 0,'0'0'0,"2"-11"16,1 7 0,-3 4 0,2-6 0,-2 6 15,3-6 0,-3 6 0,0 0 0,0 0 16,2-7 0,-2 7 0,0 0 0,0 0 15,0 0 0,0 0 0,9 19 0,-7-9 0,5 7 16,-3 1 0,2 1 0,-2-3 16,3 5 0,-3-2 0,3-1 0,-1 1 0,2-1 0,-4-1 15,1-1 0,-1 1 0,1-3 0,-1-2 16,-2 0 0,2-3 0,0-1 0,-2-2 16,-2-6 0,7 12 0,-3-7 0,-4-5 15,0 0 0</inkml:trace>
  <inkml:trace contextRef="#ctx0" brushRef="#br0">15911 13612 0,'-2'-14'0,"2"14"15,-3-8 0,3 8 0,0 0 0,0 0 16,3-10 0,-3 10 0,0 0 0,0 0 16,0 0 0,0 0 0,14-5 0,-14 5 15,0 0 0,25 12 0,-12-1 0,1-1 16,2 5 0,-4-3 0,-3 2 0,2 0 15,-5 1 0,2 0 0,-6 1 0,0-4 16,-2 0 0,-2-1 0,2-1 0,-4-1 0,-2-4 16,2 5 0,4-10 0,-7 11 15,5-3 0,2-8 0,-9 9 0,9-9 0,-2 8 16,2-8 0,0 0 0,0 0 0,0 0 16,0 0 0,0 0 0,0 0 15,0 0 0,22 2 0,-22-2 0,25-10 0,7-1 16,0-3 0,2-1 0,3-3 0</inkml:trace>
  <inkml:trace contextRef="#ctx0" brushRef="#br0">17256 13548 0,'-8'-1'0,"8"1"0,0 0 16,0 0 0,0 0 0,0 0 0,0 0 15,0 0 0,0 0 0,0 0 0,0 0 16,0 0 0,0 0 0,42 6 0,-4 0 0,0-2 15,3 2 0,-3 0 0,2 1 16,-6-3 0,-4 0 0,-7-3 0,-3 2 0,-6-2 16,6 2 0,-6-6 0,-14 3 0,25-4 15,-16-1 0</inkml:trace>
  <inkml:trace contextRef="#ctx0" brushRef="#br0">17602 13374 0,'-13'-4'0,"13"4"15,-11-4 0,11 4 0,0 0 0,0 0 16,0 0 0,0 0 0,-27 10 0,20-4 16,3 0 0,-1 2 0,-2 0 0,0 8 15,3-2 0,-3-1 0,2 2 0,0 2 0,1-1 16,4 1 0,-2 1 0,4-4 0,-2 5 16,4 0 0,-4-1 0,5-1 0,2 1 15,2 0 0,0 0 0,5-3 0,2-2 16,13 5 0</inkml:trace>
  <inkml:trace contextRef="#ctx0" brushRef="#br0">18235 13160 0,'-2'-10'0,"0"1"16,2 1 0,0 8 0,0-10 0,0 10 0,0-10 15,0 10 0,0 0 0,0 0 16,-3-11 0,3 11 0,0 0 0,0 0 0,0 0 16,0 0 0,0 0 0,0 0 0,-2 29 15,0-8 0,0 10 0,-4-1 0,2 1 16,-1 2 0,1-2 0,2 2 0,-7-2 15,5 0 0,-2-2 0,2 1 0,2-5 16,-3-5 0,3-1 0,0-3 0,-3 3 16,3-2 0,2-1 0,-2 0 0,2-1 15,-2-3 0,-2-3 0,2 0 0,2-9 0,-2 15 16,0-9 0,2-6 0,0 12 0,0-12 16,0 9 0,0-9 0,0 0 15,0 0 0,-2 10 0,2-10 0,0 0 0,0 0 16,0 0 0,0 0 0,0 0 0,0 0 15,23-27 0,-12 13 0,-1 1 0,1 1 16,0 2 0,-2-1 0,0 6 0,0-4 16,-2 5 0,5-3 0,-3 3 0,2 3 15,5-3 0,-3 4 0,-13 0 0,28 4 16,-16 0 0,-6 2 0,1 0 0,2 3 16,-4-4 0,2 6 0,-5-3 0,3 1 0,-3 1 15,-2 0 0,-2-2 0,-1 2 0,-1-1 16,-8 5 0,-4-2 0,2-2 0,-3-2 15,-2-1 0,-1 1 0,-1-4 0,3 1 16,0-2 0,-3-3 0,8 2 0,13-2 16,-25-2 0,16-1 0,9 3 0,-19-7 15,12 3 0,0-2 0,7 6 0,-9-13 16,9 6 0,0 7 0,2-11 0,0 5 0,6-2 16,-1 2 0,-7 6 0,13-11 0,-1 5 15,-3 2 0,0 0 0,7-3 0,-3 3 16</inkml:trace>
  <inkml:trace contextRef="#ctx0" brushRef="#br0">18386 13604 0,'0'0'0,"6"-6"15,-6 6 0,7-7 0,-7 7 0,0 0 16,12-5 0,-12 5 0,15-3 0,-5 3 15,-10 0 0,20 3 0,1 1 0,-6 1 0,4 2 16,-3 3 0,0 1 0,0 1 16,-5 1 0,-2 1 0,1 0 0,1-2 15,-9 5 0,0-1 0,-2-4 0,0 1 0,-2-3 16,0 0 0,-2-2 0,-1-1 0,1 1 16,-2-2 0,2 2 0,4-8 0,-9 11 15,7-5 0,2-6 0,0 0 0,-5 8 16,5-8 0,0 0 0,0 0 15,0 0 0,0 0 0,0 0 0,39-6 0,-26 0 16,8 0 0,-2-3 0,-2-2 0,2-1 16,-1 2 0</inkml:trace>
  <inkml:trace contextRef="#ctx0" brushRef="#br0">18782 13530 0,'-2'-12'16,"2"12"0,-2-8 0,2 8 0,0 0 15,0 0 0,2-10 0,-2 10 0,0 0 16,11-5 0,-11 5 0,0 0 0,34 12 16,-8 0 0,-12 1 0,1-1 15,0 5 0,-2-3 0,0 2 0,-3 1 16,-3 2 0,-3-4 0,-2 5 0,-2-4 16,-2 1 0,-2-2 0,-1 1 0,3-7 15,-6 2 0,4-1 0,-1-3 0,1-2 16,4-5 0,-4 15 0,1-9 0,3-6 0,-6 10 15,6-10 0,0 0 0,0 0 0,0 0 16,11 7 0,-11-7 0,30-5 0,-13 1 16,18-4 0,-1-4 0,5-4 0,-5-1 15,0-1 0,5 1 0</inkml:trace>
  <inkml:trace contextRef="#ctx0" brushRef="#br0">19656 13208 0,'-11'-9'0,"11"9"0,-28-2 16,7 2 0,1 4 0,-12 4 0,-3 4 0,3 3 15,-4 5 0,4 1 0,3 2 0,-1 1 16,8 0 0,3 2 0,1 0 0,4-5 15,5-4 0,4-1 0,3 2 0,7-1 16,-3 1 0,5-3 0,2 1 0,5-3 16,4-1 0,0 0 0,14 4 0,0-7 15,-6-1 0,-1-8 0,-8 4 0,7-8 16,-5 2 0,0-4 0,0-3 0,-4-2 0,2-4 16,-2 1 0,-1-15 0,-5 7 15,-2 2 0,-5 2 0,2 0 0,2 1 16,-4 7 0,-2-3 0,2 5 0,-2 0 0,0 8 15,5-10 0,-5 10 0,0 0 0,0 0 16,0 0 0,0 0 0,0 0 0,0 0 16,0 0 0,0 0 0,4 25 0,3-8 15,-1-3 0,2 2 0,1-2 0,-1 1 16,-1 1 0,3-4 0,-3 0 0,-1-1 16,1-1 0,0-3 0,-2-1 0,-1 0 15,-4-6 0,13 6 0,-13-6 0</inkml:trace>
  <inkml:trace contextRef="#ctx0" brushRef="#br0">19845 13551 0,'5'-7'0,"-5"7"16,11-9 0,-6 1 0,1 5 16,-6 3 0,14-10 0,-7 3 0,2 4 0,3-1 0,-12 4 0,24-9 15,-5 7 0,-3 2 0,-16 0 0,25 2 16,-16 2 0,0 3 0,4 3 0,0 4 16,-5-2 0,-1 5 0,1-1 0,-4 0 15,-6 1 0,2-1 0,-6 1 0,2-1 16,0-3 0,-5 9 0,7-13 15,-1-1 0,1-3 0,2-5 0,-2 11 16,2-11 0,0 9 0,0-9 0,0 0 16,11 9 0,0-6 0,10-3 0,0 0 0,-1-3 15,0-1 0,14-4 0,-2-6 0,5 0 16,-3-5 0</inkml:trace>
  <inkml:trace contextRef="#ctx0" brushRef="#br0">20411 13327 0,'0'0'16,"-7"-6"0,7 6 0,0 0 0,0 0 15,0 0 0,0 0 0,0 0 0,0 0 16,0 0 0,29 26 0,-17-12 0,1 1 0,2 1 16,-2 1 0,-1-3 0,1 3 0,-4-1 15,1 0 0,-1 1 0,-1-1 0,-1-2 16,-5 3 0,1-5 0,-6 1 0,1-3 15,2-1 0,-2-2 0,2-7 0,-5 13 16,5-13 0,-2 8 0,2-8 0,0 0 16,-2 12 0,2-12 0,0 0 0,0 0 15,21 9 0,-4-9 0,2 0 0,22-2 0,-3-2 16,8 1 0,3 1 0,21-1 16,1-4 0,-19 7 0,-9 0 0,1 2 15,-16 0 0,6 1 0</inkml:trace>
  <inkml:trace contextRef="#ctx0" brushRef="#br0">5151 14757 0,'-11'-7'0,"11"7"0,0 0 0,-7-6 16,7 6 0,0 0 0,0 0 0,0 0 0,16-16 16,3 10 0,15 0 0,2-2 0,2-1 15,6 3 0,1 3 0,2-2 16,-2 5 0,-1 0 0,-1 0 0,-3 1 0,-2 4 15,-4 1 0,-7 0 0,-7 1 0,-8-3 16,-1 2 0</inkml:trace>
  <inkml:trace contextRef="#ctx0" brushRef="#br0">5404 14886 0,'-13'2'15,"13"-2"0,0 0 0,0 0 0,0 0 16,0 0 0,0 0 0,0 0 0,0 0 15,0 0 0,48-11 0,-12 11 0,5-3 16,3-3 0,1 3 0,0-2 0,29 2 0,-21 2 16,-6-5 0,21-1 0,10 1 15</inkml:trace>
  <inkml:trace contextRef="#ctx0" brushRef="#br0">7225 14299 0,'9'-9'0,"-3"3"0,-6 6 0,17-3 16,-17 3 0,0 0 0,0 0 0,0 0 15,17 15 0,-17-4 0,0 5 0,-2 3 16,-7 10 0,-9 1 0,-2 3 0,-3 0 16,-5 0 0,-1-4 0,-1 1 0,-4 0 15,-3-2 0,3-3 0,2-5 0,-3 0 16,9-3 0,-4 0 0,7-9 0,7 0 0,0-1 16,4-4 15,3 1 0,9-4 0,-15 3 0,15-3 0,0 0 0,-14 1 0,14-1 16,0 0 0,0 0 0,0 0 0,0 0 15,0 0 0,0 0 0,0 0 0,46-15 16,-31 12 0,8 1 0,-2 4 0,13 1 16,0 3 0,1-1 0,1 6 0,0 2 15,-2-1 0,6 2 0,-2 2 0,1-2 0,2 3 16,0 2 0,-2-4 0,5 6 0,-4-6 16,1 2 0,3-3 0,-5 0 0,-5 1 15,2-5 0,-4-1 0,-7 2 0,-4-5 16,-3 1 0,-2-1 0,-3-4 0,2 3 15,-15-5 0</inkml:trace>
  <inkml:trace contextRef="#ctx0" brushRef="#br0">8276 14545 0,'4'-10'0,"3"2"0,-7 8 0,4-11 0,-4 11 16,7-8 0,-7 8 0,0 0 0,8-6 16,-8 6 0,0 0 0,0 0 0,9 17 15,-5-1 0,-2 3 0,0 14 0,1-3 16,-3 5 0,0 3 0,0-4 0,-5-1 16,5-2 0,5-7 0,-5-3 0,2-2 15,-4-1 0,4-2 0,-2-4 0,0 1 16,0-3 0,0-1 0,0-9 0,2 14 0,-2-14 15,0 8 0,0-8 0,0 0 0,0 0 16,0 0 0,0 0 0,0 0 0,0 0 16,0 0 0,0 0 0,3-34 0,-3 17 15,2-4 0,1 1 0,-1-10 0,-2 6 16,0 4 0,2-1 0,-4 2 0,2 1 16,-2 1 0,2 1 0,0 0 0,0 1 15,0 3 0,0 4 0,0 8 0,0-18 0,0 9 16,0 9 0,0-18 0,2 12 15,-2 6 0,0-19 0,2 11 0,-2 8 16,4-19 0,-1 10 0,1 0 0,6-8 0,1 5 16,0-2 0,3 2 0,-1-1 15,6 3 0,-6 2 0,4-1 0,-2-2 0,4 7 16,-6 0 0,1 3 0,-14 1 0,20-4 16,-20 4 0,0 0 0,25 9 0,-16-5 15,-9-4 0,12 15 0,-12-4 0,5 3 16,-5 2 0,-2 1 0,-1-1 0,-1 1 15,-4-1 0,2-2 0,1-2 16,3 1 0,-2-2 0,1-5 0,3-6 16,-2 14 0,2-14 0,-4 12 0,4-12 15,4 15 0,-2-7 0,3 2 0,4 4 0,3 2 16,1-3 0,1 0 0,-3 3 16,5-2 0,-4-1 0,-1 1 0,-2-1 0,0-3 15,-2 0 0,-3-2 0,-1 0 0,-3-8 16,2 13 0,-2-13 0,-7 15 0,1-9 15,-3 2 0,-8-2 0,4 1 0,-6-4 16,1 3 0,0-6 0,-3 0 0,21 0 16,-32-4 0,15-1 0,2 4 0,2-5 0,13 6 15,-16-8 0,9 2 0,7 6 0,-9-11 16,9 11 0,-3-8 0,3 8 0,0 0 16,3-15 0,-3 15 0,5-5 0,-5 5 15,6-7 0,-6 7 0,0 0 16,19-4 0,-19 4 0,0 0 0,15-2 15,-15 2 0</inkml:trace>
  <inkml:trace contextRef="#ctx0" brushRef="#br0">8990 14754 0,'0'0'0,"0"0"16,0 0 0,11-5 0,-11 5 0,0 0 15,0 0 0,0 0 0,0 0 0,0 0 0,0 0 16,0 0 0,0 0 0,0 0 16,0 0 0,0 0 0,0 0 0,12 14 0,-12-14 15,2 27 0,-2-9 0,-4 3 0,4-3 16,-6 3 0,-1 9 0,-1-5 0,1-4 15,-3-3 0,1 1 0,1 0 0,-2-3 16,-1 1 0,0-1 0,-1-5 0,5 2 16,0-5 0,1 0 0,1-1 0,5-7 15,-9 10 0,9-10 0,-7 7 0,7-7 16,0 0 0,0 0 0,0 0 0,0 0 16,0 0 0,0 0 0,0 0 0,0 0 15,0 0 0,0 0 0,0 0 0</inkml:trace>
  <inkml:trace contextRef="#ctx0" brushRef="#br0">9457 14574 0,'9'-7'0,"-4"-1"0,-5 8 0,11-12 0,-4 9 16,-7 3 0,6-9 0,-6 9 0,0 0 15,10-8 0,-10 8 0,0 0 0,0 0 16,0 0 0,0 0 0,0 0 0,18 24 16,-16-5 0,-2 12 0,0-1 0,-4 3 15,-3 2 0,1-2 0,-4 0 0,1 0 16,0-2 0,2 0 0,-2-5 0,4-5 15,1-5 0,-3 2 0,5-5 0,-2-1 0,0-1 16,2-3 0,2-8 0,-4 15 0,4-15 16,-5 9 0,5-9 0,-2 7 0,2-7 15,0 0 0,0 0 0,0 0 0,0 0 16,0 0 0,0 0 0,0 0 0,5-33 16,-1 15 0,0-14 0,4 2 0,-4-3 15,5-2 0,-2 0 0,3-2 0,-2 2 16,1 2 0,1 0 0,-1 2 0,0 9 0,-5 0 15,1 6 0,2-1 0,-5 1 0,5 5 16,-5 0 0,0 1 0,-2 10 16,5-12 0,-1 5 0,-4 7 0,0 0 0,2-9 15,-2 9 0,0 0 0,0 0 0,0 0 16,0 0 0,0 0 0,26 20 0,-16-6 16,-4 5 0,3-1 0,5 11 0,-3-1 15,-4-3 0,5 4 0,-3 2 0,4-4 16,-6-4 0,0-3 0,-2-2 0,1 1 15,-3-3 0,3 3 0,2 0 0,-4-6 16,3 4 0,-3-6 0,-2-1 0,3 0 0,-3-2 16,-2-8 0,8 15 0,-6-7 0,-2-8 15,4 12 0,-4-12 0,7 10 0,-7-5 16,0-5 0,0 0 0,4 10 0,-4-10 16,0 0 0,0 0 0,0 0 0,0 0 15,-4 15 0,4-15 0,0 0 0,0 0 16</inkml:trace>
  <inkml:trace contextRef="#ctx0" brushRef="#br0">9658 14989 0,'-16'-4'0,"0"0"0,2 0 0,1 2 0,13 2 16,-19-9 0,10 5 0,-1-2 0,10 6 16,-13-8 0,4 4 0,3-2 15,6 6 0,-12-10 0,7 3 0,5 7 0,-11-12 16,11 12 0,-5-11 0,5 11 0,-5-10 16,5 10 0,0 0 0,10-16 0,-3 9 15,8-2 0,6 0 0,0 3 0,11-2 16,0 0 0,0 1 0,0 3 0,-3 0 15,-3 2 0,8-3 0,-9-2 0,-1 3 16</inkml:trace>
  <inkml:trace contextRef="#ctx0" brushRef="#br0">10011 14529 0,'-4'-10'0,"2"-3"0,-3 5 0,1-3 16,1 2 0,-2-2 0,5 11 0,-4-18 0,1 9 15,3 9 0,-2-17 0,0 9 0,2 8 16,-4-14 0,4 14 0,-3-12 0,3 12 16,0 0 0,-2-10 0,2 10 0,0 0 15,0 0 0,0 0 0,0 0 0,0 0 0,0 0 16,0 0 0,9 35 0,-2-17 16,2 1 0,5 9 0,7-1 0,-2 2 15,5-2 0,5 0 0,-1-5 0,4 2 0,2 0 16,2-4 0,-4-2 0,4 1 15,-1-7 0,-1-1 0,3-1 0,-5-2 0,-1 0 16,-5-3 0,-6-4 0,-2 3 0,-7-2 16,-11-2 0,19 5 0,-19-5 0,11 2 15,-11-2 0,0 0 0,0 0 0,0 0 16,0 0 0,0 0 0,0 0 0,-41 28 16,7-14 0,2 3 0,-4 2 0,4-4 0,-7 6 15,4-3 0,1-1 0,2 2 16,3-5 0,4-1 0,2 0 0,7-2 0,-3-2 15,4 1 0,1-2 0,0-2 0,6-1 16,-2 1 0,10-6 0,-16 6 0,16-6 16,-8 6 0,8-6 0,0 0 0,-15 6 15,15-6 0,0 0 0,-9 4 0,9-4 16,0 0 0,0 0 0,0 0 0,-12 7 16,12-7 0,0 0 0,0 0 0,0 0 15,0 0 0,-13 1 0,13-1 0,0 0 0,0 0 16,0 0 0,0 0 0,0 0 15,0 0 0,0 0 0,0 0 0,-15 3 16,15-3 0,0 0 0,0 0 0,0 0 0,0 0 16,0 0 0,0 0 0,0 0 0,0 0 15,0 0 0,0 0 0,0 0 0</inkml:trace>
  <inkml:trace contextRef="#ctx0" brushRef="#br0">10930 14933 0,'0'0'0,"0"0"0,0 0 0,0 0 16,0 0 0,0 0 0,0 0 0,0 0 16,0 0 0,0 0 0,0 0 0,0 0 0,0 0 15,0 0 0,0 0 0,0 0 0,14 3 16,-14-3 0,0 0 0,0 0 0,0 0 16,0 0 0,0 0 0,0 0 0,0 0 15,0 0 0,0 0 0,0 0 0,0 0 0,0 0 16,0 0 0,0 0 0,0 0 15,0 0 0,0 0 0,0 0 0,0 0 16,0 0 0,0 0 0,16-13 0,-16 13 0,0 0 16,0 0 0,0 0 0,0 0 0,0 0 15,0 0 0,9-7 0,-9 7 0,0 0 16,0 0 0,0 0 0,0 0 0,0 0 16,0 0 0,0 0 0,7-7 0,-7 7 15,0 0 0,0 0 0,0 0 0,0 0 0,0 0 16,0 0 0,0 0 0,0 0 15,0 0 0,0 0 0,0 0 0,0 0 0,0 0 16,0 0 0,0 0 0,0 0 0,0 0 16,7-8 0,-7 8 0,0 0 0,0 0 15,0 0 0,0 0 0,0 0 0,0 0 16,0 0 0,0 0 0,0 0 0</inkml:trace>
  <inkml:trace contextRef="#ctx0" brushRef="#br0">11069 14905 0,'0'0'0,"0"0"0,0 0 16,0 0 0,0 0 0,0 0 0,0 0 15,0 0 0,0 0 0,0 0 0,0 0 0,0 0 16,0 0 0,0 0 0,12 4 0,-12-4 15,0 0 0,0 0 0,0 0 0,0 0 16,0 0 0,0 0 0,0 0 0,0 0 16,0 0 0,0 0 0,0 0 0,0 0 0,0 0 15,0 0 0,0 0 0,0 0 0,0 0 16,0 0 0,0 0 0,0 0 16,0 0 0,0 0 0,0 0 0,0 0 0,0 0 15,0 0 0,0 0 0,0 0 0,0 0 16,0 0 0,13 2 0,-13-2 0,0 0 15,0 0 0,10 14 0,-5-6 0,-1 3 16,3 6 0,-5-1 0,4 3 0,0-2 16,-2 3 0,7 7 0,0-3 0,-3-8 15,-4 1 0,5-6 0,0 0 0,-1-1 16,0-6 0,3 3 0,-11-7 0,32 0 16,8-7 0,-4-2 0,5-7 0,2-1 15,18-17 0,1-2 0,3-4 0,3 1 0,0-5 16,64-37 0,-52 30 0,-16 9 0,-2 0 15,-3 0 0,-2 0 0,3 6 0,-17 9 16,-7 5 0,-2 1 0,-4 3 0,1 2 16,-5 3 0,-8 3 0,-2 2 0,-4 1 15,-1 1 0,-4 2 0,-7 4 0,16-7 0,-16 7 16,9-4 0,-9 4 0,0 0 16,0 0 0,0 0 0,0 0 0,18 13 15,-18-13 0,0 15 0,0-15 0,-7 24 0,-2-8 16,-2 0 0,-8 10 0,4-6 0</inkml:trace>
  <inkml:trace contextRef="#ctx0" brushRef="#br0">11482 15203 0,'0'0'0,"0"0"0,0 0 0,0 0 16,0 0 0,0 0 0,0 0 0,0 0 16,-12 4 0,12-4 0,0 0 0,0 0 15,0 0 0,0 0 0,10 23 0,-5-15 16,-1 0 0,-2 8 0,5 1 0,-3-1 0,2 3 16,-4-3 0,0 2 0,2 1 15,-1 1 0,1-3 0,-2 2 0,3-4 16,0-2 0,2-2 0,-1-3 0,1 0 0,3-3 15,-10-5 0,26 6 0,8-6 0,1-6 16,6-5 0,2-3 0,1-3 0,22-14 16,-4-2 0,-3-5 0,3 1 0,-3-1 15,-2 2 0,-12 3 0,-8 10 16,2-5 0,-3 1 0,3 2 0,-5 0 0,0 3 16,-2 1 0,0 0 0,-5 5 0,-6 2 15,-3 2 0,-2 1 0,0 1 0,-2 0 16,-3 3 0,1 0 0,-5 2 0,1-1 15,-8 6 0,13-7 0,-13 7 0,8-5 0,-8 5 16,0 0 0,0 0 0,14-5 0,-14 5 16,0 0 0,0 0 0,0 0 0,0 0 15</inkml:trace>
  <inkml:trace contextRef="#ctx0" brushRef="#br0">13051 14771 0,'0'0'0,"0"0"0,5-10 16,-5 10 0,0 0 0,0 0 0,0 0 15,0 0 0</inkml:trace>
  <inkml:trace contextRef="#ctx0" brushRef="#br0">18808 8890 0,'0'0'0,"0"0"0,0 0 15,0 0 0,0 0 0,4-8 0,-4 8 16,0 0 0,0 0 0,0 0 0,0 0 16,0 0 0,0 0 0,0 0 0,0 0 15,5-6 0,-5 6 0,0 0 0</inkml:trace>
  <inkml:trace contextRef="#ctx0" brushRef="#br0">19443 8914 0,'0'0'0,"0"0"0,0 0 0,0 0 16,0 0 0,0 0 0,0 0 0,0 0 15,0 0 0,0 0 0,0 0 0,0 0 16,0 0 0,0 0 0,6-7 0,-6 7 16,0 0 0,0 0 0,0 0 0,0 0 0,0 0 15,0 0 0,0 0 0,0 0 0,0 0 16,0 0 0,0 0 0,0 0 0,2-5 15,-2 5 0,0 0 0,9-6 0,0 1 16,-1 1 0,2 1 0,8-5 0,-2-3 16,2 3 0,3 0 0,11-7 0,-5-1 15,1 6 0,1-4 0,1-1 0,0 0 16,-5 5 0,7-6 0,-2 1 0,-6 5 0,-3 0 16,0 2 0,8-4 0,-3-1 0,-4 3 15,-4 2 0,3-1 0,9-6 0,-8 4 16,-1 0 0,-3 3 0,2-2 0,-1-1 15,13-3 0,-2-2 0,-7 4 0,5-3 16,-2 0 0,-6 3 0,12-6 0,-4-1 16,4 3 0,0 0 0,2-5 0,-2 2 15,2-1 0,2-1 0,-4 0 0,3 0 16,6-1 0,-5 1 0,0-3 0,4 4 16,-6 0 0,4-1 0,1 0 0,-3 0 15,2 0 0,-4 2 0,2-2 0,-2 4 0,5-3 16,-3 2 0,1-6 0,4 6 0,0 0 15,-5-5 0,6 5 0,-2-3 0,1 0 16,-1 2 0,0-2 0,-1-2 0,0 2 16,-2 1 0,-1 1 0,-4-6 0,2 8 15,-2-5 0,6 0 0,2-2 0,-2-2 16,22-8 0,-15 7 0,-3 3 0,-4 5 16,3-8 0,-1 5 0,0-1 0,3 2 0,16-7 15,-10 3 0,-13 7 0,2-2 0,-1 2 16,2 0 0,2-1 0,-3 1 15,-1 0 0,2 2 0,0-5 0,-1 2 0,-1 0 16,4 1 0,-2-2 0,-3-2 0,7 2 16,-6 0 0,2-3 0,2 2 0,-5-1 15,3-3 0,-4 3 0,3 0 0,1-4 16,-5 3 0,3 1 0,-3-4 0,25-11 16,-16 7 0,-2 8 0,-4-4 0,23-11 15,-4 2 0,-12 10 0,-1 2 0,14-12 16,7 4 0,-18 5 0,-5 5 0,-1 0 0,2 0 15,-1 4 0,2-4 0,1 0 0,-4 5 16,-1-2 0,0-3 0,-5 4 0,5 2 16,-3 0 0,1 2 0,-6-1 0,3 0 15,2 0 0,-2 1 0,-2-4 0,2 3 16,0 2 0,0-3 0,0 1 0,4 0 16,0 2 0,0-1 0,1-3 0,2 1 15,0 1 0,-2-3 0,4 3 0,-4-3 0,2 3 16,2-2 0,1-1 0,-6 3 15,3-2 0,-2 0 0,-2 5 0,1-5 0,-1 1 16,-5 2 0,2-1 0,-11 4 16,9-2 0,-9 1 0,0 3 0,-6-2 15,2 2 0,0-1 0,1 2 0,-2-2 0,0 0 16,0 1 0,1 0 0,1 0 0,-1-1 16,-2 1 0,2-2 0,2 2 0,11-4 15,-10-1 0,1 2 0,9 0 0,-7-2 16,-4 4 0,-1 0 0,1 1 0,2 0 0,-6 0 15,15-5 0,-2 1 0,-7 3 0,-4 1 16,-6-1 0,1 4 0,-3-2 0,-2 4 16,1-1 0,-1-1 0,-3 2 0,3 1 15,-9 2 0,12-7 0,-12 7 0,9-4 16,-9 4 0,9-7 0,-9 7 0,4-1 16,-4 1 0,0 0 0,10-7 0,-10 7 15,7-2 0,-7 2 0,0 0 0,0 0 0,8-3 16,-8 3 0,0 0 0,0 0 15,8-4 0,-8 4 0,0 0 0,0 0 16,9-5 0,-9 5 0,0 0 0,0 0 16,0 0 0,0 0 15,4-4 0,-4 4 0,0 0 16,0 0 0,0 0 0,0 0 0,0 0 0,13-4 16,-13 4 0</inkml:trace>
  <inkml:trace contextRef="#ctx0" brushRef="#br0">18641 8540 0,'14'-3'0,"-14"3"0,0 0 15,0 0 0,0 0 0,0 0 0,0 0 0,0 0 16,0 0 0,0 0 0,0 0 0,0 0 15,0 0 0,0 0 0,0 0 16,4-7 0,-4 7 0,0 0 0,0 0 0,0 0 16,0 0 0,0 0 0,0 0 0</inkml:trace>
  <inkml:trace contextRef="#ctx0" brushRef="#br0">19008 8606 0,'0'0'0,"0"0"0,0 0 0,0 0 15,0 0 0,0 0 0,0 0 0,0 0 16,0 0 0,0 0 0,0 0 0,0 0 0,0 0 15,0 0 0,0 0 0,0 0 0,0 0 16,0 0 0,0 0 0,0 0 16,0 0 0,0-22 0,0 22 0,0 0 0,0 0 15,0 0 0,0 0 0,0 0 16,0 0 0,0 0 0,0 0 0,0 0 16,0 0 0,0-9 0,0 9 0,0 0 15,0 0 0,0 0 0,0 0 0,0 0 16,0 0 0,0 0 0,0 0 0,0 0 15,0 0 0,0 0 0,0 0 0,0 0 16,0 0 0,0 0 0,0 0 0,0 0 0,0 0 16,0 0 0,0-11 0,0 11 0,0 0 15,0 0 0,0 0 0,0 0 16,0 0 0,0 0 0,0 0 0,0 0 0,0 0 16,0 0 0,0 0 0,0 0 0,0 0 15,0 0 0,0 0 0,0 0 0,0 0 16,0 0 0,0 0 0,0 0 0,0 0 15,0 0 0,0 0 0,0 0 0,0 0 16,0 0 0,0 0 0,0 0 0,0 0 16,0 0 0,0 0 0,0 0 0,0 0 15,0 0 0,0 0 0,0 0 0,0 0 0,0 0 16,0 0 0,0 0 0,-2-9 16,2 9 0,0 0 0,0 0 0,0 0 0,0 0 0,0 0 15,0 0 0,0 0 0,0 0 0,0 0 16,0 0 0,0 0 0,0 0 0,0 0 15,0 0 0,0 0 0,0 0 0,0 0 16,0 0 0,0 0 0,0 0 0,0 0 16,0 0 0,0 0 0,0 0 0,2-8 15,-2 8 0,0 0 0,0 0 0,0 0 16,0 0 0,0 0 0,0 0 0,0 0 16,0 0 0,0 0 0,0 0 0,0 0 0,0 0 15,0 0 0,0 0 0,0 0 0,0 0 16,0 0 0,0 0 0,0 0 0,0 0 15,0 0 0,0 0 0,0 0 0,0 0 16,4-8 0,-4 8 0,0 0 0,0 0 16,0 0 0,0 0 0,0 0 0,0 0 15,0 0 0,0 0 0,0 0 0,0 0 16,0 0 0,0 0 0,0 0 0,0 0 0,0 0 16,0 0 0,0 0 0,0 0 15,0 0 0,0 0 0,0 0 0,0 0 16,0 0 0,0 0 0,0 0 0,0 0 0,0 0 15,0 0 0,0 0 0,0 0 16,0 0 0,8-6 0,-8 6 0,0 0 0,0 0 16,0 0 0,0 0 0,0 0 0,0 0 15,0 0 0,7-7 0,-7 7 0,0 0 16,0 0 0,0 0 0,0 0 0,0 0 16,0 0 0,0 0 0,4-9 0,-4 9 15,0 0 0,0 0 0,0 0 0,0 0 0,0 0 16,0 0 0,0 0 0,9-5 0,-9 5 15,0 0 0,0 0 0,0 0 16,0 0 0,10-4 0,-10 4 0,0 0 0,0 0 16,0 0 0,11-4 0,-11 4 0,0 0 15,0 0 0,0 0 0,0 0 0,11-4 16,-11 4 0,0 0 0,0 0 0,0 0 16,14-3 0,-14 3 0,0 0 0,0 0 15,0 0 0,0 0 0,0 0 0,13-2 16,-13 2 0,0 0 0,0 0 0,0 0 15,9-4 0,-9 4 0,0 0 0,0 0 16,0 0 0,0 0 0,14-2 0,-14 2 16,0 0 0,0 0 0,0 0 0,0 0 15,0 0 0,0 0 0,0 0 0,11-5 0,-11 5 16,0 0 0,0 0 0,0 0 0,0 0 16,0 0 0,0 0 0,0 0 0,10-3 15,-10 3 0,0 0 0,0 0 0,0 0 16,0 0 0,0 0 0,0 0 0,0 0 15,9-6 0,-9 6 0,0 0 0,0 0 16,0 0 0,0 0 0,0 0 0,0 0 16,0 0 0,0 0 0,0 0 0,2-6 0,-2 6 15,0 0 0,0 0 0,0 0 0,0 0 16,0 0 0,0 0 0,0 0 0,0 0 16,0 0 0,0 0 0,0 0 0,0 0 15,0 0 0,0 0 0,0 0 0,0 0 16,0 0 0,0 0 0,7-7 0,-7 7 15,0 0 0,0 0 0,0 0 0,0 0 16,0 0 0,0 0 0,0 0 0,0 0 16,0 0 0,0 0 0,0 0 0,0 0 15,0 0 0,0 0 0,0 0 0,0 0 16,0 0 0,0 0 0,0 0 0,0 0 0,0 0 16,0 0 0,0 0 0,0 0 0,9-6 15,-9 6 0,0 0 0,0 0 0,0 0 16,0 0 0,0 0 0,0 0 0,0 0 15,0 0 0,0 0 0,0 0 0,0 0 16,0 0 0,0 0 0,0 0 0,0 0 16,0 0 0,0 0 0,0 0 0,0 0 15,0 0 0,0 0 0,0 0 0,0 0 16,0 0 0,0 0 0,3-8 0,-3 8 0,0 0 16,0 0 0,0 0 0,0 0 0,0 0 15,0 0 0,0 0 0,0 0 0,0 0 16,0 0 0,0 0 0,0 0 0,0 0 15,2-8 0,-2 8 0,0 0 0,0 0 16,0 0 0,0 0 0,0 0 0,0 0 16,0 0 0,0 0 0,0 0 0,0 0 15,0 0 0,0 0 0,0 0 0,0 0 0,0 0 16,0 0 0,0 0 0,0 0 0,0 0 16,0 0 0,0 0 0,0 0 15,0 0 0,0 0 0,0 0 0,0 0 16,0 0 0,0 0 0,0 0 0,0 0 15,0 0 0,0 0 0,0 0 0,2-8 16,-2 8 0,0 0 0,0 0 0,0 0 16,0 0 0,0 0 0,0 0 0,0 0 0,0 0 15,0 0 0,0 0 0,0 0 16,0 0 0,0 0 0,0 0 0,0 0 16,0 0 0,0 0 0,0 0 0,0 0 0,0 0 15,0 0 0,0 0 0</inkml:trace>
  <inkml:trace contextRef="#ctx0" brushRef="#br0">26514 5298 0,'0'0'0,"0"0"0,0 0 0,0 0 15,0 0 0,0 0 0,0 0 0,0 0 16,0 0 0,0 0 0,0 0 0,0 0 16,0 8 0,0-8 0,0 0 0,0 0 0,0 0 15,-5 6 0,5-6 0,-12 6 0,-3 3 16,-4 1 0,-11 2 0,-4 6 15,-2 3 0,0-3 0,-8 5 0,-20 8 0,5-1 16,-7 0 0,0-2 0,0 1 0,-5 2 16,5 0 0,-5 2 0,0-2 0,1-3 15,-4 3 0,0-2 0,3 2 0,-2-2 16,-7 1 0,5 0 0,-5 2 0,0-3 0,0-1 16,3 4 0,-6-6 0,4 5 15,-3-2 0,-5-1 0,4 3 0,-57 25 16,48-19 0,24-6 0,-8 2 0,2 2 0,0-1 15,4 0 0,-7 2 0,1 1 0,5 0 16,-7 0 0,8-2 0,2-2 0,-6 2 16,8-2 0,2 2 0,1-2 0,-1-3 15,0-1 0,13-4 0,11-5 0,-22 12 16,12-9 0,9 1 0,-2-4 0,1 0 16,2 0 0,-3 2 0,-19 8 0,16-7 15,-18 5 0,14-7 0,11-2 0,-2 2 16,1-3 0,-2 0 0,-1 3 0,-1-3 15,-22 10 0,17-8 0,5 0 0,1-1 16,-29 9 0,2 0 0,-3 0 0,-3-4 0,4 8 16,1-5 0,0-1 0,5-1 0,4 1 15,11-5 0,9-2 0,1 1 0,-3-4 16,6 5 0,-5-2 0,1 0 0,4 1 16,-7-2 0,-17 12 0,16-9 0,12-4 15,2 1 0,-2 1 0,2-3 0,-2 3 16,2-3 0,0 1 0,2 2 0,1-3 15,-3 2 0,4-1 0,1 1 0,-5 0 0,0 3 16,0-4 0,2-2 0,-1 5 0,3-4 16,-2 1 0,1-2 0,-1 1 0,3 4 15,-3-3 0,2-2 0,6 0 0,1-3 16,3-2 0,-9 9 0,4-7 0,2-1 16,1 1 0,2-2 0,-12 8 0,3-5 15,4-1 0,5-1 0,-1-3 0,6 0 16,-1-1 0,3-2 0,2 2 0,-1-3 15,1 0 0,3 2 0,6-6 0,-17 6 0,11-2 0,-3 0 0,9-4 0,-17 11 32,11-7 0,-3 0 0,5 1 0,4-5 0,-19 9 0,12-2 0,-3-3 0,4 1 0,-3-1 31,0 3 0,2-1 0,-2-2 0,0 3 16,2-4 0,-3 2 0,10-5 0,-15 10 15,11-6 0,-4 1 0,8-5 0,-13 7 0,6-1 0,7-6 0,-8 4 0,8-4 16,0 0 0,-8 7 0,8-7 0,0 0 15,0 0 0,-9 2 0,9-2 0,0 0 0,0 0 32,0 0 0,0 0 0,0 0 0,0 0 0,0 0 0,-14-13 0,14 5 0,0-2 15,3 2 0,-1-8 0,0-2 0,3 1 16,-1-2 0,3-2 0,1-7 0,5-1 16,-5 0 0,7-2 0,-2 2 0,3-1 15,2-1 0,1 0 0,-4 3 0,8 2 31,-4 0 0,1 1 0,0 3 0,-2 3 0,-4 1 0,2 6 0,-4-1 0,1 3 16,-1-2 0,-3 5 0,-5 1 0,3-1 31,1 2 0,-4 1 0,-4 4 0,9-9 0,-9 9 0,6-4 0,-6 4 0,0 0 0,0 0 16,0 0 0,0 0 0,0 0 0,0 0 16,0 17 0,-8 1 0,-7 11 0,-2 1 15,-4 2 0,-7 3 0,3 0 0,-11 18 16,4-14 0,4-8 0,4 3 0,-3-2 15,4-2 0,0 1 0,-1-4 0,0 2 16,3 0 0,3-5 0,-2-1 0,3-2 0,4-9 16,3 2 0,2-4 0,1-1 31,2 1 0,-1-5 0,4 2 0,2-7 0,-8 10 16,8-10 0,-4 7 0,4-7 0,0 0 0,-5 5 15,5-5 0,0 0 0,0 0 0,0 0 16,13 11 0,4-7 0,4-2 0,13 0 15,-7 3 0,-5-2 0,16-1 0,-14 3 16,1-4 0,-4 3 0,-1-1 0,1 3 16,-5-3 0,2 2 0,-2-1 0,0-2 15,-4 0 0,-3 0 0,-9-2 0,18 7 16,-18-7 0,11 2 0,-11-2 0,11 4 0,-11-4 16,0 0 0,15 4 0,-15-4 15,0 0 0,0 0 0,11 2 0,-11-2 0,0 0 16,0 0 0,8 1 0,-8-1 0,0 0 15,0 0 0,0 0 0,0 0 0,15 5 16,-15-5 0,0 0 0,6 4 0,-6-4 16,0 0 0,0 0 0,9 6 0,-9-6 15,0 0 0,0 0 0,10 6 0,-10-6 16,0 0 0,0 0 0,9 3 0,-9-3 16,0 0 0,0 0 0,0 0 0,0 0 0,0 0 15,0 0 0,0 0 0,25-9 16,-25 9 0,5-8 0,-3 0 0,-2 0 15,-2-3 0,2 1 0,-7-7 0,-1 2 0,2-2 16,-3-2 0,-2 2 0,-1 2 0,1-4 16,0 2 0,-4 4 0,4-2 0,-3 1 0,3 1 15,-1 0 0,-1 1 0,2 3 0,1-2 16,3 5 0,1-3 0,-1 3 0,3-2 16,-4 4 0,6-3 0,-5 2 0,7 5 15,-6-8 0,6 8 0,-7-8 0,7 8 16,-2-5 0,2 5 0,-8-6 15,8 6 0,0 0 0,-4-7 0,4 7 16,0 0 0,-9-4 0,9 4 0,0 0 0,0 0 16,0 0 0,-7-8 0,7 8 0,0 0 15,0 0 0,0 0 0,0 0 0,0 0 16,0 0 0,-5-4 0,5 4 0,0 0 16,0 0 0</inkml:trace>
  <inkml:trace contextRef="#ctx0" brushRef="#br0">29884 5008 0,'-2'-8'0,"2"8"0,0 0 0,-3-10 16,3 10 0,0 0 0,0 0 0,0-11 15,0 11 0,0 0 0,0 0 0,0 0 0,0 0 16,0 0 0,0 0 0,0 0 16,0 0 0,0 0 0,0 0 0,0 0 15,0 0 0,0 0 0,0-11 0,0 11 0,0 0 16,0 0 0,0 0 0,0 0 0,0 0 15,0 0 0,0 0 0,0 0 0,0 0 16,0 0 0,0 0 0,0 0 0,0 0 16</inkml:trace>
  <inkml:trace contextRef="#ctx0" brushRef="#br0">29932 3576 0,'0'0'0,"0"0"16,0 0 0,0 0 0,0 0 0,0 0 15,19 10 0,-15-4 0,1 3 0,-1-2 0,5 10 16,-2-1 0,2 3 0,-2-3 15,0 1 0,1 1 0,-2-1 0,3 0 16,-3 1 0,-1-4 0,2 2 0,0-4 0,-3-1 16,-1-3 0,3 3 0,-4-5 0,-2-6 15,7 10 0,-2-6 0,-5-4 0,5 6 16,-5-6 0,11 4 0,-2-4 0,-9 0 16,44-14 0,-10-2 0,4-7 0,22-12 0,-16 3 15,7-16 0,6 1 0,1-6 0,-3 9 16,-8-3 0,3 2 0,-4-3 0,6 5 15,-13 6 0,-5 8 0,16-11 0,-6 7 16,-9 6 0,-1 2 0,-2 0 0,-3 3 16,1-2 0,-5 4 0,-5 4 0,-1 2 15,-6 4 0,3-3 0,-5 5 0,-2 1 16,1 0 0,-3 0 0,-1 4 0,1-2 16,-7 5 0,10-8 0,-10 8 0,6-6 0,-6 6 15,5-4 0,-5 4 0,0 0 0,6-7 16,-6 7 0,0 0 0,0 0 0,0 0 15,0 0 0,10-4 0,-10 4 0,0 0 16,0 0 0,-12 29 0,1-11 0</inkml:trace>
  <inkml:trace contextRef="#ctx0" brushRef="#br0">30587 4554 0,'2'-8'0,"-2"8"16,0 0 0,2-9 0,-2 9 0,0 0 15,0 0 0,0 0 0,0 0 0,0 0 16,0 0 0,0 0 0,14 41 0,-9-20 16,-3 9 0,2 6 0,-2-4 0,1 6 0,-3-4 15,2 4 0,0-8 0,-2 6 0,2-6 16,1-5 0,0-1 0,-3-5 15,2 0 0,-2-1 0,2-4 0,0 0 0,0 3 16,1-6 0,-3-1 0,0-2 0,0-2 16,0-6 0,0 11 0,0-11 0,0 0 15,0 12 0,0-12 0,0 0 0,0 0 16,0 0 0,0 0 0,0 0 0,0 0 16,-11-25 0,11 7 0,-6 1 0,0-3 0,-1-11 15,0-1 0,-1 3 0,2-1 0,2 5 16,2 5 0,-3 1 0,3 1 0,-3-2 0,3 1 15,0 0 0,-2 2 0,0 2 16,0-2 0,4 1 0,-2-1 0,0 3 0,-1 2 16,1-1 0,2 2 0,0 3 0,-2-2 15,2 1 0,0 0 0,0-2 0,0 11 16,-2-18 0,2 7 0,0 4 0,-2-3 16,4 3 0,-2 7 0,-2-16 0,2 5 15,0 3 0,0 3 0,0 5 0,4-15 0,-4 9 16,0 6 0,0-10 0,0 10 0,2-9 15,-2 9 0,0-8 0,0 8 0,0 0 16,2-8 0,-2 8 0,3-7 0,-3 7 16,6-5 0,-6 5 0,17-7 0,-2 4 15,4 0 0,-4-1 0,4 4 0,-3-2 16,0 4 0,2 0 0,0 0 0,-1 2 16,2 0 0,-2 3 0,1-4 0,-6 4 15,1-3 0,-3 2 0,-2-2 0,1 4 16,-4-3 0,2 1 0,-2 0 0,1 2 15,-4-3 0,3 3 0,-1 1 0,0 2 16,-4-3 0,0-8 0,-8 27 0,1-13 0,1-2 16,3-1 0,-3-1 0,0-1 0,2-4 15,0 3 0,4-8 0,-7 11 0,3-2 16,4-9 0,-3 7 0,3-7 0,-2 9 16,2-9 0,0 0 0,-3 10 0,3-10 15,5 8 0,-5-8 0,11 14 0,-4-6 16,7 7 0,-3 0 0,4 1 0,9 6 0,1-1 15,0 0 0,-6-7 0,-4 2 16,-4-5 0,4 1 0,-6-1 0,-1-3 16,0 0 0,-4-2 0,-4-6 0,7 14 0,-3-5 15,-4-3 0,0-6 0,-2 14 0,-2-6 16,4-8 0,-23 20 0,7-9 0,-2 0 16,-3-3 0,1 0 0,1-2 0,-4-3 15,3 2 0,-1-3 0,1 2 0,2-2 16,-1-4 0,2 4 0,-2-4 0,19 2 15,-34-2 0,21 0 0,1 0 0,1 1 16,11 1 0,-17-5 0,17 5 0,-15-4 0,15 4 16,0 0 0,-15-4 0,15 4 0,0 0 15,-6-4 0,6 4 0,0 0 16,0 0 0,0 0 0,0 0 0,0 0 0,14-21 16,8-1 0,3-1 0</inkml:trace>
  <inkml:trace contextRef="#ctx0" brushRef="#br0">31467 4378 0,'0'0'0,"7"-3"15,-7 3 0,0 0 0,0 0 0,0 0 0,0 0 16,9 14 0,-5 5 0,-4 2 0,0 9 15,0 8 0,-4-4 0,1 5 0,-3 3 16,1-6 0,-1 3 0,0-1 0,0-3 16,1-2 0,-1-1 0,4-1 0,-3-9 15,0-1 0,3-3 0,-1-3 0,1-1 16,2-4 0,-2-2 0,2 1 0,0-9 16,-2 12 0,2-12 0,0 8 0,0-8 0,0 0 15,0 0 0,0 0 0,0 0 0,0 0 16,-5-29 0,7-1 0,-2-4 15,7-43 0,-2 36 0,2-2 0,-2 1 16,3 2 0,-1 2 0,1 4 0,3 5 16,-7 4 0,0 4 0,1 4 0,-1 6 15,2-1 0,-4 5 0,0-3 0,0 3 16,-2 7 0,3-9 0,1 5 0,-4 4 16,7-7 0,-7 7 0,12-2 0,-12 2 15,0 0 0,34 10 0,-17-2 0,2 3 16,0-1 0,-4 3 0,4-1 0,3 10 15,3-1 0,-2 2 0,-4-5 0,-2-1 16,-5-1 0,0-2 0,-1 3 0,1-1 0,-1 1 16,2-3 0,-1 3 0,-1-1 0,-2-1 15,1-2 0,-4-2 0,1-1 0,-3-2 16,4 1 0,-8-9 0,6 12 0,-1-3 16,-5-9 0,2 8 0,-2-8 0,0 0 15,-7 9 0,7-9 0,-20 3 0</inkml:trace>
  <inkml:trace contextRef="#ctx0" brushRef="#br0">31406 4683 0,'-10'-7'16,"10"7"0,0 0 0,-9-5 0,9 5 16,0 0 0,0 0 0,0 0 0,-2-8 15,2 8 0,0 0 0,0 0 0,0 0 0,34-11 16,-11 7 0,11 1 0,0-5 15,0 5 0,0-3 0,0 3 0,-10 0 16,-4 0 0,1 1 0,-5-1 0,2 1 0,-4-3 16,-3-1 0,-4 0 0,2-3 0</inkml:trace>
  <inkml:trace contextRef="#ctx0" brushRef="#br0">31800 4048 0,'0'0'16,"0"0"0,3-9 0,-3 9 0,0 0 15,0 0 0,0 0 0,6-5 0,-6 5 0,0 0 16,0 0 0,0 0 0,16 18 0,-11-10 16,2 9 0,2 2 0,4 8 0,-3 1 15,1 3 0,1-4 0,-6-3 0,3-2 16,-2-5 0,-1 4 0,2-3 0,-1 1 15,-1-1 0,-1-1 0,4-1 0,-6-2 16,5 1 0,-8-3 0,5-3 0,-3-2 16,0 1 0,-2-8 0,5 11 0,-5-11 0,0 9 15,0-9 0,0 0 0,0 0 0,0 0 16,-39-21 0</inkml:trace>
  <inkml:trace contextRef="#ctx0" brushRef="#br0">31522 3944 0,'-3'-11'0,"-1"2"16,1 4 0,3 5 0,0-12 0,0 12 16,0 0 0,3-13 0,-3 13 0,7-6 15,-7 6 0,13-4 0,-2 2 0,8-3 16,15-1 0,3 0 0,-3 5 0,7-4 0,-4 1 16,3 2 0,-3 0 0,2-1 0,-3 3 15,-1-3 0,-4 3 0,4-2 16,-10 2 0,-2-2 0,-8 0 0,0-1 0</inkml:trace>
  <inkml:trace contextRef="#ctx0" brushRef="#br0">32355 3779 0,'2'-10'16,"-2"-1"0,0 3 0,0 8 0,0-12 15,0 12 0,2-10 0,-2 10 0,0 0 16,0 0 0,2-8 0,-2 8 0,0 0 16,0 0 0,0 0 0,-25 20 0,0 7 15,-9 3 0,-17 21 0,-8 10 0,-55 47 16,34-35 0,-31 23 0,31-22 0,-37 22 16,38-33 0,22-14 0,-3 4 0,3 0 15,-2 2 0,2-1 0,7 0 0,2-1 16,3-6 0,1 3 0,7-9 0,10-9 0,4 1 15,-1 2 0,-6-6 0,5 0 0,6-4 16,1 1 0,0-7 0,5-5 0,5-3 16,-3-3 0,4-2 0,-3-2 0,10-4 15,0 0 0</inkml:trace>
  <inkml:trace contextRef="#ctx0" brushRef="#br0">31202 3705 0,'2'18'16,"5"4"0,-1 0 0,0 11 0,5 3 0,3 5 15,8 21 0,-1 2 0,5 1 0,5-1 16,-1 2 0,2-1 0,0 2 0,0 1 16,0 0 0,0-5 0,0-2 0,-1 1 15,-3 0 0,-3-15 0,-9-5 0,11 15 16,-8-9 0,-4-10 0,-1 1 0,0 0 16,-2-2 0,-1 1 0,-2-1 0,3-5 15,-6 1 0,3 0 0,-2-2 0,-2-6 16,-1-5 0,1-1 0,-3-3 0,0 1 0,1-1 15,1-1 0,-2-6 0,0 2 16,-2-3 0,3 0 0,-1-2 0,-2-6 0,3 13 16,-3-13 0,4 8 0,-4-8 0,0 6 15,0-6 0,0 0 0,3 6 0,-3-6 16,0 0 0,0 0 0,2 6 0,-2-6 16,0 0 0,0 0 0,0 0 0,0 8 15,0-8 0,0 0 0,0 0 0,0 0 16,0 0 0,0 0 0,2 7 0,-2-7 15,0 0 0,0 0 0,0 0 0,0 0 0,2 6 16,-2-6 0,0 0 0,0 0 0,0 0 16,0 0 0,0 0 0,0 0 15,0 0 0,0 0 0,0 0 0,0 0 0,5 6 16,-5-6 0,0 0 0,0 0 0,0 0 16,0 0 0,0 0 0,0 0 0,0 0 15,0 0 0,0 0 0,0 0 0,0 0 16,0 0 0,0 0 0,0 0 0,0 0 15,0 0 0,0 0 0,0 0 0,0 0 16,0 0 0,0 0 0,0 0 0,0 0 16,0 0 0,0 0 0,0 0 0,0 0 0,0 0 15,0 0 0,0 0 0,0 0 0,0 0 16,0 0 0,0 0 0,0 0 16,0 0 0,0 0 0,0 0 0,0 0 0,0 0 15,0 0 0,0 0 0,0 0 0,0 0 16,0 0 0,0 0 0,0 0 0,0 0 0,0 0 15,0 0 0,0 0 0,0 0 16,0 0 0,0 0 0,0 0 0,0 0 0,0 0 16,4-23 0,-4 23 0,0 0 0,0 0 15,0 0 0,0 0 0,0 0 0,0 0 16,0 0 0,0 0 0,2-8 0,-2 8 16,0 0 0,0 0 0,0 0 0,0 0 15,0 0 0,6-4 0</inkml:trace>
  <inkml:trace contextRef="#ctx0" brushRef="#br0">30532 5859 0,'0'0'0,"12"14"0,3-6 0,4 3 0,17-1 15,5-1 0,37 0 0,9-2 16,-1-3 0,80-8 0,-53-3 0,42-3 0,-46 0 15,-23 2 0,67-11 0,-50 5 0,-25-3 16,-6 5 0,-1-2 0,-2-1 0,-17 6 16,-13 0 0,-5 0 0,-6 6 0,-6-4 15,-1 3 0,-3 2 0,-5-2 0,-4 2 16,3-1 0,-12 3 0,16-1 0,-16 1 16,0 0 0,14 4 0,-14-4 0,0 0 15,2 17 0,-2-17 0</inkml:trace>
  <inkml:trace contextRef="#ctx0" brushRef="#br0">30943 6085 0,'0'0'15,"0"0"0,0 0 0,43-9 0,-3 5 16,38-4 0,7-1 0,72 4 0,-48 1 15,-18-2 0,62-1 0,-41 4 0,-25 3 0,2 0 16,0 2 0,-5-4 0,-4 5 0,-5-1 16,-6 3 0,-19-3 0,-12-1 0,0 2 15,-12-2 0,-3 2 0,-4-1 0,-6-2 16,1 2 0,-14-2 0,16 1 0,-16-1 16,14 4 0,-14-4 0,0 0 0,15 0 15,-15 0 0,0 0 0,0 0 0,0 0 16,12 4 0,-12-4 0,0 0 0,0 0 15,0 0 0,0 0 0,0 0 0,0 0 16,0 0 0,0 0 0,0 0 0,0 0 16,0 0 0,0 0 0,0 0 0,0 0 0,0 0 15,0 0 0,0 0 0,0 0 0,0 0 16,0 0 0,0 0 0,0 0 0,0 0 16,0 0 0,0 0 0,0 0 0,0 0 15,0 0 0,0 0 0,0 0 0,0 0 16</inkml:trace>
  <inkml:trace contextRef="#ctx0" brushRef="#br0">29705 7137 0,'-6'-8'0,"6"2"16,0 6 0,-4-9 0,4 9 0,-2-6 15,2 6 0,0 0 0,0 0 0,0 0 16,0 0 0,0 0 0,4 31 0,0-13 15,2 15 0,3 4 0,-5 2 0,3 2 16,-7 1 0,6 1 0,0 0 0,-2 0 16,3-4 0,-3 2 0,1-2 0,-3-6 0,2 0 15,-1-2 0,0-8 0,-1-1 0,0-8 16,0 1 0,-2-1 0,2-4 0,-2-3 16,3 1 0,-3-3 0,0-5 0,0 11 15,0-11 0,0 0 0,0 0 0,0 0 16,0 0 0,0 0 0,4-27 0,-4 7 15,-2-13 0,0-2 0,-1-1 0,3-2 16,-4 3 0,2 0 0,0 2 0,-4 1 0,0-3 16,1 4 0,1 6 0,-1 2 15,3 5 0,-2-3 0,-4-7 0,6 5 0,0 2 16,-1 1 0,1 2 0,2 0 0,-2 2 16,-2 1 0,6 0 0,-2 2 0,0 0 15,2 4 0,-2 1 0,2 0 0,3-1 16,-1 3 0,4-2 0,7 0 0,2 0 15,0-1 0,2 5 0,4 1 0,9 0 16,2 3 0,-7 2 0,-5-1 0,-3 5 16,0-3 0,1 5 0,-6 0 0,-1-1 15,-4 1 0,-1 0 0,-2 2 0,-4-1 0,-2 9 16,-2-2 0,-4 4 0,-2-2 16,-5 8 0,-8 1 0,5-3 0,0-3 0,5-4 15,0-3 0,-1-2 0,3 5 16,2-2 0,2-3 0,3 3 0,0 0 15,4 2 0,0 2 0,6-2 0,0 3 0,11 7 16,-1 1 0,3-1 0,-2 2 0,2-7 16,-4-2 0,-4-3 0,-2-3 0,1 1 15,-5-5 0,-1-2 0,-1 1 0,0-1 16,0-3 0,-5 2 0,0-7 0,2 10 16,-2-10 0,-5 7 0,5-7 0,-12 6 0,-5-2 15,-2 0 0,-2 0 0,3-4 0,-2 0 16,-3-3 0,3 0 0,-3-3 0,-11-7 15,2 3 0,-2-9 0</inkml:trace>
  <inkml:trace contextRef="#ctx0" brushRef="#br0">27455 7285 0,'0'0'0,"0"0"0,0 0 16,0 0 0,0 0 0,-13 35 0,2-2 16,-6 4 0,-10 20 0,-1 5 0,-6-2 15,7-1 0,-5-2 0,0-1 0,12-12 16,4-9 0,2 1 0,-2-3 0,5-2 15,-1-2 0,5-7 0,1-3 0,1-5 16,-1-1 0,0-3 0,2-2 0,4-2 16,-2-1 0,2-5 0,0 0 0,0 0 0,0 0 15,0 0 0,4-23 0,6-5 0,5-4 16,-1-7 0,6-25 0,3 0 0,3 0 16,-3 0 0,3 4 0,-5 10 0,-7 11 15,2 2 0,0 4 0,-3 2 0,-4 9 16,1 4 0,-1 3 0,-2 2 0,-3 3 15,4 4 0,-6 0 0,4 0 0,-1 4 16,-5 2 0,0 0 0,0 0 0,23 11 0,-10 3 16,4 14 0,-2 1 0,1 6 15,-5 1 0,4 4 0,-4-1 0,2 1 0,-3-2 16,1 4 0,2-4 0,-3 1 0,-1-1 16,2 0 0,3-3 0,-7-2 0,4 0 15,-2-4 0,-4-2 0,-1-7 0,-1 1 16,-3-5 0,0 0 0,-3-3 0,-1-7 15,-5-2 0,9-4 0</inkml:trace>
  <inkml:trace contextRef="#ctx0" brushRef="#br0">27216 7796 0,'-4'-8'16,"2"2"0,-2-2 0,4 8 0,-2-8 0,2 8 15,6-8 0,-6 8 0,6-6 0,1-1 16,2 3 0,12 2 0,10-6 0,6 4 15,1-3 0,2 7 0,-4-3 0,0 0 16,1-1 0,-3 8 0,-7-6 0,-8-2 16,1 3 0,-2-6 0,-4-3 0,2-3 15</inkml:trace>
  <inkml:trace contextRef="#ctx0" brushRef="#br0">27675 6954 0,'0'-11'16,"2"4"0,-2 0 0,0 7 0,0 0 16,2-8 0,-2 8 0,0 0 0,0 0 15,0 0 0,0 0 0,7 26 0,-5-7 0,-2 12 16,2 2 0,0 2 0,-4-1 16,7 1 0,-3 1 0,0-1 0,-2-2 15,2-1 0,4 1 0,-4-3 0,0-5 0,5-3 16,-7-6 0,2 1 0,0-5 0,0 0 15,1-3 0,-3-9 0,0 10 16,0-10 0,0 0 0,0 0 0</inkml:trace>
  <inkml:trace contextRef="#ctx0" brushRef="#br0">27546 7006 0,'-4'-11'0,"2"3"0,-1 0 15,1 1 0,2 7 0,-2-10 0,2 10 16,-2-4 0,2 4 0,0 0 15,0 0 0,0-11 0,0 11 0,0 0 0,11-1 16,-11 1 0,21 0 0,13 0 0,4 0 16,0 0 0,0 0 0,3 1 0,3-1 15,-6 4 0,3 1 0,-14-5 0,5 2 16</inkml:trace>
  <inkml:trace contextRef="#ctx0" brushRef="#br0">27960 7291 0,'2'12'16,"0"-3"0,5 10 0,-3 0 0,4 15 15,-4 4 0,0 1 0,-1 1 0,-1-5 16,0 2 0,0-1 0,-2 0 0,-2-2 15,0-1 0,2-2 0,0 0 0,-2-9 16,-1-1 0,3-2 0,3-5 0,-8-2 0,5-2 16,0 1 0,0-11 0,-2 12 0,2-12 15,-2 9 0,2-9 0,0 0 16,0 0 0,0 0 0,0 0 0,0 0 0,-28-23 16,20 6 0,-7-15 0,2 0 15,1-4 0,1 3 0,4-4 0,0 2 0,5 0 16,-5 3 0,5-2 0,0 4 0,-1 5 15,1 2 0,2 4 0,-2 4 0,4-5 16,0-1 0,1 6 0,-1-2 0,0 1 16,5-1 0,-5 5 0,8-2 0,-6-2 15,5 0 0,0 4 0,3-2 0,-1 2 0,3-1 16,-1 5 0,1-2 0,2 2 0,0 0 16,-2 1 0,-3 4 0,-2 1 0,0-3 15,-9 5 0,13-2 0,-13 2 0,0 0 16,0 0 0,26 7 0,-22-4 0,2 4 15,-6-7 0,4 15 0,-4 5 0,-2-6 16,2 5 0,-2 0 0,2 2 0,-6 0 16,4 9 0,0-6 0,0-2 0,2-2 0,0-1 15,2 11 0,4-4 0,-2-6 0,4 9 16,-1-4 0,0-2 0,-1-6 16,0 0 0,5 12 0,-5-8 0,-1-3 0,-3-2 15,1 1 0,2-3 0,-3 4 16,-2-6 0,-2 2 0,2-5 0,-3 1 0,-2 1 15,3-3 0,-3 1 0,-1-2 0,-8 7 16,0-5 0,3 0 0,-5-4 0,-2 0 16,-1-1 0,-1-4 0,0-2 0,-12-2 15,7-7 0,4 3 0,-11-6 0,7-5 16,0-4 0,9 4 0,-3-8 0,6-3 0,9 2 16,4-4 0</inkml:trace>
  <inkml:trace contextRef="#ctx0" brushRef="#br0">28641 7338 0,'0'0'0,"0"0"0,0 0 0,0 0 15,14 0 0,-14 0 0,0 0 0,18-2 0,3 0 16,13 1 0,5-1 0,4-4 15,1 3 0,-6 1 0,1 0 0,2 0 16,-2 2 0,-1-2 0,-4 2 0,-4 2 0,-7 0 16,0 0 0,-7 0 0,0 1 0,-5 3 15,-4-4 0,-7-2 0</inkml:trace>
  <inkml:trace contextRef="#ctx0" brushRef="#br0">28924 7446 0,'-32'7'15,"0"0"0,5-2 0,-5-1 0,4 0 16,8 1 0,0-3 0,6 0 15,2 0 0,1 2 0,11-4 0,-18 0 0,18 0 16,0 0 0,-11 2 0,11-2 0,0 0 16,0 0 0,0 0 0,0 0 0,0 0 15,45 0 0,-9 0 0,12-6 0,1 4 16,-4 0 0,5 0 0,-2-3 0,20 8 16,-20-7 0,-11 1 0,-3 3 0,-5 0 15,-6 0 0,-4-1 0,-6 2 0,-13-1 16,21-1 0,-21 1 0,9-3 0,-9 3 15,0 0 0</inkml:trace>
  <inkml:trace contextRef="#ctx0" brushRef="#br0">28879 7131 0,'0'0'15,"2"-10"0,-2 10 0,0-7 0,0 7 0,0 0 16,2-6 0,-2 6 0,0 0 0,0 0 15,0 0 0,11 21 0,-6-4 0,0 17 16,-1 4 0,-1-4 0,-3 5 0,0 4 16,0 1 0,-3 19 0,1-11 0,-3 11 15,8-14 0,-1-8 0,0 1 0,1 22 16,6-20 0,-1-6 0,4-4 0,4-4 16,-2-8 0,8-2 0</inkml:trace>
  <inkml:trace contextRef="#ctx0" brushRef="#br0">30438 7260 0,'0'0'0,"0"0"0,0 0 15,0 0 0,0 0 0,0 0 0,0 0 0,-2 33 16,2-2 0,-2 6 0,-1-1 0,-1 2 16,-3-1 0,1 2 0,0-2 0,0 2 15,-3-6 0,5-1 0,-1-7 0,-2-2 16,4-6 0,1-2 0,-2 5 0,4-10 16,-3-1 0,1 2 0,2-5 0,-2 0 0,2-6 15,-2 10 0,2-10 0,0 0 0,0 0 16,0 0 0,0 0 0,0 0 0,0 0 15,-2-30 0,2 12 0,2-14 0,-2-2 16,4-4 0,1 2 0,1-1 0,2-2 16,-1 2 0,-1 2 0,1 4 0,2 2 15,-2 6 0,0 3 0,2 4 0,-5-2 16,4 1 0,1 1 0,-3 0 0,3 3 0,1-4 16,-1 4 0,-1 1 0,-3 3 15,5-2 0,-4 1 0,-1 3 0,4-1 16,-4 2 0,2-3 0,-3 4 0,0 0 15,3-1 0,-3 1 0,-4 5 0,8-7 16,-8 7 0,9-5 0,-9 5 0,0 0 0,9-1 16,-9 1 0,0 0 0,16 10 0,-11-3 15,1 0 0,3 10 0,1-1 0,-1 4 16,4 9 0,-1 1 0,-1-1 0,1-2 0,-5 5 16,4-9 0,-3 5 0,-2-5 0,5 7 15,-4-1 0,5 1 0,-6-6 0,3-6 0,-2 1 0,0-1 16,0-1 0,0-1 0,1 1 0,-3-3 15,0-1 0,0-1 0,-1-4 0,0 0 16,-1-2 0,-3-6 0,4 10 0,-4-10 16,4 8 0,-4-8 0,0 0 0,0 0 0,0 0 15</inkml:trace>
  <inkml:trace contextRef="#ctx0" brushRef="#br0">30455 7577 0,'-3'-11'0,"3"11"0,0 0 16,3-10 0,-3 10 0,0 0 0,6-10 16,3 5 0,1 0 0,7 0 0,4 0 0,13-4 15,1 5 0,-1 0 0,-5 0 0,-6 2 16,11 0 0,-2-4 0,-4 1 0,-5-3 16,9-2 0,-12 2 0</inkml:trace>
  <inkml:trace contextRef="#ctx0" brushRef="#br0">30903 6892 0,'6'-10'0,"-4"6"16,-2 4 0,4-8 0,-4 8 0,0 0 15,0 0 0,5-8 0,-5 8 0,0 0 16,0 0 0,0 0 0,0 0 0,11 20 15,-1-6 0,-8 5 0,4 0 0,1-2 16,-3 3 0,1 0 0,2 8 0,0-3 16,0-4 0,-1-3 0,0-2 0,0 4 15,-3-5 0,3-3 0,-6 1 0,2-2 0,1-3 16,-3 1 0,0-9 0,4 12 0,-4-12 16,0 8 0,0-8 0,0 0 0,0 0 15</inkml:trace>
  <inkml:trace contextRef="#ctx0" brushRef="#br0">30837 6847 0,'-9'-20'0,"3"0"0,1 9 0,0-4 16,3 5 0,0 2 0,2-2 0,-3 5 15,1 0 0,2 5 0,-2-11 0,2 11 16,0 0 0,0-11 0,0 11 0,0 0 0,7-5 16,-7 5 0,14 0 0,3 0 0,6 0 15,12 2 0,1 0 0,3-1 0,-2-1 16,1 0 0,-1 0 0,-1 3 0,1-3 15,-9 0 0,4-3 0,-8 3 0,-3 0 16,-5 0 0,0-1 0,-4 1 0,-12 0 16,17 0 0,-17 0 0,14-2 0,-14 2 15,11 0 0,-11 0 0,0 0 0,0 0 16,12-2 0,-12 2 0,0 0 0,0 0 0,0 0 16,0 0 0,0 0 0,0 0 15,0 0 0,0 0 0,0 0 0,-26 16 0,9-5 16</inkml:trace>
  <inkml:trace contextRef="#ctx0" brushRef="#br0">28646 8530 0,'0'0'16,"0"0"0,-7-4 0,7 4 0,0 0 15,0 0 0,32-13 0,9 8 0,7-3 16,37-4 0,1 1 0,78-8 0,-59 10 0,-25 2 15,2-2 0,-2 5 0,-8 2 0,0 0 16,-20 1 0,-6 1 0,-3 1 0,-2-1 16,-2 4 0,-5-1 0,-7-2 0,-7 2 15,-5-2 0,-2 2 0,-6 1 0,-7-4 16,0 0 0,0 0 0</inkml:trace>
  <inkml:trace contextRef="#ctx0" brushRef="#br0">28605 8728 0,'0'0'15,"36"6"16,7 0 0,33 0 0,9-6 0,68-4 0,-45-2 0,52 2 0,-57-5 16,-21 3 0,73-6 0,-56 6 0,-29 2 15,3 0 0,-18-1 0,-10 2 0,1-2 0,-5 3 16,-3 0 0,-10-2 0,-5 2 0,-3 0 15,-4 0 0,-2 2 0,-3-2 16,-11 2 0,17 0 0,-17 0 0,11-5 0,-11 5 16,0 0 0,8 0 0,-8 0 0,0 0 15,0 0 0,0 0 0,0 0 0,12-2 16,-12 2 0,0 0 0,0 0 0,0 0 16,0 0 0,0 0 0,0 0 0,0 0 15,5-7 0,-5 7 0,0 0 0,0 0 16,0 0 0,0 0 0,0 0 0,4-5 15,-4 5 0,0 0 0,0 0 0,0 0 0,0 0 16,3-8 0,-3 8 0,0 0 16,0 0 0,0 0 0,0 0 0,2-7 15,-2 7 0,0 0 0,0 0 0,0 0 0,0 0 16,0 0 16,0 0 0,0-5 0,0 5 0,0 0 15,0 0 0,0 0 0,0 0 0,0 0 0,0 0 16,2-8 0,-2 8 0,0 0 0,0 0 15,0 0 0,0 0 0,0 0 0,0 0 16,0 0 0,0 0 0,0 0 0,0 0 16,4-7 0,-4 7 0,0 0 0,0 0 15,0 0 0,0 0 0,0 0 0,0 0 16,0 0 0,0 0 0,0 0 0,0 0 16,0 0 0,0 0 0,0 0 0,0 0 0,0 0 15,0 0 0,0 0 0,0 0 0,0 0 16,0 0 0,0 0 0,0 0 0,0 0 15,0 0 0,0 0 0,0 0 0,0 0 16,0 0 0,0 0 0,0 0 0,3-7 16,-3 7 0,0 0 0,0 0 0,0 0 15,0 0 0,0 0 0,0 0 0,0 0 16,0 0 0,0 0 0,0 0 0,0 0 16,0 0 0,0 0 0,0 0 0,0 0 15,0 0 0,0 0 0,-3-9 0,3 9 16,0 0 0,0 0 0,0 0 0,0 0 0,0 0 15,0 0 0,0 0 0,0 0 16,0 0 0,0 0 0,0 0 0,0 0 0,0 0 16,0 0 0,0 0 0,0 0 0,-6-4 15,6 4 0,0 0 0,0 0 0,0 0 16,0 0 0,0 0 0,0 0 0,0 0 16,-5-8 0,5 8 0,0 0 0,0 0 15,0 0 0,0 0 0,-4-5 0,4 5 0,0 0 16,0 0 0,0 0 0,0 0 0,0 0 15,-7-6 0,7 6 0,0 0 0,0 0 16,0 0 0,0 0 0,0 0 0,-7-5 16,7 5 0,0 0 0,0 0 0,0 0 15,0 0 0,0 0 0,-5-5 0,5 5 16,0 0 0,0 0 0,0 0 0,0 0 16,0 0 0,0 0 0,0 0 0,0 0 15,0 0 0,0 0 0,-4-7 0,4 7 16,0 0 0,0 0 0,0 0 0,0 0 15,0 0 0,0 0 0,0 0 0,0 0 16,0 0 0,0 0 0,0 0 0,0 0 16,0 0 0,-2-5 0,2 5 0,0 0 0,0 0 15,0 0 0,0 0 0,0 0 0,0 0 16,0 0 0,0 0 0,0 0 0,0 0 16,0 0 0,0 0 0,0 0 0,0 0 15,0 0 0,0 0 0,0 0 0,0 0 16,0 0 0,0 0 0,0 0 0,-5-7 0,5 7 15,0 0 0,0 0 0,0 0 16,0 0 0,0 0 0,-23-3 0,6 5 0,-4-4 16</inkml:trace>
  <inkml:trace contextRef="#ctx0" brushRef="#br0">33100 1969 0,'2'-8'0,"-4"-1"0,2 9 0,-2-11 16,2 11 0,-2-8 0,2 8 0,-3-5 15,3 5 0,0 0 0,-3-7 0,3 7 16,0 0 0,0 0 0,0 0 0,-9-4 15,9 4 0,0 0 0,0 0 0,0 0 16,-23 12 0,10-1 0,0 1 0,-4 2 16,2 1 0,-10 12 0,-3-1 0,1 3 15,-3 2 0,0 4 0,-13 16 0,2 1 0,-4-3 16,1 0 0,10-10 0,4-4 0,-17 16 16,15-11 0,4-8 0,-4 0 0,3 0 15,3-2 0,-1 2 0,2-4 0,3 1 16,-1-2 0,6-2 0,-3-1 0,2-3 15,7-4 0,-6-1 0,6-2 0,-3 1 16,1-4 0,2 0 0,-2-1 0,2-7 16,11-3 0,-14-3 0</inkml:trace>
  <inkml:trace contextRef="#ctx0" brushRef="#br0">32472 1722 0,'3'-8'0,"-3"8"16,0 0 0,9-6 0,-9 6 0,0 0 16,0 0 0,0 0 0,0 0 0,0 0 0,0 0 15,0 0 0,16 16 0,-12 0 0,2 1 16,2 14 0,-1-1 0,2 5 0,1 1 15,-1 3 0,4 21 0,1 3 0,1-18 16,0 17 0,6 5 0,-10-1 0,4 0 16,1-2 0,-2-2 0,0-13 0,-3-7 15,5 21 0,-2-14 0,-2-10 0,-1-2 16,-2 0 0,3-3 0,-4-2 0,-1-2 16,0-3 0,0-9 0,-5-1 0,3-1 15,-1-1 0,1 0 0,-3-5 0,0 0 0,0-2 0,1 0 16,-3-8 0,2 10 0,-2-10 0,2 11 15,-2-11 0,3 8 0,-3-8 0,0 0 16,2 8 0,-2-8 0,0 0 0,0 0 16,5 8 0,-5-8 0,0 0 0,0 0 15,0 0 0</inkml:trace>
  <inkml:trace contextRef="#ctx0" brushRef="#br0">5911 14520 0,'-9'-4'0,"9"4"0,0 0 15,-12-4 0,12 4 0,0 0 0,-9-6 16,9 6 0,0 0 0,-11-6 0,11 6 0,0 0 16,-10-6 0,10 6 0,-4-8 0,4 8 15,-9-10 0,5 3 0,1 1 0,3 6 16,-9-16 0,4 1 0,-1-3 0,1 3 16,3-4 0,-2 3 0,-2-2 0,2 0 15,-1 1 0,3-4 0,-2 5 0,1-5 16,1 3 0,-4 0 0,2-1 0,0 1 15,0 1 0,1 5 0,-1-1 0,4 3 16,-4 2 0,4 8 0,-3-13 0,3 13 0,0-12 16,0 12 0,0 0 0,0 0 0,0 0 15,0 0 0,0 0 0,0 0 0,-6 27 16,6 3 0,-6 3 0,4 7 0,-2 1 16,4 25 0,-11 0 0,6 1 0,-5 1 15,2 4 0,-1-3 0,-1 6 0,-3-10 16,4 3 0,-3-2 0,5-2 0,-4-3 15,5 3 0,-4-2 0,1-15 0,5-6 0,-3 2 16,-5 23 0,1 0 0,4-5 0,0-14 16,0-10 0,0 5 0,3-7 0,-3-1 15,2 1 0,-2-4 0,3-6 0,-1-5 16,3-3 0,0-1 0,0-3 0,0-3 16,-1 1 0,3-3 0,0-8 0,-3 12 15,3-12 0,-4 10 0,4-10 0,0 8 16,0-8 0,0 0 0,-2 9 0,2-9 0,0 0 15,0 0 0,0 0 0,0 10 16,0-10 0,0 0 0,0 0 0,0 0 16,0 0 0,-3 8 0,3-8 0,0 0 0,0 0 15,0 0 0,0 0 0,0 0 0,0 0 16,0 0 0,0 0 0,0 0 0,0 0 16,0 0 0,0 0 0,0 0 0,0 0 0,0-41 15,3 9 0,-1 1 0,2-7 0,4 1 0,-4-6 16,-2 0 0,1 0 0,3-19 0,-1 13 15,-3 4 0,3-17 0,0 1 0,-3 9 16,0 11 0,5-23 0,-5 15 0,0 8 16,0-2 0,1 4 0,-1-3 0,3 4 15,-3-2 0,1 5 0,1 1 0,-4-1 0,0 2 16,2 2 16,-2 6 0,5 4 0,-3 3 0,0-1 0,-2 2 15,2-1 0,1 1 0,-1 0 0,1 1 0,-3 3 16,2 1 0,-2-1 0,0 4 0,0 9 15,0-19 0,2 10 0,-2 9 0,0-16 16,3 8 0,-3 8 0,0-16 0,0 16 16,2-15 0,-2 15 0,4-10 0,-4 10 15,0-11 0,0 11 0,0 0 0,2-15 16,-2 15 0,0-9 0,0 9 0,0 0 16,3-11 0,-3 11 0,0 0 15,0 0 0,2-14 0,-2 14 0,0 0 0,0 0 0,0-14 16,0 14 0,0 0 0,0 0 15,0 0 0,0 0 0,0 0 0,0 0 16,2-17 0,-2 17 0,0 0 0,0 0 0,0 0 16,0 0 0,0 0 0,0-8 0,0 8 15,0 0 0,0 0 0,0 0 0,0 0 16,0 0 0,0 0 0,0 0 0,0 0 16,0 0 0,2 49 0,0-29 0,-2 13 15,0 6 0,4 24 0,-2 0 0,-2-9 16,2 12 0,0 1 0,-4 5 0,4-3 15,0-1 0,-6 3 0,2-2 0,0-1 0,-4 0 16,4-4 0,-2-1 0,-1-1 16,1-10 0,-1-12 0,-2 0 0,2-1 15,1-4 0,2-1 0,-3-2 0,3-10 0,0-1 16,0-7 0,-1-2 0,3-2 0,-2-2 16,0 1 0,2-9 0,0 11 0,0-11 0,0 0 15,-3 8 0,3-8 0,0 0 0,0 0 16,0 0 0,0 0 0,0 0 15,7-41 0,-7 22 0,3-13 0,-1 9 0,0-10 16,0-2 0,3-2 0,-5 2 0,2-2 16,0-5 0,0 2 0,3-4 0,-5 1 15,5-21 0,-5 0 0,5-1 0,-3 14 16,0-15 0,0 1 0,-2-3 0,2 0 0,-2 1 16,0 6 0,0 14 0,-2 3 0,0 5 15,2-1 0,0 0 0,-2 1 16,2 5 0,2-1 0,-4 2 0,2-1 0,0 10 15,0 4 0,0 1 0,0 2 0,2 1 16,-2 2 0,-2-1 0,2 15 0,2-23 16,-2 23 0,0-15 0,0 15 0,-2-15 15,2 15 0,0 0 0,0-17 0,0 17 16,0 0 0,0 0 0,0-14 0,0 14 16,0 0 0,0 0 0,0 0 0,0 0 15,0 0 0,0 0 0,0 0 0,0-12 16,0 12 0,0 0 0,0 0 0,0 0 15,0 0 0,0 0 0,0 0 0,0 0 16,0 0 0,0 0 0,0 0 0,-12 41 0,7-10 16,3 4 0,-2 2 0,-1 6 0,1 21 15,-1 4 0,3-1 0,0 1 0,-1 1 16,1 2 0,4-3 0,-2-1 0,3-1 16,-1 0 0,0-2 0,1-15 0,-1-5 15,0-2 0,0-2 0,5 0 0,-5 0 16,0-2 0,1 0 0,2 1 0,-5-6 15,0-2 0,2-7 0,-2-3 0,2-6 0,-2 5 16,0-7 0,0 0 0,0 0 0,3-5 16,-3-8 0,0 13 0,0-13 0,-3 11 15,3-11 0,0 9 0,0-9 0,0 0 16,0 8 0,0-8 0,0 0 0,0 0 16,0 0 0,0 0 0,0 0 0,-2 13 15,2-13 0,0 0 0,0 0 0,0 0 16,0 0 0,0 0 0,0 0 0</inkml:trace>
  <inkml:trace contextRef="#ctx0" brushRef="#br0">5217 14796 0,'0'0'0,"-9"-4"0,9 4 16,0 0 0,0 0 0,0 0 0,0 0 15,-9-6 0,9 6 0,0 0 0,0 0 0,0 0 16,0 0 0,0 0 0,0 0 0,0 0 15,-12-7 0,12 7 0,0 0 16,0 0 0,0 0 0,0 0 0,0 0 0,0 0 16,0 0 0,-6-8 0,6 8 0,0 0 15,0 0 0,0 0 0,0 0 0,0 0 16,0 0 0,0 0 0,0 0 0,36-4 16,-17 2 0,17-4 0,-4-3 0,4 0 0,-1-2 15,4-1 0,-3 0 0,0-1 0,-1 1 16,1 0 0,-6 0 0,1-3 15,-8 4 0,-2 6 0,0-3 0,-8 5 0,-13 3 16,21-9 0,-21 9 0,18-5 0,-18 5 16,16-5 0,-16 5 0,0 0 0,18-3 15,-18 3 0,0 0 0,0 0 0,16-6 16,-16 6 0,0 0 0,0 0 0,0 0 16,0 0 0,14-7 0,-14 7 0,0 0 15,0 0 0,0 0 0,0 0 0,0 0 16,0 0 0,18-6 0,-18 6 0,0 0 15,0 0 0,0 0 0,0 0 0,0 0 16</inkml:trace>
  <inkml:trace contextRef="#ctx0" brushRef="#br0">5346 14969 0,'0'0'0,"0"0"0,0 0 16,0 0 0,0 0 0,0 0 0,45-15 16,-27 6 0,0 2 0,3 2 0,15-7 15,-11 2 0,7 0 0,0-1 0,2 3 0,-8 2 16,-1 0 0,-7 1 0,2 2 15,-1-2 0,-1 4 0,-4 1 0,-14 0 16,24-4 0,-24 4 0,0 0 0,23-5 16,-23 5 0,0 0 0,0 0 0,23 0 15,-23 0 0,0 0 0,0 0 0,14-2 0,-14 2 16,0 0 0,0 0 0,0 0 0,0 0 16,0 0 0,0 0 0,18 0 0,-18 0 15,0 0 0,0 0 0,0 0 0,0 0 16,0 0 0,0 0 0,0 0 0,0 0 15,0 0 0,16-2 0,-16 2 0,0 0 0,0 0 16,0 0 0,0 0 0,0 0 16,0 0 0,0 0 0,0 0 0,0 0 15,0 0 0,0 0 0,0 0 0,0 0 0,12 9 16,-12-9 0,0 0 0</inkml:trace>
  <inkml:trace contextRef="#ctx0" brushRef="#br0">30026 6726 0,'-5'-21'0,"1"3"0,-2-1 16,-2 3 0,1-4 0,-6-7 0,-4-5 15,-1 4 0,0 0 0,-3 0 0,-4 0 16,1 0 0,-4 1 0,1-1 0,-3 2 16,-2 3 0,-4 0 0,1 3 0,-4 0 15,1 1 0,-3 3 0,-3 1 0,-1 1 16,-23-1 0,11 5 0,10 6 0,-27-4 16,19 6 0,-16 2 0,16 0 0,-15 4 0,1-1 15,13 3 0,-16 5 0,-1 6 0,-5-5 16,6 10 0,1-1 0,-4 4 15,2-3 0,-3 1 0,8 6 0,-9-6 0,6 2 16,0-2 0,7 2 0,-4 0 0,15-4 16,-15 3 0,16-3 0,6-5 0,2 0 15,2 6 0,-20 4 0,14-3 0,7-3 16,2 3 0,0 2 0,3 2 0,-3-1 0,3 1 16,2 1 0,0 1 0,4 0 15,5 2 0,-1-2 0,5 4 0,2-1 16,0 3 0,6-2 0,-4 4 0,6 1 0,5-3 15,-4 5 0,8 0 0,-1 2 0,1 22 16,-2-13 0,6-12 0,7 26 0,5-3 16,-5-11 0,0-9 0,7 22 0,4-2 15,-1-16 0,4 13 0,0-12 0,-3-6 16,16 17 0,1-3 0,2-3 0,-5-11 16,-2-9 0,11 20 0,5-7 0,5 0 15,1-5 0,3-4 0,7 1 0,2-6 0,1 2 16,7-2 0,4-6 0,2-3 15,7 0 0,68 12 0,-48-18 0,-19-6 16,82 1 0,-61-7 0,53-6 0,-57 0 0,-18-1 16,68-6 0,-55 0 0,-18 2 0,1-2 15,2 1 0,2-5 0,-4 5 0,6-6 16,2 1 0,-4-2 0,-3-4 0,0-2 16,-1 0 0,-4-3 0,-3-3 0,-4-2 0,-4-1 15,-2-3 0,-4-1 0,0-1 16,-5-6 0,-2 2 0,-12 6 0,-8 5 15,-1-4 0,2 4 0,-2-5 0,15-12 0,-13 10 16,-6 10 0,-8-4 0,1-1 0,4-1 16,-2 2 0,-4 0 0,-3-1 0,-2 3 15,-2 4 0,-8 2 0,6-10 0,-5 7 16,0-4 0,-3 3 0,4-6 0,-6-1 16,0 2 0,-2-2 0,-4-1 0,-2 1 15,2 2 0,-5-4 0,0 0 0,-1-1 16,-1-2 0,-3-2 0,3 5 0,-4-4 15,-2 3 0,2 2 0,-2-2 0,-4 0 16,4 3 0,-2-1 0,1-1 0,-3 4 16,-2-1 0,-4 0 0,5 1 0,-6 1 0,1 0 15,-3 0 0,-2 3 0,0 1 0,-2 0 16,-3 2 0,3-1 0,-2 1 0,2 0 16,-5 3 0,1-1 0,-2 1 0,-3 2 15,-3-1 0,-18-6 0,12 9 0,9 1 16,-3 3 0,0-2 0,-24-2 0,4 0 15,9 5 0,-16 3 0,16 1 0,-14 3 16,17-2 0,3 3 0,6 3 0,-27-1 0,21-3 16,7 4 0,-1 2 0,-1-4 0,3 4 15,-1 1 0,1 0 0,0-2 0,3 3 16,0-3 0,3 1 0,3 2 0,0 1 16,-3 1 0,3 0 0,-5 0 0,3 0 15,0 1 0,4 2 0,0-2 0,7 1 0,-1-2 16,5 1 0,-8 5 0,3-5 0,7 0 15,0 2 0,4-2 0,-4 2 0,-2 0 16,6 0 0,-4 2 0,6-1 0,-6-2 16,4 2 0,-2 1 0,4-6 0,4 4 15,-1-3 0,1-2 0,1 3 0,0-2 16,8-5 0,-13 8 0,6-1 0,7-7 16,-10 8 0,10-8 0,-9 6 0,9-6 15,-6 4 0,6-4 0,0 0 0,-9 9 16,9-9 0,0 0 0,-8 6 0,8-6 0,0 0 15,0 0 0,-6 6 0,6-6 0,0 0 16,0 0 0,-9 6 0,9-6 0,0 0 16,0 0 0,0 0 0,0 0 0,-4 6 15,4-6 0,0 0 0,0 0 0,0 0 16,0 0 0,-5 10 0,5-10 0,0 8 16,0-8 0</inkml:trace>
  <inkml:trace contextRef="#ctx0" brushRef="#br0">29302 6921 0,'0'0'0,"0"0"0,6-8 16,-6 8 0,0 0 0,0 0 0,0 0 15,0 0 0,8 21 0,-3 11 0,-5 6 16,0 2 0,-2 28 0,-7 5 0,4 2 16,-4 5 0,-11 58 0,8-45 0,3-19 0,-8 66 15,4-46 0,7-22 0,-6 0 16,1 0 0,2-4 0,-1-3 0,-3 1 16,4-17 0,-1 13 0,3-15 0,-1-8 0,-1 0 15,-1 2 0,3-2 0,1-4 0,-3 6 16,-1-4 0,6 0 0,-5-1 0,-3-4 0,1-1 0,4-6 15,0-9 0,-2 0 0,6-3 0,-3-4 16,4 0 0,2-1 0,0-8 0,-5 11 16,5-11 0,-4 6 0,4-6 0,0 0 15,-8 6 0,8-6 0,0 0 0,0 0 16,0 0 0,0 0 0,0 0 0,-24-14 16,24 14 0,-14-22 0,5 7 0,-10-14 15,8 7 0,0-10 0,-5-4 0,5-5 0</inkml:trace>
  <inkml:trace contextRef="#ctx0" brushRef="#br0">28662 7303 0,'0'-8'0,"0"8"15,0 0 0,0 0 0,0 0 0,0 0 0,0-10 16,0 10 0,0 0 0,0 0 0,0 0 16,0 0 0,0 0 0,0 0 0,0 0 15,0 0 0,0 0 0,0 0 0,24 20 16,-16-5 0,3 1 0,8 13 0,-2 2 0,2 4 16,-3 2 0,4 2 0,8 23 15,-5-3 0,-1 5 0,3-3 0,1 1 16,1 2 0,-2 0 0,3-1 0,1 1 0,1-7 15,-10-10 0,1-7 0,0-5 0,1 2 16,-1-2 0,2 1 0,-1-7 0,1 1 16,0 2 0,-4-5 0,3-1 0,-2 1 15,-1 0 0,1-5 0,-1-1 0,-6-4 16,1 0 0,2 8 0,2 2 0,-2 5 16,-4-2 0,-1 3 0,-9 6 0,-11-2 15,-12-8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1333 1116 0,'-2'-15'0,"2"3"0,2 3 16,-2-1 0,0 0 0,0 10 0,3-12 16,-3 5 0,0 7 0,5-9 0,-5 9 15,0 0 0,2-13 0,-2 13 0,0 0 16,0 0 0,0 0 0,0 0 0,0 0 16,0 0 0,0 0 0,0 0 0,7 29 15,-7-12 0,0 14 0,-2 1 0,-1 3 0,1 2 16,2-1 0,-7 4 0,2-3 15,1 1 0,-3 0 0,0-1 0,0-4 16,2-5 0,3 0 0,-2-9 0,-1-2 0,5 0 16,-2-2 0,-2-6 0,2 0 0,2-1 15,0-8 0,-3 14 0,3-14 0,0 11 16,0-11 0,0 0 0,-3 10 0,3-10 16,0 0 0,0 0 0,0 0 0,0 0 15,0 0 0,0 0 0,0 0 0,0 0 16,3-35 0,0 14 0,1-10 0,0-1 15,-1-3 0,3 0 0,8-37 0,-3 35 16,-2-5 0,1 4 0,1 3 0,0-2 16,1-1 0,-3 4 0,8 1 15,-9 2 0,3 1 0,1 3 0,-3 3 0,-2 2 16,2 8 0,1-5 0,-6 5 0,3 2 16,-3 1 0,0 3 0,1 2 0,-5 6 15,7-12 0,-7 12 0,0 0 0,7-6 16,-7 6 0,0 0 0,0 0 0,0 0 15,0 0 0,11 36 0,-9-17 0,0 14 16,-2-10 0,4 8 0,-2-3 0,0-1 16,-2-7 0,0 11 0,0 0 0,0-8 15,0-1 0,2-1 0,0-3 0,-2 1 0,0 2 16,3-3 0,-1 0 0,0-1 0,0-2 16,-4-1 0,4-1 0,1 0 0,-3-2 15,2-3 0,-2-8 0,0 16 0,0-8 16,0-8 0,0 12 0,0-12 0,-2 11 15,2-11 0,0 0 0,-3 11 0,3-11 16</inkml:trace>
  <inkml:trace contextRef="#ctx0" brushRef="#br0">1384 1288 0,'0'0'0,"0"0"0,4-12 0,-4 12 16,0 0 0,15-13 0,-15 13 0,17-5 16,0 0 0,-2 3 0,4-2 0,-2 4 15,4-2 0,-21 2 0</inkml:trace>
  <inkml:trace contextRef="#ctx0" brushRef="#br0">1751 1286 0,'0'0'0,"0"0"15,0 0 0,0 0 0,0 0 0,0 0 16,0 0 0,0 0 0,0 0 0,0 0 0,0 0 15,0 0 0,0 0 0,0 0 16,0 0 0,0 0 0,0 0 0,0 0 16,36 2 0,-27 2 0,-9-4 0,14 11 0,-7-5 15,-2 2 0,-5-8 0,8 17 0,-2-3 16,-2 0 0,-2-1 0,-2-3 0,0 7 16,-2-1 0,-2-4 0,2-1 0,-2-1 15,0 0 0,4-10 0,-2 16 0,0-7 16,2-9 0,0 14 0,0-14 0,4 15 15,-4-15 0,4 10 0,4-6 0,-8-4 16,13 12 0,-4-6 0,1 2 0,5-1 16,0 1 0,-7-4 0,1 7 0,1-8 0,-10-3 15,13 10 0,-8-3 0,-5-7 0,8 9 16,-8-9 0,6 9 0,-6-9 0,0 0 16,0 13 0,0-13 0,0 0 0,-14 16 15,7-12 0,0 3 0,-11-1 0,5-1 16,1 2 0,-6-1 0,4-2 0,0 0 0,14-4 15,-20 5 0,20-5 0,-18 3 0,18-3 16,-19 0 0,19 0 0,0 0 0,-23-8 16,17 2 0,6 6 0,-7-15 0</inkml:trace>
  <inkml:trace contextRef="#ctx0" brushRef="#br0">2193 1286 0,'19'-6'16,"-2"2"0,-2-1 0,0 4 0,6-3 15,0 1 0,-3 0 0,2 1 0,1 2 16,-3 0 0,1 0 0,-19 0 0,29 2 16,-18 1 0,-11-3 0,19 5 0,-19-5 15</inkml:trace>
  <inkml:trace contextRef="#ctx0" brushRef="#br0">2182 1444 0,'0'0'16,"0"0"0,0 0 0,0 0 0,0 0 15,0 0 0,43 7 0,-24-5 0,-2 0 16,4 4 0,0-6 0,-1 4 0,1 1 16,0-1 0,-1-1 0,-2 3 0,5-2 15</inkml:trace>
  <inkml:trace contextRef="#ctx0" brushRef="#br0">4210 781 0,'0'0'0,"0"0"0,0 0 0,0 0 15,0 0 0,-8 45 0,4-25 0,-1 11 16,-1 0 0,-3 4 0,-1 2 0,3-5 16,-1 4 0,1-1 0,2 0 0,-4-1 15,2-1 0,-2 2 0,-1-4 0,6 2 0,-3-2 16,1-7 0,1-3 0,0-2 0,1-3 16,1-1 0,-1-1 0,4-2 15,-4-1 0,1-3 0,3 0 0,0-8 0,-2 14 16,0-8 0,2-6 0,-2 11 0,2-11 15,0 0 0,-2 10 0,2-10 0,0 0 16,-4 6 0,4-6 0,0 0 0,0 0 16,0 0 0,0 0 0,0 0 0,0 0 15,0 0 0,0 0 0,0 0 0,0 0 0,0 0 16,12-24 0,-12 15 0,0 9 16,5-16 0,-1 8 0,-2-3 0,-2 3 0,5-2 15,-3 0 0,3-5 0,0 3 0,-1 0 16,-2 1 0,1 1 0,1-6 0,0 4 15,2-1 0,-2 3 0,1 2 0,-1-1 16,-2-1 0,3 2 0,-1-2 0,1-1 16,0 3 0,-3-3 0,5 3 0,-3 0 15,1-2 0,-1 2 0,4-1 0,-4 1 16,0 0 0,-1-1 0,1 4 0,1-3 16,-3-1 0,-2 9 0,7-14 0,-4 8 15,-3 6 0,4-9 0,-4 9 0,4-10 16,-4 10 0,5-7 0,-5 7 0,4-7 0,-4 7 15,0 0 0,0 0 0,5-10 0,-5 10 16,0 0 0,4-7 0,-4 7 0,0 0 16,0 0 0,5-8 0,-5 8 0,0 0 15,0 0 0,7-8 0,-7 8 0,0 0 16,2-8 0,-2 8 0,0 0 0,0 0 16,2-8 0,-2 8 0,0 0 0,0 0 15,0 0 0,7-7 0,-7 7 0,0 0 16,0 0 0,0 0 0,0 0 0,0 0 0,0 0 15,0 0 0,2-10 0,-2 10 0,0 0 16,0 0 0,0 0 0,0 0 0,0 0 16,0 0 0,8-7 0,-8 7 0,0 0 15,0 0 0,0 0 0,0 0 0,0 0 16,0 0 0,0 0 0,0 0 0,0 0 16,0 0 0,0 0 0,0 0 0,0 0 15,0 0 0,0 0 0,0 0 0,0 0 16,4-9 0,-4 9 0,0 0 0,0 0 15,0 0 0,0 0 0,0 0 0,0 0 16,0 0 0,0 0 0,0 0 0,0 0 0,0 0 16,0 0 0,0 0 0,0 0 0,3-11 15,-3 11 0,0 0 0,0 0 0,0 0 16,0 0 0,6-7 0,-6 7 0,0 0 16,0 0 0,0 0 0,0 0 0,0 0 15,5-11 0,-5 11 0,0 0 0,0 0 16,0 0 0,0 0 0,0 0 0,0 0 15,0 0 0,0 0 0,0 0 0,4-9 16,-4 9 0,0 0 0,0 0 0,0 0 16,0 0 0,0 0 0,0 0 0,0 0 15,0 0 0,0 0 0,4-10 0,-4 10 0,0 0 16,0 0 0,0 0 0,0 0 0,0 0 16,0 0 0,0 0 0,0 0 15,0 0 0,0 0 0,8-5 0,-8 5 0,0 0 16,0 0 0,0 0 0,0 0 0,0 0 15,0 0 0,0 0 0,0 0 0,0 0 16,0 0 0,0 0 0,0 0 0,0 0 16,0 0 0,0 0 0,0 0 0,0 0 15,0 0 0,0 0 0,0 0 0,0 0 0,0 0 16,0 0 0,0 0 0,-27 35 16,12-21 0,4-1 0,-3 0 0,-1 2 15,1-1 0,2 0 0,-3-2 0,1 0 0,3-1 16,-1 2 0,1-3 0,4-2 0,0-1 15,0-1 0,0-1 0,7-5 0,-9 8 16,0-1 0,9-7 0,-9 4 0,9-4 16,-7 6 0,7-6 0,0 0 0,-9 6 15,9-6 0,0 0 0,-6 7 0,6-7 16,0 0 0,0 0 0,-6 6 0,6-6 16,0 0 0,0 0 0,0 0 0,0 0 15,-7 6 0,7-6 0,0 0 0,0 0 16,0 0 0,0 0 0,0 0 0,0 0 15,-6 7 0,6-7 0,0 0 0,0 0 0,0 0 16,0 0 0,0 0 0,0 0 0,0 0 16,0 0 0,0 0 0,6 11 0,-6-11 15,13 7 0,-5-1 0,1 2 0,0-2 16,-1 0 0,9 7 0,0-1 0,-4 1 16,1-4 0,4 4 0,-2 0 0,-2-3 15,2 4 0,-1-2 0,0 1 0,0-3 16,-3 4 0,1-3 0,2 1 0,-4-4 0,-3 1 15,1-1 0,1-2 0,-3-2 16,2 2 0,0-3 0,-4 5 0,-5-8 16,15 8 0,-8-7 0,-7-1 0,14 9 0,-14-9 15,11 3 0,-11-3 0,8 5 0,-8-5 16,0 0 0,6 6 0,-6-6 0,0 0 16,11 4 0,-11-4 0,0 0 0,0 0 15,0 0 0,0 0 0,11 7 0,-11-7 16,0 0 0,0 0 0,0 0 0</inkml:trace>
  <inkml:trace contextRef="#ctx0" brushRef="#br0">4618 1148 0,'0'0'0,"0"-12"0,0 12 0,0 0 0,0 0 16,0-10 0,0 10 0,0 0 0,0 0 15,0 0 0,0 0 0,-2-10 16,2 10 0,0 0 0,0 0 0,0 0 0,0 0 16,0 0 0,0-8 0,0 8 0,0 0 15,0 0 0,0 0 0,0 0 0,0 0 16,0 0 0,0 0 0,-3-11 0,3 11 16,0 0 0,0 0 0,0 0 0,0 0 15,0-10 0,0 10 0,0 0 0,0 0 16,0-8 0,0 8 0,0 0 0,0 0 15,0 0 0,0-12 0,0 12 0,0 0 0,0-11 16,0 11 0,3-8 0,-3 8 0,0 0 16,0-15 0,0 7 0,0 8 0,2-13 15,-2 13 0,2-9 0,-2 9 16,0-11 0,0 11 0,0 0 0,0-7 16,0 7 0,0 0 0,0 0 0,2-11 15,-2 11 0,0 0 0,0 0 0,0 0 16,0 0 0,0 0 0,0 0 0,0 0 0,0 0 15,0 0 0,0 0 0,0 0 16,0 0 0,0 0 0,0 0 0,-2 33 16,2-17 0,-2 5 0,0-2 0,-3 14 0,1-3 15,-2-1 0,4 6 0,-5-7 0,1 3 16,1 0 0,3 2 0,-5-8 0,4 5 16,-1-5 0,0-4 0,1-3 0,-1 1 15,0-4 0,1 5 0,1-4 0,-3 1 16,2-6 0,3 2 0,0-2 0,-2-2 15,0-2 0,2-7 0,0 17 0,-2-12 16,2-5 0,-2 9 0,2-9 0,-3 8 0,3-8 16,0 0 0,0 10 0,0-10 0,0 0 15,0 0 0,-2 8 0,2-8 16,0 0 0,0 0 0,0 0 0,0 0 0,0 0 16,0 0 0,0 0 0,0 0 0,0 0 15,0 0 0,0 0 0,0 0 0,0 0 16,0 0 0,0 0 0,0 0 0,0-30 15,0 30 0,2-14 0,-2 5 0,0 1 16,0-1 0,0 9 0,3-18 0,-3 8 16,2-4 0,0-3 0,-2 1 0,2-1 15,0-1 0,1 1 0,-3-2 0,0 1 16,2 0 0,1-3 0,-1 3 0,1-1 0,-3 1 16,4-1 0,-4 1 0,2 1 15,0-1 0,-2 2 0,3-1 0,3 0 0,-4 7 16,-2-2 0,6 0 0,-2 1 0,-2 3 15,3-2 0,-3 1 0,0 0 0,0 0 16,1 1 0,-1-1 0,0 2 0,2-2 16,-4 9 0,6-14 0,-2 6 0,-1-1 15,-1 1 0,-2 8 0,4-10 0,-2 2 16,-2 8 0,5-11 0,-5 11 0,4-10 16,2 3 0,-6 7 0,6-9 0,-6 9 15,5-8 0,-5 8 0,8-11 0,-8 11 0,10-8 16,-5 4 0,-5 4 0,15-8 15,-8 4 0,3-3 0,-10 7 0,15-8 0,-5 6 16,-10 2 0,13-4 0,-13 4 0,13-7 16,-13 7 0,0 0 0,0 0 0,21 0 15,-21 0 0,0 0 0,21 11 0,-21-11 16,11 8 0,-11-8 0,14 10 0,-9-2 16,-1-1 0,1 1 0,-3 3 0,4-2 15,-3-1 0,-1 0 0,3 1 0,-3 10 16,1-7 0,-1 0 0,-2-1 0,-2-1 0,-1 7 15,1-1 0,-5-2 0,2 1 0,-4-1 16,-2 1 0,1-1 0,2-2 0,-3 1 16,1-3 0,-3 2 0,-2-2 0,2 2 15,0-3 0,1 2 0,3-8 0,0 6 16,-1-5 0,10-4 0,-15 10 0,15-10 16,-14 6 0,14-6 0,-11 4 0,11-4 15,-11 4 0,11-4 0,0 0 0,-15 4 16,15-4 0,0 0 0,0 0 0,0 0 15,0 0 0,0 0 0,0 0 0,-17 0 16,17 0 0,0 0 0,0 0 0,0 0 0,0 0 16,0 0 0,0 0 0,0 0 0,0 0 15,0 0 0,0 0 0</inkml:trace>
  <inkml:trace contextRef="#ctx0" brushRef="#br0">5144 1198 0,'0'0'0,"7"-8"15,-7 8 0,0 0 0,7-7 0,-7 7 16,0 0 0,0 0 0,0 0 0,0 0 15,29 11 0,-29-11 0,12 12 0,-9-4 16,3 1 0,-4 1 0,-2-2 0,0 2 16,0 7 0,0-5 0,-4 4 0,-3 1 15,-1-2 0,-4-1 0,1 0 0,-2-2 16,-2 1 0,-1-1 0,0-1 0,-3-1 16,4-2 0,-4 0 0,6-2 0,1 0 15,3-4 0,9-2 0,-21 5 0,21-5 0,0 0 16,-15-2 0,15 2 0,0 0 15</inkml:trace>
  <inkml:trace contextRef="#ctx0" brushRef="#br0">5817 1092 0,'0'0'15,"0"0"0,11-9 0,-11 9 0,7-6 16,-7 6 0,0 0 0,8-10 0,-8 10 16,4-9 0,-4 9 0,4-8 0,-4 8 15,7-14 0,-7 14 0,2-13 0,-2 13 16,0-11 0,0 11 0,0 0 0,-2-13 15,2 13 0,0 0 0,-9-9 0,9 9 16,-18 0 0,18 0 0,-25 7 0,11 3 0,-5-2 16,6 2 0,-2 1 0,3-2 0,1 2 15,1 0 0,3-3 0,3-3 16,4-5 0,-7 17 0,7-11 0,0-6 0,0 13 16,0-13 0,0 0 0,7 14 0,-1-10 15,-6-4 0,21 7 0,-2-5 0,-19-2 16,34-2 0,-18-3 0,2 1 0,0 0 15,-4 2 0,-1 0 0,-13 2 0,19-4 16,-19 4 0,15-2 0,-15 2 0,0 0 16,23 4 0,-23-4 0,12 10 0,-7 1 15,2 5 0,-1 2 0,-4 14 0,1-2 16,-1-3 0,-4 2 0,2 2 0,-5-3 0,3-3 16,2-5 0,-2-1 0,0-3 15,-1-3 0,1-3 0,0-2 0,2-8 0,0 17 16,0-17 0,0 10 0,0-10 0,0 0 15,0 0 0,0 0 0,0 0 0,0 0 16,0 0 0,0 0 0,0 0 0,11-33 16,-4 15 0,7-12 0,-3 2 0,0-1 15,3-1 0,-1-2 0,4 6 0,-2-4 16,-3 5 0,1 2 0,-4 4 0,3 1 16,-5 3 0,2-1 0,1 1 0,-4 2 0,-1 4 15,1 1 0,-1 0 0,-5 8 0,7-15 16,-7 15 0,7-8 0,-7 8 15,4-7 0,-4 7 0,0 0 0,0 0 0,14-5 16,-14 5 0,0 0 0,0 0 0</inkml:trace>
  <inkml:trace contextRef="#ctx0" brushRef="#br0">6440 832 0,'0'0'15,"-2"-11"0,2 11 0,-3-9 0,3 9 0,0-8 16,0 8 0,0 0 0,-4-11 0,4 11 16,0 0 0,-2-8 0,2 8 0,0 0 15,0 0 0,0 0 0,0 0 0,0 0 16,-7-7 0,7 7 0,0 0 0,0 0 16,0 0 0,0 0 0,0 0 0,29 38 15,-15-26 0,11 6 0,1 3 0,3-3 16,-2 3 0,2-1 0,1 2 0,2-5 15,-5 3 0,1-2 0,-1 0 0,1 1 16,-1-3 0,-1 5 0,-4-6 0,-4 1 16,-2-6 0,-2 2 0,-1-1 0,2-1 0,-4-2 15,-3 0 0,0-2 0,-1 1 0,-1-2 16,-1 0 0,-5-5 0,6 12 0,-6-12 0,3 10 16,-3-2 0,-5 3 0,-6 5 0,-14 7 15,-5 6 0,-2-2 0,-6-2 0,1 1 16,-1-1 0,-2-3 0,0 1 0,3-4 15,1 1 0,-1 0 0,5-3 0,0-3 16,2 0 0,10-2 0,2-3 0,2-1 16,4-1 0,1-4 0,11-3 0,-16 8 15,16-8 0,-16 7 0,16-7 0,-6 4 0,6-4 16,0 0 0,0 0 0,0 0 0,-15 4 16,15-4 0,0 0 0,0 0 0,0 0 15,0 0 0,0 0 0,-15 1 0,15-1 16,0 0 0</inkml:trace>
  <inkml:trace contextRef="#ctx0" brushRef="#br0">3981 678 0,'0'0'0,"8"-10"16,-4 4 0,-4 6 0,9-11 0,-5 7 15,-4 4 0,9-10 0,-9 10 0,10-8 16,-10 8 0,7-6 0,-7 6 0,8-4 15,-8 4 0,0 0 0,0 0 0,0 0 16,13-3 0,-13 3 0,0 0 0,0 0 16,8 18 0,-8-7 0,0 3 0,-6 5 0,0-1 15,-9 11 0,-2 2 0,-5-2 16,-3 0 0,-7 1 0,0 1 0,0 0 16,-4-4 0,-1 1 0,0-3 0,-3 4 0,6-7 15,-5 1 0,2-3 0,1-1 0,4-2 16,6-5 0,9-2 0,0-1 0,6-4 15,-1-1 0,1 0 0,2 1 0,9-5 16,-12 6 0,12-6 0,-11 5 0,11-5 0,0 0 16,-9 4 0,9-4 0,0 0 15,0 0 0,-9 3 0,9-3 0,0 0 16,0 0 0,-7 7 0,7-7 0,0 0 0,0 0 16,2 12 0,-2-12 0,10 16 0,-3-1 15,6-1 0,-1 2 0,3 12 0,8-4 16,-2-1 0,1-1 0,4 1 0,-3 0 15,2-1 0,-5-3 0,5-1 0,3 3 16,-8-5 0,0-1 0,-3-3 0,0-2 16,4 2 0,-2-1 0,-1 1 0,0-1 15,-5-6 0,4 2 0,-2-3 0</inkml:trace>
  <inkml:trace contextRef="#ctx0" brushRef="#br0">4325 793 0,'0'-12'0,"0"12"0,0 0 16,0 0 0,0 0 0,0 0 0,0 0 16,0 0 0,0 0 0,0 0 0,0 0 15,0 0 0,0 0 0,0 0 0,-2-12 16,2 12 0,0 0 0,0 0 0,0 0 16,0 0 0,0 0 0,0 0 0,0 0 0,-2-11 15,2 11 0,0 0 0,0 0 0,0 0 16,0 0 0,0 0 0,-5-10 15,5 10 0,0 0 0,0 0 0,0 0 0,0 0 16,0 0 0,-4-8 0,4 8 0,0 0 16,0 0 0,0 0 0,0 0 0,0 0 15,0 0 0,0 0 0,0 0 0,0 0 16,0 0 0,0 0 0,-21 30 0,17-13 16,-1 0 0,1 0 0,0 2 0,-1 0 15,3 2 0,-3-1 0,2 1 0,-1 10 16,2-1 0,-1 3 0,3-4 0,0 2 15,0-1 0,0-7 0,5-3 0</inkml:trace>
  <inkml:trace contextRef="#ctx0" brushRef="#br0">7544 990 0,'0'0'0,"0"0"0,0 0 15,0 0 0,-5 2 0,5-2 0,0 0 16,0 0 0,0 0 0,0 0 0,0 0 15,0 0 0,0 0 0,0 0 0,0 0 16,0 0 0,32 13 0,-12-9 0,3-2 16,-2 2 0,15 0 0,3 2 0,-7 1 15,7-2 0,-5 2 0,-2-1 0,-4-2 16,-6 0 0,-1 1 0,-3-1 0</inkml:trace>
  <inkml:trace contextRef="#ctx0" brushRef="#br0">7601 1190 0,'0'0'0,"-12"4"0,12-4 0,0 0 16,0 0 0,0 0 0,0 0 0,0 0 16,14 17 0,4-14 0,15 6 0,5-1 15,1 0 0,4 0 0,-2 1 0,0-3 16,3 0 0,-3-4 0</inkml:trace>
  <inkml:trace contextRef="#ctx0" brushRef="#br0">8905 897 0,'0'0'0,"0"0"0,0 0 16,0 0 0,0 0 0,0 0 0,0 0 16,0 0 0,0 0 0,0 0 0,0 0 15,0 0 0,0 0 0,0 0 0,0 0 16,0 0 0,0 0 0,0 0 0,0 0 16,0 0 0,0 0 0,0 0 0,0 0 15,0 0 0,0 0 0,0 0 0,0 0 0,0 0 16,0 0 0,0 0 0,0 0 0,0 0 15,0 0 0,0 0 0,0 0 0,0 0 16,0 0 0,0 0 0,0 0 0,0 0 16,0 0 0,0 0 0,0 0 0,0 0 15,0 0 0,0 0 0,0 0 0,0 0 16,0 0 0,0 0 0,0 0 0,0 0 16,0 0 0,0 0 0,0 0 0,0 0 15,0 0 0,0 0 0,0 0 0,0 0 16,0 0 0,0 0 0,0 0 0,0 0 15,0 0 0,0 0 0,0 0 0,0 0 0,14-1 16,-14 1 0,0 0 0,0 0 0,0 0 16,0 0 0,0 0 0,0 0 0,0 0 15,0 0 0,0 0 0,0 0 0,0 0 16,0 0 0,2-11 0,-2 11 0,0 0 16,0 0 0,0 0 0,0 0 0,0 0 15,0 0 0,3-8 0,-3 8 0,0 0 0,0 0 16,0 0 0,0 0 0,0 0 0,2-7 0,-2 7 15,0 0 0,0 0 0,0 0 0,0 0 16,0 0 0,0 0 0,2-9 0,-2 9 16,0 0 0,0 0 0,0 0 0,2-6 15,-2 6 0,0 0 0,0 0 0,0 0 16,0 0 0,0 0 0,0 0 0,-2-11 16,2 11 0,0 0 0,0 0 0,0 0 15,0 0 0,0-7 0,0 7 0,0 0 0,0 0 16,0 0 0,0 0 0,0 0 0,0 0 15,2-11 0,-2 11 0,0 0 0,0 0 16,0 0 0,0 0 0,0 0 0,0 0 16,0-10 0,0 10 0,0 0 0,0 0 15,0 0 0,0 0 0,0 0 0,-2-10 16,2 10 0,0 0 0,0-7 0,0 7 16,0 0 0,2-10 0,-2 10 0,0 0 0,0-8 15,0 8 0,0 0 0,-2-11 16,2 11 0,2-6 0,-2 6 0,0 0 15,0 0 0,0-8 0,0 8 0,0 0 0,0 0 16,0 0 0,0 0 0,0-10 0,0 10 16,0 0 0,0 0 0,0 0 0,0 0 15,0 0 0,0 0 0,0 0 0,0 0 16,0 0 0,0 0 0,0 0 0,-4 30 16,-3-11 0,2 0 0,-2 9 0,-2 3 15,1 0 0,2 0 0,-3-2 0,0 4 16,3-5 0,-4 3 0,3 0 0,1-9 0,-1 1 15,3-4 0,-4-1 0,2 3 16,1-5 0,-1 2 0,3-1 0,-4 0 16,2-5 0,3 0 0,-2-2 0,1 1 0,1-3 15,2-8 0,-2 15 0,2-10 0,0-5 16,-4 12 0,4-12 0,-5 7 0,5-7 16,0 9 0,0-9 0,0 0 0,0 0 15,0 0 0,-3 9 0,3-9 0,0 0 16,0 0 0,0 0 0,0 0 0,0 0 15,0 0 0,0 0 0,0 0 0,0 0 16,3-30 0,-1 16 0,5-1 0,-5 1 16,5-1 0,-5-2 0,0 3 0,3 1 15,2-3 0,-2-1 0,-1 4 0,3-4 0,3 0 16,-4 2 0,3-2 0,0 1 0,-2-1 16,2-1 0,0 3 0,-2-2 0,3 4 15,1-3 0,-5 1 0,8 3 0,-5-4 0,0 7 16,-2-1 0,0-1 0,2 3 0,-4 2 15,1-1 0,0 1 0,-2 0 0,-4 6 16,9-10 0,-5 3 0,-4 7 0,7-5 16,-7 5 0,4-7 0,-4 7 0,0 0 0,8-4 15,-8 4 0,0 0 0,0 0 0,9-6 16,-9 6 0,0 0 0,0 0 16,0 0 0,0 0 0,0 0 0,0 0 0,0 0 15,0 0 0,23 10 0,-23-10 0,4 12 16,-4-12 0,2 13 0,-2-13 0,0 15 15,0-15 0,0 12 0,0-12 0,-2 15 16,-2-7 0,4-8 0,-7 16 0,-7-4 16,3-2 0,-3 3 0,3-5 0,2 0 0,-1 1 15,1-4 0,0 2 0,9-7 0,-14 8 16,5-2 0,9-6 0,-11 9 0,4-7 16,7-2 0,-11 5 0,11-5 0,-14 7 15,14-7 0,0 0 0,-9 3 0,9-3 16,0 0 0,0 0 0,0 0 0,0 0 15,0 0 0,-14 5 0,14-5 0,0 0 16,0 0 0,0 0 0,0 0 0,0 0 0,0 0 16,0 0 15,0 0 0,0 0 0,0 0 0,-16 0 16,16 0 0,0 0 0,0 0 0,0 0 0,0 0 16,0 0 0,0 0 0,0 0 0,0 0 15,0 0 0,0 0 0,0 0 0,0 0 16,0 0 0,0 0 0,0 0 0,0 0 15,0 0 0,0 0 0,0 0 0,0 0 0,0 0 16,0 0 0,0 0 0,0 0 0,0 0 16,0 0 0,0 0 0,0 0 0,0 0 15,0 0 0,0 0 0,0 0 0,0 0 0,16 20 16,-11-11 0,1-3 0,-1 2 0,7 7 16,-3-3 0,2 0 0,1-2 0,-4 1 15,-1-3 0,0-1 0,-2 2 0,4-3 16,-5 0 0,3 3 0,1-6 0,-4 6 15,-4-9 0,9 11 0,-5-7 0,-4-4 16,7 10 0,-7-10 0,4 6 0,-4-6 16,8 6 0,-8-6 0,0 0 0,4 9 0,-4-9 15,0 0 0,5 5 0,-5-5 0,0 0 16,0 0 0,0 0 0,4 7 16,-4-7 0,0 0 0,0 0 0,0 0 0,0 0 15,5 6 0,-5-6 0,0 0 0,0 0 16,0 0 0,0 0 0,0 0 0,0 0 15,0 0 0,0 0 0,7 8 0,-7-8 16,0 0 0,0 0 0,0 0 0,0 0 16,0 0 0,0 0 0,0 0 0,0 0 15,0 0 0,0 0 0,0 0 0</inkml:trace>
  <inkml:trace contextRef="#ctx0" brushRef="#br0">9364 980 0,'6'-8'0,"-6"8"16,0 0 0,0 0 0,0-11 0,0 11 16,0 0 0,0 0 0,0 0 0,0 0 0,0 0 15,0 0 0,0 0 0,0 0 0,0 0 16,0 0 0,0 0 0,-41 13 15,27-1 0,-1 3 0,-2-1 0,-3 8 0,4-1 16,1-9 0,0 3 0,4 1 0,2-1 16,0-1 0,2-3 0,3-1 0,1-1 15,1 0 0,2-9 0,0 16 0,0-16 16,0 17 0,2-10 0,-2-7 0,11 11 16,-1-4 0,-3-1 0,-7-6 0,15 3 15,-5 2 0,-10-5 0,18 3 0,-18-3 16,0 0 0,29-5 0,-29 5 0,19-4 0,-10 0 15,-9 4 0,13-11 0,-5 5 16,1-2 0,-5 2 0,8-9 0,-5-1 0,-1 6 16,5-15 0,-8 13 0,2 2 15,-3-1 0,-2 11 0,7-14 0,-5 6 16,-2 8 0,2-16 0,0 9 0,-2 7 16,3-15 0,-3 15 0,4-12 0,-4 12 15,0-12 0,0 12 0,2-10 0,-2 10 16,2-10 0,-2 10 0,0 0 0,4-11 15,-4 11 0,0 0 0,0 0 0,0 0 16,2-12 0,-2 12 0,0 0 0,0 0 0,0 0 16,0 0 0,0 0 0,0 0 0,0 0 15,0 0 0,0 0 0,0 0 16,0 0 0,-17 35 0,15-25 0,0 0 0,-5 5 16,5 1 0,-3 1 0,0-3 0,3 3 15,0-5 0,0 0 0,0 4 0,2-4 16,0 5 0,0-4 0,2-1 0,-2-2 15,4 1 0,-4-1 0,2 1 0,3-4 16,0 2 0,-5-1 0,5 0 0,-5-8 0,6 10 16,-6-10 0</inkml:trace>
  <inkml:trace contextRef="#ctx0" brushRef="#br0">9493 1209 0,'0'0'0,"7"-13"0,-7 13 0,8-11 15,-8 11 0,4-5 0,-4 5 16,7-9 0,-7 9 0,0 0 0,0 0 16,0 0 0,0 0 0,0 0 0,6 23 15,-6-23 0,2 18 0,-2-10 0,0 3 0,0 5 16,0-5 0,0 1 0,3 0 16,-3-12 0,0 18 0,3-9 0,-3-9 15,2 17 0,-2-17 0,2 10 0,-2-10 0,2 7 16,-2-7 0,0 0 0,5 11 0,-5-11 15,0 0 0,0 0 0,0 0 0,11 5 16,-11-5 0,0 0 0,0 0 0,0 0 16,0 0 0,0 0 0,25-17 0,-25 17 15,5-8 0,-5 8 0,6-8 0,-6 8 16,0 0 0,3-13 0,-3 13 0,0 0 16,-3-13 0,3 13 0,0-8 0,0 8 0,0 0 15,-4-14 0,4 14 0,-7-10 0,7 10 16,-4-10 0,4 10 0,-7-9 15,7 9 0,-8-5 0,8 5 0,0 0 0,-6-11 16,6 11 0,-7-9 0,7 9 0,0 0 16,0 0 0,-6-8 0,6 8 0,0 0 15,0 0 0,0 0 0</inkml:trace>
  <inkml:trace contextRef="#ctx0" brushRef="#br0">9692 821 0,'0'0'0,"0"0"0,0 0 0,-2-12 0,2 12 16,0 0 0,0 0 0,-2-7 0,2 7 15,0 0 0,0 0 0,0 0 0,0 0 16,0 0 0,0 0 0,0 0 0,0 0 16,15 24 0,-6-8 0,1 3 0,3 8 15,-2 3 0,6 2 0,-4-2 0,-1 1 16,-1-1 0,1 2 0,-1-6 0,-4 3 15,-1-2 0,0-5 0,-2-3 0,-2 9 16,1-3 0,-3-4 0,0 0 0,0-3 16,-3 1 0,-3 1 0,-9 7 0,2 2 0,-10-3 15,-2 1 0,-7-2 0,-7-1 16,-2-1 0,0-1 0,-27 5 0,-3-10 16</inkml:trace>
  <inkml:trace contextRef="#ctx0" brushRef="#br0">8714 734 0,'0'0'0,"0"0"0,0 0 16,4-9 0,-4 9 0,0 0 0,0 0 16,0 0 0,0 0 0,0 0 0,0 0 0,0 0 0,0 0 15,0 0 0,-15 27 0,5-10 0,-3 9 16,-6 5 0,6 2 0,-4 0 0,2 4 15,-2-2 0,6 2 0,-1-5 0,1 3 16,7 2 0,2-1 0,-3-1 0,7-2 16,5-1 0,4 1 0,1-3 0,4 4 0,4-4 15,3-3 0,0 0 0,2 0 0,2-2 16,5-7 0,-4-4 0,4 1 0</inkml:trace>
  <inkml:trace contextRef="#ctx0" brushRef="#br0">10326 1007 0,'0'0'16,"0"0"0,0 0 0,0 0 0,0 0 16,0 0 0,0 0 0,0 0 0,0 0 15,0 0 0,0 0 0,0 0 0,0 0 0,0 0 16,0 0 0,0 0 0,0 0 0,0 0 15,0 0 0,0 0 0,0 0 0,0 0 16,0 0 0,0 0 0,0 0 0,0 0 16,0 0 0,0 0 0,0 0 0,0 0 15,0 0 0,0 0 0,0 0 0,0 0 16,0 0 0,0 0 0,0 0 0,0 0 16,0 0 0,0 0 0,0 0 0,0 0 15,0 0 0,0 0 0,0 0 0,0 0 0,0 0 16,0 0 0,0 0 0,0 0 0,0 0 15,27 0 0,-27 0 0,0 0 16,0 0 0,0 0 0,0 0 0,0 0 0,0 0 16,0 0 0,0 0 0,0 0 0,0 0 15,0 0 0,0 0 0,0 0 0,0 0 16,0 0 0,0 0 0,0 0 0,0 0 16,0 0 0,0 0 0,0 0 0,0 0 15,0 0 0,0 0 0,0 0 0,0 0 16,0 0 0,0 0 0,0 0 0,0 0 15,0 0 0,0 0 0,0 0 0,0 0 16,0 0 0,0 0 0,0 0 0,0 0 0,0 0 16,0 0 0,0 0 0,0 0 0,0 0 15,0 0 0,0 0 0,0 0 0,0 0 16,0 0 0,0 0 0,0 0 0,0 0 16,0 0 0,0 0 0,0 0 0,0 0 15,0 0 0,0 0 0,0 0 0,0 0 16,0 0 0,0 0 0,0 0 0,0 0 15,0 0 0,0 0 0,0 0 0,0 0 0,0 0 16,0 0 0,0 0 0,0 0 16,0 0 0,0 0 0,0 0 0,0 0 15,0 0 0,0 0 0,0 0 0,0 0 0,0 0 16,0 0 0,0 0 0,0 0 16,0 0 0,0 0 0,0 0 0,0 0 15,0 0 0,0 0 0,0 0 0,0 0 16,0 0 0,0 0 0,0 0 0,0 0 15,0 0 0,0 0 0,0 0 0,0 0 16,0 0 0,7-15 0,-7 15 0,0 0 16,0 0 0,0 0 0,0 0 0,0 0 15,0 0 0,0 0 0,0 0 0,0 0 16,0 0 0,0 0 0,0 0 0,0 0 16,0 0 0,0 0 0,5-15 0,-5 15 0,0 0 15,0 0 0,0 0 0,0 0 0,0 0 16,0 0 0,0 0 0,0 0 0,0 0 15,0 0 0,0 0 0,0 0 0,2-12 16,-2 12 0,0 0 0,0 0 0,0 0 16,0 0 0,0 0 0,0 0 0,0 0 15,0 0 0,0 0 0,0 0 0,0 0 16,0 0 0,0 0 0,0 0 0,3-13 16,-3 13 0,0 0 0,0 0 0,0 0 15,0 0 0,0 0 0,0 0 0,0 0 16,0 0 0,4-11 0,-4 11 0,0 0 0,0 0 15,0 0 0,2-15 0,-2 15 0,0 0 16,0 0 0,7-14 0,-7 14 0,0 0 16,4-12 0,-4 12 0,0 0 0,5-12 15,-5 12 0,0 0 0,5-11 0,-5 11 0,0 0 0,0 0 0,7-14 16,-7 14 0,0 0 0,0 0 0,0 0 16,0 0 0,0 0 0,0 0 0,0 0 15,0 0 0,0 0 0,0 0 0,-3 55 16,-1-23 0,-6 0 0,6 1 0,-3 0 15,-4-2 16,1-1 0,2-1 0,-1 2 0,-1-8 0,3-3 0,1-1 16,1-3 0,-1-3 0,0 3 0,0-4 15,1-1 0,3-3 0,2-8 0,-7 14 0,7-14 16,-4 8 0,4-8 0,-5 9 0,5-9 16,0 0 0,0 0 0,0 0 0,0 0 15,0 0 0,0 0 16,0 0 0,0 0 0,0 0 0,9-42 0,-2 30 0,0 2 0,-3-1 15,4 1 0,-4 4 0,3-5 0,-7 11 0,11-12 16,-4 8 0,-7 4 0,16-8 0,-7 5 16,-9 3 0,14-6 0,-14 6 0,0 0 15,0 0 0,0 0 0,29 11 0,-29-11 16,7 9 16,-2-4 0,-5-5 0,6 11 0,-6-11 15,5 14 0,-2-7 0,-3-7 0,0 16 16,0-16 0,-8 16 0,4-8 0,-5 7 15,0-2 0,-5-2 0,-2 0 0,2-1 16,-1-2 0,3-1 0,-2-1 0,-2-2 16,5 2 0,11-6 0,-21 4 0,21-4 15,-20-2 0,20 2 0,0 0 0,-25-6 16,25 6 0,-16-8 0,9 4 0,7 4 16,-9-13 0,2 5 0,4 0 0,3 8 0,-4-18 15,4 7 0,0 11 0,2-25 0,0 11 16,6-1 0,-4 1 0,5 1 0,0 1 15,3 0 0,-1 0 0,3 2 0</inkml:trace>
  <inkml:trace contextRef="#ctx0" brushRef="#br0">10510 1346 0,'-2'10'0,"-4"0"0,6-1 0,0-9 15,-5 12 0,5-12 0,0 10 0,0-10 16,0 0 0,0 13 0,0-13 0,0 0 16,0 0 0,7 9 0,-7-9 0,11 3 15,-11-3 0,0 0 0,0 0 0,25 0 0,-25 0 16,0 0 0,23-8 0,-14 4 0,-9 4 15,14-15 0,-9 9 0,-1 0 16,-4 6 0,7-17 0,-3 7 0,-4 10 0,0-18 16,0 9 0,0 9 0,-4-18 15,-1 10 0,1 0 0,4 8 0,-9-17 0,5 9 16,-2 1 0,6 7 0,-11-14 0,11 9 16,0 5 0,0 0 0,0 0 0,-11-17 15,11 17 0,0 0 0,0-7 0,0 7 16,0 0 0</inkml:trace>
  <inkml:trace contextRef="#ctx0" brushRef="#br0">11160 1023 0,'0'0'16,"12"5"0,-12-5 0,0 0 0,0 0 16,0 0 0,0 0 0,0 0 0,16 4 15,-16-4 0,18 1 0,3 3 0,-1-4 0,3 4 16,13-1 0,-8 1 0,6-4 0,-9 4 16,-4 0 0,-1-4 0,3 0 0,-4 2 15,-2 0 0,-17-2 0,37 0 0,-37 0 16,25 0 0,-25 0 0,0 0 0,27 0 15,-27 0 0,0 0 0,0 0 0,17-6 16,-17 6 0,0 0 0,0 0 16,0 0 0,2-14 0,-2 14 0,0 0 0,0 0 15,-16-25 0,16 25 0,-11-12 0,11 12 16,-12-17 0,5 11 0,7 6 0,-11-16 16,11 16 0,-12-12 0,5 1 0,5 7 0,2 4 15,-9-12 0,9 12 0,-4-7 0,4 7 16,0 0 0,-8-10 0,8 10 0,0 0 15,0 0 0,0 0 0,0 0 0,0 0 16,0 0 0,-22 21 0,12-6 0,2 5 16,-6 11 0,2-9 0,-1 6 0,2 2 15,-3 0 0,3-3 0,-1 4 0,1 0 16,6-5 0,-1-5 0,0-2 0,4-1 16,0 0 0,0-1 0,4-2 0,0-1 15,0-6 0,-2-8 0</inkml:trace>
  <inkml:trace contextRef="#ctx0" brushRef="#br0">12235 587 0,'0'0'0,"4"-6"0,-4 6 15,0 0 0,0 0 0,0 0 0,0 0 16,0 0 0,12 28 0,-12-8 0,-2 10 16,0 4 0,-4-2 0,0 3 0,1 4 15,-1 2 0,-3-1 0,1-2 0,-1-3 0,-2 2 16,-1-2 0,8-2 0,-7-2 0,2-8 16,-1-3 0,6-4 0,-1 3 0,-1-4 15,1-3 0,0-4 0,3 2 0,-3-2 16,5-8 0,-4 11 0,4-11 0,-5 8 15,5-8 0,0 0 0,0 0 0,0 0 16,0 0 0,0 0 0,0 0 0,0 0 16,5-39 0,4 6 0,3 0 0,-1 4 15,5-3 0,-5 0 0,6 2 0,-4 1 16,0 8 0,-1 1 0,6-4 0,-2 3 16,-3 7 0,2-1 0,0 5 0,4-3 15,-4 6 0,6-2 0,-2 2 0,-4 0 0,4 5 16,-6-2 0,1 2 0,-14 2 0,0 0 15,30 3 0,-30-3 0,13 7 0,-8-2 16,-5-5 0,8 11 0,-8-11 0,6 14 16,-6-5 0,0-9 0,-10 22 0,1-10 15,-2 3 0,-5-2 0,0-1 0,-2 2 16,-1-2 0,4-2 0,-2 1 0,6-1 16,0-4 0,1 1 0,1-1 0,9-6 15,-13 7 0,3-2 0,10-5 0,-11 11 16,11-11 0,-11 9 0,11-9 0,-10 8 0,10-8 15,-4 7 0,4-7 0,-4 8 0,4-8 16,-7 15 0,7-15 0,0 14 0,0-14 16,2 14 0,0-3 0,1-3 0,-3-8 15,6 16 0,6-2 0,-3-3 0,2-5 16,3 7 0,2-5 0,0 2 0,4-4 16,3-1 0,-2-5 0,13-2 0</inkml:trace>
  <inkml:trace contextRef="#ctx0" brushRef="#br0">12759 762 0,'0'0'16,"4"-9"0,-4 9 0,0 0 0,6-5 16,-6 5 0,0 0 0,0 0 15,4-10 0,-4 10 0,0 0 0,0 0 0,0 0 16,5-9 0,-5 9 0,0 0 0,0 0 15,0 0 0,4-11 0,-4 11 0,0 0 16,0 0 0,0 0 0,0 0 0,0 0 16,2-7 0,-2 7 0,0 0 0,0 0 15,0 0 0,0 0 0,0 0 0,0 0 0,0 0 16,0 0 0,0 0 0,0 0 16,5-10 0,-5 10 0,0 0 0,0 0 0,0 0 15,0 0 0,0 0 0,0 0 0,0 0 16,0 0 0,0 0 0,0 0 0,0 0 15,4-8 0,-4 8 0,0 0 0,0 0 16,0 0 0,0 0 0,0 0 0,0 0 16,0 0 0,0 0 0,0 0 0,0 0 15,0 0 0,0 0 0,0 0 0,0 0 16,0 0 0,0 0 0,0 0 0,0 0 16,0 0 0,0 0 0,0 0 0,0 0 15,-45 9 0,26 2 0,6-1 0,2 3 16,-5-1 0,5-2 0,-4 5 0,4-1 0,-1-2 15,3-2 0,5 5 0,-3-5 0,7-10 16,-4 21 0,4-11 0,0-10 0,-2 19 16,2-19 0,6 18 0,-1-10 0,-5-8 15,11 16 0,-7-9 0,-4-7 0,17 11 16,-17-11 0,15 11 0,-15-11 0,12 6 16,-3-3 0,-9-3 0,0 0 0,0 0 15,0 0 0,0 0 0,46-9 0,-39 6 16,2-6 0,-3 3 0,4-2 0,-1-4 0,-2 1 15,-1 1 0,4-2 0,-6 3 0,1 1 16,-1-2 0,-2 2 0,-2 8 0,10-15 16,-5 9 0,-5 6 0,4-12 0,0 4 15,-4 8 0,7-13 0,-7 13 16,2-10 0,-2 10 0,5-11 0,-5 11 0,0 0 16,2-8 0,-2 8 0,0 0 0,0 0 15,0 0 0,3-13 0,-3 13 0,0 0 16,0 0 0,0 0 0,5-9 0,-5 9 15,0 0 0,0 0 0,0 0 0,0 0 16,0 0 0,2-8 0,-2 8 0,0 0 0,0 0 16,0 0 0,0 0 0,0 0 0,0 0 15,0 0 0,0 0 0,0 0 0,0 0 16,4-11 0,-4 11 0,0 0 0,0 0 16,0 0 0,0 0 0,0 0 0,0 0 15,0 0 0,0 0 0,0 0 0,0 0 16,0 0 0,0 0 0,0 0 0,0 0 15,0 0 0,0 0 0,0 0 0,0 0 0,0 0 16</inkml:trace>
  <inkml:trace contextRef="#ctx0" brushRef="#br0">12710 561 0,'0'0'0,"0"0"0,0 0 16,0 0 0,2-8 0,-2 8 0,0 0 0,0 0 15,0 0 0,0 0 0,0 0 0,0 0 16,0 0 0,4-10 0,-4 10 16,0 0 0,0 0 0,0 0 0,0 0 0</inkml:trace>
  <inkml:trace contextRef="#ctx0" brushRef="#br0">12814 723 0,'0'0'0,"0"0"0,0 0 16,0 0 0,0 0 0,0 0 0,0 0 16,0 0 0,0 0 0,0 0 0,0 0 15,0 0 0,0 0 0,0 0 0,0 0 16,0 0 0,0 0 0,0 0 0,0 0 15,0 0 0,2 23 0,-2-7 0,0 4 16,-2-3 0,4 4 0,-4-3 0,0 1 0,2-1 16,-5 3 0,3-3 0,2-1 0,-2 4 15,0-4 0,0 0 0,-2 2 0,2-5 16,2 0 0,-2-2 0,2-12 0,0 22 16,-2-14 0,2-8 0,0 16 0,0-16 15,0 8 0</inkml:trace>
  <inkml:trace contextRef="#ctx0" brushRef="#br0">12942 939 0,'0'16'0,"0"1"0,0-3 16,-3 1 0,3-15 0,0 22 0,0-9 0,0-13 16,-2 18 0,2-2 0,0-1 15,-2-1 0,2-14 0,-4 19 0,4-19 0,0 18 16,0-18 0,0 15 0,0-15 0,0 16 16,0-10 0,0-6 0,0 0 0,0 15 15,0-15 0,0 0 0,0 0 0</inkml:trace>
  <inkml:trace contextRef="#ctx0" brushRef="#br0">13113 609 0,'7'14'0,"-3"-3"16,1 6 0,2-2 0,2-1 0,0 5 15,5 28 0,-3-19 0,-4-3 0,-3-4 16,6 12 0,-1 2 0,-5-1 0,-6-1 16,2 2 0,0-2 0,0-2 0,-2 0 15,0-2 0,-3-5 0,-3 5 0,2-4 16,1-5 0,-1 1 0,-1-5 0,2 5 0,-4-5 15,2 2 0,1-1 0,-11 0 16,6-1 0,-1-2 0,-10 9 0,1-7 16,0-4 0,-13 1 0,0-4 15</inkml:trace>
  <inkml:trace contextRef="#ctx0" brushRef="#br0">12092 526 0,'0'0'0,"0"0"0,8-7 15,-8 7 0,0 0 0,0 0 0,0 0 16,0 0 0,0 0 0,9 28 0,-9-12 15,-2 2 0,-2 15 0,-5-2 0,4 4 16,-2-2 0,-2 0 0,-2 2 0,1-2 16,1 2 0,5-4 0,-5 1 0,-1-1 0,4 0 15,1-8 0,3-1 0,0-4 0,-1 1 16,3 2 0,3 10 0,1-9 0,5-1 16,5 8 0,6-3 0,5 3 0,7-6 15,2-3 0,8-2 0,-8-1 0,11-4 16</inkml:trace>
  <inkml:trace contextRef="#ctx0" brushRef="#br0">13733 579 0,'2'-12'15,"-2"12"0,0-10 0,0 10 0,0-10 16,0 10 0,3-9 0,-3 9 0,0 0 0,0-10 16,0 10 0,0 0 0,0 0 15,0 0 0,0 0 0,0 0 0,0 0 16,0 0 0,0 0 0,0 0 0,0 37 0,-5-4 16,-1 3 0,-2 0 0,-1 5 0,0-2 15,-2 0 0,1 4 0,-1-2 0,-3-4 16,3 3 0,0-5 0,-1-1 0,1-1 15,0-5 0,3-5 0,4-6 0,-3-3 16,1-1 0,4-5 0,-3 0 0,5-8 16,-5 10 0,5-10 0,-2 10 0,2-10 15,0 0 0,0 0 0,0 0 0,0 0 16,0 0 0,0 0 0,20-42 0,-9 23 16,1 0 0,4-7 0,0-1 0,0 9 0,-4 1 15,-1 5 0,-2 1 0,-2 5 0,0 0 16,-7 6 0,13-11 0,-13 11 0,14-4 15,-14 4 0,0 0 0,0 0 0,25 9 0,-25-9 0,16 12 16,-11-6 0,-1 5 0,0 3 0,4-2 16,-6 0 0,0 5 0,-2 0 0,-2-3 15,2-2 0,-2-1 0,-6-3 0,4 0 16,-5 5 0,-2-3 0,1-1 0,-3 0 16,-1-1 0,5-3 0,0 1 0,9-6 15,-16 6 0,16-6 0,-16 2 0,16-2 16,0 0 0,0 0 0,-23-6 0,23 6 0,0 0 15,-11-23 0,9 8 0,2 1 0,0 14 16</inkml:trace>
  <inkml:trace contextRef="#ctx0" brushRef="#br0">14041 1171 0,'2'14'0,"1"3"16,-1-7 0,-2 2 0,0 0 0,0-1 15,0 2 0,0-3 0,-2 8 0,-1-6 0,1 5 16,0-5 0,0 1 0,-1-4 0,1 2 16,0-1 0,2-10 0,-5 19 0,2-8 15,1-3 0,0 1 0,0 0 0,-3 2 16,1-3 0,4-8 0,-12 14 0</inkml:trace>
  <inkml:trace contextRef="#ctx0" brushRef="#br0">14479 953 0,'0'0'0,"0"0"16,9-9 0,-9 9 0,0 0 0,0 0 15,0 0 0,0 0 0,0 0 0,0 0 0,0 0 16,0 0 0,41 6 0,-41-6 16,41 5 0,-18 0 0,0-5 0,-3 4 0,-20-4 15,40 1 0,-23 3 0,-17-4 0,28 5 16,-28-5 0,21 0 0,-21 0 0,0 0 15,0 0 0,24-6 0,-24 6 0,0 0 16,5-11 0,-5 11 0,0 0 0,-2-18 16,2 18 0,0 0 0,-8-18 0,8 18 0,0 0 15,-6-15 0,6 15 0,0 0 16,-9-10 0,9 10 0,0 0 0,-9-8 16,9 8 0,0 0 0,0 0 0,0 0 0,0 0 15,0 0 0,0 0 0,-37 14 0,37-14 16,-9 16 0,5-8 0,4-8 0,-11 26 15,3-10 0,4 2 0,-3 1 0,2-1 16,1 3 0,2-2 0,-1 10 0,0-3 16,3-6 0,-2 1 0,4-3 0,1 1 15,2-4 0,4-2 0</inkml:trace>
  <inkml:trace contextRef="#ctx0" brushRef="#br0">15587 846 0,'11'0'16,"-11"0"0,0 0 0,0 0 0,0 0 15,0 0 0,0 0 0,0 0 0,17 0 16,-17 0 0,0 0 0,8 3 0,-8-3 16,28 4 0,-7 0 0,13-2 0,0 2 15,0 3 0,2-2 0,2-3 0,-2 3 16,7-2 0</inkml:trace>
  <inkml:trace contextRef="#ctx0" brushRef="#br0">16299 902 0,'18'-2'0,"-18"2"0,0 0 0,0 0 0,0 0 16,13-4 0,-13 4 0,0 0 0,0 0 16,10-4 0,-10 4 0,18-3 0,-18 3 15,27 0 0,-8 0 0,1 0 0,16 0 16,-1 3 0,2 2 0,-3-2 0,-9-1 15</inkml:trace>
  <inkml:trace contextRef="#ctx0" brushRef="#br0">16778 929 0,'15'0'0,"-3"2"0,-12-2 16,18 6 0,-18-6 0,10 0 0,-10 0 15,0 0 0,13 2 0,-13-2 0,0 0 0,0 0 16,0 0 0,28-6 0,-17 6 0,7-2 16,3 2 0,15-2 0,3 2 0,2 0 15,0 0 0,2 0 0,0 0 0,-1 2 16,-6-2 0,-2 4 0,3-2 15,-12 0 0,-4-2 0,-8 2 0,4-2 0,-17 0 16,17 2 0,-17-2 0,17 0 0,-17 0 16,0 0 0,13 0 0,-13 0 0,0 0 15,0 0 0,19 1 0,-19-1 0,0 0 16,15 4 0,-15-4 0,21 4 0,-21-4 0,34 0 16,0 1 0,0-1 0,0-1 0,1-1 15</inkml:trace>
  <inkml:trace contextRef="#ctx0" brushRef="#br0">18203 840 0,'0'0'0,"0"0"0,0 0 15,0 0 0,0 0 0,0 0 0,-7 2 16,7-2 0,0 0 0,0 0 0,0 0 15,0 0 0,20 13 0,3-7 0,11 4 16,6 1 0,-4 0 0,5 0 0,0-1 16,0-2 0,0 1 0,-5-1 0,2 1 0,-2-4 15,-12 2 0,-1-6 0,-6 2 0,-4-3 16,-3 1 0,-10-1 0,20-1 0,-20 1 16,12-7 0,-12 7 0,4-7 0</inkml:trace>
  <inkml:trace contextRef="#ctx0" brushRef="#br0">18627 748 0,'0'0'15,"0"0"0,-8-6 0,8 6 16,0 0 0,0 0 0,0 0 0,0 0 0,0 0 16,-19 10 0,19-10 0,-11 12 0,6-7 15,0 2 0,1-1 0,-1 3 16,-1 16 0,1-12 0,3 4 0,-1 2 15,3 12 0,5-1 0,2 4 0,2-2 16,0 1 0,3 5 0,-1-5 0,3-1 16,-1 0 0,-4-2 0</inkml:trace>
  <inkml:trace contextRef="#ctx0" brushRef="#br0">20252 523 0,'2'-9'0,"-2"1"0,0 8 0,2-15 16,-2 9 0,0 6 0,2-10 0,-2 10 16,0 0 0,2-11 0,-2 11 0,0 0 15,0 0 0,7-6 0,-7 6 0,0 0 16,0 0 0,0 0 0,0 0 0,0 0 0,0 35 0,0-17 16,0 14 0,-2 0 0,0-1 0,-3 4 15,3 2 0,-6-4 0,4 2 0,-3-3 16,3 2 0,-1-4 0,1-5 0,2-4 15,0-3 0,-2-2 0,2-1 0,0-2 16,0-3 0,0-1 0,2-9 0,0 16 16,0-16 0,-3 12 0,3-12 0,-2 8 15,2-8 0,0 0 0,0 0 0,0 10 16,0-10 0,0 0 0,0 0 0,0 0 16,0 0 0,0 0 0,17-33 0,-9 19 0,1-2 15,2-3 0,1 4 0,2-3 0,-2 2 16,12-7 0,-1 0 0,-2 5 0,4-3 15,5 3 0,-8 1 0,8 1 0,-10 4 16,1 1 0,-5 3 0,0 2 0,-3 0 16,-4 2 0,-9 4 0,19-7 0,-19 7 15,14-3 0,-14 3 0,0 0 0,0 0 16,0 0 0,18 10 0,-18-10 0,2 12 16,-2-12 0,-2 12 0,2-12 0,-11 25 15,1-11 0,-6-2 0,5 3 0,-3-2 16,1 1 0,-1-4 0,0-1 0,-2-4 15,1 3 0,3-1 0,-4-1 0,4-2 0,12-4 16,-20 4 0,20-4 0,-18 2 16,18-2 0,0 0 0,-24-3 0,24 3 0,-13-5 15,13 5 0,0 0 0,-13-8 0,13 8 16,-8-7 0,8 7 0,0 0 0,-8-8 16,8 8 0,0 0 0,-7-8 0,7 8 15,0 0 0,-7-8 0,7 8 0,0 0 0,0 0 16,0 0 0,0 0 0,0 0 0,0 0 15,0 0 0,0 0 0,0 0 16,0 0 0,0 0 0,0 0 0,0 0 0,0 0 16,28 33 0,-19-22 0,-1-1 0,7 2 15,-2-2 0,-2 0 0,-1-4 0,3 7 16,-4-3 0,3-1 0,-3-6 0,-3 5 16,-6-8 0,12 11 0,-5-7 0,2 2 15,-9-6 0,12 10 0,-12-10 0,11 9 0,-11-9 16,6 6 0,-6-6 0,0 0 0,7 5 15,-7-5 0,0 0 0,0 0 0,0 0 16,10 7 0,-10-7 0,0 0 0,0 0 16,9 6 0,-9-6 0,0 0 15,0 0 0,0 0 0,0 0 0,0 0 0,6 8 16,-6-8 0,0 0 0,0 0 0,0 0 16,0 0 0,0 0 0,0 0 0,0 0 0,0 0 15,9 7 0,-9-7 0,0 0 0,0 0 16,0 0 0,0 0 0,0 0 0,0 0 15,0 0 0,0 0 0,0 0 0,0 0 16,0 0 0,0 0 0,0 0 0,0 0 16,0 0 0</inkml:trace>
  <inkml:trace contextRef="#ctx0" brushRef="#br0">21040 785 0,'0'0'0,"0"0"15,19 0 0,-19 0 0,0 0 0,0 0 16,0 0 0,13-9 0,-13 9 0,0 0 16,10-7 0,-10 7 0,4-7 0,-4 7 15,7-6 0,-7 6 0,4-8 0,-4 8 0,5-8 16,-5 8 0,2-11 0,-2 11 16,0-7 0,0 7 0,0 0 0,-2-13 0,2 13 15,0 0 0,-7-8 0,7 8 0,-9-7 16,9 7 0,0 0 0,-21-1 0,21 1 15,0 0 0,-29 8 0,20-4 0,-1 2 16,1-3 0,0 6 0,-7 2 0,7-1 16,2-4 0,1 2 0,0 0 0,6-8 15,-6 19 0,1-11 0,3 1 0,2-9 16,-2 18 0,4-10 0,-2-8 0,4 16 16,-1-7 0,-3-9 0,6 14 0,0-8 15,-6-6 0,11 9 0,-5-7 0,-6-2 0,0 0 16,15 4 0,-15-4 0,0 0 15,0 0 0,17-8 0,-10 1 0,1-1 0,-2 2 16,-1-3 0,-1 1 0,3 0 0,-2-2 16,-1 2 0,1 0 0,-1-1 0,3-1 15,-5 2 0,6 1 0,-6-1 0,2 0 16,-4 8 0,7-12 0,-5 6 0,-2 6 16,5-11 0,-5 11 0,0 0 0,4-7 15,-4 7 0,0 0 0,4-9 0,-4 9 16,0 0 0,0 0 0,0 0 0,0 0 0,0 0 15,0 0 0,0 0 0,-6 35 0,6-27 16,-2 2 0,2-10 0,-5 25 16,3-8 0,0-4 0,2 4 0,-2 2 0,-1-3 15,1 0 0,2 3 0,0-5 16,0 1 0,0 0 0,0-6 0,0 2 16,0-11 0,0 13 0</inkml:trace>
  <inkml:trace contextRef="#ctx0" brushRef="#br0">21205 892 0,'4'-7'0,"-4"7"16,0 0 0,0 0 0,7-5 0,-7 5 16,0 0 0,0 0 0,0 0 0,13 16 15,-5-6 0,-4 6 0,3 1 0,-5 4 16,5-5 0,-5 5 0,2-3 0,2 0 0,-6 1 15,2-3 0,-2 1 0,0-5 16,0-1 0,0-1 0,-2-2 0,2-8 0,-3 15 16,3-15 0,-3 10 0,3-10 0,-2 5 15,2-5 0,0 0 0,0 0 16,0 0 0,0 0 0,0 0 0,0 0 0,8-30 16,-4 12 0,5 1 0,4-11 0,-1 6 15,-1 4 0,-1 4 0,-3 2 0,-1 1 16,1 2 0,-3 1 0,4 3 0,-8 5 15,6-9 0,-6 9 0,9-3 0,-9 3 16,0 0 0,0 0 0,26 8 0,-20-4 0,3 1 16,1 2 0,1 5 0,0 1 15,3 1 0,-1 0 0,-1 1 0,-1-3 16,1 2 0,0-1 0,-1 1 0,-5-2 0,2-1 16,-2-3 0,-1 2 0,-1-4 0,1 2 15,-3 0 0,0 1 0,3-1 0,-5-8 16,0 0 0</inkml:trace>
  <inkml:trace contextRef="#ctx0" brushRef="#br0">21492 425 0,'0'-6'0,"0"6"15,2-10 0,-2 10 0,0 0 0,2-9 16,-2 9 0,0 0 0,0 0 0,0 0 0,23 35 16,-7-10 0,5 4 0,-6 1 15,6 4 0,0 0 0,2 2 0,-3 0 0,-2 4 16,-2 1 0,11 14 0,-8-10 0,-4-5 16,-7-2 0,3-1 0,-2 0 0,-2-4 15,-5 2 0,1-4 0,-3 0 0,-3-6 16,1-3 0,-5 7 0,-6 0 0,-8-3 15,-2 1 0,-9-3 0,-66 47 16,36-40 0,12-9 0,7-6 0</inkml:trace>
  <inkml:trace contextRef="#ctx0" brushRef="#br0">20057 530 0,'-15'25'0,"-2"1"0,2 3 16,0-1 0,-2 4 0,2 0 0,2 0 16,1-2 0,3 1 0,7 2 0,0 0 15,4 2 0,5-2 0,9 3 0,4 4 16,17 15 0,9-1 0,6-8 0,8 0 15,6-5 0,2-2 0,-2-4 0,-16-13 0,19 6 16,-1-8 0</inkml:trace>
  <inkml:trace contextRef="#ctx0" brushRef="#br0">22192 528 0,'5'-10'16,"-5"10"0,0-8 0,0 8 0,2-9 0,-2 9 15,0 0 0,2-8 0,-2 8 0,0 0 16,0 0 0,0 0 0,0 0 0,0 0 15,0 0 0,0 0 0,0 0 0,18 37 16,-15-6 0,-1 4 0,0 2 0,3-2 16,-7 2 0,2 4 0,-3-2 0,-1-3 15,1-2 0,1 0 0,-3-1 0,1-2 16,-1-7 0,1-2 0,-1-4 0,1 1 16,1-5 0,-2 1 0,3-5 0,0 0 15,2-10 0,-2 14 0,2-14 0,-5 10 16,5-10 0,-2 9 0,2-9 0,0 0 15,0 0 0,0 0 0,0 0 0,0 0 0,0 0 16,30-33 0,-7 11 0,-1-5 0,3 0 16,16-14 0,-25 25 0,0 5 15,0-1 0,-5 1 0,6 1 0,-6 2 16,8 4 0,-6-3 0,-1 3 0,-1 1 16,-11 3 0,18-2 0,-18 2 0,0 0 15,25 5 0,-25-5 0,16 8 0,-9-1 16,5 7 0,-8-3 0,3 1 0,-1 3 0,-1 2 15,-3-1 0,-2 0 0,0 0 16,-2 0 0,2-1 0,-5 0 0,-3-3 0,-1 2 16,-3-4 0,5 0 0,-4-3 0,1-1 15,-5 0 0,1-2 0,-6 0 0,-1-4 16,0 0 0,3-2 0,0-2 0,2 0 16,0-2 0,-3-2 0,6-1 0,0-2 15,1 2 0,3-4 0,0 1 0,5-1 16,-4 4 0,6 1 0,0-3 0,2 11 15,-3-16 0,3 16 0,3-15 0,-3 15 16,2-14 0,4 7 0,-6 7 0,17-8 16,-6 4 0,-11 4 0,21-3 0</inkml:trace>
  <inkml:trace contextRef="#ctx0" brushRef="#br0">22728 964 0,'9'1'0,"0"8"0,0-3 15,-2 0 0,0 3 0,5 3 0,-6 4 0,3-2 16,-2 3 0,-2 2 0,-1-1 0,1 0 16,-5-1 0,2 1 0,-2 1 0,0-2 15,0-1 0,-2-1 0,2-3 0,-2-2 0,-1-2 16,3-8 0,-2 15 0,2-15 15,-2 12 0,2-12 0,0 8 0,0-8 16,0 0 0,-2 8 0,2-8 0,0 0 0,0 0 16,0 0 0,0 0 0,0 0 0,0 0 15,17-35 0,-8 19 0,8-11 0,-2 6 16,-1 3 0,0 6 0,-2-2 0,-1 1 16,2 3 0,-1 0 0,-1 3 0,-1 2 15,1-2 0,-2 3 0,-9 4 0,18-6 16,-18 6 0,20 0 0,-20 0 0,21 4 15,-21-4 0,19 6 0,-4 2 0,-3 0 0,1 3 16,-2-1 0,-1 0 0,-3-2 0,2 4 16,-3 1 0,0-2 0,-2-1 15,-2 0 0,-2-10 0,5 14 0,-3-4 0,0-1 16,-2-9 0,5 14 0,-5-14 0,2 13 16,-2-13 0,0 14 0,0-14 0,-2 12 15,2-12 0,-5 14 0,5-14 0,-6 15 16,1-6 0,1-4 0,4-5 0,-8 10 15,8-10 0</inkml:trace>
  <inkml:trace contextRef="#ctx0" brushRef="#br0">23551 1120 0,'0'0'0,"0"0"0,0 0 16,0 0 0,5-11 0,-5 11 0,0 0 15,0 0 0</inkml:trace>
  <inkml:trace contextRef="#ctx0" brushRef="#br0">7686 1944 0,'0'0'0,"0"0"0,0 0 0,0 0 0,0 0 0,0 0 0,0 0 15,0 0 0,0 0 0,-26-7 0,26 7 16,0 0 0,0 0 0,0 0 0,0 0 16,-14-1 0,14 1 0,0 0 0,0 0 15,0 0 0,0 0 0,-13-3 0,13 3 16,0 0 0,0 0 0,0 0 0,0 0 16,0 0 0,0 0 0,0 0 0,0 0 15,0 0 0,0 0 0,0 0 0,0 0 16,0 0 0,0 0 0,0 0 0,70-8 15,-24 7 0,-3-6 0,6 5 0,-2 0 16,-1 0 0,-1 2 0,-2-2 0,-3 4 0,-2 0 16,-13-2 0,1 2 0,-11 0 0</inkml:trace>
  <inkml:trace contextRef="#ctx0" brushRef="#br0">7722 2088 0,'0'0'16,"0"0"0,-10 2 0,10-2 0,0 0 15,0 0 0,0 0 0,0 0 0,0 0 0,0 0 16,0 0 0,69 0 0,-35-4 0,9 2 16,-1-1 0,3 3 0,0-5 15,4 2 0,-3-2 0</inkml:trace>
  <inkml:trace contextRef="#ctx0" brushRef="#br0">9053 2123 0,'0'0'0,"0"0"0,0 0 0,0 0 16,0 0 0,0 0 0,0 0 0,0 0 15,0 0 0,0 0 0,0 0 0,0 0 16,0 0 0,0 0 0,-6-15 0,6 15 16,0 0 0,0 0 0,0-10 0,0 10 15,0 0 0,4-12 0,-4 12 0,2-7 16,-2 7 0,5-12 0,-3 8 0,-2 4 0,0 0 15,2-12 0,-2 12 0,0 0 0,5-8 16,-5 8 0,0 0 0,0 0 16,0 0 0,0 0 0,0 0 0,0 0 0,0 0 15,9 33 0,-4-15 0,-5 12 0,-2 6 16,-1-5 0,3 3 0,0-1 0,-2 2 16,2-4 0,-2 0 0,-3-7 0,2-1 15,1 5 0,0-3 0,2-6 0,-2-2 0,0-5 16,-1 0 0,1-1 0,2-5 0,-2 2 15,2-8 0,-2 12 0,2-12 0,0 13 16,0-13 0,-2 8 0,2-8 16,0 0 0,0 0 0,0 0 0,0 0 15,0 0 0,0 0 0,0 0 0,0 0 0,0 0 16,0 0 0,13-33 0,-9 16 0,3 0 16,-2-1 0,2 2 0,0-14 0,4 7 15,3-6 0,-3 7 0,1 1 0,-3 6 16,0-3 0,3 2 0,-1-1 0,2 3 15,-1-1 0,1 1 0,1 1 0,2 1 16,-2 2 0,1-2 0,-3 5 0,0-1 16,-4 2 0,1 2 0,-9 4 0,14-4 15,-14 4 0,14-4 0,-14 4 0,0 0 0,0 0 16,18 10 0,-13-4 0,-1 2 0,-4 1 16,0-9 0,2 16 0,-2-6 0,0 0 15,-2 9 0,-4-5 0,-1 2 0,0-1 16,-3-4 0,-1 1 0,3-2 15,-4 1 0,3-3 0,2-2 0,-3 0 0,4-4 16,6-2 0,-14 11 0,14-11 0,-12 3 16,12-3 0,-11 4 0,11-4 0,-13 3 15,13-3 0,0 0 0,0 0 0,-19 0 16,19 0 0,0 0 0,0 0 0,0 0 16,0 0 0,-18 0 0,18 0 0,0 0 0,0 0 15,0 0 0,0 0 0,-9 4 0,9-4 16,0 0 0,0 0 0,0 0 0,-2 9 0,2-9 15,4 13 0,-4-13 0,7 15 0,0-9 16,0-1 0,6 7 0,4 1 0,-2 0 16,4-2 0,-4-2 0,6 1 0,0 1 15,6 1 0,-2 1 0,-2-3 0,-7-6 16,4-2 0,-1 2 0</inkml:trace>
  <inkml:trace contextRef="#ctx0" brushRef="#br0">9984 2225 0,'0'0'0,"-14"-5"15,5 0 0,9 5 0,-22-2 16,22 2 0,-37 10 0,16-6 0,3 4 16,0 3 0,-12 6 0,7-1 0,5-4 0,4 3 15,0-1 0,1-2 0,4 1 0,-3 3 16,6-6 0,1 2 0,1-1 0,1-3 16,3 1 0,0-9 0,3 16 0,1-8 15,-2-2 0,3 0 0,-5-6 0,16 11 16,-11-10 0,-5-1 0,17 5 0,-17-5 15,19 0 0,-19 0 0,19-6 0,-19 6 16,27-12 0,-14 3 0,4-3 0,-2 0 0,-4 1 16,1-3 0,1-1 0,-3 1 0,1 2 15,-2 0 0,-2 1 0,-2 5 0,2-2 16,-7 8 0,6-12 0,1 5 0,-7 7 16,0 0 0,4-10 0,-4 10 0,0 0 15,0 0 0,6-5 0,-6 5 0,0 0 16,0 0 0,0 0 0,0 0 0,0 0 15,-6 34 0,4-29 0,2 6 0,-2-2 16,0 1 0,0 0 0,-1 1 0,1 2 16,2 3 0,0 2 0,0-6 0,0 0 15,0-2 0,0-2 0,5 3 0,-5-11 16,2 17 0,2-9 0,-4-8 0,8 14 16,-4-9 0,-4-5 0,11 7 0,-11-7 0,0 0 15,23 0 0,-23 0 0,0 0 0,26-12 16,-15 8 0,-5-2 0,3-1 0,-9 7 15,14-12 0,-7 6 0,-7 6 0,14-8 16,-14 8 0,7-11 0,-7 11 0,4-5 16,-4 5 0,0 0 0,7-9 0,-7 9 15,0 0 0,0 0 0,0 0 0,0 0 16,0 0 0,0 0 0,0 0 0,0 0 16,-9 29 0,7-21 0,0 1 0,2-9 0,-5 18 15,3-10 0,2 2 0,0-10 0,2 19 16,0-11 0,1 0 0,-1-1 0,2 2 15,1-2 0,-5-7 0,8 10 0,-2-3 16,-6-7 0,7 5 0,-7-5 0,0 0 16,8 4 0,-8-4 0,0 0 0,0 0 15,0 0 0,0 0 0,9-16 0,-9 16 16,-2-14 0,2 3 0,0 11 0,-7-16 16,5 8 0,-2 0 0,4 8 0,-7-15 0,5 9 15,2 6 0,-6-11 0,6 11 0,-4-10 16,4 10 0,0-7 0,0 7 0,0 0 15,0 0 0,0 0 0,0 0 0,0 0 16,4-13 0,-4 13 0,19-4 0</inkml:trace>
  <inkml:trace contextRef="#ctx0" brushRef="#br0">10522 2306 0,'3'-8'0,"-3"8"0,0-11 16,0 11 0,4-12 0,-4 12 0,0-12 15,2 3 0,-2 9 0,7-14 0,-5 6 0,-2 8 16,7-17 0,-2 7 0,-3 1 0,-2 9 16,9-16 0,-7 6 0,3 2 0,-1 0 15,-2-1 0,4 0 0,-2 2 0,-4 7 16,5-13 0,-5 13 0,4-8 0,-4 8 15,4-6 0,-4 6 0,0 0 0,0 0 16,0 0 0,0 0 0,0 0 16,0 0 0,3 34 0,-12 0 0,0-4 0,-3 4 0,1-1 15,0-2 0,-6 1 0,4-5 16,1-5 0,1 1 0,5-6 0,-4-1 0,3-1 16,-2-1 0,3-2 0,0-4 0,2 1 15,4-9 0,-7 10 0,7-10 0,-4 11 16,4-11 0,0 0 0,0 0 0,0 0 15,0 0 0,0 0 0,0 0 0,36-19 16,-17 8 0,-4 1 0,2 2 0,-2 0 16,-1 3 15,4-1 0,-6 1 0,-1 4 0,-11 1 16,16-2 0,-16 2 0,0 0 16,18 7 0,-18-7 0,7 9 0,-7-9 0,2 11 15,-2-3 0,0-8 0,0 12 0,0-12 16,-4 15 0,-1-10 0,1 4 0,4-9 15,-9 11 0,4-7 0,5-4 0,-9 4 16,9-4 0,0 0 0,0 0 0,0 0 16,0 0 0,-39-8 0,35 1 0,4 7 15,-12-13 0,7 5 0,5 8 0,-4-15 16,2 6 0,2-7 0,2-1 0,2 1 0,4 2 16,-1-2 0,1 0 0,3 5 0,4-2 15,0 3 0</inkml:trace>
  <inkml:trace contextRef="#ctx0" brushRef="#br0">10839 2379 0,'0'0'0,"0"15"0,0-15 16,-2 17 0,0-9 0,0 0 0,-1 2 15,3-1 0,-2-2 0,2 4 0,-5-3 0,5 3 16,-3-3 0,6 2 0,-3-1 0,0 0 15,5 2 0,-3-3 0,3 2 0,-1-4 16,7 10 0,-1-5 0,-3-5 0,-1 1 16,1-3 0,-3 1 0,-4-5 0,12 7 15,-12-7 0,0 0 0,14 2 0,-14-2 16,0 0 0,0 0 0,0 0 0,12-17 16,-12 11 0,0 6 0,-3-24 0,0 11 0,-1 1 0,-3 2 15,5-1 0,-2 2 0,-1 0 0,1 1 16,4 8 0,-10-17 0,5 11 0,5 6 15,-4-15 0,0 10 0,4 5 0,-5-11 16,5 11 0,-2-9 0,2 9 0,0 0 16,0 0 0,0 0 0,11-13 0,-11 13 0,25-9 15</inkml:trace>
  <inkml:trace contextRef="#ctx0" brushRef="#br0">11537 2324 0,'0'0'0,"0"0"0,0 0 16,0 0 0,0 0 0,0 0 0,0 0 15,0 0 0,0-10 0,0 10 0,0 0 16,0 0 0,0 0 0,0 0 0,0 0 15,45 12 0,-10-6 0,-6-2 0,3 5 16,2-5 0,-8 0 0,-1 0 0,-2-4 16,11 9 0,-9-7 0,-1-2 0,-5 1 15,0-1 0,-2 0 0,-17 0 0,30-7 0,-16 2 16</inkml:trace>
  <inkml:trace contextRef="#ctx0" brushRef="#br0">11966 2129 0,'0'0'16,"0"0"0,0 0 0,0 0 0,0 0 15,-18 23 0,11-7 16,-1 3 0,-1-1 0,-2 11 0,-1 0 16,4-5 0,-1 4 0,0 4 0,-1-1 15,1 2 0,3-2 0,-4 3 0,5-4 16,1 2 0,4-9 0,2-1 0,-4-7 15,9 1 0,0-1 0</inkml:trace>
  <inkml:trace contextRef="#ctx0" brushRef="#br0">12362 2061 0,'10'-12'0,"-3"0"0,1-1 16,-1 3 0,-2 1 0,2 1 0,-3 3 0,-1-3 0,-3 8 16,8-8 0,-5 5 0,-3 3 0,0 0 15,0 0 0,0 0 0,0 0 0,0 0 16,0 0 0,12 32 0,-14 0 0,-1-4 15,1 9 0,-3 1 0,-2-4 0,3 1 16,-3 2 0,0-2 0,0-1 0,2 2 0,1-8 16,2-1 0,0-6 0,-3-6 0,5 2 15,-2 0 0,0-5 0,2-3 0,-2 0 16,2-9 0,0 13 0,0-13 0,-4 8 16,4-8 0,0 0 0,0 11 0,0-11 15,0 0 0,0 0 0,0 0 0,0 0 16,0 0 0,19-23 0,-10 6 0,9-11 15,3-3 0,-1 0 0,3 2 0,-2 3 16,1-1 0,1 1 0,-6 7 0,-2 5 0,-3-1 16,1 3 0,-4 2 0,1 2 15,-1 1 0,-3 3 0,-6 4 0,17-8 0,-17 8 16,15-4 0,-15 4 0,0 0 0,0 0 16,0 0 0,26 8 0,-26-8 0,0 0 15,4 10 0,-4-10 0,0 10 0,0-10 16,-4 13 0,4-13 0,-7 14 0,5-8 15,2-6 0,-10 8 0,3-1 0,3-3 16,4-4 0,-9 10 0,9-10 0,-6 6 16,6-6 0,0 0 0,-8 7 0,8-7 0,0 0 15,-9 8 0,9-8 0,0 0 0,0 0 16,-4 10 0,4-10 0,-3 7 0,3-7 16,0 18 0,3-8 0,1 4 0,3 3 15,3-3 0,-2 3 0,3-4 0,6 4 16,10 2 0,-5-6 0,-1-4 0,0-4 15</inkml:trace>
  <inkml:trace contextRef="#ctx0" brushRef="#br0">13357 2147 0,'2'-11'0,"-2"11"16,0 0 0,-4-12 0,4 12 0,0 0 0,-10-8 0,10 8 15,0 0 0,-32 3 0,32-3 0,-43 10 16,14 2 0,3-1 0,5-3 0,-8 6 16,7 0 0,3-2 0,4 1 0,0-1 15,2 1 0,1-1 0,-1 2 0,6-3 16,3 1 0,1-1 0,0-3 0,1 1 16,2-9 0,2 20 0,4-12 0,-2 0 15,-4-8 0,11 11 0,-2-5 0,-9-6 0,28 5 16,-14-5 0,-14 0 0,30-5 0,-15-4 15,4-3 0,-4 0 0,2-5 0,-6 1 16,7-10 0,-5 6 0,-1 2 0,-3 2 16,0 1 0,0 3 0,-4-1 0,2 5 15,-5 0 0,-2 8 0,7-12 0,-7 12 16,6-11 0,-6 11 0,6-7 0,-6 7 16,0 0 0,0 0 0,0 0 0,0 0 0,0 0 15,0 0 0,0 0 0,0 0 16,0 0 0,-10 46 0,3-29 0,5-1 15,0 21 0,2-18 0,-2-1 0,2 3 16,-2-1 0,2-3 0,2 4 16,0-6 0,0 2 0,0-4 0,3-3 0,-5-3 15,0-7 0,9 11 0,-9-11 0</inkml:trace>
  <inkml:trace contextRef="#ctx0" brushRef="#br0">13330 2446 0,'0'0'16,"29"-19"0,-22 13 0,2-2 0,-5 1 15,-4 7 0,12-15 0,-7 12 0,-5 3 16,6-10 0,-6 10 0,9-10 0,-9 10 0,8-7 15,-8 7 0,0 0 0,4-8 0,-4 8 16,0 0 0,0 0 0,0 0 16,0 0 0,0 0 0,0 0 0,2 33 0,-4-24 15,2 2 0,0 6 0,-2-1 0,0 0 16,0 3 0,2 0 0,2-3 0,0 2 16,0-1 0,0 0 0,1-5 0,1 0 15,-2-2 0,3-4 0,-5-6 0,12 11 16</inkml:trace>
  <inkml:trace contextRef="#ctx0" brushRef="#br0">13909 1936 0,'2'-4'0,"-2"4"0,7-8 15,-7 8 0,0 0 0,2-9 0,-2 9 16,0 0 0,0 0 0,0 0 0,0 0 15,0 39 0,0-18 0,-4 12 0,-1 0 0,1 2 16,-4 1 0,2-3 0,-1 0 0,0-4 16,-2-1 0,4-3 0,1-6 15,-3-3 0,5-1 0,-2-1 0,-2-2 0,4-1 16,0-3 0,2-8 0,-5 13 0,3-8 16,2-5 0,0 0 0,-2 10 0,2-10 15,0 0 0,0 0 0,0 0 0,0 0 16,0 0 0,27-17 0,-11 6 0,2-1 15,-1 1 0,-2 1 0,2 6 0,-2-3 16,-4 6 0,4 1 0,-15 0 0,23 0 16,-23 0 0,15 5 0,-6 0 0,-2 1 0,-2 0 15,-1 2 0,-4-8 0,5 15 16,-5-4 0,-2-4 0,-1 2 0,-1-1 16,-8 6 0,5-7 0,-2-1 0,-7 0 15,3 0 0,-4-2 0,4-2 0,2-2 16,11 0 0,0 0 0,-27 0 0,27 0 15,-17-6 0,17 6 0,-11-8 0,4 2 16,7 6 0,-4-13 0,4 13 0,0-16 0,0 16 16,7-17 0,-1 14 0,-6 3 15,21-11 0,-8 7 0,4-2 0,-6 4 16</inkml:trace>
  <inkml:trace contextRef="#ctx0" brushRef="#br0">14120 2398 0,'0'0'0,"8"6"0,-8-6 0,0 0 16,0 0 0,7 9 0,-7-9 0,2 8 15,0 0 0,0 0 0,-2 2 0,5 7 16,-5 2 0,0-4 0,0 6 0,-3-2 16,3 2 0,-4 7 0,4-3 0,-2-3 15,0-6 0,-1 6 0,1-6 0,0 2 0,0-2 16,0 4 0,-2-8 0,4-1 0,0-2 15,0-9 0,8 12 0,-8-12 0</inkml:trace>
  <inkml:trace contextRef="#ctx0" brushRef="#br0">14616 2411 0,'0'0'0,"0"0"0,0 0 0,0 0 0,0 0 15,5-9 0,-5 9 0,0 0 0,0 0 16,0 0 0,0 0 0,0 0 0,31 4 16,-7 1 0,7-1 0,8 4 0,-3-1 15,3 2 0,-3-1 16,-1-2 0,-1 0 0,-6 1 0,-4-3 0,-3 0 16,-5-2 0,0 1 0,-16-3 0,25 2 15,-25-2 0,13-7 0,-13 7 0</inkml:trace>
  <inkml:trace contextRef="#ctx0" brushRef="#br0">15024 2361 0,'-6'-8'0,"6"8"0,-8-10 16,8 10 0,-7-8 0,7 8 0,0 0 0,0 0 15,0 0 0,0 0 0,-11-5 0,11 5 16,0 0 0,0 0 0,0 0 16,-14 23 0,10-14 0,-3 7 0,3 0 0,-1 1 15,-2 1 0,0 0 0,5 3 0,-5 9 16,3 2 0,4-1 0,0-7 0,2 9 15,0-9 0,7-1 0,1-7 0</inkml:trace>
  <inkml:trace contextRef="#ctx0" brushRef="#br0">16059 2650 0,'0'0'0,"14"4"0,-14-4 15,21 3 0,-10 1 0,10 0 0,-1 3 16,16 7 0,6-4 0,-6 0 0,3 2 16,2-3 0</inkml:trace>
  <inkml:trace contextRef="#ctx0" brushRef="#br0">17040 2743 0,'14'-6'0,"-3"2"0,-11 4 15,27-8 0,-8 4 0,1 0 0,14-3 16,-9 3 0,9 4 0,3 0 0,2 3 16,2 0 0,2 2 0,5-1 0,-5 2 0,1 0 15,1 1 0,1-2 0,-3 2 0,3-2 16,0 3 0,-3-4 0,5 3 0,-4-5 16,-4 5 0,1-6 0,-2 2 0,-2-3 15,1 0 0,-3 0 0,-1 0 0,-7 0 16,-2-3 0,-9 2 0,5-2 0,-8-3 15,1 2 0,-5-3 0</inkml:trace>
  <inkml:trace contextRef="#ctx0" brushRef="#br0">18404 2256 0,'7'4'0,"-7"-4"0,0 0 0,9 7 16,-3-7 0,6 1 0,8 4 15,17 1 0,4 2 0,2-2 0,25 1 0,4 4 16,-4-2 0,5-5 0,-23 4 0,-5-5 16,-3 0 0,-4 2 0,-3-1 0,-8 0 15,-4 0 0,-2-2 0,-8-2 0,0 2 16,-1 0 0,-12-2 0,0 0 0,16-6 0</inkml:trace>
  <inkml:trace contextRef="#ctx0" brushRef="#br0">18889 2166 0,'0'0'0,"-13"0"15,13 0 0,0 0 0,0 0 0,0 0 16,0 0 0,-11 10 0,8-6 0,1 4 15,-3 0 0,3 3 0,-3 4 0,1 3 16,2 0 0,-5 3 0,4 11 0,-4 2 0,3-4 16,4 8 0,-2-4 0,4 0 15,2 2 0,1-1 0,7 0 0,-1-4 16,1 0 0,6-4 0</inkml:trace>
  <inkml:trace contextRef="#ctx0" brushRef="#br0">19811 2020 0,'2'-11'15,"-2"3"0,0 0 0,0 8 0,0-9 16,0 9 0,0 0 0,2-8 0,-2 8 15,0 0 0,0 0 0,0 0 0,0 0 16,0 56 0,-2-25 0,0 6 0,-1-1 16,3 4 0,-4-1 0,4 0 0,-2 2 15,0-1 0,2-6 0,0 1 0,2-2 0,-4-4 16,2-4 0,-3-7 0,3-4 0,0 1 16,0-3 0,-2-3 0,2-2 0,0 0 15,0-7 0,-2 10 0,2-10 0,0 0 16,0 11 0,0-11 0,0 0 0,0 0 15,0 0 0,0 0 0,0 0 0,11-29 16,-2 12 0,5-14 0,2 2 0,2-4 16,3 3 0,3 0 0,2 3 0,-3-1 0,2 2 15,2 5 0,-7 4 0,1 4 0,-4 4 16,-2 1 0,1 0 0,0 0 0,-5 3 16,1 3 0,-12 2 0,18 0 0,-18 0 15,0 0 0,16 9 0,-16-9 0,4 12 16,-4 4 0,0-16 0,-13 23 15,-1-6 0,1-3 0,-15 7 0,1-3 16,-5-3 0,2-4 0,5 0 0,7-3 16,2-2 0,3-2 0,-2 1 0,4-3 15,2 2 0,9-4 0,-12 4 0,12-4 16,-11 2 0,11-2 0,-9 5 0,9-5 16,0 0 0,0 0 0,-7 7 0,7-7 15,0 0 0,0 0 0,4 14 0,-1-6 16,4 3 0,0 3 0,2 0 0,3 2 15,1-3 0,-2 4 0,3 0 0,-1-5 16,4 2 0,-2-2 0,15 7 0,-7-3 16,7-1 0,-5-7 0,7 2 0,2-5 15,-6-3 0,8-4 0</inkml:trace>
  <inkml:trace contextRef="#ctx0" brushRef="#br0">20609 2498 0,'14'-14'0,"-5"4"0,0 0 0,-5 1 16,4 0 0,-4 0 0,-2 2 0,-2 7 15,5-13 0,-3 9 0,-2 4 0,0 0 16,-2-15 0,2 15 0,0 0 0,-11-10 16,5 5 0,6 5 0,-26-4 0,7 4 15,1 4 0,-2 1 0,-1 1 0,2 4 16,-10 5 0,7-1 0,3-5 0,3 4 16,2 0 0,3 0 0,2 1 0,0 0 0,2 0 15,7 1 0,-5-3 0,5-1 0,5 5 16,-3-2 0,7 1 0,3-3 0,-1-3 15,3 1 0,2-2 0,-2-4 0,4-3 16,0 3 0,0-4 0,-2-4 0,2 0 16,1-4 0,-3-1 0,0-4 0,9-9 15,-10 1 0,-1 2 0,4-8 0,-4 5 16,-5 3 0,-2 3 0,0-3 0,0 5 0,-3 0 16,1 4 0,-3 1 0,0 0 0,3 2 15,-5 7 0,2-9 0,-2 9 0,0 0 16,5-8 0,-5 8 0,0 0 0,0 0 15,0 0 0,0 0 0,0 0 0,0 27 16,0-17 0,-2 5 0,-1 1 0,3 0 0,0 3 16,0 0 0,0-2 0,0 3 0,0 0 15,5-4 0,-2 3 0,1-1 0,-2-1 16,5 0 0,-3-8 0,4-1 0</inkml:trace>
  <inkml:trace contextRef="#ctx0" brushRef="#br0">20933 2606 0,'5'-8'0,"-5"8"16,2-9 0,-2 9 0,0 0 0,6-8 16,-6 8 0,0 0 0,0 0 0,0 0 15,0 0 0,0 0 0,0 0 0,0 0 16,0 0 0,0 0 0,9 22 0,-11-11 16,0 4 0,2-2 0,0 4 0,0-4 15,0-1 0,0-2 0,-2 0 0,2-2 16,0-8 0,0 15 0,-3-9 0,3-6 15,-2 10 0,2-10 0,-2 9 0,2-9 16,0 0 0,0 0 0,0 0 0,0 0 16,0 0 0,0 0 0,0 0 0,0 0 0,0 0 15,9-42 0,-1 21 0,7-5 16,1 0 0,0 3 0,-5 7 0,1 1 0,-1 2 16,-2 4 0,-2-2 0,0 5 0,0 2 15,-7 4 0,14-2 0,-14 2 0,0 0 16,0 0 0,22 10 0,-12-6 0,-6 5 15,7 4 0,-4 0 0,0 3 0,0-1 16,-3 1 0,1 0 0,-1 1 0,3 0 0,-4-5 16,-1 1 0,1-4 0,-1 2 0,0 0 15,-2-4 0,0-7 0,0 15 0,0-15 16,0 14 0,0-14 0,2 4 0,-2-4 16,0 0 0</inkml:trace>
  <inkml:trace contextRef="#ctx0" brushRef="#br0">21761 2114 0,'11'-9'0,"-4"0"15,0 5 0,-7 4 0,0 0 0,12-6 0,-12 6 16,0 0 0,0 0 0,0 0 0,8 21 16,-8-5 0,-2 2 0,0 3 0,0 12 15,-3-1 0,-2 4 0,2-1 0,1-3 0,-3 0 16,-2 0 0,0-1 0,2-3 0,0-2 15,3-8 0,-6-1 0,6-4 0,-3 2 16,5-5 0,-5-1 0,5-1 0,0-3 16,2-5 0,-8 9 0,8-9 0,-2 8 15,2-8 0,0 0 0,0 0 0,0 0 16,0 0 0,0 0 0,34-29 0,-17 17 16,8-8 0,-2 7 0,-8 1 0,0 5 0,-4 0 15,-3 2 0,-8 5 0,17-3 0,-17 3 16,0 0 0,0 0 0,22 3 0,-22-3 15,8 12 0,-6-5 0,-2 2 0,0-9 16,-7 16 0,2-8 0,-2 0 0,1 0 16,-1-1 0,-10 5 0,6-7 0,-1 2 15,4-3 0,-1 1 0,9-5 0,-21 1 16,21-1 0,0 0 0,-23-8 0,14 4 0,9 4 16,-11-10 0,11 2 0,-2-1 0,2 9 15,2-18 0,5 1 0,1 2 0,9-10 16,8 3 0,5 2 0,4 2 0,-2 3 15,0 0 0,-9 10 0,1-2 0,-5 6 16,2 1 0,-4 0 0,2 0 0,-19 0 16,27 0 0,-27 0 0,20 0 0,-20 0 15,19 0 0,-19 0 0,0 0 0,15 1 16,-15-1 0,0 0 0,0 0 0,19 3 0,-19-3 16,0 0 0,11 4 0,-11-4 0,12 8 15,-8-2 0,3 2 0,2 7 0,-2 1 16,0 0 0,0 3 0,-3-2 0,-2 1 15,1 3 0,-1-1 0,1-1 0,-3-3 0,0 0 16,0 1 0,0-5 0,0 0 16,-3-4 0,3 1 0,0-9 0,-5 13 15,5-13 0,0 9 0,0-9 0,0 0 0,0 0 16,0 0 0,0 11 0,0-11 0,0 0 16,0 0 0,0 0 0,0 0 0,38-31 15,-16 8 0,3 1 0,2 0 0,1-2 16,-3 6 0,-5 4 0,1-1 0,-6 6 15,-3 0 0,2-1 0,-2 6 0,1-1 16,-4 3 0,-9 2 0,16-1 0,-16 1 16,0 0 0,21 10 0,-12-5 0,2 7 15,-1 4 0,-1-2 0,-3 0 0,1 2 16,3-1 0,-8 3 0,7 0 0,-5-1 16,0-1 0,-1 2 0,1-6 0,-1 0 0,2-2 15,-5 1 0,2-3 0,0 2 0,-2-2 16,0 3 0,-2-1 0,2-2 0,-2 2 15,-3 7 0,2-3 0,-1-2 0,-1-4 16,5-8 0</inkml:trace>
  <inkml:trace contextRef="#ctx0" brushRef="#br0">23325 2608 0,'0'-7'0,"0"7"0,0 0 15,0 0 0,0 0 0,0 0 0,-7-14 16,7 14 0,0 0 0,-40 0 0</inkml:trace>
  <inkml:trace contextRef="#ctx0" brushRef="#br0">7594 3674 0,'0'0'16,"0"0"0,-12-2 0,12 2 0,0 0 0,0 0 15,0 0 0,-11 0 0,11 0 0,0 0 16,0 0 0,0 0 0,0 0 0,0 0 16,0 0 0,0 0 0,0 0 0,0 0 15,0 0 0,0 0 0,0 0 0,41-12 16,-5 10 0,2 0 0,-2-1 0,0 2 15,-4 2 0,2-1 0,-6 7 0,-5-6 16,-6-1 0,4 4 0</inkml:trace>
  <inkml:trace contextRef="#ctx0" brushRef="#br0">7705 3848 0,'-13'5'0,"13"-5"0,-4 2 16,4-2 0,0 0 0,0 0 0,0 0 15,0 0 0,0 0 0,56-10 0,-12 1 16,3-1 0,22-7 0,-3-7 0,7 4 16,-7-5 0</inkml:trace>
  <inkml:trace contextRef="#ctx0" brushRef="#br0">8990 3493 0,'0'0'0,"2"-6"0,-2 6 0,0 0 15,0 0 0,0 0 0,0 0 16,2 41 0,0-6 0,-8 4 0,3 5 0,-11 19 31,12-1 0,-7-13 0,3-5 0,1-4 0,-5 1 16,1 2 0,3 1 0,-3-5 0,1-3 16,4 0 0,-5-4 0,5-7 0,-4-6 15,4 0 0,2-7 0,-1-2 0,3 1 16,0-4 0,0-7 0,-4 13 0,4-13 15,-2 7 0,2-7 0,0 0 0,0 0 16,0 0 0,0 0 0,-7-26 0,7 5 0,0-9 16,2-5 0,5-2 0,0-2 15,2 0 0,2-2 0,0 2 0,1 4 0,-1-1 16,6 6 0,-8-1 0,6 3 16,-1 5 0,2-5 0,3 11 0,-4-1 15,1 6 0,3 0 0,-6 0 0,6 4 0,-1 1 16,-6 3 0,1 0 0,-2 4 0,-11 0 15,0 0 0,25 8 0,-18-1 0,0 1 16,-2 1 0,-1 6 0,-2 2 0,-4 2 16,2-1 0,-4-1 0,-3 1 0,0 1 15,-4-3 0,2-2 0,-3 1 0,-2-3 0,2 1 16,1-1 0,3-4 0,1 2 16,-3-6 0,1 3 0,9-7 0,-9 4 0,9-4 15,-9 6 0,9-6 0,0 0 0,-11 2 16,11-2 0,0 0 0,0 0 0,0 0 15,-11 2 0,11-2 0,0 0 0,0 0 16,0 0 0,0 0 0,0 0 0,0 11 16,0-11 0,8 11 0,1-3 0,5 8 15,0-2 0,9 8 0,4 1 0,-1 0 16,0-1 0,-7-3 0,6 4 0,-7-7 16,0-4 0,10 9 0,4-3 0,-9-5 15,-1-6 0,-1-1 0,-1-2 0</inkml:trace>
  <inkml:trace contextRef="#ctx0" brushRef="#br0">10330 3502 0,'3'-9'0,"-3"9"0,0 0 15,3-12 0,-3 12 0,0 0 0,0 0 16,0 0 0,-8-14 0,8 14 0,0 0 16,-22 2 0,-8 11 0,-4 7 0,-3 6 15,-17 20 0,3 9 0,-2 2 0,8 7 0,1 4 16,6 4 0,6 4 0,7-3 0,12 0 15,10 1 0,12 0 0,4-3 16,17-3 0,2-1 0,10-4 0,-2-3 0,13-4 16,0-8 0,8-9 0,8-2 0,10-3 15</inkml:trace>
  <inkml:trace contextRef="#ctx0" brushRef="#br0">11300 3745 0,'-7'-5'0,"3"1"0,-4 0 16,-1 0 0,9 4 0,-18 0 0,0 4 0,-3 0 16,-11 5 0,3 4 0,6 2 0,3-4 15,-10 6 0,5 2 0,4-3 0,5 1 16,2-3 0,3-1 0,0 4 0,1-3 15,2-1 0,5 4 0,1-5 0,0 1 16,4 0 0,0-4 0,3 7 0,4-1 16,-2-4 0,4-3 0,-2 0 0,-1-2 15,9-2 0,0 0 0,-4-4 0,8-1 0,-4-2 16,2-3 0,-6-2 0,6-2 16,-4-5 0,9-6 0,-6 2 0,-2 0 15,-7 5 0,5-6 0,-8 7 0,4-4 0,-3 5 16,-1-3 0,-1 5 0,1 0 0,-3 2 31,4 2 0,-7 6 0,2-13 0,1 9 16,-3 4 0,4-8 0,-4 8 0,0 0 0,4-7 15,-4 7 0,0 0 0,0 0 0,0 0 0,0 0 16,0 0 0,0 0 0,0 0 0,13 17 16,-11-6 0,-2-4 0,4 10 0,-4-1 15,2 1 0,1-1 0,1 1 0,-4-1 16,2 2 0,0-1 0,3 0 0,-1-1 15,-4 0 0,3 1 0,2-1 0,-3-1 0,0-5 16,0 0 0,-2-1 0</inkml:trace>
  <inkml:trace contextRef="#ctx0" brushRef="#br0">11589 4092 0,'0'0'15,"0"0"0,-7 5 0,7-5 0,-4 9 0,0-3 16,1 1 0,1 2 0,0-1 16,-3 3 0,0 3 0,3 3 0,0-8 0,0 4 15,2-4 0,0 1 0,-3-2 0,3 1 16,3-3 0,-1 2 0,0 0 0,2-4 16,4 2 0,-1-2 0,1 0 0,1-2 15,-9-2 0,19 0 0,-19 0 0,21-6 16,-6 0 0,-3-2 0,-1 0 0,0 0 15,-4 2 0,5-7 0,-3 2 0,-5 2 16,1-2 0,-2 1 0,-1 0 0,-2 1 16,0 1 0,0-2 0,0 1 0,0 1 15,0-1 0,-2 0 0,-1 1 0,-2 0 16,5-1 0,-4 3 0,2-2 0,-3 1 0,1 2 16,2-2 0,2 7 0,-5-10 0,5 10 15,-3-6 0,3 6 0,-2-6 0,2 6 16,0 0 0,0 0 0,-5-9 0,5 9 15,0 0 0,0 0 0</inkml:trace>
  <inkml:trace contextRef="#ctx0" brushRef="#br0">12077 3504 0,'5'-13'0,"-1"4"0,2 4 16,-6 5 0,2-7 0,-2 7 0,4-5 0,-4 5 15,0 0 0,0 0 0,0 0 0,0 0 16,0 0 0,11 26 0,-11-9 0,2 3 16,1 13 0,-3 0 0,-3 2 0,3-4 15,0 2 0,-2-5 0,2-4 0,-4-4 16,2-5 0,-1 2 0,1-5 0,0 1 16,0-2 0,0-3 0,-1-1 0,3 0 15,0-7 0,-3 10 0,3-10 0,0 8 16,0-8 15,0 0 0,0 9 0,0-9 0,0 0 0,0 0 16,0 0 0,10 4 0,-10-4 0,18 0 16,-18 0 0,20-2 0,-9 2 0,-11 0 15,21 2 0,-10 0 0,1 0 0,-3 2 16,2 0 0,-1 0 0,-1 3 0,0-4 16,-2 5 0,-2-1 0,1-1 0,-1 5 15,-1-3 0,-2 0 0,-2 0 0,-2 1 0,2-2 16,-4 0 0,-3 1 0,1 0 0,-2-2 15,-7 2 0,-2 3 0,4-7 0,2-2 16,-1-2 0,12 0 0,-20 0 0,20 0 16,-14-8 0,7 4 0,3-5 0,-1 4 15,5-6 0,0 1 0,5-4 0,3-5 16,3 2 0,8-8 0,2 9 0,-3 2 16,-2 1 0,2 4 0,0 0 0,1 5 0,-1 0 15,-2-2 0,2 6 0</inkml:trace>
  <inkml:trace contextRef="#ctx0" brushRef="#br0">12513 3964 0,'0'0'0,"4"4"16,-4-4 0,0 0 0,0 0 0,3 7 0,-3-7 15,0 0 0,0 0 0,0 0 0,0 0 16,0 0 0,0 0 0,3 5 0,-3-5 16,0 0 0,0 0 0,0 0 0,0 0 15,-6 11 0,6-11 0,0 0 0,-4 8 16,4-8 0,-7 8 0,7-8 0,-2 8 16,0-4 0,2-4 0,-7 11 0,3-5 15,0 0 0,0 2 0,2 1 0,-3-4 0,3 3 16,2 1 0,-2 0 0,2-2 15,0 2 0,2-1 0,-2 1 0,2-2 16,5 2 0,1-3 0,-2 0 0,3 2 0,0-4 16,1 1 0,1-3 0,-2 2 0,3-4 15,-12 0 0,20-4 0,-11-1 0,0 1 16,-2-2 0,-1-2 0,6-4 0,-5-4 16,-3 4 0,1 1 0,-3-2 0,-2 5 15,0-3 0,-2 2 0,-3 0 0,3-1 16,0 2 0,-5-3 0,3 6 0,2-4 15,0 2 0,-2-1 0,4 8 0,-4-9 0,4 9 16,0 0 0,-4-8 0,4 8 0,0 0 16,0 0 0</inkml:trace>
  <inkml:trace contextRef="#ctx0" brushRef="#br0">13136 3979 0,'0'0'0,"0"0"0,0 0 0,0 0 0,0 0 16,22-4 0,-22 4 0,0 0 0,0 0 15,0 0 0,14 0 0,-14 0 0,28-4 16,-6 4 0,15 0 0,-3 0 0,5 0 16,-5 4 0,-4-4 0,-7 0 0,-6 2 15,2 0 0,2-2 0,-8 1 0,4-1 16,-17 0 0,22 2 0,-22-2 0,16-2 15,-16 2 0,9-3 0,-9 3 0</inkml:trace>
  <inkml:trace contextRef="#ctx0" brushRef="#br0">13519 3867 0,'-11'-16'0,"-1"1"15,3 3 0,0 1 16,4 3 0,-4 3 0,2-2 0,7 7 0,-11-8 16,11 8 0,-7-6 0,7 6 0,-7-4 15,7 4 0,0 0 0,0 0 0,0 0 16,-25 14 0,14-2 0,2 3 0,-1 0 15,1 2 0,3 2 0,-6 11 0,5-7 0,-2 7 16,7 0 0,0 2 0,6 0 16,1-4 0,1 2 0,6-8 0,-1-3 15,3-4 0,0-5 0</inkml:trace>
  <inkml:trace contextRef="#ctx0" brushRef="#br0">14194 4021 0,'0'0'0,"7"-6"16,-7 6 0,6-3 0,-6 3 0,8-5 15,-8 5 0,0 0 0,11-3 0,-11 3 16,15-1 0,2 2 0,1-1 0,0 3 16,5 2 0,13-4 0,1 1 0,-1-2 0,4-2 15</inkml:trace>
  <inkml:trace contextRef="#ctx0" brushRef="#br0">14880 3988 0,'12'-4'0,"-12"4"0,16-7 0,-10 5 16,2-3 0,-4 1 0,5 0 0,0 0 0,-2-1 15,2 4 0,9-6 0,1 6 0,-1-6 16,16 5 0,5-2 0,2 2 0,3 0 16,3 4 0,23 0 0,2 2 0,0 2 15,-1-2 0,-19 4 0,-1-5 0,-8-1 0,-1 4 0,-4-6 0,1 2 16,-14-2 0,-2 2 0,-5-2 0,-2-2 15,-3 2 0,6 0 0,-6-2 0,-13 2 16,23-2 0,-23 2 16,19-2 0,-19 2 0,24-7 0,-5 2 15,0 2 0,-4 2 0,8-2 0,-3-1 16,19 2 0,0-2 0,-1 4 0,4 0 16,3-4 0,-4 4 0,5 4 0,-3-8 15,28 4 0,-19 0 0</inkml:trace>
  <inkml:trace contextRef="#ctx0" brushRef="#br0">17624 4110 0,'0'0'0,"0"0"0,0 0 15,0 0 0,0 0 0,0 0 0,0 0 16,0 0 0,0 0 0,0 0 0,0 0 16,0 0 0,0 0 0,0 0 0,0 0 15,0 0 0,0 0 0,0 0 0,0 0 16,0 0 0,0 0 0,6-20 0,13 22 0,4 2 15,11-3 0,5 4 0,-1-1 16,-1-3 0,-3 6 0,1-5 0,-10 1 0,9 1 16,-7 0 0,-5-4 0,-3 0 0,2 1 15,-3-1 0,-4-1 0,-14 1 16,22-4 0,-12-1 0,-1 1 0,-3 0 0,-1-4 16</inkml:trace>
  <inkml:trace contextRef="#ctx0" brushRef="#br0">17934 3892 0,'-7'-6'0,"7"6"16,-9-4 0,9 4 0,-10-5 0,10 5 0,0 0 16,0 0 0,0 0 0,0 0 0,0 0 15,0 0 0,-22 11 0,18-2 0,-1-4 16,-2 5 0,2 7 0,-1-1 0,-3 3 16,4-3 0,-6 13 0,6-4 0,-1 5 15,1 2 0,5-1 0,0 0 0,7-3 16,-1-3 0,5 3 0,4-5 0,5 0 15,-2-7 0,14 5 0</inkml:trace>
  <inkml:trace contextRef="#ctx0" brushRef="#br0">18974 3826 0,'0'0'0,"0"-13"0,0 13 0,6-12 16,-3 8 0,-3 4 0,9-12 0,-6 7 0,-3 5 16,2-9 0,-2 9 0,2-8 0,-2 8 15,0 0 0,5-13 0,-5 13 0,2-6 16,-2 6 0,0 0 0,0-11 0,0 11 15,0 0 0,0 0 0,0 0 0,0 0 16,-11-7 0,11 7 0,0 0 0,-46 16 16,16 0 0,0 3 0,-4 0 0,7 1 15,-1 3 0,4-1 0,-1 3 0,2-2 16,5-3 0,6-1 0,3-1 0,0-2 16,4 3 0,3 1 0,-1 1 0,6-3 15,1 3 0,4-2 0,0-5 0,3 2 0,4-3 16,0-1 0,2-4 0,0-1 0,2-2 15,-6-2 0,8-6 0,-7 2 0,-1-3 16,4-7 0,1-1 0,7-8 0,0-3 16,-5-4 0,1 0 0,-10-2 0,8 3 0,-11 2 15,4 6 0,-3 2 0,-4 2 16,3 0 0,-2 3 0,-2-1 0,-2 6 16,3-3 0,-5 9 0,4-10 0,-4 10 0,5-8 15,-5 8 0,0 0 0,2-6 0,-2 6 16,0 0 0,0 0 0,0 0 0,0 0 15,0 0 0,0 0 0,-11 33 0,6-16 16,-1-2 0,4 4 0,-8 12 0,8-5 16,-3-5 0,5 9 0,-2-6 0,-2-2 15,4-3 0,-3 0 0,3-3 0,3 0 16,-1-6 0,2 0 0</inkml:trace>
  <inkml:trace contextRef="#ctx0" brushRef="#br0">19141 4123 0,'2'-7'0,"-2"7"0,7-10 16,-5 6 0,-2 4 0,0 0 0,7-10 0,-7 10 16,0 0 0,0 0 0,4-5 0,-4 5 15,0 0 0,0 0 0,0 0 0,0 0 0,0 0 16,0 27 0,0-11 0,0-1 0,0 1 16,0 1 0,0-1 0,-4 2 0,1-3 15,1 0 0,0-6 0,2 2 0,-2-1 16,0-2 0,2-8 0,-3 13 0,3-13 15,3 11 0,-3-11 0,-5 7 0,5-7 16,0 0 0,0 0 0,0 0 0,0 0 16,0 0 0,0 0 0,0 0 0,0 0 0,30-22 15,-15 9 0,8-8 0,-3 4 0,-3 2 16,-4 1 0,-1 5 0,-1 1 0,-2 2 16,-2 2 0,0-3 0,0 4 0,-7 3 15,8-4 0,-8 4 0,0 0 16,0 0 0,0 0 0,19 7 0,-14 0 0,-1 1 15,0 0 0,2 9 0,-2-3 0,-2 4 16,3-3 0,-1 3 0,-2-1 0,1 1 16,-1-2 0,2 4 0,-1-6 0,2 2 15,-1-2 0,-2-3 0,1-1 0,1-4 16</inkml:trace>
  <inkml:trace contextRef="#ctx0" brushRef="#br0">20180 3608 0,'0'0'16,"10"-6"0,-10 6 0,0 0 0,7-5 15,-7 5 0,0 0 0,0 0 0,4 16 0,-4-6 16,-2 8 0,0 1 0,-3 14 15,-2-3 0,0 3 0,-4 0 0,4-2 0,-5 2 16,3-2 0,-2 0 0,2-2 0,0-5 16,-2 4 0,1-5 0,1-6 0,2-3 15,3-4 0,0 1 0,-2-3 0,4 0 16,-2-3 0,4-5 0,-5 10 0,5-10 16,-2 8 0,2-8 0,0 0 0,0 0 0,0 0 15,0 0 0,15 0 0,4-8 16,2 0 0,11-7 0,-3 0 0,-4 6 0,-4-2 15,-3 5 0,0 0 0,-4 0 0,4 1 16,-4 1 0,-5 2 0,-9 2 0,16-2 16,-16 2 0,0 0 0,16 6 0,-12 1 15,1 1 0,-2-3 0,1 4 0,-2 2 16,1 5 0,-3-4 0,-3 1 0,3-1 16,-2-1 0,-2-4 0,1 2 0,-2-1 15,1 0 0,-1-2 0,-1 3 0,1-4 16,-2 2 0,-2-6 0,9-1 0,-13 4 15,3-4 0,10 0 0,-18-1 0,18 1 16,-16-4 0,7 0 0,2-2 0,3-1 0,-4 1 16,6-4 0,-2 4 0,-1-2 0,3-3 15,2 3 0,0-1 0,0 2 0,0 7 16,7-15 0,-3 9 0,0-1 0,4-1 16,7 3 0</inkml:trace>
  <inkml:trace contextRef="#ctx0" brushRef="#br0">20625 4038 0,'0'0'0,"0"0"0,0 0 0,11 1 16,-11-1 0,0 0 0,3 13 0,-1-5 0,-4 3 15,4 5 0,-4 1 0,2 2 16,0-1 0,-3 0 0,-1-2 0,2 3 0,0-1 15,-3-3 0,3 0 0,-6-2 0,4 0 16,2-3 0,-3-1 0,3-3 16,2-6 0,-4 12 0,4-12 0,-3 8 0,3-8 0,0 0 15,-4 9 0,4-9 0,0 0 0,0 0 16,0 0 0,0 0 0,0 0 0,0 0 16,0 0 0,20-25 0,-6 8 0,10-5 15,4-7 0,-5 4 0,7-1 0,-7 3 16,2 0 0,-7 9 0,-4 2 0,-1 2 15,-2 1 0,-1 3 0,-1 2 0,-3-1 16,1 4 0,-7 1 0,0 0 0,14 0 0,-14 0 16,0 0 15,9 12 0,-4-3 0,-3 1 0,1 4 16,-3 5 0,0-3 0,2-2 0,-2 4 0,0-1 16,0 0 0,0-1 0,0-2 0,0-1 15,0-2 0,0-2 0,0 2 0,0-4 16,0 4 0,0-1 0,0-2 0,-2 1 15,2-9 0,0 15 0,0-8 0,0-7 16,0 15 0,0-15 0,-3 5 0,3-5 0,0 0 16</inkml:trace>
  <inkml:trace contextRef="#ctx0" brushRef="#br0">21106 3423 0,'0'0'0,"0"0"0,4-6 15,-4 6 0,0 0 0,0 0 0,0 0 16,0 0 0,0 0 0,0 0 0,0 0 16,0 0 0,12 27 0,-7-9 0,4 15 15,3 0 0,-1 4 0,5 3 0,0 1 0,2-5 16,14 26 0,-7-17 0,-5-5 0,1-4 15,-3 3 0,9 21 0,-4-17 0,-4-4 16,-1 2 0,-4-4 0,-1 0 0,-4 2 16,3-1 0,-8 0 0,1 1 0,-5-1 15,-5-4 0,1 1 0,-3 0 0,-9-2 16,3 2 0,-6-4 0,-4 3 0,1-2 0,-6-4 16,3-2 0,-2-1 0,-1-1 0,-4-5 15,3-3 0,-3 0 0,4-2 0,-4-4 16,5-1 0,-5-1 0,4-5 0,3 2 15,3-3 0,1-2 0,-2 2 0,8 0 16,15-2 0,-34-4 0,19 4 0,15 0 0,-22-2 16,22 2 0,-18-2 0,18 2 15,-19-3 0,19 3 0,0 0 0,-15-3 0,15 3 16,0 0 0,-17-2 0,17 2 0,0 0 16,0 0 0,0 0 0,-13-4 0,13 4 15,0 0 0,0 0 0,0 0 0,0 0 16,0 0 0,-14-6 0,14 6 0,0 0 15,0 0 0,0 0 0,0 0 0,0 0 16,0 0 0,0 0 0,0 0 0,-14-2 16,14 2 0,0 0 0,0 0 0,0 0 15,-34 9 0,14-6 0,-15 2 0</inkml:trace>
  <inkml:trace contextRef="#ctx0" brushRef="#br0">7336 5273 0,'0'0'0,"0"0"0,0 0 0,0 0 16,0 0 0,0 0 0,0 0 0,0 0 16,0 0 0,0 0 0,0 0 0,0 0 15,0 0 0,0 0 0,0 0 0,0 0 16,0 0 0,0 0 0,55-2 0,-23 4 15,6-1 0,-4 2 0,4-1 0,0 1 0,-2 0 16,1 3 0,-3-3 0,-7-2 0,-6 2 16</inkml:trace>
  <inkml:trace contextRef="#ctx0" brushRef="#br0">7491 5409 0,'-13'1'0,"13"-1"0,-17 0 0,17 0 15,-11 0 0,11 0 0,0 0 0,0 0 16,0 0 0,0 0 0,0 0 0,0 0 16,0 0 0,64 0 0,-23 3 0,5-3 0,1 0 15,27 0 0,-17-4 0,20 1 16,-4-1 0</inkml:trace>
  <inkml:trace contextRef="#ctx0" brushRef="#br0">12041 4942 0,'0'0'0,"0"0"16,0 0 0,-4-3 0,4 3 0,0 0 16,0 0 0,0 0 0,0 0 0,0 0 15,0 0 0,0 0 0,0 0 0,0 0 16,0 0 0,0 0 0,0 0 0,0 0 15,0 0 0,0 0 0,0 0 0,0 0 16,0 0 0,0 0 0,42 9 0,-21-2 16,16 1 0,-1 0 0,-2-2 0,6 5 15,-2-6 0,5 0 0,3 0 0,25 6 0,-1-1 16,-15-3 0,15 1 0,0 0 0,-17-2 16,19 5 0,-4-7 0,7 4 0,-6-2 15,6 0 0,-18 0 0,13-1 0,4 4 16,3-2 0,-1-1 0,1 2 0,3-1 15,-5 1 0,5-2 0,-1 0 0,4-3 16,-6 5 0,8-3 0,-3-1 0,-5 5 16,3-5 0,-3 0 0,-1 2 0,1 0 0,-6 0 15,2 1 0,1 1 0,-4 0 16,-2 0 0,3 1 0,-2-1 0,1 0 16,3-1 0,-5 2 0,3 2 0,2-3 0,-18-2 15,-8 0 0,27 2 0,-4 0 16,-15-1 0,16 1 0,-3-2 0,-11 2 0,15 0 15,-16-4 0,13 5 0,-13-3 0,15 3 16,-2-2 0,-14-3 0,-8-1 16,74 5 0,-66-4 0,-7-3 0,-3 4 15,28-1 0,-16 0 0,14 1 0,-19-1 16,-6-4 0,0 4 0,0-2 0,-1 0 0,3 0 0,-5-2 0,5 2 16,-3-1 0,24 4 0,-21-5 0,-5 0 15,-1 2 0,1-4 0,3 4 0,-6-2 16,1 0 0,3 2 0,-5-2 0,-1 0 15,4 0 0,-4 0 0,-1-4 0,-5 4 16,4 0 0,-11-5 0,9 5 0,0-1 16,-6-1 0,-5 0 0,-2 0 0,-1 2 0,-2-2 15,2 0 0,1 0 0,0 0 0,-4 0 16,2 0 0,-3-1 0,-2 1 16,-3 2 0,1 0 0,-12 0 0,15-4 0,-15 4 15,17-2 0,-17 2 0,11-2 0,-11 2 16,9-3 0,-9 3 0,0 0 0,14-1 15,-14 1 0,0 0 0,11-4 0,-11 4 16,4-2 0,-4 2 0,0 0 0,0 0 16,0 0 0,0 0 0,12-5 0,-12 5 15,0 0 0,0 0 0,-36-10 0,1 3 16</inkml:trace>
  <inkml:trace contextRef="#ctx0" brushRef="#br0">14513 5111 0,'57'8'15,"21"7"0,-1-3 0,10 0 0,72 11 16,-51-9 0,-22-6 0,72 12 0,-58-9 15,-15-3 0,1 1 0,-6-3 0,5 2 0,-11-2 16,-1-3 0,3 2 0,-21-2 16,-12 0 0,1-1 0,-6 2 0,-4-4 0,-4 0 15,-9 0 0,-6 0 0,0-4 0,-7 2 16</inkml:trace>
  <inkml:trace contextRef="#ctx0" brushRef="#br0">8917 5335 0,'4'-8'0,"1"-3"0,-1 5 0,1-1 16,-3 2 0,-2 5 0,4-8 0,-4 8 0,3-7 15,-3 7 0,0 0 0,0 0 0,5-9 16,-5 9 0,0 0 0,0 0 0,0 0 16,0 0 0,0 34 0,-8-4 0,8 6 15,-2-1 0,-7 4 0,3-1 0,-1 4 16,-3-3 0,4 4 0,-3-2 0,1 0 16,-1-2 0,5 1 0,-3-2 0,-5 0 15,3-5 0,5-2 0,0-2 0,-1-5 16,3-6 0,0-4 0,0-2 0,-4-1 0,4-2 15,0-2 0,2 0 0,0-7 16,-5 10 0,3-7 0,2-3 0,0 9 0,0-9 16,0 0 0,0 0 0,0 0 0,0 0 15,0 0 0,0 0 0,9-18 16,-5 0 0,8-14 0,-3 2 0,0-4 0,3 4 16,-3-3 0,2 0 0,-1 2 0,3 0 15,1 2 0,-1 0 0,4 5 0,-8 4 16,0 2 0,-1 1 0,2 1 0,1 0 15,0 4 0,1-2 0,2 4 0,0 2 0,-5 0 16,2-1 0,-4 6 0,2-2 0,0 1 16,-9 4 0,14-2 0,-14 2 0,13 0 15,-13 0 0,0 0 0,15 6 0,-15-6 16,4 8 0,0 1 0,-4-3 0,0 2 16,0-8 0,-4 19 0,0-4 0,-4 0 15,-1-1 0,-2-1 0,-3 0 0,3-1 16,-6 0 0,6-4 0,3-2 0,0 1 15,1-3 0,7-4 0,-15 6 0,15-6 16,-12 4 0,12-4 0,-9 1 0,9-1 16,0 0 0,0 0 0,-15 3 0,15-3 0,0 0 15,0 0 0,0 0 0,-15 4 0,15-4 16,0 0 0,0 0 0,0 0 0,0 0 16,0 0 0,-11 6 0,11-6 0,0 0 15,5 15 0,-5-15 16,15 23 0,-3-9 0,-1 0 15,12 9 0,-7-5 0,0-3 0,14 3 0,-5 2 16,3-1 0,-2 0 0,4-3 0,0-2 16,1 1 0,7-1 0,-4-8 0,-12-2 15,3-4 0,11 3 0</inkml:trace>
  <inkml:trace contextRef="#ctx0" brushRef="#br0">10287 5263 0,'0'0'16,"11"-2"0,-11 2 0,0 0 0,0 0 15,0 0 0,0 0 0,0 0 0,0 0 0,12 8 16,-12-8 0,-10 22 0,2-5 0,-10 13 15,-5-1 0,0 2 0,-5 2 0,-19 13 16,7-10 0,4-7 0,-17 17 0,13-16 16,3-7 0,3 0 0,0-6 0,2 3 15,3-5 0,6-2 0,4-1 0,6-5 16,-1 1 0,5-4 0,0 0 0,2 3 16,3-6 0,4-1 0,-12 4 0,12-4 15,-5 5 0,5-5 0,0 0 0,-9 3 0,9-3 16,0 0 0,0 0 0,0 0 15,0 0 0,0 0 0,0 0 0,0 0 0,0 0 16,0 0 0,18 15 0,-1-9 0,0 2 16,0-1 0,1 3 0,12 4 0,0 1 15,-2-1 0,5 2 0,-13-5 0,12 4 16,-2 1 0,-7-4 0,-6 0 0,16 7 16,-6-3 0,-2-4 0,3 7 0,-8-7 0,0 1 15,-3-4 0,1 0 0,2-1 16,3 1 0</inkml:trace>
  <inkml:trace contextRef="#ctx0" brushRef="#br0">10807 5648 0,'2'-9'16,"3"0"0,-1 5 0,-4 4 0,5-8 16,-5 8 0,0 0 0,7-8 0,-7 8 15,0 0 0,0 0 0,0 0 0,0 0 16,9 20 0,-9-2 0,0 2 0,0 10 0,0 5 16,0 1 0,-4-6 0,-1 5 15,3-2 0,-6 0 0,4-1 0,0 2 0,-1-4 16,1 2 0,-1-10 0,3-2 0,-1 1 15,1-4 0,0-2 0,-1 0 0,1-3 16,2-1 0,-2-5 0,2-6 0,-2 16 16,2-16 0,-2 11 0,2-11 0,0 8 15,0-8 0,0 0 0,0 0 0,0 0 16,0 0 0,0 0 0,0 0 0,0-41 16,4 10 0,-2 0 0,3-2 0,-1 0 15,4-1 0,-2 1 0,1-1 0,-1 4 0,2-1 16,-3 9 0,1 1 0,-4 6 0,3-3 15,-1 2 0,1-1 0,2 0 0,0 3 0,-3 2 16,5-2 0,-1 1 0,-2 2 0,1 3 16,0 0 0,-1 2 0,4 1 0,-1-1 15,-3 1 0,4 1 0,-10 4 0,16-6 16,-10 3 0,-6 3 0,0 0 0,0 0 0,30 5 16,-26 1 0,4 0 0,-8-6 15,9 12 0,-7-6 0,2 5 0,-4-3 16,0 2 0,0-1 0,-4 7 0,2-4 0,-5 2 15,-3 1 0,-3-1 0,2 1 0,-3-3 16,-2 3 0,-11 5 0,6-7 0,0-3 16,6 0 0,-4-2 0,-1-1 0,2-2 15</inkml:trace>
  <inkml:trace contextRef="#ctx0" brushRef="#br0">11444 5731 0,'6'6'0,"-6"-6"16,7 8 0,-7-8 15,2 17 0,-4-8 0,0-1 0,0 2 0,-7 6 16,-1 1 0,-1-3 0,-3 2 0,-4 12 15,-1-10 0,4-5 0,-1 3 0,0-6 0,2 2 16,1 1 0,1-5 0,3-3 16,2 2 0</inkml:trace>
  <inkml:trace contextRef="#ctx0" brushRef="#br0">11875 5860 0,'13'-4'0,"-4"0"0,-9 4 0,16-5 0,-16 5 15,14-9 0,-8 7 0,-6 2 0,15-10 0,-7 4 16,2 2 0,6-7 0,-3 2 0,-3 4 16,1-3 0,-5 1 0,4 0 0,1-4 15,-2 1 0,1-1 0,-4 3 0,-1 0 16,-1 0 0,-2 0 0,3-1 0,-5 1 15,0 8 0,2-16 0,-2 16 0,-2-13 16,2 13 0,-7-8 0,1 4 0,6 4 0,-21-2 16,21 2 0,0 0 0,-41 9 0,22-4 15,0 1 0,7 2 0,-4 0 0,4 1 16,3-1 0,5 1 0,-3-1 0,5 2 16,2-10 0,-2 16 0,4-8 0,-2-8 15,7 18 0,-1-11 0,3 0 0,5 3 16,4-2 0,-2 0 0,3-2 0,1 1 15,-1-1 0,-4 0 0,-1-2 0,-1-2 16,-3 2 0,-3 1 0,-7-5 0,15 12 0,-3-2 0,-3 5 16,-2 1 0,-3 0 0,4 3 15,-6 12 0,3 2 0,-5-2 0,0 2 0,-3-1 16,-1-1 0,1 0 0,3-5 0,-3-7 16,1-3 0,2-1 0,-2-5 0,2 2 15,-2-4 0,2-8 0,-2 15 0,2-15 16,0 11 0,0-11 0,0 0 0,0 0 0,0 12 15,0-12 0,0 0 0,0 0 16,0 0 0,0 0 0,27-29 0,-4 4 16,-3-1 0,8-4 0,-5 2 0,2-5 0,0 2 15,-1-2 0,2 2 0,-1 3 0,-2 0 16,0 4 0,-7 4 0,0 1 0,-5 7 16,-2 0 0,-3 1 0,2 1 0,-1 2 15,-3 0 0,-4 8 0,11-13 0,-5 7 16,-6 6 0,6-8 0,-6 8 0,0 0 15,7-10 0,-7 10 0,6-5 0,-6 5 16,0 0 0,5-8 0,-5 8 0,0 0 0,0 0 16,7-6 0,-7 6 0,0 0 15,0 0 0,16-8 0,-9 4 0</inkml:trace>
  <inkml:trace contextRef="#ctx0" brushRef="#br0">12799 5511 0,'-4'-14'0,"2"7"0,2 7 0,0-12 15,0 12 0,-2-8 0,2 8 0,0 0 0,-2-8 16,2 8 0,0 0 0,0 0 0,0 0 16,0 0 0,0 0 0,-2-10 0,2 10 15,0 0 0,0 0 0,0 0 0,0 0 16,0 0 0,20 28 0,-4-11 0,9 8 15,3-1 0,1 4 0,3-5 0,2 5 16,5-5 0,-4 2 0,1 0 0,-2 0 16,-2-3 0,-2 2 0,2-4 0,-3 0 15,-3-1 0,-6-5 0,-2-1 0,-5-5 16,2 0 16,-6 1 0,-3-3 0,-6-6 0,12 8 0,-12-8 15,9 8 0,-9-8 0,7 4 0,-7-4 16,0 0 0,0 0 0,-11 18 0,-8-5 15,-11 3 0,-4 3 0,-9-1 0,-16 13 16,-5 0 0,14-8 0,9-5 0,-3 0 16,3 1 0,3 1 0,-1-1 0,4-1 15,5-1 0,8-5 0,4-1 0,0-3 16,6-2 0,1 2 0,2-3 0,9-5 16,-14 7 0,14-7 0,-11 6 0,11-6 0,0 0 15,-12 5 0,12-5 0,0 0 0,0 0 16,-9 6 0,9-6 0,0 0 0,0 0 15,0 0 0,0 0 0,0 0 0,0 0 16,0 0 0,0 0 0,0 0 0,0 0 16,0 0 0,0 0 0,0 0 0,0 0 15</inkml:trace>
  <inkml:trace contextRef="#ctx0" brushRef="#br0">13804 5970 0,'0'0'0,"0"0"0,14-4 15,-14 4 0,6-4 0,-6 4 0,5-2 0,-5 2 16,0 0 0,0 0 0,9-7 16,-9 7 0,0 0 0,0 0 0,0 0 0,0 0 15,0 0 0,0 0 0</inkml:trace>
  <inkml:trace contextRef="#ctx0" brushRef="#br0">15786 6204 0,'0'-9'0,"-3"0"16,3-1 0,0-1 0,3 3 15,-3 1 0,0 0 0,0 0 0,0 1 0,0-1 16,0 7 0,0-5 0,0 5 0,0-8 15,0 8 0,0 0 0,0 0 0,0 0 16,0 0 0,0 0 0,0 0 0,0 0 0,0 0 16,0 0 0,0 0 0,0 0 0,0 0 15,0 0 0,0 0 0,0 0 0,5 20 16,-5-20 0,0 0 0,2 2 0,-2-2 16,0 0 0,0 0 0,0 0 0,2 4 15,-2-4 0,0 0 0,0 0 0,0 0 16,23-9 0,-14 4 0,0 1 0,-1-3 15,7-3 0,-2 2 0,-1-2 0,-1-1 0,3 3 16,0-4 0,-3 0 0,3 0 16,-5 3 0,-1-2 0,-2 3 0,0 3 0,-1-4 15,1 2 0,-1 2 0,-1-1 0,2-2 16,-4 1 0,2 2 0,1-3 16,-3 5 0,0-3 0,0 2 0,-2 4 0,5-9 15,-3 6 0,-2 3 0,5-9 0,-5 9 16,3-4 0,-3 4 0,0 0 0,0 0 15,0 0 0,0 0 0,0 0 0,-6 29 16,0-11 0,-1 11 0,-2 1 0,-1 2 16,4-2 0,-3 1 0,0 0 0,5-8 0,-2-2 15,2-6 0,2 2 0,-3-4 0,3-1 16,2-2 0,-2-4 0,0 3 16,2-4 0,0-5 0,-3 9 0,3-9 0,0 0 15,0 0 0,28-2 0,2-10 0,4-8 16,0 0 0,4-3 0,24-11 0,-5-5 15,0 2 0,3-2 0,1 0 0,-5 2 16,-10 10 0,-12 6 0,-2 3 0,-2 0 16,-9 5 0,-3 4 0,-2 4 0,-7-3 15,3 4 0,-8 1 0,-4 3 0,0 0 0,0 0 16,0 0 0,2 20 0,-16-4 16,-11 8 0,1-1 0</inkml:trace>
  <inkml:trace contextRef="#ctx0" brushRef="#br0">15844 6588 0,'-4'6'0,"2"1"0,-3-1 16,1 0 0,2 0 0,-3 0 0,3 2 15,-2 0 0,1-1 0,0 1 0,3 1 16,-2-1 0,2-8 0,2 12 0,1-5 15,2 0 0,4-1 0,6-2 0,6 3 0,18-3 16,2-4 0,2 0 0,-2-4 0,5-4 16,-1-5 0,29-7 0,-6-10 0,2 2 15,2-7 0,0-2 0,-1-7 0,-3 8 16,1-5 0,-5 6 0,-19 6 0,-6 9 16,-4 2 0,-3 1 0,-10 3 0,-1 1 15,-5 5 0,-5 1 0,0 3 0,-1 0 16,-3-1 0,-7 5 0,11-5 0,-11 5 0,0 0 15,0 0 0,0 0 0,0 0 0,0 0 16,14 14 0,-14-14 0</inkml:trace>
  <inkml:trace contextRef="#ctx0" brushRef="#br0">17322 6317 0,'0'0'0,"6"-11"0,-6 11 0,2-10 15,-2 10 0,2-10 0,-2 10 0,-10-16 16,-1 4 0</inkml:trace>
  <inkml:trace contextRef="#ctx0" brushRef="#br0">732 7887 0,'0'-11'0,"0"11"0,0 0 0,2-12 15,-2 12 0,0-6 0,0 6 0,0 0 16,0 0 0,0-11 0,0 11 0,0 0 15,0 0 0,2-9 0,-2 9 0,0 0 16,0-13 0,0 13 0,0-8 0,0 8 16,2-10 0,-2 10 0,0 0 0,0-11 15,0 11 0,0 0 0,3-9 0,-3 9 16,0 0 0,0 0 0,0 0 0,0 0 0,0 0 16,0 0 0,-11 36 0,1-6 0,1 6 15,-2 1 0,-3 3 0,0-2 0,2 0 0,-3 0 16,2-1 0,-2-2 0,2-1 15,1-2 0,3-8 0,3-3 0,-4-5 16,6 1 0,-1-3 0,1 1 0,-1-7 0,3 1 16,2-9 15,-7 12 0,7-12 0,0 7 0,0-7 16,0 0 0,0 0 0,0 0 0,0 0 16,0 0 0,7-32 0,2-1 0,2-2 15,1-4 0,-1-5 0,8-15 0,-6 11 16,-1 6 0,-1-1 0,4 4 0,0-3 0,-2 4 15,1 1 0,-1 1 0,2 1 0,-4 0 16,5 3 0,-3 5 0,1 5 0,-5 1 16,0 3 0,-2 2 0,3 3 0,-2 0 15,-3 3 0,2 2 0,-3 0 0,-4 8 16,5-10 0,-5 10 0,0 0 0,7-7 16,-7 7 0,0 0 0,0 0 0,15 29 15,-5 2 0,-1-1 0,-5 4 0,3-1 0,-3 3 16,2-3 0,-2 7 0,-1-3 0,-1-1 15,0-1 0,5-1 0,-5 0 0,0-5 16,0 4 0,-2-10 0,2-1 0,-2-4 16,0-1 0,4-1 0,-4 0 0,2-3 15,-2-2 0,0 1 0,0-12 0,0 14 16,0-14 0,0 14 0,0-14 0,-2 11 16,2-11 0,-4 8 0,4-8 0,0 0 15,-36 2 0</inkml:trace>
  <inkml:trace contextRef="#ctx0" brushRef="#br0">545 8148 0,'0'0'0,"-8"-10"0,8 10 15,0 0 0,-2-11 0,2 11 0,0 0 0,0 0 16,8-14 0,-8 14 0,13-10 0,3 4 16,2-3 0,3 1 0,13 2 0,0-2 15,0-3 0,2 9 0,-1-1 0,0-1 0,1 0 16,-9 4 0,-5-3 0,2 3 15,-4-2 0,0-2 0,3 0 0</inkml:trace>
  <inkml:trace contextRef="#ctx0" brushRef="#br0">1185 7973 0,'12'-6'0,"-12"6"0,0 0 15,0 0 0,0 0 0,0 0 0,0 0 16,0 0 0,0 0 0,9 21 0,-7-11 15,-2 7 0,0 1 0,2 0 0,-2 1 16,2 2 0,1-6 0,-3 5 0,3-2 0,-3-6 16,2 5 0,0-4 0,0-2 15,1 0 0,-1-3 0,-2-8 0,6 14 0,-1-8 16,-5-6 0,12 6 0,-12-6 0,0 0 16,22-1 0,-22 1 0,19-9 0,-4 1 15,-3 0 0,-3 0 0,-2 1 0,-7 7 16,14-12 0,-14 12 0,9-8 0,-3 4 15,-6 4 0,0 0 0,0 0 0,10-6 16,-10 6 0,0 0 0,0 0 0,0 0 16,0 0 0,4 26 0,-4-15 0,0-11 0,-2 24 15,2-7 0,-2-1 0,2 0 0,-2 1 16,4-5 0,-4-1 0,2 1 16,0-2 0,0-10 0,0 0 0,2 26 0,0-17 15,-2-9 0,0 0 0,9 12 0</inkml:trace>
  <inkml:trace contextRef="#ctx0" brushRef="#br0">1624 7966 0,'0'0'15,"0"0"0,0 0 0,-8-9 0,8 9 16,0 0 0,0 0 0,0 0 0,0 0 15,0 0 0,0 0 0,0 0 0,0 0 16,-4-8 0,4 8 0,0 0 0,0 0 16,0 0 0,0 0 0,0 0 0,0 0 0,0 0 15,29-2 0,-29 2 0,0 0 0,32 2 16,-13-2 0,-1 2 0,0 0 16,1 2 0,1-4 0,-2 2 0,-18-2 0,28 2 15,-28-2 0,23 2 0,-23-2 0,0 0 16,24 4 0,-24-4 0,0 0 0,21 2 15,-21-2 0,9 2 0,-9-2 0,0 0 16,0 0 0,0 0 0,0 0 0,0 0 16</inkml:trace>
  <inkml:trace contextRef="#ctx0" brushRef="#br0">1760 7995 0,'0'0'0,"0"0"0,0 0 0,-21 5 16,21-5 0,0 0 0,0 0 0,0 0 0,0 0 15,-18 4 0,18-4 0,0 0 0,0 0 16,0 0 0,0 0 0,0 0 0,0 0 16,0 0 0,0 0 0,0 0 0,0 0 15,0 0 0,0 0 0,0 0 0,0 0 16,0 0 0,0 0 0,0 0 0,0 0 16,0 0 0,32 16 0,-32-16 0,0 0 15,23 5 0</inkml:trace>
  <inkml:trace contextRef="#ctx0" brushRef="#br0">575 8588 0,'0'0'16,"0"0"0,0 0 0,0 0 0,0 0 15,-10 4 0,10-4 0,0 0 0,0 0 16,0 0 0,0 0 0,0 0 0,0 0 0,0 0 16,0 0 0,0 0 0,0 0 0,0 0 15,-9 9 0,9-9 0,0 0 0,0 0 16,0 0 0,0 0 0,0 0 0,0 0 15,0 0 0,16 14 0,0-9 0,5-1 16,19 4 0,6-3 0,25 3 0,2-1 16,7-7 0,-1-4 0,-1 4 0,-8-3 15,-12 3 0,-10-2 0,24 2 0,-19 0 16,-8-4 0,-3 6 0,-1-2 0,-7 0 16,-7 0 0,-4 0 0,-23 0 0,30 0 15,-30 0 0,20 2 0,-20-2 0,0 0 0,16 6 16,-16-6 0,0 0 0,0 0 0,0 0 15,-25 25 0,-5-11 0</inkml:trace>
  <inkml:trace contextRef="#ctx0" brushRef="#br0">572 8862 0,'-16'-3'0,"3"1"16,-4 0 0,17 2 0,0 0 0,0 0 16,0 0 0,-27 2 0,27-2 0,0 0 15,0 0 0,0 0 0,0 0 0,0 0 16,0 0 0,0 0 0,0 0 0,0 0 16,73 12 0,-32-10 0,6 3 0,25-2 0,0 0 15,-14-3 0,-10 2 0,-3-2 16,0 2 0,-1-2 0,-3 1 0,3 2 15,-4 1 0,-12-4 0,6 2 0,-9 2 0,-2-2 16,-3 0 0,-20-2 0,30 3 16,-30-3 0,30 4 0,-30-4 0,23 3 0,-23-3 15,15 2 0,-15-2 0,0 0 0,25 5 16,-25-5 0,17 8 0,-17-8 0,17 6 16,-17-6 0</inkml:trace>
  <inkml:trace contextRef="#ctx0" brushRef="#br0">4711 7979 0,'2'-16'0,"3"0"0,-1 4 15,-2-1 0,4 1 0,-4 2 0,0 1 16,0 1 0,-2 8 0,5-12 0,-5 12 0,4-9 16,-4 9 0,0-6 0,0 6 0,0 0 15,0 0 0,0 0 0,0 0 0,0 0 16,7 35 0,-5-2 0,-2 4 0,0-3 16,-4 6 0,4-1 0,-3 0 0,1-4 15,0 2 0,-5-4 0,5-1 0,2 2 16,0-1 0,-2-1 0,-2-1 0,4 0 15,-4-9 0,4-1 0,4-2 0,-8-4 0,4 1 16,0-4 0,0-2 0,-2 1 0,2-3 16,0-8 0,0 14 0,0-14 15,0 10 0,0-10 0,0 8 0,0-8 0,0 0 16,0 0 0,0 13 0,0-13 0,0 0 16,0 0 0,0 0 0,0 0 0,0 0 15,0 0 0,0 0 0,6-45 0,-4 26 16,-2-2 0,4-9 0,-2 1 0,3-4 15,-1 0 0,-2 0 0,3 3 0,-3-3 16,0 2 0,6 0 0,-4 6 0,1 2 16,-1 5 0,-2 0 0,3-3 0,-1 1 0,2 1 15,-2 3 0,0 0 0,1-3 16,1 4 0,2 3 0,-3-2 0,-1-1 0,0 5 16,-1 0 0,3 2 0,-4 1 0,1-2 15,4 4 16,-5-3 0,5 1 0,-7 7 0,7-14 0,-1 8 15,0 0 0,0 0 0,-6 6 0,9-13 16,-2 7 0,-1 3 0,-6 3 0,12-11 16,-5 7 0,0-2 0,-7 6 0,9-5 15,-9 5 0,9-4 0,-9 4 0,9-6 16,-9 6 0,0 0 0,12-2 0,-12 2 16,7-3 0,-7 3 0,0 0 0,0 0 15,0 0 0,20 5 0,-20-5 0,12 8 16,-6-3 0,-1 3 0,1 0 0,2-1 0,-4 8 15,3-2 0,0 4 0,-1-3 0,-3 1 16,-3-2 0,5 6 0,-5-7 0,0 5 16,-2-3 0,-1-1 0,0 2 0,-1 1 15,-1 1 0,-3-2 0,1 0 0,-1-2 16,-3 2 0,-2-2 0,-3-3 0,2 2 16,-4-2 0,-1 1 0,1-3 0,2 1 15,-2-4 0,4 2 0,3-1 0,-3-2 16,7 0 0,7-4 0,-17 7 0,7-6 15,10-1 0,-18 4 0,11 0 0,7-4 0,-14 2 16,14-2 0,0 0 0,-11 4 0,11-4 16,0 0 0,0 0 0,-14 3 15,14-3 0,0 0 0,0 0 0,0 0 0,0 0 16,0 0 0,-13 1 0,13-1 0,0 0 16,0 0 0,0 0 0,0 0 0,0 0 15,0 0 0,0 0 0,0 0 0,0 0 16,0 0 0</inkml:trace>
  <inkml:trace contextRef="#ctx0" brushRef="#br0">5316 8159 0,'0'0'0,"0"0"15,0 0 0,0 0 0,7 7 16,-7-7 0,2 8 0,2-1 0,-2 1 0,1 0 16,-3 3 0,2 5 0,-2-4 0,0 5 15,0-3 0,-2-2 0,-3 5 0,1-3 16,-3 3 0,0-5 0,0 1 0,0-4 16,3-1 0,-5 7 0,-1-5 0,1 3 0,1 0 15,0-6 0,1-1 0,1 1 16,6-7 0,-9 8 0,9-8 0</inkml:trace>
  <inkml:trace contextRef="#ctx0" brushRef="#br0">5788 8156 0,'0'0'0,"6"-10"0,-6 10 0,7-7 15,-7 7 0,0 0 0,0 0 0,10-9 16,-10 9 0,6-4 0,-6 4 0,0 0 0,11-9 16,-11 9 0,0 0 0,10-8 0,-10 8 15,7-8 0,-7 8 0,9-10 0,-5 3 16,-4 7 0,10-13 0,-6 8 0,1-6 16,-5 11 0,11-16 0,-7 10 0,6-10 15,-3 3 0,-3 3 0,0-1 0,1 3 16,-1 0 0,-4 8 0,10-16 0,-8 8 15,3 1 0,-5 7 0,4-14 0,-4 14 16,2-10 0,-2 10 0,5-8 0,-5 8 16,0 0 0,7-11 0,-7 11 0,0 0 15,0 0 0,3-10 0,-3 10 0,0 0 0,0 0 16,0 0 0,4-8 0,-4 8 0,0 0 16,0 0 0,0 0 0,0 0 0,0 0 15,0 0 0,4-11 0,-4 11 0,0 0 16,0 0 0,0 0 0,0 0 0,0 0 15,0 31 0,-2-11 0,-4 16 0,-4 1 16,3 2 0,-2 4 0,-7 21 0,3-20 16,1-4 0,3 0 0,0-2 0,0-3 15,-1 2 0,1-4 0,1-1 0,-2-3 0,3-3 16,3-6 0,-1-4 0,1 0 16,0-4 0,1 0 0,0-3 0,3-9 0,-4 15 15,4-15 0,-2 10 0,2-10 0,0 0 16,-3 10 0,3-10 0,0 0 0,0 0 15,0 0 0,0 0 0,0 0 0,0 0 16,0 0 0,0 0 0,-2-39 0,4 19 16,-2-9 0,5-3 0,2-4 0,-2 0 15,-1 4 0,1 0 0,3-6 0,-5 2 16,4 3 0,-2 0 0,1 2 0,3 0 0,-5 2 16,2 6 0,-2 3 0,3 4 0,-3 0 15,1 0 0,-1 1 0,1 2 0,0 1 16,-3 1 0,3 1 0,-1 2 0,-4 8 15,9-17 0,-7 9 0,3-1 0,2 4 16,0-3 0,-7 8 0,11-14 0,-1 7 16,-2 1 0,1 0 0,-9 6 0,21-10 15,-12 6 0,0-1 0,-9 5 0,21-4 16,-9 0 0,-12 4 0,19-1 0,-19 1 0,17 1 16,-17-1 0,18 6 0,-9-2 0,-2 0 15,-3 4 0,5-1 0,-4 8 0,2-3 16,0 2 0,-3 0 0,-1 3 0,-1-1 15,-2 1 0,0-3 0,0 4 0,-2-3 16,-1 1 0,-1-1 0,0-3 0,1-2 16,-2-1 0,0-1 0,3 0 0,-2 0 15,-3 1 0,1-1 0,6-8 0,-21 16 16,10-5 0,-4-2 0,0 0 0,5-3 0,-1 0 16,2-2 0,-3 0 0,12-4 15,-11 7 0,2-3 0,9-4 0,-12 4 0,12-4 16,-8 4 0,8-4 0,0 0 0,0 0 15,0 0 0,-17 6 0,17-6 0,0 0 16,0 0 0,0 0 0,0 0 0,-9 4 16,9-4 0,0 0 0,0 0 0,0 0 15,0 0 0,0 0 0,-11 4 0,11-4 16,0 0 0,0 0 0,0 0 0,0 0 16,0 0 0,0 0 0,0 0 0,0 0 0</inkml:trace>
  <inkml:trace contextRef="#ctx0" brushRef="#br0">6344 7930 0,'0'0'15,"0"-10"0,0 10 0,0 0 0,0-13 16,0 13 0,0 0 0,0-16 0,0 16 16,-2-12 0,2 12 0,0-12 0,0 12 15,0-11 0,0 2 0,0 9 0,0-9 16,0 9 0,-2-8 0,2 8 0,0 0 15,-3-10 0,3 10 0,0 0 0,0 0 16,0 0 0,0-13 0,0 13 0,0 0 0,0 0 16,0 0 0,0 0 0,0 0 0,0 0 15,0 0 0,0 0 0,28 32 0,-17-17 16,2-1 0,12 9 0,1 0 0,-1-2 16,0-1 0,3 0 0,-1 0 0,-7-4 15,1-4 0,-3 0 0,0-1 0,-1-2 16,0 2 0,-2-1 0,-7-4 0,6 0 15,-7 1 0,2-4 0,-9-3 0,11 8 0,-11-8 16,10 4 0,-10-4 0,4 5 0,-4-5 16,0 0 0,0 0 0,9 6 15,-9-6 0,0 0 0,0 0 0,0 0 0,0 0 16,0 0 0,5 9 0,-5-9 0,0 0 16,-16 9 0,2 2 0,-7 0 0,-9 5 15,-1 1 0,-4-1 0,-1 1 0,-2-2 16,1 1 0,-2 2 0,5-4 0,-3 2 15,3-4 0,2 1 0,7-1 0,5-3 16,2-4 0,1 2 0,4-2 0,0 0 16,3-1 0,10-4 0,-18 6 0,18-6 15,-14 5 0,14-5 0,-11 4 0,11-4 16,0 0 0,-14 4 0,14-4 0,0 0 0,0 0 16,0 0 0,-14 4 0,14-4 0,0 0 15,0 0 0,0 0 0,0 0 0,-11 4 16,11-4 0,0 0 0,0 0 0,-14 4 15,14-4 0,-25 11 0,7-7 0,-3-1 16</inkml:trace>
  <inkml:trace contextRef="#ctx0" brushRef="#br0">4253 7626 0,'11'-4'0,"1"-1"15,-3 1 0,-9 4 0,18-5 16,-5 1 0,-13 4 0,15-5 0,-15 5 16,0 0 0,17-2 0,-17 2 0,0 0 15,15-4 0,-15 4 0,0 0 0,0 0 0,17-1 16,-17 1 0,0 0 0,0 0 0,0 0 16,0 0 0,0 0 0,21 7 0,-21-7 15,2 9 0,-2-9 0,0 16 0,-2 1 16,-5-6 0,5 5 0,-8 1 0,-3 12 15,-3-2 0,-4 2 0,-5 0 0,-3-3 16,-2 2 0,-4-5 0,0 5 0,0-6 16,-5-1 0,5-1 0,-1 1 0,4-5 0,-1 3 15,2-5 0,3-4 0,7 1 0,5-6 16,-2 2 0,0-1 0,4-2 0,1 2 16,3-1 0,9-5 0,-13 4 0,13-4 15,-10 3 0,10-3 0,0 0 0,-9 5 16,9-5 0,0 0 0,0 0 0,0 0 15,-6 6 0,6-6 0,0 0 0,0 0 16,0 0 0,0 0 0,0 0 0,0 0 16,0 0 0,6 14 0,3-7 0,5 2 15,6 2 0,6 7 0,3 0 0,3 2 16,0 2 0,7-1 0,2 1 0,0 1 0,3-3 16,-3-1 0,-1 2 0,-3-1 0,0-1 15,-1-5 0,-2 3 0,-2-1 0,-4-2 16,-8-3 0,0-1 0,-1-2 0,-3 2 15,0-2 0,-1 0 0,2 0 0,-2 3 16,4 0 0,-8-3 0,1-4 0,6 2 16</inkml:trace>
  <inkml:trace contextRef="#ctx0" brushRef="#br0">7366 8135 0,'0'0'0,"0"0"16,0 0 0,2-4 0,-2 4 0,0 0 0,0 0 15,0 0 0,0 0 0,0 0 0,-2-8 16,2 8 0,0 0 0,0 0 0,0 0 16,0 0 0,0 0 0,0 0 0,0 0 15,0 0 0,4-8 0,-4 8 0,0 0 16,0 0 0,0 0 0,10-5 0,-10 5 15,13-5 0,6 1 0,-2 1 0,6-2 16,-2 3 0,13-3 0,1-1 0,-8 6 0,-2-2 16,-7 2 0,1 0 0,0 0 15,2 2 0,0 0 0,-3 0 0,-2 0 16,-5 0 0,4 1 0,-7-1 0,3 0 0,-11-2 16,15 3 0,-15-3 0,13 3 0,-13-3 15,12 2 0,-12-2 0,0 0 0,13 6 16,-13-6 0,0 0 0,11 4 0,-11-4 15,8 0 0,-8 0 0,0 0 0,0 0 16</inkml:trace>
  <inkml:trace contextRef="#ctx0" brushRef="#br0">7446 8220 0,'0'0'0,"0"0"0,0 0 16,0 0 0,0 0 0,0 0 0,0 0 0,-10 4 15,10-4 0,0 0 0,0 0 0,0 0 16,0 0 0,0 0 0,0 0 0,0 0 15,0 0 0,0 0 0,0 0 0,0 0 16,0 0 0,0 0 0,0 0 0,0 0 16,0 0 0,0 0 0,40 6 0,-25-6 15,6 2 0,-4 0 0,4 0 0,2 0 16,0 1 0,14 1 0,-1-4 0,-8 4 16,-3-3 0,-5 2 0,15-2 0,-9-1 0,-3 3 15,-2-3 0,-1 0 0,3 0 0,-2 1 16,-6 2 0,4-3 0,-6 0 0,-1 0 15,-12 0 0,18 0 0,-18 0 0,14 0 16,-14 0 0,13 0 0,-13 0 16,0 0 0,0 0 0,17 0 0,-17 0 0,0 0 15,0 0 0,0 0 0,0 0 0,0 0 16,0 0 0,0 0 0</inkml:trace>
  <inkml:trace contextRef="#ctx0" brushRef="#br0">9104 8062 0,'9'-7'0,"-9"7"16,0 0 0,0 0 0,0 0 0,0 0 0,0 0 15,4-9 0,-4 9 0,0 0 0,0-9 16,0 9 0,0 0 0,5-10 0,-5 10 15,2-8 0,-2 8 0,0-8 0,0 8 16,2-9 0,-2 9 0,-2-11 0,2 11 16,0 0 0,0-13 0,-2 8 0,2 5 15,0 0 0,-5-10 0,5 10 0,-4-8 16,4 8 0,0 0 0,-11-6 0,11 6 16,-19 0 0,19 0 0,-19 6 0,19-6 15,-24 14 0,6-1 0,1-1 0,4 0 16,0 2 0,1 1 0,-2 0 0,5-2 0,-3 2 15,8-5 0,-3 3 0,5-4 0,-3 0 16,3 2 0,-1-3 0,3 0 16,0 2 0,0-10 0,5 17 0,0-9 0,0 0 15,1 0 0,1-2 0,-3 1 0,4-1 16,-4 0 0,-4-6 0,14 8 0,-8-6 16,-6-2 0,14 2 0,-14-2 0,18-2 15,-18 2 0,14-4 0,-5 0 0,0 0 0,-1 0 16,-2-2 0,3-1 0,-5-1 0,6 2 15,-3-2 0,-3 0 0,5 0 0,1-5 16,-1 3 0,0-1 0,-5 1 0,4 2 0,-4 1 16,0 2 0,1-1 0,-3 2 0,-2 4 15,7-11 0,-5 7 0,-2 4 0,5-8 16,-5 8 0,0 0 0,3-5 0,-3 5 16,0 0 0,0 0 0,4-5 0,-4 5 0,0 0 15,0 0 0,0 0 0,0 0 0,0 0 16,0 0 0,-7 24 0,4-15 0,1-2 31,0 1 0,0-1 0,-3 1 0,3 1 0,0 0 0,-1 0 0,-1-1 0,4 1 16,-2 0 0,0 2 0,2-2 0,0 7 15,-4-2 0,8-2 0,0 2 0,3 1 16,2-1 0,0 1 0,2-3 0,3-1 16</inkml:trace>
  <inkml:trace contextRef="#ctx0" brushRef="#br0">9391 8317 0,'0'0'0,"2"-8"0,-2 8 0,0 0 16,0-11 0,0 11 0,0 0 0,0 0 0,0 0 0,-2-10 16,2 10 0,0 0 0,0 0 0,0 0 15,0 0 0,0 0 0,0 0 0,0 0 16,-23 24 0,16-18 0,3 3 15,-1-1 0,3-1 0,-3 3 0,0-2 0,1-3 16,2 4 0,2-9 0,-2 16 0,-1-9 16,3-7 0,0 12 0,0-12 0,5 13 15,-5-13 0,2 10 0,-2-10 0,4 5 16,-4-5 0,0 0 0,8 5 0,-8-5 0,0 0 0,0 0 16,0 0 0,0 0 0,0 0 15,0 0 0,0 0 0,18-15 0,-18 15 16,4-7 0,-4 7 0,0-11 0,0 11 0,0 0 15,0-16 0,0 16 0,-4-15 0,2 9 16,-1-2 0,3 8 0,-9-12 0,5 3 16,-4 3 0,8 6 0,-11-12 0,7 5 15,4 7 0,-12-9 0,8 4 0,4 5 16,-7-8 0,7 8 0,-4-6 0,4 6 16,0 0 0,-9-6 0,9 6 0,0 0 0,0 0 15,0 0 0,0 0 0</inkml:trace>
  <inkml:trace contextRef="#ctx0" brushRef="#br0">9656 8091 0,'0'0'0,"4"-11"0,-1 5 0,-3 6 15,2-11 0,-2 11 0,0-10 0,0 10 16,0-7 0,0 7 0,0 0 0,-2-13 16,2 13 0,-5-10 0,5 10 0,-5-6 15,5 6 0,-9-6 0,9 6 0,-16-3 0,16 3 16,-27-2 0,13 7 0,-4-4 0,-1 6 16,2-1 0,-2 2 0,3 1 0,0 4 15,2-5 0,1 5 0,2-3 0,1-1 16,3-1 0,3 2 0,-1-2 0,3 1 15,-2-4 0,-2 4 0,6-9 0,-2 15 16,0-9 0,2-6 0,2 13 0,-2-13 16,2 8 0,-2-8 0,6 11 0,-6-11 0,4 6 15,-4-6 0,9 5 0,-9-5 16,13 2 0,-13-2 0,0 0 0,26-4 16,-1-8 0,-9 1 0,0 1 0,0 0 15,0-3 0,0-2 0,-3 3 16,4-2 0,-4 2 0,1-5 0,-3 5 0,3-3 15,-2 1 0,-1 2 0,0 0 16,-2 1 0,0 2 0,-2 2 0,-3 1 0,4-1 16,-6 1 0,-2 6 0,9-10 0,-9 10 15,4-6 0,-4 6 0,7-6 0,-7 6 16,0 0 0,0 0 0,0 0 0,0 0 0,0 0 16,0 0 0,0 0 0,0 0 15,0 0 0,0 0 0,0 0 0,0 0 16,0 0 0,-9 31 0,7-23 0,-2-3 0,-1 4 15,3 2 0,-2-2 0,0 0 0,-2 8 16,1-4 0,1 2 0,-1-3 0,3 3 16,-2-3 0,-2 2 0,4 1 0,-2-1 15,2-4 0,2 2 0,-3-1 0,1-1 16,2 1 0,0-1 0,5 6 0,-3-2 16,0 1 0,0-4 0,6 3 0,-2 0 15,3-6 0,-2 1 0,3-3 0,-4-2 16</inkml:trace>
  <inkml:trace contextRef="#ctx0" brushRef="#br0">9954 8230 0,'0'0'0,"0"0"16,0 0 0,-13 20 0,6-9 0,-3 6 15,4-1 0,-3-1 0,2 1 0,2-2 16,-2 4 0,1-6 0,1 1 0,3-2 16,0-1 0,0-2 0,-2 1 0,4-9 0,0 16 15,0-10 0,0-6 0,4 12 0,-4-12 16,2 11 0,-2-11 0,2 6 16,-2-6 0,0 0 0,0 0 0,0 0 0,7 6 15,-7-6 0,0 0 0,0 0 0,0 0 16,0 0 0,0 0 0,6-21 0,-6 21 15,2-10 0,-2 10 0,0-9 0,0 9 16,-2-13 0,2 13 0,0-13 0,0 13 16,-4-10 0,4 10 0,-5-8 0,5 8 15,-2-9 0,2 9 0,-10-12 0,10 12 16,-4-11 0,4 11 0,-4-5 0,4 5 0,-5-7 16,5 7 0,0 0 0,0 0 15,-4-7 0,4 7 0,0 0 0,0 0 16,0 0 0</inkml:trace>
  <inkml:trace contextRef="#ctx0" brushRef="#br0">10385 8250 0,'0'0'0,"0"0"0,0 0 0,0-8 16,0 8 0,0 0 0,0 0 0,0 0 15,0 0 0,0 0 0,0 0 0,0 0 16,0 0 0,0 0 0,10-4 0,-10 4 15,0 0 0,34 11 0,-2-7 0,4 0 0,7-4 16,-1 1 0,-1 2 0,-1-1 0,2 0 16,-6 0 0,1-2 0,-3 0 0,-7 0 15,-4 0 0,-3 0 0,-1 2 0,-6-4 16,-13 2 0,25 0 0,-25 0 0,14-2 16,-14 2 0,0 0 0,14-4 0,-14 4 15,0 0 0,2-8 0,-2 8 0,0 0 16</inkml:trace>
  <inkml:trace contextRef="#ctx0" brushRef="#br0">10761 8051 0,'0'0'0,"0"0"15,0 0 0,-6-5 0,6 5 0,0 0 0,0 0 16,0 0 0,0 0 0,0 0 0,0 0 16,-14 20 0,12-10 0,-2 5 0,-2 3 15,0 0 0,1 1 0,-1 9 0,-1 4 16,-1-2 0,4 3 0,4 2 0,-2 0 15,2 0 0,2 2 0,0 1 0,0-6 16,8-1 0,1-6 0</inkml:trace>
  <inkml:trace contextRef="#ctx0" brushRef="#br0">11409 7914 0,'0'-9'0,"3"4"0,-3-4 0,0 9 0,2-8 16,-2 8 0,0-8 0,0 8 0,0 0 16,2-11 0,-2 11 0,0 0 0,0 0 15,3-6 0,-3 6 0,0 0 0,0 0 16,0 0 0,0 0 0,2 27 0,-4-8 15,-1 1 0,1-1 0,-3 11 0,-2 1 16,3 0 0,-1 0 0,1-9 0,0 0 16,-2-2 0,2 0 0,-3 8 0,0-5 15,1-4 0,-2-3 0,2 1 0,1-5 16,1-1 0,-1-1 0,3-2 0,-2-1 16,4 2 0,0-9 0,-6 11 0,4-5 0,2-6 15,-2 6 0,2-6 0,-2 6 0,2-6 16,0 0 0,-3 6 0,3-6 0,0 0 15,0 0 0,-2 7 0,2-7 0,0 0 16,0 0 0,0 0 0,0 0 0,0 0 16,0 0 0,0 0 0,0 0 0,0 0 15,0 0 0,0 0 0,0 0 0,0 0 16,0 0 0,0 0 0,0 0 0,0 0 0,0 0 16,0 0 0,0 0 0,0 0 0,0 0 15,0 0 0,0 0 0,0 0 0,0 0 16,0 0 0,0 0 0,0 0 0</inkml:trace>
  <inkml:trace contextRef="#ctx0" brushRef="#br0">11750 8178 0,'0'0'0,"0"-13"0,0 13 0,2-9 16,-2 9 0,0-8 0,0 8 16,0 0 0,0 0 0,0 0 0,-2-13 0,2 13 15,0 0 0,0 0 0,0 0 0</inkml:trace>
  <inkml:trace contextRef="#ctx0" brushRef="#br0">11646 8154 0,'-4'-16'0,"4"16"0,0 0 0,0 0 16,0 0 0,2-12 0,-2 12 0,0 0 16,2-13 0,-2 13 0,0-10 0,0 10 0,2-12 15,-2 3 0,0 3 0,0 6 16,0-17 0,-2 8 0,2 9 0,0-15 0,0 7 16,0 1 0,0 7 0,-4-14 0,-1 8 15,1 0 0,4 6 0,-10-8 16,1 5 0,9 3 0,-20-1 0,20 1 0,-27 8 15,6 2 0,0 1 0,-6 3 0,5 0 16,-6 6 0,7-1 0,8-4 0,1 1 16,1 1 0,2-4 0,-3 4 0,8 1 15,-3-2 0,3 4 0,2-3 0,-1-2 16,0 4 0,6-6 0,0-1 0,-1-2 0,0 0 16,0 1 0,3-3 0,-1-2 0,-2 2 15,3 0 0,-1-1 0,-4-7 0,8 7 16,-8-7 0,9 4 0,-9-4 0,13-1 15,-13 1 0,16-7 0,-3-1 0,2-4 16,0-4 0,-1 1 0,4-12 0,-2 1 16,3 0 0,-8 2 0,2 6 0,-3-1 15,-1 3 0,0 1 0,1 1 0,-4-1 16,3 6 0,-4 0 0,-3 1 0,2 2 16,-2 0 0,-2 6 0,6-9 0,-2 5 0,-4 4 15,0 0 0,2-8 0,-2 8 16,0 0 0,0 0 0,0 0 0,0 0 15,0 0 0,0 0 0,-6 29 0,4-19 0,-4-3 16,6 3 0,-6 6 0,1 0 0,3-1 16,-2 0 0,-1 1 0,3 0 0,0 1 15,2-3 0,0 3 0,-3-5 0,0 5 16,3-3 0,0 2 0,0-2 0,3 1 16,-3-3 0,3-1 0,-1-2 0,0 0 0,0 1 15,3-1 0,-5-9 0,6 12 16</inkml:trace>
  <inkml:trace contextRef="#ctx0" brushRef="#br0">11765 8278 0,'0'0'0,"0"0"0,0 0 0,0 0 15,0 0 0,0 0 0,13 20 0,-13-1 0,0-5 16,0 4 0,-4 1 0,4-3 0,-2 5 15,2-2 0,0 1 0,-3 1 0,1-3 16,2 3 0,-4-1 0,4-2 0,-5 3 16,5-4 0,-2 4 0,0-5 0,0 2 15,0-4 0,2-1 0,2-3 0,-2-10 16</inkml:trace>
  <inkml:trace contextRef="#ctx0" brushRef="#br0">12251 8131 0,'9'-12'0,"-5"-1"0,3 4 0,-2 0 0,0-1 15,-3 3 0,0 2 0,-2 5 0,2-11 16,-2 6 0,0 5 0,-2-11 0,2 11 16,-7-4 0,7 4 0,-18-2 0,18 2 15,-28 4 0,5 5 0,-5 3 0,0 4 16,-2 1 0,1 1 0,3 3 0,6-5 16,4-1 0,2-2 0,-2 2 0,7-3 15,-2 3 0,4-1 0,-2 1 0,2-3 16,7-2 0,-3 1 0,3-3 0,5 2 0,0-2 15,0-2 0,8 6 0,1-3 0,-3-1 16,0-4 0,8 2 0,-2-3 16,2-1 0,2-4 0,-1-1 0,-2-3 0,3-2 15,-1-2 0,8-11 0,-7 5 0,-4-1 16,-3 3 0,-3 2 0,1-1 0,-3 1 16,0 2 0,-4 1 0,0 2 0,-1-1 15,1 5 0,-5 3 0,4-9 0,-4 9 16,7-3 0,-7 3 0,0 0 0,0 0 0,0 0 15,0 0 0,0 0 0,0 0 16,0 0 0,-2 19 0,2-19 0,-5 16 0,5-8 16,0 2 0,-2 7 0,0-1 0,0-2 15,-1 5 0,6-3 0,-3 0 0,0 1 16,4 1 0,-2-3 0,0-3 0,5 1 16</inkml:trace>
  <inkml:trace contextRef="#ctx0" brushRef="#br0">12506 8384 0,'0'0'0,"0"0"15,0 0 0,0 0 0,0 0 0,0 0 16,0 0 0,-2 21 0,2-21 0,-7 17 16,5-10 0,-6 10 0,4-1 0,-3 1 0,3-1 15,-3 2 0,3-1 0,-4 2 0,2 0 16,1-3 0,1 2 0,2 0 0,0-1 15,2 1 0,0-5 0,2-3 0</inkml:trace>
  <inkml:trace contextRef="#ctx0" brushRef="#br0">13065 8306 0,'0'0'0,"0"0"15,0 0 0,0 0 0,0 0 0,0 0 16,0 0 0,0 0 0,0 0 0,16 8 15,-5-5 0,8 1 0,3 2 0,13 0 0,-3 4 16,0-1 0,0-4 0,-8 2 0,-1-3 16,-4 0 0,-6-2 0,-1-2 15,-3 2 0</inkml:trace>
  <inkml:trace contextRef="#ctx0" brushRef="#br0">13300 8284 0,'0'0'0,"-9"-6"15,9 6 0,-7-4 0,7 4 0,0 0 16,0 0 0,0 0 0,0 0 0,-16 12 16,12-4 0,-4-2 0,6 4 0,-7 9 15,7-3 0,-5 3 0,5 1 0,0-1 16,2 2 0,2-3 0,0 0 0,3-1 16,6-1 0</inkml:trace>
  <inkml:trace contextRef="#ctx0" brushRef="#br0">14039 8452 0,'18'-3'0,"-4"2"0,1-1 0,-3 0 0,8 2 16,-1-2 0,-1 2 0,0 2 0,5 0 15,11-2 0,-2 2 0,4 2 0,1-2 16,-2 0 0,1 2 0,-4 1 0,-4-3 15,-6 0 0,-2-2 0,-1 2 0,-1-2 16,-2 0 0,-16 0 0,20 0 0,-20 0 16,21 0 0,-21 0 0,19-2 0,-19 2 15,17-2 0,-7 0 0,-10 2 0,22-5 0,-3 1 16,2 2 0,1-3 0,1 5 16,11-3 0,0 1 0,5 2 0,0-2 15,2 4 0,-3-2 0,6 0 0,1 2 0,-1 0 16,6-2 0,-2 1 0,-5-1 0,1 3 15,-6-1 0,-3-4 0,-8 2 0,-4 0 16,-3-3 0,-4 3 0,-2 0 0,-5-1 16,2-1 0,-11 2 0,19-4 0,-19 4 15,16-5 0,-8 4 0,-8 1 0,19-9 16,-8 6 0</inkml:trace>
  <inkml:trace contextRef="#ctx0" brushRef="#br0">16271 8322 0,'0'0'15,"0"0"0,0 0 0,0 0 0,0 0 16,0 0 0,0 0 0,0 0 0,0 0 0,0 0 15,0 0 0,0 0 0,0 0 0,0 0 16,32-4 0,-9 4 0,13 3 0,6-2 16,1 2 0,-2 1 0,5-2 0,-5 2 15,0 0 0,2-1 0,-2 0 16,-2-1 0,-2-2 0,-1 2 0,-11-2 0,-3 0 16,-1-2 0,-2-2 0,-1-2 0</inkml:trace>
  <inkml:trace contextRef="#ctx0" brushRef="#br0">16742 8206 0,'0'0'0,"-12"-7"0,12 7 0,-9-5 0,9 5 0,-9-4 0,9 4 0,0 0 0,-8-4 16,8 4 0,0 0 0,-13 11 0,6-5 16,3 3 0,-6 7 0,-1 2 0,0 10 15,1 2 0,4-1 0,4 2 0,2 2 16,2-3 0,4-1 0,9-1 0,0 1 15,6-5 0,9-1 0</inkml:trace>
  <inkml:trace contextRef="#ctx0" brushRef="#br0">17759 8267 0,'4'-14'0,"1"-1"0,-5 4 0,0-2 16,0 2 0,0 2 0,0 9 0,0-17 0,-3 11 16,3 6 0,-4-10 0,4 10 15,-8-9 0,8 9 0,-15-2 0,15 2 0,-28 6 16,5 3 0,-9 3 0,3 5 0,5-3 16,-4 5 0,9-1 0,4-2 0,1-1 15,0 1 0,2 1 0,6 1 0,-1-2 16,5 1 0,2-1 0,2-2 0,7 3 0,-2-4 15,5-1 0,1 0 0,1-2 0,6-2 16,-4-1 0,4-3 0,1-2 16,-2-2 0,-2-2 0,4-2 0,0-5 0,-1 1 15,-1-2 0,-2-5 0,0 3 0,8-10 16,-5-2 0,-1 7 0,-5 2 0,-3 3 16,-5 1 0,1 3 0,-2 0 0,0 4 15,-1-2 0,-4 6 0,7-4 0,-7 4 16,0 0 0,0 0 0,0 0 0,0 0 15,0 0 0,-11 20 0,9-12 16,-6 9 0,1-4 0,3 5 0,2-4 0,-5 5 16,5-3 0,0 0 0,-1 3 0,3-1 15,-3-1 0,1-1 0,2 1 0,0-1 16,5-5 0,0-3 0,-1 0 0</inkml:trace>
  <inkml:trace contextRef="#ctx0" brushRef="#br0">18075 8449 0,'5'-7'0,"-5"7"0,2-9 15,-2 9 0,0 0 0,2-6 0,-2 6 0,0 0 0,0 0 16,0 0 0,0 0 0,0 0 0,-2 22 16,2-13 0,0 2 0,-2 4 0,2 2 15,-2-1 0,2 2 0,-3-2 0,3-4 16,-2 0 0,2-3 0,0 1 0,0-2 15,0-8 0,-2 13 0,2-13 0,0 8 0,0-8 16,0 8 0,0-8 0,0 0 0,0 0 16,0 0 0,4 4 0,-4-4 0,0 0 15,0 0 0,19-18 0,-6 3 0,3 3 16,7-9 0,-2 3 0,-8 4 0,3 3 16,0-2 0,0 4 0,-2 0 0,0 2 15,-1 0 0,-1 3 0,-1 0 0,0 4 16,-11 0 0,19 0 0,-19 0 0,13 6 15,-3-2 0,-6 4 0,3-2 0,2 9 0,-7-3 16,6 1 0,-6 1 0,0-1 0,2 4 0,-1-4 16,-3 1 0,0-3 0,2-2 15,-2 0 0,0-1 0,0 2 0,2-1 0,-2 1 16,0-10 0,0 14 0,0-7 0,0-7 16,4 8 0,-4-8 0</inkml:trace>
  <inkml:trace contextRef="#ctx0" brushRef="#br0">18942 8300 0,'11'-6'15,"-11"6"0,10-6 0,-10 6 0,6-7 0,-6 7 16,7-7 0,0 2 0,-7 5 16,9-12 0,-4 5 0,-1 2 0,-4 5 0,7-13 15,-3 8 0,-4 5 0,3-15 0,-3 9 16,0 6 0,-3-16 0,-1 11 0,2 1 15,-7-3 0,0 4 0,9 3 0,-21-3 16,3 6 0,0-1 0,-3 3 0,0 3 16,1 3 0,2 0 0,-10 5 0,8 1 0,4-4 15,5 0 0,-1 1 0,3 1 16,0-1 0,7 3 0,0-2 0,2 0 0,4 0 16,3-3 0,4 2 0,1 1 0,1-4 15,6-2 0,-4 2 0,4-6 0,-4 2 16,4-5 0,0 0 0,-2-2 0,2-4 15,-6-3 0,6 2 0,-6-6 0,3 2 16,-2-6 0,0 0 0,-1 1 0,-2-2 16,1-1 0,-3-1 0,0-1 0,3 3 15,-5 1 0,-1 3 0,-1 2 0,-1 2 16,-1 0 0,-1 1 0,-2 7 0,7-10 16,-7 10 0,2-8 0,-2 8 0,0 0 15,0 0 0,0 0 0,0 0 0,0 0 0,0 0 16,-14 38 0,7-21 0,3 0 0,-5 1 15,7 3 0,-2-3 0,-2 11 0,6 2 16,-4-7 0,-1-4 0,3 0 0,0-1 16,0-2 0,-1 2 0,3-4 0,3-2 15,-1-1 0,-2-3 0,4-1 0,-4-8 16</inkml:trace>
  <inkml:trace contextRef="#ctx0" brushRef="#br0">19229 8416 0,'0'0'16,"5"-9"0,-5 9 0,0-6 0,0 6 16,0 0 0,0 0 0,0 0 0,0 0 15,0 0 0,0 0 0,0 0 0,0 0 16,7 24 0,-7-13 0,2 7 0,0 1 16,-2-3 0,3 3 0,-3-3 0,2 0 15,0 1 0,0-1 0,-4-5 0,2 1 16,2-4 0,-2 1 0,0-9 0,0 11 0,0-11 15,0 11 16,0-11 0,0 0 0,0 10 0,0-10 0,0 0 16,0 0 0,0 0 0,19 0 0,-19 0 15,25-13 0,-7 5 0,0-1 0,-2-4 16,14-1 0,-5 1 0,-6 2 0,-4 2 16,4 3 0,-6 2 0,-1-1 0,-1 2 15,0 3 0,-11 0 0,19 0 0,-11 3 16,2 2 0,-1 1 0,-2 2 0,-1 1 0,6 3 15,-3 6 0,-2-3 0,-1 3 0,2-4 16,-4 5 0,1-5 0,-1 3 0,-1-4 16,-1-2 0,0 2 0,-2-5 0,0 0 15,2 0 0,-2-8 0,6 15 0,-4-7 16,0-2 0,-2-6 0,2 15 0,-2-12 16,0-3 0,5 11 0,-5-11 0,0 0 15,0 0 0</inkml:trace>
  <inkml:trace contextRef="#ctx0" brushRef="#br0">20224 8624 0,'-8'-4'0,"4"-3"0,0 2 0,-1-1 15,5 6 0,-9-10 0,9 10 0,-12-4 0,12 4 16,-15-7 0,3 6 0</inkml:trace>
  <inkml:trace contextRef="#ctx0" brushRef="#br0">7145 9786 0,'-11'-3'0,"-2"2"0,13 1 0,-17-2 16,17 2 0,-17 0 0,17 0 0,-11 0 16,11 0 0,0 0 0,-16 0 0,16 0 15,0 0 0,0 0 0,-13 0 0,13 0 16,0 0 0,0 0 0,0 0 0,0 0 16,0 0 0,0 0 0,0 0 0,0 0 15,0 0 0,0 0 0,27 7 0,-5-4 16,16 3 0,0-3 0,3 5 0,0-3 0,0 2 15,-2-1 0,-5 2 0,0-1 0,-7-4 16,-4 2 0</inkml:trace>
  <inkml:trace contextRef="#ctx0" brushRef="#br0">7223 10006 0,'-12'6'16,"12"-6"0,0 0 0,0 0 0,0 0 0,0 0 15,0 0 0,48-10 0,-10 1 0,8 5 16,25-2 0,4-2 0,-9-4 0,10 4 0,-2-7 16</inkml:trace>
  <inkml:trace contextRef="#ctx0" brushRef="#br0">9166 10254 0,'-6'-9'0,"6"-2"0,-2-1 16,2 2 0,0-1 0,-2 0 0,2-2 0,-2-4 15,2-2 0,0 0 0,-3 3 16,-1 0 0,-1-3 0,3 5 0,-2-1 0,-4 2 16,2-2 0,-3 5 0,2-1 0,-7 4 15,-4-2 0,6 2 0,-10 6 0,1-3 16,-17 4 0,-2 5 0,6 2 0,-2-1 15,4 4 0,5-1 0,3 1 0,5 0 16,2 1 0,0 1 0,4-2 0,0 4 16,3 1 0,4 0 0,4-4 0,2 4 15,4-5 0,8 5 0,1 1 0,4-4 0,12 4 16,-9-1 0,12-2 0,0-1 0,-7-5 16,-4-2 0,0-1 0,-1-2 15,3-2 0,-2-4 0,-1 2 0,1-4 0,8-8 16,-6 2 0,-5-1 0,-4 2 15,-1-2 0,2-3 0,-7 3 0,4-4 0,-8 4 16,4 1 0,-4-2 0,3 2 0,-5 1 16,0 1 0,0 1 0,0 0 0,1 2 15,-3-1 0,0 8 0,0-10 0,0 10 16,0-10 0,0 10 0,0-7 0,0 7 16,0 0 0,0 0 15,0 0 0,0 0 0,0 0 0,-16 19 0,14-8 16,-5 5 0,0 0 0,2 5 15,-1-2 0,3 11 0,1-3 0,-2-7 0,2 11 16,4-6 0,2-2 0,1-5 0,-1 1 16,3-1 0,3-1 0,1-3 0,2-2 15,3 0 0,-5-2 0,8-2 0,-6-3 16,8-1 0,-5-4 0,2-2 0,3 0 16,-1-6 0,-4 2 0,3-3 0,-6 0 0,-2-4 15,1 5 0,-5-3 0,-3 3 0,1 2 16,-3-1 0,-2 7 0,2-9 0,-2 9 15,0 0 0,0 0 0,0 0 0,-9-9 16,9 9 0,0 0 0,0 0 0,-27 17 16,16-3 0,4-3 0,7-3 15,-5-2 0,3 4 0,2-2 0,0 0 16,5 0 0,-3 0 0,3 1 0,1-3 0,3 1 16,-5-1 0,6-2 0,1-1 15,-2 0 0,1-2 0,-10-1 0,18-1 16,-18 1 0,16-6 0,-7 0 0,-5 0 15,1-3 0,0-5 0,0-3 0,-1 1 16,-2-3 0,-4 1 0,0 2 0,0-3 0,-1 0 16,1 6 0,-3-4 0,2 1 0,-1 1 15,0 2 0,1 1 0,1 1 0,0-4 16,4 2 0</inkml:trace>
  <inkml:trace contextRef="#ctx0" brushRef="#br0">9571 9636 0,'7'-4'0,"-3"-2"0,5 1 0,1 1 16,-1 2 0,-9 2 0,27 0 0,-11 2 16,2 2 0,-1 3 0,-2 3 0,4 0 15,-6 2 0,-2 5 0,1-2 0,-5 1 16,-3 0 0,-2 3 0,-4-1 0,0-1 15,0 1 0,0-2 0,-3-1 0,3-4 0,-5-1 16,4-3 0,1 0 0,2-2 16,0-5 0,-2 11 0,2-11 0,0 11 0,0-11 15,12 8 0,5 0 0,7-4 0,10 2 16,4-3 0,-1-2 0,4 3 0</inkml:trace>
  <inkml:trace contextRef="#ctx0" brushRef="#br0">10449 10161 0,'0'0'0,"0"0"0,0 9 15,0-9 0,0 0 0,0 0 0,0 0 0,16 7 0,2-7 16,19 1 0,-3 3 0,7-2 0,-5 3 0,1-1 16,0 2 0,-3-2 0,-6-2 15,-6 2 0,-2-1 0,1-3 0,-3 2 0,-4-1 16,-14-1 0,20 0 0,-20 0 0,14-3 16,-14 3 0,9-7 0</inkml:trace>
  <inkml:trace contextRef="#ctx0" brushRef="#br0">10882 10122 0,'-9'-12'0,"0"3"16,5 1 0,-4 3 0,8 5 15,-8-10 0,3 5 0,5 5 0,-4-7 0,4 7 16,0 0 0,0 0 0,-7-9 0,7 9 16,0 0 0,0 0 0,0 0 0,0 0 15,0 0 0,0 0 0,0 0 0,0 0 16,-21 18 0,17-9 0,2-1 0,-3 9 16,0 0 0,0 3 0,3 0 0,0 0 0,2 16 15,-2-6 0,4 1 0,2-9 0</inkml:trace>
  <inkml:trace contextRef="#ctx0" brushRef="#br0">11750 10038 0,'2'-4'0,"-2"4"0,4-8 0,-2 6 16,-2 2 0,5-8 0,-3 6 0,-2 2 15,2-8 0,0 4 0,-2 4 0,0-7 16,0 7 0,0-6 0,0 6 0,0 0 16,-4-14 0,0 9 0,-1 4 0,-1-5 15,6 6 0,-17-8 0,10 6 0,-2 2 16,-2 0 0,-5 2 0,2 1 0,-2 2 16,0 2 0,3 4 0,1-3 0,3 2 15,-2 3 0,1-3 0,8 2 0,-3-1 16,5-1 0,0 6 0,3-1 0,6 1 0,-2-4 15,0-1 0,4 1 0,7-1 16,-2-3 0,3-3 0,-1 2 0,2-3 16,-1-4 0,-6-2 0,8-2 0,-6-2 0,2-2 15,1 0 16,-2-5 0,0 0 0,-5-1 0,0 0 16,1-1 0,-3-1 0,0 2 0,-1 3 0,-4 1 15,0 0 0,1 3 0,-3 2 0,2-2 16,-4 7 0,3-6 0,-3 6 0,0 0 15,0 0 0,0 0 0,0 0 0,0 0 16,0 0 0,0 0 0,-7 27 0,7-9 16,-2-2 0,2 3 0,2 0 0,5 11 15,-3-7 0,1-3 0,0 0 0,2-2 16,-1-2 0,1 1 0,3-1 0,1 1 0,-5-7 16,4-2 0,-1-1 0</inkml:trace>
  <inkml:trace contextRef="#ctx0" brushRef="#br0">12111 10215 0,'0'-6'16,"0"6"0,3-8 0,-3 8 0,0 0 15,0 0 0,0 0 0,0 0 0,0 0 0,0 0 16,-9 27 0,4-10 0,-1-1 16,4 2 0,-4 0 0,4 3 0,0-2 0,-1-1 15,1 3 0,0-3 0,0 1 0,4-1 16,0-2 0,0 1 0,1-1 15,-1-1 0,0-5 0,1 0 0,2-1 0,-1-3 16,-4-6 0,11 4 0,-11-4 0</inkml:trace>
  <inkml:trace contextRef="#ctx0" brushRef="#br0">12274 9634 0,'7'-10'0,"-3"7"0,-4 3 0,11-4 16,-11 4 0,0 0 0,36 11 0,-17-3 15,11 11 0,-5 1 0,-2 2 0,-1 0 16,-5 4 0,0 1 0,-5-5 0,-3-1 16,-4-3 0,-3 3 0,-2-3 0,-5 1 15,3-3 0,-2 2 0,-3-1 0,-3-3 0,4 0 16,-1-1 0,3-5 0,-1 0 0,1-1 15,4-7 0,-8 10 0,8-10 0,-2 8 16,2-8 0,0 0 0,4 10 0,8-6 16,6 0 0,16 4 0,3-3 0,4-1 15,-5-2 0</inkml:trace>
  <inkml:trace contextRef="#ctx0" brushRef="#br0">13126 10299 0,'0'0'0,"0"0"15,0 0 0,0 0 0,0 0 0,0 0 16,0 0 0,10 10 0,1-3 0,5-1 16,0 1 0,5-4 0,-1 6 0,-2-1 0,3-2 15,-1 0 0,1-2 0,-3 3 16,-2-3 0,3-3 0,-6 2 0,-2-1 0,-11-2 15</inkml:trace>
  <inkml:trace contextRef="#ctx0" brushRef="#br0">13430 10275 0,'-7'-12'0,"3"3"0,-1 0 15,2 4 0,3 5 0,-11-11 16,11 11 0,0 0 0,-7-5 0,7 5 0,0 0 16,0 0 0,0 0 0,0 0 0,-16 13 15,14-4 0,-3-1 0,5 3 0,-2 3 0,2 4 16,0-1 0,0-1 0,5 1 15,-1 1 0,6-1 16,-1-3 0,-1 1 0,5-2 0,2 0 0</inkml:trace>
  <inkml:trace contextRef="#ctx0" brushRef="#br0">13941 10444 0,'4'-3'0,"-4"3"0,16-4 15,-16 4 0,21-2 0,0-2 0,-2 2 16,16-3 0,2 4 0</inkml:trace>
  <inkml:trace contextRef="#ctx0" brushRef="#br0">14657 10449 0,'0'0'0,"9"-8"0,-9 8 16,18-4 0,-9 0 0,12 0 0,-1-1 15,12 1 0,5 1 0,2 1 0,-1 0 16,-2 2 0,4 0 0,-2 0 0,-3-2 16,1 4 0,-9-2 0,7 0 0,-8 0 0,-8 0 15,0 0 0,-4-2 0,-3 2 0,0-2 16,-11 2 0,21-2 0,0-5 16,-1 5 0,-1-2 0,4 2 0,8-2 15,4 0 0,-1 0 0,0 4 0,-2-3 16,6 2 0,-4 1 0,4 1 0,-2-2 15,0 1 0,1-4 0</inkml:trace>
  <inkml:trace contextRef="#ctx0" brushRef="#br0">16766 10224 0,'0'0'0,"0"0"0,2-7 0,-2 7 15,0 0 0,0 0 0,0 0 0,0 0 16,3-8 0,-3 8 0,0 0 0,0 0 16,0 0 0,0 0 0,0 0 0,0 0 0,5-4 15,-5 4 0,15 0 0,6 0 16,11-2 0,9 2 0,3 4 0,-4-4 15,5 2 0,2 1 0,-5-3 0,0 3 0,-1-3 16,-5 0 0,3 0 0,-2-1 0,-9 2 16,-4-4 0,-3-4 0,0 1 0,-6 0 15,-1-3 0,-5 2 0</inkml:trace>
  <inkml:trace contextRef="#ctx0" brushRef="#br0">17205 10010 0,'-10'0'0,"10"0"0,0 0 16,0 0 0,-11 0 0,11 0 0,0 0 16,-9 6 0,9-6 0,-2 6 0,2-6 15,-3 11 0,0-6 0,1 6 0,2-3 16,-2 2 0,2 7 0,2 0 0,0 0 16,1 2 0,4 0 0,6 9 0,6 0 15,4-6 0,-5-4 0,11 3 0,10-2 16</inkml:trace>
  <inkml:trace contextRef="#ctx0" brushRef="#br0">18702 10067 0,'2'-17'16,"-2"1"0,0 0 0,-2 2 0,-2-1 15,-1 1 0,1 2 0,-8-3 0,1 2 0,0 0 16,-8 0 0,4 3 0,-6 2 0,-15 2 16,-6 1 0,6 5 0,-3 3 0,-2 5 15,2 2 0,3 4 0,2 5 0,4 0 16,0 3 0,5-2 0,9 1 0,2 0 16,8-3 0,-1 0 0,7 13 0,0-6 15,11 4 0,5-6 0,7 3 0,4-1 16,6-5 15,1 1 0,4-4 0,3-3 0,-2-6 16,0 0 0,0-6 0,-3-2 0,0-4 16,-10 0 0,8-6 0,-5-7 0,1 1 0,-2-5 15,-8-3 0,-6 1 0,2-3 16,-7 3 0,0 4 0,-7 1 0,3 5 0,-5 1 16,0 2 0,3 1 0,-3 9 0,0-12 15,0 12 0,-6-11 0,6 11 0,0 0 0,-11-4 16,11 4 0,0 0 0,0 0 0,-21 13 15,15-5 0,-3 7 0,0-4 0,1 6 16,4 2 0,0 0 0,1 1 0,3 1 16,0-1 0,-2-1 0,4-1 0,3 13 15,1-9 0,-3-3 0,4-5 0,-2-3 0,-1-3 16</inkml:trace>
  <inkml:trace contextRef="#ctx0" brushRef="#br0">18997 10240 0,'2'-8'0,"-2"8"0,7-13 16,-5 8 0,-2 5 0,7-9 0,-7 9 0,3-6 15,-3 6 0,0 0 0,0 0 0,0 0 16,0 0 0,0 0 0,0 0 0,11 29 16,-9-12 0,0 1 0,-2 0 0,0 0 15,2 3 0,-2 10 0,3-9 0,-1-1 16,-2-4 0,2-4 0,0-2 0,-2-1 0,2-2 15,-2 1 0,0-9 0,0 11 0,0-11 16,0 10 0,0-10 0,0 0 0,0 0 16,0 0 0,0 0 0,0 0 0,0 0 15,28-19 0,-16 7 0,3-5 0,6-7 16,0 1 0,-5 4 0,-5 3 0,1 4 16,-4 1 0,-1 3 0,1 0 0,-2 3 15,-6 5 0,9-5 0,-9 5 0,0 0 0,0 0 16,0 0 0,23 14 0,-18-6 0,-1 0 15,0 3 0,1 4 0,2 1 16,-2 0 0,-1-1 0,3 1 0,-5 1 0,3-8 16,0 4 0,-3-2 0,3-4 0,-1 0 0,-4-7 15,2 9 0,-2-9 0,0 0 0,0 0 16,13 3 0</inkml:trace>
  <inkml:trace contextRef="#ctx0" brushRef="#br0">19460 9584 0,'9'-7'0,"-5"2"0,6 1 0,1 0 16,-11 4 0,19 0 0,-19 0 0,26 8 0,-9 0 15,-2 3 0,1 2 0,1 2 0,-4 12 16,-2 2 0,-1-2 0,-3-1 0,-5 3 15,-4-4 0,-5-3 0,3-3 0,-8 9 16,0-7 0,0-2 0,1-5 0,0 0 16,4-3 0,0-3 0,1 2 0,1-3 15,1-1 0,4-6 0,-3 9 0,3-9 16,0 0 0,14 11 0,7-6 0,13 0 16,2-3 0,5 0 0,5 1 0,-3-2 15,3 4 0,-3-3 0,3-1 0,-5 4 0,-5-1 16,-6-2 0,-9-2 0,-4 2 0,-3-2 15,0 0 0,-14 0 0,16 0 0,-16 0 16,0 0 0,18 0 0,-18 0 0,0 0 16,0 0 0,14 2 0,-14-2 0,0 0 15,0 0 0,0 0 0,0 0 0,0 0 16,15 0 0,-15 0 0,0 0 0,0 0 16,0 0 0,0 0 0,0 0 0,0 0 0,0 0 15,0 0 0,0 0 0,17-2 16,-17 2 0,0 0 0,0 0 0,0 0 15,0 0 0,0 0 0,0 0 0,0 0 0,0 0 16,0 0 0,0 0 0,0 0 0</inkml:trace>
  <inkml:trace contextRef="#ctx0" brushRef="#br0">22093 9747 0,'0'0'0,"-4"-4"0,4 4 0,-2-7 0,2 7 15,0 0 0,-7-4 0,7 4 0,0 0 16,0 0 0,-2-4 0,2 4 0,0 0 15,0 0 0,0 0 0,0 0 0,0 0 16,0 0 0,0 0 0,0 0 0,13 17 16,6-5 0,13 9 0,2-1 0,9 3 15,24 6 0,-1 1 0,0-1 0,-3-3 16,3 0 0,-13-4 0,-10-3 0,1-3 16,-5 3 0,-1-3 0,1-2 0,-4-3 15,-11-1 0,-3-2 0,-3-2 0,-4-2 16,-3 3 0,-1-3 0,-4-3 0,-1 2 15,-5-3 0,0 0 0,11 4 0,-11-4 0,0 0 16,0 0 0,0 0 0,-37-4 0,5 0 16,-2 1 0,-4 3 0,-3 0 0,-3 3 15,3-2 0,-2 2 0,0 1 0,2 2 16,-5 0 0,3 7 0,1-3 0,4 7 16,-3-8 0,2 4 0,0 2 0,0 3 15,10-5 0,-5 0 0,11-2 0,-1 3 16,-4 0 0,7-3 0,2-1 0,4-2 0,1 3 15,0-5 0,6 2 0,-2-1 16,3-2 0,0-1 0,1 1 0,-2 0 16,8-5 0,-6 7 0,6-7 0,-9 6 0,9-6 15,0 4 0,0-4 0,0 0 16,0 0 0,27 6 0</inkml:trace>
  <inkml:trace contextRef="#ctx0" brushRef="#br0">23015 10447 0,'0'0'16,"0"0"0,0 0 0,0 0 0,0 0 16,0 0 0,0 0 0,0 0 0,-48 0 15,28 5 0,-3-4 0,-16 2 0,3 3 16,-5 0 0,-1 1 0,-1-2 0,3 3 15,-55 7 0,48-9 0,1 0 0,1 0 16,2-1 0,-1-1 0,7 4 16,1-4 0,9-2 0,4 2 0,2-4 0,5 0 15,3 3 0,3-1 0,10-2 0,-13 2 16,13-2 0,-12 1 0,12-1 0,0 0 16,0 0 0,0 0 0,0 0 0,0 0 15,0 0 0,0 0 0,0 0 0,35-5 16,-3-6 0</inkml:trace>
  <inkml:trace contextRef="#ctx0" brushRef="#br0">23891 10160 0,'-21'4'15,"21"-4"0,-27 14 0,9-6 0,2 5 16,-10 5 0,9-3 0,0 1 0,4-1 16,3 1 0,1 1 0,3-1 0,1 2 0,3-1 15,4 1 0,7-1 0,-2 1 16,5-1 0,3-3 0,11 7 0,3-3 0,3-5 16,0-4 0,2-1 0,-2-3 0,2-5 15,0-2 0,-6-2 0,-3-3 0,7-5 16,-5-8 0,1 1 0,-1-2 0,-7-1 15,-1-4 0,-8-3 0,-1 4 0,-8 4 16,0 1 0,-6-9 0,1 5 0,-4 3 16,0 4 0,-4-1 0,-10-6 0,0 5 15,-3 0 0,-1 1 0,-5 3 0,-2 1 16,9 4 0,0 3 0,6 2 0,-2 1 16,3 0 0,4-1 0,1 3 0,0 2 15,11 0 0,-18 2 0,9 0 0,9-2 0,-14 11 16,9-6 0,-1 3 0,3-1 0,-3 11 15</inkml:trace>
  <inkml:trace contextRef="#ctx0" brushRef="#br0">22942 10741 0,'-9'0'0,"9"0"16,0 0 0,0 0 0,0 0 0,0 0 16,0 0 0,60 0 0,-22 5 0,5 0 15,33 3 0,-1 3 0,5-1 0,-1 5 16,-1-7 0,2 1 0,0 0 0,-2 1 16,-3-2 0,-1 1 0,-21-3 0,-5-1 15,-2 1 0,0-2 0,-6 0 0,1 0 0,-7-4 16,1 0 0,-10 3 0,-7-2 0,1-1 15,-6 0 0,-2 0 0,-11 0 0,17 0 16,-17 0 0,0 0 0,0 0 0,6-7 16</inkml:trace>
  <inkml:trace contextRef="#ctx0" brushRef="#br0">23180 10959 0,'0'6'0,"0"-6"0,0 0 0,15 6 16,4-1 0,15 3 0,2 1 0,7-2 15,1 2 0,3 0 0,25 4 0,-17-5 16,15 5 0,-18-3 0,-6-4 0,-3 0 16,1 0 0,-1 0 0,-1 1 0,-4-1 15,-11-4 0,-2 0 0,-9 0 0,3 0 16,-8 1 0,-2-2 0,3-1 0,-12 0 0,11 2 15,-11-2 0,13 2 0,-13-2 0,0 0 16,14 0 0,-14 0 0,0 0 0,0 0 16,0 0 0,14-2 0,-14 2 0,0 0 15,0 0 0,0 0 0,12-2 0,-12 2 16,0 0 0,0 0 0,0 0 0,0 0 16,15-4 0,-15 4 0,19-2 0,-4-2 15</inkml:trace>
  <inkml:trace contextRef="#ctx0" brushRef="#br0">25065 10889 0,'0'0'0,"3"-6"16,-3 6 0,0 0 0,0-10 0,0 10 15,0 0 0,-9-14 0</inkml:trace>
  <inkml:trace contextRef="#ctx0" brushRef="#br0">4351 11516 0,'-11'2'0,"11"-2"0,0 0 0,-9 4 16,9-4 0,0 0 0,0 0 0,0 0 0,0 0 0,0 0 15,-12 0 0,12 0 0,0 0 0,0 0 16,0 0 0,0 0 0,0 0 0,0 0 15,41 5 0,-2-4 0,2 2 0,5-2 16,1 6 0,23-3 0,-15 0 0,-11 2 16,4-2 0,-2 3 0,-1-3 0,-1 2 15,-6 4 0,-1-3 0,-12-2 0,0 1 16,-9-1 0</inkml:trace>
  <inkml:trace contextRef="#ctx0" brushRef="#br0">4452 11715 0,'-12'-1'0,"12"1"0,-16-3 16,16 3 0,0 0 0,-14-1 0,14 1 15,0 0 0,0 0 0,0 0 0,0 0 16,0 0 0,55-9 0,-14 5 0,5 2 0,-1 0 16,-1 2 0,5-2 0,-5 4 15,4-2 0,-4 4 0,-2-4 0,-1 4 0,1-2 16,-4 3 0,-4-3 0,-6 2 15,-7-3 0,-6-2 0</inkml:trace>
  <inkml:trace contextRef="#ctx0" brushRef="#br0">4941 11362 0,'-15'-18'0,"-2"1"0,4 3 15,2-3 0,-1 2 0,1 0 0,-1 0 0,5 1 16,-2-1 0,1 3 0,0 2 0,3 2 15,1-1 0,0 3 0,1 0 0,3 6 16,-6-6 0,6 6 0,0 0 0,0 0 16,0 0 0,0 0 0,0 0 0,11 33 15,3-17 0,6 13 0,5 0 0,3 4 16,4-2 0,13 18 0,5-2 0,3-6 16,-14-6 0,13 6 0,-11-6 0,-9-4 15,-5 0 0,1-1 0,-7-1 0,-1 0 16,-8 0 0,-4-1 0,-5-3 0,-6-4 0,-5 9 15,-9-1 0,-6-4 0,-4 0 0,-3 0 16,-2-3 0,0-1 0,-2 1 0,-2-4 16,2-1 0,-3 0 0,8-4 0,-1 3 15,9-9 0,8 2 0,1-5 0</inkml:trace>
  <inkml:trace contextRef="#ctx0" brushRef="#br0">7553 11664 0,'6'-10'15,"0"2"0,-2 2 0,0 1 0,1 0 0,-5 5 16,4-7 0,-4 7 0,0 0 0,5-6 15,-5 6 0,0 0 0,0 0 0,0 0 16,0 0 0,-32 42 0,6-14 0,-8 0 16,0 0 0,-30 14 0,7-2 0,-4-4 15,16-11 0,4-2 0,-3-3 0,3-3 0,3-1 16,0-2 0,2 1 0,4-4 0,7-6 16,7 2 0,2-1 0,5-4 0,-1 2 15,3-2 0,9-2 0,-13 2 0,13-2 16,0 0 0,0 0 0,0 0 0,0 0 15,0 0 0,0 0 0,0 0 0,0 0 16,0 0 0,0 0 0,25-16 0,-25 16 16,20 0 0,-20 0 0,27 6 0,-6 2 15,-5 0 0,16 6 0,-5 5 0,1-2 16,-1 3 0,3 0 0,-1 4 0,-1-5 0,4 4 16,0 0 0,0-3 0,2 2 15,0 0 0,2-2 0,4-2 0,-2 3 16,-2-4 0,1 4 0,-5-5 0,2-2 0,-2-2 15,-5-2 0</inkml:trace>
  <inkml:trace contextRef="#ctx0" brushRef="#br0">8159 11954 0,'7'-8'16,"-7"8"0,5-6 0,-5 6 0,0 0 15,0 0 0,0 0 0,0 0 0,4 16 16,-6 1 0,-3 3 0,1 11 0,-3 3 16,1 2 0,-2-1 0,-1 4 0,0-3 15,3 0 0,-4-1 0,3 2 0,3-2 16,-3-1 0,5-4 0,-2-6 0,0-3 15,2-3 0,2-5 0,0 4 0,-2-5 0,0-1 16,4 0 0,-2-11 0,0 10 0,0-10 16,0 10 0,0-10 0,0 0 0,0 0 15,0 0 0,0 0 0,0 0 0,0 0 16,25-29 0,-18 13 0,1-3 0,0-13 16,3-3 0,1-3 0,-3 2 0,2-4 15,1 4 0,-5-6 0,2 4 0,0-2 16,-2 1 0,4 3 0,-6 3 0,7 2 0,-1 2 15,-5 4 0,3 4 0,-3 5 0,2 0 16,1 1 0,0-3 0,3 6 0,-3-1 16,2 1 0,-1 1 0,1 4 0,-5 0 15,4 3 0,-10 4 0,18-6 0,-4 6 16,-14 0 0,28 4 0,-13 0 0,-4 0 0,3 6 16,2-1 0,-2 3 0,-3 2 0,1-1 15,-3 0 0,-2 4 0,-1-2 0,0 2 16,-2-5 0,-2 3 0,-2 2 0,0 3 15,-6-4 0,-2-2 0,-3 3 0,-2-4 16,-13 11 0,-1-4 0,-5-4 0,2-1 16,3-5 0,4-2 0,2-1 0,1-1 15,-1-2 0,0 0 0,4 0 0,0 0 0,2-4 16,1 0 0,14 0 0,-18 0 0,18 0 0,0 0 0,0 0 16,-12-4 0,12 4 0,0 0 0</inkml:trace>
  <inkml:trace contextRef="#ctx0" brushRef="#br0">8759 12120 0,'0'0'0,"12"-3"0,-12 3 0,0 0 15,0 0 0,11-5 0,-11 5 0,0 0 16,0 0 0,0 0 0,12 14 0,-8-5 0,-4-1 15,0 0 0,0 10 0,-2-1 0,-3 0 16,0 1 0,1-2 0,-5 1 16,0 1 0,-1-1 0,-1-1 0,0 0 0,-1 1 15,-1-2 0,-1 1 0,3-4 0,2 3 16,-1-5 0,6-2 0,-1-2 0,1 2 16,4-8 0,0 0 0</inkml:trace>
  <inkml:trace contextRef="#ctx0" brushRef="#br0">9234 11950 0,'0'0'16,"6"-12"0,-3 5 0,-3 7 0,6-8 15,-6 8 0,8-6 0,-8 6 0,0 0 16,4-11 0,-4 11 0,0 0 0,7-5 15,-7 5 0,0 0 0,0 0 0,0 0 0,0 0 16,0 0 0,0 0 0,0 0 0,15 20 16,-9-1 0,-4 1 0,0 15 15,-2-2 0,0 0 0,-4 3 0,-2 0 0,4 0 16,-7-1 0,5 2 0,-3 1 0,-3-5 31,2 0 0,3-9 0,-1 7 0,1-8 0,-2-3 16,0-3 0,0-2 0,3 2 0,2-5 15,-3 0 0,2-3 0,1-1 16,2-8 0,0 10 0,0-10 0,0 0 0,0 0 16,0 0 0,0 0 0,21-18 0,-10 1 15,5-11 0,3-7 0,-4 1 0,2-6 16,-2 1 0,2-2 0,2-18 0,-4 11 16,-4 11 0,0-1 0,-1 2 0,-2 3 0,3 2 15,-1 0 0,-3 7 0,-3 4 0,3 3 16,-3-2 0,2 3 0,-2 0 15,3 3 0,-5 1 0,2 1 0,1 4 0,0-2 16,0 3 0,-1-3 0,-4 9 0,9-9 16,-5 2 0,-4 7 0,15-4 0,-15 4 15,17 0 0,-17 0 0,21 8 0,-8 0 16,4 7 0,-4 0 0,1 1 0,2 10 16,-4-2 0,-3-6 0,-5 2 0,5 9 15,-4-5 0,-5-1 0,0-4 0,-2-1 16,-3 1 0,0-1 0,-4-1 0,0 0 0,-11 7 15,-3-2 0,-3-1 0,-3-3 16,7-5 0,-2-1 0,4-3 0,0-1 16,1 0 0,-2-2 0,8 0 0,-1 0 0,3-4 15,11-2 0,-16 2 0,16-2 0,0 0 16,0 0 0,-10-10 0</inkml:trace>
  <inkml:trace contextRef="#ctx0" brushRef="#br0">10022 11810 0,'-4'-11'15,"4"2"0,0 0 0,0 9 0,-2-11 0,2 11 16,-3-9 0,3 9 0,0 0 15,-2-9 0,2 9 0,0 0 0,0 0 0,-2-8 16,2 8 0,0 0 0,0 0 0,0 0 16,0 0 0,0 0 0,0 0 0,0 0 15,15 26 0,-3-9 0,6 10 0,1 0 16,-3-2 0,8 0 0,2 2 0,-1-2 16,0 1 0,3-2 0,-3-1 0,2-3 15,-7-3 0,8 1 0,-9-3 0,-6-5 16,-4-2 0,0-3 0,0 3 0,-2-3 15,-3-1 0,-4-4 0,10 9 0,-10-9 0,7 4 16,-7-4 0,0 0 0,4 8 0,-4-8 16,0 0 0,-4 15 0,-1-8 0,-9 8 15,1 2 0,-15 6 0,-1 1 0,-1-2 16,2 0 0,1-1 0,0 2 0,1-4 16,9-3 0,-2-2 0,4-1 0,0 0 15,2-1 0,-1 0 0,3 2 0,4-3 16,-2-1 0,-1-5 0,8 4 0,-2-1 15,-1-2 0,5-6 0,-2 15 0</inkml:trace>
  <inkml:trace contextRef="#ctx0" brushRef="#br0">11206 11761 0,'0'0'0,"-8"-11"0,8 11 0,-8-7 15,8 7 0,-7-5 0,7 5 0,0 0 16,0 0 0,-4-8 0,4 8 0,0 0 16,0 0 0,0 0 0,0 0 0,0 0 0,0 0 15,0 0 0,0 0 0,0 0 16,0 0 0,0 0 0,0 0 0,2 31 15,5-16 0,3 0 0,-2 4 0,8 8 0,0-1 16,5 0 0,3-1 0,2 3 0,1-1 16,5-5 0,0 1 0,2-4 0,-2 1 0,4-2 15,-3-3 0,1-5 0,-9 0 16,-2-4 0,-3-1 0,-2-2 0,19 3 16,-19-3 0,-4-2 0,0-1 0,-14 0 15,23 0 0,-23 0 0,13-1 0,-13 1 16,16-3 0,-16 3 0,0 0 0,16 0 15,-16 0 0,0 0 0,0 0 0,16-2 0,-16 2 16,0 0 0,0 0 0,0 0 0,0 0 0,13 0 16,-13 0 0,0 0 0,0 0 0,0 0 15,0 0 0,0 0 0,0 0 0,0 0 16,17-2 0,-17 2 0,0 0 0,0 0 16,0 0 0,0 0 0,0 0 0,0 0 15,0 0 0,0 0 0,0 0 0,0 0 16,0 0 0,0 0 0,0 0 0,0 0 15,0 0 0,0 0 0,0 0 0,-19-18 0,19 18 16,-11-3 0,11 3 0,-18-4 0,18 4 16,-16-1 0,16 1 0,-21-2 0,4 2 15,-2 0 0,2 2 16,0-1 0,-4 2 0,0-2 0,1 2 16,-1 1 0,4 0 0,-6 2 0,-9 0 0,0 5 15,4-5 0,5 0 0,0 0 0,6 0 16,-17 4 0,8 1 0,3-3 0,2-2 15,1 1 0,2-4 0,0 6 0,-1-5 16,3 2 0,3-5 0,0 7 0,1-7 16,3 3 0,9-4 0,-17 3 0,17-3 0,-15 5 15,15-5 0,-11 3 0,11-3 0,0 0 16,-17 4 0,17-4 0,0 0 16,-11 2 0,11-2 0,0 0 0,0 0 0,-14 2 15,14-2 0,0 0 0,0 0 0,0 0 16,0 0 0,-13 1 0,13-1 0,0 0 15,0 0 0,0 0 0,0 0 0,0 0 16,0 0 0,-12 5 0,12-5 0,0 0 16,0 0 0,0 0 0,0 0 0,0 0 15,0 0 0,0 0 0,0 0 0,0 0 16,0 0 0,-11 4 0,11-4 0,0 0 16,0 0 0,0 0 0,-2 11 0,2-11 0,0 0 15,13 12 0,-13-12 0,25 10 0</inkml:trace>
  <inkml:trace contextRef="#ctx0" brushRef="#br0">11735 12353 0,'0'0'0,"19"0"0,-19 0 0,0 0 0,0 0 16,0 0 0,0 0 0,0 0 0,15-3 16,-15 3 0,0 0 0,0 0 0,0 0 15,0 0 0,0 0 0,0 0 0,0 0 16,9-2 0,-9 2 0,0 0 0,0 0 16,0 0 0,0 0 0,0 0 0,0 0 15,0 0 0,0 0 0,0 0 0,0 0 16,0 0 0,-40-5 0,19 5 0,1 2 0,-5-2 15,-10 3 0,-1 2 0,0-2 0,1 0 16,1 1 0,0 0 0,-1 1 16,10 0 0,2-2 0,3 0 0,-1 2 0,4-4 15,-2 6 0,0-7 0,2 4 0,3-2 16,2 2 0,12-4 0,-18 2 0,9 1 16,9-3 0,0 0 0,-21 1 0,21-1 15,-9 4 0,9-4 0,0 0 0,0 0 0,-13 2 16,13-2 0,0 0 0,0 0 0,0 0 15,-14 0 0,14 0 0,0 0 16,0 0 0,0 0 0,0 0 0,0 0 0,0 0 16,-13 2 0,13-2 0,0 0 0,0 0 15,0 0 0,0 0 0,0 0 0,0 0 16,0 0 0,0 0 0,0 0 0,51 0 16</inkml:trace>
  <inkml:trace contextRef="#ctx0" brushRef="#br0">12374 12275 0,'11'-7'0,"-2"4"0,-9 3 15,14-8 0,-7 7 0,-7 1 0,11-7 16,-11 7 0,10-4 0,-10 4 0,9-4 0,-9 4 16,0 0 0,8-4 0,-8 4 15,0 0 0,0 0 0,12-5 0,-12 5 16,0 0 0,0 0 0,9-5 0,-9 5 0,0 0 15,0 0 0,0 0 0,0 0 0,0-10 16,0 10 0,0 0 0,0 0 0,-21-8 16,21 8 0,-19-2 0,19 2 0,-30 2 15,11 2 0,2-2 0,-2 4 0,-2 0 16,1 2 0,4 2 0,-2 1 0,2 1 16,-1 1 0,6-2 0,0 5 0,-1-3 15,5 4 0,1-2 0,-1-3 0,3 0 0,4-1 16,0 5 0,4-4 0,1-4 0,-1 3 15,5-6 0,-2 6 0,9 0 0,0-3 16,2 0 0,1-2 0,1-3 0,0 2 16,1-3 0,13 0 0,0-2 0,-8-2 15,-1-1 0,-5-2 0,12-3 0,-5 0 16,3-5 0,-5 1 0,7-1 0,-11 1 16,-1 0 0,-2 2 0,-2-3 0,3 4 15,-3-2 0,-3 1 0,-2 0 0,3-1 16,-5 3 0,0-2 0,-3 2 0,0-1 15,-4 2 0,3 0 0,-5 7 0,4-15 0,-4 7 16,0 8 0,0-14 0,0 6 16,0 8 0,-2-10 0,0 1 0,2 9 0,-7-14 15,3 8 0,4 6 0,-10-11 0,1 5 16,2 2 0,-1-3 0,8 7 0,-17-8 16,6 5 0,4-2 0,7 5 0,-18-4 15,9 1 0,9 3 0,-16-3 0,16 3 16,-19-4 0,19 4 0,-13-2 0,13 2 0,-13-2 15,13 2 0,0 0 0,-17-2 16,17 2 0,0 0 0,0 0 0,-13-2 0,13 2 16,0 0 0,0 0 0,0 0 0,-14-5 15,14 5 0,0 0 0,0 0 16,0 0 0,0 0 0,0 0 0,-14-1 0,14 1 16,0 0 0,0 0 0,0 0 0,0 0 15,0 0 0,0 0 0,-16 10 16</inkml:trace>
  <inkml:trace contextRef="#ctx0" brushRef="#br0">12032 12766 0,'-14'4'0,"14"-4"0,0 0 16,0 0 0,0 0 0,0 0 0,0 0 16,0 0 0,0 0 0,0 0 0,0 0 0,0 0 15,-11 4 0,11-4 0,0 0 16,0 0 0,0 0 0,0 0 0,0 0 16,0 0 0,0 0 0,0 0 0,41 0 0,-21 1 15,12 2 0,5-6 0,1 3 0,-1-1 16,0 1 0,1-2 0,1 0 0,-3-2 15,1 1 0,-2-1 0,-8 2 0,-5-1 16,1-2 0,-2 2 0,-3 2 0,2-1 16,-3 0 0,-4 0 0,0 0 0,-13 2 15,19-2 0,-19 2 0,13-4 0,-13 4 16,12-2 0,-12 2 0,0 0 0,0 0 0,16-5 16,-16 5 0,0 0 0,0 0 0,12 0 15,-12 0 0,0 0 0,0 0 0,0 0 16,0 0 0,0 0 0,13-1 0,-13 1 15,0 0 0,0 0 0,0 0 0,0 0 16,0 0 0,0 0 0,0 0 0,0 0 16,0 0 0,0 0 0,0 0 0,17 0 15,-17 0 0,0 0 0,0 0 0,0 0 16,0 0 0,0 0 0,0 0 0,0 0 16,0 0 0,0 0 0,0 0 0,0 0 15,0 0 0,11-4 0,-11 4 0,0 0 0,0 0 16,0 0 0,0 0 0,0 0 0,0 0 15,0 0 0,0 0 0,0 0 0,0 0 16,0 0 0,0 0 0,0 0 0,11-5 16,-11 5 0,0 0 0,0 0 0,0 0 15,0 0 0,0 0 0,0 0 0,0 0 16,0 0 0,0 0 0,0 0 0,0 0 16,0 0 0,0 0 0,0 0 0,0 0 0,0 0 15,0 0 0,0 0 0,0 0 0,0 0 16,0 0 0,0 0 0,0 0 0,0 0 15,0 0 0,16 0 0,-16 0 0,0 0 16,0 0 0,0 0 0,0 0 0,0 0 16,0 0 0,0 0 0,0 0 0,11-4 15,-11 4 0,0 0 0,0 0 0,0 0 16,0 0 0,12-4 0,-12 4 0,0 0 16,0 0 0,7-4 0,-7 4 0,0 0 15,0 0 0,9-7 0,-9 7 0,6-4 16,-6 4 0,0 0 0,12-8 0,-12 8 0,9-4 15,-9 4 0,7-8 0,-7 8 0,7-6 16,-7 6 0,5-12 0,-5 12 0</inkml:trace>
  <inkml:trace contextRef="#ctx0" brushRef="#br0">16162 12682 0,'0'0'0,"0"0"0,0 0 0,0 0 0,0 0 16,0 0 0,0 0 0,0 0 0,0 0 15,0 0 0,0 0 0,0 0 0,0 0 16,16-15 0,-16 15 0,0 0 0,7-6 16,-7 6 0,0 0 0,9-8 0,-7 3 15,-2 5 0,9-8 0,-4 2 0,-1 2 16,1-4 0,0 0 0,-3 0 0,0-1 16,-2-1 0,5 1 0,-5 2 0,-3-4 15,1 2 0,0 1 0,0 1 0,-5 0 16,0 2 0,0 0 0,-2 1 0,-3 2 15,12 2 0,-34 3 0,19 5 0,-2-1 16,6 2 0,-3 2 0,1 0 0,6 2 16,-2 1 0,6-2 0,1 5 0,4-5 15,1 0 0,4 5 0,-1-7 0,3 0 16,8 2 0,-2-1 0,4-1 0,-2-1 16,4-6 0,0 0 0,2-1 0,-3 0 15,-1-6 0,-2 1 0,4 0 0,-4-4 16,-6-1 0,0 1 0,3-2 0,-3 1 0,-4-1 15,-2 3 0,-1-2 0,-1 2 0,-3 6 16,4-9 0,-4 9 0,2-5 0,-2 5 16,0 0 0,0 0 0,0 0 0,0 0 15,0 0 0,0 0 0,0 0 0,0 0 16,0 0 0,0 0 0,21 12 0,-12-6 16,6 4 0,2-4 0,1 3 0,-2-1 15,0-3 0,2 2 0,-2-5 0,2 4 16,-1-2 0,-2-2 0,1 3 0,-2-5 15,-14 0 0,23 2 0,-12-2 0,-11 0 0,21 0 16,-21 0 0,20-2 0,-20 2 0,16-5 16,-16 5 0,12-2 0,-12 2 0,18 0 15,-12-2 0,-6 2 0,21-2 0,-12 2 16,-9 0 0,30-4 0,-10 0 0,1 0 16,-1 1 0,12-2 0,-2 1 0,4-3 15,-9 1 0,-2 4 0,0 0 0,-3-4 16,1 2 0,-2 0 0,-2 0 0,2-1 15,-6 1 0,-1 1 0,-1 0 0,-2-2 0,1 2 16,-6-2 0,-4 5 0,14-5 16,-10 1 0,-4 4 0,8-6 0,-8 6 0,4-7 15,-4 7 0,0-6 0,0 6 0,0 0 16,0 0 0,-12-12 0,3 7 16,0 3 0,9 2 0,-27-1 0,6 1 0,1 3 15,-15 3 0,9 1 0,-4 6 0,2-3 16,-1 4 15,6-2 0,4 1 0,6-1 0,-1 2 0,2-2 16,4 1 0,1-1 0,5 5 0,2-4 16,2 3 0,2-4 0,5 0 0,5 1 15,2-3 0,3 0 0,0-4 0,13 0 16,2-2 0,2-4 0,-10-4 0,-1 0 0,-4-2 16,0-2 0,11-6 0,-10-3 0,5-6 15,-8-1 0,-1-1 0,-2-8 0,-3 0 16,2-2 0,-4-2 0,1-2 0,-6-2 15,1 0 0,-3-2 0,3 0 0,-7-1 16,0 4 0,0-4 0,0 4 0,-4 0 16,1 7 0,1-2 0,0 7 0,2 3 15,-2 9 0,2 1 0,-2 3 0,-1 1 0,3 3 16,0 3 0,0 5 0,0 0 0,0 0 16,0 0 0,-25 22 0,10 9 15,-4 5 0,-2 2 0,-4 23 0,1-3 0,-2 4 16,3-15 0,10-6 0,-1 0 0,-2 21 15,4-15 0,6-11 0,-1 6 0,3 1 16,1-4 0,-2 0 0,5-2 0,3 0 16,2-2 0,-3-2 0,-2-2 0,2-4 15,0-5 0,0-4 0,1 1 0,-1 0 16,-2-3 0,2-4 0,0 3 0,-2-7 16,2 2 0,1 1 0,-3-3 0,0 0 0,0 0 15,0-8 0,0 10 0,0-10 0,0 11 16,0-11 0,3 6 0,-3-6 0,0 8 15,0-8 0,0 0 0,0 6 16,0-6 0,0 0 0,0 0 0,0 0 0,2 8 16,-2-8 0,0 0 0,0 0 0,0 0 15,0 0 0,0 0 0,-2 13 0,2-13 16,0 0 0,0 0 0</inkml:trace>
  <inkml:trace contextRef="#ctx0" brushRef="#br0">19078 12480 0,'0'0'0,"10"-5"0,-10 5 0,7-3 16,-7 3 0,4-4 0,-4 4 0,0 0 15,9-5 0,-9 5 0,0 0 0,5-6 16,-5 6 0,0 0 0,5-6 0,-5 6 16,0 0 0,4-4 0,-4 4 0,0 0 15,7-7 0,-7 7 0,0 0 0,2-5 16,-2 5 0,0 0 0,5-7 0,-5 7 15,5-5 0,-5 5 0,2-7 0,-2 7 16,0 0 0,5-8 0,-5 8 0,4-8 16,-4 8 0,2-6 0,-2 6 0,5-6 0,-5 6 15,0 0 0,4-8 0,-4 8 0,0 0 16,2-9 16,-2 9 0,0 0 0,5-6 0,-5 6 0,0 0 15,3-6 0,-3 6 0,0 0 0,2-6 16,-2 6 0,0 0 0,0 0 0,7-6 0,-7 6 15,0 0 0,0 0 0,0 0 0,0 0 16,6-4 0,-6 4 0,0 0 0,0 0 16,11 13 0,-5-4 0,-4-2 0,2 4 15,3 4 0,0 3 0,-1 1 0,0-1 16,5 11 0,-3 0 0,2-4 0,-3-6 16,4 2 0,-2-4 0,1 1 0,-4-1 15,3 1 0,-1-7 0,0 3 0,-3-2 0,2-1 16,-5-3 0,4-4 0,-2 4 0,-4-8 15,4 9 0,-4-9 0,7 8 0,-7-8 16,0 0 0,2 6 0,-2-6 0,0 0 16,0 0 0,0 0 0,0 0 0,0 0 15,0 0 0,15 0 0,-15 0 0,0 0 16,0 0 0,0 0 0,0 0 0,14-13 16,-14 13 0,7-3 0,-7 3 0,0 0 15,5-7 0,-5 7 0,4-4 0,-4 4 16,0 0 0,5-6 0,-5 6 0,0 0 0,7-6 15,-7 6 0,0 0 0,0 0 16,4-7 0,-4 7 0,0 0 0,5-5 16,-5 5 0,0 0 0,0 0 0,2-7 0,-2 7 15,0 0 0,4-6 0,-4 6 0,0 0 16,0 0 0,0 0 0,6-4 0,-6 4 0,0 0 0,0 0 16,0 0 0,2-8 0,-2 8 0,0 0 15,0 0 0,0 0 0,0 0 0,0 0 16,0 0 0,4-4 0,-4 4 0,0 0 15,0 0 0,0 0 0,0 0 0,0 0 16,5-9 0,-5 9 0,0 0 0,0 0 16,0 0 0,0 0 0,0 0 0,0 0 15,0 0 0,0 0 0,2-6 0,-2 6 0,0 0 16,0 0 0,0 0 0,0 0 0,0 0 16,0 0 0,0 0 0,0 0 0,0 0 15,0 0 0,0 0 0,7-3 0,-7 3 16,0 0 0,0 0 0,0 0 0,0 0 15,0 0 0,0 0 0,0 0 0,0 0 16,0 0 0,0 0 0,0 0 0,0 0 16,0 0 0,0 0 0,0 0 0,0 0 0,0 0 15,0 0 0,0 0 0,0 0 16,0 0 0,0 0 0,0 0 0,0 0 0,0 0 16,0 0 0,0 0 0,0 0 0,2-9 15,-2 9 0,0 0 0,0 0 0,0 0 16,0 0 0,0 0 0,0 0 0,0 0 15,0 0 0,0 0 0,0 0 0,0 0 16,0 0 0,0 0 0,0 0 0,0 0 16,0 0 0</inkml:trace>
  <inkml:trace contextRef="#ctx0" brushRef="#br0">19070 12482 0,'2'-7'16,"-2"7"0,0 0 0,4-10 0,-4 10 0,0 0 15,6-8 0,-6 8 0,4-6 16,-4 6 0,2-8 0,-2 8 0,2-7 16,-2 7 0,5-5 0,-5 5 0,4-7 0,-4 7 15,2-6 0,-2 6 0,7-7 0,-7 7 16,8-5 0,-8 5 0,4-6 0,-4 6 15,4-6 0,-4 6 0,0 0 0,9-5 16,-9 5 0,0 0 0,0 0 0,15 13 16,-11-4 0,3 8 0,1 15 0,-5 0 15,0 3 16,-1 2 0,-2 7 0,0 19 0,0 5 16,-8-2 0,0-2 0,3-15 0,-1 16 15,-4-17 0,1-6 0,7 0 0,-7-4 16,-1 2 0,3-3 0,1-3 0,1 0 15,1-5 0,-4-4 0,8-7 0,0-1 16,0-5 0,-2-2 0,2 1 0,0-4 16,0 0 0,0-7 0,0 10 0,0-10 15,0 0 0,0 10 0,0-10 0,0 0 16,0 0 0,0 0 0,0 0 0,0 0 0,23-22 16,-16 5 0,3-11 0,-2-1 0,1-5 15,3-1 0,-3 1 0,0-5 0,1 2 16,-4-2 0,5-1 0,0 0 0,-3 0 15,3-2 0,-2 2 0,3 1 0,-3 1 16,0 4 0,0-3 0,3 4 0,-4-1 16,7 1 0,-7 0 0,1 4 0,1-2 15,-1 9 0,-2 1 0,-3 0 0,6 3 16,-4-1 0,3 1 0,-2 3 0,3-3 0,-4 4 16,3-3 0,-2 1 0,0 3 0,0 0 15,-3 4 0,3 1 0,-5 1 0,6 2 16,-6-2 0,0 3 0,-2 4 0,9-8 15,-9 8 0,7-4 0,-7 4 0,8-3 0,-8 3 16,0 0 0,0 0 0,19 7 0,-10-3 16,-5 0 0,6 2 0,-3 3 15,2-3 0,0 1 0,-2 2 0,2 5 0,2 1 16,-3-1 0,0 2 0,-1-1 0,-5 4 16,0-3 0,4 2 0,-6 1 0,-3-3 15,0 3 0,-1-3 0,-3 1 0,-4 1 16,-1-3 0,-1 0 0,-3 0 0,-14 8 15,10-9 0,-7 5 0,-3-5 0,-2 1 0,2-3 0,3-6 16,6 2 0,-1-3 0,-8 3 0,5-3 16,4-2 0,6-1 0,-2-2 0,4 2 15,13-2 0,-21 2 0,21-2 0,-16-2 16,16 2 0,0 0 0,-20-4 0,10-2 0,10 6 16,-7-5 0,7 5 0,-4-8 0,4 8 15,0 0 0,-9-8 0,9 8 0,0 0 16,0-8 0,0 8 0,0 0 0,0 0 15,11-8 0,-11 8 0,0 0 0</inkml:trace>
  <inkml:trace contextRef="#ctx0" brushRef="#br0">19802 12755 0,'0'0'0,"13"-1"16,-13 1 0,0 0 0,0 0 0,0 0 15,0 0 0,17 5 0,-17-5 0,0 0 16,4 11 0,-4-3 0,0-8 0,-2 14 16,0-1 0,-5 1 0,-3 1 0,-1 1 0,0-1 15,-8-2 0,4 2 0,-13 4 0,1-3 16,-1 2 0,8-2 0,0-7 15,1 0 0,3 1 0,-2-3 0,4 1 0,3-3 16,0-1 0,1 0 0,10-4 0,-11 8 16,11-8 0,0 0 0,0 0 0,0 0 15</inkml:trace>
  <inkml:trace contextRef="#ctx0" brushRef="#br0">20160 12525 0,'7'-10'0,"-5"3"0,2 2 15,-4 5 0,3-7 0,-3 7 0,4-9 16,-4 9 0,5-5 0,-5 5 16,0 0 0,0 0 0,0 0 0,0 0 15,0 0 0,0 0 0,0 0 0,18 16 0,-9 1 16,1-3 0,-6 3 0,5-1 0,-2 0 15,-1 3 0,2-2 0,-1 0 16,1 15 0,9 13 0,-11-26 0,3 9 0,-2-5 16,0-2 0,-2-6 0,4 2 0,-7 0 15,0-4 0,0 3 0,1-6 0,2 1 0,-3-6 16,-2-5 0,2 13 0,-2-13 16,0 0 0,0 0 0</inkml:trace>
  <inkml:trace contextRef="#ctx0" brushRef="#br0">20171 12529 0,'2'-13'0,"-2"13"0,5-5 0,-5 5 16,0 0 0,2-8 0,-2 8 0,5-9 0,-5 9 15,2-8 0,-2 8 0,5-6 16,-5 6 0,7-8 0,-5 4 0,2-1 0,-4 5 15,7-10 0,-7 10 0,8-8 0,-6 3 16,-2 5 0,13-5 0,-9 1 0,-4 4 16,19-7 0,-1 1 0,-4 4 0,-3-2 15,10 3 0,-3 1 0,5-3 0,-5 6 16,2-2 0,1 1 0,0 2 0,-3-2 16,-2 2 0,2 3 0,-2-3 0,-3 0 15,-1 0 0,-3-2 0,0 4 0,-9-6 0,10 5 16,-10-5 0,6 7 0,-6-7 0,0 0 15,-2 12 0,2-12 0,-4 9 16,4-9 0,-17 12 0,9-8 0,-9 4 0,2 0 16,-4 1 0,1-1 0,-3-3 0,3 0 15,-2 2 0,1-3 0,2 2 0,-2 0 16,3 0 0,-2 0 0,-1-1 0,6-1 16,1 0 0,1 0 0,11-4 0</inkml:trace>
  <inkml:trace contextRef="#ctx0" brushRef="#br0">20233 12564 0,'0'0'0,"2"-9"0,-2 9 16,0 0 0,2-7 0,-2 7 0,0 0 16,0 0 0,5-10 0,-5 10 0,0 0 15,0 0 0,0 0 0,2-7 0,-2 7 0,0 0 16,0 0 0,0 0 0,0 0 0,0 0 15,0 0 0,0 0 0,14 27 0,-12-19 16,3 10 0,-3 4 0,5 6 0,-5 3 16,3 2 0,0 2 0,-3-1 0,-2 0 15,0 3 0,2 0 0,-2 0 0,2-3 16,3 0 0,-3 2 0,0-3 0,2-5 16,-1-3 0,-3-1 0,2-6 0,3-2 15,-5 1 0,5-1 0,-3-4 0,-2 0 16,4-3 0,-1-1 0,-1 1 0,-2-3 0,0-6 15,2 10 0,-2-10 0,0 0 0,0 9 16,0-9 0,0 0 0,0 0 0</inkml:trace>
  <inkml:trace contextRef="#ctx0" brushRef="#br0">21020 12359 0,'-8'-12'0,"6"5"0,2 7 0,-6-6 0,6 6 0,0 0 16,-3-8 0,3 8 0,0 0 0,0 0 16,0 0 0,0 0 0,0 0 0,0 0 0,0 0 15,0 0 0,0 0 0,7 39 16,2-23 0,5 14 0,7-2 0,1 1 0,6-1 16,-3 0 0,0-2 0,0-1 0,3-3 15,-2 3 0,2-3 0,-3-1 0,-2 0 16,-2-5 0,-8-6 0,0 1 0,-3-3 15,-1-2 0,-2 0 0,-3-3 0,-4-3 16,10 8 0,-10-8 0,7 5 0,-7-5 0,0 0 16,0 0 0,-5 11 0,5-11 0,-23 16 15,2-5 0,-11 5 0,-4 1 0,0-1 16,-5 3 0,-3-3 0,8 1 0,-7 3 16,3-4 0,4 2 0,2 1 15,0-2 0,2 3 0,0-3 0,9-3 0,-7 5 16,3-4 0,5-2 0,-1-2 0,-7 5 15,0-3 0,5-3 0,0-5 0,5-1 16</inkml:trace>
  <inkml:trace contextRef="#ctx0" brushRef="#br0">18664 12172 0,'0'-8'0,"0"8"16,0-7 0,0 7 0,2-7 0,-2 7 15,7-5 0,-7 5 0,0 0 0,4-8 16,-4 8 0,0 0 0,0 0 0,0 0 0,0 0 15,0 0 0,0 0 0,14 14 16,-14-6 0,-2 10 0,-5-1 0,0 4 16,-11 9 0,-5-3 0,0 4 0,-4-2 0,-5-1 15,-20 14 0,8-12 0,5-5 0,1 2 16,-6-4 0,3-3 0,1-1 16,2 1 0,2-6 0,4 1 0,2 1 0,3-8 15,9 3 0,2-5 0,5-2 16,0 2 0,1-4 0,10-2 0,-11 9 0,11-9 15,-9 4 0,9-4 0,-2 6 0,2-6 16,0 0 0,0 0 0,9 15 0,0-7 16,7 4 0,18 0 0,-2 5 0,4-2 15,5-2 0,1 6 0,1 0 0,25 5 16,-2 1 0,3-1 0,-3-1 0,4 4 0,1-1 16,-7 1 0,3 0 0,-4-2 0,3-7 15,5 1 0</inkml:trace>
  <inkml:trace contextRef="#ctx0" brushRef="#br0">21953 12890 0,'-7'-5'0,"2"-2"16,5 7 0,-9-9 0,2 1 0,7 8 15,-7-9 0,7 9 0,-9-6 0,9 6 16,-7-8 0,7 8 0,0 0 0,-7-8 16,7 8 0,0 0 0,0 0 0,0 0 15,-2-11 0,2 11 0,0 0 0,23-10 16,-5 6 0,3 1 0,15 0 0,-2 1 15,2-1 0,2 6 0,-2-3 0,-2 0 16,-4 2 0,2 1 0,-5 0 0,-1 1 0,-9 0 16,4 0 0,-3-2 0,-4 4 0,-3-4 15,-11-2 0,14 8 0</inkml:trace>
  <inkml:trace contextRef="#ctx0" brushRef="#br0">21889 12920 0,'0'0'0,"-14"2"15,14-2 0,0 0 0,0 0 0,0 0 16,0 0 0,0 0 0,0 0 0,0 0 16,0 0 0,41 12 0,-9-3 0,4-2 0,-1 5 15,1-5 0,-2 2 0,2-2 16,6 4 0,-6-3 0,5-2 0,1 2 0,-2-1 15,1-3 0,-1-2 0,0-7 0</inkml:trace>
  <inkml:trace contextRef="#ctx0" brushRef="#br0">22926 12786 0,'14'-16'0,"-5"5"0,-3 1 0,0 4 0,0 0 16,-1-2 0,-5 8 0,4-10 15,-4 10 0,3-7 0,-3 7 0,0 0 16,0 0 0,0 0 0,0 0 0,-24-2 0,24 2 15,-24 13 0,8-3 0,2-2 0,-2 5 16,5-1 0,-1 0 0,1 2 0,4 1 16,3 1 0,2 0 0,2 1 0,2 2 15,7-1 0,0-1 0,3 1 0,10 6 16,1-3 0,4-4 0,-4-3 0,-1-8 16,-1 0 0,2-2 0,9-4 0,-4-4 15,-3-4 0,-7 0 0,0-4 0,7-9 0,-5-3 16,-5 1 0,-4-4 0,-5 3 15,-6 3 0,0 0 0,-4 3 0,-7-9 16,-1 4 0,-1 3 0,-2 5 0,2 1 0,-6-1 16,4 2 0,-2 0 0,2 1 0,1 3 15,-2 0 0,5 1 0,-1 3 0,3-2 16,9 7 0,-18-1 0,18 1 0,-18 0 16,18 0 0,-16 8 0,7-4 0,0 2 15,9-6 0,-12 15 0</inkml:trace>
  <inkml:trace contextRef="#ctx0" brushRef="#br0">25549 12400 0,'2'-6'0,"-2"6"0,3-14 0,-3 6 16,0 3 0,0 5 0,-3-12 0,1 4 16,2 1 0,0 7 0,-5-10 0,5 4 15,0 6 0,-2-8 0,2 8 0,-5-7 16,5 7 0,0 0 0,-2-6 0,2 6 0,0 0 15,0-8 0,0 8 0,0 0 16,0 0 0,0 0 0,-2-8 0,2 8 0,0 0 16,0 0 0,0 0 0,0 0 0,0 0 15,0 0 0,0 0 0,0 0 0,0 0 16,0 0 0,0 0 0,0 0 0,0 0 16,0 0 0,0 0 0,-30 10 0</inkml:trace>
  <inkml:trace contextRef="#ctx0" brushRef="#br0">15633 14360 0,'-7'-4'0,"7"4"0,0 0 0,0 0 16,-9 0 0,9 0 0,0 0 0,0 0 15,0 0 0,0 0 0,0 0 0,0 0 16,0 0 0,0 0 0,0 0 0,0 0 0,25-8 15,-2 6 0,11 2 0,3-4 0,1 0 16,1 4 0,2 2 0,2-2 16,-4-2 0,-2 2 0,-3 2 0,-4 0 0,-8 0 15,-1 0 0,-3-2 0,-7 2 0,-11-2 16,19 4 0,-12-2 0,-7-2 0,0 0 16,2 9 0,-2-9 0</inkml:trace>
  <inkml:trace contextRef="#ctx0" brushRef="#br0">15897 14419 0,'-23'3'0,"6"-2"15,-2 4 0,3-5 0,0 4 0,1-4 16,0 2 0,6-2 16,-2 2 0,11-2 0,-18 4 0,18-4 0,-13 0 15,13 0 0,-12 3 0,12-3 0,0 0 16,-12 4 0,12-4 0,0 0 0,0 0 0,0 0 16,0 0 0,0 0 0,35 12 0,-17-8 15,19-2 0,-10 2 0,12 1 0,-1-1 16,-6 0 0,-2-3 0,4 2 0,-7-2 15,-4-1 0,-2 0 0,-1 0 0,1-1 16,-8 1 0,-1-4 0,-1 1 0,-4-2 16,-7 5 0,12-9 0,-10 3 0,-2 6 15,0-15 0,-2 7 0,0-9 0,-6-1 16,1 4 0,-1-5 0,-5 5 0,7-4 16,-3 1 0,0 3 0,-1-1 0,6-1 15,-5 6 0,5 1 0,-1 2 0,3-2 0,2 9 16,-3-11 0,3 11 0,0 0 0,0 0 15,5-8 0,-5 8 0,0 0 0,30 12 16,-12 4 0,9 2 0,-2 6 0,1-2 16,-4 6 0,-8 0 0,4 0 0,-4-1 15,-3 2 0,-1 1 0,-8-6 0,-2-1 16,-2-3 0,-10 11 0,-6-2 0,-5 1 16,-5 0 0,1-4 0,-7 1 0,2 0 15,-4-3 0,-4 3 0,2-5 0,1-1 0,-1-4 16,4 0 0,0 0 0,2-8 15,9 1 0,6-4 0</inkml:trace>
  <inkml:trace contextRef="#ctx0" brushRef="#br0">25186 12614 0,'5'-8'0,"-3"1"0,5-1 0,-3 1 0,2-1 16,0 3 0,-1-2 0,-1 1 0,0-1 15,1 2 0,-5 5 0,5-6 0,-5 6 16,7-7 0,-7 7 0,0 0 0,0 0 15,0 0 0,0 0 0,0 0 0,-2 22 16,-1-13 0,-4 7 0,2 3 0,-1 1 0,-1 12 16,1-4 0,-2 5 0,1-4 0,5 2 15,-2-6 0,1 3 0,-1-3 16,6-5 0,-2-1 0,2-3 0,3 1 0,-3-5 16,5 0 0,-3-4 0,4-1 0,-2-6 15</inkml:trace>
  <inkml:trace contextRef="#ctx0" brushRef="#br0">25588 12524 0,'2'-11'32,"0"2"0,0 1 0,-2 3 0,0 5 15,3-9 0,-3 9 0,0 0 0,0 0 0,0 0 16,0 0 0,0 0 0,0 0 0,-28 31 15,10-2 0,0 4 0,-1 1 16,-1 5 0,-1 0 0,-8 20 0,11-13 0,-5 14 16,-4 26 0,18-46 0,3-2 15,-2 2 0,5-3 0,1-1 0,2-5 16,5 0 0,1-1 0,2-7 0,-2-6 16,3-1 0,0-1 0,1-5 0,-1-2 15,2-4 0,1 1 0,-1-3 0,5-2 16,2-7 0,3 3 0,-3-4 0,9-13 15,-2-1 0,3-9 0,-5 0 0,0-2 0,-6-3 16,2-4 0,-6-1 0,2-1 0,-9 2 16,1 3 0,-3-1 0,-4 6 15,-4-3 0,-5 2 0,0 0 0,-3 3 0,-3-2 16,-6 6 0,4-1 0,4 7 0,-2 2 16,3 5 0,-4-3 0,2 1 0,-2 1 15,2 1 0,-3-1 0,0-1 0,2 3 16,-4 0 0,6 2 0,-6-4 0,6 1 15,-1 1 0,0-3 0,0-1 0,3 1 16,-1-1 0,1 2 0,-2-3 0,1 0 16,1 1 0,2 2 0,-3-2 0,3 1 0,0 0 15,-3 3 0,6 0 0,-1 4 0,0-1 16,2 3 0,5 6 0,-9-10 0,5 3 16,4 7 0,-5-8 0,5 8 0,0 0 15,-6-5 0,6 5 0,0 0 0,0 0 16,0 0 0,0 0 0,0 0 0,0 0 15,-15 24 0,15-18 0,-4 3 0,4-1 16,-2 0 0,2-8 0,-5 14 0,3-6 16,2-8 0,-4 11 0,4-11 0,0 9 15,0-9 0,0 0 0,-2 7 0,2-7 0,0 0 16,0 0 0,0 0 0,0 0 0,0 0 0,0 0 16,0 0 0,0 0 0,0 0 0,0 0 15,0 0 0,0 0 0,0 0 16,0 0 0,0 0 0,0 0 0,0 0 0,0 0 15,0 0 0,0 0 0,22-12 0,-22 12 16,0 0 0,0 0 0,0 0 0,0 0 16,6 12 0,0-5 0,-2-1 0,1 0 15,-1 2 0,-2 1 0,3 0 0,-1-2 0,-1 3 16,-1-1 0</inkml:trace>
  <inkml:trace contextRef="#ctx0" brushRef="#br0">17695 14482 0,'18'-6'0,"-14"4"0,-4 2 15,12-5 0,-12 5 0,7-6 0,-3 0 16,-4 6 0,11-13 0,-5 5 0,-4 0 0,0-1 15,-2 0 0,0-2 0,0 1 16,0 10 0,-2-21 0,-8 9 0,3 0 16,1 2 0,-9-1 0,7 5 0,-8 0 0,0 2 15,-5 4 0,1 1 0,-14 8 16,9 2 0,4 1 0,3 0 0,-5 11 0,4-5 16,6 1 0,4-1 0,2 1 0,2-1 15,5 2 0,3-1 0,3 0 0,2-2 16,3 0 0,2-5 0,3 1 0,12 8 15,-5-11 0,-3-2 0,1-2 0,0-4 16,-2-2 0,2 0 0,2-2 0,-5-1 0,1-6 16,-2-2 0,0 0 0,-1-4 15,-3 1 0,8-14 0,-5 6 0,-7 4 16,-4-1 0,2 3 0,-3 4 0,-4-1 0,2 3 16,-2 1 0,-2 2 0,2 7 0,-2-13 15,2 13 0,0 0 0,-9-6 0,9 6 16,0 0 0,0 0 0,0 0 0,-23 17 15,16-13 0,2 5 0,5 0 0,-4 2 16,-1-3 0,5 8 0,0 0 0,2 3 16,5-5 0,-4 3 0,6-1 0,0 1 15,0-1 0,3-2 0,1 1 0,-1 0 16,3-6 0,0-5 0</inkml:trace>
  <inkml:trace contextRef="#ctx0" brushRef="#br0">18067 14681 0,'0'0'0,"0"0"16,0 0 0,6-7 0,-6 7 0,0 0 15,0 0 0,0 0 0,0 0 0,0 0 16,0 0 0,0 0 0,-32 8 0,26-5 16,-4 3 0,10-6 0,-11 11 0,9-7 0,-1 1 15,3-5 0,-2 11 0,2-11 0,5 10 16,-1-3 0,3-2 0,-3 4 0,6-5 16,1 2 0,5 1 0,-5-4 0,1-1 15,0 0 0,-4 0 0,-8-2 0,19 0 16,-19 0 0,15-8 0,-8 2 0,1 0 15,-6-3 0,0 1 0,-2-2 0,-2 2 16,2-8 0,-8 1 0,2 1 0,-1-3 16,0 5 0,3 0 0,-4 1 0,4 1 15,0 2 0,-3 0 0,3 0 0,1-1 16,-2 1 0,3-1 0,-3 1 0,5 0 16</inkml:trace>
  <inkml:trace contextRef="#ctx0" brushRef="#br0">18210 14105 0,'6'-8'0,"2"4"16,-1-2 0,-1 2 0,-6 4 0,19-6 0,-19 6 16,20-2 0,-20 2 0,21 6 0,-5 2 15,-3 3 0,-2 1 0,3 2 0,-7 2 16,0 1 0,-5 1 0,0 1 0,-4 2 0,0-3 15,-5 2 0,0-1 0,-7 7 0,1-3 16,2-8 0,-1 1 0,3-6 16,2 1 0,3-3 0,-4-2 0,4 1 0,0-2 15,4-5 0,-7 9 0,7-9 16,0 0 0,2 5 0,-2-5 0,0 0 0,25 7 16,-7-7 0,3 1 0,2-1 0,11 0 15,0 0 0</inkml:trace>
  <inkml:trace contextRef="#ctx0" brushRef="#br0">18710 14514 0,'0'0'0,"0"0"0,11 5 0,-11-5 16,13 1 15,-13-1 0,30 7 0,-12-3 0,3 0 16,13 3 0,-9-2 0,-2-1 0,9 3 0,-7-1 16,-6-3 0,-4 1 0,4 1 0,-8-3 15,-11-2 0,18 2 0,-18-2 0,0 0 16,16-2 0,-16 2 0,0 0 0,0 0 16,0 0 0,0-12 15,0 12 0,0 0 0,-11-19 0,6 14 0,1-4 16,-4 3 0,4-2 0,0 1 0,4 7 15,-12-12 0,10 6 0,2 6 16,-5-8 0,5 8 0,0 0 0,-11-7 0,11 7 16,0 0 0,0 0 0,0 0 0,-19 12 15,17-5 0,-5-2 0,3 6 0,-5 4 16,3-2 0,0 0 0,-1 3 0,5-3 16,0 4 0,0-1 0,0 1 0,2-3 15,2 15 0,2-16 0,1-1 0,1-4 0,4 6 0,-1-3 0,2-4 16,3 4 0,-3-7 0,8 0 0</inkml:trace>
  <inkml:trace contextRef="#ctx0" brushRef="#br0">19583 14268 0,'0'0'0,"0"0"15,9-7 0,-9 7 0,0 0 0,0 0 16,0 0 0,12-6 0,-12 6 0,0 0 0,0 0 16,0 0 0,9-3 0,-9 3 0,0 0 15,0 0 0,0 0 0,0 0 0,0 0 16,0 0 0,0 0 0,11-8 0,-11 8 16,0 0 0,0 0 0,0 0 0,0 0 15,0 0 0,0 0 0,0 0 0,6-7 16,-6 7 0,0 0 0,0 0 0,0 0 15,0 0 0,0 0 0,8-6 0,-8 6 0,0 0 16,0 0 0,0 0 0,0 0 0,0 0 16,0 0 0,0-12 0,0 12 15,0 0 0,0 0 0,0 0 0,-14-9 0,14 9 16,-14-4 0,14 4 0,0 0 0,-20 2 16,20-2 0,-19 5 0,12 1 0,-1-3 15,8-3 0,-17 10 0,10-3 0,1-2 16,-1 3 0,3-3 0,4-5 0,-10 13 15,6-9 0,4-4 0,-5 10 0,5-10 16,-4 9 0,4-9 0,0 0 0,-2 7 16,2-7 0,0 0 0,0 0 0,0 0 0,-5 11 15,5-11 0,0 0 0,0 0 0,0 0 16,0 0 0,0 0 0,0 0 0,0 0 16,0 0 0,0 0 0,0 0 0,0 0 15,0 0 0,0 0 0,0 0 0,0 0 16,0 0 0,0 0 0,0 0 0,0 0 15,0 0 0,0 0 0,0 0 0,0 0 16,0 0 0,0 0 0,-8 8 0,4-2 0,0 3 16,-1 1 0,1-2 0,-3 7 15,3-3 0,-2 0 0,4-2 0,0 1 0,2-1 16,0-2 0,2 2 0,-2 1 16,8-3 0,-6 0 0,2-1 0,1 1 15,1-3 0,-1 2 0,5-3 0,-10-4 0,15 5 16,-6-2 0,-9-3 0,21 0 0,-21 0 15,21-6 0,-10 2 0,2-5 0,1 1 16,-1-4 0,2 2 0,-4-4 0,3-1 16,-5 1 0,0-2 0,5-14 0,-3 8 15,-2 6 0,-2-2 0,0 5 0,0-2 0,-3 3 16,0 0 0,-1 1 0,2 3 16,-3-1 0,0 2 0,-2 7 0,5-12 0,-5 12 15,4-9 0,-4 9 0,0 0 0,0 0 16,0 0 0,0 0 0,0 0 0,0 0 15,0 0 0,0 0 0,-13 40 0,8-23 16,-2 3 0,0-2 0,3 0 0,-6 1 16,3 1 0,1 0 0,1 0 0,1-2 15,0 12 0,-4-7 0,4-3 0,1-1 16,-1 0 0,4 0 0,-2-4 0,4 2 16,-2 0 0,2-5 0,3 0 0,-3-3 0,0-4 15</inkml:trace>
  <inkml:trace contextRef="#ctx0" brushRef="#br0">19793 14593 0,'0'0'0,"7"-9"0,-7 9 0,0 0 0,4-6 15,-4 6 0,0 0 0,0 0 0,0 0 16,7-2 0,-7 2 0,0 0 0,0 0 16,0 19 0,-3-9 0,1 7 0,-2 0 15,4 1 0,-5-1 0,3 2 0,0-1 16,-2-1 0,-2-1 0,4 1 0,0-1 15,0-3 0,-1 0 0,3-6 0,0 1 0,0-8 16,5 12 0,-3-9 0,-2-3 0,0 0 16,0 0 0</inkml:trace>
  <inkml:trace contextRef="#ctx0" brushRef="#br0">20185 13976 0,'12'-8'0,"-12"8"0,8-7 0,-8 7 16,19 0 0,-19 0 0,20 7 0,-4 1 0,0 2 15,-2 2 0,-3 5 0,-2-3 0,3 6 16,-5 0 0,-1 8 0,-1-1 0,-8 4 16,-1-2 0,-3-7 0,-4 7 0,-3-7 15,3-5 0,-1-1 0,3-3 0,-2 1 16,-1 1 0,3-5 0,5-2 0,-3 0 15,1 1 0,2-5 0,4-4 0,-4 12 16,4-12 0,4 13 0,4-8 0,5 6 16,6-1 0,-1 0 0,-2-4 0,20 7 0,-6-5 15</inkml:trace>
  <inkml:trace contextRef="#ctx0" brushRef="#br0">20645 14574 0,'0'0'0,"0"0"16,0 0 0,0 0 0,0 0 0,0 0 15,0 0 0,0 0 0,0 0 0,0 0 16,26-3 0,-18 6 0,13 1 0,-2 0 16,1-2 0,1 1 0,-5 3 0,2-4 15,0-1 0,-4 4 0,-2-3 0,-12-2 0,17 2 16,-17-2 0,14 0 0,-14 0 15,0 0 0,0 0 0,12-9 0,-12 9 0,0 0 16,0 0 0,-7-12 0,7 12 0,0 0 16,-14-13 0,7 8 0,0 1 0,7 4 15,-11-7 0,11 7 0,-12-4 0,12 4 16,0 0 0,0 0 0,0 0 0,0 0 0,-23 7 16,23-7 0,-4 13 0,4-6 0,0 4 15,2 5 0,2 1 0,2-1 16,3-2 0,2 3 15,1-4 0,-1 2 0,2-2 0</inkml:trace>
  <inkml:trace contextRef="#ctx0" brushRef="#br0">21220 14710 0,'7'-7'15,"0"1"0,-7 6 0,14-7 0,-10 2 16,-4 5 0,14-6 0,-14 6 0,18-2 15,-18 2 0,30 2 0,-9 0 0,-4-1 16,4 2 0,2 2 0,-1-2 0</inkml:trace>
  <inkml:trace contextRef="#ctx0" brushRef="#br0">21651 14742 0,'0'0'0,"0"0"0,23-5 16,-23 5 0,11-5 0,-11 5 0,19-6 15,-10 2 0,10 0 0,0 2 0,13-3 16,2 2 0,1 1 0,4-2 0,0 4 15,-1 0 0,4 0 0,-4 4 0,3-2 16,-3 1 0</inkml:trace>
  <inkml:trace contextRef="#ctx0" brushRef="#br0">22356 14749 0,'16'1'0,"-4"-1"0,-12 0 0,13 3 15,-13-3 0,10 4 0,-10-4 0,0 0 16,9 2 0,-9-2 0,0 0 0,0 0 16,8 0 0,-8 0 0,0 0 0,0 0 15,15 2 0,-15-2 0,29 2 0,-9 0 16,12 0 0,4 2 0,2 0 0,0 0 15,1 1 0,-1-1 0,4 2 0,1-2 16,3 1 0,-3 0 0,0-1 0,-4 1 16,-2-5 0,-1 0 0,-9-3 0</inkml:trace>
  <inkml:trace contextRef="#ctx0" brushRef="#br0">23204 14703 0,'0'0'16,"-4"-4"0,4 4 15,0 0 0,0 0 0,0 0 0,0 0 0,0 0 0,0 0 16,0 0 0,43 0 0,-20 4 0,12 3 16,-1-3 0,0 2 0,0-2 0,-7 2 15,5 1 0,0-2 0,4 2 0,-10-3 16,-3 0 0,-6-2 0,2 0 0,-8 0 15,3-2 0,-14 0 0,18-2 0,-18 2 16</inkml:trace>
  <inkml:trace contextRef="#ctx0" brushRef="#br0">23533 14606 0,'0'0'0,"0"0"0,-9-5 0,9 5 16,0 0 0,0 0 0,0 0 0,-14 0 15,14 0 0,-16 8 0,12-2 0,-8 6 16,-1 0 0,6 6 0,-3-2 0,3-3 16,1 7 0,1-2 0,1 0 0,4 3 0,0 0 15,0-2 0,2-1 0,3 0 0,3-1 16,1-1 0,3-2 0,4-2 0</inkml:trace>
  <inkml:trace contextRef="#ctx0" brushRef="#br0">24308 14617 0,'0'-8'0,"0"8"15,0-14 0,0 14 0,-7-13 16,3 9 0,4 4 0,-21-7 0,6 6 0,-4-2 15,-4 3 0,1 4 0,-12 5 0,6 0 16,5-2 0,-7 6 0,5 0 0,10-1 16,-2 0 0,4-1 0,1 3 0,3 0 15,3-2 0,-1 2 0,7 3 0,0-4 0,4-1 16,3 2 0,2 1 0,5-3 0,2-2 16,-2 0 0,3-3 0,2 1 15,-1-4 0,0 0 0,1-4 0,1 0 0,-1-4 16,-4-3 0,4-1 0,-1-2 0,-4 0 15,-3-2 0,3-1 0,-1-1 0,-1-1 16,-1 1 0,0 2 0,-3 2 0,-4 1 16,3 1 0,-1 2 0,-3 2 0,-3 4 15,4-7 0,-4 7 0,0 0 0,0 0 16,0 0 0,0 0 0,0 0 0,0 0 16,0 0 0,-4 25 0,1-16 0,-1 7 15,2 1 0,2-1 0,-2 2 0,-3 1 16,3-1 0,2 3 0,0-2 0,0-3 15,0 2 0,2-1 0,-2-1 0,2-2 0,1 1 16,-1-5 0,-2 1 0,2-3 0,-2-8 16</inkml:trace>
  <inkml:trace contextRef="#ctx0" brushRef="#br0">24539 14886 0,'6'-9'16,"-1"8"0,-5 1 0,0 0 0,9-4 15,-9 4 0,0 0 0,0 0 0,0 0 16,0 0 0,7 13 0,-7-13 0,2 13 0,1-4 16,-1 7 0,-2 1 0,0-5 0,2-2 15,-2 3 0,0-3 0,2-3 0,-2 2 16,3-1 0,-3-1 0,2 1 0,0-2 16,-2-6 0,0 11 0,2-5 0,-2-6 15,0 0 0,2 8 0,-2-8 0,0 0 16,0 0 0,10 0 0,-10 0 0,0 0 15,22-10 0,-14 3 0,3 3 0,2-5 16,4 2 0,-4-2 0,-3 5 0,-2-1 16,1 1 0,-4 0 0,-5 4 0,18-3 15,-18 3 0,11 0 0,-11 0 0,0 0 0,12 9 16,-7-4 0,1 4 0,-1-1 0,2 1 16,-2-2 0,4 8 0,-3-1 0,1-2 15,1 0 0,-4 3 0,5-2 0,-5-3 16,1-2 0,2 1 0,-5-2 0,3-1 15,-5-6 0,9 9 0,-9-9 0,9 6 16</inkml:trace>
  <inkml:trace contextRef="#ctx0" brushRef="#br0">25380 14728 0,'0'0'0,"-2"-10"16,2 10 0,-2-10 0,2 10 0,0 0 15,0-11 0,0 11 0,0 0 16,4-6 0,-4 6 0,9-1 15,-9 1 0,27 1 0,-8-1 0,15 6 16,2 0 0,1 1 0,2 3 16,2-2 0,2 1 0,-4-2 0,4 3 0,-4-1 15,0-1 0,-2 3 0,-1-5 0,-2 0 16,-11 0 0,-5-3 0,-2-3 0</inkml:trace>
  <inkml:trace contextRef="#ctx0" brushRef="#br0">25517 14925 0,'-12'5'0,"12"-5"0,-8 2 16,8-2 0,0 0 0,0 0 0,0 0 16,0 0 0,0 0 0,17 12 0,2-8 15,17 4 0,-4 1 0,10-1 0,-4 0 16,7 0 0,2-5 0,-2 5 0,5-3 15,-1-2 0,-2-3 0,31-3 0</inkml:trace>
  <inkml:trace contextRef="#ctx0" brushRef="#br0">26773 14716 0,'6'-5'0,"-6"5"0,2-5 0,-2 5 16,0 0 0,0 0 0,0 0 0,0 0 15,-44 10 0,16 6 0,6 1 0,-3 1 16,0 3 0,2-1 0,0 5 0,7-6 15,5 1 0,-1-2 0,8 1 0,2 0 16,-1-2 0,3 4 0,7-2 0,0-1 0,5-1 16,-1-1 0,3 1 0,4-5 0,0-1 15,-2-2 0,7-2 0,9 1 0,-7-6 16,13-4 0,-6-4 0,2-3 16,-8 0 0,3-8 0,-1-1 0,-5-5 0,1 1 15,-5-5 0,-8 3 0,-1 7 0,-6-2 16,-2 0 0,0 3 0,-6-1 0,0-1 15,-1 4 0,-5-1 0,2 1 0,-7 2 16,7-1 0,-6 3 0,0 2 0,3-1 16,2 6 0,-1-1 0,2-1 0,-1 1 15,9 4 0,-17-4 0,11 0 0,6 4 0,-11-2 16,11 2 0,-10-2 0,10 2 0,0 0 16,0 0 0,-13-2 0,13 2 0,0 0 15,0 0 0,0 0 0,0 0 0,0 0 16,0 0 0,-19 0 0,19 0 0,0 0 15,0 0 0,0 0 0,0 0 0,0 0 16,0 0 0,0 0 0,0 0 0,0 0 16,-9 4 0,9-4 0,0 0 0,0 0 0,0 0 15,0 0 0,0 0 0,0 0 16,0 0 0,0 0 0,0 0 0,0 0 0,0 0 16,0 0 0,0 0 0,0 0 0,0 0 15,0 0 0,0 0 0,0 0 0,0 0 16,0 0 0</inkml:trace>
  <inkml:trace contextRef="#ctx0" brushRef="#br0">24361 15416 0,'0'0'15,"0"0"0,0 0 0,0 0 0,0 0 16,0 0 0,-9 0 0,9 0 0,0 0 15,0 0 0,0 0 0,0 0 0,36-4 16,-15 4 0,20 3 0,-5-2 0,7 2 16,5-1 0,23 2 0,0 2 0,-24-4 15,-5 3 0,-6 0 0,1-3 0,-3 3 16,-11-1 0,-1-3 0,-6 2 0,-2 1 0,-4-3 16,-10-1 0,11 4 0,-11-4 0</inkml:trace>
  <inkml:trace contextRef="#ctx0" brushRef="#br0">24482 15546 0,'0'0'0,"0"0"0,20-11 0,-8 10 15,8-2 0,17 2 0,1-2 0,8 3 16,-1 0 0,26 4 0,-14 0 0,-11-1 15,-1 1 0,-1 0 0,-3 2 0,-3-2 16,-6 3 0,-4-1 0,-7-5 0</inkml:trace>
  <inkml:trace contextRef="#ctx0" brushRef="#br0">16064 16183 0,'0'0'0,"-5"-4"0,5 4 16,0 0 0,0 0 0,0 0 15,0 0 0,-9-7 0,9 7 0,0 0 16,0 0 0,0 0 0,0 0 0,0 0 16,21-9 0,-10 6 0,10-1 0,0 1 15,13-4 0,2 1 0,3 2 0,-1 0 16,4-1 0,3 4 0,-9-1 0,6 4 16,-6-1 0,-2 1 0,-8 1 0,-9-1 15,0 0 0</inkml:trace>
  <inkml:trace contextRef="#ctx0" brushRef="#br0">16027 16319 0,'0'0'0,"-11"4"0,11-4 0,0 0 16,0 0 0,0 0 0,0 0 0,0 0 15,0 0 0,68-7 0,-28 6 0,-2-2 0,3-1 16,0 2 0,-2-1 0,2 0 0,-5-3 15,0 4 0,2-4 0,-14-2 16,-1 2 0,-2-5 0</inkml:trace>
  <inkml:trace contextRef="#ctx0" brushRef="#br0">16408 15899 0,'0'0'0,"0"0"16,3-7 0,-3 7 0,0 0 0,0 0 15,36 13 0,-6 2 0,-1 2 0,5 2 0,-2 2 16,2 4 0,-2 4 0,-2 0 16,-2-2 0,-3 6 0,-2-3 0,-3 0 15,-4 4 0,-5-4 0,-6 2 0,-5-2 0,-3 1 16,-5 0 0,-6-2 0,-4-3 0,-3 1 16,-4-2 0,0-1 0,0-3 0,2-4 15,7-3 0,0-3 0,3-2 0,-1-2 16,5 1 0,2-4 0,7-4 0,0 0 15,0 0 0,0 0 0,0 0 0</inkml:trace>
  <inkml:trace contextRef="#ctx0" brushRef="#br0">17914 16270 0,'6'-13'16,"1"0"0,-3 4 0,-1 0 0,-3 9 16,-3-18 0,3 10 0,0 8 0,-6-12 0,1 4 15,5 8 0,-18-12 0,0 8 0,-3 3 16,-2-2 0,-13 3 0,-3 4 0,1 4 16,1 5 0,-2-1 0,3 3 0,4 1 15,4 3 0,8-5 0,2 1 0,4-1 16,3 0 0,4-2 0,0 7 0,4-6 15,6 1 0,2 0 0,1 3 0,8-3 16,0-2 0,4-1 0,-2 1 0,18 2 16,-4-5 0,-5-1 0,-5-4 0,3-4 15,-2 1 0,-4-2 0,0-3 0,4-4 0,-6-1 16,-3 1 0,1-4 0,-1-3 0,-3 3 16,0-2 0,0-1 0,-7 5 15,3-1 0,-2 3 0,-3 1 0,0 7 0,0-10 16,0 10 0,0 0 0,-8-9 0,8 9 15,0 0 0,0 0 0,0 0 0,0 0 16,0 0 0,-15 23 0,10-15 0,5-1 16,0 2 0,0-9 0,3 19 0,1-1 15,-2-6 0,5 1 0,-5 1 0,8-1 0,-6-3 16,3-3 0,-1 2 0,9 3 16,-6-4 0,2-3 0,-11-5 0,18 4 0,-18-4 15,18 4 0,-18-4 0,16 0 0,-16 0 16,0 0 0,19 2 0,-19-2 0,0 0 15,0 0 0,13 0 0,-13 0 0,0 0 16,0 0 0,0 10 0,0-10 0,-2 10 16,2-10 0,-9 20 0,2-7 0,2 4 15,3-2 0,2 0 0,-2 0 0,2-2 16,2-3 0,0 7 0,3-8 0,0 2 0,4-3 16,-5-2 0,5 1 0,-2-3 15,0 0 0,-7-4 0,18 8 0,-8-8 16,-10 0 0,17 0 0,-17 0 0,17-8 0,-8 2 15,-5-1 0,3-1 0,-5 0 0,3-3 16,-2-6 0,-3 2 0,-3-2 0,1 1 16,-3 0 0,0 1 0,1 0 0,-3 2 15,1-3 0,0 7 0,2 1 0,2-1 16,-1 1 0,3 8 0,-4-13 0,4 13 16,-2-10 0,2 10 0,0 0 0,0 0 0,6-12 0</inkml:trace>
  <inkml:trace contextRef="#ctx0" brushRef="#br0">18541 16294 0,'0'0'16,"0"0"0,4 1 0,-4-1 0,0 0 0,0 0 15,0 0 0,0 0 0,19 5 16,-19-5 0,29-1 0,-7-3 0,1 4 16,1-1 0,-1 1 0,11-2 0,2 0 0,-13 2 15,2 0 0,-7-2 0,3 2 16,-21 0 0,32-2 0,-21 2 0,-11 0 0,0 0 15,0 0 0</inkml:trace>
  <inkml:trace contextRef="#ctx0" brushRef="#br0">18632 16337 0,'-9'0'0,"9"0"0,0 0 15,-14 4 0,14-4 0,0 0 16,0 0 0,-7 7 0,7-7 0,0 0 15,0 0 0,23 8 0,-5-5 0,5 1 0,9 1 16,2-1 0,0 0 0,3 0 0,-8-4 16,4 3 0,-9-3 0,1-3 0,-1 3 15</inkml:trace>
  <inkml:trace contextRef="#ctx0" brushRef="#br0">19190 16350 0,'0'0'0,"0"0"0,0 0 15,0 0 0,0 0 0,-34 18 16,28-10 0,-3 1 0,6-3 0,-6 8 16,2-2 0,3-2 0,2 1 0,2-11 0,0 16 15,2-7 0,-2-9 0,9 14 0,-3-8 16,4-2 0,6 7 0,0-8 0,2 3 16,0-3 0,0-1 0,1-2 0,-6-2 15,6-2 0,-3-3 0,-3-1 0,-4 0 0,3-4 16,-3 2 0,-5-3 0,1-1 0,-3-4 15,-4 1 0,0 1 0,-1-1 16,-3 2 0,-3-1 0,1 2 0,2 1 0,-1 0 16,3 6 0,-3-1 0,-1 0 0,8 8 15,-6-11 0,6 11 0,-9-8 0,9 8 16,0 0 0,0 0 0,-17-2 0,17 2 16,0 0 0,0 0 0,0 0 0</inkml:trace>
  <inkml:trace contextRef="#ctx0" brushRef="#br0">19936 16454 0,'0'0'0,"0"0"0,0 0 15,0 0 0,-39-12 0,39 12 0,0 0 16,0 0 0,0 0 0,0 0 0,17-12 0,-17 12 16,30-7 0,-8 3 0,1 2 0,13 1 15,0-1 0,4 2 0,-13 0 0,7 2 16,-9-1 0,-2 1 0,-5 0 0,-2 3 15,0-1 0,-2 0 0,-14-4 16,14 5 0,-14-5 0,0 0 0</inkml:trace>
  <inkml:trace contextRef="#ctx0" brushRef="#br0">19959 16522 0,'-13'0'15,"13"0"0,0 0 0,0 0 0,0 0 0,0 0 16,0 0 0,0 0 0,0 0 0,0 0 15,56 7 0,-33-5 0,13-1 0,2 1 16,-2 3 0,0-2 0,-2 0 0,-6-2 16,-3 4 0,-2-3 0,-3-2 0,-20 0 15,44 1 0</inkml:trace>
  <inkml:trace contextRef="#ctx0" brushRef="#br0">20736 16200 0,'0'0'0,"8"-12"0,-8 12 0,7-9 16,-7 9 0,4-8 0,-4 8 0,0 0 0,0 0 0,9-8 15,-9 8 0,0 0 0,0 0 0,0 0 16,0 0 0,0 0 0,0 0 0,0 0 16,0 0 0,2 25 0,-2-25 0,-2 14 15,2-14 0,-2 12 0,-3-4 0,5-8 16,-4 14 0,4-14 0,-2 11 0,2-11 0,-7 8 16,7-8 0,0 0 0,-3 11 0,3-11 15,0 0 0,0 0 0,-7 7 0,7-7 16,0 0 0,0 0 0,0 0 0,0 0 15,0 0 0,-4 10 0,4-10 0,0 0 16,0 0 0,0 0 0,0 0 0,0 0 16,0 0 0,0 0 0,0 0 0,11 11 15,-11-11 0,0 0 0,0 0 0,0 0 0,8 9 16,-8-9 0,0 0 0,0 0 0,0 0 16,0 0 0,0 0 0,6 5 0,-6-5 15,0 0 0,0 0 0,0 0 0,0 0 16,0 0 0,0 0 0,0 0 0,0 0 15,0 0 0,0 0 0,0 0 0,0 0 16,11-20 0,-11 20 0,0 0 0,5-10 16,-5 10 0,0 0 0,3-8 0,-3 8 15,0 0 0,0 0 0,2-11 0,-2 11 16,0 0 0,0 0 0,0 0 0,4-11 16,-4 11 0,0 0 0,0 0 0,0 0 0,0 0 15,0-12 0,0 12 0,0 0 0,0 0 16,0 0 0,0 0 0,0-10 0,0 10 15,0 0 0,0 0 0,-4-14 0,4 14 16,-5-10 0,5 10 0,-7-13 0,0 7 16,7 6 0,-13-6 0,13 6 0,-19-6 15,19 6 0,-27 6 0,6 0 0,-11 8 16,10 1 0,-10 5 0,9 1 0,0 2 16,0 1 0,8-8 0,3 5 0,3-4 0,0 1 15,5-2 0,-1 3 0,3 0 16,4 2 0,3-5 0,-1 2 0,3-1 0,7-1 0,-3-1 0,0-2 15,5-2 0,2-1 0,-2-4 16,0 3 0,3-7 0,-6 0 0,-13-2 0,33-4 16,-16 1 0,0-5 0,-2 3 15,2-6 0,-4-1 0,1-3 0,-1 1 0,1-2 16,-2-1 0,-1-1 0,1 1 0,-6 1 16,1-1 0,2 3 0,-2 2 0,0 3 15,-5-2 0,-2 11 0,9-12 0,-7 7 16,-2 5 0,0 0 0,7-9 0,-7 9 15,0 0 0,0 0 0,0 0 0,0 0 16,0 0 0,0 0 0,0 0 0,0 0 16,-7 37 0,5-28 0,0 1 0,0 0 0,-3 6 15,3-1 0,0 1 0,0 1 0,2-3 16,-3 3 0,3-5 0,0 0 0,0 0 16,0 5 0,3-1 0,-3-3 0,0-1 15,0-2 0,0-10 0,4 15 0,-4-15 16,0 0 0,9 14 0,-9-14 0,4 2 15,-4-2 0,0 0 0,0 0 0,0 0 16,0 0 0,32-12 0,-22 5 0,-10 7 16,9-5 0,-9 5 0,11-9 0,-11 9 0,9-8 15,-9 8 0,0 0 0,9-6 0,-9 6 16,0 0 0,0 0 0,0 0 0,0 0 16,0 0 0,0 0 0,0 0 0,14 16 15,-14-5 0,0 5 0,0 1 0,0-1 16,-3 2 0,-1 0 0,2 18 15,2-20 0,-2 0 0,-1 1 0,1 0 16,0-1 0,0 1 0,2-1 0,-3-2 16,6 0 0,-6-1 0,3-2 0,0-11 0,3 16 15,-3-8 0,0-8 0,0 0 16</inkml:trace>
  <inkml:trace contextRef="#ctx0" brushRef="#br0">21357 16430 0,'3'-7'0,"-3"7"16,0 0 0,0-9 0,0 9 0,0 0 16,0 0 0,4-7 0,-4 7 0,0 0 15,0 0 16,0 0 0,16-4 0,-16 4 0,25 0 16,-4 2 0,-1-2 0,3 2 0,-2 0 15,13 3 0,-9-3 0,0 1 0,-7-1 0,-2 0 16,-2 1 0,-14-3 0,20 5 0,-11-2 15,-9-3 0,9 5 0,-9-5 16,0 0 0,0 0 0</inkml:trace>
  <inkml:trace contextRef="#ctx0" brushRef="#br0">21309 16554 0,'0'0'0,"-6"9"0,6-9 0,0 0 15,0 11 0,0-11 0,0 0 0,0 0 16,20 8 0,-8-4 0,7-2 0,5 4 15,-1-4 0,11 2 0,0 1 0,-5-3 0,8 1 16,-10 1 0,7-4 0,-6 0 0</inkml:trace>
  <inkml:trace contextRef="#ctx0" brushRef="#br0">22358 16514 0,'0'0'15,"-6"-4"0,6 4 0,0 0 0,-5-9 16,5 9 0,0 0 0,0 0 0,0 0 16,18-7 0,-18 7 0,32-3 0,-11 3 0,13 3 15,2 1 0,-2-4 0,8 3 0,-1-1 16</inkml:trace>
  <inkml:trace contextRef="#ctx0" brushRef="#br0">23015 16542 0,'0'0'0,"0"0"0,18-11 16,-18 11 0,14-7 0,-14 7 0,18-2 15,1 0 0,1 2 0,1 0 0,15 0 16,-2 2 0,2 0 0,-4-2 0,6 0 15,-4 3 0</inkml:trace>
  <inkml:trace contextRef="#ctx0" brushRef="#br0">23556 16545 0,'25'-4'0,"-25"4"0,0 0 0,9-9 16,-9 9 0,0 0 0,15-3 0,-15 3 16,19-5 0,-19 5 0,32-2 0,-13 0 15,3 2 0,1-2 0,11 2 0</inkml:trace>
  <inkml:trace contextRef="#ctx0" brushRef="#br0">24069 16539 0,'13'-7'0,"-13"7"15,0 0 0,0 0 0,0 0 0,3-10 0,-3 10 16,0 0 0,0 0 0,0 0 0,9-4 16,-9 4 0,0 0 0,25 0 15,-25 0 0,34-2 0,-13 4 0</inkml:trace>
  <inkml:trace contextRef="#ctx0" brushRef="#br0">24870 16450 0,'13'-6'0,"-2"-2"0,-1-1 0,-1 1 16,-3 3 0,-1-4 15,-1 3 0,2 0 0,-6 6 0,4-13 0,-4 13 16,-2-10 0,2 10 0,-5-11 0,5 11 16,-16-9 0,-3 5 0,-1 2 0,-14-1 15,7 3 0,-10 5 0,8 0 0,-3 2 16,7 1 0,4 0 0,2 1 0,4 1 16,1 0 0,0 3 0,5 1 0,3-2 0,3 2 15,3-1 0,5 5 0,2-6 0,1 3 16,9-2 0,-2 1 0,4-4 0,1-2 15,12 2 0,-5-1 0,-2-9 0,-4 2 16,16-4 0,-8-1 0,-8-5 0,-1 4 16,12-8 0,-11-2 0,0 4 0,-8-3 15,-1 2 0,-3 2 0,0 0 0,-5 1 16,-4 8 0,10-10 0,-10 10 0,4-11 0,-4 11 16,0 0 0,0 0 0,0 0 0,0 0 15,-16-6 0,16 6 0,0 0 0,0 0 16,-20 15 0,20-15 0,-12 13 0,7-4 15,1 2 0,2-3 0,2-8 0,-2 18 16,2-8 0,2 7 0,-2-3 0,6-4 16,-3 1 0,1-3 0,-4-8 0,10 15 15</inkml:trace>
  <inkml:trace contextRef="#ctx0" brushRef="#br0">25186 16642 0,'0'0'0,"0"0"0,0 0 16,0 0 0,0 0 0,0 0 0,0 0 16,0 0 0,0 0 0,0 0 0,0 0 15,-6 27 0,6-27 0,-2 17 0,2-8 16,0-9 0,-4 18 0,4-9 0,0-9 16,0 15 0,0-4 0,0-11 0,-2 14 15,2-14 0,-2 15 0,2-15 0,2 8 0,-2-8 16,0 0 0,0 0 0,0 10 15,0-10 0,0 0 0,0 0 0,0 0 0,0 0 16,0 0 0,25-18 0,-12 7 0,-2-1 16,0 2 0,-2 0 0,-2 2 0,2 2 15,-3-1 0,2 1 0,-1 0 16,-7 6 0,11-8 0,-5 4 0,-6 4 0,0 0 16,0 0 0,0 0 0,0 0 0,0 0 15,26 13 0,-26-6 0,2 2 0,-2 1 16,0-1 0,0 8 0,0 0 0,0-5 0,-2 0 15,4-2 0,-4 1 0,2-1 0,2-2 16,-2-8 0,-2 17 0,4-7 0,-2-2 16,0 0 0,0-8 0,2 15 0,0-9 15,-2-6 0,6 7 0,-6-7 0</inkml:trace>
  <inkml:trace contextRef="#ctx0" brushRef="#br0">25786 16617 0,'2'-10'0,"-2"10"0,8-9 16,-8 9 0,2-10 0,-2 10 0,6-8 0,-6 8 16,7-6 0,0 1 0,-7 5 0,14-6 15,-5 5 0,9-4 0,-2 2 0,2 3 16,17 3 0,-10 2 0,-3-4 0,-1 1 15,0 4 0,-4-2 0,2 1 0,2-1 16,-6-2 0,2 0 0,-17-2 0,20 6 0,-11-2 16,-9-4 0,0 0 0,14 2 15</inkml:trace>
  <inkml:trace contextRef="#ctx0" brushRef="#br0">25907 16669 0,'0'0'0,"-14"9"15,14-9 0,-6 7 0,6-7 0,-3 8 16,3-8 0,0 0 0,0 0 0,5 12 16,-5-12 0,18 8 0,-8-3 0,7 1 15,6 0 0,11 1 0,0 4 0,-2-6 16,0 0 0,2 2 0,0-1 0,-2-6 16,2 0 0,2 0 0</inkml:trace>
  <inkml:trace contextRef="#ctx0" brushRef="#br0">26837 16642 0,'14'-5'0,"-7"1"0,-1 0 0,-6 4 15,15-7 0,-15 7 0,0 0 0,6-5 16,-6 5 0,0 0 0,0 0 0,0 0 0,0 0 16,0 0 0,0 0 0,-32 26 15,18-11 0,1 0 0,-3-2 0,-4 12 16,3-6 0,4-1 0,2-4 0,6 5 0,-4-5 15,2 3 0,3-3 0,4-1 0,0-3 16,0 0 0,0 0 0,4-2 0,0 0 16,1 1 0,4-2 0,-2-3 0,2-1 15,-9-3 0,19 5 0,-19-5 0,20-3 16,-20 3 0,29-9 0,-12-2 0,-4 2 16,1-4 0,0-2 0,-3 1 0,-2-1 15,-2-1 0,0 3 0,-3-1 0,0-1 16,0 3 0,-4 2 0,2 2 0,-2 0 15,0 8 0,-2-17 0,2 11 0,0 6 16,-8-8 0,8 8 0,-7-7 0,7 7 0,0 0 16,-23-4 0,23 4 0,-38 3 0,17 1 15,-15-2 0</inkml:trace>
  <inkml:trace contextRef="#ctx0" brushRef="#br0">24639 17219 0,'0'0'0,"-16"-7"16,16 7 0,-12-5 0,12 5 0,-6-7 15,6 7 0,0 0 0,-9-5 0,9 5 16,0 0 0,0 0 0,0 0 0,0 0 15,0 0 0,0 0 0,34-8 0,5 8 16,31 0 0,4 4 0,0 1 0,-1 1 0,5-1 16,7 3 0,-4-4 0,2 2 0,-3 0 15,-3 0 0,-4 1 0,-2-4 0,-16 2 16,-10-3 0,-1-1 0,-10 3 0,0-1 16,-9-3 0,-3 2 0,-5 0 0,-17-2 15,17 2 0,-17-2 0,0 0 0,0 0 16,0 0 0</inkml:trace>
  <inkml:trace contextRef="#ctx0" brushRef="#br0">24815 17291 0,'-17'4'0,"17"-4"0,0 0 16,0 0 0,0 0 0,0 0 0,55 18 15,-21-11 0,10 0 0,25 5 0,-16-3 16,-4 0 0,23 1 0,-17-2 0,17 0 15,-18 0 0,-10 0 0,-1-4 0,-3 0 16,0 3 0,-6-5 0,-9 2 0,-5 1 0,-1-3 16,-4-2 0,-15 0 0,21 3 15,-21-3 0,16 3 0,-16-3 0,0 0 0,14 0 16,-14 0 0,0 0 0,0 0 0,0 0 16,18 2 0,-18-2 0,0 0 0,0 0 15,0 0 0,0 0 0,0 0 0,0 0 16,0 0 0,20-5 0,-20 5 0,0 0 15,19-3 0,-19 3 0,27-11 0,7 2 16,-2-3 0</inkml:trace>
  <inkml:trace contextRef="#ctx0" brushRef="#br0">27542 17320 0,'2'-12'0,"3"3"0,-2-2 0,1 5 16,-4 6 0,7-11 0,-7 11 0,2-7 15,-2 7 0,0 0 0,0 0 0,0 0 16,11-14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2112 1656 0,'-12'-12'15,"10"2"0,-1-1 0,-3 2 0,6 9 16,-7-16 0,5 10 0,2 6 0,-8-14 0,8 14 16,-4-12 0,-1 5 0,5 7 15,-4-12 0,4 12 0,-7-13 0,7 13 16,-5-9 0,5 9 0,-4-8 0,4 8 0,0 0 16,-5-11 0,5 11 0,0 0 0,0 0 15,-2-11 0,2 11 0,0 0 0,0 0 16,0 0 0,14-8 0,-14 8 0,22 0 15,-3-1 0,-19 1 0,43 6 0,-20-3 16,-2 2 0,-1 1 0,-2 0 0,3 3 0,-5-1 16,2 4 0,-5-2 0,2 2 15,-6 5 0,-1-2 0,2-1 0,-5 2 0,-1 1 16,-6-1 0,2 3 0,-5-3 0,-2 3 16,-2 0 0,-2-4 0,-8 10 0,2-4 15,0-5 0,1-2 0,2 1 0,-1-1 16,-1-1 0,-1-4 0,4 4 0,-3-4 15,4-1 0,4-2 0,-1 0 0,9-6 16,-12 9 0,12-9 0,-9 4 0,9-4 16,0 0 0,-7 8 0,7-8 0,0 0 15,0 0 0,0 0 0,0 0 0,0 0 16,0 0 0,0 0 0,0 0 0,0 0 16,34-27 0,-20 15 0,2-1 0,-5 1 0,3-7 15,-3 5 0,10-12 0,-5 5 0,-2 5 16,-3-3 0,-2 0 0,9-5 0,-4 1 15,0 4 0,-3 3 0,-2 2 0,3-3 16,-3 5 0,-1 0 0,0 1 0,-1 4 16,-3-2 0,0 1 0,-4 8 0,12-12 15,-12 12 0,5-9 0,-5 9 0,7-8 16,-7 8 0,0 0 0,4-8 0,-4 8 16,0 0 0,0 0 0,0 0 0,0 0 15,0 0 0,0 0 0,0 0 0,0 0 16,-13 26 0,3-11 0,1 2 0,-2-2 15,1 1 0,1 2 0,-2-5 0,4 4 0,-2-1 16,2 0 0,3-4 0,-1 0 0,2-3 16,-1 0 0,-1 0 0,5-9 0,3 18 15,-3-18 0,6 15 0,0-7 0,0 0 16,1-4 0,2 4 0,-9-8 0,18 8 16,-2-1 0,2-3 0,-18-4 0,32 4 15,-17-4 0,2 0 0,-17 0 0,28-8 16,-12 0 0,0-1 0</inkml:trace>
  <inkml:trace contextRef="#ctx0" brushRef="#br0">2816 1529 0,'0'0'0,"0"0"0,0 0 0,0 0 15,0 0 0,0 0 0,0 0 0,0 0 16,23 12 0,-23-12 0,0 0 0,25 0 16,-25 0 0,38 2 0,-15-4 0,-23 2 15,53 0 0,-31-2 0,-1 2 0,-2 0 16,-19 0 0,0 0 0,36 0 0</inkml:trace>
  <inkml:trace contextRef="#ctx0" brushRef="#br0">2962 1759 0,'0'0'0,"-7"12"0,7-12 16,0 0 0,0 0 0,0 0 0,0 0 0,0 0 16,0 0 0,0 0 0,0 0 15,0 0 0,0 0 0,34 7 0,-34-7 0,39-7 16,-39 7 0,57-10 0,-30 2 0,8 0 15</inkml:trace>
  <inkml:trace contextRef="#ctx0" brushRef="#br0">1917 1453 0,'0'0'0,"0"0"15,0 0 0,0 0 0,2-9 0,-2 9 16,0 0 0,0 0 0,0 0 0,0 0 0,0 0 16,0 0 0,0 0 0,0 0 15,0 0 0,0 0 0,3-12 0,-3 12 0,0 0 16,0 0 0,0 0 0,0 0 0,0 0 16,0 0 0,0 0 0,0 0 0,2-8 15,-2 8 0,0 0 0,0 0 0,0 0 16,0 0 0,0 0 0,0 0 0,0 0 15,0 0 0,0 0 0,0 0 0,0 0 0,0 0 16,21 23 0,-17-15 0,4-2 0,5 7 16,0-1 0,1 0 0,2-2 0,0 1 15,0-1 0,21 4 0,-17-7 16,-1-3 0,1-1 0,2-3 0,2 0 16,-4-2 0,2-2 0,-1-2 0,-2 2 15,-1-4 0,0 2 0,-2-2 0,-2-3 16,-3 1 0,3-1 0,-1 1 0,-1 3 15,-3-2 0,-2 1 0,0 2 0,-7 6 16,12-11 0,-6 5 0,-6 6 0,7-11 16,-7 11 0,6-8 0,-6 8 0,0 0 15,10-7 0,-10 7 0,0 0 0,5-7 16,-5 7 0,0 0 0,0 0 0,0 0 16,0 0 0,0 0 0,6-8 0,-6 8 0,0 0 15,0 0 0,0 0 0,0 0 0,0 0 16,0 0 0,7 25 0,-7-9 0,0 5 15,0 10 0,2 2 0,-4-1 0,0 4 16,2 0 0,2 1 0,-4 5 0,2-4 16,-2 4 0,2-6 0,-3 3 0,3-3 15,0 0 0,0 3 0,0-4 0,0 5 16,-2-6 0,0 0 0,-2 2 0,-2-1 16,-1-4 0,3 2 0,-3-2 0,5-1 15,-8-1 0,2 1 0,1-4 0,3-6 16,-1-1 0,-2-4 0,0 5 0,2-3 0,-1 1 15,-1-5 0,2 3 0,-2-2 16,1-2 0,1-2 0,1 1 0,-3-3 16,2-2 0,5-6 0,-11 12 0,6-5 0,5-7 15,-9 12 0,9-12 0,-14 6 0,14-6 16,-15 5 0,15-5 0,-17 1 0,17-1 16,0 0 0,-29-6 0,18 2 0,-4-4 15,2-3 0,-3-3 0,-4-11 0,1 1 16,4 3 0,-2-3 0,2-7 0,1-1 0,3 4 15,1-5 0,-1 0 0,6 3 0,-1-1 16,3 0 0,-2 2 0,5 5 0,3-9 16,-3 10 0,2 2 0,1 3 0,1-1 15,-2 3 0,3-4 0,-1 3 0,3-2 16,3 2 0,-2 2 0,-1-4 0,3 1 16,-1 1 0,0-1 0,-1 1 0,4-1 15,-3 1 0,2 1 0,1 0 0,-1-1 16,1 2 0,-3-1 0,2 0 0,1-1 15,1 3 0,6-10 0,-3 4 0,4-2 16,0 6 0,-3-1 0,-1 3 0,0 0 16,0-1 0,-3 3 0,-2 1 0,1 4 15,-5-2 0,0 2 0,-7 7 0,12-7 16,-12 7 0,8-8 0,-8 8 0,7-7 0,-7 7 16,0 0 0,7-6 0,-7 6 0,0 0 15,0 0 0,0 0 0,10-11 0,-10 11 16,0 0 0,0 0 0,0 0 0,8-5 15,-8 5 0,0 0 0,0 0 0,0 0 16,0 0 0,7-7 0,-7 7 0</inkml:trace>
  <inkml:trace contextRef="#ctx0" brushRef="#br0">2006 1395 0,'0'0'0,"0"0"16,0 0 0,0 0 0,0 0 0,0 0 15,0 0 0,0 0 0,0 0 0,32-18 16,-32 18 0,0 0 0,0 0 0,7-9 16,-7 9 0,0 0 0,7-8 0,-7 8 15,0 0 0,0 0 0,0 0 0,5-9 16,-5 9 0,0 0 0,0 0 0,0 0 15,0 0 0,0 0 0,0 0 0,0 0 0,0 0 16,0 0 0,0 0 0,0 0 0,0 0 16,0 0 0,0 0 0,0 0 0,17 17 15,-17-17 0,3 13 0,-3-13 0,7 10 16,-7-10 0,9 11 0,-4-6 0,-5-5 16,8 8 0,-8-8 0,17 9 0,-11-5 15,-6-4 0,17 4 0,-17-4 0,15 4 16,-15-4 0,12 3 0,-12-3 0,0 0 15,0 0 0,20 0 0,-20 0 0,0 0 0,0 0 16,14-7 0,-14 7 0,0 0 0,5-10 16,-5 10 0,0 0 0,2-12 0,-2 12 15,0 0 0,-7-15 0,7 15 0,-9-10 16,9 10 0,-9-10 0,9 10 0,-9-11 16,9 11 0,-10-10 0,10 10 0,-4-8 15,4 8 0,-7-7 0,7 7 0,0 0 16,-9-8 0,9 8 0,0 0 0,-6-7 15,6 7 0,0 0 0,-8-9 0,8 9 16,0 0 0,0 0 0,-7-8 0,7 8 16,0 0 0,0 0 0,0 0 0,0 0 15,-8-11 0,8 11 0,0 0 0,0 0 16,0 0 0,-5-5 0,5 5 0,0 0 0,0 0 16,0 0 0,0 0 0,0 0 0,-10-9 15,10 9 0,0 0 0,0 0 0,0 0 16,0 0 0,0 0 0,0 0 0,0 0 15,0 0 0,-6-8 0,6 8 0,0 0 16,0 0 0,0 0 0,0 0 0,0 0 16,0 0 0,0 0 0,0 0 0,0 0 15,0 0 0,0 0 0,0 0 0,0 0 16,0 0 0,0 0 0,0 0 0,0 0 0,0 0 16,0 0 0,0 0 0,0 0 0,0 0 15,0 0 0,0 0 0,0 0 16,0 0 0,-26 0 0,26 0 0,-8-4 0,8 4 15,-14-7 0,14 7 0,-12-7 0,12 7 16,-11-7 0,11 7 0,0 0 0,-14-5 16,14 5 0,0 0 0,-9-9 0,9 9 15,0 0 0,0 0 0,-11-4 0,11 4 16,0 0 0,0 0 0,0 0 0,0 0 16,0 0 0,0 0 0,-12-7 0,12 7 15,0 0 0,0 0 0,0 0 0,0 0 0,0 0 16,0 0 0,21 34 0,-10-22 0,-1 2 15,1 1 0,3-1 0,-1 1 0,-2 0 16,4 1 0,0-4 0,-1 2 0,0-2 16,4 2 0,-2-1 0,0-3 0,0 0 15,4-1 0,-3-1 0,3-3 0,-2 3 16,0-5 0,-1 2 0,-4-4 0,-13-1 16,25 4 0,-25-4 0,19 5 0,-19-5 15,20 0 0,-20 0 0,16 2 0,-16-2 16,0 0 0,25 0 0,-25 0 0,0 0 15,16 0 0,-16 0 0,0 0 0,0 0 0,18-4 16,-18 4 0,0 0 0,11-8 16,-11 8 0,12-8 0,-12 8 0,9-13 15,-4 5 0,-1-1 0,0 1 0,4-9 0,-6 5 16,3-4 0,-3 4 0,2-1 0,-4 3 16,3 0 0,-1 0 0,-2 10 0,-2-19 15,2 11 0,0 8 0,2-18 0,0 9 16,-2 9 0,0-16 0,2 6 0,-2 10 15,2-17 0,1 9 0,-3 8 0,3-17 0,-3 9 16,0 8 0,2-14 0,-2 14 0,4-10 16,-4 10 0,0 0 0,0-13 15,0 13 0,0 0 0,0-13 0,0 13 0,0 0 16,0 0 0,0 0 0,0-9 0,0 9 16,0 0 0,0 0 0,0 0 0,0 0 15,0 0 0,0 0 0,0 0 0,0 0 16,-4 43 0,-1-22 0,0-1 0,1 11 15,-3 2 0,3 1 0,-1 1 0,-2 0 16,0 0 0,0 2 0,1 0 0,-4 2 16,8-1 0,-5-4 0,1 1 0,3 0 15,3-2 0,-2-2 0,-2-6 0,2-5 16,-1-1 0,-2-1 0,0-2 0,5 1 16,-4-1 0,0-1 0,1-3 0,1-2 0,2-2 15,0-8 0,-6 17 0,6-17 0,-4 15 16,4-15 0,0 0 0,-6 14 0,6-14 15,0 0 0,0 0 0,-16 4 0</inkml:trace>
  <inkml:trace contextRef="#ctx0" brushRef="#br0">4960 1212 0,'4'-12'15,"-4"12"0,0-10 0,0 10 0,2-13 16,-2 13 0,3-17 0,-3 8 0,0-8 15,-3 1 0,1-1 0,-2 1 0,-1-1 16,1 3 0,-3 1 0,0 0 0,-2 2 16,-2 3 0,1 0 0,-5 2 0,15 6 15,-35-5 0,15 10 0,-1 1 0,-11 5 16,-2 6 0,4 6 0,0 0 0,3 1 16,0 1 0,4-1 0,5 1 0,4-4 0,5-1 15,2-1 0,3-3 0,1 1 0,3-1 16,0-2 0,7 1 0,3-2 0,-4-6 15,5 1 0,8-1 0,1-2 0,1-2 16,0-3 0,1-4 0,13-4 0,-3-3 0,0-3 16,-3-3 0,-2-3 0,-2 0 15,0-5 0,-2 1 0,-5-4 0,-1 0 16,-2-1 0,-3 0 0,-3-3 0,3 0 0,-6 0 16,1 0 0,-3 0 0,3 1 15,-5 7 0,8-8 0,-5 10 0,-1 3 16,-2 3 0,0-1 0,5 3 0,-5 0 0,1 4 15,2-1 0,-3 2 0,0 4 0,-2 5 16,5-11 0,-5 11 0,0 0 0,2-11 16,-2 11 0,0 0 0,0 0 0,0 0 15,0 0 0,0 0 0,-9 31 0,-3 0 16,-1 1 0,-4 4 0,6 4 0,-7-4 16,4 8 0,1-3 0,-1-6 0,3 2 15,-1-4 0,3 0 0,2-2 0,3-9 0,2-1 16,2-3 0,2-2 0,0 1 0,0-4 15,5-1 0,0-2 0,0-2 0,9 3 16,-3-6 0,3 2 0,1-5 0,0 0 16,4-2 0,-3-4 0,1 2 0,-1-3 15,0-3 0,1 0 0,-2 0 0,0-2 16,0 0 0,-2-3 0,0 1 0,-1 0 16,0 0 0,-2 1 0,-6 1 0,5-3 15,-1 3 0,-3 2 0,-1 0 0,-1 1 16,-5 7 0,9-12 0,-4 4 0,-5 8 15,4-10 0,-4 10 0,3-11 0,-3 11 0,2-7 16,-2 7 0,0 0 0,0-16 16,0 16 0,0 0 0,0 0 0,-2-12 15,2 12 0,0 0 0,0 0 0,-7-8 0,7 8 16,0 0 0,0 0 0,0 0 0,0 0 16,0 0 0,0 0 0,0 0 0,-32 15 15,32-15 0,-14 12 0,9-7 0,1 4 16,4-9 0,-9 15 0,6-7 0,1 0 0,2-8 15,-5 16 0,1-8 0,4 3 0,0-11 16,-2 15 0,2-15 0,2 14 0,-2-14 16,0 13 0,0-13 0,4 7 0,-4-7 15,12 7 0,-12-7 0,14 1 0,-14-1 16,27-1 0,-8-6 0,1 2 0,9-10 16,1-4 0</inkml:trace>
  <inkml:trace contextRef="#ctx0" brushRef="#br0">5870 672 0,'0'0'0,"0"0"15,7-6 0,-7 6 0,0 0 0,0 0 16,4-8 0,-4 8 0,0 0 0,0 0 0,0 0 16,0 0 0,0 0 0,0 0 15,0 0 0,7-9 0,-7 9 0,0 0 0,0 0 16,0 0 0,0 0 0,0 0 16,0 0 0,0 0 0,0 0 0,0 0 15,-20 33 0,10-16 0,-1-3 0,-3 2 0,-2 11 16,0-7 0,3 8 0,-6-3 0,6-4 15,2-4 0,-1 0 0,3-4 0,2-2 16,-3 2 0,6-3 0,0-2 0,4-8 16,-11 13 0,8-5 0,3-8 0,-7 12 15,7-12 0,-5 8 0,5-8 0,-6 6 16,6-6 0,0 0 0,0 0 0,-5 9 16,5-9 0,0 0 0,0 0 0,0 0 0,0 0 15,0 0 0,-9 8 0,9-8 0,0 0 16,0 0 0,0 0 0,0 0 0,0 0 15,0 0 0,0 0 0,0 0 0,-9 6 16,9-6 0,0 0 0,0 0 0,0 0 16,0 0 0,0 0 0,0 0 0,0 0 0,0 0 15,0 0 0,0 0 0,0 0 0,0 0 16,-11 6 0,11-6 0,0 0 16,-7 10 0,-1-3 0,0 6 0,-1 5 15,-10 8 0,4 3 0,-6 0 0,5 1 16,-2-1 0,4 0 0,-2-2 0,3-7 0,3-2 15,1-3 0,5-4 0,-3-1 0,2-3 16,0 0 0,5-7 0,-6 10 0,6-10 16,-5 8 0,5-8 0,0 0 0,-4 9 15,4-9 0,0 0 0,0 0 0,0 0 16,0 0 0</inkml:trace>
  <inkml:trace contextRef="#ctx0" brushRef="#br0">5495 929 0,'0'0'0,"0"0"0,0 0 0,0 0 16,0 0 0,0 0 0,0 0 15,23 0 0,-23 0 0,39-3 0,-18 2 16,15 1 0,0-4 0,2 0 0,0-7 0</inkml:trace>
  <inkml:trace contextRef="#ctx0" brushRef="#br0">6269 680 0,'-18'22'0,"-3"5"0,-1 2 0,1 2 16,0 0 0,3 2 0,0-1 0,2 4 16,0-5 0,3-3 0,3-5 0,-1-3 15,2 9 0,1-8 0,8-5 0,0-2 16,6 1 0,-4-5 0,4 0 0,-6-10 15,24 21 0,-7-13 0,4-4 16,15-2 0,3-4 0,-3-10 0,4 1 0</inkml:trace>
  <inkml:trace contextRef="#ctx0" brushRef="#br0">6624 742 0,'0'0'16,"0"0"0,9-11 0,-9 11 0,0 0 15,0 0 0,0 0 0,0 0 0,0 0 16,0 0 0,0 0 0,0 0 0,0 0 16,0 0 0,-11 47 0,0-17 0,-5 2 15,5-2 0,-3 0 0,2-1 0,-1-3 16,1-4 0,3-2 0,3-6 0,0 3 16,2-5 0,0-4 0,1 0 0,3-8 0,-4 11 15,4-11 0,-5 10 0,5-10 0,0 0 16,0 0 0,0 0 0,0 0 0,0 0 15,0 0 0,0 0 0,18-36 0,-4 10 16,0-4 0,0-2 0,-1 0 0,-1-4 16,4 4 0,0-3 0,-1 2 0,6 1 15,-3 2 0,-2 0 0,2 5 0,-4 2 16,-3 7 0,-1 3 0,-3 3 0,-1 4 16,-1-3 0,-5 9 0,12-10 0,-12 10 15,6-6 0,-6 6 0,0 0 0,0 0 16,18 0 0,-18 0 0,0 0 0,14 12 0,-9-5 15,1 8 0,1 1 0,-5 0 0,6 2 16,-6 1 0,0 14 0,0-4 0,3-5 16,-3-3 0,-2-2 0,2 1 0,-2-2 15,0 1 0,3 0 0,-3-2 0,2 0 16,-2-2 0,2 0 0,1 1 0,-3-4 16,0-12 0,0 18 0,0-18 0,2 11 15,-2-11 0,0 8 0,0-8 0,0 0 16,0 0 0</inkml:trace>
  <inkml:trace contextRef="#ctx0" brushRef="#br0">6552 877 0,'0'0'0,"0"0"16,0 0 0,0 0 0,0 0 0,0 0 15,0 0 0,0 0 0,0 0 0,0 0 16,81-4 0,-49 2 0,3 2 0,-8-4 15,-2 0 0,-4 2 0</inkml:trace>
  <inkml:trace contextRef="#ctx0" brushRef="#br0">7047 818 0,'0'0'0,"0"0"0,0 0 16,0 0 0,0 0 0,0 0 0,0 0 0,0 0 16,23 2 0,-23-2 0,0 0 0,26 1 15,-26-1 0,32 5 0,-18-3 0,-14-2 16,23 9 0,-23-9 0,20 7 0,-10-1 16,1 9 0,-2 0 0,-5 1 0,0 0 15,-8 3 0,2 2 0,-7 9 0,-2-7 0,-1-5 16,3 0 0,1-1 0,-2-2 0,1-1 15,2 0 0,-1-3 0,2-1 0,-1-4 16,7-6 0,-4 10 0,4-10 0,-4 9 16,4-9 0,0 0 0,0 0 0,0 0 15,0 0 0,87-23 0,-49 8 0,3 2 16,-4-8 0,-1-2 0,-2-1 0</inkml:trace>
  <inkml:trace contextRef="#ctx0" brushRef="#br0">7760 375 0,'17'13'0,"-2"3"0,-4 1 0,3 1 16,2 13 0,-2 5 0,-3-4 15,-2 5 0,1 4 0,-4 1 0,-3-1 0,1 0 16,-2 0 0,-2 20 0,0-15 0,0-8 16,-6-3 0,3 1 0,1-4 0,-4-3 15,1-4 0,-2-3 0,0-3 0,-8 8 16,0-7 0,-10 3 0,-2-3 0,-3 2 15,-2 0 0,-9-2 0,-2-7 0,2 0 16,-7 0 0</inkml:trace>
  <inkml:trace contextRef="#ctx0" brushRef="#br0">4643 1788 0,'0'0'16,"-21"2"0,21-2 0,0 0 0,0 0 15,0 0 0,0 0 0,0 0 16,0 0 0,0 0 0,0 0 0,-13 2 0,13-2 16,0 0 0,0 0 0,0 0 0,0 0 15,0 0 0,0 0 0,0 0 0,59-2 16,-22-4 0,8 2 0,28-7 0,4 5 16,6-7 0,1 8 0,4-7 0,80-5 15,-66 9 0,-24 2 0,6-1 0,5 1 16,66-2 0,-57 1 0,-16 3 0,-2 0 15,5-2 0,-4 4 0,4-2 0,-8 2 16,-6 2 0,-16 0 0,13-4 0,-14 4 0,-5 1 16,-3-1 0,-1-1 0,1 1 15,-3 0 0,0 0 0,3 0 0,-5 0 0,-3 0 16,0 0 0,0 0 0,-13 0 0,-3-4 16,-1 4 0,-2-2 0,-1 2 0,-18 0 15,25-4 0,-25 4 0,19-2 0,-19 2 16,0 0 0,0 0 0,22-6 0,-22 6 15,5-7 0,-5 7 0,0 0 0</inkml:trace>
  <inkml:trace contextRef="#ctx0" brushRef="#br0">5626 2400 0,'0'0'0,"0"0"15,-19-18 0,19 18 0,-18-3 0,18 3 0,-41 4 16,41-4 0,-59 15 0,22-5 16,-1 7 0,2 0 0,0 3 0,0 2 15,2 0 0,4 2 0,7-2 0,3 0 16,2-1 0,7-6 0,6 2 0,-5-3 15,8-1 0,2 0 0,2-2 0,-2-11 16,10 14 0,-5-6 0,12-2 0,4-2 0,0-2 16,15-4 0,-4-4 0,2-6 0,0 0 15,3-5 0,-2-5 0,-3-5 0,0-4 16,-3-2 0,-2-2 0,-2-1 0,-4-4 16,0-1 0,5-17 0,-11 7 0,-2 12 15,-6 2 0,2 0 0,2 1 0,-1 3 16,-3-1 0,-7 10 0,4 1 0,-2 5 0,5-2 15,-5 3 0,3 0 0,-5 3 0,5 3 16,-3 1 0,-2 0 0,0 10 16,5-14 0,-3 5 0,-2 9 0,0 0 0,2-13 15,-2 13 0,0 0 0,0 0 0,0 0 16,0 0 0,0 0 0,0 0 0,-19 34 16,6-8 0,-3 5 0,-2 4 0,-1 5 15,4-7 0,-4 0 0,6 2 0,-1-1 16,5-1 0,2-2 0,3-1 0,-4-5 15,6-4 0,0-3 0,2 3 0,0-5 16,2 3 0,3-3 0,0 1 0,2-3 16,1 1 0,1-6 0,1 2 0,1-5 15,2 4 0,8-3 0,-7-2 0,6-2 16,-20-3 0,32 0 0,-32 0 0,40-6 0,-23-1 16,-2 2 0,-2-4 0,5-3 0,-9 0 15,2-1 0,1-1 0,-1-1 0,-2-2 16,1 4 0,-1 1 0,-5-3 0,3 4 15,-7 11 0,4-18 0,-4 18 0,6-12 16,-6 12 0,4-10 0,-4 10 0,0 0 0,0 0 16,5-17 0,-5 17 0,0 0 15,0 0 0,0 0 0,0 0 0,0 0 0,0 0 16,0 0 0,0 0 0,0 0 0,0 0 16,0 0 0,0 0 0,0 0 0,0 0 15,0 0 0,0 0 0,0 0 0,31 2 16,-31-2 0,16-9 0,-16 9 0,16-13 15,-9 6 0,-7 7 0,12-16 0,-8 8 16,-4 8 0,7-15 0,-7 15 0,4-10 16,-4 10 0,0 0 0,0 0 0,0 0 15,0 0 0,0 0 0,0 0 0,-34 25 16,21-11 0,-1 3 0,-5 9 0,6 0 16,-3 2 0,4-5 0,6-7 0,-1 0 0,5-3 15,-3-1 0,5-12 0,0 27 0,5-15 16,-1 0 0,5-3 0,8-1 0,-4-2 15,6 0 0,0-4 0,21 2 0,-2-4 16,1-3 0,-1 0 0,0-7 0,-2-2 16,3-3 0,-5-1 0,2-5 0,-2 0 15,0-4 0,-1-5 0,-4-1 0,-4-2 16,3-2 0,-3-2 0,-2 2 0,-5-4 16,2 1 0,-3-2 0,0 3 0,-5 2 15,2 0 0,-1 9 0,-3 5 0,-6 5 16,3 3 0,-3 0 0,-2 5 0,-2 8 15,5-12 0,-5 12 0,2-8 0,-2 8 0,0 0 16,0 0 0,0 0 0,0 0 0,0 0 16,-26 28 0,7 0 0,-2 0 0,1 4 15,-1 3 0,1-3 0,2 3 0,-1 0 16,4-2 0,-2 4 0,4-1 0,-1 2 16,3-8 0,4 2 0,-3-2 0,4-7 15,4-3 0,-1-3 0,3-3 0,-2-1 16,4-3 0,-2-2 0,0-8 0,7 15 0,-7-15 15,9 8 0,-9-8 0,0 0 0,0 0 16,0 0 0,0 0 0,57-19 0</inkml:trace>
  <inkml:trace contextRef="#ctx0" brushRef="#br0">6495 2225 0,'0'0'0,"-7"-10"0,7 10 0,0 0 15,0 0 0,0 0 0,0 0 0,0 0 16,0 0 0,0 0 0,-10-10 0,10 10 15,0 0 0,0 0 0,0 0 0,0 0 16,0 0 0,0 0 0,0 0 0,0 0 0,0 0 16,0 0 0,34-13 0,-13 9 15,11-4 0,0-6 0,2 2 0,2 1 16</inkml:trace>
  <inkml:trace contextRef="#ctx0" brushRef="#br0">7185 1872 0,'0'0'0,"0"0"0,0 0 16,0 0 0,0 0 0,0 0 0,0 0 16,5 23 0,-12-5 0,-8 10 0,-2 2 15,0 0 0,2 6 0,-2-1 0,0 0 0,2-2 16,1 1 0,-2-1 0,2-2 0,1 2 15,3-11 0,3 0 0,1-2 0,3-4 16,-1 1 0,4-6 0,0-11 0,0 21 16,0-21 0,4 13 0,-4-13 0,11 8 15,-11-8 0,0 0 0,0 0 0,58-23 16,-31 0 0</inkml:trace>
  <inkml:trace contextRef="#ctx0" brushRef="#br0">7507 1829 0,'0'0'0,"0"0"0,0 0 0,0 0 0,-12 57 16,1-26 0,-2-2 0,3 4 0,-1 0 15,-5 1 0,3-1 0,2-2 0,-6 0 16,2 0 0,-2 0 0,8-11 0,-3-1 16,8-3 0,-3 1 0,3-3 15,-3-3 0,2-1 0,5-10 0,-7 12 0,7-12 16,-6 13 0,6-13 0,0 0 0,-5 12 15,5-12 0,0 0 0,0 0 0,0 0 16,0 0 0,0 0 0,0 0 0,13-47 16,-1 14 0,6-2 0,1-1 0,-4 0 15,6-1 0,-2 0 0,-2 2 0,2 1 16,-4 4 0,2 4 0,-4 2 0,-1 8 16,-3 2 0,-2 2 0,-3 3 0,0 1 0,4-1 15,-8 9 0,7-12 0,-7 12 0,6-6 16,-6 6 0,7-5 0,-7 5 0,0 0 15,0 0 0,12-7 0,-12 7 0,0 0 16,0 0 0,0 0 0,18 21 0,-11-8 16,-2 4 0,1 2 0,-4 1 0,1 12 15,-1-9 0,-4 9 0,4-7 0,2 6 16,-6-9 0,2-2 0,0-2 0,2 2 16,-2-2 0,0 0 0,0-1 0,0-2 15,0-3 0,0-12 0,0 18 0,0-18 16,0 13 0,0-13 0,0 0 0,0 0 15,0 0 0,0 0 0,0 0 0</inkml:trace>
  <inkml:trace contextRef="#ctx0" brushRef="#br0">7357 2131 0,'0'0'0,"0"0"15,0 0 0,0 0 0,0 0 0,0 0 16,0 0 0,0 0 0,0 0 0,0 0 0,0 0 15,0 0 0,0 0 0,66-19 0,-39 14 16,7-2 0,-2 1 0,-2 2 0,-9-5 16,11 1 0,-5-2 0</inkml:trace>
  <inkml:trace contextRef="#ctx0" brushRef="#br0">7886 1736 0,'2'-8'0,"2"2"15,-4 6 0,8-8 0,-8 8 0,4-9 16,-4 9 0,0 0 0,0 0 0,0 0 16,0 0 0,0 0 0,0 0 0,0 0 0,20 20 15,-12 0 0,-4-4 0,-4 5 0,5 10 16,-3 2 0,-4-1 0,2 1 0,-3-3 15,1 8 0,0-5 0,-3 6 0,2 2 16,-5 2 0,1-4 0,0-2 0,0-1 16,2 0 0,-6-4 0,5 2 0,-4-4 15,1-7 0,5-4 0,-1-5 0,1-2 16,-2 0 0,2-1 0,2-5 0,2-6 0,-2 15 16,2-15 0,-3 10 0,3-10 15,0 0 0,-4 9 0,4-9 0,0 0 16,-2 9 0,2-9 0,0 0 0,0 0 0,0 0 15,0 0 0,0 0 0,0 0 0,0 0 16,0 0 0,0 0 0,0 0 0,0 0 16,0 0 0,-15-31 0</inkml:trace>
  <inkml:trace contextRef="#ctx0" brushRef="#br0">7208 1654 0,'-11'4'16,"11"-4"0,0 0 0,0 0 0,0 0 15,0 0 0,-12 7 0,12-7 0,0 0 16,0 0 0,0 0 0,0 0 0,0 0 16,0 0 0,0 0 0,0 0 0,0 0 15,0 0 0,0 0 0,0 0 0,0 0 16,0 0 0,0 0 0,0 0 0,0 0 16,0 0 0,0 0 0,0 0 0,55 0 15,-16-5 0,0 1 0,2 0 0,2 0 16,1 0 0,-1 2 0,-3 0 0,-2 0 0,-2-2 15,-8 4 0,-5-3 0,-6 2 0,2 1 16,-19 0 0,24 0 0,-24 0 16,21 0 0,-21 0 0,0 0 0,19-3 0,-19 3 15,0 0 0,0 0 0,0 0 0,0 0 16,20 0 0,-20 0 0,0 0 0,0 0 16,0 0 0,0 0 0</inkml:trace>
  <inkml:trace contextRef="#ctx0" brushRef="#br0">7117 1869 0,'-19'20'0,"6"-2"16,-8 7 0,1 4 0,2 2 0,-5-1 0,-2 4 16,5 2 0,-1-1 0,3-2 0,2 2 15,0 0 0,2-5 0,1 1 16,6 0 0,2-8 0,0 10 0,5-9 0,5-3 16,0-3 0,2 0 0,2-1 0,4 0 15,1-4 0,-1 0 0,4 0 0,0-3 16,4-2 0,16 1 0,-10-9 0,7 0 15,0-7 0</inkml:trace>
  <inkml:trace contextRef="#ctx0" brushRef="#br0">7820 1638 0,'0'0'0,"0"0"0,0 0 0,0 0 16,0 0 0,0 0 0,0 0 0,25 6 15,-18-1 0,-1 4 0,1-2 0,3 9 0,7 11 16,2-1 0,-6 1 0,-1 2 0,-1 3 16,0-1 0,-1 5 0,-1-4 0,-5 1 15,3 1 0,-5 2 0,1-1 0,0-2 16,-6 2 0,6 0 0,-9-1 0,2-3 16,-1-2 0,1-6 0,-3-4 0,3-3 15,-4 2 0,-3-3 0,0 0 0,-10 9 16,3-4 0,2-5 0,2-1 0,1 1 15,-6-1 0,4-2 0,-2-2 0,0 2 16,0 0 0,0 1 0,2-2 0,0 1 16,1-2 0,3 0 0,0-3 0,3 1 15,8-8 0,-11 10 0,11-10 0,-9 7 16,9-7 0,-10 5 0,10-5 0,0 0 0,-6 7 16,6-7 0,0 0 0,0 0 0,0 0 15,-9 8 0,9-8 0,0 0 0,0 0 16,0 0 0,0 0 0,0 0 0,0 0 15,0 0 0,-9 6 0,9-6 0,0 0 16,0 0 0,0 0 0,0 0 0,0 0 0,0 0 16,0 0 0,7-41 0</inkml:trace>
  <inkml:trace contextRef="#ctx0" brushRef="#br0">8967 1247 0,'0'0'0,"0"0"0,-9 6 16,9-6 0,0 0 0,0 0 0,0 0 15,0 0 0,0 0 0,0 0 0,0 0 0,0 0 16,0 0 0,0 0 0,38 5 0,-15-3 16,-2 0 0,-1-1 0,1 2 15,0-1 0,-6-2 0,2 2 0,-6-2 0,2 4 16,-13-4 0,19 2 0</inkml:trace>
  <inkml:trace contextRef="#ctx0" brushRef="#br0">8958 1424 0,'0'0'15,"0"0"0,0 0 0,-5 15 0,5-15 16,0 0 0,0 0 0,16 12 0,-6-10 15,7 2 0,2 0 0,1-4 0,1 0 16,2-6 0,11 2 0,-7-3 0</inkml:trace>
  <inkml:trace contextRef="#ctx0" brushRef="#br0">23301 1597 0,'0'0'0,"-8"22"0,8-22 0,-11 27 15,2-8 0,-3 14 0,-6-3 0,2 5 16,-2 2 0,0-4 0,-3 3 0,1 2 16,-1-4 0,-20 33 0,23-36 15,5-2 0,-6-1 0,8-8 0,1-4 16,1-1 0,5-2 0,-3-3 0,3-2 16,-2-2 0,6-6 0,-6 12 0,6-12 15,-5 11 0,5-11 0,0 0 0,0 0 16,0 0 0,0 0 0,0 0 0,11-33 0,1 0 15,4-3 0,-2-8 0,14-18 0,-1 4 16,-1 1 0,-7 12 0,-2 6 0,-2 0 16,4 2 0,-6 2 0,3 4 0,-5 3 15,0-1 0,-1 8 0,-1 4 0,-4 5 16,-3 0 0,4 2 0,-3 2 0,2 4 16,-5 4 0,7-13 0,-5 7 0,-2 6 15,6-8 0,-6 8 0,7-7 0,-7 7 16,10-6 0,-10 6 0,0 0 0,13-2 0,-13 2 15,0 0 0,23 7 0,-16-2 0,6 6 16,-1 6 0,-1-3 0,6 14 0,-9-5 16,-3-2 0,5 8 0,-4-5 0,-1-4 15,3 9 0,-3-4 0,-1-4 0,-1-3 16,-3 3 0,5-3 0,-3-2 0,3 1 16,-3 0 0,2-1 0,-4-4 0,5 1 15,-3-1 0,2-4 0,-1 0 0,-3-8 16,9 15 0,-4-7 0,-5-8 0,4 10 15,-4-10 0,7 8 0,-7-8 0</inkml:trace>
  <inkml:trace contextRef="#ctx0" brushRef="#br0">23150 1984 0,'0'0'16,"0"0"0,-12-1 0,12 1 0,0 0 15,0 0 0,0 0 0,0 0 0,0 0 0,0 0 16,0 0 0,32-14 0,-11 8 0,13-7 16,0 4 0,-2 1 0,4 0 15,1 0 0,-2 2 0,-4-4 0,1-1 0,5 1 16</inkml:trace>
  <inkml:trace contextRef="#ctx0" brushRef="#br0">23987 1800 0,'0'0'0,"0"0"15,0 0 0,0 0 0,0 0 0,0 0 16,0 0 0,0 0 0,0 0 0,0 0 15,0 0 0,11 4 0,-11-4 0,10 4 16,-10-4 0,13 9 0,-4-4 0,-3 2 16,2-1 0,1 3 0,-3 4 0,1 3 15,-2 0 0,-2 2 0,-6 0 0,1 3 16,-10 9 0,1-1 0,-7-2 0,2 2 0,2-6 16,3-5 0,-1-4 0,3 1 15,-2-3 0,2-1 0,1-3 0,4 0 16,-3-2 0,7-6 0,-4 11 0,4-11 0,0 0 15,-10 8 0,10-8 0,0 0 0,0 0 16,0 0 0,0 0 0,0 0 16,35-3 0,-15-2 0,16-6 0,2-1 0,-9 2 15,10-1 0,-3-1 0,1-3 0,-3 6 16,0-2 0,1-1 0,-1 0 0,0-4 16</inkml:trace>
  <inkml:trace contextRef="#ctx0" brushRef="#br0">24735 1634 0,'0'0'0,"12"0"0,-12 0 0,15-4 16,17-7 0,2 1 0,5-1 15,-2 3 0,1-2 0,1 4 0,-3 0 16,-8 0 0,4 1 0,-12 5 0</inkml:trace>
  <inkml:trace contextRef="#ctx0" brushRef="#br0">24714 2005 0,'0'0'16,"0"0"0,48-4 0,-16-5 0,4-4 0,1 0 16,0 1 0,1-2 0,1-1 15,-5-1 0</inkml:trace>
  <inkml:trace contextRef="#ctx0" brushRef="#br0">26283 773 0,'7'-9'16,"-2"3"0,-5 6 0,6-8 0,-6 8 15,0 0 0,-2-10 0,2 10 0,0 0 16,-13-9 0,13 9 0,-14-4 0,-7 2 16,3 2 0,-3-2 0,1 2 0,-17 2 15,1-2 0,4 2 0,-4 2 0,10 1 16,-10-1 0,11 2 0,4-2 0,6-1 0,-2 0 15,4 1 0,2 0 0,-1-2 0,3 5 16,-7-2 0,2 2 0,5 1 0,0-2 16,0 1 0,4 1 0,-1-1 0,4 10 15,-4 0 0,2 3 0,2 9 0,2 2 16,2-1 0,0 2 0,2 0 0,2 2 16,-4-5 0,7 3 0,-3 0 0,1 2 15,1 0 0,-4 2 0,-2 0 0,3-1 0,-3 2 16,0-1 0,-2 1 0,-4-1 0,4 4 15,-5-2 0,1-1 0,-1 1 0,-2-3 16,0 3 0,1-3 0,-3 5 0,3-5 16,0 1 0,-5-1 0,4-2 0,3 2 15,-4 0 0,1-2 0,3-2 0,-3 2 16,1-1 0,-2-1 0,4 0 0,-1 0 16,-1 0 0,-1 2 0,2-3 0,-4 3 15,7-1 0,-3-2 0,1-5 0,2-2 16,-1-3 0,1-2 0,2 3 0,-5-3 15,5 1 0,-2 0 0,2 1 0,2-3 16,-2 1 0,0 0 0,0-2 0,5 1 16,-5-3 0,0-3 0,2-1 0,-2-2 15,0 0 0,3 1 0,-3-9 0,2 15 0,0-10 16,-2-5 0,4 15 0,-1-9 0,1 0 16,-4-6 0,12 12 0,-5-5 0,2-1 15,7-2 0,4 2 0,1-2 0,11 5 16,2-7 0,-7-1 0,-4 1 0,-3 3 0,3-4 15,11-1 0,-6 0 0,-5-1 0,-2 1 16,1 0 0,-1-3 0,-4 1 0,2 2 16,-3-2 0,-16 2 0,25 0 0,-25 0 15,18 0 0,-18 0 0,0 0 0,23-1 16,-23 1 0,0 0 0,0 0 0,16-2 16</inkml:trace>
  <inkml:trace contextRef="#ctx0" brushRef="#br0">26577 980 0,'0'0'0,"0"0"0,0 0 15,0 0 0,0 0 0,0 0 0,0 0 16,0 0 0,0 0 0,-29-4 0,29 4 0,0 0 16,0 0 0,0 0 0,0 0 0,0 0 15,0 0 0,0 0 0,0 0 0,0 0 16,0 0 0,-19 1 0,19-1 0,0 0 16,0 0 0,0 0 0,0 0 15,0 0 0,0 0 0,0 0 0,0 0 0,0 0 16,0 0 0,0 0 0,71-1 0,-34-1 15,6-3 0,-2 1 0,-2 0 0,-5 3 16,-6-4 0,-8 5 0,-2-2 0,-6 2 16,-12 0 0,20 0 0</inkml:trace>
  <inkml:trace contextRef="#ctx0" brushRef="#br0">27365 731 0,'0'0'0,"4"-6"0,-4 6 16,0 0 0,0 0 0,0 0 15,0 0 0,0 0 0,0 0 0,0 0 16,-4 39 0,-2-21 0,0 12 0,-1 0 0,0 3 15,3 2 0,-4-1 0,6 2 0,-2-1 16,-1 2 0,3 0 0,-2 0 0,2-3 16,-1 2 0,-2 1 0,3-4 0,-3-3 15,-1-5 0</inkml:trace>
  <inkml:trace contextRef="#ctx0" brushRef="#br0">26632 1932 0,'-16'5'0,"16"-5"0,-20 3 15,20-3 0,0 0 0,-21 6 0,21-6 16,0 0 0,0 0 0,0 0 0,0 0 0,-18-9 16,18 9 0,0 0 0,0-9 0,0 9 15,0 0 0,0 0 0,16-23 0,-9 17 16,1 0 0,-8 6 0,17-11 0,-8 5 15,7-2 0,-3 1 0,4 2 0,-2 0 0,2 2 16,0-1 0,2 4 0,-19 0 16,36 0 0,-19 4 0,3-1 0,-2 3 0,-2 1 15,2 1 0,-4 2 0,0-2 0,-1 5 16,-1 1 0,-3 1 0,-2-3 16,-3 2 0,4 1 0,-8-1 0,0 4 15,-8 3 0,-3 8 0,-8 2 0,2-3 0,-6-1 16,-3-2 0,-1 1 0,-1-3 0,-1 0 15,2-5 0,4-1 0,2-3 0,8-3 16,-3-6 0,2 2 0,0-3 0,14-4 16,-15 8 0,15-8 0,0 0 0,0 0 15,0 0 0,0 0 0,0 0 0,-30-16 16,30 16 0,0 0 0,2-17 0,-2 17 16,0 0 0,13-21 0,-13 21 0,12-12 0,-12 12 15,9-10 0,-2 6 0,-7 4 0,0 0 16,21-7 0,-21 7 0,0 0 0,27 0 15,-27 0 0,20 5 0,-1 1 0,-6 2 16,6 2 0,-1-1 0,0-1 0,12 4 16,-3-2 0,-4 1 0,-2-5 0,-3 0 15,3 0 0,-4-2 0</inkml:trace>
  <inkml:trace contextRef="#ctx0" brushRef="#br0">26635 2957 0,'0'0'16,"0"0"0,0 0 0,0 0 15,0 0 0,0 0 0,0 0 0,0 0 16,0 0 0,0 0 0,0 0 0,0 0 0,0 0 16,0 0 0,0 0 0,0 0 0,0 0 15,0 0 0,0 0 0,4-14 0,-4 14 16,13-10 0,-3 1 0,6 1 0,0-3 15,2 1 0,-2 4 0,2-3 0,-2 4 16,-3-1 0,-1 2 0,-12 4 0,18-7 0,-18 7 16,14 0 0,-14 0 0,0 0 15,0 0 0,18 11 0,-18-11 0,5 14 16,-5-6 0,0-8 0,-7 27 0,0-10 0,-2-1 16,0-2 0,0 1 0,-2-1 15,4-2 0,-1 1 0,4-5 0,2 0 16,-3 6 0,5-5 0,0-9 0,3 16 15,1-7 0,0 0 0,6 4 16,3 0 0,-1 1 0,2-3 0,-1 2 0,-3-2 16,3 1 0,-6-4 0,2 1 0,-4-1 15,-1-2 0,-4-6 0,9 12 0,-7-3 16,-2-9 0,-2 14 0,2-14 0,-11 14 16,-3-4 0,-2 0 0,-2 1 0,-4-5 15,1 2 0,-11 1 0,7-3 0,4 0 0,5-2 16,16-4 0,-27 2 0,27-2 0,0 0 15,-25-6 0,25 6 0,-11-12 0</inkml:trace>
  <inkml:trace contextRef="#ctx0" brushRef="#br0">28867 897 0,'0'0'0,"0"-12"0,0 12 15,0 0 0,0-8 0,0 8 0,0 0 0,0 0 16,0 0 0,0 0 0,0 0 0,-2-12 16,2 12 0,0 0 0,0 0 0,0 0 15,0 0 0,0 0 0,-3-8 0,3 8 0,0 0 16,0 0 0,0 0 0,0 0 0,0 0 15,-27 16 0,16-5 0,-3 1 0,3 4 16,-3-2 0,-4 12 0,4-6 0,5-2 16,0-1 0,0 1 0,2 2 0,2 0 15,-2 7 0,1-1 0,3 4 0,-1-5 16,2-2 0,0-5 0,-6 3 0,4-3 16</inkml:trace>
  <inkml:trace contextRef="#ctx0" brushRef="#br0">28628 1860 0,'0'0'0,"0"0"0,0 0 0,0 0 16,0 0 0,-23 22 0,14-11 0,-3 3 15,1 0 0,-3 1 0,3-1 0,4 2 16,1-1 0,-4 1 0,8 3 0,-5-7 16,7 1 0,0 1 0,0-1 0,2-2 15,3 0 0,-3-3 0,4 1 0,-6-9 16,15 12 0,-7-8 0,-8-4 0,15 6 16,-4-4 0,-11-2 0,0 0 0,29-2 0,-29 2 15,19-9 0,-3 1 0,-2 1 0,-3-4 16,0-2 0,1 4 0,-3-2 0,-5 1 15,1 0 0,-1 1 0,-2 1 0,1 0 16,0-3 0,-3 11 0,0-17 0,-3 12 0,3-5 16,0 10 0,-7-16 0,2 7 0,-1 2 15,1 2 0,5 5 0,-10-12 16,6 5 0,4 7 0,-4-8 0,4 8 0,0 0 16,-9-8 0,9 8 0,0 0 15,0 0 0,-17-2 0</inkml:trace>
  <inkml:trace contextRef="#ctx0" brushRef="#br0">28557 2737 0,'0'10'0,"0"-10"0,0 0 15,0 0 0,-7 9 0,7-9 0,-13 6 0,13-6 16,-19 7 0,8-4 0,11-3 15,-21 4 0,21-4 0,-16 2 0,16-2 0,0 0 16,-20-2 0,20 2 0,0 0 16,-14-7 0,14 7 0,0 0 0,0-12 15,0 12 0,0 0 0,0 0 0,14-17 0,-7 10 16,-7 7 0,18-8 0,-9 4 0,-9 4 16,18-4 0,-18 4 0,21-3 0,-13 3 15,-8 0 0,19 4 0,-10 0 0,-9-4 16,19 13 0,-8-1 0,-2 5 0,0-3 15,-2 5 0,-1-3 0,2 15 0,-6 2 0,1-5 16,-6 2 0,-4 0 0,2-5 0,-1-5 16,-3-3 0,-1 1 0,-3 1 0,2-2 15,-1-3 0,-4 2 0,-7 7 0,2-9 16,1-2 0,4-1 0,-2-3 0,2-2 16,0 0 0,2-1 0,-1-1 0,15-4 15,-21 1 0,21-1 0,0 0 0,-28-5 16,28 5 0,-16-2 0,16 2 0,-11-9 15,11 9 0,-9-4 0,9 4 0,0 0 16,-6-9 0,6 9 0,0 0 0,0 0 16,-3-9 0,3 9 0,0 0 0,18-7 15,-18 7 0,19-4 0,0 2 0,-4 2 16,2 0 0,-17 0 0,28 2 0,-14-2 0,-3 4 16,-11-4 0,23 4 0,-14 0 0,7 4 15,0-1 0,-4-1 0,-5 0 0,-7-6 16</inkml:trace>
  <inkml:trace contextRef="#ctx0" brushRef="#br0">29688 1101 0,'0'0'0,"0"0"0,0 0 0,0 0 15,0 0 0,0 0 0,0 0 0,0 0 16,0 0 0,0 0 0,0 0 0,0 0 16,0 0 0,0 0 0,0 0 0,0 0 0,39-16 15,-18 11 0,10-5 0,6 3 0,-3 0 16,-5 1 0,3 1 0,-6 1 0,-1 4 15,-4 3 0,-1-3 0,-2 0 0,-18 0 16,28-3 0</inkml:trace>
  <inkml:trace contextRef="#ctx0" brushRef="#br0">30357 921 0,'0'0'15,"0"0"0,0-11 0,0 11 0,0 0 16,0 0 0,0 0 0,-3-10 0,3 10 16,0 0 0,3-8 0,-3 8 0,0 0 15,0 0 0,6-8 0,-6 8 0,9-7 0,10 5 16,1 0 0,-2 2 0,1 0 0,1 2 15,1 3 0,-3 0 0,0 3 0,-2 5 16,-2-2 0,0 1 0,-5 2 0,-3 4 16,-1 1 0,-3 2 0,-2-3 0,0 3 15,-2-1 0,-3-1 0,1-1 0,2 3 16,-1-3 0,1 2 0,0 1 0,2-4 16,2 1 0,3 1 0,-1-1 0,1 1 15,3-1 0,2-1 0,-3 1 0,2-1 16,0-1 0,-2 1 0,0-1 0,-1-4 15,-1 3 0,2-1 0,-4-3 0,-3 1 0,0-4 16,-3 3 0,-7 2 0,2 2 0,-6 2 16,-13 2 0,-1 1 0,-3-2 0,5-2 15,3 1 0,0-8 0,-7 4 0,8-4 16,4-3 0</inkml:trace>
  <inkml:trace contextRef="#ctx0" brushRef="#br0">30172 2052 0,'0'0'16,"0"0"0,18 4 0,-18-4 0,0 0 16,0 11 0,0-11 0,0 25 0,-3-7 15,-1 1 0,-3 14 0,-1-3 0,-5 5 16,2-4 0,3 2 0,-4 0 0,3 0 0,-3-4 16,3-4 0,0 5 0,5-7 0,-4-3 15,4-6 0,-1-2 0,1-1 0</inkml:trace>
  <inkml:trace contextRef="#ctx0" brushRef="#br0">29951 2700 0,'0'0'0,"0"0"0,9 9 16,-9-9 0,-2 12 0,2-12 0,-10 26 16,3-8 0,-2 2 0,-5 8 0,1 3 15,6-6 0,-7 3 0,7-3 0,3-7 0,-1 1 16,-1-1 0,6-1 0,-2-1 0,4-3 15,-2-1 0,4-2 0,1-1 0,-1-1 16,3-2 0,3 0 0,7 3 0,0-5 16,0 1 0,2-5 0,-6 3 0,-13-3 15,25 4 0,-25-4 0,17 1 0,-17-1 16,13 5 0,-13-5 0,9 3 0,-9-3 16,8 8 0,-8-8 0,6 14 0,-4-4 15,-2 0 0,3 7 0,-6-1 0,3 5 16,3-5 0,-6 4 0,1-1 0,2 1 15,-2-1 0,2 0 0,0 1 0,0-2 0,2-1 16,-2-2 0,0-15 0,5 15 0,-5-15 16</inkml:trace>
  <inkml:trace contextRef="#ctx0" brushRef="#br0">30986 850 0,'-5'-10'0,"-1"2"0,3 2 0,-4-2 16,2 2 0,5 6 0,-8-15 0,1 7 0,3 1 16,-2 1 0,6 6 0,-11-12 0,7 6 15,-1 0 0,5 6 0,-6-8 16,6 8 0,-8-10 0,8 10 0,-4-9 0,4 9 16,-5-7 0,5 7 0,0 0 0,0 0 15,0 0 0,0 0 0,9-13 0,-1 9 16,-8 4 0,32-7 0,-13 4 0,2 1 15,2-2 0,-3 3 0,1-1 0,0 0 16,-6 2 0,4 0 0,-19 0 0,27 2 16,-27-2 0,20 3 0,-12 3 0,-8-6 15,18 5 0,-10 1 0,0 1 0,1-2 16,2 10 0,-1-2 0,1-2 0,0 5 16,-1-3 0,1 4 0,0 0 0,3 9 15,1 3 0,0-3 0,-4 3 0,1 0 0,-4 2 16,1 0 0,3 2 0,-7 0 0,1 0 15,-1-1 0,-3 8 0,0-4 0,-2 6 16,-2 1 0,-5 19 0,3-14 0,0-4 16,-2-1 0,0 21 0,-3-15 0,2 13 15,3-15 0,-4-4 0,4 0 0,-3 21 16,-2-1 0,-1 4 0,2-2 0,1 3 16,-4-9 0,8-7 0,-4-11 0,3 1 15,-3-2 0,3 2 0,-1 0 0,2 0 16,-1 1 0,1 0 0,-3 19 0,4-13 15,-1-10 0,1-2 0,-2-2 0,2 0 16,-4 0 0,4-2 0,0-2 0,-1-6 16,3-5 0,-2-2 0,0-1 0,0-1 0,2 0 15,0-1 0,-5 2 0,5-5 0,-2 0 16,0-2 0,-2-1 0,4-9 0,0 18 16,0-18 0,-4 12 0,4-12 0,-2 12 15,2-12 0,-2 9 0,2-9 0,0 0 16,-4 13 0,4-13 0,0 0 0,0 10 0,0-10 15,0 0 0,-7 10 0,7-10 0,0 0 16,-4 8 0,4-8 0,-9 9 0,9-9 16,-15 8 0,7-4 0,-9 2 0,4 0 15,-6-2 0,19-4 0,-32 10 0,15-4 16,0 1 0,0-5 0,-6 4 0,4-1 16,1-2 0,0 3 0,-3-2 0,5 3 15,-5-3 0,4 0 0,3-1 0,3 2 16,11-5 0,-23 4 0,23-4 0,-17 3 15,17-3 0,-15 5 0,15-5 0,-15 3 16,15-3 0,0 0 0,-13 3 0,13-3 0,0 0 16,0 0 0,0 0 0,0 0 15,-13 5 0,13-5 0,0 0 0,0 0 0,0 0 16,0 0 0,0 0 0,0 0 0,0 0 16,0 0 0,0 0 0,0 0 0,0 0 15,0 0 0,0 0 0,0 0 0,-23 0 16,23 0 0,0 0 0,0 0 0,0 0 15,0 0 0,-14-16 0,0 7 0</inkml:trace>
  <inkml:trace contextRef="#ctx0" brushRef="#br0">23672 3590 0,'0'0'0,"0"0"15,0 0 0,-2 20 0,-8-1 0,-3 13 16,1 6 0,-1 1 0,-8 23 0,-3-3 15,1-2 0,2-7 0,7-12 0,0 2 16,1-1 0,-1-3 0,5 3 0,0-7 0,-1 3 16,1-6 0,3-5 0,1-7 15,5-1 0,-4-4 0,2 1 0,0-5 16,-2 1 0,4-4 0,0-5 0,0 0 0,0 0 16,0 0 0,0 0 0,0 0 15,12-27 0,2-7 0,0-5 0,-1-2 0,6-25 16,-4 2 0,6-2 0,-2 5 0,-4 12 15,-2 5 0,2 3 0,-2 2 0,-1 2 16,1 3 0,1 0 0,0 5 0,-10 5 16,5 5 0,1 3 0,-4 2 0,-1-1 15,-1 5 0,4 0 0,-6 2 0,2-1 16,-1 5 0,-3 4 0,6-8 0,-6 8 16,5-6 0,-5 6 0,0 0 0,12 0 0,-12 0 15,13 8 0,-6 0 0,5 4 0,-4 5 16,3 0 0,-1 1 0,6 9 0,-5 2 15,3-1 0,-3 3 0,1 0 0,3 0 16,0-1 0,-2 2 0,-2-2 0,3 1 16,-3-1 0,3 0 0,-2-1 0,-4 1 15,2-5 0,-3-4 0,-1-5 0,-1 3 0,1-2 16,0 3 0,-4-4 0,2-1 16,-1-1 0,-6-3 0,-1 2 0,2-5 15,-8-3 0,3 1 0</inkml:trace>
  <inkml:trace contextRef="#ctx0" brushRef="#br0">23643 4141 0,'0'0'0,"-8"-13"0,6 9 15,2 4 0,-7-12 0,7 12 0,0-10 16,0 10 0,7-15 0,-2 9 0,6-4 16,5-1 0,13-5 0,1 4 0,2-1 15,0 3 0,-7 4 0,-2 2 0,-2 1 16,1 3 0,15-1 0,-10 1 0,-2 0 0,7 0 15</inkml:trace>
  <inkml:trace contextRef="#ctx0" brushRef="#br0">24347 4079 0,'0'0'0,"14"-2"0,-14 2 15,0 0 0,0 0 0,0 0 0,0 0 16,0 0 0,0 0 0,11 2 0,-11-2 0,0 0 16,10 6 0,-10-6 0,8 9 15,-3-3 0,1 0 0,-1 0 0,0 1 0,0 2 16,-1-1 0,-2 3 0,0-3 0,3 9 16,-5-3 0,0 4 0,-5-1 0,-1 0 15,-1-4 0,-3 4 0,-1-2 0,0 0 16,2-2 0,0-2 0,0-3 0,1 0 15,4-2 0,-1-2 0,1 3 0,4-7 0,-4 6 16,4-6 0,-5 5 0,5-5 0,0 0 16,-2 7 0,2-7 0,0 0 0,0 0 15,18 4 0,2-4 0,15-2 0,1-3 16,0 1 0,1 1 0,-2-2 0,-4 0 16,-8 0 0,-3 1 0,-3 0 0,-6-2 15,0-1 0</inkml:trace>
  <inkml:trace contextRef="#ctx0" brushRef="#br0">24790 3923 0,'0'0'0,"0"0"0,0 0 0,23-3 16,-23 3 0,19 0 0,0 0 0,0-1 0,-2 1 16,0-4 0,0 4 0,2 0 0</inkml:trace>
  <inkml:trace contextRef="#ctx0" brushRef="#br0">24931 4149 0,'16'9'0,"-5"-8"15,-11-1 0</inkml:trace>
  <inkml:trace contextRef="#ctx0" brushRef="#br0">1798 4424 0,'3'-8'0,"-3"8"15,0 0 0,0 0 0,0 0 0,0 0 16,0 0 0,0 0 0,0 0 0,0 0 0,5 26 16,-1-9 0,3 0 0,0-1 0,3 1 15,-2-3 0,3 2 0,1-1 0,4-3 16,0 0 0,-2-4 0,6 1 0,-4-5 16,3 0 0,0-4 0,0-2 15,2-2 0,-1-4 0,-2-3 0,10-7 0,-1-3 16,-7-4 0,-1 8 0,-6-2 0,-1 4 15,-3-2 0,0 5 0,-2 0 0,0 4 16,-3 0 0,1 1 0,-5 7 0,6-10 16,-6 10 0,6-3 0,-6 3 0,0 0 15,0 0 0,0 0 0,11 20 0,-7-4 16,5 15 0,-1 4 0,-2 4 0,3-2 16,0 6 0,3 21 0,-1-15 0,-6-6 0,9 25 15,-8-4 0,1-17 0,0 19 0,0-3 16,0 0 0,-7-14 0,0-9 0,0 0 15,0 0 0,-5-2 0,1-1 0,-1-2 16,-2-2 0,-2-2 0,0 0 0,0-9 16,2-4 0,-2-1 0,-1-3 0,-1 3 0,0-8 15,-1 4 0,-3-3 0,3-5 16,-2 1 0,-1-4 0,-6-2 0,21 0 16,-41-8 0,12-3 0,-1-6 0,5-2 15,0-10 0,1 0 0,9-6 0,-4-1 16,8 0 0,5-3 0,-2-1 0,4 1 0,4 1 15,4-1 0,0-2 0,6 3 0,-1 2 16,4 1 0,6 2 0,2-2 0,-1 6 16,1 1 0,4 3 0,2 2 0,1 3 15,2-1 0,1 7 0,4 1 0,-4 1 16,1 4 0,-4 5 0,-6 0 0,1-1 16,-2 4 0</inkml:trace>
  <inkml:trace contextRef="#ctx0" brushRef="#br0">2930 4758 0,'0'0'0,"0"0"0,0 0 0,0 0 15,0 0 0,0 0 0,7-11 0,-7 11 16,0 0 0,25-8 0,-4 6 0,0-4 0,-2 0 16,15 6 0,-6-7 0,-5 7 15,-4-2 0,-19 2 0,24 0 0</inkml:trace>
  <inkml:trace contextRef="#ctx0" brushRef="#br0">2779 5044 0,'0'0'0,"0"0"0,0 0 0,0 0 0,55-18 15,-23 7 0,2-1 0,0 2 16,6 1 0,1-2 0,-1 1 0,-1-2 0</inkml:trace>
  <inkml:trace contextRef="#ctx0" brushRef="#br0">5254 3701 0,'-7'-8'0,"2"0"0,5-1 0,-4 1 16,4-2 0,-2 0 0,2-7 0,0 0 15,0 0 0,0 2 0,2-4 0,-2-2 16,2 3 0,0 2 0,3-5 0,5-7 0,-6 3 16,3 2 0,-1 5 0,1 2 15,-2-3 0,2-1 0,-1 3 0,3 0 16,-3-1 0,0 1 0,-1 3 0,1 2 0,-3 0 16,1 1 0,0 2 0,-4 2 0,0 7 15,8-13 0,-8 13 0,4-8 0,-4 8 16,3-8 0,-3 8 0,0 0 0,0 0 15,0 0 0,0 0 0,6 36 0,-6 0 16,-2 1 0,-2 5 0,-3 25 0,-3 5 0,-5 1 16,1 3 0,-2 3 0,0-1 15,-2 2 0,-3 0 0,8-2 0,1 3 0,-1-8 16,-2 2 0,4-6 0,0-1 0,1-5 16,2 0 0,5-14 0,-1-6 0,2-2 15,0 0 0,2 2 0,2-1 0,-4 1 16,2-6 0,0-2 0,4-2 0,0-1 15,-4-8 0,3-3 0,-3-3 0,0-1 16,2-1 0,2-1 0,-4-5 0,0 0 16,0-10 0,2 15 0,-2-15 0,0 13 15,0-13 0,0 9 0,0-9 0,0 0 16,3 11 0,-3-11 0,0 0 0,0 0 16,0 0 0,0 13 0,0-13 0,0 0 0,0 0 15,0 0 0,0 0 0,0 0 0,0 0 16,0 0 0,0 0 0,0 0 0,0 0 15,0 0 0,0 0 0,0 0 0,0 0 16</inkml:trace>
  <inkml:trace contextRef="#ctx0" brushRef="#br0">6234 3239 0,'0'0'0,"0"0"16,0 0 0,0 0 0,0 0 0,0 0 15,0 0 0,0 0 0,0 0 0,0 0 16,0 0 0,3 8 0,-3-8 0,0 0 16,0 0 0,0 0 0,0 0 0,0 0 15,0 0 0,0 0 0,0 0 0,0 0 16,0 0 0,0 0 0,0 0 0,0 0 16,0 0 0,0 0 0,11 4 0,7-4 15,-18 0 0,51-8 0,-15 5 0,-2-1 0,-2 2 16,-2 0 0,-7 1 0,13-3 0,-11 4 15,-2 0 0,-2-4 0,1 3 0,-1-1 16,-5 0 0,4-2 0,-1 1 0</inkml:trace>
  <inkml:trace contextRef="#ctx0" brushRef="#br0">6958 3037 0,'0'0'0,"0"0"16,0 0 0,0 0 0,0 0 15,0 0 0,0 0 0,0 0 0,0 0 0,0 0 16,0 0 0,0 0 0,11 15 0,-11-15 16,4 14 0,-4-4 0,0-2 0,2 0 15,-2 5 0,0-2 0,0 3 0,0 4 16,3-3 0,-3 3 0,0-3 0,0 3 15,-3-1 0,3 1 0,-2-2 0,2 1 0</inkml:trace>
  <inkml:trace contextRef="#ctx0" brushRef="#br0">8998 2824 0,'0'0'0,"3"-9"0,-3 9 16,4-6 0,-4 6 0,0 0 0,0 0 15,2-6 0,-2 6 0,0 0 0,0 0 16,0 0 0,0 0 0,0 0 0,0 0 0,0 22 16,0-14 0,0 3 0,-2 7 0,-2-1 15,-1 1 0,1 1 0,2 0 0,-1 1 16,-1 9 0,-4 2 0,4-3 0,2-3 16,-5-5 0,-2 11 0,5 0 0,-4-9 15,6 0 0,2-9 0</inkml:trace>
  <inkml:trace contextRef="#ctx0" brushRef="#br0">10116 2961 0,'0'0'0,"0"0"0,0 0 0,10 0 16,-10 0 0,0 0 0,13 2 0,-13-2 15,18 0 0,-18 0 0,28 5 0,-10-5 16,2 1 0,3-1 0,12 3 0,1-3 0,-9 0 15,5 0 0</inkml:trace>
  <inkml:trace contextRef="#ctx0" brushRef="#br0">10773 2733 0,'0'0'0,"-4"-8"0,4 8 15,0 0 0,0-11 0,0 11 0,0 0 16,9-14 0,-3 8 0,3 0 0,10-1 0,-1 0 16,2-2 0,3 5 0,0 0 0,-3 1 15,1-1 0,-2 4 0,-6 4 0,1-1 16,-3 1 0,-2 0 0,-1 3 0,-2 1 15,-4 0 0,1 2 0,-1 4 0,0 3 16,-2-3 0,0 3 0,2-1 0,-2 1 0,2-1 16,3-1 0,-3 3 0,4 0 0,0 1 15,10 7 0,0 2 0,2-2 0,0-8 16,3 8 0,1-6 0,-3-2 0,0-4 16,-4 1 0,-1-1 0,-1-2 15,-4-1 0,1-2 0,-3-4 0,-1 2 0,-1-1 16,-5-6 0,4 8 0,-4-8 0,2 10 15,-2-10 0,-6 11 0,-7-2 0,-6 4 16,-13 3 0,-2 1 0,-2-4 0,-8-1 16,-4 0 0,2-5 0</inkml:trace>
  <inkml:trace contextRef="#ctx0" brushRef="#br0">6645 3960 0,'-23'6'0,"5"3"0,0-7 0,2 5 15,0-3 0,2-1 0,1 1 0,-2 0 16,7-2 0,8-2 0,-18 3 0,8 0 15,10-3 0,-15 5 0,15-5 0,0 0 0,0 0 16,0 0 0,-19-8 0,19 8 0,-2-8 16,2 8 0,9-16 0,-4 7 0,6-6 15,0 3 0,3-5 0,-3 5 0,0 1 16,6 1 0,-4 0 0,3-1 0,-2 3 16,4 0 0,-1 2 0,0 0 0,0 2 15,1-1 0,0 5 0,0-1 0,1 5 16,1 0 0,-2 1 0,-2 2 0,2 2 0,-1 3 15,-2-2 0,1 2 0,-2 5 0,0-1 16,1 9 0,0 3 0,-4 0 0,-5 2 16,0-5 0,-4-5 0,-4 0 0,2 1 15,-6 10 0,-3-3 0,-2 0 0,-3-5 16,1-3 0,-10 2 0,-2 3 0,-1-4 16,9-7 0,-11 4 0,5-6 0,3-1 15,6-5 0,1 0 0,1-1 0,1-5 16,11 0 0,0 0 0,-28-5 0,28 5 15,-13-7 0,8-2 0,2 2 0,3 7 0,-2-15 16,2 8 0,0 7 0,8-17 16,3 5 0,-2 2 0,0 2 0,7-2 15,-1-1 0,4 2 0,0 0 0,-2 5 0,2-3 16,-1 3 0,0 4 0,1-2 0,-1 4 16,2 1 0,1-2 0,-3 6 0,5-3 15,-4 2 0,3 0 0,-1 0 0,8 5 16,1-4 0,-9 2 0,8 3 0,-6-1 15,0-3 0,-5-2 0,4 1 0,10-2 0</inkml:trace>
  <inkml:trace contextRef="#ctx0" brushRef="#br0">9359 4048 0,'0'0'0,"0"0"0,0 0 0,0 0 15,0 0 0,0 0 0,0 0 0,0 0 16,0 0 0,-38 2 0,38-2 0,-26 14 15,-3 3 0,-1 2 0,0 0 0,3 3 16,-3-4 0,5 1 0,5-5 0,6-2 16,5-1 0,0 1 0,-1-3 0,6-3 15,2 2 0,-3 2 0,5-2 0,0-8 16,5 17 0,1-7 0,6 2 0,-1 0 16,10 0 0,-3-3 0,3-3 0,11 4 0,-7-5 15,0-3 0,-5 0 0,3-2 0,-7-2 16,2 0 0,1-3 0,-4 2 0,-1-4 15,-2-1 0,-6 1 0,6-5 0,-7-2 16,-1 4 0,-2-7 0,0-1 0,-2 0 16,-2 3 0,-4-3 0,-1 1 0,-3 0 15,1 1 0,-2 2 0,1 1 0,-1-1 16,3 2 0,0 2 0,1-1 0,1 5 16,1-1 0,5 7 0,-6-9 0,6 9 15,-6-8 0,6 8 0,0 0 0,0 0 16,0 0 0,0 0 0,0 0 0</inkml:trace>
  <inkml:trace contextRef="#ctx0" brushRef="#br0">11209 3897 0,'6'-13'0,"3"5"15,-1 1 0,-4-1 0,-4 8 0,9-13 0,-9 13 16,7-9 0,-7 9 0,5-8 0,-5 8 16,7-5 0,-7 5 0,0 0 0,4-6 15,-4 6 0,0 0 0,0 0 0,0 0 16,0 0 0,0 0 0,4 19 0,-6-1 0,0 2 15,0 15 0,-3 1 0,1-2 0,-1 5 16,0 3 0,-2-3 0,1 0 0,-1 2 16,2 0 0,-4-1 0,-2 24 0,-3-2 15,-2-2 0,-5-12 0,4-12 0,-2-3 16</inkml:trace>
  <inkml:trace contextRef="#ctx0" brushRef="#br0">6633 5051 0,'0'0'0,"0"0"16,0 0 0,0 0 0,0 0 15,0 0 0,0 0 0,0 0 0,0 0 16,0 0 0,0 0 0,0 0 0,0 0 0,0 0 15,0 0 0,0 0 0,38-27 0,-19 18 16,16 0 0,-4-4 0,5 5 0,-5 2 16,-4 2 0,-6 4 0,0 0 0,-4 2 15,-2 2 0,-2 0 0,3 4 0,-5-1 16,0 3 0,-3 2 0,-4 5 0,-1-1 16,-3 5 0,-3-5 0,-1 15 0,-6-7 15,1-3 0,3-2 0,1-3 0,-1 0 16,0-1 0,2 0 0,2-3 0,2-2 15,2 1 0,2 5 0,2 0 0,0 0 0,5 1 16,0-1 0,1 1 0,11 5 0,-5-2 16,-2-4 0,-4-6 0,-1 2 0,-2-2 15,0 0 0,-2-1 0,-3-3 0,2-2 16,-6-4 0,6 11 0,-4-8 0,-2-3 16,0 0 0,0 12 0,0-12 0,-14 11 15,5-6 0,1 0 0,-4-1 0,-4 3 16,3-1 0,-1-4 0,0 0 0,14-2 15,-20 4 0,20-4 0,-17 0 0,17 0 0</inkml:trace>
  <inkml:trace contextRef="#ctx0" brushRef="#br0">9542 5174 0,'0'0'0,"0"0"16,4-6 0,-4 6 0,0 0 0,-19-6 16,8 3 0,-7 2 0,-2-1 0,-3 0 15,-11 2 0,0 0 0,8 0 0,-1 0 16,8 0 0,-1 0 0,2-3 0,4 3 15,2-1 0,12 1 0,-17-4 0,10 2 16,7 2 0,-7-8 0,7 8 0,2-15 16,3 9 0,6-6 0,2 1 0,4-3 0,-2 2 15,4 1 0,0 0 0,-2 2 16,2 0 0,1 5 0,3 1 0,0-4 16,-2 5 0,-1 2 0,-2 2 0,0 0 0,3 4 15,-5 2 0,0 3 0,0 3 0,-3 1 16,6 11 0,-8 1 0,-2 6 0,-4-2 15,0-1 0,-8 4 0,1-1 0,-10-5 16,1 3 0,-3-2 0,-4-1 0,-5-1 16,0 0 0,-2-6 0,-2-1 0,0-2 0,4-4 15,4 2 0,6-9 0,-1-1 16,3 3 0,2-7 0,2 2 0,7-4 0,-18 5 16,18-5 0,0 0 0,0 0 0,0 0 15,-23-9 0,23 9 0,-5-6 16,5 6 0,0 0 0,0-11 0,0 11 0,0 0 15,14-12 0,-5 6 0,0 0 16,0 2 0,7-3 0,3 4 0,-6-1 0,6 1 16,-4 1 0,6 2 0,-3 5 0,3-3 15,11 5 0,-1 2 0,4-1 0,-1 2 16,-5 1 0,5-1 0,-2 1 0,8-6 16,-6 4 0,2-4 0,3-1 0,-3-4 15,8 0 0,-1-4 0</inkml:trace>
  <inkml:trace contextRef="#ctx0" brushRef="#br0">11175 4952 0,'0'0'15,"0"0"0,6-10 0,-6 10 0,0 0 0,0 0 16,0 0 0,0 0 0,0 0 16,0 0 0,0 0 0,0 0 0,0 0 0,0 37 15,0-18 0,0-3 0,0 2 0,0 1 16,0-2 0,2 1 0,1 0 0,3-1 16,-4-1 0,6 1 0,-1-1 0,1-1 15,2-3 0,3 0 0,1 1 0,-2-5 16,1 0 0,3-2 0,0-1 0,3-3 0,-2-4 15,2 0 0,0-3 0,-2 3 0,-3-2 16,0 0 0,-14 4 0,20-6 16,-13 6 0,-7 0 0,21-4 0,-21 4 15,0 0 0,0 0 0,13 8 16,-8 0 0,1 1 0,0 7 0,-2 0 0,-2 5 16,5 9 0,-5-1 0,0 5 0,3-10 15,-3-1 0,-2-3 0,3 10 0,-6-7 16,6-4 0,-1-3 0,-2 1 0,3-3 15,-6-5 0,3-9 0,0 13 0,0-13 16</inkml:trace>
  <inkml:trace contextRef="#ctx0" brushRef="#br0">12392 2514 0,'0'0'0,"0"0"15,2-9 0,-2 9 0,0 0 0,0 0 16,0 0 0,0-8 0,0 8 0,0 0 0,0 0 16,0 0 0,0 0 0,0 0 0,0 0 15,0 33 0,-7-2 0,1 3 0,-1 5 16,3 5 0,-13 20 0,4 1 0,-6 3 15,4 2 0,-6-2 0,0 3 16,4-3 0,-4 3 0,0 1 0,1 3 0,-1-1 16,2-2 0,4 2 0,-4 1 0,4-2 15,5 1 0,-3-2 0,0 0 0,1 4 16,-2-6 0,8-2 0,-6-5 0,3-16 16,2-8 0,0 5 0,2 17 0,-1-15 0,1-6 15,3 6 0,-5 15 0,-2-11 0,6-12 16,-1 4 0,-3-4 0,5 0 0,-2-5 15,4-1 0,0 0 0,-3-10 0,3-1 16,-3-5 0,3 3 0,0-5 0,0 2 16,0-1 0,0-7 0,-2 7 0,2-15 15,0 12 0,0-12 0,-2 10 0,2-10 16,0 0 0,0 11 0,0-11 16,0 0 0,0 0 0,0 0 0,-2 12 0,2-12 15,0 0 0,0 0 0,0 0 16,0 0 0,0 10 0,0-10 0,0 0 0,0 0 15,0 0 0,0 0 0,0 0 0,0 0 16,-3 11 0,3-11 0,0 0 0,0 0 16,0 0 0,0 0 0,0 0 0,0 0 15,0 0 0,0 0 0,0 0 0,-4 9 16,4-9 0,0 0 0,0 0 0,0 0 16,0 0 0,0 0 0,0 0 0,0 0 15,0 0 0,0 0 0,0 0 0,0 0 0,0 0 16,0 0 0,0 0 0,0 0 0,0 0 15,0 0 0,0 0 0,0 0 0,0 0 16,0 0 0,0 0 0,0 0 0,0 0 16,-2 9 0,2-9 0,0 0 0,0 0 15,0 0 0,0 0 0,0 0 0,0 0 16,0 0 0,0 0 0,0 0 0,0 0 16,0 0 0,0 12 0,0-12 0,0 0 15,0 10 0,0-10 0,-2 13 0,2-13 16,0 14 0,0-14 0,-3 16 0,1-9 15,2-7 0,0 16 0,0-16 0,-2 16 16,2-7 0,0-9 0,-2 19 0,0-10 0,-2 6 16,2-3 0,0 3 0,0-6 15,0 0 0,2-9 0,-5 16 0,5-7 0,0-9 16,-2 12 0,2-12 0,-4 10 0,4-10 16,0 0 0,-3 11 0,3-11 0,0 0 15,0 0 0,-2 12 0,2-12 0,0 0 16,0 0 0,0 0 0,0 0 0,-2 8 0,2-8 15,0 0 0,0 0 0,0 0 0,0 0 16,0 0 0,0 0 0,0 0 0,0 0 16,0 0 0,-2 11 0,2-11 0,0 0 15,0 0 0,0 0 0,-33 4 0,13-4 16</inkml:trace>
  <inkml:trace contextRef="#ctx0" brushRef="#br0">4724 6276 0,'0'0'0,"0"0"15,0 0 0,0 0 0,0 0 0,0 0 16,0 0 0,0 0 0,0 0 0,0 0 0,0 0 16,0 0 0,0 0 0,0 0 0,0 0 15,0 0 0,0 0 0,62 4 0,-25 0 16,2-8 0,6 2 0,26-4 0,4-3 15,5 1 0,4-2 0,3 2 0,68-8 16,-52 9 0,-26 3 0,8 0 0,-3 0 16,12 4 0,-6 0 0,65-7 0,-52 7 0,-26 0 15,5 3 0,1-3 0,4-3 16,-3 6 0,5-7 0,-3 5 0,5-5 0,2 0 16,64 0 0,-55 2 0,-19-2 15,5 0 0,-1-2 0,6 0 0,-5-2 16,3 3 0,66 0 0,-54-4 0,-21 5 0,4-3 15,1 6 0,-4-3 0,4 0 0,-7 0 16,3 4 0,-3-5 0,-3 1 0,-1 0 16,-2 0 0,-1 4 0,-14-2 0,-9 0 15,25 2 0,-3-4 0,6 2 0,-3-2 16,-3 1 0,6 2 0,-6-2 0,-15 1 16,16 0 0,-16 2 0,-12-2 0,5 0 15,-3 1 0,-3 1 0,-2-4 0,1 3 0,1-2 16,-6 3 0,5 0 0,1 0 0,-6 0 15,-2 0 0,2 0 0,-8 3 0,6-6 16,-9 3 0,3 0 0,4 0 0,-5 3 16,-5-3 0,1 0 0,0 0 0,-2 0 15,1 0 0,1 0 0,0 1 0,-2-1 16,1 0 0,-1 4 0,0-3 0,-6-2 16,6 2 0,-3 1 0,1 2 0,-19-4 15,34 2 0,-18 1 0,-16-3 0,22 1 16,-22-1 0,19 3 0,-19-3 0,0 0 15,15 2 0,-15-2 0,0 0 0,17 2 16,-17-2 0,0 0 0,0 0 0,0 0 0,13 2 16,-13-2 0,0 0 0,0 0 0</inkml:trace>
  <inkml:trace contextRef="#ctx0" brushRef="#br0">6877 6824 0,'-2'-10'0,"2"2"0,0 8 0,0-14 15,0 14 0,0-11 0,0 11 0,2-9 16,-2 9 0,0 0 0,0-9 0,0 9 15,0 0 0,0 0 0,3-10 0,-3 10 16,0 0 0,0 0 0,0 0 0,0 0 16,0 0 0,0 0 0,0 0 0,0 0 0,-3-10 15,3 10 0,0 0 0,0 0 16,0 0 0,0 0 0,0 0 0,0 0 0,-13 29 16,4-9 0,-3 11 0,-1 2 0,-6-1 15,6 4 0,-3-4 0,2 3 16,0 0 0,3-2 0,0-1 0,1 1 0,8 0 15,-4 5 0,1-10 0,7-3 0,-2-3 16,3-3 0,-1-1 0,0-1 16,2-5 0</inkml:trace>
  <inkml:trace contextRef="#ctx0" brushRef="#br0">7254 6966 0,'0'0'0,"0"0"0,0 0 0,0 0 16,-9 36 0,4-20 0,1 2 0,-5 11 16,7-4 0,0-5 0,-2-1 0,4-2 15,4 3 0,0-1 0,-2-7 0,5 1 16,-1 4 0,1-5 0,3-5 0,-3 1 15,1-2 0,-8-6 0,15 9 0,-15-9 16,17 1 0,-17-1 0,0 0 0,28-7 0,-22 0 16,11-3 0,-4-5 0,-3 2 15,-4-6 0,1 5 0,0-5 0,-1 3 0,-6-1 16,0 3 0,0-1 0,0 2 0,-4 4 16,-1-1 0,-6-3 0,3 5 0,-7-4 15,2 1 0,1 5 0,-6-2 0,4 1 16,-3 2 0,0 2 0,-1-3 0,4 4 15,14 2 0,-25-6 0,25 6 0,-15-5 0,15 5 16,-13-1 0,13 1 0,0 0 0,0 0 16,0 0 0,-19 1 0,19-1 0,0 0 15,0 0 0</inkml:trace>
  <inkml:trace contextRef="#ctx0" brushRef="#br0">12224 5376 0,'0'0'0,"0"0"16,0 0 0,-9 2 0,9-2 0,0 0 15,0 0 0,0 0 0,0 0 0,0 0 16,0 0 0,34-2 0,-17 2 0,7-2 16,12-1 0,0 2 0,1-3 0,0 0 15,1 1 0,-4 3 0,5-2 0,0 0 16,-2 2 0,-1 0 0,2 0 0,-1-2 0,0-2 16,-3 6 0,0-2 0,-6 4 15,-8-2 0,-2 0 0,3 2 0,-10 0 16,0 0 0,-3 1 0</inkml:trace>
  <inkml:trace contextRef="#ctx0" brushRef="#br0">12413 5703 0,'0'0'0,"0"0"0,0 0 15,0 0 0,-9 2 0,9-2 0,0 0 16,0 0 0,0 0 0,0 0 0,0 0 16,0 0 0,0 0 0,0 0 0,0 0 15,36 6 0,-13-9 0,16 6 0,-5-3 16,2 2 0,0-2 0,0 3 0,-10 0 16,-1-1 0,12 2 0,-10-2 0,9-2 15,-6 0 0</inkml:trace>
  <inkml:trace contextRef="#ctx0" brushRef="#br0">23581 6286 0,'-2'-4'0,"2"4"15,-2-4 0,2 4 0,0 0 0,0 0 16,-6-4 0,6 4 0,0 0 0,0 0 16,0 0 0,-9-7 0,9 7 0,0 0 15,0 0 0,-6-1 0,6 1 0,0 0 16,0 0 0,0 0 0,0 0 0,-7-3 16,7 3 0,0 0 0,0 0 0,0 0 15,0 0 0,-4-4 0,4 4 0,0 0 16,0 0 0,0 0 0,0 0 0,0 0 15,0 0 0,0 0 0,26 0 0,-3 2 16,16 0 0,-2-4 0,2 2 0,-5 2 0,2-2 16,-2 3 0,0-3 0,-2 1 15,-2-1 0,-9 0 0,-1 0 0,0 0 0,-1 0 16,2 0 0,-3 0 0,0 0 0,-5 0 16,2 0 0,-7 0 0,1 0 0,-9 0 15,17-1 0,-11 1 0,-6 0 0,0 0 16,17 0 0,-17 0 0,0 0 0,11 0 15,-11 0 0,0 0 0,0 0 0,11 0 0,-11 0 16,0 0 0,0 0 0,0 0 0,6-3 16,-6 3 0,0 0 0,0 0 0,0 0 15,0 0 0,0 0 0,0 0 0,0 0 16,0 0 0,0 0 0,4 7 0</inkml:trace>
  <inkml:trace contextRef="#ctx0" brushRef="#br0">24316 6075 0,'0'0'15,"0"0"0,0 0 0,0 0 0,0 0 16,2-9 0,-2 9 0,0 0 0,0 0 0,0 0 16,0 0 0,0 0 0,0 0 15,0 0 0,0 0 0,2 25 0,-2-15 0,0 8 16,2 1 0,-2-4 0,-2 5 0,2-2 16,0 3 0,0 0 0,0 0 15,-2-3 0,2 2 0,-2-1 0,2 1 0,0-1 16,0 0 0,-6-3 0,4 1 0,0-1 15,2-2 0,0-4 0,0 1 0,0-6 16,0 6 0,-2-3 0,2 1 0,0-3 16,-3-1 0,3 4 0,3-5 0,-3-4 15,-3 8 0,3-8 0</inkml:trace>
  <inkml:trace contextRef="#ctx0" brushRef="#br0">24660 6059 0,'9'22'15,"-1"-4"0,-3 1 0,0 1 0,0-1 0,-3 11 16,0 1 0,-2 0 0,-2 0 0,0-2 15,-8 2 0,3-2 0,-4-1 0,-1 1 16,-3 2 0,-6-2 0,-4-1 0,-2-1 16,-3 0 0,3-3 0,-3-1 0,3-3 15,-1 1 0,7-4 0,2-5 0,2-2 16,2-2 0,3 1 0,1-3 0,0-3 16,1 2 0,1-1 0,9-4 0,-21 2 15,12-2 0,9 0 0,-32-4 0</inkml:trace>
  <inkml:trace contextRef="#ctx0" brushRef="#br0">23161 6204 0,'-7'29'0,"5"-4"16,4 8 0,1-1 0,3 3 0,5 0 16,6 1 0,6 0 0,18 17 0,7-6 15,4-1 0,7-3 0,0 0 0,1-10 16,-1 4 0,5-6 0,-16-6 0,-3-9 15,-1 1 0,4-5 0</inkml:trace>
  <inkml:trace contextRef="#ctx0" brushRef="#br0">25241 5703 0,'0'0'0,"0"0"0,0 0 0,0 0 16,0 0 0,0 0 0,0 0 0,0 0 15,0 0 0,0 0 0,0 0 0,0 0 0,0 0 16,0 0 0,0 0 0,0 0 0,0 0 16,0 0 0,0 0 0,0 0 0,0 0 15,0 0 0,0 0 0,0 0 0,0 0 16,0 0 0,0 0 0,0 0 0,0 0 15,0 0 0,0 0 0,0 0 0,0 0 16,0 0 0,0 0 0,0 0 0,0 0 16,0 0 0,-14 2 0,14-2 0,0 0 0,0 0 15,0 0 0,0 0 0,0 0 0,0 0 16,-21-4 0,21 4 0,0 0 0,0 0 16,0 0 0,0 0 0,0 0 15,0 0 0,0 0 0,-13-3 0,13 3 0,0 0 16,0 0 0,0 0 0,0 0 0,0 0 15,0 0 0,0 0 0,0 0 0,0 0 16,0 0 0,0 0 0,0 0 0,0 0 16,0 0 0,-13-2 0,13 2 0,0 0 15,0 0 0,0 0 0,0 0 0,0 0 0,0 0 16,0 0 0,0 0 0,0 0 16,0 0 0,0 0 0,0 0 0,0 0 0,0 0 15,0 0 0,0 0 0,0 0 0,0 0 16,0 0 0,0 0 0,0 0 0,0 0 15,0 0 0,0 0 0,0 0 0,0 0 16,0 0 0,0 0 0,0 0 0,0 0 16,0 0 0,0 0 0,0 0 0,0 0 15,0 0 0,0 0 0,0 0 0,0 0 16,0 0 0,0 0 0,0 0 0,-14-2 16,14 2 0,0 0 0,0 0 0,0 0 15,0 0 0,0 0 0,0 0 0,0 0 16,0 0 0,0 0 0,0 0 0,0 0 15,0 0 0,0 0 0,0 0 0,0 0 0,0 0 16,2-10 0,-2 10 0,0 0 0,0 0 16,4-11 0,-4 11 0,2-8 0,-2 8 15,6-6 0,-6 6 0,0-8 0,0 8 16,4-8 0,-4 8 0,2-6 0,-2 6 16,0 0 0,3-9 0,-3 9 0,0 0 15,2-6 0,-2 6 0,0 0 0,0 0 16,0-8 0,0 8 0,0 0 0,0 0 0,0 0 15,0 0 0,0 0 0,0 0 0,0 0 16,6 25 0,-3-8 0,-1 15 0,2-1 16,-4 6 0,0 2 0,6 2 0,-6 0 15,4 25 0,-6-2 0,6 4 0,-4-3 16,3-18 0,-6-3 0,6-1 0,-3 21 16,0-17 0,0-8 0,2 2 0,-2-5 15,0 2 0,-2-1 0,4 0 0,0-2 16,-2 0 0,-2-6 0,4-3 0,-4-4 15,2-2 0,0 0 0,0-2 0,0 0 0,0 4 16,2-6 0,-2 2 0,0-1 16,2 0 0,-2-5 0,2 0 0,-2 0 0,3-3 15,-6 0 0,6 2 0,-3 0 0,0 2 16,2 3 0,-2-1 0,0-2 0,-2-3 16,2 0 0,-9 5 0,0-3 0,-5-4 15</inkml:trace>
  <inkml:trace contextRef="#ctx0" brushRef="#br0">25433 5741 0,'0'0'0,"0"0"0,0 0 16,4-8 0,-4 8 0,0 0 0,0 0 15,9-4 0,-9 4 0,4-4 0,-4 4 16,0 0 0,8-4 0,-8 4 0,0 0 16,9-6 0,-9 6 0,6-7 0,-6 7 0,7-5 15,-3 0 0,-4 5 0,6-4 16,-6 4 0,7-6 0,-7 6 0,4-7 0,-4 7 15,0 0 0,7-3 0,-7 3 0,0 0 16,0 0 0,0 0 0,0 0 0,0 0 16,0 0 0,0 0 0,0 0 0,-18 23 15,4-9 0,-4 12 0,-5 2 0,0 2 16,0-1 0,1 2 0,-1 2 0,2-5 16,-1 1 0,3 1 0,5-7 0,-4 3 15,4 0 0,5-4 0,0-1 0,3 0 16,-6 6 0,7-5 0,1 1 0,-1 5 0,5-1 15,0-6 0,5-1 0,4 11 0,3 0 16,3-1 0,4-2 0,-2 3 0,9-6 16,-3 2 0,6-2 0,1 0 0,2-3 15,-2-3 0,2 2 0,0-5 0,-3-1 16,-6-3 0,-3-2 0,-1-2 0,-2 0 16,2-1 0,-2 1 0,-4-5 0,0 1 15,-13-4 0,23-4 0,-6 1 0</inkml:trace>
  <inkml:trace contextRef="#ctx0" brushRef="#br0">25715 6099 0,'0'0'0,"0"0"0,0 0 16,0 0 0,0 0 0,0 0 0,0 0 16,0 0 0,0 0 0,0 0 0,0 0 15,0 0 0,0 0 0,0 0 0,0 0 16,0 0 0,0 0 0,0 0 0,0 0 15,0 0 0,60 0 0,-39 2 0,-2 0 16,2-2 0,2 2 0,-1 1 0,-1-3 16,2 2 0,0-2 0,-3-2 0,14-1 15,-8-3 0</inkml:trace>
  <inkml:trace contextRef="#ctx0" brushRef="#br0">26278 5988 0,'0'0'0,"0"0"0,0 0 0,0 0 16,0 0 0,0 0 0,0 0 0,0 0 0,0 0 16,0 0 0,0 0 0,8-6 0,-8 6 15,18 2 0,-18-2 0,23 0 16,-23 0 0,21 4 0,-13-2 0,-8-2 0,16 5 15,-16-5 0,16 5 0,-7-1 0,-9-4 16,9 13 0,-4-7 0,-2 4 0,-3-10 16,-6 25 0,2-4 0,-5-3 0,2 3 15,-9 7 0,0 2 0,2-8 0,5-4 16,0-3 0,0-3 0,6-1 0,-3-2 16,4 0 0,-3-3 0,5-6 0,-4 11 15,4-11 0,0 10 0,0-10 0,4 7 0,3 0 16,-7-7 0,27 14 0,-6-7 0,-3-3 15,3 0 0,2 0 0,-1-2 0,-1 0 16,2-2 0,-2 0 0,-8-4 0,2-4 16</inkml:trace>
  <inkml:trace contextRef="#ctx0" brushRef="#br0">26543 5618 0,'0'0'0,"0"0"0,0 0 0,0 0 16,26 25 0,-4-3 0,3 5 0,2-3 0,3 5 15,0-2 0,2 2 0,0 0 16,-3 0 0,3 4 0,-4-5 0,1 1 0,-3 1 15,-3 4 0,-3-4 0,-2 2 0,-5 1 16,-1-3 0,-5 2 0,-5 2 0,-2-3 16,-4 0 0,-6-1 0,-3-1 0,0 2 15,-2 4 0,-2-8 0,-4 1 0,-2 1 16,0-4 0,3-1 0,-3 2 0,4-8 16,4-2 0,0-1 0,2-1 0,2-2 15,4-4 0,-2 3 0,0-3 0,4-4 16,-2 2 0,7-6 0,-9 11 0,7-7 15,2-4 0,-7 6 0,7-6 0,0 0 16,-6 5 0,6-5 0,0 0 0,0 0 0,-8 9 16,8-9 0,0 0 0,0 0 0,0 0 15,0 0 0</inkml:trace>
  <inkml:trace contextRef="#ctx0" brushRef="#br0">27485 6066 0,'0'0'0,"0"0"16,0 0 0,0 0 0,0 0 0,0 0 16,0 0 0,0 0 0,0 0 0,0 0 0,0 0 15,0 0 0,0 0 0,0 0 16,0 0 0,0 0 0,50 10 0,-27-10 0,16 3 16,-5-1 0,0 0 0,-7-2 15,-1 2 0,-3-2 0,-8 2 0,-1-2 16,0 2 0,-14-2 0,18 0 0,-18 0 0,14 0 15,-14 0 0,0 0 0,16 2 0,-16-2 16,0 0 0,0 0 0,0 0 0,0 0 16,18 0 0,-18 0 0,0 0 0,0 0 15,0 0 0,0 0 0,0 0 0,0 0 0,16 0 16,-16 0 0,0 0 0,0 0 16,0 0 0,0 0 0,0 0 0,0 0 15,0 0 0,0 0 0,0 0 0,0 0 0,0 0 16,0 0 0,0 0 0,0 0 0,16-2 15,-16 2 0,0 0 0,0 0 0,0 0 16,0 0 0,0 0 0,0 0 0,0 0 16,0 0 0,0 0 0,0 0 0,0 0 15,0 0 0,0 0 0,0 0 0,0 0 0,0 0 16</inkml:trace>
  <inkml:trace contextRef="#ctx0" brushRef="#br0">28404 5949 0,'0'0'0,"0"0"0,0 0 0,0 0 15,0 0 0,0 0 0,0 0 0,0 0 16,0 0 0,0 0 0,0 0 0,0 0 0,-13-10 16,13 10 0,0 0 0,0 0 15,0 0 0,-5-4 0,5 4 0,0 0 16,-4-7 0,4 7 0,0 0 0,-3-6 0,3 6 15,0-6 0,0 6 0,-3-6 0,3 6 16,-4-8 0,2 4 0,2 4 0,0 0 16,-2-12 0,2 12 0,-5-9 0,5 9 15,-2-10 0,2 10 0,-2-8 0,2 8 16,0-10 0,0 10 0,-2-7 0,2 7 16,-3-6 0,3 6 0,0 0 0,-2-8 15,2 8 0,0 0 0,0 0 0,0 0 0,-2-8 16,2 8 0,0 0 0,0 0 0,0 0 15,0 0 0,0 0 0,0 0 0,0 0 16,0 0 0,2 27 0,0-11 0,1 5 16,-1 10 0,0-3 0,0 4 0,3 0 15,-3-2 0,0 3 0,5-2 0,-4 0 16,-1 2 0,-2-3 0,0-9 0,4-2 16,-1 0 0,-3-6 0,0 0 0,2-1 15,-2-2 0,0 1 0,2-2 0,0-2 16,-2-1 0,0-6 0,2 13 0,-2-13 15,0 8 0,0-8 0,0 6 0,0-6 0,0 0 16,3 8 0,-3-8 0,0 0 0,0 0 16,0 8 0,0-8 0,0 0 0,0 0 15,0 7 0,0-7 0,0 0 0,0 0 16,0 0 0,0 0 0,0 0 0,0 0 16,0 8 0,0-8 0,0 0 0,0 0 15,0 0 0,0 0 0,0 0 0,0 0 16,0 0 0,0 0 0,0 0 0,0 0 0</inkml:trace>
  <inkml:trace contextRef="#ctx0" brushRef="#br0">29100 5541 0,'-14'0'15,"0"3"0,-6 3 0,0 3 0,-14 7 16,-2 5 0,5 4 0,-1 1 0,2 3 15,4 2 0,0 2 0,3 1 0,5 1 16,4 5 0,0 0 0,5 2 0,3-1 16,6 2 0,6 0 0,8 21 0,0-16 0,0-4 15,4-4 0,0-2 0,2-1 16,5-2 0,-2-4 0,3 0 0,-6 0 16,0-6 0,-1-7 0,-1-1 0,-4-5 0,1 0 15,0-1 0,2-2 0,2-1 0,2 0 16,-1-1 0,14 3 0,-9-3 0,0-1 15,-6-4 0,-1 2 0,0 0 0,-2 0 16,0 0 0,-3 0 0,-4-4 0,-1 3 16,-8-3 0,13 1 0,-13-1 0,12 4 0,-12-4 15,0 0 0,0 0 0,13 4 16,-13-4 0,0 0 0,0 0 0,5 7 0,-5-7 16,0 0 0,0 0 0,-23 12 0</inkml:trace>
  <inkml:trace contextRef="#ctx0" brushRef="#br0">29463 5828 0,'0'0'16,"0"0"0,6-6 0,-6 6 0,0 0 15,0 0 0,5-6 0,-5 6 0,0 0 16,0 0 0,6-4 0,-6 4 0,0 0 15,12-5 0,-12 5 0,9-2 0,-9 2 0,0 0 16,16-2 0,-16 2 0,9-2 0,-9 2 16,12-2 0,-12 2 0,0 0 0,8-4 15,-8 4 0,0 0 0,0 0 0,0 0 16,0 0 0,0 0 0,0 0 0,0 0 16,-24 14 0,-8 1 0,-1-3 0,1-1 15,0 1 0,8-2 0,3-2 0,5-1 16,5 1 0,0-4 0,1 0 0,1 0 15,5 2 0,-1-1 0,5-5 0,-2 9 16,2-9 0,5 11 0,1-3 0,13 2 0,11 7 16,1-1 0,1-2 0,5 3 0,-3-4 15,0 4 0,2-1 0,-4-4 16,-2-2 0,2 2 0,-7-1 0,-4-5 0,-6-1 16,2 3 0,-4-1 0,-1-1 0,-1-3 15,-2 2 0,-2 0 0,-7-5 0,11 10 16,-6-8 0,-5-2 0,9 11 0,-7-6 15,-2-5 0,5 13 0,-5-8 0,0-5 16,0 13 0,0-13 0,-7 15 0,0-7 0,-6 4 16,-1-1 0,-4 1 0,-3-2 0,2-1 15,0 1 0,-2-3 0,0 1 0,1 1 16,-12 2 0,7-3 0,2-2 0,7-2 16,2-3 0,5 4 0,9-5 15,-18 2 0,18-2 0,-16 2 0,16-2 0,0 0 16,-19-2 0,19 2 0,-8-8 0,5 0 15</inkml:trace>
  <inkml:trace contextRef="#ctx0" brushRef="#br0">29645 5840 0,'0'0'0,"0"0"0,0 0 0,5-10 15,-5 10 0,0 0 0,4-6 0,-4 6 16,11-6 0,-4 1 0,5 4 0,5-4 0,4 1 16,0 2 0,-1 2 0,3 0 15,0 0 0,-4 0 0,1 2 0,0 0 16,-6-2 0,0 2 0,-14-2 0</inkml:trace>
  <inkml:trace contextRef="#ctx0" brushRef="#br0">29768 5433 0,'0'0'0,"3"-11"16,-3 11 0,2-7 0,-2 7 0,0 0 15,0-10 0,0 10 0,0 0 0,0 0 16,4-7 0,-4 7 0,0 0 0,0 0 16,0 0 0,28 8 0,-13 1 15,4 3 0,13 7 0,0 3 0,-1 0 0,1 3 16,0 1 0,0 0 0,0 4 0,2-1 15,-4 1 0,-1 2 0,1 1 0,-2 0 0,-3 0 16,0 0 0,-3 2 0,-3-3 0,0-3 16,-6 8 0,3-6 0,-5 2 15,-2-3 0,-2-1 0,-4-4 0,1 4 0,-6 2 16,-5-6 0,4-3 0,-1-1 0,-1-3 16,-8 11 0,1-9 0,-1 1 0,5-4 15,-5-1 0,-8 8 0,-1 1 0,-1-3 16,-4 1 0,-1 0 0,1-4 0,5-4 0,3-4 15,3 1 0,0-1 0,2-3 0,1 1 16,2-4 0,-1 2 0,3-2 0,0 2 16,-5 3 0,0-4 0,-2 3 0,5-3 15,2-2 0,-1 2 0,4-4 0,-1 4 16,0-2 0,7-4 0,-12 4 0,12-4 16,-8 7 0,8-7 0,-7 1 0,7-1 15,-8 4 0,8-4 0,0 0 0,0 0 16,-11 5 0,11-5 0,0 0 0,0 0 15,-6 2 0,6-2 0,0 0 0,0 0 16,0 0 0,0 0 0,0 0 0,-11 4 0,11-4 16,0 0 0,0 0 0,0 0 0,0 0 15,0 0 0,0 0 0,0 0 16,0 0 0,0 0 0,0 0 0,0 0 0,0 0 16</inkml:trace>
  <inkml:trace contextRef="#ctx0" brushRef="#br0">30724 5945 0,'0'0'0,"0"0"0,0 0 15,0 0 0,-19 0 0,19 0 0,0 0 16,0 0 0,0 0 0,0 0 0,0 0 15,0 0 0,0 0 0,0 0 0,0 0 16,0 0 0,0 0 0,0 0 0,0 0 16,0 0 0,0 0 0,0 0 0,0 0 0,0 0 15,0 0 0,60 6 0,-37-4 16,9 2 0,2-1 0,2 1 0,-4-2 16,-2-2 0,-7 2 0,0-2 0,-3 2 15,3-2 0,-6 2 0,2 0 0,0-2 16,0 1 0,-4-1 0,-4 3 0,-11-3 0,21 0 15,-21 0 0,13 1 0,-13-1 0,14 0 16,-14 0 0,0 0 0,0 0 0,18 0 16,-18 0 0,0 0 0,0 0 0,0 0 15,18 3 0,-18-3 0,0 0 0,14-3 16,-14 3 0,0 0 0,0 0 0,16-1 16,-16 1 0,0 0 0,0 0 0,9-4 15,-9 4 0,0 0 0,2-6 0,-2 6 0,0 0 16</inkml:trace>
  <inkml:trace contextRef="#ctx0" brushRef="#br0">31049 5774 0,'-2'-7'15,"2"7"0,0 0 0,-2-11 0,2 11 16,0 0 0,0 0 0,-2-11 0,2 11 15,0 0 0,0 0 0,0 0 0,0 0 0,0 0 16,0 0 0,0 0 0,0 0 0,0 0 16,-2 34 0,2-24 0,2 8 15,-2 1 0,0-1 0,2 1 0,0 2 0,0-1 16,-2 13 0,3-4 0,-1-5 0,0-1 16,-2 10 0,0-9 0,0-1 0,0-2 15,-4 10 0,-1 1 0,-1-7 0,-3-6 16,1-2 0</inkml:trace>
  <inkml:trace contextRef="#ctx0" brushRef="#br0">10230 2984 0,'0'0'0,"0"0"0,0 0 0,0 0 0,-4-7 16,4 7 0,0 0 0,0 0 15,0 0 0,-7-5 0,7 5 0,0 0 16,0 0 0,0 0 0,-7-4 0,7 4 0,0 0 15,0 0 0,0 0 0,-5-7 0,5 7 16,0 0 0,0 0 0,0 0 0,-7-4 16,7 4 0,0 0 0,0 0 0,0 0 15,0 0 0,-4-6 0,4 6 0,0 0 16,0 0 0,0 0 0,0 0 0,0 0 16,0 0 0,0 0 0,0 0 0,0 0 15,0 0 0,0 0 0,0 0 0,0 0 0,0 0 16,0 0 0,21-8 0,-21 8 0,17 0 15,-17 0 0,30 2 0,-11-2 0,2 2 16,-2-1 0,0 2 0,1-2 0,-1 2 16,-1-1 0,-2 0 0,2 2 0,0-2 15,1 1 0,-1-3 0,0 4 0,-4-4 16,-3 1 0,-2-1 0,-9 0 0,17 2 16,-17-2 0,13 0 0,-13 0 0,0 0 15,12 2 0,-12-2 0,0 0 0,0 0 16,0 0 0,13 0 0,-13 0 0,0 0 15,0 0 0,0 0 0,0 0 0,0 0 0,11 3 16,-11-3 0,0 0 0,0 0 0,0 0 16,0 0 0,0 0 0,0 0 15,0 0 0,0 0 0,12 0 0,-12 0 0,0 0 16,0 0 0,0 0 0,0 0 0,0 0 16,0 0 0,0 0 0,0 0 0,0 0 15,0 0 0,0 0 0,0 0 0,0 0 16</inkml:trace>
  <inkml:trace contextRef="#ctx0" brushRef="#br0">31369 5910 0,'0'0'0,"-12"-4"0,12 4 15,0 0 0,0 0 0,0 0 0,-11-4 0,11 4 16,0 0 0,0 0 0,0 0 0,0 0 15,0 0 0,-9-4 0,9 4 0,0 0 16,0 0 0,0 0 0,0 0 0,0 0 16,0 0 0,-18 0 0,18 0 0,0 0 15,-25 2 0,25-2 0,-18 2 0,18-2 16,-21 0 0,21 0 0,-14 2 0,14-2 16,0 0 0,-22 0 0,22 0 0,0 0 15,-17 0 0,17 0 0,0 0 0,0 0 16,0 0 0,-15 0 0,15 0 0,0 0 15,0 0 0,0 0 0,0 0 0,0 0 0,0 0 16,0 0 0,0 0 0,0 0 0,0 0 16,0 0 0,0 0 0,0 0 0,0 0 15,0 0 0,32 14 0,-32-14 0,4 6 16,-4-6 0,0 0 0,2 13 0,-2-13 16,-6 11 0,-4-4 0,-6 2 0,-4-1 15,0-1 0,3 0 0,-17 3 0,9-2 16,6-1 0,2-3 0,2-4 0,4 2 0,11-2 15,0 0 0,-23-4 0,23 4 0,-9-6 16,9 6 0,0 0 0,5-15 0,-5 15 16,19-13 0,-2 6 0,2-1 0,-1 1 15,2 1 0,1 0 0,0 1 0,-1 2 16,1 1 0,2-1 0,-6 2 0,2 1 16,-6 0 0,-13 0 0,21 1 0,-12 2 15,-9-3 0,12 5 0,-12-5 0,4 9 16,-4-9 0,0 13 0,0-5 0,0-8 15,-12 14 0,-1-2 0,-3-1 0,-2-1 16,-1-2 0,0 0 0,-2-1 0,-9 3 0,5-6 16,-9 5 0,11-9 0,1 1 15,5-2 0,-2-3 0,6 0 0,0 3 16,1-3 0,8-4 0,-3 1 0,3 0 0,1-2 16,3 9 0,3-17 0,-1 10 0,0-2 15,5 2 0,1 0 0,7-3 0,-2 3 16,3 0 0,0 4 0,2-2 0,-4 2 15,0 3 0,-14 0 0,22 3 0,-12 2 16,-1-1 0,-3 4 0,1-1 0,-2 1 0,0 2 16,-3-2 0,2 9 0,-2-1 0,-4-2 15,2 1 0,-4-3 0,2-1 0,-1-1 16,3-10 0,-7 14 0,7-14 0,-5 12 16,5-12 0,-4 8 0,4-8 15,-4 4 0,4-4 0,0 0 0,0 0 0,0 0 16,0 0 0,0 0 0,0 0 0,0-32 15,4 24 0,0 0 0,-1-1 0,2 1 16,-3 0 0,-2 8 0,5-15 0,-3 12 16,-2 3 0,6-11 0,-6 11 0,0-6 15,0 6 0,0 0 0,5-8 0,-5 8 16,0 0 0,0 0 0,0 0 0,0 0 16,0 0 0,0 0 0,0 0 0,0 0 0,0 0 15,12-5 0</inkml:trace>
  <inkml:trace contextRef="#ctx0" brushRef="#br0">30920 5618 0,'0'0'0,"0"0"16,-17-2 0,17 2 0,0 0 15,0 0 0,-11-4 0,11 4 0,0 0 0,0 0 16,0 0 0,0 0 0,-13-4 0,13 4 15,0 0 0,0 0 0,0 0 0,0 0 16,0 0 0,-10-3 0,10 3 0,0 0 16,0 0 0,0 0 0,0 0 0,0 0 15,0 0 0,25-9 0,-2 6 0,12-1 16,-1 1 0,4-2 0,-1 1 0,0 1 16,1 0 0,-4 1 0,0 0 0,-2 2 15,-6-2 0,-3 2 0,-6 0 0,-2 0 16,-4 0 0,-11 0 0,18 0 0,-18 0 15,14 0 0,-14 0 0,0 0 0,14 0 0,-14 0 16,0 0 0,0 0 0,13 0 0,-13 0 16,0 0 0,0 0 0,0 0 0,0 0 15,14 0 0,-14 0 0,0 0 16,0 0 0,0 0 0,0 0 0,0 0 16,0 0 0,13 0 0,-13 0 0,0 0 15,0 0 0,0 0 0,0 0 0,0 0 16,0 0 0,0 0 0,0 0 0,0 0 0,0 0 15,0 0 0,0 0 0,0 0 0,12-2 16,-12 2 0</inkml:trace>
  <inkml:trace contextRef="#ctx0" brushRef="#br0">31556 5701 0,'-21'15'16,"3"2"0,5-2 0,2-1 0,-2 0 15,5 2 0,-1-1 0,7 2 0,-2 1 16,4-1 0,6 4 0,3-3 0,6 8 16,8 1 0,0-3 0,5 0 0,1-2 15,1-3 0,0-1 0,-1-1 0,-6-3 16,-5-4 0,1-1 0,-2-3 0,-5-2 16,2-3 0,-1-1 0</inkml:trace>
  <inkml:trace contextRef="#ctx0" brushRef="#br0">32028 5729 0,'0'0'0,"0"0"0,0 0 16,-7-6 0,7 6 0,0 0 0,0 0 16,-6-7 0,6 7 0,0 0 0,-6-5 15,6 5 0,0 0 0,0 0 0,0 0 16,-8-8 0,8 8 0,0 0 0,-3-5 16,3 5 0,0 0 0,-2-8 0,2 8 15,0 0 0,-2-9 0,2 9 0,0 0 16,0-8 0,0 8 0,7-8 0,-7 8 0,16-8 15,-7 5 0,2-3 0,5 3 0,2 1 16,-2 0 0,5 0 0,-5 2 0,5 2 16,-8 0 0,-1 2 0,-1-3 0,-2 5 15,-3-1 0,4 0 0,-5 0 0,1 4 16,-1-3 0,-3 2 0,0 1 0,-4 1 16,2-10 0,0 18 0,-2-10 0,2 0 15,-5 1 0,5-9 0,-2 15 0,0-8 16,2-7 0,-2 13 0,2-13 0,0 10 15,0-10 0,2 14 0,2-5 0,1-1 16,1-2 0,4 9 0,3-3 0,2 2 0,-4 1 16,2-3 0,1-1 0,-5 1 0,-3-4 15,4 0 0,-5 0 0,1-2 16,-1 1 0,-5-7 0,6 10 0,-6-10 0,6 8 16,-6-8 0,2 8 0,-2-8 0,0 10 15,0-10 0,-10 11 0,4-5 0,-1 0 16,0 1 0,-3-2 0,2 2 0,3-3 15,5-4 0,-16 9 0,9-5 0,7-4 0,-11 7 16,11-7 0,-11 4 0,11-4 0,-16 2 16,16-2 0,-17 0 0</inkml:trace>
  <inkml:trace contextRef="#ctx0" brushRef="#br0">32493 5474 0,'7'-8'16,"-7"8"0,0 0 0,4-6 0,-4 6 15,0 0 0,0 0 0,14-3 0,-14 3 16,21 5 0,-3 1 0,3 0 0,-1 2 16,13 9 0,-2 2 0,-4-1 0,3 3 0,-7 3 15,2 0 0,-2 1 0,-8 2 16,4 2 0,-6-2 0,-3-4 0,-3-1 0,-3-1 16,1-1 0,-5 9 0,0-2 0,-3-5 15,-1-5 0,0 4 0,-4-4 16,-3 13 0,-2-8 0,3-4 0,-3-3 0,2 1 15,-4 1 0,0-3 0,-2 1 0,6-3 16,-5 0 0,1 0 0,3 0 0,0-5 16,4 2 0,-2-2 0,1 0 0,2-1 15,-1-2 0,0 2 0,8-6 0,-13 8 16,13-8 0,-12 6 0,12-6 0,-7 7 16,7-7 0,0 0 0,-9 5 0,9-5 15,-6 5 0,6-5 0,0 0 0,0 0 0,-10 6 16,10-6 0,0 0 0,0 0 0,0 0 15,-7 4 0,7-4 0,0 0 0,0 0 16,0 0 0,0 0 0,0 0 0,0 0 16,-9 4 0,9-4 0,0 0 0,0 0 15,0 0 0,0 0 0,0 0 0,-34-12 16</inkml:trace>
  <inkml:trace contextRef="#ctx0" brushRef="#br0">33032 5684 0,'0'0'16,"0"0"0,0 0 0,0 0 0,0 0 15,0 0 0,0 0 0,9 6 0,-9-6 16,0 0 0,0 0 0,0 0 0,0 0 16,0 0 0,0 0 0,0 0 0,0 0 15,0 0 0,0 0 0,29-6 0,-29 6 0,14-4 16,-5 2 0,-9 2 0,14-5 16,-5 1 0,-9 4 0,18-5 0,-11 0 15,-7 5 0,16-3 0,-16 3 0,9-5 16,-4 1 0,-5 4 0,0 0 0,0 0 15,11-6 0,-11 6 0,0 0 0,0 0 0,0 0 16,7-4 0,-7 4 0,0 0 0,0 0 16,0 0 0,0 0 0,0 0 0,0 0 15,0 0 0,-39 19 0,23-11 0,-2 1 16,2 4 0,-3-3 0,2 2 0,3 1 16,-4 2 0,6-3 0,-1 2 0,1 3 15,3-4 0,0 4 0,-1-2 0,4 1 16,-1 0 0,2 1 0,3 2 0,0-5 0,2 2 15,2 1 0,0-1 0,1 1 0,1-3 16,3 2 0,0 1 0,4 1 0,0-3 16,1 1 0,-1 1 0,0-3 0,4 2 15,-2-1 0,3 0 0,0 1 0,0-4 16,-2 2 0,-2-3 0,3-1 0,-3-2 16,1-3 0</inkml:trace>
  <inkml:trace contextRef="#ctx0" brushRef="#br0">33512 5769 0,'0'0'0,"0"0"0,0 0 0,3-9 16,-3 9 0,0 0 0,0 0 0,0 0 15,0 0 0,0 0 0,0 0 0,0 0 16,0 0 0,0 0 0,2-11 0,-2 11 16,0 0 0,0 0 0,0 0 0,0 0 15,0 0 0,0 0 0,-18 30 0,12-17 16,-2 4 0,1-2 0,1 1 0,-1 3 15,0-3 0,4 1 0,-1 1 0,-1-1 16,1 1 0,4-1 0,0-1 0,0-2 16,0-4 0,0 1 0,0-1 0,0-1 15,0-9 0,4 11 0,1-2 0,-1-3 16,4-1 0,-8-5 0,13 7 0,-6-5 16,-7-2 0,18 3 0,-18-3 0,20-3 0,-20 3 15,19-8 0,-10 7 0,1-4 0,-10 5 16,17-6 0,-10 4 0,-7 2 0,14-7 15,-14 7 0,11-3 0,-11 3 0,0 0 16,12-3 0,-12 3 0,0 0 0,0 0 16,0 0 0,0 0 0,0 0 0,13 9 0,-8-3 15,-3 1 0,-2-7 0,4 17 16,0-8 0,-2 3 0,0 2 0,0-2 0,-2 1 16,2-3 0,1 1 0,-1-1 0,0-1 15,0 1 0,1-1 0,-3 0 16,2 1 0,-2-10 0,2 17 0,-2-10 0,2 2 15,-2-9 0,2 12 0,-2-12 0,4 8 16,-4-8 0,0 0 0</inkml:trace>
  <inkml:trace contextRef="#ctx0" brushRef="#br0">33864 6381 0,'-35'25'0,"13"-2"0,-8 2 16,-4-8 0,-5 1 0,0-3 0</inkml:trace>
  <inkml:trace contextRef="#ctx0" brushRef="#br0">22110 6176 0,'0'0'15,"-7"-3"0,7 3 0,0 0 0,0 0 16,-7-3 0,7 3 0,0 0 0,0 0 15,0 0 0,0 0 0,0 0 0,0 0 16,0 0 0,0 0 0,0 0 0,0 0 0,0 0 16,0 0 0,0 0 0,31 3 0,-12 0 15,2-2 0,13 3 0,2-2 0,-2-2 16,1 3 0,-8-2 0,-4-1 0,-4 0 16,1 3 0,-6-2 0,-3 3 15,0-1 0,-3-2 0</inkml:trace>
  <inkml:trace contextRef="#ctx0" brushRef="#br0">22142 6457 0,'0'0'0,"0"0"0,0 0 16,0 0 0,0 0 0,34-11 0,-13 7 0,1 0 15,11-1 0,-1 0 0,-4 1 0,-5 1 16,0 3 0,-2 3 0,-3-3 0,5 4 15,-8 1 0</inkml:trace>
  <inkml:trace contextRef="#ctx0" brushRef="#br0">22409 7575 0,'-10'4'16,"10"-4"0,0 0 0,0 0 0,0 0 15,-9 2 0,9-2 0,0 0 0,0 0 16,0 0 0,0 0 0,0 0 0,0 0 16,0 0 0,0 0 0,0 0 0,0 0 0,0 0 15,68-6 0,-28 2 0,-4-1 16,5 1 0,4 4 0,-3-1 0,1-2 16,-9 3 0,-4 3 0,4 2 0</inkml:trace>
  <inkml:trace contextRef="#ctx0" brushRef="#br0">22498 7949 0,'0'0'0,"0"0"0,0 0 0,-5 6 0,5-6 16,0 0 0,0 0 0,0 0 0,18 2 15,5-2 0,-3-2 0,20 2 0,-2 2 0,-4-2 16,5 0 0,-5 2 0,3 0 0,-10-2 15,-7 5 0,1-5 0</inkml:trace>
  <inkml:trace contextRef="#ctx0" brushRef="#br0">20050 6087 0,'0'0'0,"0"0"0,0 0 15,0 0 0,0 0 0,0 0 0,0 0 16,-8 36 0,-5-4 0,0-1 0,2 4 16,-3-1 0,-1 2 0,-4-4 0,0 5 15,6-4 0,-3 0 0,2-5 0,3-5 0,1 0 16,4-9 0,-3 1 0,2-3 0,2-1 15,1-3 0,1 0 0,1-3 0,0-1 16,0 1 0,2-5 0,-5 4 0,5-4 16,0 0 0,0 0 0,0 0 0,3-22 15,3 3 0,3-14 0,5-2 0,-3-2 0,3-1 16,2-2 0,-4 1 0,3 2 16,2 0 0,-4 0 0,4 4 0,-4 2 15,3 2 0,0 1 0,-2 7 0,-3 3 16,0 3 0,1 1 0,-1-1 0,0 2 15,3 0 0,0 1 0,0-1 0,-3 4 0,-2 0 16,0 2 0,-4 2 0,4 0 16,-5-1 0,-4 6 0,10-5 0,-10 5 15,11 0 0,-11 0 0,0 0 0,19 7 16,-15-1 0,3 1 0,-3 1 0,3 1 16,3 7 0,-4-1 0,5 2 0,1 2 15,4 8 0,-8-5 0,2 1 0,1 8 16,0-3 0,-3-4 0,1 8 0,0-7 0,-3-5 15,2-1 0,-4-1 0,3 12 0,-3-6 16,1-6 0,-3-1 0,0 1 0,1-6 16,2-1 0,-7 1 0,-1-1 0,0-2 15,1-1 0,-7-4 0,5 5 0</inkml:trace>
  <inkml:trace contextRef="#ctx0" brushRef="#br0">19940 6278 0,'4'-12'0,"-4"12"0,8-7 16,-1 3 0,-7 4 0,32-8 0,2-1 16,2 4 0,2-1 0,-4 4 0,0-2 15,-7 4 0,7 0 0,-2 0 0,-4 0 16,-1 0 0</inkml:trace>
  <inkml:trace contextRef="#ctx0" brushRef="#br0">20815 6286 0,'15'0'16,"-15"0"0,0 0 0,0 0 0,0 0 15,0 0 0,12 6 0,-12-6 0,2 4 16,-2-4 0,0 0 0,0 9 0,0-9 16,0 8 0,0-8 0,-4 12 0,4-12 0,-8 10 15,4-3 0,4-7 0,-9 10 16,2-4 0,7-6 0,-12 11 0,8-10 0,4-1 16,-11 6 0,11-6 0,0 0 0,-11 2 15,11-2 0,0 0 0,0 0 0,-14-9 16,14 9 0,-5-9 0,5 9 0,0 0 15,0-14 0,0 14 0,5-11 0,-5 3 16,0 8 0,8-13 0,-2 5 0,3 4 0,-1-2 16,-1 1 0,3 0 0,-10 5 0,18-6 15,-12 4 0,-6 2 0,0 0 0,28 4 16,-19-2 0,-2 5 0,2-2 0,-2 1 16,-2 3 0,6 5 0,-4 1 15,-3 1 0,-2 1 0,3 1 0,-5 2 0,-5 1 16,1-3 0,-5 11 0,-5 0 0,1 2 15,-4-5 0,2-1 0,-6 2 0,5-9 16,4-3 0,1-3 0,5-1 0,-1-5 16,-3 0 0,6 1 0,4-7 0,-11 7 15,4-3 0,7-4 0,-5 5 0,5-5 16,0 0 0,0 0 0,0 0 0,0 0 16,-25-11 0,25 11 0,-5-6 0,5 6 0,-2-8 15,2 8 0,-2-10 0,2 10 0,0-11 16,0 11 0,4-10 0,1 6 0,-5 4 15,11-8 0,-4 3 0,0 2 0,-7 3 16,14-4 0,-5 1 0,-9 3 0,21 0 0,-21 0 16,19 4 0,-6-1 0,7-2 0,-2 3 15,1 0 0,-6 0 0,-1-1 16,6 3 0,-4-4 0,-3 0 0,0-2 0</inkml:trace>
  <inkml:trace contextRef="#ctx0" brushRef="#br0">21222 5932 0,'3'30'0,"-3"0"0,0-5 0,2 5 15,-2 8 0,2-1 0,0 0 0,4-1 16,-4 2 0,2 1 0,-1 0 0,-1 2 16,0-2 0,-2-2 0,2 0 0,-2-2 0,-2 0 15,2-1 0,-4 0 0,1-4 16,1 2 0,-2-9 0,-4-2 0,1 0 15,-4-4 0,-1-4 0,-3 3 0</inkml:trace>
  <inkml:trace contextRef="#ctx0" brushRef="#br0">19371 5721 0,'0'0'0,"4"35"15,-6-7 0,2 6 0,0 4 0,-9 4 16,7 0 0,0 25 0,0-2 0,-6 6 0,1-8 16,-2 3 0,3 2 0,-6-1 0,3 3 15,0-2 0,-5 0 0,5 2 0,-3 0 16,5-5 0,1 1 0,1 1 0,3-4 15,0-16 0,2-9 0,7 0 0</inkml:trace>
  <inkml:trace contextRef="#ctx0" brushRef="#br0">24304 7612 0,'6'-3'0,"-6"3"0,0 0 0,0 0 0,8-4 16,-8 4 0,0 0 0,0 0 0,0 0 16,0 0 0,0 0 0,0 0 0,4-1 15,-4 1 0,0 0 0,0 0 0,0 0 16,0 0 0,0 0 0,0 0 0,0 0 16,-23 12 0,7-8 0,-2 2 0,-1-2 15,2 3 0,-2-1 0,6-3 0,-8 2 16,10-4 0,-1 2 0,1-2 0,4 2 15,-3-3 0,10 0 0,0 0 0,-15-3 16,15 3 0,-9-1 0,9 1 0,-5-4 0,5 4 16,-2-5 0,2 5 0,0 0 0,-3-7 15,3 7 0,3-9 0,1 3 0,4-1 16,-2 2 0,1-2 0,11-1 0,-2 3 16,3-6 0,-2 3 0,2 1 0,2-1 15,-1 4 0,0-4 0,-1 3 0,1 1 16,1 3 0,-10 1 0,5-3 0,-5 6 15,-1-3 0,-1 1 0,0 6 0,-3-3 0,2 4 16,-4 0 0,5 7 0,-4 1 0,-3 2 16,2 3 0,2 10 0,-10 0 0,4 0 15,0-6 0,-4 8 0,2-3 0,-5-6 16,3-3 0,-3-2 0,0 12 0,0-9 16,0-1 0,1-3 0,-4-1 0,-1-1 15,0 3 0,1-5 0,-3 0 0,2 3 16,-6-5 0,4 1 0,-6 0 0,1-2 15,0-1 0,-1 1 0,2-3 0,-4 0 16,8-1 0,-4-3 0,2-1 0,-2 0 16,6-1 0,2-2 0,-3 0 0,12 0 0,-16-5 15,7 3 0,3-1 0,1 1 16,-1-3 0,0-1 0,2 0 0,2 1 0,-1 1 16,3 4 0,0-12 0,3 6 0,-1 2 15,0-4 0,6 1 0,-2 2 0,1-2 16,-1 1 0,6 2 0,-3-2 0,7 2 15,-2-3 0,-1 3 0,-1 4 0,-1-2 16,8 2 0,-4 0 0,0 0 0,-7 2 0,3 1 16,-1 1 0,-1 0 0,7 4 0,-2 0 15,-1 3 0,-1-1 0,-1 0 0,0 3 16,1-1 0,1 0 0,-1-1 0,-5-1 16,4 2 0,-4-1 0,3-4 0,-6 0 15,3-1 0,-3 2 0,3-2 0,-2 0 16,-1-2 0,1 0 0,-1 3 0,-4-7 15,9 8 0,-5-4 0,-4-4 0,15 4 16,-9-2 0,-6-2 0,30-2 0</inkml:trace>
  <inkml:trace contextRef="#ctx0" brushRef="#br0">25157 8012 0,'0'0'0,"-9"-1"0,9 1 16,0 0 0,0 0 0,-5-7 0,5 7 0,0 0 15,0 0 0,0 0 0,0 0 16,0 0 0,0 0 0,-3-4 0,3 4 15,0 0 0,0 0 0,0 0 0,0 0 0,23 0 16,-12 0 0,1 0 0,6 0 0,1 2 16,-1-2 0,2 2 0,1 0 0,15-2 15</inkml:trace>
  <inkml:trace contextRef="#ctx0" brushRef="#br0">25945 7885 0,'8'-2'0,"-8"2"16,0 0 0,0 0 0,0 0 0,0 0 15,0 0 0,0 0 0,9-4 0,-9 4 16,0 0 0,0 0 0,0 0 0,0 0 16,0 0 0,0 0 0,0 0 0,-3 16 15,3-16 0,0 12 0,0-5 0,3 1 16,-1 0 0,2 2 0,3 5 0,3 1 15,1-1 0,0 1 0,1 1 0,5 10 16,2-7 0,2 2 0,-3-4 0,-4-1 0,-3-2 16,5-1 0,-7 0 0,0 1 0,3-1 15,-5-1 0,-1-1 0,-1-2 16</inkml:trace>
  <inkml:trace contextRef="#ctx0" brushRef="#br0">26157 7872 0,'15'-8'0,"0"2"0,-3 2 16,-3 3 0,0-2 0,3 0 0,-12 3 0,17 0 16,-17 0 0,21 3 0,-2 0 0,-1-2 15</inkml:trace>
  <inkml:trace contextRef="#ctx0" brushRef="#br0">26034 7838 0,'0'0'0,"0"0"0,0 0 15,0 0 0,0 0 0,0 0 16,0 0 0,0 0 0,0 0 0,0 0 0,0 0 16,0 0 0,0 0 0,0 0 0,0 0 15,0 0 0,0 0 0,0 0 0,0 0 16,0 0 0,0 0 0,0 0 0,0 0 16,0 0 0,0 0 0,0-8 0,0 8 15,0 0 0,0 0 0,10-5 0,-10 5 16,0 0 0,0 0 0,0 0 0,5-5 15,-5 5 0,0 0 0,0 0 0,0 0 0,0 0 16,-24 19 0,6-5 0,-9 1 0,2 0 16,6-3 0,4 0 0,1 1 0,0-6 15,5 2 0,2-2 0,0-1 0,1-2 16,1 2 0,3 1 0,2-4 0,0-3 16,2 10 0,3-3 0,1-2 0,3-1 15,8 5 0,-2-1 0,2 0 0,-2 1 16,4-3 0,-8 1 0,7 2 0,-7-2 15,-1 1 0,1 0 0,-4-4 0,3 4 16,-4-3 0,1 2 0,0 0 0,-3 1 16,4-2 0,-4 2 0,0 0 0,1 1 0,-3 1 15,0-1 0,3 1 0,-5-2 16,2 8 0,-2 1 0,-2-4 0,-3-2 0,3 0 16,0-2 0,-5 0 0,-3 5 0,-1-1 15,3-3 0,-7 0 0,4-2 0,0-1 16,1-1 0,-7 1 0,5-2 0,-6 0 15,2-3 0,-4-2 0,1 0 0,3 0 16,-2-2 0,-1-7 0,6 3 0,-3-6 0,2-3 16,-4-11 0</inkml:trace>
  <inkml:trace contextRef="#ctx0" brushRef="#br0">26072 7794 0,'0'0'0,"0"0"0,0 0 16,0 0 0,0 0 0,0 0 0,11-4 16,-11 4 0,13-3 0,8 1 0,13-7 0,4 4 15,2-2 0,-6 2 0,2 2 0,-2 0 16,0 2 0,3-2 0,-3 3 0,3 0 15</inkml:trace>
  <inkml:trace contextRef="#ctx0" brushRef="#br0">27081 7994 0,'0'0'0,"-4"-4"0,4 4 0,-7-4 15,7 4 0,0 0 0,-4-7 0,4 7 16,0 0 0,-9-6 0,9 6 0,0 0 16,-8-6 0,8 6 0,0 0 0,-4-6 15,4 6 0,-9-4 0,9 4 0,0 0 16</inkml:trace>
  <inkml:trace contextRef="#ctx0" brushRef="#br0">26751 8029 0,'0'0'0,"0"0"0,-16-4 15,16 4 0,0 0 0,0 0 0,0 0 16,0 0 0,0 0 0,0 0 0,0 0 0,0 0 16,0 0 0,0 0 0,0 0 0,0 0 15,0 0 0,0 0 0,0 0 0,0 0 16,-16 2 0,16-2 0,0 0 0,0 0 15,0 0 0,0 0 0,0 0 0,0 0 16,0 0 0,0 0 0,0 0 0,0 0 16,0 0 0,0 0 0,0 0 0,0 0 15,0 0 0,73-2 0,-35 0 0,1-4 16,3 0 0,-2 1 0,4 1 0,-3 0 16,2-3 0,-4 6 0,-2-3 15,-1 1 0,-2 2 0,-6-2 0,-5 3 0,-4 0 16,0-1 0,-3 1 0,0-3 0,-5 3 15,-11 0 0,23 0 0,-23 0 0,17 0 16,-17 0 0,13 0 0,-13 0 0,18 0 16,-11 3 0,-7-3 0,13 0 0,-13 0 15,17 1 0,-17-1 0,9 0 0,-9 0 16,0 0 0,14 0 0,-14 0 0,0 0 16,0 0 0,0 0 0,13 0 0,-13 0 0,0 0 15,0 0 0,0 0 0,0 0 0,0 0 16,13 3 0,-13-3 0,0 0 0,0 0 15,0 0 0,0 0 0,0 0 0,0 0 16,0 0 0,0 0 0,0 0 0,0 0 16,0 0 0,0 0 0,15-3 0,-15 3 0,0 0 15,0 0 0,0 0 0,0 0 16,0 0 0,0 0 0</inkml:trace>
  <inkml:trace contextRef="#ctx0" brushRef="#br0">28009 7661 0,'0'0'0,"6"-10"0,-4 4 16,-2 6 0,6-13 0,-3 7 0,1-3 15,-2 4 0,-2 5 0,10-13 0,-8 7 0,-2 6 16,5-8 0,-5 8 0,4-8 0,-4 8 16,0 0 0,7-8 0,-7 8 0,0 0 15,2-7 0,-2 7 0,0 0 0,0 0 16,0 0 0,0 0 0,0 0 0,0 0 16,4 26 0,-6-9 0,0 4 0,0-1 15,-1 11 0,-5 0 0,5 0 0,3 1 16,-2 0 0,-3 1 0,3-1 0,2 2 15,-5-10 0,5 5 0,0-5 0,-2-3 16,2-2 0,0-1 0,0-2 0,0-3 16</inkml:trace>
  <inkml:trace contextRef="#ctx0" brushRef="#br0">28512 7478 0,'2'-9'0,"-2"9"16,2-8 0,-2 8 0,4-5 0,-4 5 0,0 0 16,3-9 0,-3 9 0,6-1 0,-6 1 15,12-7 0,-3 5 0,14 0 0,0 2 16,14 2 0,5 2 0,2 2 0,-1 3 15,0 0 0,-3 8 0,-2 0 0,-4 3 16,0 2 0,-4 3 0,-5 1 0,-9 4 16,0-1 0,-11-7 0,-3 9 0,-4 0 15,-7 0 0,-8-1 0,-2-1 0,-2-1 16,-7-5 0,1-1 0,4-2 0,1-3 16,1-5 0,8-2 0,-2-1 0,4-2 15,4-1 0,-2 1 0,4-3 0,1 1 0,4-5 16,-7 7 0,7-7 0,-4 4 0,4-4 15,0 0 0,13 11 0,6-5 0,1-2 16,16 2 0,6 0 0,1-3 0,-5 2 16,2-1 0,0 0 0,-3 0 0,-3-4 15,-7 4 0,-1-1 0,-6-3 0,2 2 16,-1-2 0,2 0 0,-5 0 0,1 0 16,-3 0 0,2 0 0,-4 0 0,-3 2 0,-11-2 15,19-2 0,-19 2 0,11 0 0,-11 0 16,0 0 0,0 0 0,15 0 0,-15 0 15,0 0 0,12 0 0,-12 0 0,0 0 16,0 0 0,0 0 0,11-2 16,-11 2 0,0 0 0,0 0 0,0 0 0,0 0 15,0 0 0,0 0 0,11-3 0,-11 3 16,0 0 0,0 0 0,0 0 0,0 0 16,0 0 0,0 0 0,0 0 0</inkml:trace>
  <inkml:trace contextRef="#ctx0" brushRef="#br0">22730 9250 0,'0'0'0,"-9"-2"0,9 2 0,0 0 16,-6-5 0,6 5 0,0 0 0,0 0 15,-8-2 0,8 2 0,0 0 0,0 0 16,25-10 0,9 4 0,6-2 0,1-1 16,-3 4 0,5-1 0,-1 3 0,-4 1 15,1 2 0,-5-2 0,-5 2 0,-5 6 16,-8-5 0</inkml:trace>
  <inkml:trace contextRef="#ctx0" brushRef="#br0">22949 9456 0,'0'0'16,"0"0"0,0 0 0,12 4 0,-1-4 15,12 0 0,15-4 0,1 1 0,5 1 16,-1-4 0,-5 2 0,1-1 0</inkml:trace>
  <inkml:trace contextRef="#ctx0" brushRef="#br0">25113 9145 0,'3'-8'0,"-3"8"0,4-13 16,-1 9 0,1-4 0,-2 2 0,3-1 15,-3 1 0,0-1 0,3 2 0,-3-2 16,1 2 0,1 0 0,-1 0 0,-3 5 16,2-7 0,-2 7 0,2-6 0,-2 6 0,2-6 15,-2 6 0,0 0 0,5-6 0,-5 6 16,0 0 0,2-5 0,-2 5 0,0 0 16,0 0 0,2-3 0,-2 3 0,0 0 15,0 0 0,0 0 0,2-7 0,-2 7 16,0 0 0,0 0 0,0 0 0,0 0 15,2-4 0,-2 4 0,0 0 0,0 0 16,0 0 0,0 0 0,4-6 0,-4 6 0,0 0 16,0 0 0,0 0 0,0 0 0,0 0 15,0 0 0,0 0 0,2-4 0,-2 4 16,0 0 0,0 0 0,0 0 0,0 0 16,0 0 0,0 0 0,0 0 15,0 0 0,0 0 0,4-6 0,-4 6 0,0 0 16,0 0 0,0 0 0,0 0 0,0 0 15,0 0 0,0 0 0,0 0 0,0 0 16,0 0 0,0 0 0,-14 14 0,10-8 16,-3-2 0</inkml:trace>
  <inkml:trace contextRef="#ctx0" brushRef="#br0">24700 9293 0,'-8'1'16,"8"-1"0,0 0 0,0 0 0,0 0 0,0 0 16,-10 3 0,10-3 0,0 0 15,0 0 0,0 0 0,0 0 0,0 0 16,0 0 0,0 0 0,0 0 0,0 0 0,0 0 15,0 0 0,0 0 0,0 0 0,0 0 16,39 0 0,0-3 0,-1 2 0,1-2 16,3 2 0,-2-2 0,-6 2 0,0-2 15,-8 3 0,-3 0 0,0 0 0,-3 0 16,-2 0 0,1 0 0,-4 0 0,-1 3 16,-2-3 0,-12 0 0,15 0 0,-15 0 15,12 0 0,-12 0 0,0 0 0,13 0 0,-13 0 16,0 0 0,9 4 0</inkml:trace>
  <inkml:trace contextRef="#ctx0" brushRef="#br0">25822 9093 0,'8'-7'0,"-8"7"0,0 0 16,4-4 0,-4 4 0,0 0 0,0 0 16,0 0 0,0 0 0,0 0 0,7-3 15,-7 3 0,0 0 0,0 0 0,0 0 16,0 0 0,0 0 0,0 0 0,0 0 16,0 0 0,0 0 0,-11 20 0,8-13 15,-2-1 0,1 2 0,4-2 0,-3 0 16,1 3 0,0-1 0,0-3 0,2 4 0,0-1 15,-2-2 0,4 5 0,-2-5 0,2 3 16,2-2 0,-1 1 0,1-1 0,4 1 16,-2 0 0,-1 1 0,9 1 0,-3 0 15,4 1 0,2 1 0,-2-2 0,2 3 16,4-3 0,3 8 0,6 0 0,-10-3 16,1-3 0,7 7 0,-8-5 0,-4 0 15,0-2 0,-2 0 0,-3 1 0,1 2 16,-3-5 0,-1-2 0,-3 2 0,2-2 15,-4-1 0,1 1 0,-2-2 0,-2 2 16,5-1 0,-5 1 0,0-2 0,-2 2 0,-5 1 16,-1-1 0,-3 5 0,-7-1 0,-12 2 15,3 4 0,-2-6 0,-5 1 16,1-2 0,-1-3 0,9-4 0,-2 0 0,-5-2 16,-2-4 0,6-2 0,-3-6 0,3 3 15</inkml:trace>
  <inkml:trace contextRef="#ctx0" brushRef="#br0">25699 9163 0,'0'-10'0,"0"10"16,0-8 0,0 8 0,0 0 15,3-8 0,-3 8 0,0 0 0,5-7 0,-5 7 16,8-6 0,3 4 0,8-4 0,0 2 15,3 2 0,1-2 0,-2 1 0,1 2 16,-4-2 0,3 3 0,-5 0 0,-4 0 16,-1 0 0</inkml:trace>
  <inkml:trace contextRef="#ctx0" brushRef="#br0">25448 9114 0,'-2'-8'0,"2"8"0,0 0 0,-2-7 0,2 7 16,0 0 0,0 0 0,0 0 0,0 0 15,0 0 0,0 0 0,0 0 16,0 0 0,-9 23 0,7-7 0,-3 3 0,3 1 15,0 13 0,-1-2 0,-2 2 0,3 0 16,0 0 0,2 2 0,0 2 0,0-2 16,0-1 0,0 0 0,2-1 0,-2-2 15,2-1 0,-2-5 0,-2-4 0,0-4 16</inkml:trace>
  <inkml:trace contextRef="#ctx0" brushRef="#br0">20534 9040 0,'2'-5'15,"-2"5"0,0 0 0,0 0 16,0 0 0,0 0 0,5 20 0,-7-2 0,-5 19 16,-3-2 0,-1 4 0,-2-1 15,-8 26 0,0-17 0,8-5 0,-1-4 16,0-3 0,0 1 0,5-5 0,0-2 0,3-7 15,-2-4 0,4-3 0,-1-5 0,1-2 16,0 1 0,1-3 0,3-6 0,-2 10 16,2-10 0,-2 8 0,2-8 0,0 0 15,0 0 0,0 0 0,0 0 0,0 0 16,0 0 0,2-29 0,5-1 0,2-3 16,-1-6 0,2-3 0,6-19 0,-4 12 15,3-15 0,-3 15 0,4 8 0,-7 2 0,5 0 16,-3 6 0,1 1 0,-1 2 0,-2 5 15,0 5 0,-4 5 0,2 1 0,-3 3 16,0 1 0,-1 2 0,1 2 0,-4 6 16,5-12 0,-5 12 0,5-11 0,-5 11 15,4-4 0,-4 4 0,0 0 0,0 0 0,0 0 16,0 0 0,23 21 0,-16-4 16,2-1 0,2 13 0,-4-5 0,7 5 0,0 1 15,-3 2 0,0 1 0,3-1 16,-1-2 0,-3 4 0,3-3 0,1 4 15,0-4 0,-3 2 0,5-5 0,-2 3 0,-6-8 16,-2-2 0,3-4 0,-3 0 0,-1 0 16,-3-1 0,0-3 0,-2-1 0,0-4 15,-2-2 0,2-6 0</inkml:trace>
  <inkml:trace contextRef="#ctx0" brushRef="#br0">20586 9429 0,'0'0'0,"-2"-13"0,2 13 0,0-11 16,0 11 0,5-12 0,2 4 0,-5 2 16,5 0 0,-7 6 0,18-8 0,-9 4 15,10-1 0,1 3 0,-2-2 0,2 3 16,-1-3 0</inkml:trace>
  <inkml:trace contextRef="#ctx0" brushRef="#br0">21116 9329 0,'17'-1'0,"-17"1"0,0 0 0,0 0 0,0 0 16,21 4 0,-21-4 0,7 6 0,-7-6 15,9 12 0,-4-6 0,-3 5 0,5 5 16,-5 1 0,-2 1 0,2 0 0,-4 1 15,2-1 0,-2 1 0,-5 0 0,5-3 16,-3 1 0,3-5 0,-3-2 0,3-2 0,0 0 16,-1 1 0,3-9 0,0 10 0,0-10 15,-2 8 0,2-8 0,0 6 0,0-6 16,0 0 0,11 9 0,-1-9 0,10 0 16,14-3 0,3-1 0,0 0 0,-3 0 15,0-2 0,-9 2 0,-5 0 0,1 1 16,-7 0 0,-3-2 0,0 0 0,-4 0 15</inkml:trace>
  <inkml:trace contextRef="#ctx0" brushRef="#br0">20069 8954 0,'0'0'0,"0"0"15,0 0 0,4-7 0,-4 7 0,0 0 16,0 0 0,0 0 0,5 20 0,-3 0 16,-2 12 0,0 1 0,-2 6 0,-3 2 15,1 23 0,-4-15 0,6-5 0,2 17 16,-2-11 0,2-9 0,0-1 0,4 0 16,2-3 0,-2 0 0,1 0 0,1-1 15,3-2 0,1-1 0,1-1 0,0-5 16,3-5 0,-3-4 0,3-2 0,0-4 0</inkml:trace>
  <inkml:trace contextRef="#ctx0" brushRef="#br0">21517 8789 0,'5'-4'0,"-5"4"0,8-4 16,-8 4 0,0 0 0,0 0 0,0 0 15,0 0 0,0 0 0,0 0 0,17 17 16,-13-1 0,-4 4 0,2 11 0,-2 6 15,3 3 0,-6 0 0,6 1 0,-8 3 0,5 21 16,2 0 0,-4 0 0,2-4 0,0-11 16,0-7 0,0 1 0,0 20 15,0-11 0,0-15 0,2 6 0,-4-6 0,0 0 16,2-3 0,-2-2 0,-4-9 0,2-1 16,-3-7 0,-1-2 0,-7 1 0</inkml:trace>
  <inkml:trace contextRef="#ctx0" brushRef="#br0">19485 8564 0,'-4'28'0,"-6"4"0,3 10 0,3 20 15,-5 8 0,-3 3 0,5 5 0,-6 2 16,-10 62 0,11-45 0,3-24 0,5 6 16,-1-2 0,-3-8 0,0-1 0,4-2 15,4-18 0,0-6 0,-3-3 0,3 3 0,0-11 16,3 5 0,-1-11 0,-4-5 16,2-1 0,2-3 0,-2 0 0,-2-1 15,2-3 0,2-4 0,-4 1 0,2-9 0,0 12 16,0-12 0,0 0 0,0 0 0</inkml:trace>
  <inkml:trace contextRef="#ctx0" brushRef="#br0">19670 8539 0,'20'-2'0,"-2"-2"16,1 1 0,-1 1 0,0 0 0,2 0 15,3 2 0,11-2 0,-4 2 0,-7-2 16,11 2 0,2 0 0,-1 0 0,-1 0 0,3 2 15,-1-2 0,3 0 0,-3 0 0,0 2 16,4-2 0,-6 2 0,7-2 0,-1 0 16,2 0 0,3 2 0,-1-2 0,1 0 15,4 0 0,-6-2 0,5 0 0,-1 0 16,27-3 0,-18 4 0,15-3 16,-19 1 0,-8 2 0,3-3 0,2 1 0,19-1 15,-13 2 0,-12 2 0,3-2 0,-3 4 16,1-4 0,-1 2 0,3 0 0,-3 2 15,2-2 0,1 0 0,-1 2 0,4-2 16,-1 0 0,22 0 0,3 3 0,-3-6 16,-13 1 0,17 0 0,-6 0 0,3 0 0,-3-3 15,-13 4 0,16-1 0,0-2 16,-14 2 0,13-2 0,-2 0 0,-10-1 0,-10 3 16,25-4 0,-1 0 0,-17 2 0,-9 2 15,2 0 0,20-5 0,-13 6 0,-11-4 16,1 3 0,1 1 0,-1 1 0,-2-2 15,3 0 0,1-2 0,2 4 0,19-1 16,-15 1 0,-8-2 0,3 0 0,23 2 0,-21-4 16,-3 4 0,0-2 0,0 2 0,27-2 15,-20 0 0,17 2 0,-16 0 0,-8 0 16,21 0 0,-15 0 0,-7-4 0,-1 4 16,4 1 0,-4 2 0,-1-3 0,1 2 15,1-2 0,-3 4 0,0-4 0,-1 2 16,-2 0 0,1-2 0,3 2 0,-3 0 15,5-2 0,-3 1 0,2-1 0,-1-1 16,-1 2 0,3-1 0,-3 0 0,3 0 16,-1 0 0,-1 0 0,-3 0 0,4 0 0,-3 0 15,-2 4 0,-1-4 0,2 0 16,0 0 0,2 2 0,-1-2 0,-4 2 16,-4-2 0,3 1 0,-1 1 0,-8-2 0,6 2 15,-7 1 0,-6 1 0,2-3 0,-3 2 16,15-1 0,-6 2 0,-6-2 0,0-1 15,9 6 0,2-3 0,-7 1 0,10-3 16,-3 2 0,-2 0 0,2 0 0,-9 0 16,9-3 0,-6 4 0,6-1 0,-9-2 0,-2 3 15,-2-4 0,-1 2 0,-2 1 16,0-4 0,-4 1 0,-1 2 0,2-2 0,-9 2 16,3-2 0,-9-1 0,19 5 0,-10-3 15,-9-2 0,14 2 0,-5 0 16,0 0 0,-1 1 0,-8-3 0,15 4 0,-15-4 15,11 2 0,-11-2 0,9 6 0,-2-2 16,0-1 0,-3 2 0,0 2 0,4 0 16,1 10 0,0-1 0,-5 3 0,4 13 15,-4 5 0,1 5 0,-5 20 0,0 4 16,-7 1 0,2 3 0,-4 0 0,0-1 16,0 1 0,-1 0 0,1 1 0,1-7 15,3-13 0,-2-9 0,0 0 0,3 1 0,-5 21 16,1-13 0,4-12 0,-3 24 0,5-13 15,0-9 0,2 0 0,0-3 0,2 2 16,-2-1 0,0 0 0,4-4 0,1 0 16,-1 0 0,2-2 0,-4 0 0,2-10 15,-2-1 0,1-4 0,-1 1 0,-2-3 16,2-1 0,-2-3 0,2 1 0,-2-5 16,0-1 0,2 2 0,-2-1 0,0-8 0,0 10 15,3-5 0,-3-5 0,0 0 16,-3 10 0,3-10 0,0 8 0,0-8 15,0 0 0,-2 6 0,2-6 0,0 0 16,-6 7 0,-3-5 0,9-2 0,-26 6 16,6-5 0,-3-1 0,0 0 0,-14 0 0,1-1 15,0-3 0,-3 2 0,1-7 0,-4 6 16,1-4 0,-2-1 0,-3 2 0,3-2 16,-5 1 0,-20-3 0,13-2 0,10 6 15,-25-5 0,0 3 0,15 0 0,8 3 16,-27-3 0,1 4 0,3-1 0,2-2 0,13 5 15,7 0 0,-30-2 0,24 0 0,-17 2 16,0-3 0,14 3 0,-14-1 0,16 0 16,-13 3 0,11-1 0,-11-2 0,-3 1 15,0 0 0,-2-4 0,1 3 0,3 2 16,-2-3 0,3-1 0,13 2 0,-13-3 16,-3 6 0,2-7 0,17 3 0,-19 2 15,1-2 0,-1 2 0,14 0 0,-11 0 16,-10 0 0,3 0 0,-3 0 0,1-1 15,-6-3 0,-1 2 0,0 2 0,-5 2 16,0 0 0,-2-1 0,2-4 0,2 5 16,2-6 0,4 4 0,-8-1 0,2 2 15,2-3 0,4 2 0,-2 2 0,-3-7 0,2 4 16,4 3 0,-1 0 0,2-3 0,3 6 16,2-3 0,-2 3 0,3-1 0,18 0 15,-15 1 0,13-3 0,6 2 0,4 2 16,-21 2 0,19 0 0,4-1 0,-1-2 15,1 3 0,-1-2 0,3 5 0,-6-5 0,7 2 16,-5 2 0,2-3 0,1 1 16,-1-1 0,0 3 0,-1-1 0,1-1 0,-1 1 15,-2-2 0,2 2 0,1-1 0,-1 0 16,-1-4 0,3 3 0,1-5 0,-1 1 16,3-1 0,3 0 0,-4-1 0,6 1 15,-3-2 0,3-1 0,4 1 0,-2 0 16,4 0 0,-4 2 0,7 0 0,3-2 15,-10 0 0,9 0 0,-9 2 0,9-2 16,2 2 0,5 0 0,-5-2 0,2 4 16,3 0 0,-2-4 0,1 4 0,1-2 15,-3 0 0,8 0 0,13 0 0,-21 0 16,21 0 0,-15 0 0,15 0 0,-12 0 0,12 0 16,0 0 0,0 0 0,-13 0 0,13 0 15,0 0 0,0 0 0,0 0 0,-17 0 16,17 0 0,0 0 0,0 0 0,0 0 15,0 0 0,0 0 0,-13 0 0,13 0 16,0 0 0,0 0 0,0 0 0,0 0 0,0 0 16,0 0 0,0 0 0,0 0 0,0 0 15,0 0 0,0 0 0,0 0 0,0 0 16,0 0 0,0 0 0,0 0 0,0 0 16,0 0 0</inkml:trace>
  <inkml:trace contextRef="#ctx0" brushRef="#br0">2227 9792 0,'-6'-9'16,"-1"1"0,3 3 0,4 5 0,-10-9 16,10 9 0,-7-10 0,7 10 0,-4-6 15,4 6 0,0 0 0,-5-9 0,5 9 16,0 0 0,0 0 0,0 0 0,-4-6 15,4 6 0,0 0 0,0 0 0,0 0 16,0 0 0,0 0 0,0 0 0,0 0 0,0 0 16,0 0 0,18 27 0,-11-21 15,6 6 0,1-1 0,-2-1 0,3-2 0,-1 3 16,4-5 0,-1 2 0,1-4 0,0 1 16,3-5 0,2-4 0,-3 3 0,0-5 15,1 0 0,-1-3 0,-1-4 0,-6 1 16,4-1 0,-2-4 0,-1 5 0,-3-3 15,0 3 0,-3 2 0,-1 2 0,-5 0 0,-2 8 16,6-11 0,-6 11 0,9-9 0,-9 9 16,0 0 0,6-5 0,-6 5 0,0 0 15,0 0 0,0 0 0,0 0 0,8 22 16,-5-1 0,-1 9 0,2 5 0,-4 0 16,0 5 0,0 3 0,2 25 0,-2-3 15,5 1 0,-5-17 0,0-4 0,0-2 16,0-1 0,0-1 0,0 0 0,-2 0 15,-1-2 0,3 1 0,-2-6 0,0-1 16,-2 0 0,1-6 0,-1-8 0,0-2 16,1 2 0,0-2 0,-6-1 0,1 0 15,-1-1 0,-3 0 0,1-3 0,-6 1 16,0 0 0,-2-2 0,1-3 0,-3-1 16,-2 0 0,-11 0 0,0-1 0,9-5 0,-3-1 15,8-4 0,-3 1 0,3-4 0,-10-5 16,5-1 0,3 1 0,5 0 0,4-3 15,-4 1 0,6-2 0,2-1 0,-2-9 16,2 1 0,4 4 0,5-8 0,2-4 16,7 3 0,2-4 0,6 0 0,1-1 0,2 0 15,3 4 0,0-1 0,-1 2 16,-1 6 0,2-3 0,0 5 0,4 1 0,-6 5 16,6-1 0,-4 5 0,-5 4 0,1 4 15,-1-3 0,2 5 0,3 0 16,-23 2 0,57 4 0,-31-1 0,8 1 0</inkml:trace>
  <inkml:trace contextRef="#ctx0" brushRef="#br0">3190 10203 0,'0'0'0,"11"-10"0,-11 10 15,21-20 0,-7 8 0,4 3 0,2-2 16,1 3 0,11-7 0,0 6 0,0 1 16,2-1 0,0 5 0,-2-2 0,-5 6 15,-4 2 0,-23-2 0,41 4 0,-22-2 16,-6 4 0</inkml:trace>
  <inkml:trace contextRef="#ctx0" brushRef="#br0">3459 10470 0,'0'0'0,"0"0"15,0 0 0,0 0 0,0 0 0,0 0 16,0 0 0,0 0 0,66-14 0,-27 5 16,-2-1 0,-3 2 0,4 3 0,2 0 15,-2-1 0,-4 2 0,5-3 0,-1 1 16</inkml:trace>
  <inkml:trace contextRef="#ctx0" brushRef="#br0">5397 9843 0,'5'-10'0,"-5"10"16,0 0 0,0 0 0,7-8 16,-7 8 0,0 0 0,0 0 0,0 0 0,7-9 15,-7 9 0,0 0 0,0 0 0,18-8 16,0 3 0,1-4 0,17 2 0,-2-2 15,3-2 0,-5 1 0,-1 4 0,1 0 16,2 1 0,4-3 0,-6 6 0,-8-2 16,1 0 0,-2 1 0,11-4 0</inkml:trace>
  <inkml:trace contextRef="#ctx0" brushRef="#br0">6584 9299 0,'0'0'16,"0"0"0,0 0 0,0 0 0,0 0 15,0 0 0,0 0 0,0 0 0,-21 42 16,3-12 0,0-1 0,-1 4 0,1-2 16,-5 3 0,2-1 0,4-2 0,0 2 15,2-2 0,1-1 0,0 1 0,6 1 16,0-6 0,1-8 0,1 1 0,3-3 0,1-2 15,2-1 0,0-13 0,5 18 0,-1-11 16,3-3 0,-7-4 0,18 1 0</inkml:trace>
  <inkml:trace contextRef="#ctx0" brushRef="#br0">7019 9282 0,'5'-6'0,"-5"6"0,6-6 0,-6 6 15,0 0 0,10-6 0,-10 6 0,0 0 16,0 0 0,0 0 0,0 0 0,0 0 0,0 0 16,0 0 0,-19 39 0,13-21 0,1-1 15,3 1 0,-1 1 0,3-1 16,3 1 0,2-1 0,8 11 0,1-7 0,-3-3 16,12 4 0,-1-1 0,3 1 0,3-2 15,-7-6 0,6 5 0,-1 0 0,-9-8 16,2 3 0,-4-5 0,-3 1 0,-3-3 15,0 2 0,0-1 0,-9-9 0,10 16 0,-6-8 16,-2-3 0,-2-5 0,0 19 0,-2-11 16,-5 9 0,0-5 0,-6 3 0,-1-1 15,0 1 0,-4-3 0,-7 8 0,2-3 16,2-7 0,6 1 0,-4-4 0,-1-2 16,2 0 0,-3-2 0,3-3 0,-3-8 15,3 0 0</inkml:trace>
  <inkml:trace contextRef="#ctx0" brushRef="#br0">7053 9196 0,'30'-8'0,"6"0"15,1-2 0,2 3 0,0 3 0,1-1 16,-1 5 0,-6 0 0,1 0 0,0 5 15,-12 1 0</inkml:trace>
  <inkml:trace contextRef="#ctx0" brushRef="#br0">5535 10495 0,'0'0'0,"0"0"0,-17 0 16,17 0 0,0 0 0,0 0 0,0 0 15,0 0 0,0 0 0,0 0 0,0 0 16,66-12 0,-20 5 0,31-3 0,13-7 0,74-15 15,-9 0 0,5-4 0,-9 5 0,-45 10 16,-23 3 0,1 6 0,2 6 0,-3-1 16,-5 1 0,-4 4 0,-16 2 0,-11 2 15,-3 2 0,-3-2 0,-7 2 0,-5-1 16</inkml:trace>
  <inkml:trace contextRef="#ctx0" brushRef="#br0">6784 10668 0,'-7'14'0,"1"-1"0,-3 7 0,-1 12 16,-3 6 0,-4 0 0,-8 26 0,5-2 15,-5 4 0,0 1 0,7-3 0,2-17 16,5-10 0,1-1 0,3-1 0,3-5 0,-1 1 16,1-6 0,2-3 0,-3-6 0,5 3 15,5-7 0,-5 1 0,0-13 16,8 15 0,-8-15 0,14 5 0,-14-5 0,39-8 16</inkml:trace>
  <inkml:trace contextRef="#ctx0" brushRef="#br0">7254 10880 0,'0'0'0,"0"0"0,14-9 0,-14 9 15,0 0 0,0 0 0,0 0 0,0 0 16,0 0 0,0 0 0,-21 41 0,12-24 16,2-1 0,1 2 0,-2 1 0,6-1 15,0-1 0,2 1 0,2-1 0,0-1 0,4-2 16,0 3 0,3-3 0,4-2 0,-1 0 15,6-1 0,1-2 0,-1-1 0,0-4 16,5 0 0,-2-4 0,-21 0 0,38 2 16,-38-2 0,28-2 0,-28 2 0,20-4 15,-20 4 0,14-11 0,-14 11 0,11-16 16,-11 16 0,0-27 0,-2 9 0,-7-1 16,-5-9 0,0 5 0,1 2 0,-8-1 15,5 5 0,0 3 0,4 3 0,4 2 16,-1 1 0,2-1 0,-3 3 0,10 6 15,-11-11 0,11 11 0,-11-8 0,11 8 0,0 0 16,-10-11 0,10 11 0,0 0 0,0 0 16,-6-14 0</inkml:trace>
  <inkml:trace contextRef="#ctx0" brushRef="#br0">8419 10118 0,'0'0'0,"-13"-5"0,13 5 0,0 0 16,0 0 0,0 0 0,0 0 0,0 0 16,0 0 0,-2-9 0,2 9 0,20-14 0,0 4 15,12-4 0,4-3 0,6 1 16,-1-1 0,0 3 0,0 1 0,0-1 16,-5 4 0,1 1 0,-12 4 0,-2 0 0,-4 1 15,-2 4 0,-17 0 0,23 6 0,-14-1 16,-9-5 0,0 0 0,0 20 0</inkml:trace>
  <inkml:trace contextRef="#ctx0" brushRef="#br0">8404 10367 0,'0'0'0,"0"0"0,0 0 0,0 0 15,0 0 0,0 0 0,0 0 16,40 6 0,-1-12 0,3-1 0,3-4 0,3 3 15,18-3 0,-15 3 0,-9 2 0,5-2 16,-7-4 0,1 6 0,0-7 0</inkml:trace>
  <inkml:trace contextRef="#ctx0" brushRef="#br0">7712 9281 0,'0'0'0,"0"0"0,0 0 0,0 0 15,-13 8 0,13-8 0,-13 1 0,13-1 16,-21 7 0,2-3 0,-1 2 0,-12 3 15,0 1 0,-5-3 0,1 5 0,-1 4 16,3-6 0,-6 6 0,-2-2 0,1 3 16,-5 1 0,-20 6 0,0 4 0,-2-3 0,4-3 15,9-1 0,10-7 0,1 3 16,-1-1 0,3-2 0,2-1 0,-3 1 0,1-2 16,3 0 0,5-1 0,-2-1 0,0-2 15,1 1 0,3-1 0,-2 0 16,6 0 0,6-3 0,1-1 0,0 0 0,4-2 15,0 1 0,4 0 0,-1-1 0,3 0 16,0 0 0,11-2 0,-19 0 0,10 2 16,9-2 0,-16 4 0,16-4 0,-16 2 15,16-2 0,-14 0 0,14 0 0,-11 2 16,11-2 0,0 0 0,-14 0 0,14 0 16,0 0 0,0 0 0,-13 0 0,13 0 15,0 0 0,0 0 0,0 0 0,0 0 0,0 0 16,0 0 0,-17 5 0,17-5 0,0 0 15,0 0 0,0 0 0,0 0 0,0 0 16,0 0 0,0 0 0,0 0 0,-11 2 16,11-2 0,0 0 0,0 0 0,0 0 15</inkml:trace>
  <inkml:trace contextRef="#ctx0" brushRef="#br0">7038 8504 0,'0'0'0,"-6"-7"0,6 7 0,-2-6 15,2 6 0,-2-8 0,2 8 0,0 0 16,-4-8 0,4 8 0,0-6 0,0 6 0,0-11 15,0 11 0,6-12 0,-1 3 16,9-3 0,-1 0 0,12-7 0,5 1 0,2 2 16,0 1 0,0 1 0,-9 8 0,-2-2 15,-4 1 0,-5 6 0,2-2 16,-6 1 0,-8 2 0,19 0 0,-19 0 0,0 0 16,16 5 0,-16-5 0,5 8 0,-3 2 15,-2-10 0,-2 15 0,2-5 0,-8 6 16,4-2 0,2 1 0,-3-1 0,1-1 15,-1-4 0,5 2 0,-2-1 0,4 1 16,3 3 0,-1 0 0,5 2 0,3-1 0,-1 0 16,2 1 0,8 6 0,2 2 15,-2-10 0,-5 2 0,0-4 0,-3 0 0,-4-1 16,1-3 0,-1 1 0,0-4 16,-3 2 0,-4-2 0,-2-5 0,6 11 0,-6-11 15,-6 12 0,6-12 0,-13 11 0,-2-2 16,-2 2 0,-4-2 0,8-1 0,-5-4 15,0 2 0,-1-2 0,2-2 0,-2 0 16,6-2 0,13 0 0,-26 0 0,26 0 16,-18-2 0,18 2 0,-16-6 0,16 6 15,-9-5 0,9 5 0,0 0 0</inkml:trace>
  <inkml:trace contextRef="#ctx0" brushRef="#br0">7452 10848 0,'0'0'0,"0"0"16,0 0 0,0 0 0,0 0 0,-8-4 16,8 4 0,0 0 0,-15 4 0,-2 0 15,-4 3 0,-13 5 0,-5 2 0,-5 4 0,-22 10 16,-2-2 0,2 1 0,-3 2 15,1 0 0,0-3 0,2-1 0,13-5 0,-11 4 16,14-4 0,11-4 0,-2-1 0,-3 1 16,6-3 0,-1 0 0,1 2 15,2-4 0,3 1 0,8-4 0,4-3 0,5 4 16,3-5 0,4-2 0,-1 3 0,10-5 16,-13 4 0,13-4 0,-9 3 0,9-3 15,0 0 0,0 0 0,-10 11 0,10-11 16,0 0 0,12 12 0,-12-12 0,11 6 15</inkml:trace>
  <inkml:trace contextRef="#ctx0" brushRef="#br0">7320 11566 0,'-12'8'0,"-1"-3"0,4 2 0,-3-3 16,12-4 0,-15 6 0,15-6 0,-14 4 15,14-4 0,0 0 0,-16 2 0,16-2 16,0 0 0,0 0 0,0 0 0,-14-11 15,14 11 0,0 0 0,0-15 0,0 15 16,12-12 0,-5 5 0,10-3 0,-5 0 0,4 0 16,-2 3 0,1 2 0,6 0 15,-2 5 0,1-2 0,1 5 0,0 2 0,-2 3 16,-2 3 0,-2 1 0,0 1 0,0 1 16,-3 3 0,1 9 0,-4-1 15,1 3 0,-8 5 0,-6-9 0,0 6 0,-9 0 16,2-1 0,-1-7 0,-1-2 0,2-2 15,-3-3 0,3 0 0,-4 0 0,0-5 16,3 2 0,-1-3 0,2-3 0,-1-2 16,5-1 0,7-3 0,-19 4 0,19-4 15,0 0 0,-13 0 0,13 0 0,0 0 16,0 0 0,-14-7 0,14 7 0,0 0 16,0 0 0,5-12 0,-5 12 0,0 0 0,18-10 15,-8 5 0,-10 5 0,20-1 0,0 2 16,0 4 0,1-2 0,11 8 0,-7 0 15,5 5 0,0 2 0,-3 3 0,-2-3 16,-5-3 0</inkml:trace>
  <inkml:trace contextRef="#ctx0" brushRef="#br0">10000 9823 0,'0'0'0,"7"-7"0,-7 7 0,6-6 16,-6 6 0,5-6 0,-5 6 0,0 0 16,6-5 0,-6 5 0,0 0 0,6-5 0,-6 5 15,0 0 0,0 0 0,0 0 16,4-4 0,-4 4 0,0 0 0,0 0 0,0 0 16,0 0 0,0 0 0,0 0 0,5-7 15,-5 7 0,0 0 0,0 0 0,0 0 16,0 0 0,0 0 0,0 0 0,0 0 15,6-3 0,-6 3 0,15 0 0,-15 0 16,29 0 0,-7 0 0,16 0 0,-4 0 0,2 0 16,0 0 0,3 0 0,-7 0 0,4 0 15,-1 2 0,-8-1 0,-4-2 0,-5 1 16</inkml:trace>
  <inkml:trace contextRef="#ctx0" brushRef="#br0">10914 9413 0,'0'0'16,"0"0"0,0 0 0,-9-5 0,9 5 16,0 0 0,-6-5 0,6 5 0,0 0 15,0 0 0,-5-7 0,5 7 0,0 0 16,0 0 0,0-9 0,0 9 0,0 0 16,11-10 0,-2 4 0,1 0 0,7-1 0,2-1 15,-1 2 0,-2 0 0,1 1 0,-4 1 16,-2 4 0,1-1 0,-12 1 0,20 0 15,-20 0 0,18 0 0,-11 1 0,-7-1 16,12 4 0,-5 1 0,-7-5 0,4 6 16,-4-6 0,5 6 0,-5-6 0,2 11 15,-2-11 0,0 8 0,0-8 0,0 8 16,0-8 0,2 14 0,2-8 0,2 2 16,3 0 0,4 8 0,12 3 0,5 0 15,-5-2 0,5 1 0,-1 1 0,1-3 16,-8-2 0,-5-1 0,-2 0 0,2-3 0,-4 2 15,-3-2 0,-2-2 0,1 3 0,-3-3 16,-2 0 0,-2 0 0,-2 0 0,-2 0 16,-2 1 0,-4 6 0,-3-1 0,-3-1 15,-4 0 0,2 0 0,-2-3 0,-9 7 0,-5-3 16,0-2 0,6-2 0,1-2 16,10-1 0,-4-3 0,4 0 0,-2-1 15,6 3 0,-1-5 0,3 1 0,9-2 16,-13 5 0,13-5 0,-12 2 0,12-2 15,0 0 0,0 0 0,0 0 0</inkml:trace>
  <inkml:trace contextRef="#ctx0" brushRef="#br0">11801 9843 0,'-27'19'16,"-3"4"0,-6 1 0,-21 13 0,0 0 16,0-2 0,5 4 0,9-8 0,5-5 15,0 1 0,8 0 0,-2-2 0,3 1 16,3 0 0,4-4 0,6-2 0,3-6 16,3 1 0,3-1 0,1-1 0,3-3 15,6 0 0,-3-10 0</inkml:trace>
  <inkml:trace contextRef="#ctx0" brushRef="#br0">11966 10215 0,'0'0'0,"0"0"16,0 0 0,0 0 0,0 0 0,0 0 15,0 0 0,0 0 0,0 0 0,0 0 16,0 0 0,0 0 0,-33 39 0,9-22 15,-6-3 0,7-2 0,2-1 0,4-3 16,-2-2 0,6 1 0,1-2 0,1 0 0,2-1 16,9-4 0,-12 4 0,12-4 0,-9 4 15,9-4 0,0 0 0,0 0 0,0 0 16,0 0 0,0 0 0,0 0 0,0 0 16,0 0 0,30-31 0,-15 23 0,6 1 15,-4-1 0,0 1 0,4 0 0,0 1 16,-1 4 0,-2-2 0,2 2 0,1 2 15,-4 4 0,5 0 0,-1 4 0,-3 3 16,0-2 0,-4 6 0,1-1 0,-2 5 16,4 5 0,-10 1 0,0-4 0,-4-3 15,-3 3 0,-5 12 0,-5 0 0,-3-3 16,-6 0 0,0 1 0,-4-3 0,-7 1 16,0-2 0,1-5 0,-1 0 0,0-1 0,-2-2 15,9-8 0,3 3 0,4-5 0,3-3 16,-2-2 0,7 1 0,-1-2 0,-1 0 15,10-3 0,-16 0 0,16 0 0,0 0 16,-14-4 0,14 4 0,-4-7 0,4 7 16,0 0 0,2-13 0,-2 13 0,12-17 15,-1 4 0,6 4 0,-4-7 0,5 7 16,0 1 0,-1-1 0,-2 3 0,-1 2 0,-5 2 16,2 0 0,10 2 0,-2 0 15,-6 0 0,0 4 0,-3 0 0,5 4 16,2 0 0,-2 3 0,-3-1 0,4 1 0,-2 1 15,-1 2 0,-2-1 0,-1-1 0,3 0 16,-1 0 0,-3-1 0,-2-3 0,-1 2 16,1-4 0,-2 3 0,2-4 0,-3 4 15,3-3 0,-5 1 0,-2-7 0,8 14 16,-6-8 0,-2-6 0,2 8 0,-2-8 16,7 6 0,-7-6 0,0 0 0</inkml:trace>
  <inkml:trace contextRef="#ctx0" brushRef="#br0">12554 9751 0,'-5'-25'0,"3"1"16,0 3 0,-5-10 0,-2 2 0,-3-1 15,-1-1 0,-6-1 0,-3 1 0,-1-6 16,-2 7 0,0 0 0,3 1 0,-8-4 15,0 2 0,-2 5 0,0-5 0,-3 2 0,-1 0 16,2 0 0,-2 3 0,1-3 0,-1 2 16,-1 5 0,1-2 0,-1 2 15,-1 0 0,-1 3 0,-2-2 0,0 7 0,-2-2 16,-1 2 0,-1 1 0,-1 3 0,-2-3 16,-19 5 0,13-4 0,8 4 0,1 4 15,-3-1 0,0 2 0,0-2 0,3 2 16,-24 2 0,15-1 0,8 0 0,1 0 0,-4 2 15,6-2 0,-1 2 0,4 0 0,-1 0 16,1 0 0,4 2 0,0-2 0,-3 0 16,14 2 0,-9 0 0,6 0 0,8 2 15,0-4 0,1 5 0,-2-2 0,4 3 16,-2 1 0,1-1 0,0 0 0,-3 0 16,3 3 0,-1 1 0,4 0 0,-4 0 15,3 0 0,0 3 0,-2-2 0,-6 10 16,3-2 0,-2 4 0,5-5 0,2 1 15,-3 5 0,-1 4 0,-1-2 0,0 3 16,4 0 0,0 0 0,0 1 0,-2 1 0,1 2 16,6-2 0,-3 2 0,1-5 0,0 1 15,2 1 0,-3-2 0,6-4 16,-1-3 0,4-5 0,-1 5 0,0-5 0,2 2 16,-2 2 0,3-2 0,-3 2 0,3-2 15,-4 3 0,6 0 0,0-3 0,-3 2 16,3 12 0,2-9 0,0-1 0,0-4 15,2 13 0,3-6 0,-1 6 0,-1-6 0,4-5 16,0 11 0,-1-8 0,4 5 0,-3 1 16,2-6 0,-5-1 0,0-3 0,6 12 15,1-3 0,-4-3 0,-3-5 0,4 1 16,-1 0 0,-1-3 0,3 0 0,3 13 16,-5-10 0,1 0 0,2-3 0,1 11 15,0-6 0,6 5 0,-4-1 0,3 1 16,0-3 0,0 2 0,0-1 0,0 2 15,-3-9 0,8 10 0,-2-4 0,-1 1 16,5-1 0,-2 1 0,1-2 0,-2 1 16,1-1 0,1 1 0,4-3 0,-5 1 0,4 0 15,2-3 0,-5 2 0,6-2 16,-1-2 0,1 2 0,1-1 0,1-3 16,-2-1 0,1-1 0,8 3 0,-5-3 0,6 1 15,-2-4 0,6 0 0,-1 2 0,-1-5 16,2 0 0,-3 0 0,1 0 0,2-2 15,-1 0 0,0 1 0,3-2 0,-4-1 16,-1 1 0,5-3 0,-6-2 0,1 2 16,-1 0 0,2 0 0,-4-2 0,-2-2 0,5 0 15,-3-2 0,1-1 0,0 1 16,1 0 0,-6-4 0,4 0 0,-2 1 0,4-2 16,-6 1 0,-1-3 0,6 1 15,-3-2 0,0 0 0,-2-1 0,-2 0 16,-1 1 0,3-1 0,0-3 0,0 2 0,-2-2 15,-5 3 0,-7 4 0,0-4 0,12-1 16,-9-1 0,-4 1 0,4 2 0,4-5 16,1-6 0,1 3 0,-3 0 0,6-6 15,0 1 0,-5 3 0,3-3 0,-3 1 16,-2 0 0,1 1 0,-1 2 0,-2-2 16,-3 5 0,-4 2 0,-3 2 0,1-1 15,10-15 0,-8 15 0,-3 1 0,-2-3 16,3 4 0,-3-1 0,0-4 0,-1 3 15,-2 1 0,1-2 0,-3-1 0,1 0 16,-1 1 0,-1 0 0,2-3 0,-3 3 16,0-5 0,0 1 0,3 1 0,-5-2 15,0-9 0,0-1 0,0 0 0,0 8 16,-5 1 0,5 2 0,-2 1 0,2 0 16,-2 1 0,-5-1 0,4 0 0,1 2 15,-5 0 0,3-4 0,-5 7 0,1-4 16,0 3 0,-1-2 0,0 1 0,-1 2 15,1 2 0,-2-3 0,1 1 0,-3-1 0,2 1 16,-1-1 0,-1 2 0,-1 0 0,0-2 16,0 1 0,3 1 0,-2 0 0,-1 0 15,3 1 0,-6 2 0,4-3 0,-1 1 16,-2 1 0,2-1 0,1 0 0,-4 2 16,4-3 0,0 3 0,-1-1 0,0 2 15,2 1 0,3 1 0,3 1 0,-4 0 16,3-1 0,1 3 0,6 4 0,-11-8 15,3 4 0,8 4 0,-9-6 0,9 6 0,-6-7 16,6 7 0,-7-3 0,7 3 0,0 0 16,-10-6 0,10 6 0,0 0 0,-4-4 15,4 4 0,0 0 0,0 0 0,-9-5 16,9 5 0,0 0 0,0 0 0,0 0 16,-7-4 0,7 4 0,0 0 0,0 0 15,0 0 0,0 0 0,0 0 0,-4-5 16,4 5 0,0 0 0,0 0 0,0 0 15,0 0 0,0 0 0,0 0 0,-8-5 16,8 5 0,0 0 0,0 0 0,0 0 16,0 0 0,0 0 0,0 0 0,0 0 0,0 0 15,0 0 0,0 0 0,-6-6 16,6 6 0,0 0 0,0 0 0,0 0 0,0 0 16,0 0 0,0 0 0,0 0 0,0 0 15,0 0 0,0 0 0,0 0 0,0 0 16,0 0 0,0 0 0,0 0 0,-7-5 15,7 5 0,0 0 0,0 0 0,0 0 16,0 0 0,0 0 0,0 0 0,0 0 0,0 0 16,0 0 0,0 0 0,-9-4 0,9 4 15,-27 4 0,-13 1 0</inkml:trace>
  <inkml:trace contextRef="#ctx0" brushRef="#br0">2023 13602 0,'0'0'0,"0"0"16,0 0 0,0 0 0,0 0 0,0 0 15,0 0 0,0 0 0,0 0 16,0 0 0,0 0 0,0 0 0,0 0 0,0 0 16,0 0 0,2-11 0,-2 11 15,0 0 0,0 0 0,0 0 0,0 0 0,0 0 16,7-5 0,-7 5 0,27-3 0,-4 3 15,13 0 0,3 3 0,-3-3 0,0 5 16,2 2 0,-4 1 0,0 3 0,-2 1 16,-7-2 0,-5 0 0,-4 3 0,0 1 15,-2 1 0,-7 3 0,2 11 0,-9-4 16,-5 7 0,-6-1 0,-8 1 0,-4 2 16,-1-1 0,-3 0 0,-5-1 0,0 2 15,-2-4 0,-19 16 0,9-18 0,8-4 0,0 1 16,4-4 0,0 1 0,0-1 0,9-9 15,5 1 0,4-5 0,1 1 0,3-4 16,3 0 0,1 2 0,6-7 0,-9 5 16,9-5 0,-10 6 0,10-6 0,-2 4 0,2-4 15,0 0 0,0 0 0,16 10 16,2-1 0,3-5 0,0 2 0,13 0 16,0 0 0,0 2 0,4-1 0,0-2 0,2-1 15,-6 3 0,5-1 0,-3 2 16,-1-1 0,-8-3 0,-6-1 0,-3-3 15,0 3 0</inkml:trace>
  <inkml:trace contextRef="#ctx0" brushRef="#br0">1934 14007 0,'-7'-6'0,"7"6"0,0 0 0,-8-7 16,8 7 0,0 0 0,0 0 0,-6-5 15,6 5 0,0 0 0,0 0 0,0 0 16,18-11 0,2 5 0,12-5 0,8-1 16,-4 0 0,3 5 0,-1-2 0,2 2 15,-2 3 0,1-2 0,1 2 0,4 2 16,-5 2 0,1 0 0,0 2 0,-2 2 15,-10-1 0,6 0 0</inkml:trace>
  <inkml:trace contextRef="#ctx0" brushRef="#br0">3004 14027 0,'19'0'0,"2"-2"0,2 1 15,-3-1 0,3 2 0,11 0 16,0 0 0,3 0 0,-8 0 0</inkml:trace>
  <inkml:trace contextRef="#ctx0" brushRef="#br0">3149 14358 0,'0'0'0,"-11"6"16,11-6 0,0 0 0,0 0 0,0 0 16,0 0 0,0 0 0,49-16 0,-14 10 15,-1-2 0,3 6 0,1-5 0,4 5 0,3-2 16,6 2 0,-6 0 0,37 2 0</inkml:trace>
  <inkml:trace contextRef="#ctx0" brushRef="#br0">5909 13586 0,'-9'-6'15,"1"1"0,-1 1 0,3 0 0,6 4 0,-15-2 16,7 2 0,-1 4 0,-8 7 0,0-4 15,-9 14 0,1 2 0,-2-1 0,1 3 16,4 2 0,4-2 0,1 1 0,6-4 16,2-5 0,3 2 0,4-5 0,-2 0 0,4-2 15,4-1 0,-2-1 0,4-1 16,-1-3 0,4 0 0,0-1 0,0 1 16,12-3 0,-1-1 0,3-4 0,-2-1 0,13-6 15,-9 1 0,-3-3 0,-3-1 16,6-10 0,0 1 0,0-4 0,0-3 15,-2-1 0,-2-3 0,-8 0 0,3 0 0,0-4 16,-3 4 0,2-2 0,-7 2 0,5 3 16,-5-3 0,-3 10 0,-1 0 0,-2 3 15,1 1 0,-1 1 0,3 0 0,-3 2 16,1-2 0,-1 2 0,-2 1 0,2 0 16,-2 2 0,-2 4 0,4-1 0,-2 9 15,-2-12 0,2 12 0,0-11 0,0 11 16,0 0 0,0 0 0,-2-8 0,2 8 0,0 0 15,0 0 0,-21 27 0,10-11 0,-1 12 16,-6 2 0,2 0 0,2 2 0,2-2 16,1 1 0,2 0 0,2 0 0,2-8 15,3-3 0,2 1 0,0-3 0,0-1 16,0-1 0,5-3 0,2 3 0,4-1 16,-2-2 0,5-1 0,0 1 0,2 0 15,-3-3 0,4-2 0,-2-2 0,2 3 16,-4-6 0,3 3 0,-2-1 0,-3-3 15,3 0 0,-5-2 0,-9 0 0,18 0 16,0-2 0,-4-2 0,2-3 0,2-1 0,1 0 16,-4-2 0,4 0 0,-6-1 15,4-3 0,7-7 0,-5 5 0,-1-1 0,-2 3 16,0 2 0,-5 0 0,2-1 0,-1 3 16,-3-1 0,2 3 0,-3-2 0,-4 6 15,1-4 0,-1 2 0,1 1 0,-5 5 16,4-7 0,-4 7 0,3-7 0,-3 7 15,5-6 0,-5 6 0,0 0 0,0-7 0,0 7 16,0 0 0,0 0 0,0-8 0,0 8 16,0 0 0,0 0 0,-8-8 0,8 8 15,0 0 0,-9-6 0,9 6 0,-9-2 16,9 2 0,0 0 0,-12-2 0,12 2 16,0 0 0,0 0 0,-17 6 0,10-2 15,-1 4 0,4 0 0,-5 7 0,0 0 16,2 2 0,2 0 0,5 2 0,-2 0 15,4 1 0,-2-2 0,10 1 0,-1 1 16,2-3 0,1 0 0,1-1 0,10 5 16,7-5 0,-7-4 0,-3-2 0,1-4 0,0-2 15,3-1 0,10-3 0,1-3 16,1-4 0,-4-1 0,2-5 0,1-6 0,-4 1 16,-1-7 0,2-1 0,-7-5 0,3-6 15,8-19 0,-4 1 0,-7 8 0,-5 7 16,-1 2 0,-3 1 0,0-3 0,-2 5 15,-3 5 0,-2 5 0,-3 4 0,2 3 16,-6 2 0,3 1 0,-1 1 0,-2 4 0,0-1 16,1 2 0,-3 4 0,0 5 15,4-10 0,-4 10 0,0-9 0,0 9 0,0 0 16,0 0 0,0 0 0,0 0 0,0 0 16,-9 24 0,0 6 0,1 3 0,-4 2 15,3 3 0,0 4 0,-1-3 0,1 2 16,5-4 0,-3 2 0,2-3 0,3 2 15,-1-5 0,1 2 0,4-5 0,-2-5 16,0-4 0,5-1 0,-2-3 0,-1-1 16,0-3 0,3 2 0,-5-3 0,2-3 15,0-1 0,-2-1 0,0-7 0,0 8 16,0-8 0,0 0 0,0 0 0</inkml:trace>
  <inkml:trace contextRef="#ctx0" brushRef="#br0">6943 13573 0,'-11'-10'0,"5"2"15,1 4 0,-1-3 0,0 3 0,6 4 16,-4-10 0,4 10 0,-2-8 0,2 8 16,0-7 0,0 7 0,6-5 0,0 0 0,5 0 15,10-2 0,-2 1 0,13-1 16,8 1 0,-2 3 0,-6-1 0,5-1 16,1 5 0,2-4 0,-6 2 0,4 0 15</inkml:trace>
  <inkml:trace contextRef="#ctx0" brushRef="#br0">7958 13201 0,'0'-8'15,"0"8"0,0 0 0,-4-8 0,4 8 16,0 0 0,0 0 0,-7-8 0,7 8 16,0 0 0,0 0 0,0 0 0,0-9 15,0 9 0,0 0 0,0 0 0,0 0 16,0 0 0,-2-10 0,2 10 0,0 0 0,0 0 15,0 0 0,0 0 0,-4-8 16,4 8 0,0 0 0,0 0 0,0 0 0,0 0 16,-3-9 0,3 9 0,0 0 0,0 0 15,0-12 0,0 12 0,0 0 16,3-12 0,1 4 0,-2-1 0,-2 9 0,5-14 16,-1 5 0,-2 4 0,2-3 0,-4 8 15,4-13 0,-4 13 0,2-8 0,-2 8 16,0 0 0,2-12 0,-2 12 0,0 0 15,0 0 0,0 0 0,0 0 0,0 0 0,0 0 16,-14 33 0,3-4 0,-5-1 0,2 7 16,-1-3 0,-2 4 0,1-4 15,1 4 0,-2-1 0,6-3 0,-8 1 0,11-2 16,-3-4 0,4-5 0,-1-3 0,2-3 16,4-4 0,-1 1 0,1-1 0,2-1 15,0-3 0,0 2 0,0 0 0,0-2 16,2 3 0,3-1 0,-1-2 0,1 1 15,2-1 0,-2 1 0,1-2 0,3-1 16,-5 1 0,6-2 0,-3 0 0,2-1 16,-3 0 0,2 0 0,1-1 0,-9-3 15,13 6 0,-5-4 0,-8-2 0,11 2 16,-11-2 0,11 0 0,-11 0 0,0 0 16,18 2 0,-18-2 0,21-2 0,-21 2 0,18 0 15,-6 0 0,-12 0 0,20 0 0,-10 0 16,-10 0 0,22-2 0,-4 0 0,-4 0 15</inkml:trace>
  <inkml:trace contextRef="#ctx0" brushRef="#br0">8410 13046 0,'0'0'16,"0"0"0,0 0 0,0 0 0,0 0 15,0 19 0,-2 0 0,-2 2 0,-1 11 16,-7 1 0,3 2 0,-2 3 0,-3-2 16,5-1 0,-5 3 0,3-5 0,0-1 15,-1-2 0,3-5 0,0-6 0,-1 0 16,6-3 0,-3-2 0,5-1 0,-2-3 0,-1-2 15,3-1 0,0-2 0,2-5 0,-6 11 16,6-11 0,-2 4 0,2-4 0,0 0 16,0 0 0,0 0 0,0 0 0,6-39 15,0 7 0,1 0 0,2-3 0,-3-4 16,4 3 0,1-4 0,1-1 0,-1 4 16,3 0 0,-2 8 0,-1-2 0,-3 9 15,2 2 0,1 3 0,-4 0 0,3 0 16,-1 4 0,-3 0 0,3 3 0,-4 0 15,4 4 0,-7-1 0,-2 7 0,11-10 16,-6 6 0,-5 4 0,12-7 0,-12 7 16,0 0 0,13 0 0,-13 0 0,12 11 15,-5-5 0,-1 0 0,3 11 0,1-3 0,-1 3 16,-2-1 0,-1 2 0,6 13 0,-5-8 16,-1 0 0,1-5 0,1 13 0,-4-6 15,1-3 0,1 7 0,-4-2 0,5-6 16,-4-3 0,2 0 0,-1 1 0,-4-1 15,2-1 0,-2-1 0,2-2 0,-4-3 0,2-1 16,0-1 0,-2-4 0,0 2 0,2-7 16,-10 8 0</inkml:trace>
  <inkml:trace contextRef="#ctx0" brushRef="#br0">8223 13450 0,'0'0'0,"-2"-6"0,2 6 15,0 0 0,2-10 0,-2 10 16,9-5 0,-1 1 0,-8 4 0,17-5 16,-6 2 0,10 3 0,0-2 0,-1-1 0,1 2 15,0-1 0,0 0 0</inkml:trace>
  <inkml:trace contextRef="#ctx0" brushRef="#br0">8754 13361 0,'0'0'0,"0"0"0,0-8 16,0 8 0,0 0 0,0 0 0,0 0 15,0 0 0,0 0 0,-2-10 16,2 10 0,0 0 0,0 0 0,12-8 0,-5 4 15,2-3 0,-9 7 0,23-3 0,-6-4 16,0 5 0,4 0 0,-6-2 0,-1 2 16,-3 0 0,-11 2 0,21 0 0,-21 0 15,0 0 0,18 4 0,-18-4 0,4 6 16,-4-6 0,3 12 0,-3-4 0,0-8 16,-3 16 0,1-6 0,2-2 0,-2 2 15,0 1 0,2-4 0,-3 3 0,6 1 0,-1 6 16,2-3 0,1 2 0,0-2 0,6 1 15,0 1 0,3-1 0,2 1 0,0-1 16,0-1 0,0 1 0,0-3 0,-2 0 16,-1 0 0,-3-3 0,-1-1 0,-5-1 15,3 0 0,-3-3 0,-4-4 0,6 9 16,-6-9 0,0 0 0,-10 14 0,1-10 16,-10 4 0,4-1 0,-4-1 0,2 0 15,-2-3 0,-2 0 0,-1-1 0,1-2 16,0-2 0,-1-2 0,-10-6 0,9-3 15,7 1 0</inkml:trace>
  <inkml:trace contextRef="#ctx0" brushRef="#br0">9056 12780 0,'27'-5'0,"-4"5"0,1-1 0,14 2 15,2 2 0,3 3 0,4 2 0,0 5 16,24 7 0,-7 1 0,-11 2 0,-12-3 16,-1 3 0,-1 3 0,11 18 0,-11-8 15,-12-3 0,1 2 0,-10 2 0,2 0 16,-8 4 0,-3-1 0,-7 0 0,1 3 15,-6-1 0,1-1 0,-7-1 0,-1 0 16,2-1 0,-8-2 0,0-2 0,0-2 16,0-5 0,-3-1 0,2-3 0,0-3 15,4-6 0,-1 0 0,0-3 0,1-2 16,-1 1 0,5-4 0,-3 2 0,1-5 0,2 2 16,0-2 0,2-2 0,-2 2 0,0 0 15,-1-2 0,1 3 0,9-5 0,-13 1 16,13-1 0,-12 4 0,12-4 0,-11 0 15,11 0 0,0 0 0,-11 2 0,11-2 16,0 0 0,0 0 0,0 0 0,-14 2 0,14-2 16,0 0 0,0 0 0,0 0 0,-25 0 15,25 0 0</inkml:trace>
  <inkml:trace contextRef="#ctx0" brushRef="#br0">5231 14317 0,'0'0'0,"0"0"0,0 0 15,0 0 0,0 0 0,0 0 0,0 0 16,0 0 0,73-6 0,-27 2 0,1-3 16,34 3 0,3-6 0,4 2 0,73-10 0,-55 7 15,47-10 0,2 10 0,-45 7 16,54-5 0,-52 5 0,43 4 0,-46 0 0,-26 2 15,8 0 0,-2 2 0,0-2 0,2 3 16,-3-1 0,1-3 0,0 4 0,3-3 16,-3-1 0,-2 3 0,2 1 0,-3-3 15,-8-2 0,4 2 0,-3 0 0,1-1 16,-5-2 0,1 1 0,1-2 0,-22 2 16,-7-2 0,25 2 0,-5-2 0,-15-3 15,-5 4 0,-5-2 0,6 2 0,-7 1 16,1-2 0,-5-1 0,-4 1 0,-7 1 15,-7-1 0,-3 0 0,-2 2 0,-3-2 16,-12 2 0,18-3 0,-18 3 0,0 0 0,18 0 16,-18 0 0,0 0 0,14-2 0,-14 2 15,0 0 0,0 0 0,0 0 0,14-2 16,-14 2 0,0 0 0,0 0 0,0 0 16,0 0 0,0 0 0,0 0 0</inkml:trace>
  <inkml:trace contextRef="#ctx0" brushRef="#br0">6766 15292 0,'0'0'16,"7"-11"0,-5 6 0,-2 5 0,5-12 15,-3 7 0,2-4 0,-2 3 16,-2-2 0,4 0 0,-4-3 0,0 11 0,-4-17 15,2 9 0,-4 0 0,3 1 0,-3 0 16,-3-1 0,-5-1 0,-7 4 0,3-3 16,-14 7 0,-4-1 0,-4 4 0,2 7 15,-1-1 0,1 6 0,-2 0 0,2 6 16,8 0 0,-2 2 0,5 3 0,2-1 16,5 0 0,5-4 0,4-2 0,7-1 15,0-1 0,4 1 0,2-3 0,4-4 0,5 2 16,4 0 0,0-1 0,4-3 0,15 1 15,0-3 0,-7-6 0,8-6 0,-1-1 16,4-3 0,-3-1 0,-1-1 0,-2-4 16,0-4 0,0 0 0,-2-4 0,-3-3 15,-3 1 0,2-3 0,-1-4 0,-2 0 16,-3-2 0,1-5 0,-5 2 0,0 0 16,5-2 0,-8-1 0,3 2 0,-5 2 15,3 2 0,-2 4 0,-4 8 0,-1 3 16,-4 6 0,2 0 0,-1 3 0,-2 1 15,0 2 0,1 2 0,-3 6 0,4-11 0,-4 11 16,0-8 0,0 8 0,0 0 0,0 0 16,0 0 0,0 0 0,0 0 0,0 0 15,-30 21 0,15-8 0,-6 14 0,-2 0 16,3 2 0,-1 2 0,3-2 0,2 1 16,2 3 0,3-4 0,2-1 0,-1-3 15,8-4 0,2-3 0,2 1 0,1 0 16,2-1 0,1-2 0,3 1 0,8-3 0,-4 1 15,3-3 0,2-2 0,16 3 0,-11-3 16,0-2 0,-5-4 0,1 1 0,1-3 16,0-1 0,-3-2 0,4-1 0,-4-1 15,2-1 0,-4-2 0,4 0 0,-4-1 16,2 0 0,2-4 0,-4 1 0,1-2 16,-2 1 0,1-3 0,-1 1 0,-3-1 15,4 2 0,-4-2 0,1-1 0,-1 1 0,-2 1 16,-1 1 0,0 4 0,-4-2 15,-1 2 0,1 0 0,-2 1 0,-2 7 16,2-13 0,-2 13 0,0-9 0,0 9 0,0 0 16,-8-9 0,8 9 0,0 0 15,-15-2 0,15 2 0,0 0 0,-26 7 0,10 2 16,0-1 0,0 5 0,2-2 0,2 3 16,1-2 0,-1 2 0,6 2 0,-1-3 15,5 0 0,0 0 0,-1 3 0,8-4 16,-3-2 0,5 1 0,-1-4 0,6 5 15,2-1 0,2 1 0,2-1 0,-2-5 0,-3 2 16,8-4 0,-2 0 0,-2-2 0,2-2 16,-1-2 0,3 0 0,-3-2 15,2-2 0,1-3 0,-6 2 0,2-6 0,2 1 16,3-8 0,3-3 0,-2-5 0,-2 2 16,-1 0 0,1-3 0,-4 2 0,2-2 15,0 3 0,-8 2 0,0 6 0,1 2 16,-6 2 0,5-2 0,-3 4 0,-2 3 15,1-2 0,-5 3 0,5 0 0,-5 1 16,-2 7 0,10-12 0,-8 8 0,-2 4 16,5-10 0,-5 10 0,4-8 0,-4 8 15,4-9 0,-4 9 0,5-9 0,-3 2 16,1-2 0,-3 9 0,7-13 0,-5 4 16,0 1 0,3 0 0,-3-2 0,2-1 0,-4 1 15,3 2 0,-1-2 0,1 2 0,1-1 16,-4 9 0,0-12 0,3 3 0,-3 9 15,2-11 0,-2 11 0,0 0 0,0 0 16,0 0 0,0 0 0,0 0 0,0 0 0,-17 24 16,6 5 0,0 2 0,-1 2 0,1 2 15,-1 1 0,-1 1 0,2 0 16,3 2 0,2-2 0,-1-1 0,3 1 0,1-6 16,6 5 0,-3-5 0,4 2 0,-2-9 15,0-1 0,3-5 0,-3 1 0,0-3 16,4-1 0,-4-6 0,0 0 0</inkml:trace>
  <inkml:trace contextRef="#ctx0" brushRef="#br0">7573 15071 0,'-2'-7'15,"2"7"0,2-13 0,1 7 0,3-3 0,-6 9 16,12-12 0,-1 6 0,0-3 0,8 3 15,0 1 0,-2-1 0,6 5 0,11-3 16,-2 4 0,5 2 0,-10-2 0,-2 0 16,12 0 0</inkml:trace>
  <inkml:trace contextRef="#ctx0" brushRef="#br0">8438 14757 0,'4'-8'0,"-2"1"0,-2 7 0,0-10 16,0 10 0,0 0 0,0 0 0,0 0 15,0 0 0,0 0 0,0 0 0,-27 18 16,14-1 0,-6 10 0,1 1 0,0 6 16,-1-2 0,1 3 0,9 3 0,0-1 15,2 1 0,5 2 0,2-3 0,2-1 16,7-1 0,5-2 0,2-2 0,9-4 15,2-3 0,3-4 0,6-3 0,1-5 0,0-5 16,6-3 0,-2-4 0,5-8 0,-3-3 16,1-4 0,-2-4 0</inkml:trace>
  <inkml:trace contextRef="#ctx0" brushRef="#br0">9174 14806 0,'0'-8'0,"0"8"0,0-12 15,0 12 0,0 0 0,-2-9 0,2 9 16,0 0 0,0 0 0,0 0 0,0 0 16,0 0 0,0 0 0,0 0 0,-30 31 0,12-4 15,-2 0 0,1 1 0,-2 5 16,2-4 0,2 2 0,-15 22 0,21-30 16,-1-6 0,6-4 0,-1 0 0,3-2 15,-1-1 0,3-5 0,2-5 0,-8 11 16,8-11 0,-2 6 0,2-6 0,0 0 15,0 0 0,0 0 0,0 0 0,12-27 16,1-2 0,2-1 0,-2-4 0,-2 0 0,8-3 16,-4-1 0,10-21 0,-6 16 0,-4 8 15,2 2 0,-4 3 0,3 0 0,-4 8 16,-3 6 0,-2 3 0,0 0 0,-1 4 16,-4 1 0,3-1 0,-5 9 0,5-7 15,-5 7 0,7-7 0,-7 7 0,0 0 16,0 0 0,0 0 0,0 0 0,0 0 15,0 0 0,18 17 0,-11-7 0,-7 8 16,5 1 0,-1 9 0,0 4 0,1-8 16,-1-1 0,1-3 0,-2 1 0,3 7 15,-1-3 0,-3-4 0,0-1 0,3-1 16,-1-1 0,-2 2 0,1-3 0,2 0 16,-1 4 0,1-8 0,-3 4 0,0 0 0,0-4 15,3 3 0,-5-4 0,2-4 0,-2 0 16,0-8 0,-2 13 0,2-13 0</inkml:trace>
  <inkml:trace contextRef="#ctx0" brushRef="#br0">8960 15000 0,'-4'-11'0,"-1"1"15,3 4 0,2 6 0,-10-17 16,8 11 0,-3-3 0,-1 0 0,1 0 15,5 9 0,-4-7 0,4 7 16,-5-7 0,5 7 0,0 0 0,-5-8 0,5 8 16,0 0 0,0 0 0,0-11 0,0 11 15,0 0 0,0 0 0,14-10 0,-14 10 16,20-4 0,1 0 0,-2 0 0,15 1 16,-9-2 0,11-1 0</inkml:trace>
  <inkml:trace contextRef="#ctx0" brushRef="#br0">9455 14465 0,'0'0'0,"6"-14"0,-1 7 0,-5 7 16,12-10 0,-12 10 0,15-6 0,-5 4 15,8-1 0,-18 3 0,40 7 0,-7 3 16,1 5 0,-2 4 0,0 5 0,-4 3 16,-4 6 0,-1 4 0,-4 2 0,-6 1 15,-1 2 0,-8-1 0,-1 0 0,-3 2 0,-5-4 16,0 2 0,-4-4 0,0 1 0,-5-5 16,1-3 0,-4 0 0,6-1 0,0-7 15,-1-5 0,3-2 0,-2-3 0,1-1 16,4-2 0,-1-2 0,1-1 0,6-6 15,-12 11 0,7-9 0,5-2 0,-9 6 0,9-6 16,-6 4 0,6-4 0,0 0 0,-12 6 16,12-6 0,0 0 0,-11 2 0,11-2 15,0 0 0,0 0 0,0 0 0,-14 2 16,14-2 0,0 0 0,0 0 0,0 0 16,0 0 0,0 0 0,-18 0 0,18 0 15,0 0 0,0 0 0,0 0 0,0 0 16,0 0 0,0 0 0,0 0 0,-19 0 0,19 0 15,0 0 0,0 0 0,0 0 16,0 0 0,0 0 0,0 0 0,0 0 16,0 0 0</inkml:trace>
  <inkml:trace contextRef="#ctx0" brushRef="#br0">11722 13801 0,'0'0'0,"0"0"0,-10-2 0,10 2 16,0 0 0,0 0 0,0 0 0,0 0 15,0 0 0,-6-2 0,6 2 16,0 0 0,0 0 0,0 0 0,0 0 0,48 0 16,-26 0 0,12-2 0,1 4 0,-3-2 15,7 2 0,-1-2 0,1 0 0,-2 2 16,-1-2 0,1 0 0,-1 2 0,-2 1 15,-9 1 0,-6-4 0,-4 2 0</inkml:trace>
  <inkml:trace contextRef="#ctx0" brushRef="#br0">11820 13969 0,'0'0'15,"0"0"0,0 0 0,0 0 0,0 0 16,0 0 0,25 7 0,-16-5 0,12-2 16,-1 0 0,1 2 0,-1-2 0,3 0 0,-3 2 15,19 0 0,-3-2 0,2 2 16,0-6 0,3 8 0,0-4 0</inkml:trace>
  <inkml:trace contextRef="#ctx0" brushRef="#br0">22520 11867 0,'0'0'0,"0"0"0,0 0 0,0 0 16,10 15 0,-10-6 0,0 9 16,-3 0 0,-6 15 0,2 0 0,-2 2 15,0-1 0,2 1 0,-4-2 0,-1 2 0,3-2 16,0-1 0,-3-5 0,3 5 15,3-12 0,1 1 0,1-6 0,-2-1 0,2-4 16,4 1 0,-2-3 0,0 0 16,-1-4 0,3 2 0,-2-1 0,2-5 0,-2 7 15,2-7 0,-2 6 0,2-6 0,0 0 16,0 0 0,0 0 0,0 0 0,0 0 16,-7-28 0,7-1 0,0-4 0,5-2 0,-3-2 15,4-4 0,-3 1 0,-1 0 16,0 3 0,2 0 0,2 3 0,-2 3 0,1 5 15,-3 8 0,2 0 0,1 1 0,-3 3 16,2 3 0,0-1 0,-4 6 0,2 0 16,-2-2 0,0 8 0,2-11 0,-2 11 15,4-8 0,-1 6 0,-3 2 0,0 0 16,8-2 0,-8 2 0,0 0 0,17 10 16,-11-2 0,6 5 0,2-1 0,-3 5 15,10 9 0,-6-1 0,4 2 0,-1-1 16,-2-1 0,3 1 0,-6-5 0,1 8 15,1-2 0,-4-7 0,-1-3 0,-1-1 16,0-1 0,1-1 0,-1 1 0,-3-3 0,1 1 16,3 0 0,-8 0 0,2-5 0,1 2 15,-3-2 0,2 0 0,-1 1 16,-3-1 0,2 1 0,-2-2 0,-2 3 0,2-3 16,-3 2 0,1-2 0,-2-1 0</inkml:trace>
  <inkml:trace contextRef="#ctx0" brushRef="#br0">22475 12359 0,'-2'-14'0,"-3"-1"0,5 2 16,2 4 0,1 0 0,1-1 0,-2 2 16,5-1 0,-5 3 0,5 0 0,-2-2 15,2 1 0,4 2 0,-2 0 0,7 0 16,3-2 0,-2 5 0,4 0 0,-1 2 15,1 0 0,13 4 0,-2 0 0,2-1 16</inkml:trace>
  <inkml:trace contextRef="#ctx0" brushRef="#br0">23246 12283 0,'0'0'0,"0"0"0,0 0 16,-10-2 0,10 2 0,0 0 0,0 0 0,0 0 16,0 0 0,0 0 0,21-11 0,-3 6 15,0-3 0,3 5 0,2-3 0,-3 2 16,1 0 0,-3 1 0,0 1 0,-2 0 15,-2 2 0,-14 0 0,16 2 0,-16-2 16,13 2 0,-13-2 0,9 7 0,-3-3 16,-6-4 0,2 8 0,-2 1 0,0-2 15,0 2 0,-5-1 0,0 2 0,3-1 16,2 0 0,-5 0 0,3 1 0,2-1 0,2 1 16,3-2 0,-3 1 0,8 7 0,1-2 15,0 0 0,1-2 0,3 0 0,2 1 16,-2-1 0,2 1 0,-4 0 0,3-1 15,-2-4 0,-5 0 0,-2-2 0,0 2 16,-5-1 0,-2-7 0,9 10 0,-7-5 16,-2-5 0,0 0 0,-9 17 0,5-11 15,-5 0 0,-8 5 0,2 0 0,-4-3 16,4 0 0,-2-2 0,0 0 0,2-1 16,2-4 0,-1 3 0,3-4 0,11 0 0,-19-4 15,11 0 0</inkml:trace>
  <inkml:trace contextRef="#ctx0" brushRef="#br0">24114 12002 0,'30'-5'0,"-5"1"16,-2 0 0,11 0 0,-11 0 0,2 1 15,9 3 0,-7-2 0,-6 2 0,0 0 16,-3 2 0,-4 1 0,-3 1 0,-2 0 15,-3 0 0</inkml:trace>
  <inkml:trace contextRef="#ctx0" brushRef="#br0">24036 12303 0,'19'5'0,"0"-5"0,1 0 15,3 0 0,0 0 0,-4 0 0,19 0 16,-6 0 0,2 0 0,-7 0 0,1 0 0,-8-3 16,12 3 0</inkml:trace>
  <inkml:trace contextRef="#ctx0" brushRef="#br0">25643 11358 0,'0'0'0,"0"0"16,-2-13 0,2 13 0,-10-9 0,3 4 0,7 5 15,-21-10 0,6 4 0,-8-1 16,2 4 0,-13-4 0,0-1 0,0 3 16,-3 0 0,3 1 0,7 0 0,4 1 0,3 2 15,-1-1 0,2-1 0,6 3 16,13 0 0,-23-2 0,23 2 0,-15 0 0,15 0 15,-15-2 0,15 2 0,0 0 0,0 0 16,-17 0 0,17 0 0,0 0 0,0 0 16,0 0 0,0 0 0,-17 7 0,17-7 15,0 0 0,-6 11 0,1-3 0,0 3 16,3-2 0,-1 9 0,1 3 0,2-1 16,-4 11 0,4-1 0,-3 1 0,3 0 15,0 2 0,3 0 0,-3 0 0,0 0 16,0-1 0,-3 1 0,6 1 0,-3 0 0,0-1 15,2 0 0,0 2 0,-2 1 0,5 0 16,-5-1 0,2 2 0,-2-2 0,0 0 16,0 2 0,3-2 0,-3-2 0,4-1 15,-1 5 0,-1-6 0,0 2 0,2-2 16,-4-7 0,3 8 0,-1-4 0,-2-1 16,0-4 0,0-6 0,0 15 0,0-8 15,0-3 0,0-2 0,0 2 0,2-3 16,2 2 0,-4 11 0,-2-6 0,4-2 15,-2-5 0,0 0 0,4 0 0,-4 1 0,2 0 16,-2 2 0,4-5 0,-2 3 16,-2-3 0,3 2 0,-3-1 0,4-1 15,-4-2 0,0 1 0,4-2 0,-4-1 0,3-2 16,-1-2 0,0 2 0,0-2 0,2 3 16,-2-5 0,0 4 0,5 9 15,-1-3 0,-1-4 0,-1-1 0,6-1 16,-1 2 0,2 3 0,1-3 0,3 1 15,4-1 0,-2-2 0,4 0 0,9 6 0,4-3 16,-4-1 0,2-2 0,2 2 0,-7-3 16,-4-1 0,-2-4 0,-1-1 0,1-1 15,0-2 0,-6-5 0,2-3 0,-6-5 16</inkml:trace>
  <inkml:trace contextRef="#ctx0" brushRef="#br0">26223 11473 0,'6'-9'0,"-6"9"0,0 0 0,0 0 16,0 0 0,0-5 0,0 5 0,0 0 0,0 0 16,0 0 0,0 0 0,0 0 0,0 0 15,0 0 0,0 0 0,0 0 0,2-8 16,-2 8 0,0 0 0,0 0 0,0 0 16,0 0 0,0 0 0,0 0 0,7-2 15,-7 2 0,23 2 0,-6-2 0,6-2 16,12 2 0,-1 0 0,-9 0 0,0 0 15,-7-2 0,3 2 0,0-3 16,6-1 0,-9 0 0,0 0 0</inkml:trace>
  <inkml:trace contextRef="#ctx0" brushRef="#br0">26885 11296 0,'-6'12'0,"-1"3"16,-1-1 0,2 1 0,1 2 0,1 1 0,2 2 15,0-2 0,-1 16 0,0-4 16,3 3 0,-2 5 0,4-7 0,-4 6 0,2-1 15,0 1 0,2-3 0,-2 1 0,-6-3 16,1 3 0</inkml:trace>
  <inkml:trace contextRef="#ctx0" brushRef="#br0">26614 12157 0,'0'0'0,"0"0"16,0 0 0,0 0 0,0 0 0,2 7 15,-2-7 0,0 0 0,0 0 16,-20 9 0,12-5 0,8-4 0,-17 4 16,7-1 0,10-3 0,-13 2 0,13-2 15,-14 0 0,14 0 0,0 0 0,-14-5 16,14 5 0,0 0 0,-9-5 0,9 5 15,0 0 0,0 0 0,5-12 0,-5 12 0,0 0 16,15-14 0,-9 9 0,5-1 16,-5 2 0,6-1 0,6-1 0,-2 2 0,-2 2 15,7 1 0,-4 1 0,-3 1 0,0 1 16,4 4 0,-7 1 0,-1-1 0,6 6 16,-5-1 0,-1 4 0,-4 0 0,-1 2 15,-3-2 0,0 5 0,2-2 0,-8 1 16,2-1 0,-3 0 0,-3 3 0,-9 6 15,4-4 0,-1-5 0,3-4 0,0-2 16,-4 1 0,2-2 0,1-4 0,-1 2 0,4-3 16,1 0 0,0-4 0,8-2 0,-14 5 15,14-5 0,-10 1 0,10-1 16,0 0 0,-13 0 0,13 0 0,0 0 0,0 0 16,0 0 0,0 0 0,0 0 0,0 0 15,0 0 0,0 0 0,0 0 0,0 0 16,0 0 0,0 0 0,0 0 0,34-6 15,-34 6 0,21 6 0,-5 0 0,4 3 16,-2-1 0,1 2 0,-1 1 0,0-1 0,1-1 16,13 12 0,-9-8 0,-6 2 0,0-3 15</inkml:trace>
  <inkml:trace contextRef="#ctx0" brushRef="#br0">26569 13033 0,'0'0'0,"-10"-2"16,10 2 0,0 0 0,-13-5 0,13 5 16,0 0 0,-9-8 0,9 8 0,0 0 0,-6-8 15,6 8 0,0 0 0,0-13 0,0 13 16,8-9 0,-1 4 0,1-3 0,9 0 15,3-2 0,-2 3 0,3 0 0,-1 0 16,-1 3 0,-1-2 0,2 4 16,-3 0 0,-6 2 0,-11 0 0,21 4 0,-17-2 15,3 2 0,-3 0 0,4 5 0,-6-2 16,-2 3 0,0-1 0,-6 8 0,2-1 16,0 0 0,-1-3 0,3 0 0,0-3 15,0-1 0,2 2 0,0-1 0,0-2 0,0 3 16,2-1 0,0 4 0,7 1 0,-3 1 15,4-3 0,-1 1 0,-2 0 0,5-3 16,-3 1 0,-3-2 0,-1-1 0,-1-1 16,1-3 0,0 3 0,-3-4 0,-2-4 15,4 11 0,-4-2 0,0-9 0,0 0 0,-6 14 16,-2-8 0,2 0 0,-3-1 16,9-5 0,-26 5 0,11-1 0,1-1 15,-4-3 0,-3 0 0,3-3 0,18 3 16,-34-5 0,20-4 0,-4-1 0,2 0 15</inkml:trace>
  <inkml:trace contextRef="#ctx0" brushRef="#br0">28213 10848 0,'0'0'0,"-3"-9"16,3 9 0,0 0 0,0 0 0,0 0 15,0 0 0,-4-8 0,4 8 0,0 0 16,0 0 0,0 0 0,0 0 0,0 0 15,0 0 0,0 0 0,0 0 0,0 0 0,0 0 16,0 0 0,0 0 0,2-8 0,-2 8 16,16 0 0,-7-2 0,13 2 0,-1 2 15,2-2 0,-2 4 0,16 0 0,-15-1 16,1 5 0,-5-2 0,0 0 0,-2 3 16,0-1 0,-4 2 0,-3-2 0,-3 1 15,-1 0 0,-2 9 0,-6-1 0,-2 0 16,-10 12 0,-4 1 0,-1-2 0,-3-1 15,0-1 0,-4-1 0,1-3 0,-1 1 16,5-2 0,1-3 0,6-5 0,0-1 16,7-4 0,-1-2 0,1 1 0,2-2 15,6-5 0,-9 10 0,9-10 0,-7 7 16,7-7 0,0 0 0,0 9 0,0-9 0,16 7 16,0-3 0,4 1 0,14 1 0,3-5 15,2 2 0,-5 1 0,-4-2 0,-7 0 16,-1-2 0,-4 2 0,-2 0 0,-4 0 15,-1 2 0,-1-2 0,-6 3 0,-4-5 16,0 0 0</inkml:trace>
  <inkml:trace contextRef="#ctx0" brushRef="#br0">28402 12028 0,'0'0'0,"0"0"16,0 0 0,0 0 0,4 4 0,-4-4 16,0 0 0,-4 12 0,-1-3 0,1-1 15,-5 6 0,1 2 0,2-1 0,-3 3 16,2-3 0,0 3 0,2-3 0,1 3 16,2-4 0,2 3 0,2-3 0,2 3 15,1-4 0,5 3 0,1-5 0,0 2 16,3-2 0,7-1 0,-4-2 0,4-4 15,-3 3 0,3-5 0,0-2 0,-2 0 0,2-2 16,0-5 0,-5 1 0,4-2 0,-1-3 16,-1 1 0,-4-4 0,4-10 0,2-4 15,-6 4 0,-2 1 0,-3 2 0,-7 2 16,0-1 0,0 3 0,-6-17 16,2 17 0,-5 1 0,0 0 0,-9 4 15,3-1 0,-4 3 0,2 1 0,-2 1 16,-1 4 0,0 3 0,-1-1 0,2 4 0,-2-1 15,4 3 0,-4 0 0,0 5 0,2-1 16,0 2 0,0 3 0,2-2 0,0 2 16,1 2 0</inkml:trace>
  <inkml:trace contextRef="#ctx0" brushRef="#br0">28272 13105 0,'-9'0'0,"9"0"16,0 0 0,0 0 0,0 0 0,0 0 15,0 0 0,0 0 0,0 0 0,0 0 16,0 0 0,0 0 0,-19-3 0,19 3 16,0 0 0,0 0 0,0 0 0,0 0 15,0 0 0,0 0 0,34-4 0,-13 0 16,0 4 0,-1-1 0,3 1 0,0 0 15,11 0 0,-8-3 0,1 3 0,-9 0 16,3 0 0,-4 0 0,0 0 0,4 3 16,-10-3 0,0 0 0,-11 0 0</inkml:trace>
  <inkml:trace contextRef="#ctx0" brushRef="#br0">28858 12867 0,'4'-11'0,"-4"11"16,5-6 0,-5 6 0,0 0 0,0 0 0,0 0 16,0 0 0,0 0 0,0 0 15,0 0 0,0 0 0,0 0 0,0 0 16,0 0 0,0 0 0,-13 22 0,8-16 0,3 3 16,0 2 0,-4-4 0,2 4 0,4-3 15,0 2 0,-2 1 0,2-2 0,0-1 16,2 10 0,6-1 0,-4-1 0,5-4 15,-5-2 0,1 1 0,1-4 0,0 2 16,2-3 0,-3-1 0,1 2 0,-1-1 16,-5-6 0,10 7 0,-4-6 0,-6-1 15,0 0 0,11 6 0,-11-6 0,10 2 16,-10-2 0,0 0 0,0 0 0,16 3 16,-16-3 0,0 0 0,0 0 0,0 0 0,0 0 15,0 0 0,0 0 0,0 0 0,0 0 16,23-3 0,-23 3 0,0 0 0,0 0 15,0 0 0,0 0 0,11-4 0,-11 4 16,0 0 0,0 0 0,0 0 0,10-5 16,-10 5 0,0 0 0,4-5 0,-4 5 0,0 0 15,9-8 0,-9 8 0,0 0 16,6-8 0,-6 8 0,0 0 0,5-8 16,-5 8 0,7-6 0,-7 6 0,5-7 0,-5 7 15,0 0 0,6-8 0,-6 8 16,5-6 0,-5 6 0,7-6 0,-7 6 0,0 0 15,7-11 0,-7 11 0,5-4 0,-5 4 16,0 0 0,0 0 0,6-8 0,-6 8 16,0 0 0,0 0 0,0 0 0,5-8 15,-5 8 0,0 0 0,0 0 0,0 0 16,6-6 0,-6 6 0,0 0 0,0 0 16,0 0 0,0 0 0,0 0 0,5-9 15,-5 9 0,0 0 0,0 0 0,0 0 0,7-5 16,-7 5 0,0 0 0,0 0 0,0 0 15,0 0 0,0 0 0,5-7 0,-5 7 16,0 0 0,0 0 0,0 0 0,0 0 16,4-8 0,-4 8 0,0 0 0,0 0 15,0 0 0,0 0 0,0 0 0,0 0 16,0 0 0,0 0 0,0 0 0,4-7 16,-4 7 0,0 0 0,0 0 0,0 0 15,0 0 0,0 0 0,-2 25 0,0-14 16,2-1 0,-2 6 0,0 3 0,2 2 15,-5 7 0,-2 7 0,4 2 0,-1 0 0,2 2 16,0 2 0,-1 1 0,-1-2 0,0 1 16,4 1 0,-3-4 0,-4 1 0,5-5 15,2-1 0</inkml:trace>
  <inkml:trace contextRef="#ctx0" brushRef="#br0">30897 11052 0,'4'-6'15,"-4"6"0,0 0 0,8-7 0,-8 7 0,0 0 16,2-4 0,-2 4 0,0 0 0,0 0 15,4-8 0,-4 8 0,0 0 0,0 0 16,0 0 0,5-6 0,-5 6 0,0 0 16,0 0 0,4-6 0,-4 6 0,0 0 15,2-6 0,-2 6 0,5-7 0,-5 7 16,2-7 0,0 0 0,4-1 0,-4 2 16,0-3 0,0 3 0,3-2 0,-3-1 0,0 1 15,2 1 0,-1-2 0,-1 1 0,1 1 16,1-1 0,-4 2 0,3 0 15,-3 0 0,2 2 0,-2 4 0,4-8 0,-4 8 16,2-8 0,-2 8 0,0 0 0,3-7 16,-3 7 0,0 0 0,0 0 0,0 0 15,0 0 0,0 0 0,0 23 0,0-13 16,0 9 0,-5-1 0,1 3 0,2-3 16,2 16 0,-7-6 0,4 1 0,1-2 15,-3-5 0,1 7 0,4-4 0,2-3 16,-2-2 0,0 11 0,2-6 0,0-4 0,-2-1 15,3-4 0,-1 1 0,1-1 0,-1-1 16,0-2 0,1-1 0,-1-2 0,0-2 16,2 2 0,-4-2 0,3 0 0,-1 1 15,0 1 0,0-2 0,0 0 0,-2-8 16,-2 16 0</inkml:trace>
  <inkml:trace contextRef="#ctx0" brushRef="#br0">31024 12020 0,'0'0'0,"0"0"16,0 0 0,0 0 0,0 0 0,0 0 15,0 0 0,-26 29 0,14-16 0,1 2 16,-1 2 0,-8 7 0,5-3 0,2-3 15,4-2 0,2 3 0,0-2 0,3 1 16,-1-1 0,3-1 0,4 3 0,1-1 16,1 1 0,3-1 0,2-2 0,5-1 0,-3-3 15,3 0 0,4-1 0,-4 0 16,-1-4 0,1-5 0,4 2 0,1 0 16,-6-1 0,1-6 0,2-1 0,0-2 0,-5 0 15,5-2 0,-5-4 0,1 1 0,0-3 16,-4 0 0,-1-3 0,1 1 0,-4-1 15,0 1 0,-4-1 0,3 1 0,-6-1 16,3 3 0,-2 0 0,-2-3 0,-2 2 0,-2 2 16,1 0 0,0 3 0,-2 4 0,0-3 15,-2-4 0,-1 8 0,1-2 0,0 3 16,1 1 0,3 0 0,-2 0 0,9 3 16,-16-2 0,16 2 0,0 0 0,-24 8 15,16-5 0,1 1 0,7-4 0,-15 8 16</inkml:trace>
  <inkml:trace contextRef="#ctx0" brushRef="#br0">30990 13170 0,'0'0'16,"0"0"0,0 0 0,-9 5 0,9-5 15,0 0 0,0 0 0,0 0 0,0 0 16,0 0 0,0 0 0,0 0 0,0 0 15,0 0 0,0 0 0,0 0 0,0 0 16,0 0 0,0 0 0,0 0 0,0 0 0,0 0 16,0 0 0,0 0 0,0 0 0,0 0 15,0 0 0,0 0 0,-9 2 16,9-2 0,0 0 0,0 0 0,0 0 0,0 0 16,0 0 0,0 0 0,0 0 0,0 0 15,0 0 0,0 0 0,0 0 0,0 0 16,0 0 0,0 0 0,-12 2 0,12-2 15,0 0 0,0 0 0,0 0 0,0 0 16,0 0 0,0 0 0,0 0 0,0 0 16,0 0 0,0 0 0,0 0 0,0 0 15,0 0 0,0 0 0,0 0 0,0 0 0,-13-6 16,13 6 0,0 0 0,0 0 16,0 0 0,0 0 0,0 0 0,0 0 15,-6-5 0,6 5 0,0 0 0,0 0 0,0 0 16,0 0 0,0 0 0,-8-6 0,8 6 15,0 0 0,0 0 0,0 0 0,0 0 16,0-9 0,0 9 0,0 0 0,0 0 16,-2-8 0,2 8 0,0 0 0,0 0 15,2-8 0,-2 8 0,0 0 0,5-8 16,-5 8 0,5-6 0,-5 6 0,11-8 16,-2 4 0,3 2 0,-4-2 0,11-1 0,-3 2 15,2-1 0,-2 1 0,-2-1 16,1 2 0,0 2 0,-4-2 0,-11 2 0,18 2 15,-9 0 0,-9-2 0,13 2 0,-3 3 16,-10-5 0,9 5 0,-5-1 0,-4-4 16,7 7 0,-3-1 0,0-2 0,-4-4 15,4 10 0,-4-3 0,0-7 0,-2 8 16,2-8 0,-6 8 0,2-2 0,-3 0 16,-1-2 0,-1 1 0,-1-1 0,1 0 15,-7 0 0,-2-1 0,4-3 0,14 0 16,-25 0 0,16 0 0,9 0 0,-18-5 0,8 3 15,10 2 0,-11-11 0,5 5 0,6 6 16,-9-12 0,9 5 0,0 7 0,-6-14 16,6 9 0,0 5 0,0 0 0,6-17 15,-6 17 0,4-9 0,1 6 0,-5 3 16,8-9 0,-8 9 0,11-8 0,-11 8 16,12-4 0,-12 4 0,18-3 0,-8 6 15,-10-3 0,18 1 0,-6 4 0,-6-1 16,10 7 0,-4-3 0,1 4 0,3 0 15,-5 3 0,0 1 0,8 9 0,-8-1 16,-1-5 0,-6 2 0,3 9 0,-3 1 0,-1-6 16,-6 6 0,3-9 0,-4-1 0,-3-3 15,3 1 0,-8-3 0,3 1 0,-12 8 16,1-2 0,-1-8 0,-6 6 0,2-4 16,0-6 0,5 0 0,1-3 0,-1 0 15,-1-1 0,3-1 0,0 0 0,1-2 16,9-3 0,-6-1 0,2 0 0,12 0 15,-19-1 0,19 1 0,-15-4 0,9 0 0,6 4 16,-5-13 0,1 5 0,4-2 0,2 2 16,0-11 0,3 5 0,-1 1 0,0 1 15,1 2 0,-1-1 0,4 3 0,-4 3 16,3-2 0,0-1 0,2 4 0,0 0 16,-9 4 0,16-8 0,-6 4 0,1 1 15,0 3 0,7 0 0,-5 0 0,6 3 16,-2 1 0,0-3 0,2 6 0,-4-1 15,2-2 0,0 2 0,-2-4 0,-7 1 16,7-1 0,-4 0 0,0-1 0,7-4 16,-18 3 0,32-17 0</inkml:trace>
  <inkml:trace contextRef="#ctx0" brushRef="#br0">31665 10735 0,'0'0'0,"-6"-6"16,6 6 0,0 0 0,0 0 0,0 0 16,-3-6 0,3 6 0,0 0 0,0 0 15,0 0 0,0 0 0,0 0 0,0 0 0,0 0 16,0 0 0,7-11 0,-7 11 16,14-1 0,-7-2 0,11 1 0,0-1 0,3 0 15,1 2 0,12-4 0,-1 3 16,-6-2 0,-2 2 0,-7 4 0,6-2 15,-5 0 0,2 2 0,0-2 0,-1 4 0,-4 1 16,0-4 0,0 3 0,2 0 0,-4 0 16,-3 3 0,1-1 0,4 3 0,0 3 15,-3 0 0,4 2 0,-4 1 0,0 1 16,6 11 0,-3-3 0,-5-1 0,-4-1 16,2 10 0,3-1 0,-3 0 0,-3 1 15,-3 3 0,2-2 0,-3 6 0,-4-5 16,-1 4 0,1 1 0,2 3 0,0-2 0,-5 1 15,-1 2 0,1 0 0,-1 21 0,-2-14 16,3 12 0,-1-11 0,1-11 0,1 26 16,0-16 0,-2 16 0,0-2 0,-1 1 15,3-13 0,1-10 0,-1 18 0,0-9 16,4-7 0,2 1 0,0 25 0,-6-7 16,4 1 0,0-17 0,0-6 0,0-2 15,-4 3 0,2-3 0,8 2 0,-6-4 16,-4-2 0,2 1 0,2 0 0,-2 0 15,0-1 0,-1 0 0,3 1 0,-2-4 16,0-3 0,2-2 0,-4-7 0,1-1 0,3-1 16,-2-2 0,2 1 0,-2-2 15,2 0 0,0 0 0,-2-5 0,-1-1 16,3-1 0,0 0 0,0-8 0,0 10 0,0-3 16,0-7 0,-3 10 0,3-10 0,0 6 15,0-6 0,0 0 0,-2 9 0,2-9 16,0 0 0,-4 8 0,4-8 0,0 0 15,-2 6 0,2-6 0,0 0 0,-5 4 0,5-4 16,-4 6 0,4-6 0,-7 7 0,7-7 16,-7 3 0,7-3 0,-7 6 15,0-2 0,7-4 0,-16 9 0,7-7 0,0 2 16,0 1 0,0-4 0,-9 5 0,4-1 16,0-1 0,-4 0 0,0 2 0,-3-2 15,0 2 0,-15 0 0,2 4 0,-5-2 16,0 3 0,-6 0 0,-31 6 0,-1-1 15</inkml:trace>
  <inkml:trace contextRef="#ctx0" brushRef="#br0">25830 11125 0,'0'0'0,"27"-10"16,-27 10 0,5-4 0,-5 4 0,0 0 15,0 0 0,8-6 0,-8 6 16,0 0 0,0 0 0,0 0 0,0 0 0,0 0 15,0 0 0,0 0 0,-15-10 0,15 10 16,-19-2 0,1 2 0,-2 0 0,-1 2 16,0-2 0,-1 2 0,-1-2 0,-11 2 15,6 0 0,5 0 0,0 0 0,1 0 0,1 1 16,-13 0 0,5-1 0,5 3 16,-1-1 0,5-3 0,2 2 0,-5 1 15,5 0 0,-3-3 0,6 4 0,0-3 0,0 2 16,3-2 0,12-2 0,-16 4 0,7-1 15,9-3 0,-14 1 0,14-1 0,0 0 16,-16 4 0,16-4 0,-7 4 0,7-4 16,0 0 0,-13 7 0,13-7 0,-10 8 15,4-3 0,6-5 0,-9 9 0,4-3 16,-1 1 0,4 1 0,2-8 0,-10 14 16,8-7 0,-5 1 0,5 3 0,0 2 0,-1 2 15,3-3 0,-4 3 0,4 3 16,0-2 0,0 3 0,0 0 0,0 1 15,0-1 0,4 11 0,1 2 0,-5-6 0,4 4 16,3 2 0,-3-2 0,2 3 0,-4 0 16,7-2 0,-5 2 0,-2 0 0,0 0 15,3-1 0,-1 1 0,2 2 0,-2-2 16,1 7 0,-3-4 0,2 1 0,-2 1 16,1-3 0,-1 1 0,0-3 0,-4 0 15,2 0 0,0-2 0,0-1 0,2-3 16,1 2 0,-6-4 0,3 4 0,0 1 0,3-5 15,-1-5 0,1 11 0,-3-9 0,2 10 16,0 1 0,2-1 0,1-1 0,-5 0 16,4-6 0,-2 6 0,1-7 0,-1-4 15,3 12 0,0-7 0,-5-5 0,0 0 16,2 9 0,-2 2 0,0 2 0,2-2 16,-2 2 0,0-9 0,2-1 0,1-3 15,-3 1 0,0-3 0,2 3 0,-2 0 16,0-3 0,4 3 0,1-4 0,-2 4 15,-1-2 0,2-3 0,1 3 0,-3-1 16,2-1 0,-1-1 0,-1-1 0,4-1 16,-2-1 0,0-2 0,0 0 0,-1-1 15,1 1 0,-2-3 0,1 0 0,-1 2 0,2 0 16,-2-3 0,2 1 0,-2 2 0,0-2 16,0 1 0,0-1 0,-2 2 0,3-2 15,1 0 0,-4-1 0,2 1 0,0 1 16,1-1 0,-3-8 0,2 10 0,0-4 15,-2-6 0,3 9 0,-3-9 0,2 7 0,3-3 16,-5-4 0,2 9 0,-2-9 0,4 8 16,-4-8 0,5 8 0,-1-4 0,4 3 15,1-3 0,0 2 0,7-1 0,2 2 16,0 2 0,2-4 0,1-1 0,11 3 16,-2-1 0,-7-2 0,-6-4 0,4 0 15</inkml:trace>
  <inkml:trace contextRef="#ctx0" brushRef="#br0">13963 12860 0,'6'-10'0,"-2"2"0,-2 0 0,3-1 16,-1 5 0,-2-4 0,3 4 0,-5 4 16,4-12 0,1 7 0,-2-1 0,-3 6 0,4-11 15,-4 11 0,4-5 0,-4 5 16,3-7 0,-3 7 0,0 0 0,4-6 0,-4 6 15,0 0 0,0 0 0,0 0 0,0 0 16,0 0 0,0 0 0,0 0 16,4 33 0,-4-13 0,-4 0 0,2 11 0,0 2 15,-3 1 0,1 0 0,-3 1 0,4 3 16,-6-1 0,7-2 0,-5-1 0,5 4 16,0-5 0,2 1 0,-2-1 0,-4-2 15,6-9 0,0-1 0,-2-2 0,2-1 16,0-1 0,-2-4 0,2-1 0,0-2 0,-2-2 15,2 0 0,0 1 0,-3-2 0,3 2 16,0-9 0,-2 12 0,2-5 0,0-7 16,-2 8 0,2-8 0,-7 8 0,7-8 15,-4 1 0,4-1 0,0 0 0</inkml:trace>
  <inkml:trace contextRef="#ctx0" brushRef="#br0">13952 12636 0,'0'0'0,"0"0"0,0 0 0,0 0 16,0 0 0,0 0 0,0 0 0,0 0 15,0 0 0,0 0 0,0 0 0,0 0 16,13-5 0,-13 5 0,0 0 0,21-1 15,-21 1 0,21 0 0,-3 0 0,5 0 16,-2-2 0,13 4 0,2-2 0,-2 0 0,5 1 16,-2-1 0,-3 3 0,5-1 0,-3 1 15,2-3 0,-3 1 0,2-1 0,-1 2 16,-2 0 0,2 0 0,-6-2 0,2 0 16,2-2 0,6 4 0,-8-6 0,4 2 15,0 1 0,0-2 0,-1 3 0,2-2 16,-3-1 0,2 0 0,-4-2 0,-4 4 15,8-3 0,-2 2 0,-4 0 0,-5 2 16,-5-3 0,3 1 0,-4 2 0,0 0 16,0 0 0,0 0 0,-2 0 0,2 0 15,-6 2 0,1 1 0,-14-3 0,20 0 16,-8 2 0,-12-2 0,20 2 0,-20-2 16,21 4 0,-10-4 0,-11 0 0,21 4 0,-12-2 15,7 1 0,0 2 0,-2-2 0,-3-2 16,10 1 0,-8 2 0,-1-2 0,1 1 15,-13-3 0,19 6 0,-8-6 0,-11 0 16,19 4 0,-19-4 0,11 2 0,-11-2 16,12 4 0,-12-4 0,0 0 0,11 2 0,-11-2 15,0 0 0,9 4 0,-9-4 16,0 0 0,6 6 0,-6-6 0,0 0 0,6 12 16,-2-5 0,-4 1 0,0 0 0,2 11 15,0-3 0,-2 2 0,-2 3 16,0 10 0,-2 2 0,0-3 0,2 2 0,-2-1 15,-5 2 0,7-1 0,-3-1 0,1 4 16,-1-2 0,-2-1 0,3 0 0,-1 3 16,1-4 0,-1 2 0,0-3 0,3-8 15,-5 1 0,5-4 0,0 0 0,-3-4 16,3 2 0,0 0 0,0-4 0,-1 0 16,0-2 0,1-2 0,2 0 0,-2-1 15,0 0 0,2-1 0,-5-1 0,5-6 0,0 12 16,0-12 0,-2 8 0,2-8 0,0 6 15,0-6 0,0 11 0,0-11 0,-2 8 16,2-8 0,-2 8 0,2-8 0,-3 7 16,3-7 0,0 0 0,0 8 0,0-8 15,0 0 0,-2 8 0,2-8 0,0 0 16,-4 6 0,4-6 0,0 0 0,-6 6 16,6-6 0,-9 6 0,9-6 0,-11 5 15,3-5 0,-4 1 0,-4 1 0,-3-2 16,-1 0 0,2 3 0,-3-3 0,-2 0 15,-11-3 0,0 3 0,6-2 0,3 2 0,3-1 16,-1-1 0,2-1 0,-1 3 16,-15-4 0,3 4 0,0 0 0,6 0 0,3 0 15,3-2 0,-12 2 0,-1 2 0,-4-2 16,7 0 0,-4 0 0,0 0 0,-1 0 16,0 0 0,7 0 0,-6-2 0,8 0 15,-8 2 0,2-2 0,-2 0 0,-1 0 16,3 2 0,-1-3 0,7 2 0,4 1 0,1-3 15,3 2 0,0-2 0,-3 2 0,4 1 16,-1-3 0,4 3 0,-2-1 0,4-1 16,1 2 0,1-2 0,12 2 0,-18-3 15,8 3 0,10 0 0,-18-2 0,18 2 16,-18-2 0,9 2 0,9 0 0,-21-4 16,12 2 0,9 2 0,-23-2 0,5 2 15,4-4 0,1 4 0,1-4 0,1 2 16,11 2 0,-21 0 0,14-2 0,7 2 15,-13 0 0,13 0 0,0 0 0,-16-4 16,16 4 0,0 0 0,0 0 0,-16-5 0,16 5 16,0 0 0,0 0 0,0 0 0,0 0 15,0 0 0</inkml:trace>
  <inkml:trace contextRef="#ctx0" brushRef="#br0">14105 12695 0,'15'-1'0,"-15"1"16,0 0 0,0 0 0,0 0 0,0 0 15,0 0 0,0 0 0,0 0 0,0 0 16,0 0 0,0 0 0,0 0 0,0 0 16,0 0 0,0 0 0,0 0 0,0 0 0,0 0 15,0 0 0,0 0 0,0 0 16,0 0 0,0 0 0,0 0 0,0 0 16,0 0 0,0 0 0,0 0 0,0 0 0,0 0 15,0 0 0,0 0 0,0 0 16,0 0 0,0 0 0,0 0 0,0 0 0,0 0 15,0 0 0,0 0 0,0 0 0,0 0 16,0 0 0,0 0 0,0 0 0,0 0 16,0 0 0,-32 8 0,26 0 0,-1-4 15,-4 11 0,-1-1 0,1 0 0,2 1 16,-1 1 0,-7 9 0,5-3 0,3-1 16,0-5 0,-1 1 0,6-1 0,-3 1 15,-2 1 0,5-4 0,-4 3 0,4-3 16,-3-2 0,5-1 0,-2-1 0,-1-2 0,5 1 15,-2-3 0,-3 0 0,5-6 0,-2 9 16,2-9 0,-3 8 0,3-8 0,0 0 16,-2 5 0,2-5 0,0 0 0,-4 7 15,4-7 0,0 0 0,0 0 0,-3 6 16,3-6 0,0 0 0,0 0 0,0 0 16,0 0 0,-2 8 0,2-8 0,0 0 15,0 0 0,-4 7 0,4-7 0,-2 5 16,2-5 0</inkml:trace>
  <inkml:trace contextRef="#ctx0" brushRef="#br0">13396 14073 0,'0'0'0,"0"0"0,-7 4 15,7-4 0,0 0 0,0 0 16,0 0 0,0 0 0,0 0 0,0 0 16,0 0 0,0 0 0,0 0 0,0 0 15,0 0 0,0 0 0,0 0 0,0 0 16,0 0 0,0 0 0,0 0 0,0 0 0,0 0 16,0 0 0,0 0 0,0 0 0,64-4 15,-28-3 0,5 1 0,7-2 0,25-4 16,3 1 0,3-1 0,1 0 0,7 1 15,-3 3 0,2 2 0,1-2 0,0 2 16,2 1 0,-10 2 0,6 1 0,-3 2 0,3 0 16,1 0 0,-4 2 0,7 0 15,-2 2 0,-1-2 0,1 0 0,0 2 16,2-2 0,-2-2 0,2 0 0,-10 2 0,3-2 16,-7 0 0,-1 2 0,-4-4 15,-21 4 0,-4-2 0,-5 0 0,2 0 0,-1 0 16,-3 0 0,2 0 0,-4 0 0,1 0 15,-10-2 0,-2 2 0,-3 0 0,-1 0 16,-2 0 0,-6 0 0,1 0 0,-5 0 16,-9 0 0,18 0 0,-18 0 0,14 0 15,-14 0 0,0 0 0,13-2 0,-13 2 16,0 0 0,0 0 0,0 0 0,0 0 16,15 0 0,-15 0 0,0 0 0,0 0 0</inkml:trace>
  <inkml:trace contextRef="#ctx0" brushRef="#br0">14716 14681 0,'5'-8'0,"-5"8"0,4-11 16,-4 11 0,2-7 0,-2 7 0,0 0 0,0 0 15,0 0 0,0 0 0,0 0 0,0 0 16,0 0 0,0 0 0,0 0 16,-13 38 0,6-21 0,2 1 0,-2 0 15,-4 9 0,5-2 0,-2-5 0,-1 9 0,5-4 16,-3-3 0,0 7 0,-2 2 15,0-2 0,0-4 0,4 3 0,-4 3 16,2-9 0,3 0 0,4-5 0,-2 4 0,-1-4 16,3-1 0,5-2 0</inkml:trace>
  <inkml:trace contextRef="#ctx0" brushRef="#br0">15247 14595 0,'0'0'0,"-15"31"0,3-15 0,-1 13 15,1 2 0,1-1 0,0 3 0,3-2 16,4-1 0,1 1 0,1 0 0,9-1 15,3-3 0,3 3 0,5-5 0,5-1 16,4-3 0,0-2 0,5-3 0,0-7 16,5 4 0,0-4 0,-1-5 0,3-2 15,-3-1 0,-6-2 0,-7-3 0,0-3 16,-3 3 0,-2-4 0,-1-1 0,-4-3 16,-4 3 0,1-6 0,-4 0 0,-1-1 0,-3-2 15,-4-3 0,-5-6 0,-5-4 0,-1 0 16,-4 1 0,2 3 0,-6-2 0,0 4 15,1 0 0,-3 1 0,-2 2 0,7 4 16,0 2 0,2 2 0,-11-4 0,6 3 16,0 3 0,3 2 0,-2 0 0,2 2 15,-12-3 0,3 2 0,4 4 0,-3 1 16,-6 1 0,-4 6 0,0 3 0,-4 1 0,-5 4 16,-1 2 0</inkml:trace>
  <inkml:trace contextRef="#ctx0" brushRef="#br0">17355 13625 0,'-3'-5'0,"3"5"0,0 0 0,-7-3 16,7 3 0,0 0 0,0 0 0,-6-5 15,6 5 0,0 0 0,0 0 0,0 0 16,0 0 0,-7-6 0,7 6 0,0 0 15,0 0 0,0 0 0,0 0 0,0 0 16,18-8 0,3 0 0,0 4 0,15-7 16,2-1 0,1 4 0,-4-3 0,-3 3 15,-6 2 0,-3 3 0,0 2 0,-4-3 16,1 6 0,-1 0 0,-2-1 0,0 2 0,-8 3 16,-1-2 0,2 3 0,-3-1 0,-3 0 15</inkml:trace>
  <inkml:trace contextRef="#ctx0" brushRef="#br0">17549 13758 0,'0'0'0,"-9"5"15,9-5 0,0 0 0,0 0 0,0 0 16,26 5 0,-5-2 0,2-3 0,11-3 15,3 3 0,-3-2 0,2 0 0,-4 1 16,0-4 0,3 3 0,-1 0 0,-6-2 16,-6 0 0,12-3 0,-7 6 0</inkml:trace>
  <inkml:trace contextRef="#ctx0" brushRef="#br0">20299 12659 0,'-2'-6'0,"-5"-1"0,5 3 0,-5-2 15,0 1 0,0 2 0,-4-3 16,-6-2 0,-2 2 0,0-1 0,-15 1 0,2 0 16,-4 1 0,-4 1 0,4 2 0,-3 0 15,1 2 0,-6 2 0,1 3 16,-1-1 0,1 0 0,-2 2 0,-1 1 0,5-2 15,-3 2 0,4 0 0,1 1 16,-1 3 0,2 0 0,-1-3 0,5 2 0,5 1 16,-5 1 0,2 2 0,2 2 0,-2-3 15,2 5 0,1 1 0,-3-3 0,0 8 16,0 0 0,2-1 0,1 3 0,-1 1 16,3-1 0,-3 3 0,2-2 0,3-1 15,2 3 0,1 2 0,-1-2 0,0 0 0,3-1 16,4 5 0,0-6 0,2 1 0,3-5 15,-1 4 0,3-5 0,5-2 0,-3 0 16,3-1 0,-2-2 0,4 2 0,2 2 16,-2 30 0,4-19 0,2 0 15,2-8 0,3 8 0,-5-5 0,5 2 16,1-3 0,3 3 0,-1 1 0,3-1 16,-1-2 0,2 0 0,-1-1 0,4 1 15,-2-1 0,2-1 0,-2-4 0,-6-3 16,5-3 0,-2 1 0,0 0 0,8 7 15,3-2 0,-6-3 0,-4-4 0,13 5 0,-1-3 16,-4-1 0,9-1 0,0-2 0,2-1 16,0-3 0,0-2 0,5 3 0,-2-5 15,4-3 0,-3 4 0,1-3 0,5-4 16,-1-1 0,3 0 0,-1-1 0,-1-3 16,-3 3 0,2-2 0,-4 1 0,0 0 15,-5-3 0,0 1 0,2 2 0,-4-3 16,2 5 0,-6-5 0,-5-1 0,11-1 0,-2 0 15,-3-3 0,1 1 0,0 0 0,-1 0 16,3-5 0,-4 5 0,4-3 0,-3-1 16,1-1 0,-3-1 0,3 2 0,-2-1 15,-6 0 0,-6 5 0,0-1 0,9-7 16,-4 6 0,-8-3 0,1 6 0,2-2 16,-4-1 0,1 1 0,-4 0 0,3 0 15,1 3 0,-3-5 0,1 0 0,-2 1 16,3 2 0,-3-2 0,2-1 0,-2-1 15,-2 0 0,2-1 0,0 0 0,-2-1 16,0-1 0,0-1 0,4-8 0,-4 5 0,0-1 16,-1-2 0,-1 1 0,-3 5 15,0 1 0,0 3 0,2-2 0,-4 1 0,0-1 16,-4-1 0,4 2 0,0-1 0,0-3 16,-2 5 0,0-1 0,2-3 0,-2 2 15,2-1 0,0 3 0,-2-3 0,-1-2 16,-1 3 0,4-2 0,-2 1 0,0-11 15,-5 5 0,5 6 0,-4 0 0,2 1 0,2 2 16,0-2 0,-5 1 0,0 1 0,0-1 16,-2 3 0,0-1 0,2-2 0,-2 5 15,2 0 0,0 1 0,-5-2 0,1 0 16,5 3 0,-3 0 0,1 1 0,2 1 16,-3-1 0,-5 0 0,3-4 0,-5 3 15,4 0 0,-1 1 0,3 1 0,-5-2 16,-2 2 0,2-1 0,-2 1 0,2 0 15,-4 2 0,4-1 0,-4-1 0,6 2 16,-4 0 0,6 0 0,-1 2 0,1 0 16,-4-2 0,1 2 0,0-1 0,0 1 15,3 1 0,2 0 0,-1-2 0,2 4 16,-1-3 0,9 4 0,-19-4 0,10 1 0,9 3 16,-14-6 0,5 6 0,9 0 0,-13-2 15,13 2 0,0 0 0,-30 7 0,20-3 16,-9 4 0,-11 6 0,-4 0 0,2 3 15</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7811 4632 0,'0'0'0,"-8"5"0,6-1 15,2-4 0,-9 11 0,3-5 0,6-6 0,-9 11 0,3-4 0,-2 0 0,5 0 16,3-7 0,-11 14 0,4-9 0,2 2 16,1 2 0,4-9 0,-11 12 0,9-8 15,2-4 0,-10 10 0,10-10 0,-7 9 16,7-9 0,-4 5 0,4-5 0,0 0 16,-7 7 0,7-7 0,0 0 0,0 0 15,-4 5 0,4-5 0,0 0 0,0 0 16,0 0 0,0 0 0,0 0 0,0 0 0,0 0 15,0 0 0,0 0 0,0 0 0,13-28 16,-9 20 0,5-7 0,3 3 0,-1-2 16,4-3 0,-4 3 0,5-1 0,6-10 15,1 3 0,-2 4 0,1-5 0,6 1 16,-5-1 0,4 1 0,-2 1 0,3 0 16,-4 2 0,1 0 0,3-2 0,-1 4 15,1-1 0,1 1 0,1-2 0,0 3 0,-3 0 16,3-1 0,2 1 0,0-1 15,0-1 0,4 0 0,0 1 0,1-1 0,2-1 16,0 0 0,1 2 0,-3 2 16,4-2 0,0 1 0,2 0 0,1-1 15,-1 0 0,1 3 0,22-9 0,-17 5 0,-3 5 16,0-1 0,0-1 0,-3 3 0,-2 0 16,0 0 0,0 4 0,-2-1 0,2-1 15,-5 4 0,3-2 0,-2 0 0,-1 4 16,3-2 0,-3-1 0,1 1 0,0-1 15,1 2 0,1 1 0,-1-3 0,0 3 0,0 0 16,3-2 0,-3 0 0,9-2 0,-5 1 16,7 3 0,-6-1 0,1 0 15,1 1 0,3 0 0,-3 0 0,-1 0 0,-1-1 16,-2 3 0,5-1 0,-1-3 0,1 3 16,2-1 0,27-2 0,-17 1 0,14 0 15,3-2 0,1-1 0,3 4 0,1-2 16,-2 2 0,6 2 0,-2-3 0,-5 0 15,6 3 0,-5-3 0,-1 5 0,-1 0 16,1-2 0,-5 1 0,2 1 0,-2 1 16,0 1 0,3 0 0,-5-2 0,2 3 15,-21-1 0,-2-2 0,23 2 0,-17 0 16,-6-1 0,-4 4 0,0-5 0,3 2 0,-5-1 16,31 2 0,-15-2 0,-14 4 0,3-3 15,23-2 0,-16 0 0,17 2 0,0 0 16,-16-2 0,13 6 0,-1-2 0,5-4 15,-20 4 0,19-1 0,-17-2 0,16 4 16,-16 1 0,-7-4 0,-3 2 0,3 1 0,-2-1 16,2 2 0,20 1 0,-21 0 15,0-2 0,-2 3 0,-1-3 0,3 4 16,-3-3 0,1 1 0,-1 0 0,-3-1 0,5 1 16,-3-2 0,5 3 0,-3-1 0,6 2 15,17 1 0,-11-4 0,11 2 0,-13-2 16,-7 0 0,23 2 0,-17-1 0,15-1 15,4 5 0,-18-6 0,-8-3 0,24 6 16,-14 0 0,-13-4 0,5 5 0,-5-3 16,1 0 0,1 2 0,2 1 0,0-3 15,-7 3 0,5-2 0,-3 1 0,-3 1 16,4-1 0,-1-2 0,-1 0 0,-1-1 16,-5 1 0,5 0 0,-4 0 0,-1-2 0,3 0 15,-3 0 0,-2-1 0,6 1 0,-4-3 16,-2 3 0,3-1 0,-3-2 0,0-1 15,0 3 0,3-1 0,2-2 0,1 2 16,-1 0 0,0-4 0,0 4 0,-3-2 16,3-2 0,0 4 0,2-2 0,-5-2 15,1 4 0,-2-2 0,1 2 0,-2-2 16,2 0 0,1 2 0,-3-2 0,2 2 16,-3 1 0,5-3 0,-1 2 0,-1-2 0,3 2 15,-2-2 0,-1 0 0,0 2 0,1-1 16,-3-1 0,2 3 0,-1-3 0,2 4 15,-1-2 0,-2 2 0,2-4 0,1 2 16,0 0 0,1 0 0,1 1 16,-3 2 0,4-1 0,-4 0 0,3-1 0,1-2 15,2 4 0,-1-1 0,2 2 0,-4-2 16,4 0 0,-2 2 0,3-1 0,-1 0 16,1-1 0,1-1 0,-1 1 0,-1 2 15,-5-4 0,4 0 0,-8 2 0,0 0 16,4-4 0,-3 5 0,-10-3 0,-4-2 0,-4 1 15,-17-1 0,28 0 0,-28 0 0,23 0 16,-23 0 0,15 0 0,-15 0 0,19 3 16,-19-3 0,19 0 0,-19 0 15,0 0 0,24 0 0,-24 0 0,16 0 0,-16 0 16,18 2 0,-18-2 0,21 0 0,-21 0 16,23 0 0,-23 0 0,30 2 0,-15-2 15,6 0 0,-2 0 0,-2 0 0,0 0 16,-17 0 0,24 0 0,-24 0 0,19-2 15,-19 2 0,20 0 0,-11-2 0,10 2 16,-1-3 0,0 0 0,-2 1 0,-2 2 16,-14 0 0,18-3 0,-18 3 0,18-1 15,-18 1 0,19-3 0,-19 3 0,11-2 0,-11 2 16,0 0 0,23-2 0,-23 2 0,15 0 16,-15 0 0,0 0 0,19 0 0,-19 0 15,13 2 0,-13-2 0,15 5 0,-15-5 16,15 1 0,-15-1 0,14 3 0,-14-3 15,13 4 0,-13-4 0,12 4 0,-12-4 0,12 4 16,-8 2 0,-4-6 0,13 8 0,-5-3 16,-4 2 0,3-1 0,-1 3 0,1 2 15,3 1 0,1 3 0,-4 0 0,2-1 16,-2 3 0,2-3 0,0 3 0,-2-3 16,2 3 0,0-1 0,-5 0 0,4-1 15,-4-2 0,3 1 0,0-2 0,-1 0 16,0-2 0,-4-1 0,2-1 15,3 7 0,-5-7 0,-2-8 0,7 12 16,-5-4 0,-2-8 0,8 8 0,-8-8 16,2 8 0,-2-8 0,0 0 0,4 11 15,-4-11 0,0 0 0,0 0 0,7 9 16,-7-9 0,0 0 0,0 0 0,0 0 0,2 7 16,-2-7 0,0 0 0,0 0 0,0 0 15,0 0 0,4 7 0,-4-7 0,0 0 16,0 0 0,0 0 0,0 0 0,0 0 15,0 0 0,0 0 16,0 0 0,0 0 0,0 0 16,0 0 0,0 0 0,0 0 0,0 0 0,0 0 15</inkml:trace>
  <inkml:trace contextRef="#ctx0" brushRef="#br0">9569 4767 0,'7'-7'0,"-1"2"0,1-1 16,1 0 0,7-5 0,1-1 0,9-7 16,2-1 0,5 0 0,5-4 0,4 3 15,0-5 0,-3 2 0,27-13 0,3 0 16,-23 11 0,15-9 0,1-1 0,1 6 16,0-4 0,-1 1 0,1 1 0,-1 4 15,3-3 0,-2-1 0,1 4 0,-10 5 16,9-5 0,4-1 0,-2 0 0,2 3 15,-3 2 0,4-2 0,-13 5 0,8-5 16,5-1 0,-1 4 0,-19-1 0,19-1 16,-15 5 0,12-7 0,3 0 0,-13 6 15,13-3 0,-13 5 0,15-1 0,-2-3 16,-13 5 0,-8 6 0,1-3 0,22-8 16,-15 6 0,-6 5 0,25-3 0,-4-2 0,0 1 15,3 0 0,-2 4 0,-1 0 0,2-2 16,3 4 0,7 1 0,-7-2 0,3 4 15,-1-3 0,-4 1 0,6 4 0,-1-2 16,-1 1 0,3-1 0,5-1 0,4 3 16,0-4 0,2 2 0,2 2 0,-2-1 15,-3 2 0,3 0 0,-4-1 0,-3 1 16,5 1 0,-3-2 0,3 1 0,-3 0 0,3 0 16,-3 1 0,0 3 0,1 0 0,-3-1 15,2-1 0,7-1 0,-4 3 0,0-2 16,0 2 0,0 2 0,-4-2 0,-2 3 15,0-1 0,-1-1 0,1 2 0,0-3 16,-3 4 0,1 0 0,-1-3 0,-1 3 16,-1 0 0,-3-1 0,0 3 0,-2 1 15,-16-5 0,-8 4 0,19-2 0,-11 4 16,-7-2 0,23 4 0,-16-3 0,-8-3 16,24 8 0,-19-2 0,-8-3 0,-1-1 15,5 3 0,-3 0 0,4 2 0,-4-3 16,26 4 0,-3 1 0,-15-1 0,-8-2 0,6 0 15,-6 2 0,23 3 0,-15-3 0,-7 3 16,-1-3 0,21 7 0,-13-5 0,-12-4 16,5 7 0,-5-5 0,4 2 0,-6 0 15,2 1 0,-5-1 0,4-2 0,-6-1 16,-4 4 0,1 1 0,-3-2 0,1 3 16,-4-5 0,7 5 0,-9-8 0,2 10 15,-2-7 0,7 5 0,0-3 0,-2 3 16,-5-3 0,9-1 0,-7 0 0,3 7 15,2-6 0,-1-1 0,1 4 0,2-1 16,-2-1 0,1 4 0,6-2 0,-5-1 0,0-2 16,2 3 0,-5-3 0,1 0 0,2-1 15,-9-1 0,-2-4 0,-4 1 16,0-2 0,-2 1 0,4-1 0,-6 2 0,6-1 16,-8-2 0,8 2 0,-4-2 0,4 2 15,-1 0 0,0 0 0,3 3 0,11 1 16,0 1 0,2 0 0,-5-2 0,3 1 15,0 1 0,0 0 0,-7-3 0,7 4 16,-2-2 0,-5-2 0,5 1 0,4 1 0,-9-1 16,-3-3 0,10 4 0,0 1 15,-4-5 0,-5 0 0,-5 0 0,14 3 16,-8-2 0,-3-2 0,-2-1 0,1 2 0,1-2 16,11 3 0,-7 1 0,-2-5 0,-5 2 15,0-1 0,3 1 0,-1-2 0,-4 2 16,2-1 0,1-2 0,-2 5 0,2-4 15,2 3 0,-4-1 0,2 1 0,2-2 16,-3 2 0,0 1 0,2-3 0,-1 1 16,4 0 0,-5 3 0,5-3 0,-5 2 15,2 0 0,1-1 0,11 3 0,-7-1 16,-4-5 0,-1 3 0,3-3 0,-4 2 16,-2-2 0,4 2 0,-5-1 0,2-2 0,1 2 0,3 1 15,-3-3 0,1 0 0,-4 1 0,3 0 16,-4-3 0,-1 0 0,-14-2 15,18 6 0,-6-4 0,-12-2 0,18 7 0,-10-6 16,-8-1 0,21 4 0,-7-1 0,2 1 16,3 0 0,-6 0 0,1-2 0,4 3 15,0-3 0,-4 2 0,0-3 0,-14-1 16,29 6 0,-11-3 0,1-2 0,-2 4 16,-2-3 0,2 0 0,-2 1 0,-15-3 0,25 3 15,-25-3 0,18 2 0,-18-2 0,16 3 16,-16-3 0,15 3 0,-15-3 0,17 2 15,-17-2 0,0 0 0,18 3 0,-18-3 16,0 0 0,0 0 0,18 0 0,-18 0 16,0 0 0,0 0 0,0 0 0,0 0 15,21 0 0,-21 0 0,0 0 0,0 0 16,0 0 0,15 0 0,-15 0 0,0 0 0,0 0 16,0 0 0,0 0 0,0 0 0,0 0 15,0 0 0,24-3 0,-24 3 0,0 0 16,0 0 0,0 0 0,0 0 0,0 0 15,0 0 0,0 0 0,0 0 0,0 0 16,15-2 0,-15 2 0,0 0 16,0 0 0,0 0 0,0 0 0,0 0 15,0 0 0,0 0 0,0 0 0,0 0 16,0 0 0,0 0 0,-58-18 0</inkml:trace>
  <inkml:trace contextRef="#ctx0" brushRef="#br0">14468 9379 0,'0'0'0,"0"0"0,0 0 16,0 0 0,0 0 0,0 0 0,0 0 16,0 0 0,0 0 0</inkml:trace>
  <inkml:trace contextRef="#ctx0" brushRef="#br0">15243 9377 0,'0'0'0,"0"0"0,0 0 0,0 0 0,0 0 15,0 0 0,0 0 0,0 0 0,0 0 32,0 0 0,0 0 0,0 0 0,0 0 0,0 0 0,0 0 0,0 0 0,0 0 31,0 0 0,0 0 0,0 0 0,0 0 0,0 0 0,0 0 0,0 0 0,0 0 0,0 0 15,0 0 0,0 0 0,0 0 0,0 0 16,0 0 0,0 0 0,0 0 0,0 0 16,0 0 0,0 0 0,0 0 0,0 0 15</inkml:trace>
  <inkml:trace contextRef="#ctx0" brushRef="#br0">14096 5088 0,'0'-5'15,"0"5"0,0 0 0,0 0 0,0 0 16,0 0 0,0 0 0,0 0 0,0 0 15,0 0 0,0 0 0,0 0 0,0 0 16,0 0 0,0 0 0,0 0 0,0 0 16,0 0 0,0 0 0,-2-7 0,2 7 0,0 0 15,0 0 0,0 0 0,-2-10 0,2 10 16,0 0 0,0 0 0,0 0 0,0 0 16,0 0 0,-4-7 0,4 7 0,0 0 15,0 0 0,0 0 0,0 0 0,-2-8 16,2 8 0,0 0 0,0 0 0,0 0 15,0-8 0,0 8 0,0 0 0,0 0 16,0 0 0,0 0 0,0-8 0,0 8 0,0 0 16,0 0 0,2-11 0,-2 6 0,0 5 15,8-16 0,-8 11 0,2-5 16,3 1 0,-1-6 0,5-1 0,-5 0 0,6-3 16,-1 1 0,2 1 0,5-12 0,3 3 15,-1-4 0,-2 4 0,4 0 0,1-1 16,2 5 0,0-3 0,4 4 0,0-3 15,5 1 0,0 1 0,5 1 0,2-2 16,24-8 0,-15 7 0,-4 5 0,17-7 16,-8 3 0,-10 4 0,21-6 0,-14 5 15,-5 1 0,19-4 0,2-3 0,-2-2 0,3 7 16,-15 1 0,14-6 0,1 2 0,-16 6 16,-7 1 0,20-10 0,-14 7 15,-9 2 0,2-2 0,1 2 0,-1 0 0,21-10 16,0-3 0,-1 6 0,-16 3 0,-2 2 15,25-4 0,-1 2 0,-5-5 0,7 3 16,-3 2 0,0 0 0,1 4 0,4-7 16,-3 4 0,2-1 0,0 3 0,-1-2 15,2 5 0,0-6 0,7 5 0,-3-4 16,1 5 0,-5-3 0,1 1 0,2-1 16,1 3 0,-1 0 0,3 1 0,-1 1 0,-3 2 15,3 1 0,-1-1 0,1 4 16,2-4 0,-2 3 0,0 5 0,-6-4 15,1 0 0,-4-1 0,6 1 0,0-1 0,-2 2 16,2 1 0,3-3 0,-3 5 0,-2-2 16,2 0 0,0 4 0,1-4 15,-3 1 0,5 4 0,-4-2 0,7 1 0,-2 0 16,1 2 0,0 0 0,-3 2 0,1-2 16,2 6 0,-2-6 0,3 3 0,-3 1 15,-3 2 0,5 0 0,-7 0 0,7 1 16,-8 3 0,4-5 0,6 6 0,-2 4 15,2-2 0,0-1 0,-2 5 0,3-2 0,-2 2 16,1-3 0,3 7 0,-4-3 0,0-1 16,-1 0 0,-5 2 0,-3 0 0,6 2 15,-7-5 0,2 0 0,-2-1 0,-3-1 16,2 2 0,0 1 0,-2 2 0,4-5 16,-1-2 0,2 9 0,-2-9 0,1 4 15,2 1 0,-4-1 0,-4 1 0,6 3 16,-6-2 0,-11-3 0,11 8 0,2-5 15,-4 1 0,-9-1 0,11 3 0,-11 0 16,-10-7 0,25 12 0,-5-3 0,3 2 16,-4-2 0,-11-6 0,-10 1 0,2-2 15,1 1 0,-3-1 0,1 0 0,-1-1 0,1 2 16,-8 0 0,7-2 0,-7 2 0,4-3 16,-2 4 0,1-3 0,-5 7 0,2-5 15,4 1 0,-9 0 0,6 2 0,-3 1 16,0 0 0,0 0 0,0 1 0,0-1 15,1 1 0,-3 1 0,2-4 0,0 5 16,-2-1 0,0-2 0,0-1 0,-2 1 16,2-2 0,2-2 0,-5 2 0,1-5 15,-5-1 0,-7-3 0,-2 1 0,-2-6 16,0 3 0,-3-1 0,-2-3 0,-2 2 16,0-2 0,-7-4 0,13 9 0,-5-5 0,-1 1 15,-1 2 0,1-3 0,2 0 0,-2 4 16,6 2 0,-2 3 0,4-3 15,0 2 0,2 1 0,-4-3 0,3 0 0,0 1 16,0 1 0,3-2 0,-1 0 16,-2 1 0,2-1 0,16 6 0,-16-7 15,1-1 0,-1-3 0,0 4 0,2-2 16,-1-2 0,-3 2 0,0 1 0,2-4 16,-4 0 0,0 1 0,3-1 0,-2-1 15,-4 2 0,2-3 0,-3-1 0,1 3 16,-11-4 0,21 3 0,-10-1 0,-11-2 0,29 0 15,-10 2 0,-6 0 0,-13-2 0,26 0 16,-26 0 0,15-2 0,-15 2 0,19-2 16,-19 2 0,16-5 0,-5 4 0,-11 1 15,19-6 0,-10 4 0,-9 2 0,20-6 16,-11 4 0,0-5 0,2 3 0,-11 4 16,21-6 0,-12 1 0,-9 5 0,19-8 15,-11 4 0,-8 4 0,19-8 0,-10 4 16,-9 4 0,14-8 0,-7 4 0,-7 4 15,15-6 0,-15 6 0,14-9 0,-14 9 16,9-5 0,-9 5 0,9-7 0,-9 7 0,0 0 16,10-4 0,-10 4 0,0 0 15,0 0 0,13-6 0,-13 6 0,0 0 0,0 0 16,0 0 0,0 0 0,-43 31 0,1-14 16</inkml:trace>
  <inkml:trace contextRef="#ctx0" brushRef="#br0">23200 8750 0,'7'-10'0,"0"6"16,-1 0 0,-1 0 0,-1 1 0,1-1 16,-5 4 0,7-4 0,-7 4 0,7-4 15,-7 4 0,0 0 0,7-2 0,-7 2 16,0 0 0,0 0 0,0 0 0,16 6 0,-14-2 15,5 3 0,-3-1 0,3 0 0,-3 0 16,4-2 0,-4 2 0,1-2 0,-1 3 16,3-2 0,-5-1 0,0-1 0,-2-3 15,10 6 0,-10-6 0,7 2 0,-7-2 16,13 0 0,-13 0 0,32-6 0,-3-4 16,3-3 0,0-2 0,5-3 0,-2 0 15,1-3 0,-2 3 0,0-2 0,0 0 16,0 2 0,-2-2 0,3 1 0,-8 3 15,2-2 0,-8 5 0,0 1 0,-3 4 16,-4-1 0,1 2 0,-3-2 0,-3 5 16,0-2 0,-2 2 0,3 1 0,-10 3 15,8-6 0,-8 6 0,9-4 0,-9 4 0,0 0 16,0 0 0,0 0 0,0 0 0,17 8 16,-17 3 0,-3-3 0,-1 6 0,-4 5 15</inkml:trace>
  <inkml:trace contextRef="#ctx0" brushRef="#br0">23430 8951 0,'0'0'0,"-6"-6"0,6 6 0,0 0 16,0 0 0,0 0 0,0-10 0,0 10 15,0 0 0,0 0 0,0 0 0,0 0 16,0-10 0,0 10 0,0 0 0,0 0 0,0 0 16,0 0 0,0 0 0,0 0 15,0 0 0,0 0 0,0 0 0,0 0 16,6 34 0,-6-23 0,3 6 0,-1-5 0,0 4 16,0-4 0,-2-1 0,2-1 0,1-3 15,-1 0 0,-2-7 0,4 11 0,-4-11 16,8 8 0,-8-8 0,18 1 0,2-1 15,17-1 0,-3-6 0,4-5 0,4 0 0,-1-4 0,3-1 16,-4-1 0,1-1 0,1-2 0,-1 0 16,-5 4 0,2 0 0,-4 0 0,2 1 15,-7 2 0,-4 4 0,-7 2 0,-2 0 16,-2 0 0,1 1 0,0 2 0,-7 0 0,1 2 16,-1 0 0,-8 3 0,15-4 0,-15 4 15,9-5 0,-9 5 0,8-4 0,-8 4 16,0 0 0,9-4 0,-9 4 0,0 0 15,0 0 0,8-2 0,-8 2 0,0 0 16,0 0 0,0 0 0,0 0 0,10-5 0,-10 5 16,0 0 0,0 0 0,0 0 0,0 0 15,0 0 0,0 0 0,0 0 16,0 0 0,0 0 0</inkml:trace>
  <inkml:trace contextRef="#ctx0" brushRef="#br0">16719 9854 0,'0'0'0,"0"0"0,0 0 16,0 0 0,23-3 0,-3 6 0,14-2 15,5 2 0,2-3 0,4 2 0,3 0 16,27-2 0,-1 0 0,1 4 0,5-3 16,-5 4 0,11 1 0,-5-1 0,0 1 15,4-2 0,-7-2 0,-1 2 0,-1-2 16,-6 2 0,-17 2 0,-8-2 0,1-1 16,-3-2 0,0 2 0,1-2 0,-6 1 0,1 0 15,-5 2 0,1-1 0,-9 1 16,0-4 0,-10 0 0,0 2 0,-2 0 15,-3-2 0,-11 0 0,13 0 0,-13 0 0,10 2 16,-10-2 0,0 0 0,0 0 16,0 0 0,0 0 0</inkml:trace>
  <inkml:trace contextRef="#ctx0" brushRef="#br0">17058 9965 0,'0'0'0,"0"0"0,0 0 15,0 0 0,0 0 0,0 0 0,0 0 16,0 0 0,39 18 0,-7-8 0,6 1 15,29 5 0,-11-3 0,18 0 0,3 0 16,8 1 0,-3-1 0,2-3 0,-4 3 0,0-8 16,2 6 0,-4-5 0,-6 0 0,0 1 15,-23-7 0,-5 2 0,-3-2 0,-3 4 16,-1 0 0,-10-4 0,-4 2 0,-2 2 16,-3-4 0,-2 1 0,-3 2 0,2-3 15,-15 0 0,15 2 0,-15-2 0,0 0 16,21 0 0,-21 0 0,0 0 0,13 0 15,-13 0 0,0 0 0,14 2 0,-14-2 0,0 0 16,0 0 0</inkml:trace>
  <inkml:trace contextRef="#ctx0" brushRef="#br0">22091 5622 0,'0'-10'0,"0"10"0,2-7 15,-2 7 0,0-5 0,0 5 0,3-4 16,-3 4 0,9-7 0,-2 6 0,12-4 16,1 1 0,19 0 0,8 3 0,28-6 15,5 3 0,5-2 0,2 3 0,2 2 16,-3-4 0,3 1 0,-4 2 0,-1-3 16,-11 4 0,-1-5 0,-19 4 0,-7-2 15,-3 0 0,-7 4 0,-4-2 0,2 2 16,-13 0 0,-2-3 0,-6 1 0,-2 2 0,-11 0 15,15 0 0,-15 0 0,0 0 0,8 5 16,-8-5 0,0 0 0,0 0 0</inkml:trace>
  <inkml:trace contextRef="#ctx0" brushRef="#br0">23042 5696 0,'34'2'0,"-4"-4"0,-7 0 16,0 2 0,-5 0 0,3-2 0,-8 2 15,1 2 0,-3-4 0,-11 2 0,19 0 0,-12 0 16,-7 0 0,14 0 0,-14 0 0,0 0 16,13 0 0,-13 0 0,0 0 15,9 0 0,-9 0 0,0 0 0,0 0 0,0 0 16,10 2 0,-10-2 0,0 0 0,0 0 16,0 0 0,0 0 0,0 0 0,0 0 15,2 4 0,-2-4 0,0 0 0,0 0 16,0 0 0,0 0 0,0 0 0,0 0 15,0 0 0,0 0 0,0 0 0</inkml:trace>
  <inkml:trace contextRef="#ctx0" brushRef="#br0">22662 9196 0,'0'0'0,"2"-8"0,-2 8 0,2-4 15,-2 4 0,0 0 0,0 0 0</inkml:trace>
  <inkml:trace contextRef="#ctx0" brushRef="#br0">13596 10423 0,'48'-8'0,"1"0"15,23-7 0,8 0 0,0-2 0,-2-2 16,-8 4 0,-13 5 0,-14 3 0,-1 2 15,35-5 0,-43 6 0,-7 4 0,-4-5 16</inkml:trace>
  <inkml:trace contextRef="#ctx0" brushRef="#br0">1966 10902 0,'0'-8'16,"0"8"0,2-11 0,-2 11 0,2-14 16,-2 14 0,2-15 0,-2 9 0,0 6 15,0-12 0,0 12 0,0-13 0,2 8 0,-2 5 16,0 0 0,0-11 0,0 11 0,0 0 15,0-10 0,0 10 0,0 0 0,0 0 16,0 0 0,0-10 0,0 10 0,0 0 16,0 0 0,0 0 0,0 0 0,0 0 15,0 0 0,0 0 0,0 0 0,0 0 16,0 0 0,0 0 0,-8 36 0,8-15 16,0 0 0,-7 9 0,1 4 0,4 0 0,-4-1 15,1 2 0,-1-2 0,3 2 16,-4-6 0,2 4 0,1-2 0,0-2 15,1-5 0,-1-3 0,2-6 0,0 2 0,2 0 16,-3-3 0,1-2 0,2-1 16,0-11 0,-3 12 0,3-12 0,0 15 0,0-15 15,-2 9 0,2-9 0,0 0 0,0 15 16,0-15 0,0 0 0,0 0 0,-2 8 16,2-8 0,0 0 0,0 0 0,0 0 15,0 0 0,0 0 0,0 0 0,0 0 16,0 0 0,0-37 0,0 19 0,2-2 0,-2-11 15,2-1 0,1 4 0,-1-3 0,3 0 16,-3 1 0,2 5 0,-4 2 0,3 3 16,3-9 0,-4 4 0,1 4 0,2 4 15,-1-2 0,-1-1 0,3 3 0,-4 0 16,1-1 0,1 1 0,0 1 0,0-1 0,0 3 16,1-3 0,-1 3 0,0-2 0,3 5 15,-5-1 0,4 3 0,-2 1 16,-2 1 0,0 0 0,-2 7 0,9-12 0,-7 6 15,3-2 0,-5 8 0,12-12 0,-8 5 16,1 1 0,-5 6 0,11-10 0,-6 4 16,2 2 0,-1-3 0,-6 7 0,11-12 15,-5 8 0,0 0 0,-6 4 0,12-7 16,-12 7 0,8-6 0,-8 6 0,10-5 16,-10 5 15,9-6 0,-9 6 0,13-3 0,-13 3 16,0 0 0,19 0 0,-19 0 0,0 0 0,25 3 15,-18 3 0,-7-6 0,14 7 16,-5 0 0,-3-1 0,1 2 0,0 0 16,0 1 0,2 4 0,-4 0 0,3 1 0,-4-1 15,-2 2 0,0-5 0,-2 0 0,-2 6 0,0 2 16,-4-3 0,0 1 0,-1 1 0,-2-3 16,-1 2 0,-3-1 0,2-2 0,-1 0 15,3 0 0,-5 0 0,1-4 0,4 2 16,-3-2 0,3-4 0,0 2 0,-1-3 15,4 2 0,-3-2 0,9-4 0,-11 8 16,5-4 0,6-4 0,-8 5 0,8-5 0,0 0 16,-11 5 0,11-5 0,0 0 0,-12 5 15,12-5 0,0 0 0,0 0 0,-11 3 16,11-3 0,0 0 0,0 0 0,0 0 16,0 0 0,-14 3 0,14-3 0,0 0 15,0 0 0</inkml:trace>
  <inkml:trace contextRef="#ctx0" brushRef="#br0">2469 11009 0,'0'12'0,"-2"0"15,0-1 0,0 1 0,-3-4 0,-1 2 0,0-2 16,-1 3 0,-1-3 0,-7 4 0,2 3 16,-2-6 0,0 4 0,0-2 0,1-1 15,3-2 0,-1-1 0,5-1 0,7-6 16,-13 6 0,13-6 0,-12 3 0,12-3 16,0 0 0,0 0 0,-13 4 0,13-4 15,0 0 0,0 0 0,0 0 0</inkml:trace>
  <inkml:trace contextRef="#ctx0" brushRef="#br0">2745 10747 0,'0'0'0,"0"0"0,0 0 16,0 0 0,0 0 0,0 0 0,0 0 0,0 0 0,0 0 16,0 0 0,0 0 0,0 0 0,0 0 15,0 0 0,0 0 0,0 0 0,0 0 16,0 0 0,0 0 0,0 0 0,0 0 15,0 0 0,0 0 0,21 15 0,-21-15 16,0 0 0,0 0 0,0 0 0,0 0 16,0 0 0,4 8 0,-4-8 0,0 0 15,0 0 0,0 0 0,0 0 0,0 0 16,0 0 0,0 0 0,0 0 0,0 0 16,0 0 0,0 0 0,0 0 0,0 0 15,0 0 0,0 0 0,0 0 0,0 0 16,0 0 0,0 0 0,21-14 0,-21 14 0,7-12 15,-3 5 0,-4 7 0,7-14 0,-3 8 16,-4 6 0,8-14 0,-6 5 0,-2 9 16,5-15 0,-3 8 0,-2 7 0,6-11 15,-6 11 0,3-12 0,-3 12 0,0-10 16,0 10 0,0 0 0,4-13 0,-4 13 16,0 0 0,0 0 0,-7-12 0,7 12 15,0 0 0,0 0 0,-23 0 0,23 0 16,0 0 0,-24 12 0,8-3 0,5-1 0,1-2 15,1 2 0,2-1 0,1 1 16,4-2 0,-6-1 0,8-5 0,-7 11 0,7-11 16,-4 10 0,4-10 0,0 0 0,4 15 15,-4-15 0,9 8 0,-9-8 16,14 7 0,-14-7 0,14 3 0,-14-3 0,20 0 16,-20 0 0,0 0 0,24-2 0,-24 2 15,0 0 0,19 2 0,-19-2 16,0 0 0,21 4 0,-21-4 0,11 9 15,-5-3 0,2 8 0,-3 4 0,4 13 16,-5 0 0,2 2 0,0 0 0,-4 4 0,1-2 16,-6-2 0,1 2 0,4-2 0,-4-4 15,0-5 0,2-4 0,-2-5 0,2 0 16,2-3 0,-2-4 0,0-8 0,0 14 16,0-14 0,-2 9 0,2-9 0,0 0 15,0 0 0,0 0 0,0 0 0,0 0 16,0 0 0,0 0 0,0 0 0,2-37 15,0 20 0,0-3 0,3-11 0,-1 2 16,1 2 0,-1 9 0,1 0 0,-2-2 16,1 2 0,0 2 0,5-1 0,-6 3 15,6 0 0,-2 2 0,-3 1 0,1 1 0,-3 2 16,0 1 0,-2 7 0,8-14 16,-8 14 0,11-8 0,-11 8 0,9-6 0,-9 6 15,14-2 0,-14 2 0,0 0 0,18-4 16</inkml:trace>
  <inkml:trace contextRef="#ctx0" brushRef="#br0">3201 10591 0,'0'-14'0,"0"14"0,0-6 0,0 6 16,0 0 0,0 0 0,0 0 0,0-11 15,0 11 0,0 0 0,0 0 0,0 0 16,0 0 0,0 0 0,0 0 0,0 0 16,0 0 0,0 0 0,0 0 0,21 28 15,-12-12 0,2-1 0,8 10 0,-2-5 16,-2-2 0,8 4 0,1 1 0,-3-9 16,-5 1 0,0-1 0,2-1 0,-2-1 15,-2-2 0,-1 3 0,-1-8 0,-3 3 16,0-1 0,-2-1 0,-2 0 0,-5-6 0,9 11 15,-5-6 0,1 3 0,-3-1 0,2 1 16,-4-8 0,-2 18 0,-2-3 0,-3 2 16,1-2 0,-7 5 0,-4 4 0,-11 3 15,-1-2 0,1 2 0,-10-3 0,6 0 16,-6 1 0,2-2 0,4-3 0,-2-1 16,5-3 0,-1 1 0,7-5 0,5-3 15,-1-3 0,4 2 0,3-3 0,-1 2 16,4-3 0,9-4 0,-17 9 0,17-9 0,-15 3 15,15-3 0,-12 5 0,12-5 16,0 0 0,-13 6 0,13-6 0,-17 2 0,17-2 16,-32 2 0,13-2 0</inkml:trace>
  <inkml:trace contextRef="#ctx0" brushRef="#br0">1664 10417 0,'0'0'0,"0"0"0,5-10 0,-5 10 16,0 0 0,0 0 0,12-5 0,-12 5 15,0 0 0,0 0 0,0 0 0,17 25 16,-12-8 15,-1-1 0,-4 4 0,3 11 0,-10 4 16,-2-2 0,0 2 0,-10 0 0,-1-1 16,-2 0 0,-2-1 0,-3 0 0,0-7 15,-1 4 0,-2 0 0,6-8 0,-6 3 16,10-8 0,3-5 0,2-3 0,0 2 0,4-2 16,3-3 0,-4-2 0,5 0 15,7-4 0,-9 8 0,9-8 0,-9 6 0,9-6 16,-7 4 0,7-4 0,0 0 0,-7 9 15,7-9 0,0 0 0,0 0 0,0 0 16,-7 3 0,7-3 0,0 0 0,0 0 16,0 0 0,-2 11 0,2-11 0,0 0 15,9 15 0,-5-9 0,6 2 0,1 3 0,17 10 16,-7-6 0,7 5 0,2-3 16,0-2 0,7 1 0,-3 1 0,0-3 15,2-1 0,-1 5 0,-4-4 0,6 3 0,-1 1 16,1-4 0,-3-1 0,5-5 15</inkml:trace>
  <inkml:trace contextRef="#ctx0" brushRef="#br0">3943 10986 0,'0'0'0,"0"0"0,0 0 0,0 0 16,0 0 0,0 0 0,0 0 0,0 0 15,11-4 0,-11 4 0,0 0 0,0 0 0,0 0 16,0 0 0,20-2 0,-20 2 0,32 0 16,-9 0 0,12 0 0,-1 2 0,-7-4 15,-4 2 0,-3 0 0,1 2 0,-2 0 16,0 0 0,-4 0 0,-2 3 0,-13-5 15</inkml:trace>
  <inkml:trace contextRef="#ctx0" brushRef="#br0">3877 11136 0,'0'0'15,"0"0"0,0 0 0,0 0 0,0 0 16,77 1 0,-40 4 0,4-5 0,-1 0 16,4 0 0,1 0 0,4 0 0,0 0 15,20-5 0</inkml:trace>
  <inkml:trace contextRef="#ctx0" brushRef="#br0">5110 10971 0,'0'0'15,"0"0"0,0 0 0,0 0 0,0 0 16,0 0 0,0 0 0,-2-8 0,2 8 15,0 0 0,0 0 0,0-10 0,0 10 16,0-11 0,0 11 0,0-8 0,0 8 0,-2-7 16,2 7 0,-2-9 0,2 9 0,-2-6 15,2 6 0,0 0 0,-6-6 0,6 6 16,0 0 0,-20-4 0,20 4 0,-29 4 16,12 2 0,-1 2 0,-2 3 0,1-1 15,-5 8 0,1-3 0,4-1 0,6-2 16,2 1 0,-1-1 0,7 1 0,-4-3 15,7 0 0,0 0 0,-1-1 0,3-9 0,5 16 16,-3-8 0,3 1 0,-1-4 16,5 4 0,-1-3 0,1-3 0,8 6 15,0-5 0,1-2 0,0-2 0,1-2 0,-2-2 16,0-2 0,0 0 0,0-2 0,1-3 16,-4 1 0,-1-2 0,1 0 0,-3-1 15,1 1 0,-1-1 0,-4 1 0,-3 2 16,1 2 0,2-3 0,-2 6 0,-1-6 15,-2 3 0,1-1 0,-1 3 0,4-2 16,-2 2 0,-2 0 0,-2 6 0,4-10 16,-4 10 0,5-7 0,-5 7 0,4-6 15,-4 6 0,0 0 0,0 0 0,0 0 0,0 0 16,0 0 0,0 0 0,0 0 0,11 17 16,-9-9 0,-2 0 0,3 2 0,-3 1 0,5 5 15,-3 0 0,-2 0 0,2 4 0,3 10 16,-1-8 0,-2-2 0,3-5 0,2 2 15,-2-2 0,1-1 0,3 1 0,1-6 16,-1-3 0</inkml:trace>
  <inkml:trace contextRef="#ctx0" brushRef="#br0">5521 11171 0,'0'0'0,"0"0"0,0 0 0,0-10 0,0 10 16,0 0 0,0 0 0,0 0 0,0 0 15,0 0 0,0 0 0,0 0 0,0 0 16,0 0 0,0 0 0,0 0 0,0 0 16,-20 20 0,20-20 0,0 0 0,8 19 15,-1-15 0,2 2 0,-1 0 0,0-1 16,-8-5 0,19 5 0,-10-3 0,-9-2 16,18 2 0,-18-2 0,0 0 0,23-5 0,-23 5 15,8-9 0,-4 3 0,-4 6 0,2-12 16,-4 4 0,2 8 0,-6-19 0,2 10 15,-1 1 0,1 0 0,2-1 0,-3 4 16,5 5 0,-7-14 0,5 7 0,2 7 16,-7-10 0,7 10 0,0-8 0,0 8 15</inkml:trace>
  <inkml:trace contextRef="#ctx0" brushRef="#br0">5934 10649 0,'9'-14'0,"2"1"0,-1 1 16,-2 2 0,-1 1 0,-3 3 0,6 0 16,-5 0 0,-5 6 0,6-6 0,-6 6 15,0 0 0,0 0 0,0 0 0,0 0 16,21 18 0,-19 1 0,-2 1 0,0 13 16,-9 0 0,0 2 0,-7-2 0,2 0 0,-4-1 15,2-1 0,-3-5 0,8-4 0,0-6 0,4-1 16,0-3 0,0-3 0,5 0 0,-2-1 15,-1-1 0,5-7 0,0 0 0,0 10 16,0-10 0,0 0 0,25 0 0,-7-2 16,3-2 0,-3 2 0,5 0 0,-5 0 15,2 0 0,1-1 0,-2 3 0,-2 3 16,-2-1 0,-4 2 0,0-2 0,-11-2 16,14 11 0,-10-6 0,1 2 0,-3 1 0,-2 0 15,0-8 0,-4 17 0,-7-3 0,-4 0 16,4-3 0,-5 1 0,-2-2 0,4 1 15,-4-6 0,2 2 0,-2-1 0,2-4 16,3 0 0,13-2 0,-23 0 0,23 0 16,-17-4 0,17 4 0,-11-10 0,9 5 15,2 5 0,0-14 0,0 14 0,9-17 16,-5 8 0,4 0 0,3-1 0,2-2 0,3 1 16,0 2 0,-2 4 0,-3 1 15,8-3 0,-6 6 0,-1 1 0,-12 0 0</inkml:trace>
  <inkml:trace contextRef="#ctx0" brushRef="#br0">6200 11022 0,'12'3'0,"-12"-3"16,0 0 0,0 0 0,0 0 0,0 0 15,13 2 0,-13-2 0,0 0 0,0 0 16,0 0 0,7 8 0,-7-8 0,2 7 16,-2-7 0,0 12 0,3-4 0,-3-8 15,0 18 0,0-9 0,3 1 0,-3 1 0,2-3 16,2 2 0,1-2 0,-1 2 15,3-2 0,-3 0 0,4 1 0,0-3 0,1 0 16,3-1 0,-5-1 0,4-1 0,-11-3 16,21 5 0,-15-5 0,-6 0 0,0 0 15,30-5 0,-23 2 0,0-3 0,0-1 16,-7 7 0,7-14 0,-3 7 0,-2-1 16,0 0 0,-2 8 0,-2-17 0,2 17 15,0-12 0,0 12 0,-2-10 0,2 10 16,-2-10 0,2 10 0,0 0 0,-2-11 0,2 11 15,0 0 0,0 0 0,0 0 16,0 0 0,0 0 0,0 0 0</inkml:trace>
  <inkml:trace contextRef="#ctx0" brushRef="#br0">6949 10998 0,'0'0'0,"0"0"0,0 0 16,0 0 0,0 0 0,0 0 0,0 0 15,0 0 0,0 0 0,4-5 0,-4 5 16,0 0 0,0 0 0,20 0 0,-20 0 16,30 3 0,-7-1 0,11 2 0,-4-1 15,1-2 0,-5 2 0,-1-2 0,-7 4 0,3-5 16,-1 2 0,-6-1 0,-14-1 15,25 0 0,-25 0 0,16-1 0,-16 1 0,14-8 16</inkml:trace>
  <inkml:trace contextRef="#ctx0" brushRef="#br0">7295 10815 0,'0'0'16,"0"0"0,0 0 0,0 0 0,0 0 0,-23 21 15,14-7 0,-3 5 0,6-3 0,-3 2 16,0 1 0,1 0 0,4 2 16,-3 10 0,1-6 0,4 7 0,4-8 0,0-3 15,5-3 0,1-3 0,4 3 0,2-6 16,4 1 0,2-5 0,13 1 0</inkml:trace>
  <inkml:trace contextRef="#ctx0" brushRef="#br0">7958 10922 0,'8'-8'0,"-6"-3"0,0 2 0,-4 0 16,2 9 0,-2-16 0,-2 8 0,0-1 15,4 9 0,-9-10 0,5 4 0,4 6 16,-19-9 0,11 9 0,8 0 0,-37 3 16,16 1 0,-10 6 0,7 0 0,5 2 15,-9 3 0,5-1 0,5 1 0,6-3 16,1 0 0,3-1 0,-2 1 0,5-2 15,3 1 0,0-3 0,2 2 0,0-10 0,4 17 16,1-9 0,1-2 0,9 5 0,-2-5 16,5-2 0,-4-4 0,4 2 0,3-4 15,1-4 0,1-1 0,-4-1 0,-1-4 16,11-5 0,-8 3 0,-5 1 0,0 4 16,-3-4 0,-3 5 0,-3 0 0,-1 2 15,-1-1 0,-5 7 0,10-6 0,-10 6 16,4-7 0,-4 7 0,0 0 0,0 0 15,0 0 0,0 0 0,0 0 0,0 0 16,2 30 0,-4-22 0,2 9 0,-2-1 16,2-1 0,-2 1 0,2 0 0,2 1 15,-4 1 0,2 0 0,2-3 0,0 3 16,0-5 0,-2-1 0,2-2 0,3 1 0,-3-6 16,2 2 0,-4-7 0,12 6 0</inkml:trace>
  <inkml:trace contextRef="#ctx0" brushRef="#br0">8223 11111 0,'5'-6'0,"-5"6"0,0 0 16,6-6 0,-6 6 0,0 0 0,0 0 15,0 0 0,0 0 0,0 0 16,0 0 0,0 0 0,0 0 0,0 0 0,0 23 16,0-23 0,-6 19 0,1-2 0,1 2 15,-1-1 0,1 3 0,-1-4 0,2 1 16,1-1 0,-2 0 0,2 1 0,-1-2 15,3-4 0,-2-4 0,2-8 0,0 13 0,0-13 16</inkml:trace>
  <inkml:trace contextRef="#ctx0" brushRef="#br0">8599 10540 0,'7'-10'15,"3"4"0,-6-1 0,-4 7 0,11-8 0,-11 8 16,0 0 0,0 0 0,0 0 0,17 21 16,-15-3 0,2 5 0,-6 12 0,2 2 15,-9-1 0,-3 4 0,3-5 0,3-1 16,-11-1 0,6-2 0,-1-6 0,1-4 16,5-7 0,1 1 0,-1-3 0,-2 0 15,6-4 0,0-2 0,2-6 0,-3 13 16,3-13 0,0 0 0,0 8 0,0-8 15,0 0 0,23-2 0,-23 2 0,41-4 16,-22 2 0,-4 2 0,2 0 0,0 0 0,2 2 16,-6 2 0,-1-2 0,-1 5 0,-11-7 15,15 9 0,-9-1 0,-4 0 16,1 1 0,-1 2 0,-4-1 0,-1 4 0,-5 2 16,-2-4 0,-4 3 0,2 0 0,-1-3 15,2-7 0,-1 4 0,1-2 0,2-3 16,-1 0 0,10-4 0,-15 4 0,15-4 15,-14 1 0,14-1 0,0 0 0,-18-8 0,18 8 16,-4-8 16,4 8 0,6-13 0,-6 13 0,11-15 15,6 3 0,-2 1 0,4 1 0,-4 1 0,4-2 16,-4 6 0,6 1 0,-4 2 16,0 0 0,2 2 0,2 0 0,-1 0 15,1 0 0,-4 2 0,2-2 0,-6 2 0,-13-2 16,25 0 0,-25 0 0,19 4 0,-19-4 15,16 4 0,-16-4 0,16 5 0,-7-1 16,-9-4 0,16 8 0,-11-3 0,3-2 16,-1 5 0,-1 1 0,-6-9 0,8 14 0,-5-5 15,-1 0 0,4 7 0,-3 1 0,-1-2 16,-2-1 0,5 3 0,-5-1 16,0 1 0,0-2 0,-3 4 0,1-2 0,2-3 15,0-14 0,0 29 0,2-13 0,-2-4 16,5 0 0</inkml:trace>
  <inkml:trace contextRef="#ctx0" brushRef="#br0">9416 11069 0,'0'0'0,"-2"-7"0,2 7 16,0 0 0,0 0 0,0 0 0,0 0 16,0 0 0,0 0 0,0 0 0,0 0 15,0 0 0,11-6 0,-11 6 0,28 0 16,-8 2 0,0-2 0,14 2 0,-6-2 15,-3 0 0,-2 0 0,-3 0 0,1 0 0,-2 0 16,-2 0 0,2 0 0,-6 0 0,-13 0 16,23 0 0,-23 0 0,19 0 0,-19 0 15,0 0 0,20 0 0,-20 0 0,14 0 16,-14 0 0,0 0 0,13 0 0,-13 0 16,0 0 0,0 0 0,17-2 0,-17 2 15,0 0 0,0 0 0,0 0 0,0 0 16,0 0 0,0 0 0,0 0 0,19 0 15,-19 0 0,0 0 0,0 0 0,0 0 16</inkml:trace>
  <inkml:trace contextRef="#ctx0" brushRef="#br0">9837 11058 0,'0'0'0,"0"0"0,0 0 0,0 0 0,0 0 15,0 0 0,0 0 0,-29-20 0,29 20 16,-7-9 0,7 9 0,-4-8 0,4 8 16,-7-6 0,7 6 0,-4-10 0,4 10 15,-7-9 0,7 9 0,-5-8 0,5 8 16,0 0 0,-7-6 0,7 6 0,0 0 15,0 0 0,0 0 0,0 0 0,0 0 16,0 0 0,-21 14 0,19-5 0,-5 4 0,1 7 16,1-2 0,3 0 0,0 13 0,-2-8 15,4 2 0,2-7 0,0 3 16,0-3 0,0-2 0</inkml:trace>
  <inkml:trace contextRef="#ctx0" brushRef="#br0">10244 11128 0,'0'0'0,"0"0"0,13-3 0,-13 3 16,19-1 0,-19 1 0,20 0 0</inkml:trace>
  <inkml:trace contextRef="#ctx0" brushRef="#br0">10693 11118 0,'16'-3'0,"0"-1"0,0 3 16,-16 1 0,34-3 0,-13 3 0,1-2 16,15 4 0,-2-2 0,-1 3 0,-7-2 0,-2 1 15,-5 0 0,1 1 0,-1-3 0,-1 2 16,-1 0 0,-2 0 0,-16-2 15,25 0 0,-14 0 0,-11 0 0,21 0 0,-21 0 0,28-2 16,-3 0 0,-5 0 0,0 2 0,4-3 16,14-1 0,-4 3 0,2-4 0,-1 1 0,2 0 15</inkml:trace>
  <inkml:trace contextRef="#ctx0" brushRef="#br0">12011 11133 0,'0'0'16,"0"0"0,0 0 0,0 0 0,0 0 16,0 0 0,0 0 0,0 0 0,0 0 15,23-5 0,-23 5 0,20-3 0,-1 3 16,4 0 0,11-1 0,2 1 0,-4 1 0,7 2 15,-5-3 0,-9 0 0,0 4 16,-4-4 0,-3 1 0,1-1 0,-6 3 16,1-2 0,-5-1 0,-9 0 0,0 0 0,23 0 15,-23 0 0,0 0 0,0 0 0,0 0 16,0 0 0,0 0 0</inkml:trace>
  <inkml:trace contextRef="#ctx0" brushRef="#br0">12278 11038 0,'-7'-9'0,"2"2"15,3 2 0,-2-2 0,4 7 0,-7-8 16,7 8 0,-4-7 0,4 7 0,-5-5 0,5 5 16,0 0 0,0 0 0,0 0 15,0 0 0,0 0 0,0 0 0,0 0 0,-14 12 16,10-4 0,2 9 0,-3 4 0,3 8 16,0 1 0,2 4 0,4-4 15,3 0 0,2 2 0,3-9 0,5 2 0,4 2 16,0-10 0,11 2 0,2-9 0</inkml:trace>
  <inkml:trace contextRef="#ctx0" brushRef="#br0">13350 11006 0,'0'-10'0,"0"0"0,-5 0 15,5-1 0,-2 3 0,-2 0 0,-1 0 16,1 0 0,-3 0 0,2-1 0,-9-1 16,1 2 0,-3 1 0,-3 1 0,1 2 15,-5 4 0,6 4 0,-6 0 0,-7 6 16,2 1 0,1 4 0,6-1 0,6 0 0,0 0 16,7 1 0,-1 1 0,2 1 15,2-3 0,5 5 0,3-3 0,4 0 0,1-1 16,3 1 0,4-3 0,2-1 0,4-2 15,-4-3 0,5-2 0,-4-2 0,8-3 16,-7 0 0,-2-3 0,4-1 0,-1-4 16,-2-1 0,0-3 0,7-8 0,-8 4 15,-6 0 0,-2 3 0,0 1 0,-2 2 0,0 1 16,-3 1 0,-2 2 0,4 0 0,-4 2 16,-2 4 0,6-9 0,-6 9 0,3-3 15,-3 3 0,0 0 0,0 0 0,0 0 16,0 0 0,0 0 0,0 0 0,2 20 15,-4-12 0,-1 2 0,-1 7 0,4-1 16,-4 2 0,1 1 0,-2 0 0,1-2 16,-1 4 0,3-2 0,0-1 0,0 1 15,-1 0 0,1-7 0,2 0 0,0-1 16</inkml:trace>
  <inkml:trace contextRef="#ctx0" brushRef="#br0">13489 11204 0,'2'-4'0,"3"-1"0,-5 5 0,6-7 16,-6 7 0,6-5 0,-6 5 0,0 0 15,0 0 0,0 0 0,0 0 0,0 0 16,15 12 0,-13-6 0,3 3 0,-3 2 0,0-4 16,1 4 0,-3-3 0,3 2 15,-1-1 0,-2 1 0,0-2 0,2-2 0,-2-6 16,0 13 0,2-8 0,-2-5 0,0 7 15,0-7 0,0 0 0,0 8 0,0-8 16,0 0 0,0 0 0,0 0 0,0 0 16,0 0 0,18-15 0,-6 3 0,-1 0 15,3 0 0,-3-1 0,6 1 0,-11 2 16,3 1 0,0 3 0,1 0 0,-6 2 16,3 0 0,-7 4 0,9-4 0,-9 4 0,0 0 15,0 0 0,16 1 0,-16-1 16,7 11 0,-3-6 0,-2 2 0,1 2 0,-1-1 15,0 1 0,3-2 0,-5 4 0,0-2 16,5 8 0,-5 0 0,2-5 0,-2 0 16,0 1 0,0-5 0,0 1 0,0-9 15,-2 16 0,2-10 0,0 2 0,0-8 16,0 0 0,0 8 0</inkml:trace>
  <inkml:trace contextRef="#ctx0" brushRef="#br0">14192 10739 0,'9'-14'0,"-1"4"15,0 1 0,-4 2 0,3 2 0,-7 5 16,7-4 0,-7 4 0,0 0 0,0 0 16,8 16 0,-4 1 0,-4 4 0,-4 9 15,-2 1 0,-3 2 0,2 0 0,-2 2 16,0-4 0,-2-3 0,2-3 0,-5 2 0,3-6 15,1-3 0,3-6 0,1 2 16,-1-3 0,-1-1 0,6-3 0,2-7 0,-4 10 16,-1-5 0,5-5 0,-2 7 0,2-7 15,0 0 0,0 0 0,0 0 0,0 0 16,41-7 0,-25 6 0,3-3 0,-1 2 16,-2-1 0,2 3 0,-2 3 0,-3 1 15,-1-1 0,-3 2 0,0-2 0,0 1 16,-4 5 0,0-2 0,-1-2 0,-4 3 15,0-8 0,0 15 0,-2-4 0,0-5 0,-5 1 16,2 0 0,-4-2 0,2 3 0,-5-5 16,3 2 0,-6 1 0,1-2 15,0-2 0,14-2 0,-23 0 0,23 0 16,-15 0 0,15 0 0,-14-4 0,14 4 0,-9-6 16,9 6 0,-2-10 0,2 10 0,0 0 15,8-15 0,-1 9 0,3-3 0,5 0 16,-1 0 0</inkml:trace>
  <inkml:trace contextRef="#ctx0" brushRef="#br0">14595 11124 0,'5'6'0,"-3"1"15,-2 4 0,0-1 0,0 1 0,0 3 16,-2 3 0,-3-3 0,3-2 0,2 1 0,-2-5 16,0 1 0,2-9 0,-5 13 0,5-9 15,0-4 0,-3 12 0,3-12 16,-2 7 0,2-7 0,0 0 0,0 0 0,0 0 16,0 0 0,0 0 0,0 0 0,0 0 15,37-23 0,-10 3 0,0-1 0,-6 5 16,-2 4 0,-4 2 0,-3 1 0,-1 1 15,-2 4 0,0-3 0,1 3 0,-10 4 16,11-4 0,-11 4 0,0 0 0,0 0 0,0 0 16,23 11 0,-17-7 0,-3 4 15,-1 1 0,0 0 0,2 0 0,2 9 0,-6-1 16,2-2 0,0 0 0,-2 4 0,0-4 16,0-3 0,0-2 0,-2-2 0,2-8 15,0 16 0,0-16 0,-2 15 0,2-15 16,2 12 0,-2-12 0,-4 12 0,4-12 15,-10 11 0,10-11 0,-13 6 0</inkml:trace>
  <inkml:trace contextRef="#ctx0" brushRef="#br0">4013 11810 0,'2'6'0,"-2"-6"0,0 0 0,0 0 16,0 0 0,0 0 0,0 0 0,0 0 16,0 0 0,0 0 0,0 0 0,0 0 15,0 0 0,0 7 0,0-7 0,0 0 16,0 0 0,0 0 0,0 0 0,0 0 16,12 4 0,-1-4 0,10 0 0,15 0 15,-1-2 0,5 0 0,2 2 0,-1 0 16,-3 0 0,-1 0 0,0 2 0,-1 3 15,-13 0 0,-5 1 0,-4-2 0,-5 4 16,-2-6 0</inkml:trace>
  <inkml:trace contextRef="#ctx0" brushRef="#br0">4118 12062 0,'0'0'0,"0"0"0,0 0 0,0 0 16,-9 3 0,9-3 0,0 0 0,0 0 15,0 0 0,0 0 0,0 0 0,0 0 0,0 0 16,52 2 0,-31-2 0,2 2 16,11 2 0,5 2 0,-1-3 0,-3 1 15,6-1 0</inkml:trace>
  <inkml:trace contextRef="#ctx0" brushRef="#br0">5187 11806 0,'0'0'0,"0"0"0,0 0 0,0 0 16,0 0 0,0 0 0,0 0 0,0 0 16,4-8 0,-4 8 0,0 0 0,0 0 15,0 0 0,0 0 0,0 0 0,0 0 16,0 0 0,0 0 0,0 0 0,0 0 16,0 0 0,2-8 0,-2 8 0,0 0 15,0 0 0,0 0 0,0 0 0,2-13 16,-2 13 0,2-12 0,0 6 0,-2-5 0,0 3 15,3 0 0,-1-2 0,0-1 16,0-7 0,0 4 0,3-3 0,-3 5 0,0 2 16,-2 1 0,0 1 0,0 8 0,3-12 15,0 3 0,-3 9 0,2-7 0,-2 7 16,0 0 0,0 0 0,2-9 0,-2 9 16,0 0 0,0 0 0,0 0 0,0 33 15,-2-15 0,-6 15 0,4 0 0,-1 4 0,-3 0 16,-3 0 0,1 2 0,1-6 15,2 2 0,-5-2 0,6-1 0,1-2 0,-1-8 16,1-3 0,0-3 0,3-3 0,-1-3 16,1 0 0,0-3 0,2 0 0,0-7 15,-4 9 0,4-3 0,0-6 0,0 0 16,0 0 0,0 0 0,0 0 0,0 0 16,0 0 0,0 0 0,0 0 0,0 0 15,13-27 0,-8 20 0,-3 0 0,3-1 16,1 1 0,1-1 0,-3 2 0,6-1 15,-3 3 0,-7 4 0,13-8 0,-3 4 16,-10 4 0,13-2 0,-13 2 0,0 0 16,21 2 0,-21-2 0,13 8 0,-3-4 0,-5 3 15,1-1 0,-1 2 0,-1 1 0,0 1 16,1-3 0,-2 4 0,-3-3 0,2 9 16,-4-4 0,2-1 0,-3-2 0,1-1 15,2-9 0,-3 13 0,1-4 0,2-9 16,-6 8 0,6-8 0,-7 8 0,7-8 15,-7 4 0,7-4 0,-12 1 0,12-1 16,0 0 0,-17-5 0,17 5 0,-15-8 0,7 1 16,3 1 0,-1 0 0,0 0 15,0-3 0,3 1 0,3 8 0,-6-12 0,1 5 16,5 7 0,0-13 0,0 13 0,3-11 16,1 5 0,0-1 0</inkml:trace>
  <inkml:trace contextRef="#ctx0" brushRef="#br0">5443 12139 0,'-4'12'0,"-4"2"15,6-6 0,0 0 0,2 1 0,0-9 0,-2 13 16,2-13 0,0 10 0,0-10 0,4 8 0,-4-8 15,5 9 0,2-6 0,-7-3 0,18 7 16,-8-6 0,-10-1 0,20 4 16,-8-4 0,-12 0 0,17 0 0,-17 0 0,21 0 15,-21 0 0,13-4 0,-13 4 0,15-4 16,-15 4 0,6-5 0,-6 5 0,2-8 16,-2 8 0,-2-11 0,2 11 0,-6-12 15,-4 3 0,3 1 0,-6-3 0,-1 2 16,-2 0 0,2-3 0,3 4 0,0-1 0,3 3 15,2-1 0,6 7 0,-11-7 16,11 7 0,-7-9 0,7 9 0,-5-6 0,5 6 16,0 0 0,0 0 0,12-9 0,-12 9 15</inkml:trace>
  <inkml:trace contextRef="#ctx0" brushRef="#br0">5934 11909 0,'2'-11'0,"-2"11"0,2-12 15,-2 12 0,0 0 0,0-10 0,0 10 16,0 0 0,-6-9 0,6 9 0,0 0 0,0 0 16,-26 7 0,26-7 0,-23 15 15,10-3 0,-1 0 0,-2 0 0,4 3 0,1-1 16,3 3 0,-2-2 0,3 1 0,3-4 15,-1 2 0,5 0 0,-2-2 0,4-1 0,0-3 16,3-2 0,-1 3 0,1-3 0,5 0 16,-2-2 0,10 0 0,-4-3 0,-1-1 15,-13 0 0,24-3 0,-4-2 0,-4-2 16,-2-3 0,-1-3 0,4 0 0,-4-1 16,-1 0 0,-1-2 0,-6 4 0,1 1 15,-1 1 0,0 2 0,-3 0 0,-2 8 16,5-11 0,-5 11 0,2-8 0,-2 8 15,0 0 0,0 0 0,0 0 0,0 0 0,0 0 16,0 0 0,0 0 0,0 0 0,0 0 16,2 32 0,-2-15 0,0 2 0,0-3 15,0 3 0,2-3 0,0 1 0,1-2 16,1 1 0,-2 1 0,6 0 0,1-2 16,-5-4 0,3 2 0,-1-5 0,4-1 15,-1-4 0,-2 2 0,-7-5 0,20 0 16,-20 0 0,21-5 0,-3-1 0,-6 0 0,-1 0 15,-2 1 0,-9 5 0,12-9 16,-8 6 0,-4 3 0,9-5 0,-9 5 0,0 0 16,9-7 0,-9 7 0,0 0 0,0 0 15,0 0 0,0 0 0,0 0 0,0 0 16,0 0 0,0 0 0,8 20 0,-8-20 16,0 9 0,0-9 0,2 8 0,0 1 15,-2-9 0,9 10 0,-5-4 0,3-1 16,-7-5 0,14 9 0,-7-7 0,-7-2 15,18 2 0,-18-2 0,18 0 0,-18 0 16,19-2 0,-11-1 0,1-2 0,1-1 0,-3 0 16,-1 0 0,1 0 0,-2-3 0,-5 9 15,5-13 0,-3 5 0,-2 8 0,-2-11 16,2 11 0,-5-12 0,2 7 0,3 5 16,-9-10 0,3 1 0,6 9 0,-11-8 15,11 8 0,-10-6 0,10 6 0,-9-4 16,9 4 0,0 0 0,-16-2 0,16 2 15</inkml:trace>
  <inkml:trace contextRef="#ctx0" brushRef="#br0">6811 12077 0,'9'-4'16,"-9"4"0,0 0 0,0 0 0,0 0 16,0 0 0,14-2 0,-14 2 0,21-2 0,-1 2 15,1 0 0,2-2 0,13 2 0,-8 0 16,-3-2 0,-3 2 0,1 2 0,14-2 16,-3 0 0,-9 2 0,-4-2 0,-6 0 15,0-2 0,-15 2 0,17 0 0,-17 0 16,12-5 0,-12 5 0,0 0 0,9-5 15,-9 5 0,0 0 0,-2-13 0,2 13 16,-9-12 0,1 6 0,2 0 0,-1 0 0,1-1 16,-4-1 0,1 4 0,2-2 15,-4-1 0,11 7 0,-14-8 0,7 7 16,7 1 0,-16-4 0,16 4 0,0 0 0,-18 5 16,8 2 0,10-7 0,-13 14 0,9-6 15,-1 9 0,-1-1 0,0 5 0,4-3 16,-2 13 0,6-8 0,-2-1 0,4-1 15,2-1 0,0-1 0,-1 0 0,1-5 16,5-2 0</inkml:trace>
  <inkml:trace contextRef="#ctx0" brushRef="#br0">7865 11476 0,'10'-3'0,"-10"3"15,0 0 0,0 0 0,6 33 0,-6-12 0,-2 12 16,-2 3 0,-6 1 0,1 5 0,-4-6 16,-1 3 0,0-2 0,0 1 0,3-2 15,0-3 0,-3-2 0,3-8 0,4-6 0,2-1 16,0-4 0,-1-2 0,3-4 0,-1 3 15,4-9 0,-4 8 0,4-8 0,0 0 16,0 0 0,0 0 0,0 0 0,0 0 16,0 0 0,0 0 0,45-12 0,-36 9 15,9 1 0,-1 0 0,0 2 0,2 2 16,-4 3 0,0-1 0,-7 0 0,9 4 0,-4 0 16,-6 3 0,-1-3 0,-3 0 0,2 2 15,-5 6 0,-8 1 0,2-1 0,-3-1 16,-5 1 0,-2-2 0,0-2 15,0 1 0,0-3 0,0-1 0,-2-1 0,0-5 16,2 3 0,0-4 0,0-2 0,-3-2 16,4-4 0,4 1 0,1-1 0,1-3 15,5 3 0,-5-11 0,9 4 0,0-2 0,4-1 16,3-1 0,2 1 0,5 0 16,-3 1 0,2 3 0,4 0 0,-1 3 15,0 1 0,0 2 0</inkml:trace>
  <inkml:trace contextRef="#ctx0" brushRef="#br0">8011 12155 0,'-2'14'16,"4"1"0,-4 2 0,0-5 0,-3 2 0,5-4 16,-2 2 0,0 5 0,-3-2 0,0 1 15,3 0 0,-3 1 0,5-2 0,-2-1 16,0-4 0,2 1 0,0-2 0,-2 0 15,2-9 0,0 14 0,0-14 0,2 6 16</inkml:trace>
  <inkml:trace contextRef="#ctx0" brushRef="#br0">8570 11867 0,'0'0'0,"4"-6"0,-4 6 16,0 0 0,5-11 0,-5 11 0,0 0 15,0 0 0,0 0 0,0 0 0,0 0 16,-23-3 0,23 3 0,-46 23 0,22-11 15,5 2 0,-8 3 0,2 1 0,9-3 16,-2-3 0,6 1 0,3-3 0,2-2 16,3 0 0,1 0 0,1-2 0,2-6 15,2 15 0,5-9 0,0 0 0,2-2 0,11 0 16,1 0 0,0-4 0,1 0 16,-3-4 0,2 0 0,-2-2 0,2-2 0,0 0 15,-8-3 0,8-1 0,-7 1 0,0-1 16,-8 3 0,3 2 0,-4 1 0,2 0 15,-7 6 0,7-8 0,-7 8 0,4-7 16,-4 7 0,0 0 0,0 0 0,0 0 16,0 0 0,0 0 0,0 0 0,-4 31 0,2-15 15,-3 3 0,0 0 0,3-2 16,-3 4 0,3-2 0,2 12 0,-2 0 0,2-9 16,0-2 0,-2-3 0,4 2 0,-2-8 15,2 2 0,0-1 0,-2-4 0,5 1 16,-3-3 0,-2-6 0,5 9 0</inkml:trace>
  <inkml:trace contextRef="#ctx0" brushRef="#br0">8654 12283 0,'21'-11'0,"-21"11"0,0 0 0,9-7 16,-9 7 0,0 0 0,0 0 0,0 0 15,9-8 0,-9 8 0,0 0 0,0 0 16,0 0 0,0 0 0,0 0 0,0 0 16,0 0 0,10 18 0,-10-18 0,0 17 15,-4 3 0,2-2 0,2 0 0,-2-1 16,0 3 0,2-3 0,0 1 0,0-3 15,2 1 0</inkml:trace>
  <inkml:trace contextRef="#ctx0" brushRef="#br0">9215 12277 0,'2'-9'15,"-2"9"0,5-6 0,-5 6 0,0 0 16,7-8 0,-7 8 0,9-5 0,-9 5 16,19-5 0,-2-2 0,4 3 0,-1 1 15,3 0 0,11-1 0,-6 2 0,-3 0 16,9-2 0,-9 2 0,-4-2 0,-5-1 16</inkml:trace>
  <inkml:trace contextRef="#ctx0" brushRef="#br0">9597 12180 0,'0'0'0,"0"0"16,0 0 0,-19-12 15,19 12 0,-17-4 0,17 4 16,-15 0 0,15 0 0,-19 0 0,19 0 0,0 0 16,-24 4 0,24-4 0,-14 5 0,7-1 0,7-4 15,-11 13 0,6-5 0,3-2 0,2 5 16,0 7 0,4-3 0,4 2 0,0-3 16,8-1 0,0 0 0,16 2 0,0-5 15</inkml:trace>
  <inkml:trace contextRef="#ctx0" brushRef="#br0">10684 12244 0,'0'0'0,"0"0"0,0 0 16,13 4 0,-3-3 0,-10-1 0,30 5 15</inkml:trace>
  <inkml:trace contextRef="#ctx0" brushRef="#br0">11535 12241 0,'5'-4'0,"-5"4"0,8-7 0,-8 7 16,11-9 0,-1 3 0,-10 6 0,28-11 15,-11 5 0,4-2 0,16-1 0,-1 1 16</inkml:trace>
  <inkml:trace contextRef="#ctx0" brushRef="#br0">12517 12194 0,'0'0'0,"0"0"16,0 0 0,0 0 0,0 0 0,0 0 15,0 0 0,0 0 0,0 0 0,0 0 16,0 0 0,0 0 0,83 7 0,-45-7 16,6 0 0,-3 0 0,-3 0 0,2 0 15,-4-4 0,0-1 0,-6 3 0,-7 0 16,-5-2 0,0 0 0,-2-3 0,-6 3 16,1-1 0</inkml:trace>
  <inkml:trace contextRef="#ctx0" brushRef="#br0">13013 12079 0,'0'0'0,"-14"-12"0,7 7 15,7 5 0,-16-9 0,9 5 0,7 4 0,-15-7 16,15 7 0,-15-4 0,15 4 0,-11-2 16,11 2 0,0 0 0,-21 4 0,21-4 15,-13 10 0,6-3 0,-4 5 0,2 5 16,2-2 0,0 1 0,0 2 0,2 2 16,3-2 0,0 13 0,2 2 0,0 0 15,2 0 0,5-2 0,0 0 0,0 2 0</inkml:trace>
  <inkml:trace contextRef="#ctx0" brushRef="#br0">13594 11596 0,'5'-6'0,"-5"2"0,0 4 0,0 0 15,7-4 0,-7 4 0,0 0 0,4 17 16,-2-1 0,0 4 0,-2 11 0,0 6 0,-2 3 15,0 0 0,-7 4 0,-3 18 16,1-17 0,5-6 0,-2-3 0,-3-1 16,4-2 0,-2-4 0,2-5 0,-2-4 0,5-5 15,1-3 0,1 1 0,-2-2 0,2-3 16,2-2 0,-4 2 0,4-8 0,-2 7 16,2-7 0,0 0 0,0 0 0,0 0 15,21-3 0,0-3 0,-3 0 0,0-2 16,-2 2 0,0-1 0,3 3 0,-4 2 15,2 0 0,-4 2 0,0 2 0,-1 0 16,-3 0 0,0 3 0,1 1 0,-4 0 0,-1 0 16,-1 2 0,-2 1 0,-2 0 0,-2 7 15,-7-1 0,0 0 0,-5-1 16,1-2 0,-4 1 0,-2-3 0,0-1 0,0-1 16,-1-2 0,4-5 0,3 4 0,-1-5 15,3 0 0,11 0 0,-15-9 0,11 6 16,-1-3 0,3-5 0,4-4 0,3-3 15,2 2 0,7-14 0,4 3 0,2 1 16,8 2 0,-3-1 0,5 5 0,-3 3 16,-7 5 0,1 3 0,-5 1 0,0 3 15</inkml:trace>
  <inkml:trace contextRef="#ctx0" brushRef="#br0">13961 12133 0,'2'6'0,"0"5"16,2-2 0,0 9 0,-2-1 0,-2 2 16,5-2 0,-1 1 0,-4-1 0,2-1 0,-2 0 15,2-4 0,-4-4 0,2 3 16,2-3 0,-2-1 0,0-7 0,0 12 16,0-12 0,0 5 0,0-5 0,0 0 0,-2 9 15,2-9 0,0 0 0,0 0 0,0 0 16,0 0 0,14-24 0,-7 15 0,2-6 15,2 2 0,-1 0 0,-1 1 0,-1 4 16,-2-1 0,0 0 0,1 6 0,0-3 16,-1 3 0,-6 3 0,19-1 0,-10-2 15,-9 3 0,16 7 0,-5-3 0,-2 0 16,1 2 0,-4 0 0,1 1 0,3 1 0,-6-2 16,10 8 0,-6-1 0,2-1 15,-1 0 0,0-2 0,-5 3 0,4-5 0,-6 1 16,5-1 0,-1 0 0,1-4 0,1 2 15,-8-6 0</inkml:trace>
  <inkml:trace contextRef="#ctx0" brushRef="#br0">14787 12069 0,'8'-15'0,"0"3"0,-3 2 0,-1 0 15,-4 4 0,2-3 0,-2 9 0,0-10 16,0 10 0,-4-8 0,4 8 0,-7-4 15,7 4 0,0 0 0,0 0 0,-42 14 0,18 5 16,-6 1 0,3 3 0,2 2 0,2 1 16,0 1 0,3 2 0,5-3 15,4-3 0,3-5 0,2-1 0,2-1 0,4-3 16,0-2 16,0 0 0,0-2 0,4-1 0,2-2 0,0 0 0,3-2 0,2-2 15,-1 0 0,5-4 0,6-2 0,0-4 16,-3-1 0,0-3 0,12-6 0,-7-1 15,-5 0 0,-4 5 0,-3 0 0,-2 4 16,-3 0 16,2 1 0,-3 1 0,-1 1 0,0 3 15,-4 4 0,5-5 0,-5 5 0,6-6 0,-6 6 16,0 0 0,0 0 0,0 0 0,0 0 16,8 18 0,-6-10 0,-2 1 0,2-2 15,1 4 0,-3 6 0,4-5 0,-2 0 16,5 4 0,-5-3 0,0-1 0,4-1 15,-2-3 0,-2-3 0,1 4 0,-3-9 16,6 10 0,-4-7 0,-2-3 0,10 4 16,-10-4 0,0 0 0</inkml:trace>
  <inkml:trace contextRef="#ctx0" brushRef="#br0">14965 12305 0,'11'-13'0,"-5"4"0,4 1 0,-3-1 16,-1 3 0,-1 2 0,0-3 0,-5 7 0,5-5 16,-5 5 0,6-7 0,-6 7 0,0 0 15,0 0 0,0 0 0,0 0 0,0 0 0,0 0 16,11 15 0,-8-7 0,-1 0 15,3 9 0,-5-5 0,2 4 0,3-3 16,-3 4 0,-2-5 0,2 0 0,0-3 0,-2 0 16,3-2 0,-1 1 0,0 0 0,-2-8 15,0 10 0,2-4 0,-2-6 0,5 7 16,-5-7 0,0 0 0,0 0 0,0 0 16,33-11 0,-20 2 0,5-2 0,-2 0 15,0 3 0,-5-1 0,-2 4 0,1 1 16,-3 0 0,-7 4 0,13-6 0,-9 6 15,-4 0 0,17-3 0,-17 3 0,13 6 0,-5-2 16,-2 1 0,10 6 0,0-2 16,-5 4 0,3 0 0,-3 0 0,0 2 15,1-1 0,-3-2 0,0 3 0,1 1 0,-1-4 16,-5 4 0,-2-7 0,3 1 16,-3 1 0,0-3 0,-2 1 0,2-2 0,-2-7 15,4 15 0,-4-7 0,0-8 0,0 10 16,0-10 0,0 8 0,0-8 0,0 0 15,0 0 0,0 0 0,0 0 0,0 0 16,0 0 0,0 0 0,0 0 0,0 0 16,0 0 0,0 0 0,0 0 0,0 0 0,0 0 15,0 0 0,0 0 0,0 0 0,0 0 16,0 0 0,0 0 0,0 0 0,0 0 16,0 0 0,0 0 0,0 0 0,0 0 15,0 0 0,0 0 0,0 0 0,0 0 16,0 0 0,0 0 0,0 0 0,0 0 15,0 0 0,0 0 0,6-20 0,-6 20 16,0 0 0,0 0 0,0 0 0,0 0 16,0 0 0,0 0 0,0 0 0,0 0 15,0 0 0,0 0 0,0 0 0,0 0 16,0 0 0,0 0 0,0 0 0</inkml:trace>
  <inkml:trace contextRef="#ctx0" brushRef="#br0">4365 12983 0,'0'0'16,"0"0"0,0 0 0,0 0 0,-25 5 16,25-5 0,-17 8 0,17-8 0,-11 4 0,11-4 15,-9 2 0,9-2 0,-6 3 0,6-3 16,0 0 0,0 0 0,0 0 0,0 0 16,0 0 0,49-8 0,-15 5 0,6-1 15,0-1 0,3 0 0,1 0 0,-5 3 16,-3 2 0,0 0 0,-8 5 0,-3-3 15,-6 1 0,-4 4 0,-4-1 0,1 2 16</inkml:trace>
  <inkml:trace contextRef="#ctx0" brushRef="#br0">4442 13187 0,'-11'0'16,"2"1"0,9-1 0,0 0 0,-14 3 15,14-3 0,0 0 0,0 0 0,0 0 16,0 0 0,0 0 0,0 0 0,0 0 15,0 0 0,57-14 0,-19 10 0,6-3 16,-1-1 0,3 2 0,2-2 0,28-3 16,-6 7 0,3 1 0,-3-10 0,-1 2 15</inkml:trace>
  <inkml:trace contextRef="#ctx0" brushRef="#br0">6303 12743 0,'9'-4'0,"-9"4"0,0 0 15,0 0 0,0 0 0,0 0 0,0 0 16,0 0 0,0 0 0,0 0 0,-9 31 16,-5-13 0,-11 8 0,-5 6 0,-17 11 15,8-10 0,2-5 0,3 0 0,2-2 16,0-1 0,0-1 0,3-4 0,-1 1 15,2-2 0,4-4 0,5-3 0,6-4 0,1 0 16,1-2 0,2 0 0,2-1 0,2-1 16,5-4 0,0 0 0,-11 6 0,11-6 15,0 0 0,0 0 0,0 0 0,0 0 16,0 0 0,14 12 0,-14-12 0,18 6 16,2-2 0,-6 3 0,2-3 0,2 4 15,1 0 0,1 1 0,-1 1 0,12 7 16,1 0 0,0 0 0,-4 2 0,1-4 0,-3 5 15,-4-6 0,5 4 0,-4-3 0,-4-1 16,-1-2 0,-2-1 0,-1 0 0,4 0 16,-3 1 0,2-1 0,-5-3 0,2-4 15,-2 3 0</inkml:trace>
  <inkml:trace contextRef="#ctx0" brushRef="#br0">6780 13069 0,'0'0'0,"0"0"0,0 0 16,0 0 0,0 0 0,0 0 0,0 0 16,0 0 0,12-4 0,-12 4 0,0 0 15,0 0 0,0 0 0,0 0 0,0 0 16,8-3 0,-8 3 0,0 0 0,0 0 15,0 0 0,9-9 0,-9 9 0,5-4 16,-5 4 0,0 0 0,6-12 0,-6 12 16,3-8 0,2-1 0,-3 2 0,-2 7 0,0-16 0,0 9 15,0 7 0,-7-12 0,4 5 0,-6-2 16,9 9 0,-15-5 0,5 5 0,-8-3 16,0 3 0,-2 4 0,1 0 0,-2 7 0,4-1 15,0 1 0,-3 3 0,6-2 16,-1 3 0,1-3 0,5 1 0,2-1 0,2-2 15,3-2 0,4 2 0,0-3 0,3-3 16,2 2 0,2-2 0,9-2 0,0 1 16,-1-3 0,2-3 0,2 1 0,0-4 15,-3 2 0,0-2 0,-4 1 0,-2 2 16,-3 0 0,-9 3 0,18-4 0,-18 4 0,11-2 16,-11 2 0,0 0 0,14 5 15,-7-1 0,-5 4 0,7 8 0,-4 3 0,-1 14 16,-1-1 0,4 4 0,-7 0 0,0-1 15,2-2 0,-2 2 0,0-11 0,-2-1 16,-3-4 0,5-1 0,-2-6 0,-1 5 16,1-5 0,2-3 0,-2-4 0,-1 3 15,3-8 0,0 8 0,0-8 0,0 0 16,0 0 0,0 0 0,0 0 0,-2-25 16,4 4 0,5-10 0,1 0 0,0-2 15,1 3 0,5-2 0,0 0 0,0 0 0,1 5 16,0-2 0,0 5 0,-4 6 0,1 1 15,-5 8 0,4-6 0,-4 5 0,2 2 16,0 2 0,-2-1 0,-7 7 0,14-5 16,-14 5 0,13-3 0,-13 3 0,0 0 0,0 0 15</inkml:trace>
  <inkml:trace contextRef="#ctx0" brushRef="#br0">7247 13119 0,'0'0'16,"0"0"0,0 0 0,12-4 16,-12 4 0,0 0 0,0 0 0,0 0 0,13 13 15,-13-5 0,2 1 0,-2 8 0,0 2 16,-6 1 0,4-1 0,-3 10 0,-5-6 16,6-1 0,-1-4 0,-1 1 0,1-3 15,1 1 0,0-1 0,-2 0 0,2-3 0,-1-1 16,3-1 0,0-3 0,2-1 15,0-7 0,0 0 0</inkml:trace>
  <inkml:trace contextRef="#ctx0" brushRef="#br0">7724 13086 0,'0'0'0,"0"0"0,0 0 0,13 31 15,-13-12 0,0 15 0,-2-3 0,0 4 0,-3 2 16,1 0 0,2 0 0,-3 1 0,-2-3 16,-4-1 0,6-1 0,-1-2 0,0-9 15,4 1 0,-2-4 0,-1-6 0,3-2 16,0 0 0,2-5 0,0-6 0,-5 14 15,5-14 0,-2 9 0,2-9 0,0 0 16,0 0 0,0 0 0,0 0 0,0 0 16,0 0 0,-2-34 0,4 13 0,0-9 15,5-5 0,0-4 0,-1 2 0,4-1 16,-3 2 0,-3 1 0,1 0 0,-1 4 0,4 2 16,-4-1 0,0 5 0,-1 4 0,1 3 15,-2 2 0,3 1 0,0-1 0,-3 4 16,5-4 0,-3 3 0,5 2 0,3-3 15,-1 4 0,0-3 0,1 2 0,-1 3 16,6-1 0,-4 4 0,1 0 0,-3 2 0,-11 3 16,21-2 0,-21 2 0,16 5 15,-8 2 0,2-2 0,-3 2 0,-1 10 16,3-2 0,-5 3 0,2 0 0,-4 1 0,-2-1 16,0 1 0,-2 0 0,-2 1 0,-2-1 15,2 1 0,-7-2 0,2-1 0,-12 10 16,3-9 0,2-3 0,4-3 0,-3 1 15,0-4 0,2-2 0,2-1 0,-1-4 16,3 0 0,9-2 0,0 0 0,-25 0 16,25 0 0,-9-9 0,9 9 0,-2-15 15,4-4 0</inkml:trace>
  <inkml:trace contextRef="#ctx0" brushRef="#br0">8173 12907 0,'0'0'0,"-2"-13"16,2 13 0,0 0 0,0 0 0,-5-9 16,5 9 0,0 0 0,0 0 0,-4-8 0,4 8 15,0 0 0,0 0 0,0 0 0,0 0 16,0 0 0,0 0 0,0 0 0,0 0 15,0 0 0,0 0 0,27 22 0,-11-9 16,-2 1 0,11 10 0,3 1 0,-2 0 16,2 0 0,-1-1 0,3 0 0,-3 0 15,1 0 0,-1-1 0,1-3 0,-9-1 16,2-5 0,-4-3 0,-2 2 0,4-4 0,-4 0 16,0-2 0,-4 0 0,0-4 15,-4 2 0,0 1 0,4-1 0,-11-5 16,0 0 0,10 5 0,-10-5 0,0 0 15,0 0 0,0 0 0,0 0 0,0 0 16,0 0 0,-30 15 0,9-7 0,-11 4 16,-2 4 0,2-1 0,-4 3 0,1-1 15,-1 1 0,4 1 0,4-2 0,6-3 16,1-4 0,5 1 0,0-4 0,2 4 16,3-3 0,2-1 0,-1 0 0,6-2 0,-3 1 15,7-6 0,-8 9 0,3-1 0,5-8 16,-7 12 0,4-6 0,3-6 15,-2 8 0,2-8 0</inkml:trace>
  <inkml:trace contextRef="#ctx0" brushRef="#br0">9005 13264 0,'8'-5'0,"-8"5"0,0 0 15,0 0 0,0 0 0,6-10 0,-6 10 16,0 0 0,0 0 0,0 0 0</inkml:trace>
  <inkml:trace contextRef="#ctx0" brushRef="#br0">401 10598 0,'0'0'0,"0"0"0,0 0 0,0 0 16,0 0 0,0 0 0,0 0 0,0 0 15,0 0 0,0 0 0,-23-2 0,23 2 16,0 18 0,2-1 0,-2 3 0,0 11 15,2 4 0,-2-2 0,-2 2 0,2-2 16,-2-1 0,0-1 0,-5 0 0,3-1 0,-1 2 16,3-8 0,-3-4 0,0 1 15,3 0 0,-3-3 0,-1 14 0,-1-10 16,0-4 0,2-6 0,-1 1 0</inkml:trace>
  <inkml:trace contextRef="#ctx0" brushRef="#br0">184 10657 0,'0'0'0,"0"0"0,0 0 15,0 0 0,0 0 0,-9 58 0,2-26 16,5 8 0,-3-4 0,-1 4 0,1-1 15,1 0 0,-1-2 0,5 0 0,0-4 16,3 1 0,5-3 0,3-2 0,1 0 16,-1-10 0,13 5 0,-5-8 0,11-1 15,0-4 0,7-1 0,-1-4 0,1-2 0,-3-7 16,4-1 0,-4-4 0,1-2 0,-6-2 16,4-5 0,-6-1 0,-2-3 15,2-4 0,-6-1 0,-3-7 0,-4 0 0,-7-4 16,-1 1 0,-4-8 0,-2 1 0,-4 3 15,-5 4 0,-2 1 0,-1-2 0,-3 4 0,-4 2 16,0 7 0,0-2 0,-2 3 16,0 6 0,8 3 0,-6 1 0,-1 3 15,1 1 0,2 2 0,-2 2 0,0 1 0,0 0 16,0 4 0,1 2 0,0-2 0,-3 6 16,1-1 0,1 2 0,1 3 0,4 1 15,-2 0 0,0 1 0,2 1 0,3 4 16,2-2 0,-3 4 0,6-2 0,-1 12 15,1 5 0,3-4 0,-1-5 0,6 5 32,-4-4 0</inkml:trace>
  <inkml:trace contextRef="#ctx0" brushRef="#br0">624 13812 0,'0'0'0,"0"0"0,-15 18 0,5-2 0,-6 17 15,-2 4 0,2 3 0,-11 24 0,2-3 16,1-2 0,7-9 0,3-9 0,-6 18 15,3-13 0,6-7 0,-3-2 0,1-2 16,4-3 0,-5-3 0,9-8 0,-1-3 16,1-6 0,3 0 0,-3-3 0,2-2 15,1 1 16,2-8 0,0 0 0,0 0 0,0 0 16,0 0 0,0 0 0,5-33 0,4-4 0,5-1 15,0-26 0,4 1 0,2 2 16,4-1 0,-5-2 0,-2 19 0,-6 8 15,1 2 0,-1 1 0,0 2 0,1 3 0,-5 7 16,1 4 0,-3 4 0,-1-1 0,2 2 16,-4 3 0,2 2 0,-2 1 0,-2 7 15,3-12 0,-3 12 0,4-8 0,-4 8 16,0 0 0,0 0 0,0 0 0,0 0 0,0 0 16,19 31 0,-15-15 0,3 15 0,-1 0 15,2 0 0,-1 2 0,-1 2 16,1-2 0,0-1 0,2 1 0,-6 2 0,5-4 15,1 2 0,-3-2 0,2-1 0,-1 4 16,-3-12 0,3 1 0,-2-4 0,-2 1 16,1-4 0,-2-1 0,-2-3 0,0-4 15,0-8 0</inkml:trace>
  <inkml:trace contextRef="#ctx0" brushRef="#br0">462 14338 0,'-6'-6'15,"1"-3"0,5 9 0,-7-16 0,7 16 16,-5-11 0,5 11 0,-2-10 0,2 10 0,0 0 16,7-16 0,0 10 0,7-3 0,2-2 15,2 4 0,11-2 0,6 0 0,-10 5 16,-2-1 0,-5 1 0,2 2 0</inkml:trace>
  <inkml:trace contextRef="#ctx0" brushRef="#br0">836 14239 0,'0'0'0,"0"0"16,0 0 0,0 0 0,0 0 0,0 0 16,0 0 0,0 0 0,0 0 0,26 0 15,-24 5 0,-2-5 0,11 26 0,-9-8 16,1 1 0,-3 2 0,0 9 0,-5 3 0,-2-1 15,1-3 0,-5 1 0,3-6 0,1-3 16,1-4 0,1-3 0,-1-1 0,2-2 16,0-4 0,0 0 0,1 2 0,3-9 15,-4 10 0,4-10 0,-4 7 0,4-7 16,0 0 0,0 9 0,0-9 0,0 0 16,0 0 0,0 0 0,0 0 0,0 0 0,0 0 15,13 7 0,-13-7 0,0 0 0,46-15 16,-26 9 0,1 0 0,0 1 0,-2 0 15,4-1 0,-4 0 0,-3-1 0</inkml:trace>
  <inkml:trace contextRef="#ctx0" brushRef="#br0">1178 14428 0,'0'0'0,"0"-10"0,0 10 16,0 0 0,0 0 0,2-12 0,-2 12 16,10-7 0,-10 7 0,0 0 0,18-12 15,-18 12 0,19-4 0,-8 0 0,7 4 16,-18 0 0</inkml:trace>
  <inkml:trace contextRef="#ctx0" brushRef="#br0">1256 14506 0,'-16'2'0,"16"-2"0,0 0 16,0 0 0,0 0 0,0 0 0,0 0 0,0 0 16,0 0 0,0 0 0,0 0 15,0 0 0,0 0 0,0 0 0,0 0 0,0 0 16,57-14 0</inkml:trace>
  <inkml:trace contextRef="#ctx0" brushRef="#br0">18 15029 0,'0'0'0,"-7"-4"0,7 4 16,0 0 0,0 0 0,0 0 16,0 0 0,-11-3 0,11 3 0,0 0 15,0 0 0,0 0 0,0 0 0,0 0 0,0 0 16,0 0 0,0 0 0,78-6 0,-36 3 16,4-1 0,25 0 0,-17 2 0,-8-1 15,-1 3 0,-1 1 0,1 1 0,-3 0 16,-4 2 0,-1-1 0,-1 1 0,-4 0 15,-7-2 0,-2 0 0,-9-2 0</inkml:trace>
  <inkml:trace contextRef="#ctx0" brushRef="#br0">63 15177 0,'0'0'0,"0"0"0,0 0 0,0 0 15,0 0 0,0 0 0,96-7 0,-50-1 16,-1-1 0,23-4 0,-2 1 0,-8 5 16,-12 1 0,-1-3 0,1 5 0,-3-2 0,3 2 15,-7 0 0,-3 0 0,-11 0 0</inkml:trace>
  <inkml:trace contextRef="#ctx0" brushRef="#br0">3021 14202 0,'7'-9'0,"-7"9"0,7-9 0,-4 2 16,-3 7 0,8-9 0,-3 1 0,-5 8 0,9-9 15,-2 3 0,-2-1 0,-5 7 16,9-10 0,-7 4 0,-2 6 0,6-6 0,-6 6 16,8-9 0,-8 9 0,0 0 0,2-7 15,-2 7 0,0 0 0,0 0 16,0 0 0,0 0 0,-18 17 0,-6 6 0,-7 5 16,-1 0 0,-16 17 0,4-12 0,-11 8 15,15-10 0,6-6 0,2 0 0,-2-3 16,2 0 0,-2-1 0,2 0 0,0-3 15,2 1 0,1-3 0,-1 0 0,5-3 0,4-3 16,5-4 0,0 1 0,3-1 0,1-3 16,3 2 0,9-5 0,-11 4 15,11-4 0,-10 4 0,10-4 0,0 0 0,-11 6 16,11-6 0,0 0 0,0 0 0,-7 7 16,7-7 0,0 0 0,0 0 0,0 0 15,7 12 0,-7-12 0,9 12 0,-2-8 16,2 3 0,-2-2 0,7 7 0,1 4 15,2-7 0,0 3 0,11 7 0,-3 0 16,3-1 0,1 1 0,-1-5 0,-6 0 16,5 2 0,1-5 0,-7 4 0,-4-6 15,2 2 0,11 1 0,-5 1 0,-2-3 16,-3-2 0,-4 1 0,2-4 0,3 6 16,-6-5 0,2 0 0,-1-1 0,0-1 0</inkml:trace>
  <inkml:trace contextRef="#ctx0" brushRef="#br0">3439 14284 0,'0'0'0,"0"0"0,4-12 0,-4 12 15,0 0 0,0 0 0,7-11 16,-7 11 0,0 0 0,0 0 0,0 0 0,0 0 16,0 0 0,0 0 0,0 39 0,-7-18 15,5 8 0,-8 1 0,6 2 0,-3-4 0,7-3 16,-2-4 0,2-4 0,0 0 0,0 1 15,2-1 0,-2-5 0,3 3 0,3-4 16,0-3 0,0-3 0,1 4 0,-7-9 16,21 8 0,-13-5 0,11 0 0,1-3 15,-20 0 0,36-7 0,-19 0 0,0-2 16,0-1 0,-2-2 0,2-1 0,6-11 16,-6 6 0,-2 0 0,-4 1 0,-2-1 0,0 1 15,-2 1 0,0-1 0,-3 1 0,0-1 16,0 4 0,-2 1 0,0 2 15,0 2 0,-2 8 0,0 0 0,2-22 0,-2 15 16,0 7 0,0-14 0,0 14 0,0-11 16,0 11 0,0 0 0,0 0 0,0 0 15,0-15 0,0 15 0,0 0 0,0 0 16,0 0 0,0 0 0,0 0 0,0 0 16,0 0 0,0 0 0,-16 49 0,9-21 15,-4 3 0,2-1 0,0 2 0,0 0 16,4-7 0,3-2 0,-2-5 0,-2 15 0,0-4 15,4-5 0,-1 0 0,1-6 0,0 0 16,2 1 0,-2-3 0,2 0 0,0 1 16,2-1 0,-4-3 0,4-1 0,-2-4 15,0-8 0</inkml:trace>
  <inkml:trace contextRef="#ctx0" brushRef="#br0">3498 14249 0,'-5'-10'0,"5"10"0,0 0 0,0 0 16,0 0 0,-5-7 0,5 7 0,0 0 0,0 0 15,0 0 0,0 0 0,0 0 0,0 0 16,0 0 0,-2 38 0,2-20 0,0 1 16,0 2 0,0 11 0,2 1 0,-2 2 15,0-2 0,3 2 0,-1 0 0,1-2 16,-1 2 0,3 1 0,-5-2 0,2 0 16,-2 2 0,2-4 0,-2 1 0,2 0 15,-2 0 0,0-2 0,0 1 0,-2-9 16,2 0 0,-2-4 0,2 1 0,-2-2 15,2 1 0,2-1 0,0 1 0,-2-2 16,0-3 16,0 0 0,0-2 0,2-1 0,-2-3 15,0 1 0,0-9 0,0 14 0,0-9 16,0-5 0,0 11 0,0-11 0,0 0 0,3 10 16,-3-10 0,0 0 0,0 8 0,0-8 15,0 0 0,0 0 0,0 0 0,0 0 16,0 0 0,0 0 0,0 0 0,0 0 15,0 0 0,0 0 0,0 0 0,0 0 16,0 0 0,0 0 0,0 0 0,0 0 16,0-29 0,0 19 0,0 1 0,2-6 15,-2-7 0,2 6 0,2-4 0,-1-8 0,2-3 16,-1-2 0,1 2 0,1 0 16,-3 0 0,3-2 0,0 3 0,0-1 15,-3 6 0,-1 4 0,0 3 0,0-1 0,0 1 16,-2 0 0,3 2 0,-1 0 0,0 1 15,0-2 0,0 4 0,-2 1 0,0 0 16,4 2 0,-2 2 0,-2 8 0,2-21 16,0 13 0,0-3 0,-2 1 0,7-4 15,-5-3 0,0 2 0,3 3 0,-3 2 16,3-4 0,-2 2 0,1 1 0,-2 2 16,3 0 0,-5 9 0,4-15 0,-2 7 0,-2 8 15,7-12 0,-4 4 0,-3 8 16,7-13 0,-7 13 0,2-10 0,-2 10 0,2-6 15,-2 6 0,0 0 0,5-10 0,-5 10 16,0 0 0,2-9 0,-2 9 0,0 0 16,0 0 0,6-11 0,-6 11 0,0 0 15,10-5 0,-10 5 0,0 0 0,11-8 16,-11 8 0,0 0 0,11-6 0,-11 6 16,0 0 0,12-5 0,-12 5 0,0 0 15,0 0 0,18-4 0,-18 4 0,0 0 16,16-1 0,-16 1 0,16-2 0,-16 2 0,0 0 15,21-3 0,-21 3 0,0 0 0,0 0 16,0 0 0,23 0 0,-23 0 0,0 0 16,15 5 0,-15-5 0,0 0 0,19 1 15,-19-1 0,15 4 0,-15-4 0,12 7 16,-12-7 0,16 5 0,-9 0 0,-7-5 16,16 6 0,-12 0 0,-4-6 0,19 8 15,-19-8 0,11 9 0,-4-3 0,-7-6 16,12 10 0,-6-4 0,-6-6 0,9 12 15,-4-5 0,0-2 0,-5-5 0,7 13 16,-3-5 0,-4-8 0,7 13 0,-5-5 0,0-2 16,-2-6 0,4 16 0,0-9 15,-4-7 0,0 16 0,-4-9 0,4 1 0,0-8 16,-2 16 0,-2-11 0,2 4 0,-1-1 16,-1 1 0,0-1 0,-1 0 0,1 1 15,-2-1 0,0-3 0,1 4 0,-1-1 16,-1 1 0,-1-3 0,-5 4 0,4-2 15,-5 4 0,3-3 0,-3-5 0,3 2 0,2 1 16,-3-3 0,-1 4 0,-4-2 16,4 0 0,-1-3 0,3 0 0,0-2 0,-1 4 15,-4-3 0,2 2 0,1-4 0,13 0 16,-21 2 0,21-2 0,-18-2 0,18 2 16,-18 0 0,18 0 0,-16-2 0,16 2 15,-16 0 0,16 0 0,0 0 0,-19-4 16,19 4 0,-11-1 0,11 1 0,-13-5 15,13 5 0,-12-3 0,12 3 0,-13-1 16,13 1 0,-13-7 0,13 7 0,-11-1 16,11 1 0,-11-4 0,11 4 0,0 0 15,-12-5 0,12 5 0,0 0 0,-15-4 0,15 4 16,0 0 0,-12-3 0,12 3 0,0 0 16,0 0 0,-11-5 0,11 5 0,0 0 15,0 0 0,0 0 0,0 0 0,0 0 16,-16-4 0,16 4 0,0 0 0,0 0 15,-9-9 0,9 9 0,0 0 0,-5-10 16,5 10 0,-4-12 0,4 12 0,-5-12 16,3 3 0,2 9 0,-6-14 0,2 6 15,4 8 0,-4-15 0,0 7 0,4 8 16,-3-16 0,1 8 0,2 8 0,-4-19 0,1 11 16,3-2 0,0 10 0,-2-16 0,0 5 15,2 11 0,-5-16 0,5 7 0,0 9 16,-3-15 0,3 15 0,0-11 0,0 11 15,-2-13 0,2 13 0,0-10 0,0 10 16,0 0 0,5-13 0,-5 13 0,3-8 16,-3 8 0,6-12 0,-6 12 0,5-8 15,-5 8 0,4-8 0,-4 8 0,0 0 0,0 0 16,0 0 0,9-15 0,-9 15 0,0 0 0,0 0 16,2-8 0,-2 8 0,0 0 0,0 0 15,0 0 0,6-6 0,-6 6 0,0 0 16,0 0 0,0 0 0,0 0 0,0 0 15,0 0 0,0 0 0,0 0 0,0 0 16,15 25 0,-13-15 0,7 7 0,-3 0 16,-2 17 0,0-10 0,3 7 0,-3 2 0,1 0 15,-2 3 0,-1-1 0,1 1 0,-1-4 16,0 4 0,0-2 0,0 1 0,-2-4 16,3 2 0,-3-2 0,0-7 0,-3-1 15,1-4 0,2-1 0,0 1 0,-2-4 16,2 2 0,0-2 0,0-5 0,0 1 15,0-3 0,0-8 0,-2 14 0,2-14 16,0 10 0,0-10 0,0 8 0,0-8 16,0 0 0,-2 11 0,2-11 0,0 0 0,0 0 15,0 0 0,0 0 0,0 0 0,0 8 16,0-8 0,0 0 0,0 0 0,0 0 16</inkml:trace>
  <inkml:trace contextRef="#ctx0" brushRef="#br0">4348 14555 0,'0'0'0,"-25"-17"0,25 17 0,0 0 0,0 0 16,0 0 0,0 0 0,-9-5 0,9 5 15,0 0 0,0 0 0,0 0 0,0 0 16,0 0 0,0 0 0,0 0 0,0 0 16,0 0 0,0 0 0,0 0 0,39 0 0,-7-2 15,7-4 0,-3 0 0,3 1 16,-1-1 0,0 1 0,-4 2 0,-7 1 15,-2 0 0,-7 2 0,5-2 0,-5 2 0,-2-3 16,-16 3 0,28 0 0,-28 0 0,15 0 16,-15 0 0,0 0 0,0 0 0,23 0 15,-23 0 0,0 0 0,0 0 0,0 0 16,0 0 0,0 0 0,0 0 0,0 0 16,0 0 0,0 0 0,0 0 0,0 0 15,-34 23 0,16-21 0,0 1 0,-1-2 16,1-1 0,-2 0 0,1 0 0,2-1 15,2-4 0,15 5 0,-23-6 0,14 0 16,9 6 0,-17-8 0,7 4 0,10 4 16,-13-14 0,13 14 0,-12-15 0,7 5 0,5 10 15,-9-23 0,7 9 0,-4-1 0,3-1 16,1 4 0,-3-1 0,5-1 0,0 14 16,-5-27 0,5 17 0,0 10 0,-4-17 15,4 17 0,0-14 0,0 14 0,0 0 16,-2-16 0,2 16 0,0 0 0,0 0 15,0 0 0,0 0 0,0 0 0,0 0 16,0 0 0,-11 47 0,3-12 0,6-1 0,-2 4 16,-3-3 0,5 2 0,-3 2 15,5-2 0,-2 2 0,-2-5 0,6 2 16,-4-5 0,2-5 0,0 5 0,0-2 0,0-5 16,0-6 0,4-1 0,-6 1 0,2-3 15,2 2 0,0-3 0,-2-6 0,5-2 16</inkml:trace>
  <inkml:trace contextRef="#ctx0" brushRef="#br0">5751 14728 0,'0'0'0,"0"0"0,0 0 16,0 0 0,0 0 0,11-8 0,-11 8 15,0 0 0,0 0 0,0 0 0,0 0 16,0 0 0,0 0 0,0 0 0,0 0 15,0 0 0,0 0 0,0-12 0,0 12 16,0 0 0,0 0 0,0 0 0,0 0 16,0 0 0,0 0 0,0 0 0,5-11 15,-5 11 0,0 0 0,0 0 0,12-4 16,-12 4 0,0 0 0,0 0 0,0 0 16,27 15 0,-22-9 0,1 2 0,3 7 15,-2 2 0,0 2 0,-2-2 0,-1 3 16,-4-1 0,0 2 0,0-3 0,-2 2 0,-2 1 15,-1-2 0,-2-2 0,-4 13 16,0-7 0,-4 3 0,-2-5 0,-6 1 0,0 0 16,-5 0 0,-2-2 0,3-2 0,-9-1 15,-1-4 0,-1-1 0</inkml:trace>
  <inkml:trace contextRef="#ctx0" brushRef="#br0">5758 14826 0,'0'0'0,"0"0"0,0 0 0,0 0 16,0 0 0,0 0 0,0 0 0,0 0 15,0 0 0,-2-12 0,2 12 0,0 0 16,0 0 0,0 0 0,0 0 0,0 0 16,11-11 0,-11 11 0,0 0 0,0 0 15,0 0 0,0 0 0,0 0 0,0 0 16,0 0 0,0 0 0,0 0 0,0 0 15,0 0 0,0 0 0,0 0 0,0 0 0,0 0 16,14-3 0,-14 3 0,0 0 0,0 0 16,0 0 0,0 0 0,0 0 0,0 0 15,0 0 0,0 0 0,0 0 0,0 0 16,0 0 0,0 0 0,0 0 0,0 0 16,0 0 0,0 0 0,0 0 0,0 0 15,0 0 0,0 0 0,0 0 0,0 0 16,0 0 0,0 0 0,0 0 0,0 0 15,0 0 0,0 0 0,0 0 0,0 0 16,0 0 0,0 0 0,25 12 0,-25-12 16,11 6 0,-2-3 0,-9-3 0,17 5 15</inkml:trace>
  <inkml:trace contextRef="#ctx0" brushRef="#br0">5699 14753 0,'0'0'16,"0"0"0,2-9 0,-2 9 0,0 0 15,0 0 0,0 0 0,0 0 0,0 0 0,0 0 16,0 0 0,0 0 0,0 0 16,0 0 0,0 0 0,0 0 0,0 0 15,0 0 0,-18 26 0,18-26 0,-3 14 0,-1-8 16,4-6 0,0 14 0,0-14 0,7 13 16,-5-5 0,5 0 0,2-2 0,5 5 15,2-4 0,2 1 0,2 3 0,1-7 16,11 4 0</inkml:trace>
  <inkml:trace contextRef="#ctx0" brushRef="#br0">5147 14520 0,'0'0'15,"0"0"0,0 0 0,0 0 0,8-4 16,-8 4 0,0 0 0,0 0 0,0 0 16,0 0 0,0 0 0,0 0 0,8-8 15,-8 8 0,0 0 0,0 0 0,7-8 16,-7 8 0,0 0 0,6-10 0,-1 6 0,-5 4 16,6-12 0,0 5 0,-2-1 0,1 1 15,-1-1 0,0 0 0,3 0 0,-5-1 16,10-4 0,-5-2 0,-3-1 0,1 4 15,0-1 0,0 3 0,-3 2 0,0-3 16,0 2 0,0 2 0,-2 7 0,0-15 16,0 15 0,-4-7 0,4 7 0,-7-5 15,7 5 0,-16-4 0,16 4 0,-19 0 16,19 0 0,-20 7 0,2 0 0,-2 1 16,3 3 0,-1 1 0,5-1 0,-4 1 0,6 0 15,0 1 0,4-1 0,-5-4 0,6 3 16,1-3 0,1 0 0,2-3 0,-4 4 15,6-9 0,0 10 0,0-10 0,0 11 16,0-11 0,0 0 0,10 8 0,-10-8 16,13 4 0,-13-4 0,17 2 0,-17-2 15,15-2 0,-15 2 0,0 0 0,28-4 16,-28 4 0,14-2 0,-14 2 0,15-3 0,-15 3 16,9-1 0,-9 1 0,0 0 15,17-2 0,-17 2 0,0 0 0,0 0 0,0 0 16,23 3 0,-17 2 0,1 3 0,0 1 15,2 4 0,0 6 0,-2 0 0,-3 1 16,8 11 0,-7 2 0,-3-3 0,2 4 16,-4-4 0,-2 2 0,0-4 0,2-3 15,-4-3 0,-1-3 0,0-1 0,3 0 16,-1 2 0,-1-4 0,2-4 0,-3 0 16,3-4 0,2 3 0,-2-3 0,0-4 15,2-4 0,-3 10 0,3-10 0,-3 7 0,3-7 16,0 0 0,0 0 0,0 0 0,0 0 15,0 0 0,0 0 0,0 0 0,0 0 0,19-23 16,-15 14 0,8-2 0,2-3 0,-6-1 16,4 0 0,-1-1 0,4 2 0,-2-5 15,0 4 0,1-1 0,-5 0 0,3-1 16,-1 1 0,0 0 0,1-1 0,-3 1 16,2-1 0,-1 0 0,1 3 0,-4-2 15,2 1 0,0 1 0,-4-2 0,1 4 16,-1 3 0,-1 1 0,-1 0 0,2 1 0,-5 7 15,4-10 0,-4 10 0,5-7 16,-5 7 0,6-5 0,-6 5 0,0 0 16,0 0 0,7-6 0,-7 6 0,0 0 0,0 0 15,0 0 0,0 0 0,0 0 0,0 0 16</inkml:trace>
  <inkml:trace contextRef="#ctx0" brushRef="#br0">6607 14479 0,'0'0'0,"-6"-8"0,6 8 16,-2-8 0,2 8 0,0 0 0,-2-12 0,2 12 15,0-8 0,0 8 0,2-11 0,-2 11 16,2-9 0,-2 9 0,0 0 0,15-8 15,-15 8 0,17 3 0,-17-3 0,26 14 16,-10-2 0,4 15 0,-1 0 0,-1 2 16,-5 2 0,-2 2 0,1-2 0,0 2 15,-4-3 0,0 1 0,-4-1 0,1-6 16,-3-2 0,0-4 0,-6 1 0,2-1 16,-1 0 0,1-3 0,-2-2 0,-2 3 0,0-6 15,1 1 0,1-5 0,-3-1 16,3-1 0,4-4 0,-12 7 0,12-7 0,0 0 15,0 0 0,-18-8 0,18 8 0,-10-14 16,6-3 0,2 1 0,2-4 16,0 3 0,2-2 0,2 0 0,1 1 0,0 0 15,2-3 0,-3 2 0,5 1 0,1 1 16,-4-1 0,3-1 0,2 5 0,1-4 16,-1 2 0,4-1 0,-2 3 0,-2-3 15,1 3 0,1-1 0,-1 1 0,-1-1 0,2 3 16,0-2 0,-2 2 0,1-1 0,-1 1 15,0-1 0,1 1 0,-3 2 0,-1 2 16,2 0 0,-5 1 0,1 4 0,-6 3 16,7-11 0,-7 11 0,9-9 0,-9 9 15,0 0 0,7-8 0,-7 8 0,0 0 16,0 0 0,0 0 0,0 0 0,0 0 16,0 0 0,0 0 0</inkml:trace>
  <inkml:trace contextRef="#ctx0" brushRef="#br0">7131 14281 0,'-5'-9'0,"5"9"0,0 0 0,0 0 16,-7-6 0,7 6 0,0 0 0,0 0 16,0 0 0,0 0 0,-9-9 0,9 9 15,0 0 0,0 0 0,0 0 0,0 0 16,0 0 0,0 0 0,0 0 0,-6-8 16,6 8 0,0 0 0,0 0 0,0 0 15,0 0 0,0 0 0,0 0 0,0 0 16,0 0 0,0 0 0,0 0 0,0 0 0,0 0 15,0 0 0,0 0 0,-6-8 0,6 8 16,0 0 0,0 0 0,0 0 0,0 0 16,0 0 0,0 0 0,0 0 0,0 0 15,0 0 0,0 0 0,0 0 0,17 45 16,-8-31 0,1 5 0,7 8 0,4 2 16,-3-3 0,5 3 0,-2-2 0,4 2 15,-1-3 0,1 0 0,1-2 0,-5 1 16,2-3 0,-6-4 0,0-6 0,-2 1 15,-1-1 0,0 1 0,0-5 0,-3 0 16,-2-2 0,0 1 0,0-3 0,0 2 0,-9-6 16,13 6 0,-5-4 0,-8-2 0,9 4 15,-9-4 0,0 0 0,11 4 0,-11-4 16,0 0 0,0 0 0,12 5 0,-12-5 16,0 0 0,0 0 0,0 0 0,0 0 15,-7 13 0,7-13 0,-23 20 0,9-6 16,-13 5 0,2 3 0,-2-2 0,-1 0 15,-1 3 0,1-2 0,3 0 0,-3-1 0,6-5 16,4-3 0,1 0 0,0 0 16,2-1 0,0-3 0,4 1 0,-1-2 15,3 0 0,0-3 0,2 0 0,7-4 0,-14 8 16,10-3 0,4-5 0,-10 5 0,10-5 16,-9 4 0,9-4 0,0 0 0,-6 7 15,6-7 0,0 0 0,0 0 0,-9 5 16,9-5 0,0 0 0,0 0 0,-2 9 15,2-9 0,0 0 0,0 0 0,8 12 16</inkml:trace>
  <inkml:trace contextRef="#ctx0" brushRef="#br0">8246 14742 0,'-10'-5'0,"10"5"15,0 0 0,0 0 0,0 0 0,-6-7 16,6 7 0,0 0 0,0 0 0,0 0 15,0 0 0,0 0 0,-5-6 0,5 6 16,0 0 0,0 0 0,0 0 0,0 0 16,0 0 0,0 0 0,0 0 0,0 0 15,0 0 0,19-13 0,-3 10 0,4-6 16,3 5 0,12-5 0,-10 5 0,-3 1 16,1-2 0,-4 4 0,0-1 0,2 0 0,0 4 15,-8 0 0,2-1 0,-4 4 0,-11-5 16,13 3 0,-13-3 0</inkml:trace>
  <inkml:trace contextRef="#ctx0" brushRef="#br0">8266 14857 0,'0'0'16,"0"0"0,-11 5 0,11-5 0,0 0 15,0 0 0,0 0 0,0 0 0,0 0 16,0 0 0,0 0 0,23 10 0,0-6 0,11-3 15,-4-1 0,4 3 0,0-1 0,-8-2 16,-2-2 0,-6-1 0</inkml:trace>
  <inkml:trace contextRef="#ctx0" brushRef="#br0">26554 13569 0,'3'-16'0,"-6"1"16,3 3 0,0 0 0,0 2 0,3 1 0,-3 1 15,2 1 0,-2 7 0,2-9 0,-2 9 16,0-9 0,0 9 0,0 0 0,0 0 15,0 0 0,0 0 0,-20 45 0,4-12 16,-6 2 0,-10 25 0,2 0 0,-3-1 16,13-12 0,6-6 0,-10 21 0,5-14 15,10-10 0,-1 4 0,8-1 0,4-5 16,-2 4 0,3-4 0,4-1 0,2-2 0,4-3 16,6-5 0,-6-5 0,1-4 15,0-4 0,2-1 0,2-3 0,0-3 0,1 2 16,-3-5 0,2-2 0,0-4 0,1-2 15,-1-2 0,2-3 0,8-7 0,-5-5 16,0-3 0,-3 1 0,-2-2 0,-9 6 0,-2 3 16,0 0 0,-2 2 0,-3 0 15,0 2 0,-2 2 0,2 2 0,-2 1 0,0-1 16,0 10 0,-4-10 0,4 10 0,-5-4 16,5 4 0,0 0 0,0 0 0,0 0 15,-29 14 0,19 1 0,3-1 0,-2 2 16,5 1 0,0-1 0,0 1 0,4 1 15,4 0 0,2-2 0,3 0 0,-2-2 0,5 0 16,-1-2 0,5-1 0,0 1 0,5-3 16,-6-3 0,6-2 0,0-4 0,13-2 0,-7-4 15,5-7 0,2-3 0,-2-3 0,0-6 16,0-1 0,-2-3 0,-5 0 0,2-8 16,-2 4 0,12-22 0,-13 12 0,-3 6 15,0-2 0,-6-1 0,0 4 0,-2 1 16,-4 2 0,-4 5 0,0 0 0,-1 8 15,-2 6 0,0-1 0,-2 5 0,3-1 16,-6 6 0,3 5 0,-2-9 0,2 9 0,0 0 16,0 0 0,-25 21 0,12-7 0,-8 15 15,0 0 0,1 3 0,1 4 0,4 0 16,1-1 0,5 2 0,-1 5 0,6-4 16,1 0 0,6-1 0,-3-1 0,4 0 15,1-4 0,4-1 0,2 0 0,-3-9 16,3 0 0,-2-5 0,1-2 0,-4-2 15,3-3 0,-2-2 0,-1 0 0,0-4 16,-6-4 0,9 6 0,-9-6 0,0 0 16,0 0 0,0 0 0,13-16 0</inkml:trace>
  <inkml:trace contextRef="#ctx0" brushRef="#br0">27236 14244 0,'-7'-17'0,"1"0"16,-3 5 0,5-1 0,-4 3 0,4 3 16,-1-2 0,3 2 0,2 7 0,-2-12 15,2 12 0,0-10 0,0 10 0,9-10 16,-1 6 0,9-3 0,17 3 0,0 0 15,2 0 0,6 2 0,-1 2 0,-5-2 16,8 4 0</inkml:trace>
  <inkml:trace contextRef="#ctx0" brushRef="#br0">28147 13836 0,'0'0'15,"0"0"0,23 0 0,-23 0 0,24 9 16,-5-6 0,-3 7 0,-1 1 0,4 4 16,3 8 0,-1 0 0,-2-1 0,-6 4 15,1 5 0,-5-8 0,-2-6 0,-5 0 16,2 2 0,-4 0 0,-2-6 0,0 7 0,0-6 15,-3-5 0,1 2 0,-3-2 0,2-1 16,-2-3 0,3 2 0,4-7 0,-11 10 16,11-10 0,-10 3 0,10-3 0,0 0 15,0 0 0,0 0 0,2-21 0,8 6 16,1-3 0,10-7 0,2-2 0,3 3 16,0-1 0,1 4 0,3 1 0,-3 0 15,1-1 0,-5 9 0,-3 0 0,-4 3 16,-1 0 0,-2 4 0,-5 1 0,1 1 15,1-1 0,-10 4 0,13-2 0,-13 2 0,9 0 16</inkml:trace>
  <inkml:trace contextRef="#ctx0" brushRef="#br0">28801 13994 0,'0'0'0,"0"0"0,21-5 15,-21 5 0,15-5 0,4 1 0,-1 0 0,0 2 16,1-3 0,1 4 0,-2-1 0,3 2 16,-1 0 0,-1 0 0,1 2 0,-4-1 15,-2 2 0,-3 1 0,-6 0 0,-5-4 16</inkml:trace>
  <inkml:trace contextRef="#ctx0" brushRef="#br0">28954 14105 0,'0'0'16,"0"0"0,0 0 0,34 4 0,-16 0 0,0-1 15,1-6 0,-1 3 0,2 0 16</inkml:trace>
  <inkml:trace contextRef="#ctx0" brushRef="#br0">29567 13846 0,'0'0'16,"-4"-4"0,4 4 0,0 0 0,-5-8 15,5 8 0,0 0 0,0 0 0,-2-8 16,2 8 0,0 0 0,0 0 0,0 0 16,-2-6 0,2 6 0,0 0 0,0 0 0,0 0 15,-2-6 0,2 6 0,0 0 16,0 0 0,0 0 0,0 0 0,0 0 15,0 0 0,0 0 0,0 0 0,0 0 0,0-11 16,0 11 0,0 0 0,0 0 0,0 0 16,0 0 0,0 0 0,0 0 0,0 0 15,0 0 0,0 0 0,0 0 0,2-8 16,-2 8 0,0 0 0,0 0 0,0 0 16,0 0 0,0 0 0,0 0 0,0 0 15,0 0 0,0 0 0,0 0 0,0 0 16,0 0 0,0 0 0,4-6 0,-4 6 0,0 0 15,0 0 0,0 0 0,0 0 0,0 0 16,0 0 0,0 0 0,0 0 16,0 0 0,0 0 0,0 0 0,0 0 0,0 0 15,0 0 0,0 0 0,0 0 0,0 0 16,0 0 0,0 0 0,5-4 0,-5 4 16,0 0 0,0 0 0,0 0 0,0 0 15,0 0 0,0 0 0,0 0 0,0 0 16,0 0 0,0 0 0,0 0 0,0 0 15,0 0 0,0 0 0,0 0 0,0 0 16,0 0 0,0 0 0,0 0 0,0 0 0,0 0 16,0 0 0,0 0 0,0 0 0,0 0 15,0 0 0,0 0 0,0 0 0,0 0 16,0 0 0,9-4 0,-9 4 0,0 0 16,0 0 0,0 0 0,0 0 0,0 0 15,0 0 0,0 0 0,0 0 0,0 0 16,0 0 0,0 0 0,0 0 0,0 0 15,0 0 0,0 0 0,0 0 0,0 0 0,0 0 16,0 0 0,0 0 0,0 0 16,0 0 0,0 0 0,0 0 0,0 0 15,0 0 0,0 0 0,0 0 0,0 0 0,0 0 16,0 0 0,0 0 0,0 0 0,0 0 16,12 9 0,-12-9 0,0 0 0,0 0 15,0 0 0,0 0 0,0 0 0,0 0 16,0 0 0,0 0 0,0 0 0,4 9 15,-4-9 0,0 0 0,0 0 0,0 0 16,0 0 0,0 0 0,0 0 0,0 0 16,0 0 0,0 0 0,0 0 0,4 2 0,-4-2 15,0 0 0,0 0 0,0 0 16,0 0 0,0 0 0,0 0 0,0 0 0,0 0 16,0 0 0,0 0 0,0 0 0,0 0 15,0 0 0,0 0 0,5 6 0,-5-6 16,0 0 0,0 0 0,0 0 0,0 0 15,0 0 0,0 0 0,0 0 0,0 0 16,0 0 0,0 0 0,0 0 0,0 0 16,0 0 0,0 0 0,0 0 0,0 0 15,6 7 0,-6-7 0,0 0 0,0 0 0,0 0 16,0 0 0,0 0 0,0 0 0,0 0 16,0 0 0,0 0 0,0 0 0,0 0 15,0 0 0,0 0 0,0 0 0,0 0 16,0 0 0,0 0 0,0 6 0,0-6 15,0 0 0,0 0 0,0 0 0,0 0 16,0 0 0,0 0 0,0 0 0,0 0 16,0 0 0,0 0 0,0 0 0,0 0 15,0 0 0,3 6 0,-3-6 0,0 0 16,0 0 0,0 0 0,0 0 0,0 0 16,0 0 0,0 0 0,0 0 0,0 0 0,0 0 15,0 0 0,0 10 0,0-10 0,0 0 16,0 0 0,0 0 0,0 0 0,0 0 15,0 0 0,0 0 0,0 0 0,0 0 16,0 0 0,0 0 0,0 0 0,0 0 16,0 0 0,0 0 0,-3 9 0,3-9 15,0 0 0,0 0 0,0 0 0,0 0 16,0 0 0,0 0 0,0 8 0,0-8 16,0 0 0</inkml:trace>
  <inkml:trace contextRef="#ctx0" brushRef="#br0">29693 13881 0,'8'-6'0,"-8"6"0,4-6 0,-4 6 16,6-4 0,-6 4 0,0 0 0,0 0 0,5-7 15,-5 7 0,0 0 0,0 0 0,0 0 16,0 0 0,-11-8 0,11 8 0,0 0 16,-28 4 0,28-4 0,-27 4 0,10 3 15,6-3 0,-5 5 0,5-3 0,0 2 16,1-2 0,5 0 0,-3 0 0,3 0 0,-2 3 15,4-4 0,1 4 0,-2-1 16,4-8 0,2 17 0,2-9 0,8 4 0,-3-2 16,0-1 0,1-1 0,-1 1 0,4-2 15,3 2 0,0-3 0,0 1 0,-5 0 16,1-1 0,-3-2 0,0 1 0,-1-3 16,0 2 0,-8-4 0,14 2 0,-14-2 15,14 2 0,-14-2 0,0 0 0,15 0 16,-15 0 0,0 0 0,15-2 0,-15 2 15,0 0 0,11-2 0,-11 2 16,11-4 0,-11 4 0,0 0 0,9-4 16,-9 4 0,0 0 0,7-4 0,-7 4 15</inkml:trace>
  <inkml:trace contextRef="#ctx0" brushRef="#br0">29898 14054 0,'0'0'0,"-6"15"15,0-9 0,6-6 0,-4 16 0,-1-10 16,3 4 0,-2-1 0,4 1 0,0 1 16,0-3 0,0 2 0,2-1 0,2 0 15,1 2 0,-3-5 0,2 2 0,4 0 16,-4-1 0,3-3 0,-3 1 0,3 0 16,-7-5 0,10 5 0,-10-5 0,9 3 15,-9-3 0,0 0 0,0 0 0,0 0 0,0 0 16,0 0 0,11-13 0,-11 13 0,0 0 15,-7-16 0,3 8 0,4 8 0,-11-13 16,3 8 0,4 0 0,4 5 0,-11-12 16,6 8 0,5 4 0,-10-10 0,10 10 15,-6-7 0,6 7 0,0 0 0,-5-5 16,5 5 0,0 0 0,0 0 0,-6-7 16,6 7 0,0 0 0,0 0 0,0 0 0</inkml:trace>
  <inkml:trace contextRef="#ctx0" brushRef="#br0">30215 13943 0,'0'0'0,"0"0"0,0 0 15,0 0 0,0 0 0,6-6 0,-6 6 16,0 0 0,17-3 0,1 3 0,0-1 16,3 1 0,15 1 0,-4-1 0,-6 0 15,-1 3 0,-5-3 0,-4 0 0,2 0 16,0 2 0,-4 0 0,0 0 0,-14-2 16,18 0 0,-18 0 0,12 2 0,-12-2 15,0 0 0,0 0 0,0 0 0,0 0 16,0 0 0</inkml:trace>
  <inkml:trace contextRef="#ctx0" brushRef="#br0">30434 13888 0,'0'0'0,"-7"-9"0,7 9 15,-4-5 0,4 5 0,-5-9 16,5 9 0,0 0 0,-4-8 0,4 8 0,0 0 16,0 0 0,-6-9 0,6 9 0,0 0 15,0 0 0,0 0 0,0 0 0,0 0 16,0 0 0,0 0 0,0 0 0,-26 10 15,26-10 0,-10 11 0,6-2 0,1-1 0,1-1 16,2-7 0,-6 17 0,6-6 0,0 5 16,0-1 0,2-6 0,2-1 0,1 9 15,-1-5 0,-2-1 0,6 0 0,-1-4 16,-1 0 0,1-1 0,-1-2 0</inkml:trace>
  <inkml:trace contextRef="#ctx0" brushRef="#br0">30875 13789 0,'-8'-8'16,"-1"0"0,0 1 0,-3 2 16,3 0 0,-2 1 0,-1 0 0,-5 2 0,-4 0 15,2 0 0,-1 2 0,-1 2 0,6 0 16,-4 4 0,-2-2 0,4 3 0,0 1 15,0 2 0,3 3 0,2-1 0,4 2 16,-4-2 0,5 2 0,3 3 0,4-1 0,2 1 16,0-1 0,2 2 0,1-1 0,1 0 15,6 1 0,-3-3 0,6-1 16,-4 2 0,0-3 0,1 1 0,-1 3 0,2-7 16,-5-2 0,0-2 0,1-1 0</inkml:trace>
  <inkml:trace contextRef="#ctx0" brushRef="#br0">30805 14113 0,'0'0'0,"0"0"0,0 0 0,0 0 15,0 0 0,0 0 0,0 0 0,0 0 0,0 0 16,0 0 0,15 13 0,-15-13 16,0 8 0,0-8 0,-8 15 0,8-7 15,0-8 0,-4 16 0,4-8 0,0 1 0,-3 1 16,1-2 0,0 3 0,0-3 0,0 2 15,2 1 0,0-2 0,-5 6 0,5-1 16,0-1 0,-2-5 0,0 2 0,2-2 16,0-8 0,0 11 0</inkml:trace>
  <inkml:trace contextRef="#ctx0" brushRef="#br0">31075 13869 0,'0'-12'0,"0"12"16,0 0 0,4-11 0,-4 11 0,0 0 15,5-5 0,-5 5 0,0 0 0,0 0 16,0 0 0,0 0 0,12-5 0,-12 5 16,0 0 0,0 0 0,0 0 0,15 22 15,-8-5 0,-5-4 0,1 3 0,1 1 0,-1-5 16,-6 7 0,3-3 0,-4 0 16,-1 1 0,-2-1 0,3-4 0,-5 1 15,2-3 0,2 0 0,-2-1 0,7-9 0,-11 14 16,7-8 0,4-6 0,-12 10 0,9-6 15,3-4 0,0 0 0,0 0 0,0 0 16,0 0 0,0 0 0,0 0 0,0 0 16,0 0 0,30-32 0,-13 19 0,-4-3 15,10-8 0,-2 1 0,-4 4 0,-2 2 16,-2 3 0,-2 1 0,1 1 0,-3 4 16,-5-2 0,3 4 0,-2-2 0,2 4 0,-7 4 0,6-11 15,-6 11 0,5-6 0,-5 6 0,0 0 16,4-11 0,-4 11 0,0 0 0,0 0 15,0 0 0,0 0 0,2-5 0,-2 5 16,0 0 0,0 0 0,0 0 0,0 0 16,0 0 0,0 0 0,0 0 0,0 0 15,0 0 0,0 0 0,0 0 0,0 0 16,0 0 0,0 0 0,0 0 0,0 0 0,0 0 16,0 0 0,0 0 0,-13-7 0,13 7 15,0 0 0,0 0 0,0 0 0,0 0 16,0 0 0,0 0 0,0 0 0,0 0 15,0 0 0,0 0 0,0 0 0,0 0 16,0 0 0,-14 21 0,14-13 0,0-8 16,-2 15 0,0-7 0,2 3 0,0 2 15,-3-1 0,3 1 0,0-2 0,3-3 0,-1 2 16,3-2 0,0 1 0,-3 1 0,7-4 16,-5 2 0,3 2 0,2-3 15,-2-1 0,0-2 0,3 4 0,-4-2 0,1-2 16,2 3 0,-9-7 0,12 6 0,-12-6 15,11 4 0,-11-4 0,0 0 0,0 0 16,0 0 0</inkml:trace>
  <inkml:trace contextRef="#ctx0" brushRef="#br0">31457 14029 0,'0'0'16,"4"-7"0,-4 7 0,0 0 0,2-9 16,-2 9 0,0 0 0,0 0 0,6-8 15,-6 8 0,0 0 0,0 0 0,9-4 16,-9 4 0,17-4 0,5 1 0,12 2 0,1-2 16,1 7 0,-2-4 0,0 0 15,1 3 0,-8-2 0,-6 2 0,-3-3 16,-4 2 0,1-2 0,-15 0 0,19 0 0,-19 0 15,13 2 0,-13-2 0,0 0 0,0 0 16,0 0 0,0 0 0,0 0 0</inkml:trace>
  <inkml:trace contextRef="#ctx0" brushRef="#br0">31606 13933 0,'0'0'0,"0"0"0,0 0 16,0 0 0,-2-8 0,2 8 0,0 0 15,0 0 16,0 0 0,0 0 0,0 0 0,0 0 0,0 0 16,0 0 0,0 0 0,0 0 0,0 0 15,-9 18 0,9-18 0,0 17 0,0-8 16,0 0 0,2 2 0,0 5 0,0-1 16,1-1 0,1 1 0,4 2 0,-2-2 15,1-1 0,0-2 0,-1-2 0,0 1 16,2-5 0,-1 0 0</inkml:trace>
  <inkml:trace contextRef="#ctx0" brushRef="#br0">32253 13845 0,'0'-11'0,"0"11"0,-6-10 15,6 10 0,-11-8 0,1 4 0,1-1 16,9 5 0,-21-6 0,12 6 16,9 0 0,-20 0 0,0 5 0,1 3 0,1-2 15,2 4 0,1 1 0,-4 1 0,6 2 16,1 3 0,-2-3 0,5 0 0,2 4 16,3 1 0,-1 0 0,3-1 0,2 1 15,2 1 0,0-1 0,1-1 0,1 3 16,-2-4 0,3-1 0,0-2 0,-1-4 15,-1 1 0,1-3 0,-2-4 0</inkml:trace>
  <inkml:trace contextRef="#ctx0" brushRef="#br0">32187 14171 0,'0'0'0,"0"0"15,0 0 0,15-3 0,-15 3 0,0 0 0,0 0 16,0 0 0,0 0 0,0 0 16,22 7 0,-20-2 0,-2-5 0,2 10 0,-2-10 15,-4 16 0,2-7 0,-3-2 0,1 2 16,-1-1 0,1 1 0,0-2 16,-4-1 0,6 1 0,-5 1 0,7-8 0,-7 10 15,3-6 0,4-4 0,-5 9 0,5-9 16,0 0 0,0 12 0,0-12 0,9 6 15,0-2 0,-9-4 0,21 4 0,-3 3 16,-4-5 0,4-2 0,-4 0 0,4-4 16,0-3 0</inkml:trace>
  <inkml:trace contextRef="#ctx0" brushRef="#br0">32395 14151 0,'0'0'0,"0"0"0,2-13 16,-2 13 0,0 0 0,7-8 0,-7 8 15,0 0 0,9-4 0,-9 4 0,14-6 16,-5 3 0,-9 3 0,27-4 0,-15 4 16,0-4 0,-12 4 0,25 0 0,-25 0 15,17-2 0,-17 2 0,19 2 0,-19-2 16,16-2 0,-16 2 0,0 0 0,0 0 0,23 0 15,-23 0 0,0 0 0,8-2 0,-8 2 16,0 0 0,0 0 0,0 0 0,0-10 16,0 10 0,0 0 0,0 0 0,0 0 0,0 0 15,-8-18 0,8 18 0,-3-4 16,3 4 0,0 0 0,0 0 0,-6-11 16,6 11 0,0 0 0,-5-8 0,5 8 0,0 0 15,0 0 0,-4-9 0,4 9 0,0 0 16,0 0 0,0 0 0,-5-5 0,5 5 15,0 0 0,0 0 0,0 0 0,0 0 16,0 0 0,0 0 0,-5-8 0,5 8 16,0 0 0,0 0 0,0 0 0,0 0 15,0 0 0,0 0 0,0 0 0,0 0 16,-4-10 0,4 10 0,0 0 0,0 0 16,0 0 0,0 0 0,0 0 0,0 0 15,0 0 0,0 0 0,0 0 0,-2-7 0,2 7 16,0 0 0,0 0 0,0 0 0</inkml:trace>
  <inkml:trace contextRef="#ctx0" brushRef="#br0">32500 14001 0,'0'0'0,"0"0"0,-13-7 0,13 7 16,0 0 0,0 0 0,0 0 0,0 0 15,0 0 0,-7-10 0,7 10 0,0 0 16,0 0 0,0 0 0,0 0 0,-5-6 16,5 6 0,0 0 0,0 0 0,0 0 15,0 0 0,0 0 0,0 0 0,0 0 16,0 0 0,0 0 0,0 0 0,0 0 16,0 0 0,0 0 0,0 0 0,0 0 15,0 0 0,0 0 0,0 0 0,0 0 0,0 0 16,0 0 0,0 0 0,0 0 0,-9-4 15,9 4 0,0 0 0,0 0 0,0 0 16,0 0 0,0 0 0,0 0 0,0 0 16,-7-6 0,7 6 0,0 0 0,0 0 15,0 0 0,0 0 0,0 0 0,0 0 16,0 0 0,0 0 0,0 0 0,0 0 16,0 0 0,13-10 0,-13 10 0,0 0 15,0 0 0,26 10 0,-26-10 0,16 10 0,-9-4 16,-1 0 0,1 1 0,-2 1 0,0 0 15,-3 3 0,-2-1 0,0 0 0,-4 6 16,-4 1 0,-1-1 0,-2-2 0,-3 3 16,1-1 0,1-4 0,-4 0 0,0 1 15,5 0 0,0-5 0,1-2 0,3 3 16,3-5 0,4-4 0,-9 10 0,9-10 16,-7 8 0,7-8 0,0 0 0,0 0 15,0 0 0,0 0 0,0 0 0,0 0 0,0 0 16,48-18 0,-21 1 0,-2-3 15,1-3 0,0 3 0,2-1 0,-1 0 0,-6 3 16,-2 3 0,-8 2 0,2 1 0,1 2 0,-7 0 16,-1 2 0,1 0 0,-2 1 0,2 3 15,-7 4 0,7-8 0,-7 8 0,4-6 16,-4 6 0,0 0 0,0 0 0,0 0 16,0 0 0,0 0 0,0 0 0,0 0 15,-20 25 0,15-17 0,0 3 0,3-4 16,0 3 0,0-2 0,2 3 0,0-1 0,2 7 15,2-3 0,3-2 0,1-1 0,-2-1 16,3 5 0,7-1 0,-5-2 0,6-2 16,-2-1 0,4-3 0,-4 0 0,6 0 15,-3-4 0,-4-2 0,-14 0 0</inkml:trace>
  <inkml:trace contextRef="#ctx0" brushRef="#br0">33011 13739 0,'11'-1'0,"1"-4"16,-12 5 0,18 0 0,-18 0 0,16 5 0,-16-5 0,13 6 0,-10 0 16,3 0 0,-6-6 15,6 15 0,-6-8 0,0 4 0,0-3 16,-3 1 0,0 1 0,-1 0 0,2-2 15,-1 3 0,1-3 0,-2 2 0,2-4 16,2 4 0,-3-1 0,3-1 0,3-3 16,3 6 0,-1-5 0,11 9 0,0-3 15,11 7 0,1-1 0,-5-6 0,8 3 0,-11-2 16,-3-3 0,-1-2 0,-5-4 0,-2 4 16,-5-4 0</inkml:trace>
  <inkml:trace contextRef="#ctx0" brushRef="#br0">29266 15041 0,'-11'-3'0,"11"3"0,0 0 15,-11-2 0,11 2 0,0 0 0,0 0 16,0 0 0,0 0 0,0 0 0,0 0 16,0 0 0,0 0 0,0 0 0,0 0 15,32 9 0,-12-5 0,3-2 0,-2 2 16,1-2 0,-2 0 0,1 3 0,-1-4 15,-3 1 0,-2-2 0,-1-2 0,4 1 16,-6-4 0,-1-1 0,-1 2 0,-1-4 16,-7 1 0,2-2 0,-1 2 0,-1-3 15,-2 10 0,0-17 0,-2 9 0,2 8 0,-5-14 16,1 7 0,4 7 0,-7-8 0,7 8 16,-8-4 0,8 4 0,-8-2 0,8 2 15,0 0 0,-23 6 0,23-6 0,-14 7 16,8-3 0,-2-3 0,1 6 0,3-3 15,0 2 0,1 2 0,-1-1 0,2 0 16,2 1 0,0-8 0,-6 17 0,6-9 16,4 1 0,-4 1 0,2-2 0,2 0 0,-2-1 15,5 1 0,0-2 0,5-2 0,-6 0 16,3-2 0</inkml:trace>
  <inkml:trace contextRef="#ctx0" brushRef="#br0">29601 15117 0,'0'0'0,"21"-4"15,-12 0 0,-9 4 0,14-7 0,-5 5 16,-9 2 0,18-6 0,-11 4 15,-7 2 0,18-7 0,-8 6 0,-10 1 0,20-4 0,-8 1 0,5-1 0,2 2 16,-1 2 0,-4 0 0,-1-2 0,-13 2 16,21 0 0,-21 0 0,19-2 0,-19 2 15,0 0 0,19 0 0,-19 0 0,0 0 0,13-2 16,-13 2 0,8-1 0,-8 1 16,0 0 0,14-5 0,-14 5 0,12-4 15,-12 4 0,13-2 0,-13 2 0,19-4 0,-8 4 16,5 0 0,4-2 0,1 4 0,0 0 15,3 0 0,-3 2 0,13-1 0,-9 4 16</inkml:trace>
  <inkml:trace contextRef="#ctx0" brushRef="#br0">30315 15109 0,'12'6'0,"-5"-4"15,-7-2 0,13 4 0,-13-4 0,0 0 16,14 2 0,-14-2 0,0 0 0,13 0 16,-13 0 0,0 0 0,0 0 0,28-5 0,-19 4 15,9-1 0,3 0 0,-1 0 16,1 0 0,4-1 0,-4 3 0,1 0 0,1 3 15,-2-3 0,-1 0 0,1 4 0,2-4 16,-3 4 0,-6-4 0,-14 0 0,27 6 16,-18-5 0,0 2 0,-9-3 0,19 4 15,-11 0 0</inkml:trace>
  <inkml:trace contextRef="#ctx0" brushRef="#br0">31086 15257 0,'0'0'0,"0"0"0,2-7 0,-2 7 16,0 0 0,0 0 0,8-10 0,-8 10 16,0 0 0,0 0 0,0 0 0,4-4 15,-4 4 0,0 0 0,0 0 0,0 0 16,18-5 0,-18 5 0,20 0 0,-3 2 0,1 1 15,5-1 0,-2 0 0,-2 0 16,18 4 0,-14-2 0,-2 1 0,-1-3 0,0-1 16,-5 1 0,-2 0 0,-2-2 0,-11 0 15,18 3 0,-18-3 0,12-3 0,-12 3 16,0 0 0</inkml:trace>
  <inkml:trace contextRef="#ctx0" brushRef="#br0">31312 15137 0,'0'0'0,"0"0"16,-6-6 15,6 6 0,0 0 0,0 0 0,0 0 0,0 0 0,0 0 16,-19 9 0,19-9 0,-11 13 0,8-4 0,-2 1 16,1-2 0,-1 7 0,1-2 0,0 4 15,-1-2 0,2 4 0,6-3 0,2-2 16,-1 3 0,3-4 0,1 3 0,4-3 15,-3-4 0,8 4 0</inkml:trace>
  <inkml:trace contextRef="#ctx0" brushRef="#br0">32053 15164 0,'14'-15'0,"-8"5"0,4-2 16,-3 2 0,-1-1 0,-1 1 0,-3 2 15,-2 1 0,0 7 0,5-14 0,-5 14 16,-5-12 0,0 6 0,5 6 0,-15-11 16,-1 7 0,-4 3 0,-15 1 0,8 1 15,-10 3 0,1 3 0,6 3 0,-6 2 16,4 2 0,2 1 0,5 0 0,5-3 16,3 2 0,-1-2 0,4 1 0,1-1 0,3 5 15,2-4 0,1 2 0,3-1 0,4-1 16,0-2 0,2-1 0,4 6 0,3 0 15,5-1 0,-3-1 0,8-2 0,-3 1 16,0-3 0,2 1 0,-2-3 0,0 0 16,2 0 0,-5-7 0,-1-1 0</inkml:trace>
  <inkml:trace contextRef="#ctx0" brushRef="#br0">32090 15394 0,'0'0'16,"0"16"0,0-10 15,-3 3 0,-1 1 0,2 0 0,0 7 0,-6-5 16,4 3 0,-3-1 0,0-3 0,5-2 0,-2 2 16,-2-2 0,2-1 0,2-1 0,-3-2 15,3 1 0,2-6 0,-4 8 0,4-8 16,-5 5 0,5-5 0,0 0 0,0 0 15,0 0 0,0 0 0,0 0 0,0 0 16,0 0 0,32-17 0,-19 4 0,4 3 16,-4-2 0,1 1 0,0 1 0,4 2 15,-5-2 0,1 3 0,-2 1 0,-1 2 16,-1 0 0,-10 4 0,17-3 0,-17 3 16,0 0 0,21 3 0,-21-3 0,11 8 15,-4-2 0,-2 1 0,-5-7 0,5 12 0,-1-4 16,-2 3 0,0-2 0,-2 0 0,0 2 15,-2 5 0,0-5 0,0 2 0,0-2 16,-3-3 0,0 0 0,0 0 0,1 3 16,2-3 0,-1-3 0,-1 2 0,4-7 15,-10 9 0</inkml:trace>
  <inkml:trace contextRef="#ctx0" brushRef="#br0">32493 15275 0,'5'-7'0,"1"1"16,-6 6 0,12-8 0,-5 6 0,-7 2 15,13-2 0,-13 2 0,0 0 0,23 4 16,-13 1 0,-1 0 0,4 7 0,-3 1 16,-4 4 0,3-4 0,-6 7 0,1-2 0,-2-1 15,-2 3 0,0-4 0,-2 5 0,0-5 16,0 0 0,-3-1 0,-2-2 0,5-1 15,-2-2 0,-2-4 0,6 2 0,0-8 16,-6 11 0,6-11 0,-5 8 0,5-8 16,0 0 0,-4 5 0,4-5 0,0 0 0,0 0 15,0 0 0,0 0 0,27-28 0,-11 14 16,14-11 0,-3-1 0,7 1 0,3-4 16,-2 2 0,-4 3 0,-1 3 0,-3 1 15,-6 3 0,-5 5 0,-3 1 0,-6 3 16,3 1 0,-2 2 0,-3-1 0,-1 2 15,-4 4 0,0 0 0,0 0 0,0 0 16,0 0 0,0 0 0,0 0 0,0 0 0,-23 18 16,17-10 0,-1 0 0,-2 9 0,2-2 15,-2 2 0,7-2 0,-5 2 0,5-2 16,2 0 0,2 1 0,2-4 16,1 4 0,4-2 0,3-1 0,-1 1 0,-3-2 15,4-4 0,0 1 0,0-3 0,-4 0 16,1-1 0,1-1 0,-10-4 0,15-3 15,-15 3 0,17-8 0</inkml:trace>
  <inkml:trace contextRef="#ctx0" brushRef="#br0">33245 14933 0,'0'0'0,"6"-8"16,-6 8 0,0 0 0,6-6 0,-6 6 16,0 0 0,0 0 0,0 0 0,0 0 0,0 0 15,0 0 0,16 21 0,-14-16 16,1 6 0,-1-2 0,-2-1 0,3 0 16,-1 2 0,-2-1 0,2 0 0,-2-9 0,-2 16 15,0-7 0,2 0 0,0-9 16,-3 14 0,3-7 0,0-7 0,-2 9 0,2-9 15,-3 8 0,3-8 0,0 0 0,0 0 16,0 0 0,0 0 0,0 0 0,14 3 16,-14-3 0,0 0 0,34-19 0,-20 11 15,4 0 0,-5 0 0,6 0 0,-2-1 16,-4 3 0,-2 0 0,-1 2 0,-2-1 0,-8 5 16,19-3 0,-10 1 0,-9 2 0,15 0 15,-15 0 0,0 0 0,23 3 16,-16 1 0,-7-4 0,12 11 0,-5-5 0,-5 1 15,-2-7 0,9 12 0,-5-4 0,-1 0 16,0 0 0,-1 0 0,-2-8 0,4 15 16,-2-7 0,-2 0 0,0-8 0,5 13 15,-3-6 0,-2-7 0,2 13 0,-2-13 16,0 11 0,0-11 0,0 0 0,-2 14 16,2-14 0,-7 10 0,7-10 0,-11 12 15</inkml:trace>
  <inkml:trace contextRef="#ctx0" brushRef="#br0">30263 16155 0,'-12'-7'16,"12"7"0,0 0 0,-6-6 0,6 6 16,0 0 0,0 0 0,0 0 0,0 0 15,0 0 0,0 0 0,0 0 0,0 0 16,29-2 0,8 4 0,1 2 0,2 0 0,7 1 15,29 0 0,-8 3 0,4-1 0,4-2 16,-3 4 0,-3-1 0,0-1 0,-17-3 16,-6 2 0,-4-2 0,0 0 0,-4 0 15,-1 1 0,1-1 0,-6-3 0,-3 2 16,-8-2 0,-4 2 0,-4-3 0,0 0 16,-14 0 0,20 1 0,-20-1 0,16 3 15,-16-3 0,16 0 0,-16 0 0,0 0 0,14 1 16,-14-1 0,0 0 0,9 3 0,-9-3 15,0 0 0,0 0 0,0 0 0,14 2 16,-14-2 0,0 0 0,0 0 0,0 0 16,11 4 0,-11-4 0,0 0 0,0 0 15,0 0 0,0 0 0,0 0 0</inkml:trace>
  <inkml:trace contextRef="#ctx0" brushRef="#br0">30655 16300 0,'0'0'16,"0"0"0,0 0 0,0 0 0,16 16 15,0-9 0,19 4 0,-1-6 0,4 2 0,5-2 16,1 2 0,1-2 0,4-2 16,-2 3 0,-1-4 0,-5 3 0,0-1 0,-2-4 15,-7 3 16,-2-1 0,-11-2 0,-2 3 0,-2-3 16,-15 0 0,21 0 0,-21 0 15,14-3 0,-14 3 0,0 0 0,0 0 0,18 0 16,-18 0 0,0 0 0,0 0 0</inkml:trace>
  <inkml:trace contextRef="#ctx0" brushRef="#br0">31193 16218 0,'0'0'0,"-12"-14"16,4 7 0,-1 1 0,-8 0 0,0 1 15,-15 2 0,-10 1 0,-1 6 0,-5 2 16,-23 9 0,16 0 0,-15 6 0,6 2 16,11-4 0,11 3 0,3-3 0,0 6 0,4-1 15,4 1 0,3-1 0,6 3 16,3 0 0,8 1 0,2 4 0,4 0 0,7-1 16,13-3 0,4 6 0,9-4 0,8-1 15,24 10 0,9-5 0,-5-6 0,4-5 16,4-1 0,-17-11 0,13 2 0,-17-4 15,-8-5 0,1-1 0,-3-6 0,-5-1 16,0 0 0,-4-6 0,0-1 16,-9 1 0,-4-2 0,-10-1 0,-1 1 0</inkml:trace>
  <inkml:trace contextRef="#ctx0" brushRef="#br0">30760 16575 0,'0'0'16,"0"0"0,-12-6 0,12 6 0,0 0 16,-2-6 0,2 6 0,0 0 0,0 0 15,0 0 0,23-9 0,-4 6 0,15-2 16,4 1 0,1 7 0,3-2 0,3-1 16,3 5 0,-3-2 0,-1-3 0,1 8 15,-4-5 0,3 1 0,-1 2 0,1-6 0,-1 0 16</inkml:trace>
  <inkml:trace contextRef="#ctx0" brushRef="#br0">32343 16510 0,'0'0'0,"12"-7"0,-12 7 0,0 0 15,0 0 0,0 0 0,0 0 0,0 0 0,-6 29 16,-3-10 0,-12 14 0,2 0 0,-2 2 16,-2 2 0,1 0 0,-12 18 0,17-14 15,-4-6 0,4 0 0,0 0 0,4-1 16,-1-4 0,3-5 0,2-5 0,4-2 15,0 1 0,1-5 0,-1 1 0,3 3 16,0-6 0,2 0 0,0-1 0,0-11 16,0 19 0,0-19 0,2 12 0,-2-12 15,4 5 0,-4-5 0,0 0 0,0 0 16,0 0 0,0 0 0,0 0 0,34-30 16,-24 12 0,1-9 0,3-6 0,0 2 0,1-4 15,2 3 0,-2-5 0,2-1 0,3 0 16,-6 5 0,7-5 0,-6 3 0,1 1 15,-5 0 0,6 4 0,-4-1 0,4 3 16,-6 3 0,0 6 0,-2 0 0,0 2 16,-2-2 0,2 4 0,1-2 0,-2 4 15,3-2 0,-3 3 0,-1 4 0,-1-3 16,-6 11 0,14-14 0,-14 14 0,9-10 0,-9 10 16,14-10 0,-14 10 0,14-9 0,-14 9 15,0 0 0,15-4 0,-15 4 0,0 0 16,19-4 0,-19 4 0,0 0 0,0 0 15,0 0 0,0 0 0,32 2 16,-32-2 0,0 0 0,0 0 0,0 0 0,0 0 16,0 0 0,25 4 0,-25-4 0,0 0 15,0 0 0,0 0 0,0 0 0,16 6 16,-16-6 0,0 0 0,0 0 0,0 0 16,0 0 0,0 0 0,16 6 0,-16-6 15,0 0 0,0 0 0,0 0 0,0 0 0,0 0 16,13 7 0,-13-7 0,0 0 0,0 0 15,7 2 0,-7-2 0,0 0 0,0 0 16,0 0 0,0 0 0,0 0 0,0 0 0,0 0 16,0 0 0,0 0 0,0 0 0,0 0 15,14 10 0,-14-10 0,0 0 0,0 0 16,0 0 0,0 0 0,0 0 0,7 11 16,-7-11 0,0 0 0,0 0 0,0 0 15,0 0 0,6 10 0,-6-10 0,0 0 16,0 0 0,0 0 0,7 8 0,-7-8 15,0 0 0,0 0 0,0 0 0,5 5 0,-5-5 16,0 0 0,0 0 0,0 0 16,11 13 0,-11-13 0,7 15 0,-7-15 0,7 14 15,-7-14 0,2 18 0,-2-7 0,0-11 16,0 24 0,-2-7 0,-3-5 16,1 0 0,4-12 0,-7 19 0,5-8 0,2-11 15,-12 16 0,8-10 0,4-6 0,-14 15 16,5-7 0,-3 2 0,1-2 0,-7 1 15,4-1 0,-4 0 0,2 0 0,-2-2 16,2 0 0,0-1 0,16-5 0,-28 10 16,17-8 0,11-2 0,-21 6 0,21-6 0,-17 1 15,17-1 0,0 0 0,-23 3 0,23-3 16,0 0 0,0 0 0,-26 2 16,26-2 0,0 0 0,0 0 0,0 0 15,0 0 0,0 0 0,-25-6 0,25 6 16,0 0 0,0 0 0,0 0 0,-17-8 15,17 8 0,0 0 0,0 0 0,0 0 16,0 0 0,-17-6 0,17 6 0,0 0 0,0 0 16,0 0 0,0 0 0,0 0 15,-15-7 0,15 7 0,0 0 0,0 0 16,0 0 0,0 0 0,0 0 0,0 0 16,0 0 0,0 0 0,-15-6 0,15 6 15,0 0 0,0 0 0,0 0 0,0 0 0,0 0 16,0 0 0,0 0 0,0 0 0,0 0 15,0 0 0,0 0 0,0 0 0,0 0 16,0 0 0,0 0 0,0 0 16,0 0 0,0 0 0,0 0 15</inkml:trace>
  <inkml:trace contextRef="#ctx0" brushRef="#br0">32601 16913 0,'0'0'0,"0"0"0,0 0 15,-10-23 0,10 23 0,0 0 0,0-18 16,0 18 0,2-15 0,-2 15 0,0 0 15,2-18 0,-2 18 0,0 0 0,10-11 16,-10 11 0,0 0 0,5-11 0,-5 11 16,0 0 0,0 0 0,0 0 0,0 0 0,0 0 15,0 0 0,0 0 0,34 24 0,-32-16 16,0 2 0,-2-10 0,2 26 0,-2-9 16,-2-2 0,2-1 0,-4 0 0,-1-1 15,1-1 0,0-3 0,0-1 0,4-8 16,-8 14 0,3-8 0,5-6 0,-7 13 15,7-13 0,-6 8 0,6-8 0,0 0 16,-6 8 0,6-8 0,0 0 0,0 0 16,0 0 0,0 0 0,0 0 0,0 0 15,0 0 0,0 0 0,32-29 0,-20 17 16,4 0 0,0-1 0,-5 1 0,4-1 0,0 2 16,-6 2 0,5-3 0,-3 1 0,-1 3 15,-10 8 0,18-10 0,-18 10 0,14-9 16,-14 9 0,13-9 0,-13 9 0,11-7 15,-11 7 0,12-2 0,-12 2 0,0 0 16,0 0 0,18-2 0,-18 2 0,0 0 16,0 0 0,16 14 0,-11-8 0,-5-6 15,6 15 0,-1-9 0,-5-6 0,0 17 16,3-7 0,-3-10 0,0 16 0,0-7 0,0-9 16,-3 13 0,3-4 0,0-9 0,-5 17 15,1-11 0,4-6 0,-7 14 0,3-8 16,4-6 0,-7 12 0,2-3 0,5-9 15,-11 13 0,4-8 0,0 2 16,0-2 0,0 4 0,-2-3 0,9-6 0,-8 13 16</inkml:trace>
  <inkml:trace contextRef="#ctx0" brushRef="#br0">33294 16875 0,'-3'-7'0,"3"7"0,0 0 0,0-19 16,0 19 0,0 0 0,-13-10 0,13 10 0,-18-5 15</inkml:trace>
  <inkml:trace contextRef="#ctx0" brushRef="#br0">18178 14659 0,'0'0'15,"4"-9"0,-4 9 0,6-8 0,-6 8 0,0 0 16,4-7 0,-4 7 0,0 0 0,4-6 16,-4 6 0,0 0 0,0 0 0,5-11 15,-5 11 0,0 0 0,0 0 0,0 0 0,2-7 16,-2 7 0,0 0 0,0 0 0,0 0 15,0 0 0,0 0 0,0 0 0</inkml:trace>
  <inkml:trace contextRef="#ctx0" brushRef="#br0">9922 14626 0,'0'0'0,"0"0"0,0-13 16,0 13 0,0 0 0,0 0 0,0 0 0,0 0 15,0 0 0,0 0 0,0-10 0,0 10 16,0 0 0,0 0 0,0 0 0,0-10 15,0 10 0,0 0 0,0 0 0,0 0 16,0-11 0,0 11 0,0 0 0,0 0 16,0-11 0,0 11 0,0 0 0,0 0 15,0-9 0,0 9 0,0 0 0,0 0 16,0-8 0,0 8 0,0 0 0,0 0 0,-2-10 16,2 10 0,0 0 0,0 0 0,-2-11 15,2 11 0,0 0 0,0 0 0,-5-8 16,5 8 0,0 0 0,0 0 0,-4-9 15,4 9 0,0 0 0,0 0 0,-7-8 16,7 8 0,0 0 0,0 0 0,-12-6 16,12 6 0,0 0 0,-11-2 0,11 2 15,0 0 0,-18-2 0,18 2 0,-14 0 16,14 0 0,0 0 0,-27 2 0,27-2 16,-17 3 0,9 0 0,8-3 0,-19 6 0,12-2 15,-2 3 0,3-3 0,-4 2 0,3 3 16,1-4 0,-1 6 0,-3 2 0,4 3 15,-1-2 0,0 2 0,5-2 0,-5 3 16,4-1 0,3-1 0,0-3 0,-2-1 16,2-2 0,0 2 0,2-3 0,-2 1 0,6-2 15,-6 1 0,4 1 0,1-1 0,1 0 16,-1 1 0,1-3 0,4 0 0,-3 0 16,-1-2 0,3 0 0,3 0 0,-3-1 15,0-2 0,3 2 0,-3-2 0,-9-1 16,21 3 0,-10-3 0,-11 0 0,21 0 0,-10-3 15,-3 2 0,-8 1 0,19-7 16,-10 6 0,-4-4 0,4 1 0,-2 0 16,-3 0 0,5-2 0,-4 2 0,2-2 0,-3-1 15,3 1 0,-3-2 0,2 2 0,-6 6 16,9-15 0,-7 8 0,0-2 0,2 1 16,-1 0 0,-1 0 0,-2 8 0,7-17 15,-7 11 0,3-2 0,-3 8 0,2-14 16,0 7 0,-2 7 0,2-15 0,1 9 15,-3 6 0,2-11 0,-2 11 0,0 0 16,0-9 0,0 9 0,0 0 0,0-10 16,0 10 0,0 0 0,0 0 0,2-10 15,-2 10 0,0 0 0,0 0 0,2-11 0,-2 11 16,0 0 0,0 0 0,0 0 0,0-11 16,0 11 0,0 0 0,0 0 0,0 0 15,0 0 0,0-9 0,0 9 0,0 0 16,0 0 0,0 0 0,0 0 0,0 0 15,0 0 0,-2-9 0,2 9 0,0 0 16,0 0 0,0 0 0,0 0 0,0 0 16,0 0 0,0 0 0,0 0 0,-16 18 15,11-9 0,1-1 0,-3 7 0,0 1 0,1-2 16,-2 1 0,4 1 0,-3-3 0,5-1 16,-2 2 0,-1-2 0,5 1 0,-3-2 15,1-4 0,2 4 0,0-3 0,0 1 16,2-4 0,1 4 0,-1-1 0,3 0 0,-1 0 15,1-2 0,-1 2 0,3-1 0,0-1 16,2 0 0,0 0 0,-2 3 0,9-3 16,-3 0 0,-1 0 0,-1-3 0</inkml:trace>
  <inkml:trace contextRef="#ctx0" brushRef="#br0">10221 14822 0,'0'0'0,"0"0"0,0 0 0,-14 21 0,10-12 16,-1-4 0,1 3 0,4 3 0,-5-5 15,5-6 0,-2 16 0,2-9 0,0-7 16,-4 13 0,4-13 0,0 10 0,0-10 16,0 0 0,0 12 0,0-12 0,6 4 15,-6-4 0,0 0 0,0 0 0,9 8 0,-9-8 16,0 0 0,0 0 0,0 0 16,0 0 0,0 0 0,0 0 0,0 0 0,0 0 15,25-12 0,-25 12 0,3-7 0,-3 7 16,0 0 0,0-10 0,0 10 15,2-10 0,-2 10 0,0 0 0,-5-15 0,3 7 16,0 4 0,-2-5 0,4 9 0,-5-7 16,0 2 0,5 5 0,-7-8 0,3 5 0,-1-4 15,5 7 0,-12-8 0,12 8 0,-6-6 16,6 6 0,-5-4 0,5 4 0,-9-4 16,9 4 0,-6-4 0,6 4 0,0 0 15,-10-4 0,10 4 0,0 0 0,0 0 16,0 0 0,0 0 0,0 0 0,0 0 0,0 0 15,0 0 0,0 0 0,0 0 0</inkml:trace>
  <inkml:trace contextRef="#ctx0" brushRef="#br0">10223 14763 0,'0'0'0,"0"0"0,0 0 0,0 0 15,0 0 0,0 0 0,0 0 0,0 0 16,0 0 0,-20 19 0,15-11 0,-2 0 16,-1 8 0,0-1 0,1-5 0,1 3 15,1-3 0,1 0 0,2-2 0,0 2 16,2 1 0,0-3 0,2 2 0,-2-10 0,4 14 15,1-3 0,1-5 0,1 0 0,3 3 16,-2-5 0,8 4 0,0 0 0,3-2 16,-6-1 0,-4-1 0,3-3 0,-12-1 15,20 4 0,-20-4 0,14 0 0,-14 0 16,0 0 0,23-2 0,-23 2 0,14-3 16,-14 3 0,8-8 0,-8 8 0,10-7 15,-8 1 0,-2 6 0,7-13 0,-5 8 0,-2 5 16,2-16 0,-2 16 0,3-9 15,-3 9 0,0-11 0,0 11 0,-5-12 16,5 12 0,0-12 0,0 12 0,-2-11 0,2 11 16,-2-10 0,2 10 0,-2-8 15,2 8 0,-3-10 0,3 10 0,-5-6 0,5 6 16,-4-11 0,4 11 0,-5-6 0,5 6 16,-9-6 0,9 6 0,-8-8 0,8 8 15,-13-8 0,9 5 0,4 3 0,-9-4 16,9 4 0,-10-4 0,10 4 0,0 0 15,-13-3 0,13 3 0,-9-5 0,9 5 0,-9-2 16,9 2 0,0 0 0,-14-4 16,14 4 0,0 0 0,-6-2 0,6 2 15,0 0 0,-15-2 0,15 2 0,0 0 16,0 0 0,0 0 0,-11-2 0,11 2 16,0 0 0,0 0 0,0 0 0,0 0 15,0 0 0,0 0 0,-16 2 0,16-2 16,0 0 0,0 0 0,0 0 0,-9 6 15,9-6 0,-4 6 0,4-6 0,0 0 16,0 0 0</inkml:trace>
  <inkml:trace contextRef="#ctx0" brushRef="#br0">10574 14503 0,'0'0'0,"0"0"0,0 0 16,-9-3 0,9 3 0,0 0 0,0 0 16,0 0 0,-4-6 0,4 6 0,0 0 15,0 0 0,0 0 0,-9-7 0,9 7 0,0 0 0,0 0 16,-5-8 0,5 8 0,0 0 0,0 0 15,-5-8 0,5 8 0,0 0 0,-2-10 0,2 10 16,0 0 0,0-12 0,0 12 0,-2-9 16,2 9 0,0 0 0,2-12 15,-2 12 0,0 0 0,0-10 0,0 10 0,0 0 16,-2-10 0,2 10 0,0 0 0,0-10 16,0 10 0,0 0 0,0 0 0,0 0 15,0-11 0,0 11 0,0 0 0,0 0 16,0 0 0,-2-8 0,2 8 0,0 0 15,0 0 0,0 0 0,0 0 0,0 0 16,0-11 0,0 11 0,0 0 0,0 0 16,0 0 0,0 0 0,0 0 0,-3-10 0,3 10 15,0 0 0,0 0 0,0 0 16,0 0 0,0 0 0,0 0 0,0 0 16,0-10 0,0 10 0,0 0 0,0 0 0,0 0 15,0 0 0,0 0 0,0 0 0,0 0 16,0 0 0,0 0 0,0 0 0,0-10 15,0 10 0,0 0 0,0 0 0,0 0 16,0 0 0,0 0 0,0 0 0,0 0 0,0 0 16,0 0 0,0 0 0,0 0 15,0 0 0,0 0 0,0 0 0,0 0 16,0 0 0,0 0 0,0 0 0,0 0 0,0 0 16,0 0 0,0 0 0,0 0 0,0 0 15,0 0 0,0 0 0,0 0 0,0 0 16,0 0 0,0 0 0,0 0 0,0 0 15,0 0 0,0 0 0,0 0 0,0 0 16,0 0 0,0 0 0,0 0 0,0 0 16,0 0 0,0 0 0,0 0 0,0 0 15,0 0 0,0 0 0,0 0 0,0 0 16,0 0 0,0 0 0,0 0 0,0 0 16,0 0 0,0 0 0,0 0 0,0 0 0,0 0 15,0 0 0,0 0 0,0 0 0,0 0 16,0 0 0,0 0 0,0 0 0,0 0 15,0 0 0,0 0 0,0 0 0,0 0 16,0 0 0,0 0 0,0 0 0,0 0 16,0 0 0,0 0 0,0 0 0,0 0 15,0 0 0,0 0 0,0 0 0,0 0 16,0 0 0,0 0 0,0 0 0,0 0 16,0 0 0,0 0 0,0 0 0,0 0 0,0 0 15,0 0 0,0 0 0,0 0 0,0 0 16,0 0 0</inkml:trace>
  <inkml:trace contextRef="#ctx0" brushRef="#br0">10513 14710 0,'0'0'0,"0"0"0,0 0 15,0 0 0,0 0 0,0 0 0,0 0 16,0 0 0,0 0 0,0 0 0,0 0 0,0 0 16,0 0 0,0 0 0,0 0 15,0 0 0,0 0 0,0 0 0,0 0 0,0 0 16,41-7 0,-41 7 0,20 3 16,1-1 0,-2-2 0,-2 3 0,0-3 0,-2 3 15,-3-1 0,-12-2 0,22 2 0,-12-2 16,-10 0 0,20 2 0,-20-2 0,16 2 15,-16-2 0,16 2 0,-16-2 0,14 0 16,-14 0 0,0 0 0,13 2 0,-13-2 16,0 0 0,0 0 0,0 0 0,0 0 0,21-2 15,-21 2 0,0 0 0,0 0 16,0 0 0,0 0 0,7-6 0,-7 6 16,0 0 0,0 0 0,0 0 0,0 0 0,-16-19 15,9 13 0,0-1 0,7 7 0,-15-12 16,5 9 0,1-4 0,0 2 0,3-2 15,-4 1 0,1-1 0,0 2 0,2-2 16,0 2 0,-2-2 0,2-2 0,0 4 16,-9-3 0,8-1 0,3 1 0,-2 2 15,2 0 0,5 6 0,-9-10 0,7 3 16,2 7 0,-4-10 0,4 10 0,-6-10 16,6 10 0,-2-8 0,2 8 0,0 0 0,-7-11 15,7 11 0,0 0 0,-2-6 0,2 6 16,0 0 0,0 0 0,-4-8 0,4 8 15,0 0 0,0 0 0,0 0 0,0 0 16,0 0 0,0 0 0,0 0 0,-13 25 16,7-9 0,0 0 0,-3 13 0,2-4 15,2-4 0,0-3 0,3 0 0,-5 13 16,5-6 0,-4-2 0,1-5 0,-2 0 16,2 1 0,1-1 0,2 1 0,2-5 15,-5 4 0,5-3 0,-2 2 0,0-3 0,6-2 16,-4 1 0,0-4 0,2 2 0,-2-2 15,3-1 0,1-2 0,0 2 0,-4-8 16</inkml:trace>
  <inkml:trace contextRef="#ctx0" brushRef="#br0">11026 14346 0,'0'0'15,"0"0"0,2-10 0,-2 10 0,0 0 16,0 0 0,0 0 0,0 0 0,0 0 15,0 0 0,0 0 0,2 31 0,-4-13 16,0 0 0,-2 13 0,1-2 0,-1 2 16,0-2 0,-4-1 0,1 3 0,5-7 0,-2-1 15,-8 7 0,7-8 0,-3-4 0,3 1 16,-2-5 0,0 3 0,0-1 0,1-2 16,-1-3 0,0-1 0,2-2 0,1 1 15,-1-4 0,1 2 0,4-7 0,-5 8 16,5-8 0,-4 6 0,4-6 0,0 0 15,0 0 0,0 0 0,0 0 0,0 0 16,0 0 0,0 0 0,0 0 0,0 0 0,0 0 16,0 0 0,11-25 0,-7 19 0,3 2 15,-2-1 0,2-2 0,0 3 0,-1-2 16,1 2 0,3 1 0,-1-1 0,-1 2 16,2-1 0,-10 3 0,18 0 0,-18 0 15,18 0 0,-18 0 0,16 5 0,-8-3 16,-2 3 0,-6-5 0,11 8 0,-4-4 15,-3 2 0,2-2 0,-2 2 0,-4-6 16,2 8 0,0 0 0,-2-8 0,-2 13 16,-2-7 0,2 1 0,-4-2 0,0 3 15,-1-1 0,-2-2 0,-1 0 0,1 1 16,3-1 0,-3 0 0,-1-2 0,-1-1 0,0 0 16,11-2 0,-21 2 0,12-2 0,9 0 15,-16-2 0,16 2 0,-15-4 0,7 1 16,8 3 0,-9-8 0,9 8 0,-2-8 15,2 8 0,0-10 0,0 10 0,2-15 16,3 8 0,-1-2 0,1 1 0,2 1 16,4-5 0,1 2 0,-1 0 0,0 2 0,6-1 15,-6 2 0,3 0 0</inkml:trace>
  <inkml:trace contextRef="#ctx0" brushRef="#br0">11211 14856 0,'-7'14'0,"3"-2"0,-2 0 16,4-1 0,0-3 0,0 2 0,0-3 0,-1-1 16,1-1 0,2-5 0,-2 11 0,2-11 15,0 9 0,0-9 0,2 8 0,-2-8 16,5 4 0,-5-4 0,14 6 0,-5-6 15,-9 0 0,18 0 0,-18 0 0,22-2 0,-10-2 16,-3 0 0,0 0 0,1 0 0,-4-3 16,-1 1 0,1-1 0,1 2 15,-7-1 0,0 6 0,6-12 0,-6 5 0,0 7 16,-4-10 0,2 3 0,-2 1 0,-1-2 16,-1 2 0,3 0 0,-3 0 0,-2 1 15,4 0 0,-3-2 0,1 3 0,6 4 16,-7-8 0,7 8 0,-10-7 0,10 7 15,-4-5 0,4 5 0,-7-7 0,7 7 16,0 0 0,-4-6 0,4 6 0,0 0 16,-8-4 0,8 4 0,0 0 0,0 0 0,-4-6 15,4 6 0,0 0 0,0 0 16,0 0 0,0 0 0,0 0 0,-7-6 16,7 6 0,0 0 0,0 0 0,0 0 0,0 0 15</inkml:trace>
  <inkml:trace contextRef="#ctx0" brushRef="#br0">10451 14720 0,'12'2'0,"-12"-2"0,0 0 0,16 0 15,-16 0 0,0 0 0,0 0 0,20 0 16,-20 0 0,0 0 0,0 0 0,21-2 16,-21 2 0,0 0 0,18 2 0,-18-2 15,14 0 0,-14 0 0,0 0 0,11 2 16,-11-2 0,0 0 0,11 2 0</inkml:trace>
  <inkml:trace contextRef="#ctx0" brushRef="#br0">11430 14332 0,'0'0'0,"0"0"0,0 0 0,0 0 16,-5-9 0,5 9 0,0 0 0,0 0 0,0 0 16,-6-8 0,6 8 0,0 0 0,0 0 15,-5-7 0,5 7 0,0 0 0,0 0 16,-10-5 0,10 5 0,0 0 0,0 0 15,-6-8 0,6 8 0,0 0 0,0 0 16,-7-7 0,7 7 0,0 0 0,0 0 16,-4-5 0,4 5 0,0 0 0,0 0 15,0 0 0,-8-9 0,8 9 0,0 0 0,0 0 16,0 0 0,0 0 0,0 0 0,0 0 16,0 0 0,0 0 0,0 0 0,0 0 15,0 0 0,0 0 0,0 0 0,0 0 16,28 31 0,-12-15 0,5 9 0,-3-3 15,2 8 0,0-5 0,1 7 0,-2-4 16,-6 1 0,1 3 0,-5-2 0,2 1 16,-1-1 0,-3 4 0,1-6 0,-5 3 15,1-2 0,-2-4 0,-6-4 0,4-2 0,-5 0 16,-1 0 0,-3 9 0,-3-7 0,1 0 0,2-6 16,-5 1 0,-7 8 0,3-6 0,2-3 15,0-3 0,2-1 0,-1 1 0,-2-5 16,6 4 0,2-5 0,-3-2 0,4 3 15,-1-3 0,1 0 0,-1 0 0,9-4 16,-11 6 0,11-6 0,-12 5 0,12-5 0,-6 2 16,6-2 0,0 0 0,-11 4 15,11-4 0,0 0 0,0 0 0,-9 1 16,9-1 0,0 0 0,0 0 0,0 0 0,-8 3 16,8-3 0,0 0 0,0 0 0,0 0 15,0 0 0,0 0 0,0 0 0,0 0 16,0 0 0,0 0 0,0 0 0,0 0 15,0 0 0,0 0 0,0 0 0,0 0 16,0 0 0,0 0 0,0 0 0,0 0 16,0 0 0,0 0 0,0 0 0,0 0 15</inkml:trace>
  <inkml:trace contextRef="#ctx0" brushRef="#br0">9712 14371 0,'0'0'0,"0"0"0,0 0 15,0 0 0,0-11 0,0 11 0,0 0 16,0 0 0,0 0 0,0 0 0,0 0 16,0 0 0,0 0 0,0 0 0,2-8 15,-2 8 0,0 0 0,0 0 0,0 0 0,0 0 16,0 0 0,0 0 0,0-8 0,0 8 16,0 0 0,0 0 0,0 0 15,0 0 0,4-10 0,-4 10 0,0 0 0,0 0 16,0 0 0,0 0 0,4-9 0,-4 9 15,0 0 0,0 0 0,0 0 0,0 0 16,0 0 0,0 0 0,0 0 0,0 0 16,0 0 0,0 0 0,0 0 0,-42 17 15,25-5 0,0 1 0,-6 11 0,-1-1 0,3 1 16,-4 1 0,5-1 0,3 1 16,1-4 0,7-3 0,-4 11 0,3-6 0,1-3 15,3-1 0,-1 1 0,3 0 0,0 0 16,2 0 0,2 0 0,2 9 0,4-6 15,-2-3 0,1-1 0,1-2 0,3 1 16,1-1 0,1-1 0,0-1 0,3 1 16,9 8 0,-5-7 0,-2-3 0,2-1 15,-4-1 0,4 0 0,-4 0 0,-1-1 16,4-1 0,-6-2 0,5 3 0,-5-3 16,-2-3 0,3 2 0,-7-1 0,1-2 15,3 1 0,-9-5 0,14 7 0,-7-2 16,-7-5 0,11 8 0,-6-4 0,-5-4 0,9 4 15,-9-4 0,0 0 0,9 6 0,-9-6 16,0 0 0,0 0 0,0 0 0,9 6 16,-9-6 0,0 0 0,0 0 0,5 2 15,-5-2 0,0 0 0</inkml:trace>
  <inkml:trace contextRef="#ctx0" brushRef="#br0">12226 14444 0,'0'0'0,"0"-10"16,0 10 0,2-8 0,-2 8 0,0 0 15,0-11 0,0 11 0,0 0 0,0-7 16,0 7 0,0 0 0,0 0 0,0-10 0,0 10 0,0 0 15,0 0 0,0-11 0,0 11 0,0 0 16,0 0 0,-2-11 0,2 11 0,0 0 16,0 0 0,-2-8 0,2 8 0,0 0 15,0 0 0,-7-12 0,7 12 0,0 0 16,-5-6 0,5 6 0,-9-4 0,9 4 16,0 0 0,-11-8 0,11 8 0,-7-4 15,7 4 0,-14-6 0,14 6 0,-16-3 0,16 3 16,-14-2 0,14 2 0,0 0 0,-25 5 15,25-5 0,-16 6 0,10-4 0,6-2 16,-17 8 0,11-4 0,-1 2 0,-1 0 16,2 2 0,-1-1 0,1-2 0,-1 4 15,-1 0 0,-3 3 0,2 0 0,2-4 0,0 2 16,1-1 0,1-1 0,1 0 0,-1 1 16,0-1 0,3-3 0,-3 6 0,3-6 15,0 4 0,0-1 0,0 1 0,2-1 16,-3 0 0,3 1 0,0-1 0,0 0 15,0-2 0,0-6 0,5 17 0,-3-11 16,0 1 0,0 2 0,3-1 0,-3-2 16,1 4 0,2-3 0,1 2 0,-1-2 0,1 2 15,-1-6 0,2 5 0,2 0 0,-4-1 16,1-2 0,2 1 0,-2-3 0,1 4 16,2-3 0,1 2 0,-2-4 0,1 3 15,0-1 0,-9-4 0,17 3 0,-9-1 16,-8-2 0,12 0 0,-12 0 0,0 0 0,18 0 15,-18 0 0,0 0 0,12-3 0,-12 3 16,7-6 0,-7 6 0,4-5 0,-4 5 16,0 0 0,7-6 0,-7 6 0,4-6 15,-4 6 0</inkml:trace>
  <inkml:trace contextRef="#ctx0" brushRef="#br0">12237 14674 0,'0'0'0,"-9"25"0,2-16 0,3 7 15,-6-1 0,3 0 0,1 2 0,-1 2 0,1-3 16,0 0 0,4 3 0,0-3 15,-3 3 0,3-7 0,2 1 0,0-3 16,2 0 0,3-1 0,-3-1 0,2-1 0,2 2 16,0-2 0,1-3 0,0 2 0,2-2 15,-2 0 0,2 0 0,-9-4 0,16 4 16,-7-4 0,-9 0 0,16 2 0,-16-2 16,14-4 0,-14 4 0,11-6 0,-7 2 0,4-2 15,-4-1 0,3 1 0,-5 0 16,0 0 0,3-2 0,-3 4 0,-2 4 15,2-13 0,0 7 0,-2 6 0,0-10 0,0 10 16,0-10 0,0 10 0,-2-11 0,2 11 16,0-10 0,0 10 0,-2-7 0,-2-1 15,-1 3 0,5 5 0,-2-11 0,-2 7 16,4 4 0,-5-8 0,5 8 0,-7-8 16,4 4 0,3 4 0,-6-7 0,6 7 15,-7-7 0,7 7 0,-9-7 0,4 5 16,5 2 0,-7-6 0,7 6 0,0 0 15,-15-6 0,7 3 0,2-1 0,6 4 16,-16-2 0,16 2 0,-16-2 0,16 2 16,0 0 0,-16-1 0,16 1 0,0 0 0,0 0 0,-23 0 0,23 0 0,-9 3 0,9-3 15,-10 6 0,10-6 0</inkml:trace>
  <inkml:trace contextRef="#ctx0" brushRef="#br0">19485 1058 0,'0'0'0,"0"0"0,0 0 0,0 0 16,0 0 0,0 0 0,0 0 0,0 0 15,0 0 0,0 0 0,0 0 16,0 0 0,0 0 0,0 0 0,0 0 0,0 0 16,0 0 0,0 0 0,0 0 0,0 0 15,0 0 0,0 0 0,0 0 0,0 0 16,0 0 0,0 0 0,0 0 0,0 0 16,0 0 0,16-14 0,-16 14 0,0 0 15,0 0 0,0 0 16,0 0 0,0 0 0,0 0 0,0 0 15,0 0 0,0 0 0,0 0 0,0 0 16,0 0 0,2 21 0,-2-11 0,2 7 16,-2 5 0,0 8 0,0 3 0,0 1 15,-2-1 0,4-1 0,-4 1 0,2 1 16,0 0 0,2-1 0,-4 1 0,2 1 16,-2 1 0,2-6 0,-3-5 0,1-5 15,2-1 0,0-1 0,0 1 0,0-2 0,0-3 16,0-2 0,-2 1 0,2-3 0,0-5 15,0-5 0,0 17 0,0-9 0,0-8 16,0 11 0,0-11 0,0 8 0,0-8 16,0 0 0,0 8 0,0-8 0,0 0 15,0 0 0,0 0 0,0 0 0,0 0 16,0 0 0,0 0 0,0 0 0,0 0 16,4-27 0,-4 9 0,0-1 0,3 1 0,-1-13 15,0-2 0,-2-2 0,4-2 16,4 5 0,-4-1 0,-1-2 0,-1 3 0,2 0 15,1-1 0,-1 5 0,-1-3 16,2-1 0,-3 10 0,2 1 0,-1 3 16,-3-2 0,4 1 0,-2 3 0,-2-3 0,5 3 15,-1 0 0,-1-1 0,2 1 0,-1-2 16,-4 6 0,2-2 0,0 4 0,3 2 16,-3-3 0,-2 3 0,2-2 0,0 2 15,4-1 0,-6 9 0,2-14 0,0 10 16,-2 4 0,7-15 0,-7 11 0,0 4 0,4-8 15,-4 8 0,0 0 0,7-8 16,-7 8 0,0 0 0,14-5 0,-14 5 0,0 0 16,0 0 0,20 3 0,-20-3 0,12 8 15,-12-8 0,13 10 0,-6-2 0,1-1 16,-4 1 0,3 3 0,-3-3 0,0 1 16,1 2 0,2 6 0,-2-2 0,-3 2 15,0-1 0,-2-3 0,0-1 0,0 1 16,-4 3 0,-3 1 0,0-1 0,0-1 15,-4 1 0,-3-2 0,0 3 0,3-5 0,-5 2 16,5 1 0,-3-5 0,3 1 16,-6-1 0,6-5 0,2 2 0,-3-1 15,12-6 0,-15 7 0,8-6 0,7-1 0,0 0 16,0 0 0</inkml:trace>
  <inkml:trace contextRef="#ctx0" brushRef="#br0">19834 1097 0,'0'0'0,"16"0"16,-16 0 0,29 2 0,-11-2 0,1 2 15,1 0 0,3 0 0,0-2 0,-3 3 16,3-2 0,0 2 0,-2-1 0,-1 0 16,3 0 0,-4 0 0,-2 0 0,-17-2 15,25 2 0,-25-2 0,19 2 0,-19-2 0,11 2 16,-11-2 0,0 0 0,13 2 0,-13-2 16,0 0 0,0 0 0</inkml:trace>
  <inkml:trace contextRef="#ctx0" brushRef="#br0">20144 1058 0,'0'0'0,"0"0"0,0 0 0,0 0 15,-7-8 0,7 8 0,0 0 0,0 0 16,0 0 0,0 0 0,0 0 0,0 0 0,0 0 16,0 0 0,0 0 0,-21 18 15,17-9 0,-3 6 0,3 2 0,-4 0 0,4 1 16,-3-2 0,3 4 0,-1-2 0,5 0 15,-2 1 0,0-1 0,2 0 0,0-1 16,2 2 0,5-2 0,-5-3 0,2-2 16,3-2 0,3-2 0,-6-1 0,-4-7 15,16 6 0</inkml:trace>
  <inkml:trace contextRef="#ctx0" brushRef="#br0">20568 997 0,'7'-15'16,"-5"7"0,-2 8 0,7-13 0,-7 13 15,2-9 0,-2 9 0,3-9 0,-3 9 16,0 0 0,0 0 0,0-14 0,0 14 16,0 0 0,-5-11 0,5 11 0,0 0 15,-16-6 0,16 6 0,0 0 0,-25 0 16,25 0 0,-28 10 0,15-1 15,1 1 0,1-1 0,5-4 0,-1 4 0,2 1 16,-2-2 0,7 2 0,0-10 0,0 17 16,0-7 0,0-10 0,4 17 15,1-9 0,2 0 0,0 0 0,0-1 0,-1-1 16,-6-6 0,19 12 0,-10-8 0,-3-1 16,-6-3 0,15 9 0,-15-9 0,8 7 15,-8-7 0,9 6 0,-9-6 0,12 10 16,-5-4 0,-3 2 0,6 6 0,-1 1 0,-5 1 15,3 3 0,2 10 0,1-4 16,-8-5 0,0 0 0,5-1 0,-5 12 16,2-9 0,-2-1 0,-2-3 0,4-1 0,-2-2 15,-2-1 0,0-2 0,0-3 0,0-9 16,0 18 0,0-18 0,0 12 0,0-12 16,0 11 0,0-11 0,0 0 0,0 8 15,0-8 0,0 0 0,0 0 0,0 0 16,0 0 0,0 0 0,0 0 0,0 0 15,9-28 0,-5 10 0,1 2 0,1-3 16,2 5 0,-4-4 0,5 1 0,-2 1 16,0-1 0,2 3 0,0-3 0,-3 3 15,2-1 0,1 3 0,0 2 0,-7 2 16,8 1 0,-8 0 0,-2 7 0,9-11 0,-9 11 16,9-10 0,-9 10 0,8-4 0,-8 4 15,10-7 0</inkml:trace>
  <inkml:trace contextRef="#ctx0" brushRef="#br0">21004 1079 0,'0'0'0,"6"-6"0,-6 6 15,7-5 0,-7 5 0,10-5 0,-10 5 0,0 0 16,13-7 0,-4 3 0,-2 0 0,-7 4 15,20-7 0,-1 2 0,0 2 0,-2-2 16,2 2 0,-1 1 0,-2 2 0,-16 0 16,30 2 0,-17-2 0,-13 0 15</inkml:trace>
  <inkml:trace contextRef="#ctx0" brushRef="#br0">21116 1180 0,'0'0'0,"0"0"0,0 0 16,17 10 0,2-10 0,-1 0 0,19-5 15,2 5 0,-3 0 0,2-2 0,-4 1 16,4-1 0,-16 2 0,-4 0 0,-2-3 16</inkml:trace>
  <inkml:trace contextRef="#ctx0" brushRef="#br0">22137 1073 0,'0'0'0,"0"0"16,14 2 0,-14-2 0,0 0 0,0 0 15,0 0 0,0 0 0,0 0 0,0 0 16,0 0 0,0 0 0,0 0 0,0 0 16,0 0 0,0 0 0,0 0 0,0 0 15,0 0 0,0 0 0,0 0 0,0 0 16,16-8 0,-16 8 0,0 0 0,0 0 16,0 0 0,0 0 0,2-11 0,-2 11 0,0 0 15,0-11 0,0 11 0,0 0 0,-2-12 16,2 12 0,0 0 0,-2-12 0,2 12 15,-2-6 0,2 6 0,-3-8 0,3 8 16,0 0 0,-7-8 0,7 8 0,0 0 16,-9-4 0,9 4 0,0 0 0,0 0 15,-25 8 0,16-2 0,-2 4 0,-1 3 16,1-1 0,2-2 0,-5 4 0,5-2 0,-3 4 16,5-7 0,3 2 0,-1 1 15,3-6 0,0 3 0,2-9 0,0 16 16,0-8 0,2 1 0,-2-9 0,7 12 0,-1-6 15,1 0 0,3 0 0,-10-6 0,15 6 16,-5-2 0,-1 0 0,-9-4 0,18 4 16,-6-1 0,-12-3 0,17 4 0,-17-4 15,19 0 0,-19 0 0,19-4 0,-19 4 16,17-3 0,-7-1 0,-1 0 0,-9 4 16,20-5 0,-10-3 0,-4 5 0,3-3 15,1 2 0,-4-3 0,1 1 0,2 0 0,-1 0 16,-2 0 0,1-1 0,-1 2 15,1-4 0,-2 3 0,2-2 0,-7 8 16,9-12 0,-7 5 0,0-1 0,3 2 0,-5 6 16,7-14 0,-2 7 0,-5 7 0,4-12 15,-2 6 0,-2 6 0,5-11 0,-5 11 16,2-8 0,-2 8 0,0 0 0,7-8 16,-7 8 0,0 0 0,0 0 0,3-8 15,-3 8 0,0 0 0,0 0 0,0 0 16,0 0 0,0 0 0,0 0 0,0 0 15,0 0 0,0 0 0,0 0 0,-10 24 0,8-15 16,2-1 0,-5 1 0,3-1 16,0 2 0,2-3 0,-2 2 0,-3 2 0,5-3 15,0 2 0,0 1 0,0-1 0,3-2 16,-1 0 0,-2 2 0,0-10 0,0 17 16,2-9 0,-2 2 0,0-10 0,0 15 15,0-9 0,0-3 0,0-3 0,2 9 16,-2-9 0</inkml:trace>
  <inkml:trace contextRef="#ctx0" brushRef="#br0">22602 1183 0,'0'0'0,"0"17"15,3-8 0,-3-9 0,2 15 0,-2-6 16,0-1 0,2 0 0,0 1 0,3 1 16,-1-2 0,-1-2 0,4 3 0,-3-4 15,1 3 0,1-1 0,2-1 0,-8-6 16,9 7 0,-9-7 0,11 5 0,-1-3 15,-10-2 0,8 5 0,-8-5 0,0 0 16,20 0 0,-20 0 0,0 0 0,0 0 0,17-7 16,-17 7 0,0 0 0,9-3 0,-9 3 15,0 0 0,0 0 0,2-9 0,-2 9 16,0 0 0,0 0 0,0 0 0,0 0 16,-11-14 0,11 14 0,-7-7 0,7 7 15,-12-5 0,12 5 0,-11-7 0,11 7 16,-9-4 0,9 4 0,0 0 0,-12-9 15,12 9 0,-9-1 0,9 1 0,0 0 16,0 0 0,-8-7 0,8 7 0,0 0 16,0 0 0,0 0 0,-10-5 0,10 5 15,0 0 0,0 0 0,0 0 0,0 0 0,0 0 16,-9-5 0,9 5 0,0 0 0,0 0 16,0 0 0,0 0 0,0 0 15,0 0 0,0 0 0,0 0 0,0 0 0,0 0 16</inkml:trace>
  <inkml:trace contextRef="#ctx0" brushRef="#br0">22785 1109 0,'-7'-8'0,"7"8"15,0 0 0,0 0 0,0 0 0,0 0 16,0 0 0,0 0 0,0 0 0,0 0 16,0 0 0,0 0 0,0 0 0,0 0 0,0 0 15,0 0 0,0 0 0,0 0 16,0 0 0,0 0 0,0 0 0,0 0 0,48 7 15,-48-7 0,21 4 0,-21-4 0,27 4 16,-14-2 0,-13-2 0,21 4 0,-10-2 16,-11-2 0,17 2 0,-17-2 0,13 2 15,-13-2 0,0 0 0,18 0 0,-18 0 16,0 0 0,0 0 0,18 2 0,-18-2 0,0 0 16,0 0 0,17-4 0,-17 4 15</inkml:trace>
  <inkml:trace contextRef="#ctx0" brushRef="#br0">22949 953 0,'0'0'16,"-2"-12"0,2 12 0,0 0 0,0 0 16,0 0 0,0 0 0,0 0 0,0 0 0,0 0 15,0 0 0,0 0 0,0 0 0,0 0 16,0 0 0,2 44 0,-2-28 0,0 0 15,0 3 0,0 1 0,0-1 0,0 2 16,0-3 0,2 0 0,-2 2 0,0-1 16,2 0 0,0 2 0,1-4 0,-3 0 15,0-4 0,3 0 0,-1 0 0,-2-5 0,2 0 16,-2 1 0,0-9 0</inkml:trace>
  <inkml:trace contextRef="#ctx0" brushRef="#br0">23246 865 0,'0'0'0,"4"-6"0,-4 6 0,0 0 16,0 0 0,5-10 0,-5 10 0,0 0 0,0 0 15,0 0 0,0 0 0,0 0 0,0 0 16,0 0 0,14 24 0,-12-8 15,-2 1 0,0-1 0,2 3 0,-6 1 0,6-1 16,-4 2 0,-1-5 0,-2 3 0,1 1 16,4-3 0,-5-3 0,3 0 0,0-3 15,0-3 0,2-8 0,-3 14 0,3-7 16,0-7 0,-4 7 0,4-7 0,0 0 16,0 0 0,0 0 0,0 0 0,0 0 15,0 0 0,0 0 0,0 0 0,0 0 16,0 0 0,30-1 0,-30 1 0,0 0 0,0 0 15,22 0 0,-22 0 0,0 0 16,14 5 0,-14-5 0,7 7 0,-7-7 16,4 8 0,0-2 0,-4-6 0,5 12 0,-5-5 15,0-7 0,0 11 0,0-11 0,-5 17 16,1-10 0,2-1 0,-3 2 0,5-8 16,-12 12 0,6-7 0,-1-1 0,7-4 15,-11 6 0,11-6 0,-12 2 0,12-2 0,0 0 16,0 0 0,0 0 0,0 0 15,0 0 0,-18-10 0,18 10 0,0 0 16,0 0 0,5-16 0,-5 16 0,9-13 0,-9 13 16,9-13 0,-2 7 0,0 3 0,-7 3 15,6-9 0</inkml:trace>
  <inkml:trace contextRef="#ctx0" brushRef="#br0">23456 1156 0,'4'13'0,"-4"-5"15,0-8 0,5 15 0,-5-7 0,0 3 0,4 2 16,-6 2 0,2-3 0,0-1 0,2-3 16,-2-8 0,2 18 0,-2-18 0,2 15 15,1-9 0,-3-6 0,2 8 0,-2-8 16,0 0 0,2 12 0,-2-12 0,0 0 15,0 0 0,10 7 0,-10-7 0,0 0 16,0 0 0,0 0 0,0 0 0,0 0 16,0 0 0,27-17 0,-27 17 0,7-8 0,-7 8 15,4-8 0,-4 8 0,5-8 0,-5 8 16,6-11 0,-6 11 0,3-13 0,-3 13 16,3-8 0,-3 8 0,0-7 0,0 7 15,0 0 0,0 0 0,0 0 0,-3-17 16,3 17 0,0 0 0,0 0 0,0-11 15,0 11 0,0 0 0,0 0 0,0 0 16,0 0 0</inkml:trace>
  <inkml:trace contextRef="#ctx0" brushRef="#br0">23898 1075 0,'0'0'0,"9"-7"0,-9 7 16,0 0 0,0 0 0,0 0 0,0 0 15,0 0 0,0 0 0,0 0 0,0 0 16,14-3 0,-14 3 0,0 0 0,0 0 16,0 0 0,27 8 0,-16-8 0,5 4 15,2-2 0,1-1 0,3 2 0,-1-1 16,0 0 0,-1 0 0,1 0 0,-3-2 15,0 0 0,3 1 0,-10 3 0,-11-4 16,25 1 0,-25-1 0,16 0 0,-16 0 16,0 0 0,0 0 0,23-1 0,-23 1 15,7-4 0,-7 4 0,0 0 0,0 0 0,5-7 16,-5 7 0</inkml:trace>
  <inkml:trace contextRef="#ctx0" brushRef="#br0">24131 997 0,'-14'-7'0,"14"7"15,-11-5 0,11 5 0,0 0 0,-12-9 0,12 9 0,0 0 16,-5-7 0,5 7 0,0 0 0,0 0 16,-7-8 0,7 8 0,0 0 0,0 0 15,0 0 0,0 0 0,0 0 0,0 0 16,0 0 0,0 0 0,0 0 0,0 0 0,-8 24 16,5-14 0,1 4 0,-3 5 15,3-3 0,-1 3 0,1-2 0,0 2 16,0 2 0,2 0 0,0-3 0,2 0 0,0 5 15,0-5 0,3-1 0,0 1 0,0-1 16,1-1 0,3-2 0,-2-1 0,0-5 16,0-1 0,2-4 0</inkml:trace>
  <inkml:trace contextRef="#ctx0" brushRef="#br0">24730 702 0,'-4'-9'0,"4"9"0,0 0 16,0 0 0,-21 1 0,21-1 0,-25 17 16,9-5 0,-9 11 0,2 4 0,1-3 15,1 3 0,0 2 0,1 3 0,2 0 16,1-1 0,6 1 0,0-1 0,3 2 15,4-2 0,2-1 0,2-5 0,0-3 0,2-3 16,8 12 0,-1-9 0,-1-2 16,4-6 0,-3 4 0,5-3 0,0-3 15,1 2 0,2-3 0,-2-1 0,2-2 0,-4 0 16,-1-3 0,-1-2 0,0-1 0,8-4 16,-19 2 0,25-11 0</inkml:trace>
  <inkml:trace contextRef="#ctx0" brushRef="#br0">25118 986 0,'0'0'0,"-2"-12"0,2 12 0,0 0 16,-5-13 0,5 13 0,0 0 0,-7-9 0,7 9 15,0 0 0,-9-9 0,9 9 0,0 0 16,-14-2 0,14 2 0,0 0 0,-36 12 16,18-1 0,4 1 0,-2 2 0,-2 1 15,-3 9 0,5-5 0,2-2 0,3-3 16,2-1 0,3 3 0,0-4 0,4 0 16,0-1 0,2-11 0,0 16 0,2-8 15,-2-8 0,8 15 0,-4-9 0,3 0 0,-7-6 16,13 8 0,-13-8 0,16 4 0,-16-4 15,0 0 0,21-3 0,-21 3 0,0 0 16,24-9 0,-18 5 0,1-4 0,-1-1 16,1 3 0,5-9 0,-6 6 0,1-2 15,0 3 0,-3 0 0,-4 8 0,12-17 16,-8 9 0,1 2 0,-5 6 0,9-15 16,-5 10 0,-4 5 0,8-13 0,-8 13 0,4-8 15,-4 8 0,0 0 0,7-8 16,-7 8 0,0 0 0,0 0 0,0 0 15,0 0 0,0 0 0,0 0 0,0 0 0,4 24 16,-4-24 0,-2 17 0,2-17 0,-2 19 16,2-10 0,0 8 0,0-1 0,0-3 15,0-1 0,0-2 0,2 0 0,0 1 16,-2-2 0,0-9 0,2 20 0,1-12 16,-1 0 0,-2 0 0,0-8 0,3 11 15</inkml:trace>
  <inkml:trace contextRef="#ctx0" brushRef="#br0">25248 1192 0,'0'0'0,"0"0"0,0 0 0,0 0 0,0 0 16,0 0 0,0 0 0,0 0 0,0 0 15,0 0 0,9 24 0,-9-24 0,-2 17 0,2-9 16,0-8 0,-3 17 0,3-5 15,0-12 0,-2 18 0,2-7 0,-2 5 16,0-3 0,2-2 0,0 0 0,0 1 0,2-6 16,-2 5 0,0-11 0,0 12 0,0-12 15</inkml:trace>
  <inkml:trace contextRef="#ctx0" brushRef="#br0">25416 1007 0,'5'-10'15,"-5"10"0,0 0 16,0 0 0,0 0 0,0 0 0,0 0 0,0 0 0,10-5 16,-10 5 0,0 0 0,0 0 0,0 0 15,0 0 0,34 11 0,-26-9 0,9 0 0,-2 0 16,0 1 0,-2 0 0,-13-3 0,21 2 15,-4 0 0,-2 2 0,-4-2 0,-11-2 16,16 4 0,-16-4 0,0 0 0,18 3 16,-18-3 0,0 0 0,0 0 0,0 0 15,0 0 0,0 0 0,0 0 0,12-11 16,-12 11 0,0 0 0,0 0 0,0 0 16,0 0 0,0 0 0,-10-16 0,10 16 15,0 0 0,-9-10 0,9 10 0,0 0 16,-4-9 0,4 9 0,0 0 0,-9-9 0,9 9 15,0 0 0,-2-5 0,2 5 16,0 0 0,0 0 0,-8-8 0,8 8 16,0 0 0,0 0 0,0 0 0,0 0 0,0 0 15,0 0 0,0 0 0,-13 26 0,8-11 16,1 1 0,1 3 0,-4-1 0,3 1 16,2 0 0,-3 1 0,3-2 0,0 3 15,-1 0 0,1-1 0,0-2 0,-1 3 16,3-9 0,0 1 0,-2-3 0,4-4 0</inkml:trace>
  <inkml:trace contextRef="#ctx0" brushRef="#br0">25893 821 0,'5'-7'15,"-5"7"0,2-8 0,-2 8 0,0 0 16,4-9 0,-4 9 0,0 0 0,0 0 16,0 0 0,0 0 0,0 0 0,0 0 15,0 0 0,0 0 0,17 24 0,-17-5 0,2-2 16,-2 1 0,0 3 0,0-3 0,-2 3 16,2-3 0,-2 3 0,0-5 0,-2 3 15,2-3 0,-2-1 0,4-1 0,-3-3 16,1-6 0,0 4 0,2-9 0,-2 12 15,2-12 0,-2 8 0,2-8 0,0 0 16,0 0 0,0 0 0,0 0 0,0 0 16,0 0 0,23-2 0,-23 2 0,13-10 15,-4 6 0,3-2 0,-12 6 0,17-7 0,-12 4 16,-5 3 0,16-4 0,-16 4 0,16-3 16,-16 3 0,0 0 0,16 0 0,-16 0 15,0 0 0,11 8 0,-11-8 0,2 9 16,-2-9 0,4 8 0,-4-8 0,2 11 15,-2-11 0,-2 12 0,2-12 0,-6 12 16,2-4 0,-3-2 0,1 1 0,-1-4 16,7-3 0,-14 11 0,7-7 0,7-4 15,-9 8 0,9-8 0,-10 4 0,10-4 16,0 0 0,0 0 0,0 0 0,0 0 0,0 0 16,0 0 0,0 0 0,0 0 0,0 0 15,-8-16 0,8 16 0,0 0 0,11-17 16</inkml:trace>
  <inkml:trace contextRef="#ctx0" brushRef="#br0">26153 1097 0,'4'8'15,"-4"-8"0,3 9 0,-3-9 0,5 16 0,-5-5 16,2-4 0,-2 12 0,2-4 0,-2 3 15,0-6 0,0 0 0,3 5 0,-3-5 16,0 1 0,2-3 0,-4-2 0,2-8 16,0 15 0,0-10 0,0-5 0,0 13 15,0-13 0,-3 11 0,3-11 0,0 0 16,0 0 0,0 0 0,0 0 0</inkml:trace>
  <inkml:trace contextRef="#ctx0" brushRef="#br0">26208 651 0,'4'-6'0,"-4"6"0,0 0 16,0 0 0,0 0 0,0 0 0,5-8 16,-5 8 0,0 0 0,0 0 0,23 18 15,-7-7 0,11 8 0,2 7 0,-3-1 16,-3-3 0,0 7 0,-3-2 0,3 1 15,-5 0 0,-2 2 0,0 1 0,-2 2 0,-6-2 16,2 2 0,-8-5 0,3 5 16,-5 0 0,-5-3 0,3 1 0,-2-5 0,-4 1 15,-1-1 0,-2 3 0,-5-1 0,-2-1 16,-3-2 0,3-5 0,2-4 0,2 1 16,1-2 0,0-3 0,1 0 0,3-1 15,0-2 0,1-2 0,4-3 0,4-4 16,0 0 0,0 0 0</inkml:trace>
  <inkml:trace contextRef="#ctx0" brushRef="#br0">26739 937 0,'0'0'15,"10"-8"0,-10 8 0,0 0 0,0 0 16,0 0 0,0 0 0,0 0 0,26 12 16,-20-3 0,3 2 0,-1 2 0,-1 3 15,1-1 0,-4 1 0,1 0 0,-3 1 16,0-1 0,2 1 0,-6-1 0,2 1 0,0-3 16,-2-1 0,0 3 0,-3-3 0,3-4 15,-2 2 0,4-4 0,-3 2 0,3-9 16,-5 11 0,5-11 0,-2 8 0,2-8 15,0 0 0,0 0 0,0 0 0,0 0 16,0 0 0,14-29 0,4 0 0,0-1 16,1-1 0,1-2 0,3 2 0,0 2 15,-7 2 0,0 9 0,-5-3 0,0 9 0,-3 0 16,0 1 0,-3 3 0,-1 0 0,1 3 16,-5 5 0,7-9 0,-7 9 15,5-6 0,-5 6 0,0 0 0,0 0 0,0 0 16,0 0 0,0 0 0,0 0 0,0 0 15,-15 36 0,7-19 0,1 1 16,3 3 0,-1-3 0,-2 1 0,2 2 0,1 10 16,2-9 0,2-4 0,0 1 0,2-3 15,-2 1 0,2-3 0,0-3 0,0-1 16,1 0 0,1-4 0,-1 2 0,-3-8 16,5 10 0,-5-10 0,4 11 0,-4-11 0,4 6 15,-4-6 0,0 0 0,5 6 0,-5-6 16,0 0 0,0 0 0,0 0 15,6 6 0,-6-6 0,0 0 0,0 0 0,0 0 16,0 0 0,8 5 0,-8-5 0,0 0 16,0 0 0,0 0 0,0 0 0</inkml:trace>
  <inkml:trace contextRef="#ctx0" brushRef="#br0">27342 1173 0,'0'0'15,"0"0"0,0 0 0,4-6 0,-4 6 16,0 0 0,0 0 0,0 0 0,0 0 16,0 0 0,0 0 0,7-8 0,-7 8 15,0 0 0,0 0 0,0 0 0,0 0 16,14-3 0,-14 3 0,0 0 0,24 3 0,-24-3 15,30 4 0,-9-2 0,-5 0 16,2-2 0,-2 0 0,-16 0 0,26 0 16,-15 0 0,-11 0 0,31 0 0,-31 0 0,26-4 15,-17 1 0,-9 3 0,20-4 0,-11 0 16,-9 4 0,11-5 0,-11 5 0,8-9 16,-8 9 0</inkml:trace>
  <inkml:trace contextRef="#ctx0" brushRef="#br0">27620 1105 0,'0'0'0,"-12"-8"0,12 8 15,-7-6 0,7 6 0,0 0 0,-11-6 16,11 6 0,0 0 0,0 0 0,0 0 16,-9-6 0,9 6 0,0 0 0,0 0 15,0 0 0,0 0 0,0 0 0,0 0 16,0 0 0,0 0 0,-25 13 0,23-6 0,0-1 16,-4 3 0,6-9 0,-4 18 0,-1-9 15,1 6 0,0 2 0,-1 0 0,3-1 16,0 2 0,0 2 0,-2-4 0,4 0 15,-2-1 0,2-6 0</inkml:trace>
  <inkml:trace contextRef="#ctx0" brushRef="#br0">28285 706 0,'3'-4'0,"-3"4"0,3-8 0,-3 8 15,0 0 0,2-9 0,-2 9 0,0 0 16,0 0 0,0 0 0,0 0 0,0 0 16,0 0 0,-38 17 0,21-5 0,-6 14 15,-3-2 0,4 5 0,-1-1 0,0 0 0,6 0 16,2-1 0,2 2 0,-1 2 0,7-3 15,-2 1 0,5-5 0,1-1 0,6-4 16,1 2 0,1-3 0,6 11 0,-5-7 16,4-7 0,-1-1 0,-2 0 0,3-1 15,-2-5 0,-1 0 0,0-1 0,2-3 16,-9-4 0,16 3 0</inkml:trace>
  <inkml:trace contextRef="#ctx0" brushRef="#br0">28457 1097 0,'0'0'0,"0"0"0,0 0 0,0 0 15,0 0 0,0 0 0,0 0 0,0 0 16,0 0 0,0 0 0,0 0 0,0 0 16,0 0 0,0 0 0,0 0 0,0 0 15,0 0 0,0 0 0,0 0 0,0 0 16,0 0 0,31 0 0,-31 0 0,19 0 0,-8 0 15,-11 0 0</inkml:trace>
  <inkml:trace contextRef="#ctx0" brushRef="#br0">28652 1097 0,'15'-5'0,"-15"5"15,11-1 0,-11 1 0,0 0 0,12-4 16,-12 4 0,0 0 0,11-2 0,-11 2 0,0 0 16,0 0 0,0 0 0,11-5 0,-11 5 15,0 0 0,0 0 0,0 0 0,16-1 16,-16 1 0,0 0 0,0 0 0</inkml:trace>
  <inkml:trace contextRef="#ctx0" brushRef="#br0">28899 1091 0,'0'0'0,"18"-8"0,-18 8 0,0 0 16,9-3 0,-9 3 0,12-3 0,-12 3 15</inkml:trace>
  <inkml:trace contextRef="#ctx0" brushRef="#br0">29270 1028 0,'0'0'0,"0"0"16,0 0 0,15 5 0,-15-5 0,17 7 15,-7-6 0,8 3 0,-4 1 0,6-3 16,1 0 0,2 0 0,-2 0 0,13 0 15,-7-2 0,-5 3 0,-1-3 0,-2 0 16,1-3 0,-2 3 0,-18 0 0,26 3 16,-18-3 0,-8 0 0,0 0 0,26 0 15,-26 0 0,0 0 0,0 0 0,13 0 16,-13 0 0,0 0 0</inkml:trace>
  <inkml:trace contextRef="#ctx0" brushRef="#br0">29529 974 0,'-5'-9'0,"5"9"0,0 0 16,0 0 0,0 0 0,0 0 0,0 0 16,0 0 15,0 0 0,0 0 0,0 0 0,0 0 0,0 0 16,0 0 0,0 0 0,-7 32 15,7-22 0,3 8 0,-3-2 0,0 3 16,2 0 0,0-1 0,-2 1 0,-2 1 0,4 11 16,-2-6 0,0-5 0,2 1 15,1-3 0,-1 13 0,-2-10 0,2-3 0,0-3 16</inkml:trace>
  <inkml:trace contextRef="#ctx0" brushRef="#br0">30058 797 0,'-26'15'0,"5"-1"0,2-2 0,-9 7 15,5-3 0,-2 7 0,3-1 0,-1 1 16,4 0 0,8-7 0,4 1 0,-2-2 15,0 5 0,2-2 0,5 2 0,0 9 16,4-4 0,2-5 0,3 1 0,9 6 16,-2-7 0,4-1 0,8 3 0,-9-5 15,2-1 0,-4-6 0,4 1 0,-1-3 0,5-2 16</inkml:trace>
  <inkml:trace contextRef="#ctx0" brushRef="#br0">30500 968 0,'-3'-7'0,"3"7"0,0 0 0,-11-9 16,11 9 0,0 0 0,-18 0 0,18 0 15,-20 0 0,3 5 0,-3 2 0,2 1 16,-1 0 0,2 4 0,0-1 0,2 3 16,-2-3 0,2 2 0,3 0 0,1 0 15,2 0 0,-1-1 0,6-1 0,2 0 16,-1-1 0,3-2 0,3 3 0,-1-3 16,2 0 0,4 0 0,-2 1 0,1-5 0,2 1 15,1 0 0,-2-1 0,-8-4 16,20 4 0,-20-4 0,0 0 0,33-6 0,-24-1 15,4-1 0,2-2 0,0-2 0,-1-2 16,2 1 0,-4-1 0,-1-1 0,0-1 16,1 3 0,-3 1 0,-3 2 0,-1 2 15,2 1 0,-2-1 0,-5 8 0,9-10 16,-9 10 0,4-6 0,-4 6 0,0 0 16,9-6 0,-9 6 0,0 0 0,0 0 15,0 0 0,0 0 0,0 0 0,0 0 0,10 22 16,-10-14 0,0 3 0,2-3 0,-2 8 15,2 1 0,-2-1 0,0-1 0,0-1 16,0 3 0,2-5 0,0 0 0,1-1 16,-3 1 0,4 5 0,-2-5 0,4-2 15,-4 1 0,0-6 0,2 4 0,-4-9 16,3 10 0,-3-10 0</inkml:trace>
  <inkml:trace contextRef="#ctx0" brushRef="#br0">30667 1152 0,'0'0'0,"0"0"0,6-9 0,-6 9 15,0 0 0,5-9 0,-5 9 0,0 0 0,0 0 16,9-4 0,-9 4 0,0 0 0,0 0 16,0 0 0,0 0 0,20 18 0,-15-10 15,-1 3 0,-2-1 0,-2-2 0,6 9 16,-4-3 0,0 1 0,-2-5 0,3-2 15,-3 1 0,0 1 0,0-10 0,0 12 16,0-4 0,0-8 0,-3 11 0,3-11 16,0 0 0,3 10 0,-3-10 0,0 0 15,0 0 0,0 0 0,4 6 0,-4-6 0,0 0 16,0 0 0,0 0 0,25-23 16,-20 15 0,8-2 0,1-1 0,2 1 15,-2 1 0,-3 0 0,-2 1 0,-2 4 0,-7 4 16,13-11 0,-13 11 0,13-1 15,-13 1 0,0 0 0,15-5 0,-15 5 0,0 0 16,0 0 0,16 10 0,-16-10 0,9 11 16,-4-5 0,-1 2 0,-2-2 0,3 3 15,-3-2 0,-2-7 0,8 15 0,-8-5 16,2-3 0,-2 2 0,0-9 0,2 15 16,-2-15 0,2 15 0,-2-10 0,0-5 0,0 12 15,0-12 0,0 9 0,0-9 16,0 0 0</inkml:trace>
  <inkml:trace contextRef="#ctx0" brushRef="#br0">31009 1097 0,'2'-14'15,"-2"14"0,0 0 0,4-8 0,-4 8 16,0 0 0,0 0 0,9-7 0,-9 7 15,0 0 0,0 0 0,19 0 0,-19 0 16,15 0 0,-15 0 0,19 2 0,-19-2 0,19 3 16,-19-3 0,17 2 0,-17-2 0,17 0 15,-17 0 0,11 2 0,-11-2 16,0 0 0,0 0 0,0 0 0,0 0 0,23-2 16,-23 2 0,0 0 0,6-7 0,-6 7 15,0 0 0,0 0 0,0-18 0,0 18 16,-6-14 0,6 14 0,-7-19 0,7 11 15,0 8 0,-7-17 0,4 7 0,1 2 16,2 8 0,-4-19 0,1 16 0,3 3 0,-2-15 16,2 15 0,-4-11 0,4 11 15,0 0 0,-2-9 0,2 9 0,0 0 16,0 0 0,0 0 0,0 0 0,0 0 0,0 0 16,0 0 0,-12 26 0,9-8 0,-1-2 15,2 2 0,2-2 0,-2 2 0,2 1 16,-3 0 0,3-1 0,0 0 0,0-1 15,3-1 0,-3 0 0,0-1 0,0 1 0,0-3 16,0 0 0,2-4 0,-2 0 16,2-1 0,-2-8 0,4 14 0,-4-14 15</inkml:trace>
  <inkml:trace contextRef="#ctx0" brushRef="#br0">31449 756 0,'4'-6'0,"-4"6"16,8-10 0,-8 10 0,4-9 0,-4 9 15,0 0 0,4-6 0,-4 6 0,0 0 16,0 0 0,0 0 0,0 0 0,5 25 16,-5-9 0,-2 5 0,2 12 0,-3-3 0,1 4 15,-2-6 0,-2 3 0,2 0 0,0-6 16,-3-5 0,5 1 0,-3-3 0,3-1 15,-3-1 0,3 1 0,-1-3 0,-1-4 16,2 1 0,-1-6 0,3-5 0,-2 12 16,2-12 0,-2 9 0,2-9 0,0 0 15,0 0 0,-2 8 0,2-8 0,0 0 16,0 0 0,0 0 0,18-21 0,-6 9 16,-1 0 0,1 0 0,-1 4 0,-5 1 0,3 1 15,-3-1 0,-6 7 0,11-9 0,-5 6 16,-6 3 0,0 0 0,14-3 0,-14 3 15,0 0 0,0 0 0,18 12 0,-14-5 16,1 0 0,0-1 0,-3 5 0,1-3 16,1 8 0,1-4 0,-3 1 0,0-2 15,-2-1 0,0-2 0,0-8 0,0 14 16,0-6 0,0-8 0,-4 15 0,4-15 16,-7 9 0,7-9 0,-7 3 0,-3 1 15,10-4 0,-15 5 0,15-5 0,-14 2 16,14-2 0,0 0 0,-22-7 0,22 7 0,-12-6 15,12 6 0,-5-10 0,1 3 0,4 7 16,-2-16 0,2 7 0,0 9 0,6-13 16,-4 5 0,11-7 0</inkml:trace>
  <inkml:trace contextRef="#ctx0" brushRef="#br0">31739 1315 0,'0'11'0,"-3"-1"0,3-3 15,0-7 0,-5 11 0,5-11 0,-2 8 0,2-8 16,0 0 0,-2 9 0,2-9 0,0 0 15,0 0 0,0 0 0,0 0 0,0 0 16,0 0 0,0 0 0,0 0 0,0 0 16,0 0 0,0 0 0,23-23 0,-12 11 15,-1 0 0,-1 3 0,-3 1 0,1 1 16,0 2 0,-7 5 0,11-11 0,-8 7 16,-3 4 0,8-6 0,-8 6 0,0 0 0,12-4 15,-12 4 0,0 0 0,0 0 0,20 12 16,-15-6 0,2 1 0,-2-2 15,1 4 0,-3-1 0,1 3 0,4-3 0,-6-1 16,2 1 0,1 1 0,-3 2 0,0-5 16,-2-6 0,5 14 0,-3-10 0,-2-4 15,2 11 0,-2-11 0,0 0 0,4 8 16,-4-8 0,0 0 0,0 0 0</inkml:trace>
  <inkml:trace contextRef="#ctx0" brushRef="#br0">31987 740 0,'0'0'15,"3"-11"0,-3 11 0,4-6 0,-4 6 16,0 0 0,4-9 0,-4 9 0,0 0 16,0 0 0,0 0 0,0 0 0,0 0 15,0 0 0,17 17 0,-13-6 0,5 3 16,-2 3 0,-1 3 0,9 11 0,-2 2 0,1-2 15,-3 2 0,-2 1 0,3 1 0,-3 0 16,2-2 0,-1-2 0,-4 2 0,1-4 16,-5-4 0,5 2 0,-4-2 0,-6-4 15,3-2 0,0-3 0,-3 0 0,1 1 32,-2 0 0,2-1 0,-5 0 0,3 1 15,-6-3 0,3 3 0,1-3 0,-6-1 16,0 1 0,4-3 0,-6 0 0,5-1 0,0-2 15,2 3 0,-1-7 0,8-4 16,-8 5 0,8-5 0</inkml:trace>
  <inkml:trace contextRef="#ctx0" brushRef="#br0">32359 1003 0,'0'0'0,"4"-8"16,-4 8 0,0 0 0,7-9 0,-7 9 16,0 0 0,11-6 0,-11 6 0,0 0 0,12-4 15,-12 4 0,0 0 0,0 0 0,28 10 16,-24-1 0,9 1 0,-1 4 0,-3 3 16,-2-1 0,-1 2 0,-3 1 0,2 1 15,-1-1 0,-4 1 0,0-1 0,-2 2 16,-5-3 0,4 0 0,-3 2 0,3-4 15,-3 2 0,1-4 0,-1-2 0,0-1 16,4 0 0,-2-6 0,2 2 0,2-7 16,-5 10 0,5-10 0,-4 6 0,4-6 15,0 0 0,0 0 0,0 0 0,0 0 16,0 0 0,17-37 0,-5 8 0,6-3 0,5-1 16,-4-7 0,3 5 0,1-1 0,0 1 15,2 2 0,-7 4 0,1 0 0,-2 4 16,-5 5 0,-3 5 0,-2 1 0,0 4 15,-2 0 0,-1 3 0,1 2 0,-5 5 16,4-9 0,-4 9 0,4-6 0,-4 6 16,0 0 0,0 0 0,0 0 0,0 0 15,0 0 0,-8 37 0,-1-10 0,-1-3 0,1 9 16,0-4 0,0-4 0,4-5 16,1-1 0,-1-1 0,-1 1 0,3-1 0,1 3 15,0-5 0,-2 3 0,4-3 16,0-2 0,0-1 0,4-1 0,0-4 15,-1 1 0,3-1 0,-1 0 0,-1-2 0,6-2 16,-10-4 0,15 4 0,-15-4 0,23-1 16,-7-4 0,2-1 0,-1-4 0,1-7 15,2-9 0,-2 1 0</inkml:trace>
  <inkml:trace contextRef="#ctx0" brushRef="#br0">32799 534 0,'4'-11'15,"-4"11"0,5-5 0,-5 5 0,0 0 16,4-7 0,-4 7 0,0 0 0,0 0 0,0 0 15,10-4 0,-10 4 0,0 0 16,0 0 0,0 0 0,20 16 0,-13-7 16,2 6 0,2 1 0,-1-1 0,-3-2 0,2 5 15,-3-2 0,-1 2 0,0 1 0,-1-1 16,-1-4 0,-3 5 0,0-3 0,0 1 16,0-1 0,-3-4 0,-1 1 0,2-3 15,-1-1 0,3-9 0,-7 15 0,3-8 16,4-7 0,-9 10 0,9-10 0,-7 8 15,7-8 0,0 0 0,0 0 0,0 0 16,0 0 0,0 0 0,0 0 0,0 0 0,-16-22 16,16 12 0,4-7 0,0 1 0,4-3 15,-1 3 0,2-1 0,-3 1 0,4 2 16,-1-1 0,2 1 0,1 2 0,1-1 16,-4 2 0,5 0 0,-3 2 0,3 1 15,-3 0 0,0 1 0,2 3 0,-5 0 16,1 0 0,-9 4 0,17-5 0,-9 1 15,-8 4 0,0 0 0,24 0 0,-24 0 0,15 5 16,-7 1 0,-8-6 0,11 10 16,-7-1 0,0-3 0,4 4 0,-1 5 15,-1-1 0,-3-1 0,3 3 0,-4-1 0,4-3 16,-4-2 0,0 2 0,0 3 0,1-1 16,-3-4 0,2 1 0,-2-3 0,0-8 15,0 14 0,0-14 0,0 14 0,0-14 16,2 11 0,-2-11 0,0 0 0,0 14 15,0-14 0,0 0 0,0 10 0,0-10 16,0 0 0,0 0 0,0 11 0,0-11 16,0 0 0,0 0 0,0 0 0,0 12 0,0-12 15,0 0 0,0 0 0,0 0 0,0 0 16</inkml:trace>
  <inkml:trace contextRef="#ctx0" brushRef="#br0">31684 1372 0,'0'0'16,"0"0"0,0 0 0,0 0 0,0 0 15,0 0 0,0 0 0,0 0 0,0 0 16,0 0 0,0 0 0,0 0 0,0 0 0,0 0 16,0 0 0,0 0 0,0 0 15,0 0 0,0 0 0,0 0 0,0 0 0,0 0 16,0 0 0,23-16 0,-23 16 0,0 0 16,0 0 0,0 0 0,0 0 0,0 0 15,0 0 0,0 0 0,0 0 0,0 0 16,0 0 0,7-6 0,-7 6 0,0 0 15,0 0 0,0 0 0,0 0 0,0 0 16,0 0 0,0 0 0,0 0 0,11 16 16,-9-7 0,0-3 0,-2 4 0,2-2 15,0 3 0,1-2 0,-3 0 0,3 2 16,-3-3 0,2 2 0,-2-2 0,0 1 16,0-9 0,2 16 0,-2-11 0,0-5 0,0 11 15,0-11 0,0 13 0,0-13 0,0 0 16,0 10 0,0-10 0,0 0 0,2 8 15,-2-8 0,0 0 0,0 0 0,0 10 16,0-10 0,0 0 0,0 0 0,0 0 16,0 0 0,0 0 0,0 0 0,0 0 15,3 8 0,-3-8 0,0 0 0,0 0 16,0 0 0,0 0 0,0 0 0,0 0 16,0 0 0,0 0 0,15-22 0,-7 16 0,-4-2 15,3-1 0,2-3 0,0 0 16,0 1 0,-4 1 0,3 2 0,-5 2 0,6-3 15,-2 3 0,-2 0 0,-5 6 0,8-15 16,-3 10 0,0 1 0,-5 4 0,9-11 16,-9 11 0,7-8 0,-7 8 0,6-4 15,-6 4 0,6-6 0,-6 6 0,0 0 16,4-9 0,-4 9 0,0 0 0,0 0 16,7-6 0,-7 6 0,0 0 0,0 0 15,0 0 0,0 0 0,9-6 0,-9 6 16,0 0 0,0 0 0,0 0 0,0 0 0,0 0 15,0 0 0,0 0 0,0 0 0,0 0 16,14 16 0,-14-16 0,2 9 0,0-1 16,-2-8 0,5 13 0,-5-8 0,0-5 15,4 12 0,0-3 0,-1-3 0,-3-6 16,0 13 0,0-13 0,2 8 0,-2-8 16,2 8 0,-2-8 0,3 11 0,-3-11 15,0 8 0,0-8 0,0 0 0,-5 12 0,5-12 16</inkml:trace>
  <inkml:trace contextRef="#ctx0" brushRef="#br0">30780 1167 0,'0'0'0,"-2"15"0,2-15 0,-2 18 16,2-2 0,-5 1 0,3-1 15,0 3 0,0-1 0,2 0 0,-5-1 0,3 1 16,-2 2 0,0-4 0,2 0 0,0-1 16,0-2 0,0 0 0,-1-3 0,3-10 15,-2 15 0,2-15 0,-2 14 0,2-14 16,0 12 0,0-12 0,-2 9 0,2-9 15,0 0 0,-2 6 0,2-6 0,0 0 16,0 0 0,0 0 0,0 0 0,0 0 16,0 0 0,0 0 0,0 0 0,0 0 15,0 0 0,13-27 0,-7 17 0,-2 2 16,2-9 0,1 3 0,2-1 0,0-1 0,-2 2 16,4-1 0,-2-1 0,1 4 0,1-3 15,3 0 0,-7 6 0,6-6 0,-5 6 16,3 1 0,-5-2 0,3 4 0,-1 0 15,-2 0 0,1-2 0,-1 4 0,-6 4 16,13-11 0,-9 5 0,-4 6 0,11-4 16,-11 4 0,0 0 0,0 0 0,16 0 0,-16 0 15,0 0 0,0 0 0,11 10 0,-6-2 16,1-4 0,2 5 0,-3-3 0,-1 2 16,0 1 0,-1 1 0,3-2 0,-4 2 15,2-2 0,0 0 0,-2 3 0,0-3 16,1 2 0,-1-1 0,2 4 0,-2 2 15,-2-4 0,0 1 0,-2-4 0,2 10 16,-4-5 0,-1 3 0,-3 1 0,-4-4 0,-4 0 16,-18 4 0</inkml:trace>
  <inkml:trace contextRef="#ctx0" brushRef="#br0">22206 1689 0,'0'0'0,"0"0"0,-16 0 16,16 0 0,0 0 0,0 0 15,0 0 0,0 0 0,0 0 0,0 0 0,0 0 16,0 0 0,39 9 0,1-7 0,3 0 16,6 1 0,21 2 0,-13 1 0,-9 0 15,-2-3 0,2 6 0,-5-5 0,-1 3 16,-2-3 0,-1 2 0,-1 0 0,-4 2 16,-1-1 0,-6-1 0,-6-4 0,-3 2 15,2-2 0,-1 1 0,-4 2 0,4-3 16,-6 0 0,-1-2 0,6 4 0,-4-2 15,-3 0 0,-11-2 0,21 3 0,-21-3 0,15 0 16,-15 0 0,19 1 0,-19-1 16,21 0 0,-21 0 0,18 0 0,-18 0 0,0 0 15,20-4 0</inkml:trace>
  <inkml:trace contextRef="#ctx0" brushRef="#br0">22445 1889 0,'0'0'0,"0"0"15,18 8 0,3-4 0,2-2 0,15 2 16,8 0 0,2-2 0,22 4 0,-13 0 15,19-2 0,-19 3 0,-12-6 0,4 3 16,-4 3 0,-2-3 0,1 2 0,-6 0 16,-1 1 0,-12-3 0,-2 0 0,-2 0 15,-6-4 0,4 4 0,-8-3 0,0 4 16,-11-5 0,21 2 0,-15 0 0,-6-2 0,17 7 16,-17-7 0,13 1 0,-13-1 15,0 0 0,14 4 0,-14-4 0,0 0 0,0 0 16,11 3 0,-11-3 0,0 0 0,0 0 15</inkml:trace>
  <inkml:trace contextRef="#ctx0" brushRef="#br0">23022 770 0,'0'0'0,"0"0"0,3-6 16,-3 6 0,0 0 0,0 0 0,2-8 0,-2 8 15,0 0 0,0 0 0,2-10 0,-2 10 16,0 0 0,0 0 0,0-10 0,0 10 15,0-11 0,0 11 0,0-11 0,0 11 16,0-9 0,0 9 0,-2-14 0,2 5 16,-2 1 0,2 8 0,-3-16 0,0 7 15,3 1 0,-2 0 0,0-2 0,-3 1 16,3 1 0,-2-2 0,-3 1 0,3 1 0,-4-2 16,4 2 0,-3 0 0,-2-5 0,-5 3 15,3-2 0,-1 4 0,3-1 0,-6 1 16,3 0 0,-4 2 0,0-3 0,-4 3 15,-3-3 0,-9 1 0,-2 3 0,6-2 16,3 4 0,6-1 0,0-1 0,-2 1 16,0 2 0,1 0 0,-3 0 0,2 0 15,1 0 0,-1 0 0,-2-1 0,-11-1 16,7 3 0,5-2 0,1 3 0,0-1 16,3 1 0,-3-3 0,3 1 0,0 4 15,-1-2 0,2 0 0,0 3 0,-1-3 16,0 1 0,-1-1 0,2 4 0,0-2 0,0 0 15,2 1 0,2-1 0,1 0 0,1 2 16,11-4 0,-19 6 0,2 1 0,0-3 16,6-1 0,-5 4 0,3-3 0,-2 0 15,-2 1 0,6 3 0,-6-5 0,1 6 16,-2-3 0,2 0 0,0 2 0,2-4 16,1 3 0,2-2 0,-3 2 0,-2 1 0,0 0 15,2 1 0,0-4 0,1 4 0,3-3 16,-1 6 0,0-4 0,1 0 15,4 1 0,-3 0 0,2-4 0,3 4 0,-4-1 16,4-1 0,-5 10 0,2-4 0,0 3 16,-2-1 0,2-1 0,1 4 0,-2-1 15,1-1 0,1 2 0,-1 2 0,3-2 16,-6-1 16,8 1 0,-5 2 0,5 1 0,-5 8 15,3-4 0,-2-6 0,4 0 0,-2 2 16,2-1 0,-1-1 0,3-2 0,-2 3 15,4-2 0,-2 1 0,0 0 0,3-1 16,-1 0 0,0 3 0,2-3 0,0 1 16,0 2 0,-2-3 0,3 0 0,-1 1 15,5-1 0,-2 3 0,-2-5 0,2 5 16,1-2 0,-1-3 0,3 3 0,-4-1 16,1-2 0,0 3 0,0-5 0,2 5 0,0-5 15,-2 2 0,2 1 0,-4-4 0,4-2 16,-1 4 0,-2-1 0,3-3 0,-5-1 15,3 0 0,3 4 0,1-1 0,0 0 16,-2 1 0,2-4 0,-2 2 0,3 3 16,2-5 0,-2 2 0,1 1 0,2-1 15,0 0 0,-2-2 0,1 1 0,-1-1 16,4 0 0,-4 1 0,1-2 0,4 2 0,-6-2 16,-1-3 0,4 4 0,2 0 0,-4-1 15,-1-4 0,-1 3 0,8-1 16,-8 1 0,1-2 0,-1-1 0,0-2 0,-1 2 15,-10-5 0,20 8 0,-11-4 0,9 1 16,-2 2 0,2-1 0,10 2 0,-16-3 16,5-2 0,-2 0 0,-15-3 0,31 6 15,-15-4 0,0-2 0,0 4 0,2-2 16,0-2 0,1 3 0,-2-1 0,4-2 16,-2 0 0,-19 0 0,27 2 0,-13-2 15,-14 0 0,34 0 0,-22 0 0,5 0 16,-17 0 0,34 0 0,-19 0 0,-15 0 15,34 0 0,-34 0 0,23 0 0,-23 0 0,20 0 16,-20 0 0,21 0 0,-10 0 0,-11 0 16,29-2 0,-10 2 0,-1 0 0,0-2 15,1-1 0,1 3 0,-2-2 0,-2 0 16,5 0 0,-3 2 0,0-2 0,3 2 16,-2-4 0,-2 2 0,2-1 0,3 3 15,-3-1 0,-6-1 0,1 0 0,7-2 16,-3 1 0,0 2 0,0-4 0,3 3 15,-10 0 0,-11 2 0,27-3 0,-17-1 0,-10 4 16,20-5 0,-10 3 0,-10 2 0,20-5 16,-20 5 0,27-7 0,-16 4 0,3 0 15,-14 3 0,28-9 0,-15 5 0,-1 0 16,-12 4 0,20-9 0,-8 8 0,-12 1 16,15-8 0,-6 1 0,8-1 0,-4 2 15,-3-2 0,5-1 0,2 1 0,-6-1 16,1 4 0,-1-2 0,-2-1 0,-1 3 0,7-4 15,-2-1 0,-1-1 0,-3 3 0,7-2 16,0 0 0,-8 2 0,5 2 0,-7-3 16,3 1 0,1 2 0,-4-2 0,1 1 15,2 2 0,-3-4 0,2 2 0,-1 0 16,-1-1 0,1 1 0,-2 1 0,2-2 16,0-1 0,-3 2 0,0 0 0,3-2 15,-2 2 0,2-1 0,-3 1 0,1-2 16,-1 0 0,1 1 0,0-3 0,2-5 15,-5 4 0,5 1 0,-5 1 0,-2-2 16,2 4 0,2-3 0,-4 1 0,4 2 0,-4-2 16,4-7 0,-4 5 0,2 0 15,0-1 0,-2 4 0,0 0 0,3-2 0,-3 3 16,0-2 0,0 0 0,0-7 0,0 1 16,-3 2 0,-1-3 0,2 5 0,2-3 15,-6 1 0,2 1 0,0 1 0,-1 2 16,1-1 0,2 3 0,-3-2 0,0 0 15,3 0 0,-12-16 0,10 14 0,-3 2 16,2 2 0,-2-2 0,1 3 16,6 7 0,-9-17 0,4 10 0,0 1 0,5 6 15,-9-16 0,2 9 0,3-1 0,4 8 16,-12-15 0,8 10 0,-3-4 0,7 9 16,-11-14 0,3 6 0,2-1 0,-1 3 15,1-2 0,-2-1 0,-3-3 0,0 3 16,1 2 0,1-1 0,0 1 0,9 7 15,-14-12 0,7 8 0,1-5 0,6 9 16,-17-12 0,11 7 0,-7-5 0,-2 1 16,0 1 0,3-1 0,1 3 0,0 0 15,1 0 0,1 1 0,0 0 0,3 1 16,-4-2 0,10 6 0,-22-13 0,8 7 0,5-3 16,0 5 0,-3-1 0,3 0 0,0-1 15,-1 1 0,-5-2 0,-2-1 0,6 1 16,-3 1 0,3 3 0,0-5 0,-5 3 15,5-2 0,-1 4 0,1-3 0,2 2 16,-3-3 0,3 5 0,-7-8 0,2 6 0,1-4 16,-3 1 0,2 1 0,2 2 15,1 0 0,0 0 0,1 0 0,10 4 16,-19-6 0,9 2 0,10 4 0,-18-7 0,6 7 16,12 0 0,-20 0 0,2 0 0,4 2 15,2 0 0</inkml:trace>
  <inkml:trace contextRef="#ctx0" brushRef="#br0">12194 14461 0,'0'-14'0,"0"14"16,0 0 0,0 0 0,2-4 0,-2 4 15,0 0 0,0 0 0,0 0 0,0 0 16,0 0 0,0 0 0,0 0 0,0 0 0,0 0 16,0-11 0,0 11 0,0 0 0,0 0 15,0 0 0,0 0 0,0 0 16,0 0 0,0 0 0,0 0 0,0 0 0,0 0 16,2-9 0,-2 9 0,0 0 0,0 0 15,0 0 0,0 0 0,0 0 0,0 0 16,0 0 0,0 0 0,0 0 0,0 0 15,0 0 0,0-9 0,0 9 0,0 0 0,0 0 16,0 0 0,0-8 0,0 8 0,0 0 16,0 0 0,0 0 0,0-13 0,0 13 15,0 0 0,0 0 0,-2-8 0,2 8 16,0 0 0,0 0 0,0 0 0,-2-9 16,2 9 0,0 0 0,0 0 0,0 0 0,-11-5 15,11 5 0,-12-3 0,12 3 16,0 0 0,-16-1 0,16 1 0,0 0 0,0 0 15,0 0 0,-16-3 0,16 3 0,0 0 16,0 0 0,0 0 0,-18 0 0,18 0 16,0 0 0,0 0 0,0 0 0,0 0 15,-21 4 0,21-4 0,0 0 0,-14 3 16,14-3 0,-13 5 0,13-5 0,-11 4 16,11-4 0,-14 7 0,7-3 0,7-4 15,-11 7 0,11-7 0,-14 8 0,7-4 0,7-4 16,-7 5 0,7-5 0,-9 8 0,9-8 15,-7 9 0,7-9 0,-7 8 16,7-8 0,-6 7 0,6-7 0,-7 8 0,7-8 16,-7 6 0,7-6 0,-5 8 0,5-8 15,0 0 0,-4 10 0,4-10 0,0 0 16,-5 7 0,5-7 0,0 0 0,-4 5 16,4-5 0,0 0 0,0 0 0,0 0 0,-2 11 15,2-11 0,0 0 0,0 9 16,0-9 0,0 0 0,0 0 0,0 12 15,0-12 0,0 0 0,2 10 0,-2-10 0,2 9 16,-2-9 0,0 7 0,0-7 0,2 6 16,-2-6 0,5 9 0,-5-9 0,6 6 15,-6-6 0,3 8 0,-3-8 0,7 6 16,-7-6 0,2 11 0,-2-11 0,7 6 16,-5-2 0,-2-4 0,7 6 0,-7-6 15,6 6 0,-1-1 0,-5-5 0,7 5 16,0-1 0,0 3 0,-7-7 0,9 4 0,-4 0 15,-5-4 0,9 6 0,-9-6 16,9 5 0,-9-5 0,8 3 0,-8-3 0,8 4 16,-8-4 0,11 5 0,-11-5 0,11 5 15,-5-5 0,-6 0 0,8 5 16,-8-5 0,9 3 0,-9-3 0,7 3 0,-7-3 16,10 5 0,-10-5 0,8 1 0,-8-1 15,9 2 0,-9-2 0,19 2 0,-19-2 16,11 2 0,-11-2 0,0 0 0,14 0 15,-14 0 0,11 0 0,-11 0 0,0 0 0,17 0 16,-17 0 0,0 0 0,13 0 0,-13 0 16,0 0 0,13 2 0,-13-2 0,0 0 15,0 0 0,14-2 0,-14 2 0,0 0 16,0 0 0,0 0 0,0 0 0,14 0 16,-14 0 0,0 0 0,0 0 0,0 0 15,0 0 0,0 0 0,0 0 0,14 0 16,-14 0 0,0 0 0,0 0 0,0 0 0,0 0 15,0 0 0,0 0 0,0 0 16,0 0 0,0 0 0,0 0 0,13 0 16,-13 0 0,0 0 0,0 0 0,0 0 15,0 0 0,0 0 0,0 0 0,0 0 16,0 0 0,0 0 0,0 0 0,5 5 0,-5-5 16,0 0 0</inkml:trace>
  <inkml:trace contextRef="#ctx0" brushRef="#br0">29934 14231 0,'0'0'0,"5"-12"0,-5 12 16,0 0 0,0 0 0,4-13 0,-4 13 16,0 0 0,2-10 0,-2 10 0,3-8 0,-3 8 15,0 0 0,-3-11 0,3 11 16,-4-8 0,4 8 0,0 0 0,-11-6 0,11 6 15,-19-3 0,19 3 0,-19 3 0,-2 2 16,0 0 0,1 3 0,3 1 16,-3-1 0,4 0 0,0 3 0,3 0 0,4 2 15,-6-1 0,7 1 0,-1-1 0,3-2 16,2 2 0,4-1 0,2 6 0,4-3 16,-4-4 0,4-2 0,-1 3 0,1-3 15,9 4 0,-2-4 0,-2 1 0,1-5 16,-3-1 0,0 1 0,3-1 0,-4-3 0,-8 0 15,21 0 0,-10-3 0,-11 3 0,21-4 16,-10 3 0,-2-3 0,1-3 0,1 2 16,-4-2 0,5 3 0,-1-4 0,0-3 15,-1 3 0,-4 4 0,1-2 0,-3 0 16,1-2 0,-5 8 0,7-11 0,-7 11 16,5-10 0,-5 10 0,0-10 0,0 10 15,2-9 0,-2 9 0,0 0 0,0-12 16,0 12 0,0 0 0,0-10 0,0 10 15,0 0 0,0 0 0,-2-8 0,2 8 16,0 0 0,0 0 0,-3-11 0,3 11 16,0 0 0,0 0 0,0 0 0,-6-6 15,6 6 0,0 0 0,0 0 0,0 0 0,0 0 16,0 0 0,-3-8 0,3 8 0,0 0 16,0 0 0,0 0 0,0 0 0,0 0 15,-9-6 0,9 6 0,0 0 0,0 0 16,0 0 0,0 0 0,0 0 0,0 0 0,0 0 15,0 0 0,0 0 0,0 0 0,0 0 16,0 0 0,0 0 0,0 0 16,0 0 0,-9-4 0,9 4 0,0 0 0,0 0 15,0 0 0,0 0 0,-23 10 0</inkml:trace>
  <inkml:trace contextRef="#ctx0" brushRef="#br0">12983 14652 0,'0'0'0,"0"0"16,0 0 0,0 0 0,0 0 0,0 0 16,0 0 0,0 0 0,0 0 0,0 0 15,0 0 0,0 0 0,0 0 0,0 0 16,0 0 0,0 0 0,0 0 0,-12 10 0,12-10 16,0 0 0,-6 2 0,6-2 0,0 0 0,0 0 15,-7 5 0,7-5 0,0 0 0,0 0 16,0 0 0,0 0 0,0 0 0,13 5 15,6-2 0,1-6 0,15 6 0,-1-6 16,4 6 0,-6-6 0,7 3 0,-5 3 16,-7-1 0,-1 0 0,8 2 0,-9-4 15,-4 5 0,-1-2 0,-2-1 0,0 0 16,1 3 0,-5-4 0,-1 4 0,-2-3 16,1-1 0,-3 2 0,-9-3 0,21 4 15,-12-2 0,2 0 0,-11-2 0,16 2 16,-5-2 0,1 2 0,-12-2 0,18 0 0,-6 2 15,-12-2 0,13 0 0,-13 0 0,17 0 16,-17 0 0,0 0 0,15 2 0,-15-2 16,0 0 0,0 0 0,13 0 0,-13 0 15,0 0 0,0 0 0,0 0 0,0 0 16,15 0 0,-15 0 0,0 0 0,0 0 16,0 0 0,0 0 0,0 0 0,0 0 15,0 0 0,0 0 0,-32 7 0,32-7 0,-28 2 16,7 0 0</inkml:trace>
  <inkml:trace contextRef="#ctx0" brushRef="#br0">13288 14595 0,'0'0'0,"-2"-8"16,2 8 0,0 0 0,-2-11 0,2 11 15,0 0 0,0-10 0,0 10 0,0 0 0,0 0 16,0 0 0,0-11 0,0 11 16,0 0 0,0 0 0,0-10 0,0 10 15,0 0 0,0 0 0,0 0 0,0-8 0,0 8 16,0 0 0,0 0 0,0 0 0,0 0 16,0 0 0,4-8 0,-4 8 0,0 0 0,0 0 15,0 0 0,0 0 0,0 0 0,0 0 16,0 0 0,0 0 0,14 25 0,-14-8 15,5 3 0,-3-2 0,-2 2 0,2 13 16,-4 0 0,2-2 0,0 2 0,0-4 16,0-5 0,-5-3 0,5-2 0,0-1 15,0-2 0,0 1 0,0-1 0,0-2 16,-2-2 0,2-1 0,0-2 0,2-1 0,-2-2 16,3 2 0,-3 1 0,0-9 0,-3 12 15,3-12 0,3 10 0,-3-10 0,2 7 16,-2-7 0,0 0 0,2 11 0,-2-11 15</inkml:trace>
  <inkml:trace contextRef="#ctx0" brushRef="#br0">14869 14217 0,'0'0'0,"-19"2"0,2 4 0,-2 1 15,-13 9 0,-2 4 0,0 2 0,-2 3 16,-2 4 0,4-2 0,0 3 15,9 5 0,-3-4 0,6 0 0,2 0 0,4 2 16,4-2 0,1-2 0,4 1 0,4-5 16,6-3 0,4-3 0,6 7 0,13 0 15,-6-2 0,12-4 0,0 1 0,2-4 16,-2-1 0,7 1 0,-1-4 0,4-2 0,-8-1 16,5 1 0,-5-8 0,-7-3 0</inkml:trace>
  <inkml:trace contextRef="#ctx0" brushRef="#br0">15339 14372 0,'0'0'0,"0"0"0,-9-5 16,9 5 0,0 0 0,0 0 0,-28 5 15,12 3 0,-16 11 0,12-4 16,-12 7 0,7 1 0,2 0 0,4-5 0,6 1 16,2-1 0,-1-1 0,3 0 0,0-1 15,5 2 0,-2-5 0,4 3 0,4-4 16,1 1 0,2-5 0,2-1 0,-1 0 16,3-3 0,1 2 0,5 2 0,0-4 0,-2-1 15,6-1 0,-4-4 0,4-2 0,-4-1 16,-1-1 0,2-3 0,-4 0 0,1-2 15,-2-1 0,-1 0 0,-3-3 0,-1 3 16,-1 0 0,-1 6 0,-1-5 0,2 3 16,-3 0 0,-2 8 0,2-11 0,-2 11 15,2-8 0,-2 8 0,2-3 0,-2 3 16,0 0 0,0 0 0,0 0 0,0 0 16,0 0 0,0 0 0,0 0 0,-4 27 15,2-18 0,2 0 0,-2-2 0,2 3 16,2 7 0,-2-5 0,0 1 0,0-2 0,-2-1 15,4-2 0,-2 1 0,0 2 16,0-2 0,2 1 0,0 0 0,0 1 16,1-4 0,-1 2 0,2-3 0,1 2 0,-5-8 15,9 8 0</inkml:trace>
  <inkml:trace contextRef="#ctx0" brushRef="#br0">15503 14682 0,'9'-9'0,"-4"5"16,-5 4 0,4-7 0,-4 7 0,0 0 15,7-7 0,-7 7 0,0 0 16,0 0 0,0 0 0,0 0 0,0 0 0,0 0 16,0 0 0,-5 26 0,3-17 0,-2 0 15,-3 8 0,2-3 0,-2 2 0,0 1 16,3-3 0,-3 1 0,2-1 0,1-2 16,1-4 0,-1 3 0,2-1 0,0-1 0,-1 0 15,-1 0 0,4-1 0,-2 0 16,2-8 0,-5 15 0</inkml:trace>
  <inkml:trace contextRef="#ctx0" brushRef="#br0">15320 14471 0,'0'0'0,"0"0"0,0 0 0,8-8 16,-8 8 0,0 0 0,0 0 0,0 0 0,8-8 15,-8 8 0,0 0 0,0 0 0,0 0 16,0 0 0,5-8 0,-5 8 0,0 0 16,0 0 0,0 0 0,0 0 0,0 0 15,6-7 0,-6 7 0,0 0 0,0 0 0,0 0 16,0 0 0,0 0 0,0 0 15,0 0 0,0 0 0,12-2 0,-12 2 16,0 0 0,3 21 0,-3-21 0,-3 19 16,1-3 0,0 2 0,-3 1 0,2 1 15,1 11 0,0 0 0,0-5 0,0-5 16,-1-2 0,3-3 0</inkml:trace>
  <inkml:trace contextRef="#ctx0" brushRef="#br0">15836 14648 0,'0'0'0,"0"0"16,0 0 0,2-9 0,-2 9 0,0 0 16,0 0 0,0 0 0,0 0 0,19-4 15,-19 4 0,17-4 0,4 4 0,2-2 16,-2 2 0,11 0 0,-8-2 0,-5 2 16,-6 0 0,8-1 0,-21 1 0,25 1 15,-25-1 0,21 0 0,-21 0 0,15 2 16,-15-2 0,17 0 0,-17 0 15,0 0 0,0 0 0</inkml:trace>
  <inkml:trace contextRef="#ctx0" brushRef="#br0">16032 14490 0,'-5'-12'0,"5"12"15,-2-9 0,2 9 0,-5-8 0,5 8 16,0 0 0,0 0 0,0 0 0,0 0 15,0 0 0,0 0 0,-25 21 0,16-5 0,0-2 16,-3 5 0,-3 9 0,1-5 16,1 4 0,-4 2 0,6-5 0,0 4 15,4-4 0,-2 4 0,4-5 0,3-2 0,2-4 16,0-2 0,0 2 0,4-5 0,1 1 16,-1-3 0,2-3 0,0-2 0,-6-5 15</inkml:trace>
  <inkml:trace contextRef="#ctx0" brushRef="#br0">16399 14180 0,'7'-7'0,"-2"2"0,-5 5 0,0 0 0,0 0 15,0 0 0,0 0 0,0 0 0,13 24 16,-13-6 0,-4 13 0,-1 0 0,-4 4 15,-1 0 0,-3-1 0,0-2 0,-3 0 16,-1-1 0,-1 0 0,4-4 0,3-7 16,5-2 0,-1-1 0,3-6 0,-2-1 15,4-4 0,-3 1 0,5-7 0,-4 9 16,4-9 0,0 0 0,0 0 0,0 0 16,0 0 0,0 0 0,0 0 0,25-18 15,-16 14 0,0-2 0,1 0 0,-1 2 0,-9 4 16,21-7 0,-13 7 0,-8 0 0,0 0 15,28 5 0,-22 1 0,1 0 16,0 0 0,2 7 0,-4 0 0,2 6 0,-12-5 16,5 4 0,-4-1 0,1-2 0,-3 1 15,-4-4 0,1 0 0,0-1 0,-5-1 16,3 1 0,-3-3 0,1-2 0,4 0 16,-3-4 0,12-2 0,-20 2 0,20-2 15,0 0 0,-17-7 0,11 0 0,1 1 0,1-2 16,4 8 0,0-28 0,4 13 15,1-2 0,1-2 0,3 1 0,1 2 0,1-1 16,0 4 0,3 0 0,0 0 0,0 3 16,-3 2 0,-2 2 0,1 1 0</inkml:trace>
  <inkml:trace contextRef="#ctx0" brushRef="#br0">16587 14703 0,'-4'23'0,"0"-5"0,0-1 0,-3 1 0,3 1 15,-3 0 0,-3-1 0,1 1 0,3-1 16,-1 0 0,-1 1 0,4-5 0,-5 3 0,7-5 16,-2 1 0,-4-3 0,6-2 0,-3-2 15,5-6 0,-4 11 0,4-11 0,-2 9 16,2-9 0,-5 7 0,5-7 0,0 0 15,0 0 0,0 0 0,0 0 0,0 0 16</inkml:trace>
  <inkml:trace contextRef="#ctx0" brushRef="#br0">16696 14117 0,'-5'-10'0,"5"10"0,0 0 0,0-10 0,0 10 16,0 0 0,-2-10 0,2 10 0,0 0 16,0 0 0,0 0 0,0 0 15,43 13 0,-13 3 0,-1 5 0,3 1 0,-2 3 16,2 1 0,-3 5 0,-1 2 0,-1 4 16,-1-2 0,-9 4 0,4-1 0,-10 2 15,1 0 0,-3 2 0,-7 0 0,5-2 16,-9-5 0,-1 5 0,-3-5 0,-5-1 15,-1-2 0,-4-2 0,2-1 0,3-5 0,-8 1 16,-1-3 0,2-3 0,2-2 16,0-7 0,0 0 0,0 2 0,3-4 0,-4 1 15,4-2 0,1-2 0,3-1 0,0 0 16,9-4 0,-18 7 0,11-5 0,7-2 16,0 0 0,0 0 0,0 0 0,-21 0 15,21 0 0,0 0 0,0 0 0</inkml:trace>
  <inkml:trace contextRef="#ctx0" brushRef="#br0">17487 14576 0,'2'-12'0,"-2"12"0,0-9 0,0 9 16,0 0 0,-2-11 0,2 11 0,0 0 15,-12-11 0,12 11 0,-15-4 0,15 4 0,-21 0 16,1 2 0,-15 4 0,3 4 0,0 2 16,2 0 0,4 4 0,3-2 15,2 2 0,8-4 0,-1 5 0,0-3 0,5 0 16,0 2 0,4-3 0,3 2 0,2 2 15,2-3 0,7 0 0,1 0 0,3 1 16,4-1 0,10 5 0,-3-7 0,-3-2 16,-4 0 0,-2-2 0,2-1 0,-2-2 15,4 0 0,-8-1 0,0-2 0,-11-2 16,21 0 0</inkml:trace>
  <inkml:trace contextRef="#ctx0" brushRef="#br0">17464 14870 0,'0'0'0,"14"-5"0,-14 5 15,7-9 0,-7 9 0,0 0 0,9-9 0,-9 9 16,0 0 0,0 0 0,6-8 15,-6 8 0,0 0 0,0 0 0,0 0 0,0 0 16,0 0 0,7-2 0,-7 2 0,0 0 16,0 0 0,0 0 0,0 0 0,3 25 15,-3-17 0,-3 2 0,3 0 0,-7 5 16,5-1 0,-2 0 0,-3 3 0,5-1 16,-5 1 0,2-4 0,3-4 0,-3 2 15,3-2 0,0 2 0,-2-2 0,1 1 16,3-10 0,-4 16 0,-2-6 0,6-3 15,0-7 0,-4 12 0</inkml:trace>
  <inkml:trace contextRef="#ctx0" brushRef="#br0">17719 14673 0,'0'-13'0,"0"13"0,0 0 15,0 0 0,0 0 0,0 0 0,0 0 16,10-5 0,-10 5 0,16-3 0,0 1 16,4-2 0,1 2 0,15-3 0,-11 4 0,1-3 15,-7 1 0,4 1 0,-2 2 16,-2 0 0,1-2 0,-6 2 0,-14 0 15,0 0 0,30 0 0,-30 0 0,0 0 0,17 0 16,-17 0 0,0 0 0,0 0 0,0 0 16,0 0 0,0 0 0,0 0 0,0 0 15,0 0 0,0 0 0,0 0 0,0 0 16,0 0 0,0 0 0,-29-21 0,29 21 16,0 0 0,-11-5 0,11 5 0,0 0 15,0 0 0,0 0 0,-9-6 0,9 6 16,0 0 0,0 0 0,0 0 0,0 0 0,0 0 15,0 0 0,-23 16 0,18-10 0,3 3 16,2-9 0,-10 16 0,6-1 0,0-3 16,1 0 0,-1-2 0,-1 1 0,3 7 15,-1-3 0,3-4 0,5 2 0,-5-5 16,0-8 0,9 15 0</inkml:trace>
  <inkml:trace contextRef="#ctx0" brushRef="#br0">18262 14660 0,'0'0'0,"7"-8"15,-7 8 0,0 0 0,2-4 0,-2 4 0,0 0 16,0 0 0,0 0 0,14-9 0,-14 9 16,0 0 0,18 0 0</inkml:trace>
  <inkml:trace contextRef="#ctx0" brushRef="#br0">18492 14642 0,'0'0'0,"17"-4"15,-17 4 0,13-7 0,-13 7 0,21-4 0,-10 0 16,-11 4 0,30-5 0,-12 4 0,3-1 16,-1 0 0,-6 0 0</inkml:trace>
  <inkml:trace contextRef="#ctx0" brushRef="#br0">18819 14617 0,'0'0'0,"13"5"0,-13-5 16,0 0 0,0 0 0,0 0 0,12 4 16,-12-4 0,0 0 0,0 0 0,0 0 0,21 0 15,-21 0 0,0 0 0,26 0 0,-7 0 16,0 0 0,-2 0 0,-17 0 0,39 0 16,-18-3 0,-3 3 0,2 3 0,-20-3 15,26 1 0,-26-1 0,23 0 0,-23 0 16,15 0 0,-15 0 0,0 0 0,21 0 15,-21 0 0,0 0 0,0 0 0,19 0 16,-19 0 0,0 0 0,0 0 0,0 0 16,27-1 0,-27 1 0,18-3 0,-18 3 15,29-5 0,-8 5 0,2-1 0,-1 1 16,-1-2 0,2 0 0,14 2 0,-3 2 0,0-6 16,0-1 0,-7 4 0,7 1 0</inkml:trace>
  <inkml:trace contextRef="#ctx0" brushRef="#br0">19948 14601 0,'0'0'0,"0"0"16,0 0 0,0 0 0,0 0 0,0 0 0,0 0 0,0 0 0,0 0 15,0 0 0,0 0 0,0 0 0,0 0 16,43 0 0,-24 2 0,15 0 0,-7-1 0,-5 2 15,16 1 0,-11-2 0,-3 0 0,-3-1 16,2 4 0,-5-2 0,-4-3 0,6 1 16,-20-1 0,21 2 0,-21-2 0,18 0 15,-18 0 0,0 0 0,16 0 0,-16 0 0,0 0 16</inkml:trace>
  <inkml:trace contextRef="#ctx0" brushRef="#br0">20237 14519 0,'0'0'16,"-9"-7"0,9 7 0,0 0 0,0 0 15,0 0 0,0 0 0,-16 17 0,16-17 16,-11 15 0,7-8 0,-1 1 0,0 9 16,-2 0 0,0-4 0,1 3 0,4 1 0,-3 1 15,3-1 0,-1 0 0,3 0 16,0 1 0,0 0 0,0-1 0,5-5 0,2 3 15,-1 1 0</inkml:trace>
  <inkml:trace contextRef="#ctx0" brushRef="#br0">21246 14525 0,'4'-6'0,"-4"6"16,7-16 0,-5 11 0,2-3 0,2 1 15,-4 0 0,-2 7 0,4-15 0,-2 9 31,-2 6 0,5-11 0,-5 11 0,-2-8 0,2 8 0,0 0 0,-7-13 0,7 13 0,-12-5 16,12 5 0,-24 0 0,7 0 0,2 4 16,-6 2 0,-11 6 0,9 0 0,2-1 15,-5 5 0,5 1 0,2-5 0,4 3 16,5-1 0,-1 0 0,4 1 0,3-1 16,4-1 0,2-1 0,0-2 0,5 4 15,4 3 0,1-3 0,3-3 0,2 0 16,4 0 0,-1-2 0,-2-1 0,2-4 15,-4 0 0,0-2 0,5-2 0,-3-2 16,-2-2 0,3-4 0,-6-1 0,1 2 0,-1-6 16,-1-2 0,-1 1 0,-4 0 0,0-2 15,0 3 0,0-3 0,-5 3 0,2 1 16,-1 3 0,1 1 0,-2-1 0,-2 9 16,0-11 0,0 11 0,5-8 0,-5 8 15,0 0 0,3-8 0,-3 8 0,0 0 16,0 0 0,0 0 0,0 0 0,0 0 15,0 0 0,-17 24 0,15-15 0,0 1 0,0-2 16,0 1 0,-1 2 0,1 3 0,0 1 16,-1 3 0,1-5 0,2 5 0,0-4 15,0 3 0,2 0 0,-2 1 0,0-5 16,0-2 0,3 6 0,-1-5 16,-2-3 0,0-1 0,0-8 0</inkml:trace>
  <inkml:trace contextRef="#ctx0" brushRef="#br0">21507 14673 0,'8'-6'0,"-8"6"0,7-8 0,-7 8 16,6-7 0,-6 7 0,0 0 0,9-4 15,-9 4 0,0 0 0,0 0 0,0 0 16,12 16 0,-10-6 0,0 1 0,1-3 15,-3 9 0,2-1 0,-2 0 0,-2 1 16,2-3 0,0-1 0,-3 4 0,1-6 16,0 0 0,0-1 0,-4-2 0,6-1 0,-2 0 15,2-7 0,-2 11 0,2-11 0,-2 8 16,2-8 0,0 0 0,-5 4 0,5-4 16,0 0 0,0 0 0,0 0 0,0 0 15,0 0 0,17-24 0,-13 13 0,7-1 16,-2-4 0,8-1 0,-9 3 0,7 1 15,-4 1 0,0 4 0,-2-1 0,0 4 16,0 1 0,-9 4 0,17-5 0,-17 5 16,17-2 0,-17 2 0,19 7 0,-19-7 0,13 9 15,-3-4 0,-3 3 0,-1-2 0,-1 2 16,0 0 0,2 1 0,-5-3 0,2 3 16,1-2 0,-3 1 0,5 0 0,-5 3 15,3-3 0,-3 1 0,-2-9 0,3 14 16,-3-6 0,0-8 0,2 14 0,-2-7 15,0-7 0,0 0 0,-2 12 0</inkml:trace>
  <inkml:trace contextRef="#ctx0" brushRef="#br0">21927 14631 0,'0'0'16,"11"-9"0,-5 4 0,-6 5 0,9-11 15,-1 10 0,-8 1 0,19-9 0,-10 8 16,6 1 0,2-2 0,-4 0 0,8 2 16,-2 0 0,-4 2 0,6 0 0,-8-2 0,1 1 15,-3 4 0,-11-5 0,21 4 0,-21-4 16,16 1 0,-16-1 0,12 3 0,-12-3 16,0 0 0,0 0 0,0 0 0,0 0 15,0 0 0,0 0 0,11-13 0,-11 13 16,0 0 0,-7-18 0,7 18 0,-9-14 15,7 5 0,2 9 0,-10-13 0,6 4 16,4 9 0,-5-14 0,-1 9 0,6 5 0,-5-12 16,5 12 0,-5-6 0,5 6 15,0 0 0,0 0 0,0 0 0,0 0 16,-24 12 0,18-6 0,2 3 0,-3-1 0,1 8 16,-1-4 0,-1 5 0,2 0 0,4-4 15,-5 4 0,5-1 0,2 2 0,-2-6 16,2 0 0,-3 0 0,6-2 0,-3-10 15,2 19 0,0-11 0,2-1 0,-4-7 16,7 7 0</inkml:trace>
  <inkml:trace contextRef="#ctx0" brushRef="#br0">22441 14255 0,'6'-11'0,"-6"11"15,3-3 0,-3 3 0,0 0 0,0 0 16,0 0 0,0 0 0,6 31 0,-8-13 16,0 3 0,-5 10 0,1 2 0,-4-2 0,3-1 15,1 1 0,-9 2 0,4-4 0,0 0 16,4-5 0,-2-7 0,2-1 16,1-2 0,1-4 0,2 1 0,-4-4 0,5-2 15,2-5 0,-2 12 0,2-12 0,0 0 16,-5 7 0,5-7 0,0 0 0,0 0 15,0 0 0,0 0 0,37-22 0,-23 11 16,1 1 0,0 1 0,-4 6 0,0-5 16,1 7 0,-1-1 0,-11 2 0,18 0 15,-18 0 0,16 3 0,-12 5 0,4-3 16,-6 3 0,0 1 0,-2 7 0,-2-1 0,2-3 16,-2-1 0,-6 5 0,4-6 0,-3 1 15,3-4 0,-3 1 0,2-3 0,5-5 16,-13 11 0,4-10 0,9-1 0,-14 4 15,14-4 0,-16 0 0,16 0 0,0 0 16,-14-8 0,14 8 0,-7-8 0,7 8 16,-2-9 0,2 9 0,0 0 0,9-18 15,-3 12 0,2 0 0,1 2 0,-2-1 0,1 0 16</inkml:trace>
  <inkml:trace contextRef="#ctx0" brushRef="#br0">22623 14685 0,'16'-4'0,"-7"2"0,-9 2 16,18-5 0,-9 4 0,-9 1 0,19-4 16,-13 2 0,-6 2 0,0 0 0,23 4 15,-18-1 0,1 4 0,-1 2 0,-5-2 16,0 4 0,0 7 0,-5-2 0,-1 3 0,1-1 16,-1-1 0,0-1 0,0-2 0,-3 3 15,4-4 0,1-4 0,0 0 16,-2-1 0,2-2 0,4-1 0,0-5 0,-7 8 15,7-8 0,0 0 0,-4 6 0,4-6 16,0 0 0,0 0 0,0 0 0,0 0 16,21-19 0,-10 8 0,2-1 0,1 3 15,2-4 0,-2 3 0,-3-1 0,-2 6 16,1-2 0,-2 3 0,1 1 0,-1 0 16,-8 3 0,17-2 0,-17 2 0,19 2 15,-12 2 0,4 0 0,-5 0 0,2 5 16,1-4 0,7 6 0,-2 2 0,-1-3 0,1 0 15,-5 0 0,0 0 0,3-2 0,-6-3 16,1 3 0,1-3 0,-4 0 0,-4-5 16,9 7 0,-9-7 0,0 0 0,11 4 15,-11-4 0,0 0 0,0 0 0</inkml:trace>
  <inkml:trace contextRef="#ctx0" brushRef="#br0">23125 14219 0,'0'0'16,"11"-11"0,-1 7 0,-10 4 0,0 0 15,0 0 0,26 6 0,-16 1 0,-1 4 16,2 4 0,10 10 0,-8 2 0,3 3 16,-2 1 0,0 2 0,-3 4 0,-1 2 15,-4-2 0,1 5 0,2-4 0,-9 2 16,2 2 0,-2 0 0,-2-2 0,-3 4 0,3-5 15,-5 2 0,1-4 0,-8 0 16,0-4 0,-2 2 0,-2-4 0,0-3 0,-5 1 16,-3-2 0,-2-3 0,-2-1 0,-5-2 15,3-3 0,-4-3 0,-5-1 0,2-6 16</inkml:trace>
  <inkml:trace contextRef="#ctx0" brushRef="#br0">21197 14128 0,'0'0'0,"0"0"0,0 0 0,-36 23 15,13-1 0,1 3 0,-6 2 0,1 1 16,-1 2 0,1-2 0,2 3 0,5-2 15,-1 1 0,-2 1 0,7-2 0,0 1 0,5 2 16,1 0 0,6 0 0,4-1 0,0 3 16,12-1 0,3 2 0,4-1 0,4 0 15,3-1 0,2-2 0,9-3 0,-1 3 16,3-9 0,20 18 0,-14-15 0</inkml:trace>
  <inkml:trace contextRef="#ctx0" brushRef="#br0">23964 14525 0,'4'-9'15,"-2"1"0,-2 0 0,0 8 0,3-14 16,-3 14 0,-5-12 0,5 12 0,-6-11 15,-1 5 0,-2 1 0,9 5 0,-25-5 16,2 1 0,2 1 0,-13 6 0,0 1 16,6 1 0,-8 6 0,2 2 0,4 1 15,0 4 0,1-1 0,1 3 0,13-1 0,-2-3 16,6 0 0,-7 11 0,13-4 0,-1 0 16,-1 5 0,4 3 0,3-2 0,10 0 15,1-5 0,-2-1 0,0-6 0,2-2 16,4 5 0,-2-7 0,0 2 0,1-3 15,2 1 0,-4-6 0,-1 0 0,0-3 16,-1-2 0,-10-2 0,20 0 0</inkml:trace>
  <inkml:trace contextRef="#ctx0" brushRef="#br0">23849 14856 0,'12'-17'0,"-3"4"0,-2 1 16,3 4 0,-6-2 0,1 4 16,-1-2 0,3 1 0,-7 7 0,9-10 0,-4 6 15,-5 4 0,9-7 0,-9 7 0,0 0 16,0 0 0,0 0 0,0 0 0,18 13 15,-16-5 0,1 1 0,-3 1 0,2 6 16,-4 0 0,2 1 0,-5 2 0,3-4 16,2 5 0,-3-4 0,-2 3 0,1-6 15,2 4 0,-3 0 0,3-5 0,0-2 16,0-2 0,0-1 0,2 1 0,0-8 0,-3 10 16,3-10 0,-3 7 0,3-7 0,0 0 15,0 0 0,0 0 0,0 0 0,0 0 16,0 0 0,28-16 0,-14 7 0,-1-4 15,1-1 0,2 0 0,-4 1 0,3 1 16,-6 3 0,3 0 0,-5 0 0,2 4 16,0 0 0,-2 1 0,2 0 0,-9 4 15,14-4 0,-14 4 0,0 0 0,22 6 0,-12-2 16,-3 1 0,-3 0 0,5 2 16,-3-2 0,0 3 0,1 1 0,-5-1 15,2 3 0,-2-1 0,3 7 0,-3-5 0,-2 4 16,0-2 0,-2 1 0,2-1 15,-2-4 0,-5 1 0,5-1 0,-5 5 0,-1-1 16,0-2 0,1-2 0,3 1 16,-3-1 0,2-3 0,0 0 0,5-7 0,-4 11 15,4-11 0</inkml:trace>
  <inkml:trace contextRef="#ctx0" brushRef="#br0">24488 14956 0,'0'0'0,"5"-6"0,-5 6 0,2-6 16,-2 6 0,0 0 0,0 0 0,0 0 15,0 0 0,-32 1 0</inkml:trace>
  <inkml:trace contextRef="#ctx0" brushRef="#br0">8125 15429 0,'0'0'0,"0"0"15,-16-2 0,16 2 0,0 0 0,0 0 16,0 0 0,0 0 0,0 0 0,0 0 15,0 0 0,-13 0 0,13 0 0,0 0 16,0 0 0,0 0 0,-9 4 0,9-4 0,0 0 16,0 0 0,0 0 0,-12 2 0,12-2 15,0 0 0,0 0 0,0 0 0,0 0 16,0 0 0,0 0 0,0 0 0,0 0 0,0 0 16,0 0 0,68-6 0,-31 0 15,2 1 0,-1 1 0,1 2 0,0-4 0,-2 5 16,-3-3 0,2 3 0,-8 2 0,-3 3 15,-4-4 0,-8 4 0,0-3 0,-13-1 16,19 4 0,-13-1 0,-6-3 0,9 8 16,-9-4 0,0-4 0,-9 11 0</inkml:trace>
  <inkml:trace contextRef="#ctx0" brushRef="#br0">8365 15540 0,'-19'3'0,"3"0"16,1-1 0,1-2 0,14 0 0,-21 3 15,21-3 0,-14 1 0,14-1 0,0 0 16,-15 0 0,15 0 0,0 0 0,0 0 15,0 0 0,0 0 0,0 0 0,0 0 16,0 0 0,0 0 0,0 0 0,0 0 16,0 0 0,72 4 0,-38-6 0,6 2 15,-4 2 0,3 0 0,-3 0 0,4-2 16,0 3 0,-3 1 0,1-4 0,2 0 16</inkml:trace>
  <inkml:trace contextRef="#ctx0" brushRef="#br0">9918 15879 0,'0'0'0,"0"0"0,11-18 0,-11 18 0,0 0 16,0 0 0,0 0 0,0 0 15,2-11 0,-2 11 0,0 0 0,0 0 0,0 0 16,3-6 0,-3 6 0,0 0 0,0 0 16,0 0 0,0 0 0,0 0 0,5-8 15,-5 8 0,0 0 0,0 0 0,2-10 16,-2 10 0,0 0 0,4-12 0,-4 12 16,0-13 0,0 5 0,0 8 0,0-15 15,0 5 0,-2 0 0,2 2 0,-2-3 16,0 1 0,-3 2 0,0-2 0,0 1 0,5 9 15,-11-16 0,5 10 0,-4-3 16,3 4 0,-2 0 0,-3 1 0,-5-3 16,2 6 0,0 1 0,15 0 0,-38 1 0,19 6 15,0-1 0,-1 2 0,-5 9 0,0-1 16,9-2 0,0-1 0,3 4 0,-4-3 16,-3 13 0,8-7 0,4-1 0,3-6 15,-5 4 0,6-2 0,-1 0 0,5-1 0,3-2 16,1-1 0,6 2 0,-1 2 15,0-5 0,5 0 0,1-2 0,4 0 16,-1 1 0,0-5 0,3 3 0,-1-5 0,1-1 16,0-1 0,-4 0 0,2-1 0,-6-1 15,1-5 0,-3 3 0,-2 0 0,3-2 16,-3-1 0,2-4 0,-1 0 0,-1-1 16,-3-1 0,4 4 0,-5-2 0,-1 2 15,-2 0 0,5-6 0,-3 3 0,1 1 16,-3 1 0,1 2 0,-1-3 0,1 3 15,-3 8 0,2-14 0,0-3 16,-2 17 0,2-17 0,-2 12 0,0 5 16,0-12 0,0 12 0,2-10 0,-2 10 15,3-11 0,-3 11 0,0-9 0,0 9 0,0 0 16,2-9 0,-2 9 0,0 0 0,0 0 16,0-11 0,0 11 0,0 0 0,0 0 15,0 0 0,0 0 0,0 0 0,0 0 16,0 0 0,-7 29 0,1-14 0,1 5 15,2-6 0,1 7 0,-3-2 0,1-2 16,4 3 0,-2 0 0,2 1 0,0-2 16,0 13 0,4-9 0,-4-7 0,2 3 0,5-6 15,1 4 0,-2-2 0,1-3 0,-1-2 16,2-3 0,-1 0 0,1-3 0,1-1 16,-9-3 0,17 4 0,-17-4 0,0 0 15,27-8 0,-14 0 0,0-3 0,-7 3 16,3 0 0,-2-3 0,-2 3 0,-1-1 15,1 0 0,1-7 0,1 1 0,-3 3 16,2 2 0,-6-1 0,2 1 0,0 2 16,-2 8 0,0-16 0,0 16 0,3-16 15,-3 16 0,0-10 0,0 10 0,0-5 16,0 5 0,0 0 0,0 0 0,0 0 0,0 0 16,0 0 0,0 0 0,-17 26 0,13-9 15,4 1 0,-3-1 0,1 0 0,7 3 16,-3-5 0,0 4 0,2-2 0,2-4 15,1-1 0,-3-5 0,3 1 0,-1 1 16,2-3 0,1-1 0,-3-1 0,-6-4 16,23 3 0,-23-3 0,14-1 0,-14 1 15,18-5 0,-11-1 0,-1 0 0,2-3 0,-6 1 16,7-6 0,-7 2 0,-2-5 16,0 3 0,-4 2 0,-3-2 0,-3 1 15,4-3 0,-12-8 0,6 15 0,1 0 16,-3-1 0,3 2 0,0 0 0,1 4 15,1 0 0,9 4 0,-16-10 0,9 8 16,7 2 0,-9-9 0,9 9 0,-6-4 16,6 4 0,0 0 0,0 0 0,0 0 15,0 0 0,0 0 0,0 0 0,0 0 16,0 0 0,0 0 0,0 0 0,0 0 16,0 0 0</inkml:trace>
  <inkml:trace contextRef="#ctx0" brushRef="#br0">10570 15714 0,'0'0'0,"4"-8"15,-4 8 0,0 0 0,10-10 0,-10 10 16,0 0 0,7-8 0,-7 8 0,4-6 16,-4 6 0,4-11 0,-4 11 0,5-10 15,-5 10 0,0 0 0,4-20 0,-4 20 16,3-13 0,0 7 0,-3 6 0,0 0 15,2-12 0,-2 12 0,0 0 0,0 0 16,-5-12 0,5 12 0,0 0 0,0 0 0,0 0 16,0 0 0,-39 20 0,21-7 0,-5 11 15,0 1 0,8-5 0,3-2 0,1 1 16,0 10 0,-1-6 0,5-3 0,5-1 16,2-1 0,-2 1 0,6-1 0,0-2 15,3 3 0,7-3 0,9 6 0,-3-2 16,10-4 0,-7-1 0,-2-5 0,-4-4 15,2 2 0,1-4 0,-1 2 0,-1-2 16,2-4 0,-1 2 0,-6-4 0,-13 2 16,23-4 0,-12 0 0,-1-1 0,-3-3 15,-1 5 0,1-6 0,0 4 0,-2-2 0,-1-1 16,1 1 0,-1-1 0,-2 1 0,-2 7 16,10-14 0,-8 7 0,-2 7 0,5-12 15,-5 12 0,4-9 0,-4 9 0,2-10 16,-2 10 0,0 0 0,7-9 0,-7 9 15,0 0 0,0 0 0,0 0 0,0 0 16,0 0 0,0 0 0,0 0 0,0 0 16,-20 28 0,10-12 0,1-2 0,1 4 15,0-1 0,1 0 0,3-1 0,-3 2 0,3-1 16,2-2 0,2-4 0,0 0 16,2-1 0,0-1 0,3 1 0,-1-4 15,0 2 0,3-3 0,3 0 0,-10-5 0,17 7 16,-7-6 0,-10-1 0,20 0 0,-20 0 15,19-4 0,-19 4 0,13-6 0,-9 1 16,4-2 0,-6-1 0,3-3 0,-3 4 16,-4-4 0,2-6 0,-5 1 0,3 2 15,-8-1 0,6 3 0,-3 4 0,3 0 16,-3 0 0,0-3 0,2 3 0,-1 1 0,1-1 16,-4 3 0,9 5 0,-10-13 0,6 9 15,4 4 0,-7-8 0,7 8 0,0 0 16,-6-9 0,6 9 0,0 0 0,0 0 15,0 0 0,0 0 0,0 0 0,0 0 16,0 0 0,0 0 0,0 0 0,0 0 16</inkml:trace>
  <inkml:trace contextRef="#ctx0" brushRef="#br0">11179 15938 0,'0'0'0,"0"0"0,-7-6 16,7 6 0,0 0 0,0 0 0,0 0 16,0 0 0,0 0 0,0 0 0,0 0 15,0 0 0,26-4 0,-9 4 0,4 0 16,2 0 0,-1 0 0,1 0 0,11 0 0,-8 0 15,-3 2 0,-6 0 0,0-2 0,-4 0 16,6 5 0,-19-5 0,25 1 0,-25-1 16,22 5 0,-22-5 0,12 0 0,-12 0 15,13 2 0,-13-2 0,0 0 0,17 4 16,-17-4 0,0 0 0,0 0 0,0 0 16,0 0 0,0 0 0</inkml:trace>
  <inkml:trace contextRef="#ctx0" brushRef="#br0">11537 15932 0,'-14'-14'0,"7"8"0,3-1 0,4 7 15,-14-13 0,7 6 0,7 7 0,-11-15 0,7 7 16,-2 3 0,6 5 0,-11-13 16,7 6 0,4 7 0,-7-13 0,7 13 15,-6-9 0,6 9 0,-6-8 0,6 8 0,0 0 16,0 0 0,-6-8 0,6 8 0,0 0 16,0 0 0,0 0 0,-16 20 0,6-5 15,4-1 0,-1 3 0,-2-1 0,4 5 16,-4 9 0,0-3 0,3 2 0,0-5 0,2-4 15,-1 0 0,3 1 0,2-3 0,0 0 16,0 0 0,0 1 0,2-2 0,5-3 16,-2-2 0,4-1 0,-7-5 0,7-2 15</inkml:trace>
  <inkml:trace contextRef="#ctx0" brushRef="#br0">11865 15582 0,'10'-15'0,"-10"15"15,2-15 0,-2 15 0,7-10 0,-7 10 16,0 0 0,0 0 0,2-12 0,-2 12 15,0 0 0,0 0 0,0 0 0,0 0 16,2 40 0,-2-19 0,0 12 0,0 0 16,-2 2 0,-2-5 0,-1 6 0,-5 0 15,8-2 0,-5-1 0,1 0 0,-3-2 0,1-7 16,4-3 0,-3-3 0,5-6 16,0-1 0,-2 1 0,1-4 0,0 1 15,3-9 0,-2 12 0,2-12 0,-2 8 0,2-8 16,0 0 0,0 0 0,0 0 0,0 0 15,0 0 0,25-28 0,-11 15 0,-3-1 16,6-2 0,-4 4 0,0 0 0,-1 3 16,1 0 0,2 0 0,-9 3 0,5 0 15,-1 1 0,-10 5 0,13-3 0,-13 3 16,0 0 0,0 0 0,21 8 0,-21-8 16,9 11 0,-9-3 0,2 0 0,-2-8 15,0 14 0,0-4 0,-2-2 0,0 3 16,-3-2 0,1-2 0,-6 5 0,1 1 0,1-5 15,-4 0 0,3-1 0,0-3 0,-1 0 16,10-4 0,-15 2 0,15-2 0,-17 0 16,17 0 0,-11-8 0,11 8 0,-11-10 15,7 3 0,-2-1 0,6 8 0,0-16 16,0 16 0,2-19 0,2 9 0,-4 10 0,4-15 16,1 8 0,-5 7 0,8-14 15,-8 14 0,11-7 0,-3 5 0,-8 2 16,13-9 0</inkml:trace>
  <inkml:trace contextRef="#ctx0" brushRef="#br0">12162 15943 0,'11'4'0,"-11"-4"15,0 8 0,0-8 0,-2 15 0,-3-5 16,1 6 0,-3 0 0,3 1 0,-4-1 15,4-1 0,-1 1 0,3-3 0,2-2 16,-2 0 0,2-1 0,2-2 0,0 1 0,3-3 16,-1 0 0,4 2 0,-8-8 0,11 9 15,-4-8 0,-7-1 0,18 3 0,-18-3 16,20-4 0,-20 4 0,19-7 0,-13 2 16,3-2 0,-3 1 0,-2-2 0,0 1 15,-1 0 0,-1-2 0,-2 9 0,0-16 16,-2 6 0,2 10 0,-5-15 0,3 7 15,-5 2 0,2-5 0,1 7 0,-3-5 0,7 9 16,-9-9 0,2 5 0,7 4 0,-7-8 16,7 8 0,0 0 0,-7-9 0,7 9 15,0 0 0,0 0 0,0 0 0,-4-6 16,4 6 0,0 0 0,0 0 0,0 0 16</inkml:trace>
  <inkml:trace contextRef="#ctx0" brushRef="#br0">12727 15709 0,'5'-10'0,"2"3"16,-5-1 0,-2 8 0,5-13 0,-5 13 15,4-13 0,-4 13 0,0-9 0,0 9 16,0 0 0,0 0 0,-13-11 0,13 11 15,0 0 0,-23-1 0,23 1 0,-42 8 16,14 5 0,-2 0 0,-2 4 0,2-1 16,3 5 0,2 0 0,6-5 0,3 3 15,2-6 0,3 8 0,2-4 0,-1 12 16,4-7 0,4-1 0,2-4 0,4 0 0,0 0 16,6 1 0,1-2 0,6 2 15,-2-4 0,2-3 0,9 9 0,-5-8 0,0 0 16,-6-3 0,6-2 0,0-3 0,-6 3 15,4-3 0,-3-2 0,2-2 0,-2 0 16,2-5 0,-4 1 0,-2 0 0,-1-1 16,-3-1 0,2 1 0,-10 5 0,18-10 15,-10 4 0,-2-2 0,3 4 0,-9 4 0,11-11 16,-8 7 0,-3 4 0,9-6 16,-9 6 0,7-7 0,-7 7 0,0 0 15,0 0 0,0 0 0,0 0 0,0 0 0,0 0 16,9 19 0,-9-19 0,0 14 0,0-3 15,0-1 0,2-1 0,0 7 0,3-2 16,-2-2 0,1-1 0,3 4 0,1-3 16,0-2 0,-1-2 0,1-2 0,-1 0 15,3 1 0,-1-5 0,-9-2 0,18 4 16,-18-4 0,18 0 0,-18 0 0,14-6 16,-14 6 0,9-11 0,-7 6 0,3-4 15,-3 1 0,-2 8 0,0-18 0,-2 9 16,-3 1 0,3-2 0,-2 1 0,-1 1 15,0-1 0,-2 1 0,3 3 0,-3-2 0,7 7 16,-9-12 0,6 8 0,3 4 0,-6-8 16,6 8 0,0 0 0,-9-9 0,9 9 15,0 0 0,0 0 0,0 0 0,0 0 16,0 0 0,0 0 0,0 0 0,0 0 16,0 0 0</inkml:trace>
  <inkml:trace contextRef="#ctx0" brushRef="#br0">13476 15998 0,'0'0'0,"0"0"0,0 0 0,0 0 16,0 0 0,0 0 0,0 0 0,0 0 16,0 0 0,20 0 0,-20 0 0,0 0 15,25-2 0,-4 0 0,15-3 0,5 4 16,1-6 0,-2 3 0,1 0 0,-2 3 15,-2-4 0,-3 3 0,-7 0 0,-4 4 16,-5-4 0,3 2 0,-8-2 0,-13 2 16,26 0 0,-26 0 0,15 0 0,-15 0 15,0 0 0,14 0 0,-14 0 0,0 0 0,0 0 16,0 0 0,0 0 0,0 0 0,0 0 16</inkml:trace>
  <inkml:trace contextRef="#ctx0" brushRef="#br0">13879 15844 0,'0'0'0,"-7"-10"0,7 10 0,0 0 16,-7-2 0,7 2 0,0 0 0,0 0 15,0 0 0,-20 18 0,13-10 0,0 0 0,0 9 16,1-1 0,-2 1 0,4 1 0,-1 3 16,3 0 0,2-1 0,5 1 0,-1 7 15,4 3 0,-4-8 0,5-2 0,0-5 16,5-2 0,1 0 0</inkml:trace>
  <inkml:trace contextRef="#ctx0" brushRef="#br0">15825 15834 0,'-3'-10'0,"1"3"0,2 7 16,-4-12 0,4 12 0,-8-11 0,8 11 0,-9-4 15,9 4 0,-18-4 0,18 4 16,-30 4 0,10 0 0,-10 9 0,-4-1 16,2 3 0,3 1 0,1 4 0,5-3 0,0 4 15,3-3 0,8-1 0,3-4 0,3 4 16,-4-1 0,3 0 0,7 0 0,-2 0 15,7-4 0,-3 1 0,5-2 0,7-1 16,-3 2 0,7-4 0,1-2 0,1-2 16,-1 0 0,1 0 0,0-4 0,1-1 15,-2-4 0,-4-1 0,2-3 0,-2 1 16,4-4 0,-6 0 0,-2-3 0,1-1 0,-1 2 16,-2-2 0,-1-3 0,-2 4 15,3 1 0,-5 2 0,-1 2 0,2-1 0,-5 3 16,2 2 0,-2 6 0,5-13 0,-5 13 15,2-7 0,-2 7 0,0 0 0,0 0 16,2-9 0,-2 9 0,0 0 0,0 0 16,0 0 0,0 0 0,0 0 0,0 0 15,-9 31 0,9-24 0,-2 4 0,0 0 16,-1-1 0,3 7 0,-3 1 0,3-4 16,0 5 0,3-5 0,-3 0 0,3 3 15,-3-5 0,4 5 0,-2-5 0,3 1 0,-1-6 16,1 4 0,-1-5 0,0 0 0,4 0 15,-8-6 0,11 7 0,-11-7 0,11 1 16,-11-1 0</inkml:trace>
  <inkml:trace contextRef="#ctx0" brushRef="#br0">15897 16158 0,'0'0'0,"17"-8"0,-13 4 0,3-2 15,-7 6 0,9-11 0,-9 11 0,12-12 16,-8 6 0,0-1 0,-4 7 0,5-9 16,-5 9 0,6-10 0,-2 3 0,-4 7 0,6-8 15,-6 8 0,0 0 0,5-6 16,-5 6 0,0 0 0,0 0 0,0 0 15,0 0 0,0 0 0,0 0 0,-5 27 0,3-18 16,-2 2 0,0 5 0,0-3 0,2 3 16,-3-1 0,3 2 0,0-1 0,2-2 15,-4 0 0,4 1 0,0-3 0,0-1 16,0-11 0,-3 16 0,3-8 0,0 1 16,0-9 0,-4 9 0,4-9 0</inkml:trace>
  <inkml:trace contextRef="#ctx0" brushRef="#br0">16029 15598 0,'6'-9'0,"-4"2"16,-2 7 0,4-5 0,-4 5 0,0 0 16,5-8 0,-5 8 0,0 0 0,0 0 15,2-9 0,-2 9 0,0 0 0,0 0 16,0 0 0,0 0 0,0 0 0,0 0 16,0 0 0,0 0 0,0 0 0,0 0 15,0 0 0,0 0 0,0 0 0,0 0 0,0 0 16,0 0 0,0 0 0,0 0 15,0 0 0,0 0 0,0 0 0,0 0 0,0 0 16,0 0 0,0 0 0,0 0 16,0 0 0</inkml:trace>
  <inkml:trace contextRef="#ctx0" brushRef="#br0">16408 15817 0,'0'0'0,"5"-8"0,-5 8 16,2-8 0,-2 8 0,5-8 0,-5 8 0,2-9 16,-2 9 0,0 0 0,2-12 0,-2 12 15,0 0 0,0-10 0,0 10 0,-4-9 16,4 9 0,-5-5 0,5 5 0,0 0 16,-13-9 0,13 9 0,-19 2 0,19-2 15,-16 7 0,7-4 0,-6 8 0,-2-1 16,2 4 0,3 1 0,3-1 0,0 0 15,5 5 0,-4-2 0,3-1 0,1 0 16,4 1 0,0 1 0,0-1 0,4-1 16,-1 0 0,3 3 0,2-7 0,1 5 15,0-5 0,-3-4 0,2 0 0,1 1 0,-3-2 0,3-2 16,1 0 0,-10-5 0,13 6 0,-1-4 16,-12-2 0,30 0 0,-19-2 0,2-2 0,4-3 15</inkml:trace>
  <inkml:trace contextRef="#ctx0" brushRef="#br0">16653 16019 0,'-12'13'0,"5"2"0,0 2 16,1-5 0,-2 3 0,-1-2 0,3 4 15,-1 0 0,-1 0 0,4-1 0,-5 2 16,5-3 0,2 1 0,-3-1 0,3-2 0,0 2 15,-1-2 0,3-3 0,-3-2 16,3 2 0,0 1 0,0-11 0,0 16 0,3-8 16,0 1 0,-3-9 0,2 15 0,-2-8 15,0-7 0,4 9 0,-4-9 0</inkml:trace>
  <inkml:trace contextRef="#ctx0" brushRef="#br0">16801 16011 0,'0'0'15,"0"0"0,0-11 0,0 11 0,0 0 16,13-8 0,-4 4 0,-9 4 0,32-3 16,-9 3 0,16 0 0,-3 0 0,1 0 15,4 3 0,-7-2 0,4-1 0,-6 3 0,-2 1 16,-9-2 0,0-2 0,-8 0 16,1 2 0,0-2 0,-14 0 0,18 0 0,-18 0 15,0 0 0,16-4 0,-16 4 0,4-7 0,-4 7 16,0 0 0,0-9 0,0 9 0,-4-15 15,1 6 0,-1 2 0,-5-8 0,2 2 16,0 4 0,3 1 0,-1 0 0,-2-1 16,3 1 0,-1 2 0,0-2 0,5 8 15,-9-13 0,9 13 16,-4-6 0,4 6 0,0 0 0,-12-2 16,12 2 0,0 0 0,0 0 0,-22 18 15,12-5 0,-1 0 0,2 4 0,-1-1 16,2 4 0,1-2 0,-4 11 0,1-6 15,1-3 0,5-2 0,2 1 0,-3-2 16,2-2 0,1 5 0,2-8 0,0 0 16,0-1 0,2-3 0,-2-8 0,12 12 15,-8-8 0,-4-4 0,17 4 0,-17-4 16,0 0 0</inkml:trace>
  <inkml:trace contextRef="#ctx0" brushRef="#br0">17528 15560 0,'2'-17'0,"5"5"0,-4 3 0,-3 9 16,9-17 0,-9 17 0,6-10 0,-6 10 15,0 0 0,0 0 0,9-6 0,-9 6 16,0 0 0,0 0 0,10 34 0,-10-14 0,-2 14 16,-1-1 0,0 6 0,-1-2 0,-3 2 15,-1-2 0,-2 2 0,1-3 0,0 0 16,-3-1 0,5-5 0,-1-1 0,1-7 15,3-2 0,-2-6 0,2-5 0,-1 2 16,3-1 0,0-3 0,2-7 0,-2 10 0,2-10 16,-2 8 0,2-8 0,0 0 0,0 0 15,0 0 0,0 0 0,36-25 16,-23 12 0,15-6 0,-8 0 0,-3 5 16,-2 3 0,0 1 0,-4 2 0,0 4 15,-2-2 0,-9 6 0,18-6 0,-18 6 16,0 0 0,0 0 0,0 0 0,23 10 15,-23-10 0,7 17 0,-7-10 0,0 4 0,-5-1 16,3 9 0,-2-5 0,-3 0 0,-1-2 16,4 1 0,-3-5 0,-1 1 0,0-1 15,-1-4 0,0 1 0,1 0 0,-2-1 16,10-4 0,-18 2 0,18-2 0,-14 2 16,14-2 0,0 0 0,-11-10 0,11 10 15,-7-8 0,7 8 0,2-16 0,-2 16 16,7-19 0,-3 11 0,7-8 0,-1 3 0,3 1 15,2 4 0,-4 1 0,-5-1 16,3 4 0</inkml:trace>
  <inkml:trace contextRef="#ctx0" brushRef="#br0">17788 15998 0,'0'0'0,"0"0"0,16 4 15,-16-4 0,11 7 0,-3-5 0,-4 6 16,3-4 0,-3 4 0,0 1 0,2-2 15,-2 10 0,-2-5 0,1 1 0,-1 5 16,-2-1 0,0-1 0,-2 0 0,2 0 0,-5 1 16,3 0 0,2-5 0,-2-2 0,-1 2 15,-2-4 0,3 3 0,2-2 16,0-1 0,0-8 0,-7 18 0,5-9 0,2-9 16,-2 13 0,0-4 0,2-9 0,0 0 15,0 0 0</inkml:trace>
  <inkml:trace contextRef="#ctx0" brushRef="#br0">18192 15914 0,'9'-12'0,"-5"-2"0,3 5 0,-3 0 15,-1 0 0,-3 9 0,5-15 0,-5 15 16,0-12 0,0 12 0,0-10 0,0 10 15,0 0 0,-8-10 0,8 10 0,0 0 0,-13-9 16,13 9 0,-13 0 0,13 0 0,0 0 16,-40 12 0,25-3 0,-2 1 15,4 2 0,-1 2 0,3 1 0,2 2 0,-1 1 16,-1-2 0,7 3 0,2 1 0,-1 1 16,6-2 0,-1 1 0,0-2 0,5 1 15,2 0 0,-2-6 0,2 2 0,5 0 16,-1-3 0,3-2 0,-2-2 0,-3-4 15,8 0 0</inkml:trace>
  <inkml:trace contextRef="#ctx0" brushRef="#br0">18367 16129 0,'8'-3'0,"-8"3"0,0 0 16,0 0 0,8-5 0,-8 5 0,0 0 16,0 0 0,0 0 0,0 0 0,0 0 15,0 0 0,0 0 0,3 23 0,-3-12 16,-5 5 0,3-2 0,0 5 0,0-5 15,-1 3 0,-2-1 0,5 1 0,0-2 16,-2-3 0,-1 1 0,1 4 0,0-5 16,2 1 0,0-4 0,0 2 0,0-1 15,0-10 0,4 13 0,-1-5 0</inkml:trace>
  <inkml:trace contextRef="#ctx0" brushRef="#br0">18768 16191 0,'8'-11'16,"-8"11"0,2-5 0,-2 5 0,4-11 0,-4 11 0,9-6 16,-9 6 0,12-5 0,-12 5 0,27-3 15,-9 1 0,-1 2 0,3 2 0,3 1 16,11-1 0,2 1 0,-2-1 0,-8 1 15,-6-2 0,-2 2 0,3-3 0,-5 0 16,-16 0 0,0 0 0,35-3 0</inkml:trace>
  <inkml:trace contextRef="#ctx0" brushRef="#br0">19152 16126 0,'0'0'16,"0"0"0,-11-6 0,11 6 0,0 0 15,-12-7 0,12 7 0,0 0 0,0 0 16,-11 0 0,11 0 0,0 0 15,-21 13 0,17-7 0,-1 0 0,5-6 16,-6 15 0,2-8 0,4-7 0,4 19 16,0-9 0,-4 1 0,9 3 0,-3-2 0,1 1 15,5-1 0,-1-2 0,1-1 0,1-6 16,6 6 0</inkml:trace>
  <inkml:trace contextRef="#ctx0" brushRef="#br0">19537 16193 0,'7'-5'0,"-7"5"16,9-8 0,-9 8 0,11-5 0,-11 5 0,12-4 16,-12 4 0,0 0 0,18-4 0,-18 4 15,19 0 0,-4-3 0,-15 3 0,37-1 16</inkml:trace>
  <inkml:trace contextRef="#ctx0" brushRef="#br0">19978 16179 0,'0'0'0,"13"-4"0,-4 0 0,-9 4 0,21-8 0,-5 1 0,4 1 0,-1 2 16,15-2 0,-2 0 0,-7 1 0,13 2 16,-1-2 0,-1 5 0,-4-1 0,3 1 15,-1 1 0,-12 2 0,-1-3 0,0 2 16,-3-1 0,-18-1 0,25 2 0,-25-2 16,16 3 0,-16-3 0,13 2 0,-13-2 15,0 0 0,17 2 0,-17-2 0,0 0 16,0 0 0,0 0 0,22-2 0,-22 2 15,19-2 0,-19 2 0,32-5 0,-12 4 0,2-1 16,14-2 0,0-1 0,-2 1 0,4 0 16,1 0 0,0-3 0,0 2 0,2-1 15,-3-3 0</inkml:trace>
  <inkml:trace contextRef="#ctx0" brushRef="#br0">21473 15918 0,'0'0'16,"-4"-6"0,4 6 0,0 0 0,0 0 15,-5-7 0,5 7 0,0 0 0,0 0 0,0 0 16,0 0 0,0 0 0,0 0 0,0 0 16,0 0 0,0 0 0,0 0 0,0 0 15,41 9 0,-20-5 0,2 3 0,9-2 16,0 2 0,-5-1 0,-5 0 0,-1 0 15,-2-2 0,-4-2 0,2 2 0,-6-2 16,-11-2 0,14 5 0,-14-5 0,13 1 16,-13-1 0,0 0 0,0 0 0,7-8 0</inkml:trace>
  <inkml:trace contextRef="#ctx0" brushRef="#br0">21751 15888 0,'-6'-11'0,"4"3"0,-3 0 16,1-1 0,2 1 0,2 8 0,-8-8 15,8 8 0,-2-8 0,2 8 0,0 0 16,-7-7 0,7 7 0,0 0 0,0 0 15,0 0 0,0 0 0,-13 15 0,7-7 16,0 6 0,-1 3 0,-2 2 0,7 1 0,-10 9 16,3 0 0,3 1 0,1 0 15,1 2 0,-2-7 0,4-5 0,2 0 16,2 1 0,1-4 0,0-1 0,3-2 0</inkml:trace>
  <inkml:trace contextRef="#ctx0" brushRef="#br0">22609 15778 0,'0'0'0,"0"0"16,2-10 0,-2 10 0,0 0 0,0 0 0,0 0 15,0 0 0,0 0 0,0 0 16,-13-12 0,13 12 0,0 0 0,0 0 15,-14-6 0,14 6 0,0 0 0,-11-4 0,11 4 16,0 0 0,0 0 0,-19-5 0,19 5 16,0 0 0,-20-2 0,20 2 0,-21 2 15,21-2 0,-27 9 0,11-1 0,-2 2 16,5 3 0,-6-4 0,0 4 0,-5 8 16,5-5 0,6-2 0,-1 1 0,3 1 15,1-4 0,1 5 0,3-1 0,1-1 16,3-4 0,0 3 0,2-4 0,2-2 0,2 2 15,3-3 0,-3-1 0,5 0 0,1-2 16,-10-4 0,30 6 0,-17-6 0,6-4 16,-4 2 0,2-2 0,0-4 0,0-3 15,-2-2 0,-1 0 0,0-4 0,4-6 16,-2 0 0,-4 2 0,-4 3 0,-1 2 16,3-2 0,-1 1 0,-3 1 0,-1-3 15,-1 7 0,2 2 0,-4 1 0,0 4 16,-2 5 0,4-13 0,-4 13 0,3-9 15,-3 9 0,0 0 0,0 0 0,0 0 0,0 0 16,0 0 0,0 0 0,-19 30 0,15-22 16,-3 9 0,3-4 0,-3 7 0,5-2 15,-6-2 0,6 2 0,2 1 0,-2 0 16,-1-2 0,-1 5 0,2-6 0,2 2 16,0 1 0,-2-4 0,4 3 0,-2-6 15,-2 0 0,4-1 0,-2-11 0</inkml:trace>
  <inkml:trace contextRef="#ctx0" brushRef="#br0">22641 15961 0,'7'-8'0,"-7"8"0,5-8 0,-5 8 0,0 0 16,7-7 0,-7 7 0,0 0 0,0 0 15,0 0 0,11 18 0,-9-9 0,-2 2 16,4 5 0,-4 3 0,0-1 0,0-2 15,0 5 0,0-2 0,-2-1 0,0-1 16,0-3 0,-1 0 0,1-4 0,0 0 16,0-1 0,2-1 0,0-8 0,-5 12 0,5-12 15,-2 9 0,2-9 0,0 0 0,0 0 16,0 0 0,0 0 0,0 0 0,0 0 16,0 0 0,0 0 0,24-35 0,-14 20 15,-1-1 0,0 2 0,3 1 0,-3 3 16,-3-1 0,3 6 0,-1-2 0,-8 7 15,11-6 0,-11 6 0,16-1 0,-16 1 16,0 0 0,22 5 0,-14 2 0,-4-1 0,3-1 16,-3 3 0,1 3 0,-3-2 0,3 1 15,-2 0 0,-1 1 0,0-3 0,0 1 16,-2 2 0,5-1 0,-5 1 0,0-11 16,0 16 0,0-8 0,0 0 0,0-8 15,2 15 0,0-9 0,-2-6 0,9 4 16,-9-4 0,19 0 0,-19 0 0</inkml:trace>
  <inkml:trace contextRef="#ctx0" brushRef="#br0">23565 15649 0,'8'-16'0,"0"1"16,-8 3 0,2-1 0,-2 13 0,0-16 15,0 16 0,-6-14 0,-4 9 0,10 5 16,-16-6 0,16 6 0,-32 0 0,-7 6 15,9 5 0,-6 2 0,2 7 0,0-2 16,2 5 0,2 1 0,3 3 0,4 0 16,-2 2 0,7-3 0,4 3 0,2-2 0,6-2 15,1 5 0,5-5 0,5-3 16,-1 9 0,7-8 0,-1-2 0,1-7 16,3 4 0,8 5 0,-5-7 0,1-1 0,-4-3 15,3-4 0,-5-2 0,2-1 16,-2-4 0</inkml:trace>
  <inkml:trace contextRef="#ctx0" brushRef="#br0">23460 16068 0,'0'0'0,"0"0"0,0 0 0,0 0 0,0 0 16,0 0 0,0 0 0,0 0 0,0 0 15,0 0 0,16 19 0,-14-11 0,0 0 16,3 9 0,-5-1 0,0-4 0,0 0 15,0-1 0,0-2 0,3 0 0,-6 2 16,3-11 0,-3 15 0,3-8 0,0-7 16,0 10 0,0-10 0,-2 8 0,2-8 15,0 0 0,0 0 0,0 0 0,0 0 16,0 0 0,0 0 0,0 0 0,0 0 16,37-25 0,-21 14 0,-4-4 0,3 3 15,-2 2 0,-1-1 0,-3 3 0,-2 2 0,3 2 16,-10 4 0,11-6 0,-11 6 15,0 0 0,16 0 0,-16 0 0,0 0 0,13 12 16,-8-6 0,-3 2 0,2 2 0,-1-1 16,-1 2 0,3 5 0,-2-5 0,-3 2 15,2-2 0,-2-2 0,0 2 0,0-2 16,0-9 0,0 15 0,0-4 0,0-2 16,0-9 0,2 9 0,-2-9 0</inkml:trace>
  <inkml:trace contextRef="#ctx0" brushRef="#br0">23962 16103 0,'6'-11'0,"-4"8"16,-2 3 0,17-11 0,4 6 0,-4 0 0,17-3 15,1 4 0,2 0 0,-5 1 0,4-1 0,-4 4 16,-7 0 0,-1 0 0,-5 0 0,0 0 0,1 0 15,-6-2 0,-14 2 0,20-2 16,-13-2 0,-7 4 0,9-8 0,-9 8 0,2-8 16</inkml:trace>
  <inkml:trace contextRef="#ctx0" brushRef="#br0">24322 15918 0,'-12'-13'0,"3"5"16,3-1 0,-3 2 0,1 1 0,8 6 16,-11-9 0,11 9 0,-9-4 0,9 4 15,0 0 0,0 0 0,-18 3 0,18-3 0,-11 8 16,3 0 0,-1 5 0,0 1 0,1-1 15,-2 9 0,1-4 0,2 1 16,1 1 0,-2 9 0,6 2 0,-5-6 0,5-6 16,0-2 0,2 2 0,0-3 0,2 0 15,0 0 0,3-7 0,-1 2 0,0-4 16,4 0 0,-1-3 0</inkml:trace>
  <inkml:trace contextRef="#ctx0" brushRef="#br0">24680 15667 0,'2'-6'0,"-2"6"0,10-6 0,-10 6 16,0 0 0,0 0 0,0 0 0,0 0 16,15 16 0,-15-7 0,7 10 0,-7 8 15,0 7 0,3-1 0,-9 2 0,2-2 16,-3-2 0,1 2 0,1-3 0,-4 3 15,2-10 0,3-5 0,-1-4 0,-1 0 0,-2 2 16,6-6 0,-5-2 0,5 0 16,0-3 0,2-5 0,-7 11 0,7-11 0,-2 6 15,2-6 0,0 0 0,0 0 0,0 0 16,0 0 0,0 0 0,32-22 0,-21 8 16,7-1 0,7-8 0,-4 7 0,4-3 15,-4 5 0,-4 4 0,0 2 0,-4 0 16,3 3 0,-5 3 0,1 2 0,-12 0 15,0 0 0,25 7 0,-19-2 0,2 2 16,-4 1 0,3 0 0,0 9 0,-5-5 16,-2 0 0,0-1 0,-2-1 0,-1 1 15,-1-4 0,-3 4 0,-5 1 0,1 0 16,-2-1 0,-3-3 0,-2 0 0,2-2 0,0-1 16,0-3 0,-1-1 0,17-1 0,-22 2 15,10-2 0,12 0 0,0 0 0,-17-8 16,17 8 0,-10-6 0,10 6 0,0 0 15,3-12 0,-3 12 0,11-15 0,-2 7 16,5-2 0</inkml:trace>
  <inkml:trace contextRef="#ctx0" brushRef="#br0">25022 16009 0,'14'-4'0,"-3"-1"0,-11 5 0,21-2 15,-21 2 0,0 0 0,23 4 0,-17 1 16,1 0 0,0 4 0,-5-1 0,3 0 16,-3 11 0,1-2 0,-3 2 0,-5-2 15,3 1 0,-3 1 0,-2-1 0,0-2 0,1 1 16,-4 0 0,6-5 0,-3-2 0,0 2 31,3-3 0,-4-3 0,4 1 0,-1-1 0,5-6 16,-6 7 0,6-7 0,0 0 0,0 0 15,0 0 0,0 0 0,0 0 0,0 0 16,0 0 0,13-22 0,1 5 0,0 1 16,11-8 0,-4 0 0,4 0 0,-1 4 15,-5 4 0,0 3 0,-6 2 0,-2 4 16,1 1 0,-1-1 0,-2 4 0,-9 3 16,16-5 0,-16 5 0,16 2 0,-16-2 0,14 6 15,-8-2 0,-6-4 0,11 12 0,-7-4 16,-2 1 0,2-1 0,1 7 15,-3-1 0,0 3 0,0-5 0,-2 1 0,-2 3 16,0-5 0,0 2 0,-1-2 0,1-2 16,0 0 0,-2 0 0,4-2 0,-4 2 15,4-9 0,-2 13 0,0-5 0,2-8 16,0 0 0,4 9 0</inkml:trace>
  <inkml:trace contextRef="#ctx0" brushRef="#br0">25951 15836 0,'11'-19'16,"-7"7"0,0 0 0,-1 1 0,-1 1 0,-2 2 15,0 8 0,-5-13 0,5 13 0,-8-8 16,8 8 0,-21-2 0,3 4 0,-3 5 16,-8 5 0,-1 4 0,0 3 0,3 3 15,5 0 0,1 6 0,2-1 0,4 2 16,3 1 0,7-8 0,-1 10 0,6-9 0,2 11 15,2-11 0,3-1 0,3-4 16,1-1 0,1 0 0,14 3 0,-5-3 0,-2-5 16,1-4 0,-2 0 0,1-4 0,-1 0 15,2-4 0,-2 0 0</inkml:trace>
  <inkml:trace contextRef="#ctx0" brushRef="#br0">26229 16085 0,'0'0'0,"0"0"0,0 0 15,0 0 0,0 0 0,0 0 0,0 0 0,0 0 16,0 0 0,20 14 0,-18-9 0,0 4 16,1 2 0,0 3 0,-1 3 0,-4-1 15,2 1 0,0-1 0,-3 0 0,-2 0 16,3-1 0,-3-5 0,1 2 0,2-2 15,-3-1 0,3-1 0,0-2 0,2-6 16,-8 13 0,8-13 0,-2 10 0,2-10 16,0 0 0,-2 6 0,2-6 0,0 0 0,0 0 15,0 0 0,0 0 0,0 0 0,32-29 16,-16 15 0,0 0 0,11-7 0,1-1 16,-10 1 0,0 7 0,-4 3 0,-3-1 15,0 6 0,-1-1 0,1 3 0,-11 4 16,19-5 0,-19 5 0,0 0 0,0 0 15,27 8 0,-22-3 0,-5-5 0,8 15 16,-5-7 0,1 1 0,-2 9 0,0 0 16,2-3 0,-4 0 0,0 1 0,0-4 15,0 0 0,-4-2 0,4 1 0,0-11 0,0 17 16,0-17 0,-4 14 0,4-14 0,0 14 0,0-14 16,0 11 0,0-11 0,0 10 0,0-10 15,0 0 0,0 0 0,4 10 0,-4-10 16</inkml:trace>
  <inkml:trace contextRef="#ctx0" brushRef="#br0">8189 16847 0,'0'0'0,"0"0"15,0 0 0,0 0 0,0 0 0,0 0 0,0 0 16,0 0 0,0 0 0,0 0 0,0 0 16,0 0 0,0 0 0,0 0 0,0 0 15,0 0 0,0 0 0,0 0 0,41-10 16,-20 7 0,13-1 0,-2 2 0,2-2 16,-7 2 0,-4-3 0,0 5 0,-3 0 15,3-1 0,-2 1 0,-5 0 0,-16 0 16,29 0 0,-29 0 0,21 1 0,-21-1 15</inkml:trace>
  <inkml:trace contextRef="#ctx0" brushRef="#br0">8330 16902 0,'-15'6'16,"15"-6"0,-12 7 0,12-7 0,-9 4 15,9-4 0,-5 6 0,5-6 0,0 0 16,0 11 0,0-11 0,12 7 0,-5-2 15,2 0 0,12 2 0,13 3 0,0-4 16,4 1 0,1-2 0,0 0 0,4-2 16,-4 0 0,5-1 0,-6 0 0</inkml:trace>
  <inkml:trace contextRef="#ctx0" brushRef="#br0">26582 10688 0,'0'0'0,"2"-10"0,-2 10 16,0 0 0,0 0 0,2-8 0,-2 8 0,0 0 15,5-9 0,-5 9 0,0 0 0,5-8 16,-5 8 0,4-6 0,-1 3 15,-3 3 0,2-5 0,-2 5 0,7-7 0,-5 3 16,-2 4 0,6-6 0,-6 6 0,3-7 16,-3 7 0,3-3 0,-3 3 0,0 0 15,4-4 0,-4 4 0,0 0 0,0 0 16,0 0 0,0 0 0,0 0 0,-21 18 0,-4 9 16,0 2 0,-3 1 0,2 5 0,-4 3 15,9-4 0,-4 1 0,10 2 16,-2 1 0,8-2 0,0-1 0,12 3 0,5-3 15,4 3 0,6 1 0,3-8 0,11 2 16,11 19 0,-5-20 0,15 11 0,-10-15 16,-6-2 0,0-4 0,3 1 0,-3-3 15,-3 1 0,-5-6 0,6 0 0,-12-4 16</inkml:trace>
  <inkml:trace contextRef="#ctx0" brushRef="#br0">27113 11069 0,'5'-5'16,"-2"1"0,-1-4 0,-2 8 0,9-10 15,-5 6 0,-4 4 0,4-11 0,-1 9 16,-3 2 0,4-8 0,-4 8 0,3-7 16,-3 7 0,0 0 0,5-8 0,-5 8 15,0 0 0,0 0 0,0 0 0,0 0 16,0 0 0,0 0 0,2 31 0,-4-12 16,-1-2 0,1 3 0,-5 13 0,7-9 15,-5 7 0,-1 0 0,1-9 0,3 2 16,0-5 0,0-2 0,-1 0 0,0-1 15,3-3 0,-4-1 0,4-2 0,-2-2 16,2 0 0,-3-3 0,3-5 0,0 9 16,0-9 0,-2 7 0,2-7 0,0 0 0,0 0 15,0 0 0,0 0 0,0 0 0,0 0 16,0 0 0,-6-21 0,3 5 0,-1-3 16,4-1 0,0-9 0,-2-2 0,6 0 15,-4 3 0,2 1 0,3 4 0,-1-5 0,-2 3 16,3 2 0,-1 7 0,2-4 15,-4 3 0,2 1 0,1-1 0,1 0 16,-1 0 0,-1 4 0,1-1 0,0 3 0,-1 1 16,1 2 0,-1-1 0,1 3 0,2-3 15,0 4 0,-1 1 0,1-2 0,3 1 16,-1 1 0,2 2 0,1-2 0,-1 4 16,4-2 0,-1-1 0,0 2 0,-14 1 15,21 0 0,-21 0 0,16 1 0,-7 2 16,-9-3 0,15 2 0,-9 1 0,-6-3 15,11 5 0,-7-3 0,3 5 0,-3-2 16,-4-5 0,8 11 0,-4-3 0,-2 1 16,1-1 0,-1 0 0,-2 0 0,2 1 0,-2 1 15,-2-2 0,0 9 0,-7-3 0,1 0 16,-1 1 0,-2-2 0,-3 2 0,-1 0 16,-2-3 0,-10 6 0,7-7 0,-1-1 15,6-4 0,-4 2 0,0-3 0,4 1 16,-2-2 0,0 0 0,0-3 0,2 2 0,3-2 15,1-1 0,11 0 0,0 0 16,-23 0 0,23 0 0,0 0 0,0 0 0,-14-1 16,14 1 0</inkml:trace>
  <inkml:trace contextRef="#ctx0" brushRef="#br0">27839 11080 0,'2'-12'0,"-2"12"0,0 0 16,4-8 0,-4 8 0,0 0 0,5-6 0,-5 6 15,0 0 0,0 0 0,0 0 0,0 0 16,0 0 0,0 0 0,0 0 0,21 20 16,-21-9 0,2-1 0,-2 0 0,0 9 15,-2-2 0,-1-1 0,-1 0 0,-3 1 16,0-3 0,-4-1 0,2 3 0,-5-4 15,-2 2 0,-3-1 0,-10 3 0,6-1 16,-9-3 0,0-4 0,10 0 0,-3-3 0,4-5 16,0-3 0</inkml:trace>
  <inkml:trace contextRef="#ctx0" brushRef="#br0">26992 10608 0,'0'0'0,"0"0"15,3-10 0,-3 10 0,0 0 0,0 0 16,0 0 0,-5-8 0,5 8 0,0 0 16,0 0 0,-2-10 0,2 10 0,0 0 15,0 0 0,-5-7 0,5 7 0,0 0 0,0 0 16,-4-10 0,4 10 0,0 0 0,-2-10 15,2 10 0,0 0 0,0-9 0,0 9 16,0 0 0,0 0 0,-3-8 0,3 8 16,0 0 0,0 0 0,-2-10 0,2 10 15,0 0 0,0 0 0,0 0 0,0 0 16,-2-11 0,2 11 0,0 0 0,0 0 16,0 0 0,0 0 0,0 0 0,0 0 0,-2-8 15,2 8 0,0 0 0,0 0 0,0 0 16,0 0 0,0 0 0,0 0 0,0 0 15,0 0 0,0 0 0,0 0 0,-32 29 16,20-17 0,-10 13 0,1 0 0,-4-2 16,-1 3 0,3-1 0,-3-2 0,3 3 15,-5-1 0,1-3 0,4-2 0,-7 4 0,3-5 0,-8 4 16,1 0 0,5-5 0,-3 1 0,4 0 16,-1-1 0,9-6 0,-3 3 0,4-5 15,-11 4 0,13-1 0,-6-6 0,7 2 0,0-1 16,3 1 0,-2-1 0,6-2 15,-3-2 0,6-1 0,-3 2 0,2-1 0,1 0 16,6-4 0,-12 8 0,7-5 0,5-3 16,-6 6 0,6-6 0,-9 4 0,9-4 15,-8 4 0,8-4 0,0 0 0,-6 6 16,6-6 0,0 0 0,-5 5 0,5-5 16,0 0 0,0 0 0,-4 7 0,4-7 15,0 0 0,0 0 0,6 16 0,-6-16 16,5 7 0,1-2 0,2 0 0,-1 2 0,1-3 15,-1 2 0,3 0 0,5 5 0,4-2 16,1 0 0,10 3 0,-1 5 0,-3-7 16,-6 0 0,12 0 0,0 2 0,-2 1 15,6 1 0,-2-1 0,0 2 0,0-2 16,-2-4 0,0 3 0,-6 1 0,-6-8 16,-4 3 0,-2-1 0,-3-3 0,1 0 15,-3 2 0,0-1 0,-9-5 0,16 6 0,-11-4 16,-5-2 0,13 6 0,-13-6 15,10 4 0,-10-4 0,6 7 0,-6-7 16,0 0 0,11 4 0,-11-4 0,0 0 0,0 0 16,0 0 0,9 3 0,-9-3 0,0 0 15,0 0 0,0 0 0,0 0 0,0 0 16,10 5 0,-10-5 0,0 0 0,0 0 16,0 0 0,0 0 0,0 0 0,0 0 15,0 0 0</inkml:trace>
  <inkml:trace contextRef="#ctx0" brushRef="#br0">28210 10774 0,'3'-11'0,"-3"11"0,0 0 0,0-7 16,0 7 0,0 0 0,0 0 0,0 0 15,0 0 0,2-6 0,-2 6 0,0 0 16,0 0 0,0 0 0,0 0 0,0 0 15,0 0 0,2-6 0,-2 6 0,0 0 0,0 0 16,0 0 0,0 0 0,0 0 0,0 0 16,0 0 0,0 0 0,0 0 0,0 0 15,0 0 0,0 0 0,0 0 0,0 0 16,21 12 0,-17-5 0,1 0 0,1 2 16,4 7 0,-3-2 0,1 0 0,2 2 15,-3-1 0,0 4 0,1-1 0,-1-2 16,-2 4 0,2-5 0,0 5 0,-1-4 15,-1 1 0,-2-3 0,1 4 0,1-3 16,-5-1 0,2-1 0,0 3 0,-2-2 16,0-3 0,2-3 0,-4 2 0,2-2 15,0 0 0,0 1 0,0-1 0,0 0 0,0 0 16,-2 1 0,2-9 0,0 12 0,-2-6 16,2-6 0,0 10 0,0-10 0,2 7 15,-2-7 0,0 0 0,-2 9 0,2-9 16,0 0 0,0 7 0,0-7 0,0 0 15,0 0 0,0 0 0,0 0 0,-2 8 16,2-8 0,0 0 0,0 0 0,0 0 0,0 0 16,0 0 0,0 0 0,0 0 15,0 0 0,0 0 0,0 0 0,0 0 0,0 0 16,0 0 0,0 0 0,0 0 0,0 0 16,0 0 0,0 0 0,0 0 0,0 0 15,0 0 0,0 0 0,0 0 0,0 0 16,0 0 0,4-31 0,-4 22 0,2 2 15,3-3 0,-1-5 0,0-1 0,2 0 16,-2-1 0,3-2 0,-1 0 0,3 2 16,-3-2 0,3 2 0,-1-1 0,-1 1 15,3 1 0,-1-1 0,-1 1 0,2 1 0,-1 1 16,0 0 0,-2 2 0,0 3 16,0-2 0,4 0 0,-1 0 0,-2 1 0,-1 2 15,0 1 0,-3 1 0,4-1 0,-4 2 16,1 1 0,-5 4 0,8-10 0,-5 6 15,-3 4 0,7-6 0,-7 6 0,5-9 16,-5 9 0,4-4 0,-4 4 0,0 0 16,7-5 0,-7 5 0,0 0 0,4-8 15,-4 8 0,0 0 0,0 0 0,4-5 16,-4 5 0,0 0 0,0 0 0,0 0 0,5-4 16,-5 4 0,0 0 0,0 0 0,0 0 15,5-6 0,-5 6 0,0 0 0,0 0 16,0 0 0,0 0 0,0 0 0,0 0 15,0 0 0</inkml:trace>
  <inkml:trace contextRef="#ctx0" brushRef="#br0">28664 10655 0,'5'-11'0,"-3"3"0,-2 0 16,2 1 0,0 0 0,-2 7 0,3-8 16,-3 8 0,0-8 0,0 8 0,0-7 15,0 7 0,0 0 0,0 0 0,2-11 16,-2 11 0,0 0 0,0 0 0,0 0 16,2-7 0,-2 7 0,0 0 0,0 0 0,0 0 15,0 0 0,0 0 0,19 20 16,-8-7 0,3 2 0,-1 0 0,10 10 15,0-3 0,-1 3 0,4 1 0,-3-4 0,0-2 16,2 2 0,-7-2 0,-4-7 0,1 0 16,0 0 0,-2-1 0,-2 0 0,1-4 0,-3 1 15,0-4 0,-5 2 0,4-1 0,-6-2 16,4 3 0,-1-3 0,-5-4 0,9 6 16,-9-6 0,5 5 0,-5-5 0,5 5 15,-5-5 0,0 0 0,4 6 0,-4-6 16,0 0 0,4 6 0,-4-6 0,0 0 0,3 8 15,-3-8 0,-7 13 0,0-5 0,-2 6 16,-7 1 0,-7 7 0,2-5 0,3-4 16,-9 8 0,2 0 0,2-2 0,1-3 15,1-4 0,8-1 0,-4 1 0,-2 0 16,4-1 0,-1-3 0,0 2 0,4-2 16,3-1 0,0-1 0,1-2 0,0 0 15,1 1 0,7-5 0,-9 5 0,9-5 16,-8 5 0,8-5 0,-8 2 0,8-2 15,0 0 0,-9 5 0,9-5 0,0 0 16,-4 4 0,4-4 0,0 0 0,0 0 0,-7 4 16,7-4 0,0 0 0,0 0 15</inkml:trace>
  <inkml:trace contextRef="#ctx0" brushRef="#br0">29325 10988 0,'0'0'0,"0"0"0,3-4 16,-3 4 0,0 0 0,0 0 0,0 0 16,0 0 0,0 0 0,0 0 0,0 0 15,7-4 0,-7 4 0,0 0 0,18 0 16,-18 0 0,32 2 0,0-2 0,4 4 15,-2-4 0,3 0 0,-3 2 0,0 0 16,1 1 0,-8-3 0,-4 0 0,-5 2 16,0-1 0,0-1 0,-4 0 0,-3 0 15,-11 0 0,19 0 0,-12 2 0,-7-2 16,0 0 0,0 0 0,20-2 0,-20 2 0,0 0 16,0 0 0,0 0 0,0 0 0,0 0 15,0 0 0,0 0 0,0 0 0,0 0 16,0 0 0,0 0 0</inkml:trace>
  <inkml:trace contextRef="#ctx0" brushRef="#br0">29552 10731 0,'0'0'0,"-3"-8"0,3 8 15,0 0 0,0 0 0,0-8 0,0 8 0,0 0 0,0 0 0,0 0 16,0 0 0,0 0 0,0 0 15,-9 26 0,7-11 0,-1 3 0,-1-1 0,2 4 16,-1-2 0,-1 0 0,-1 12 0,5-6 16,0 6 0,-3-6 0,3-5 0,0-2 15,-2 3 0,0-3 0,2 3 0,0-1 16,0 1 0,0-4 0,4 2 0,-1 1 16,0-2 0,1-1 0,-2-5 0,1-4 0,1 1 15</inkml:trace>
  <inkml:trace contextRef="#ctx0" brushRef="#br0">30384 10608 0,'5'-4'0,"-5"4"15,11-2 0,-11 2 0,0 0 0,8-2 16,-8 2 0,0 0 0,0 0 0,0 0 0,0 0 16,0 0 0,0 0 0,0 0 0,0 0 15,17 6 0,-17-6 0,-2 8 0,2-8 16,-7 18 0,-5-3 0,-3 2 0,-11 9 16,-3-4 0,-6 5 0,1-3 0,-5 0 15,-2-2 0,3 0 0,-1-1 0,2-4 16,1 1 0,4-2 0,6-3 0,9-2 15,-2-4 0,8 0 0,2-3 0,2 2 0,0-3 16,0 2 0,7-5 0,-8 6 16,8-6 0,-6 5 0,6-5 0,0 0 15,-4 8 0,4-8 0,0 0 0,0 0 0,10 10 16,-10-10 0,8 7 0,-1-2 16,0 0 0,0 0 0,2 2 0,6 3 0,0 2 15,2 1 0,-2-1 0,2 2 0,0 1 16,8 5 0,-7-5 0,-2 1 0,-3-3 15,2 1 0,-2-2 0,1 0 0,-3 3 16,0-8 0,-1 4 0,-3-2 0,1-1 16,-3-2 0,5-1 0,-6 0 0,0 2 0,5-2 15,-4-1 0,0 0 0,-1 0 16,-4-4 0,9 7 0,-9-7 0,7 6 0,-7-6 16,7 5 0,-7-5 0,0 0 0,7 5 15,-7-5 0,0 0 0,0 0 0</inkml:trace>
  <inkml:trace contextRef="#ctx0" brushRef="#br0">30705 10965 0,'0'0'0,"7"-3"16,-7 3 0,0 0 0,10-8 0,-10 8 15,11-5 0,-2 1 0,-3-2 0,11-2 0,-2-5 16,-1 2 0,-3 2 0,1-4 0,2 1 15,-3-2 0,-4-1 0,0 2 0,-1 3 16,-3-2 0,-3 4 0,-3 0 0,3 2 16,-4-2 0,-3 3 0,-2-1 0,-2 1 15,2 4 0,-10-2 0,1 3 0,0 3 16,1-2 0,4 3 0,4-1 0,-3 1 16,3 1 0,1-1 0,1 0 0,-1 2 15,2-1 0,4 2 0,-3 0 0,3 0 16,2-7 0,4 15 0,-1-10 0,3 3 15,-1-3 0,2 2 0,0-1 0,-1-2 0,3 0 16,3 0 0,6 0 0,1 0 0,-6 0 16,6-2 0,-6 2 0,1-1 0,-3-2 15,-1 2 0,-1 1 0,-1 0 0,-1 0 16,1 2 0,-2 3 0,3 7 0,-2 1 16,0 1 0,2 11 0,-2 1 0,-5 0 15,2 2 0,1-8 0,-7 8 0,2-1 16,-3-7 0,3-3 0,0-3 0,0-1 0,-2 0 15,4 1 0,-4-6 0,2-2 0,0 1 16,-2-3 0,2-8 0,0 10 0,0-10 16,-2 10 0,2-10 0,0 0 0,0 0 15,0 0 0,0 0 0,0 0 0,0 0 16,0 0 0,0 0 0,32-27 0,-18 13 16,6-13 0,5 0 0,-2 1 0,5-1 15,-4-1 0,3-2 0,-4 2 0,3 3 16,1 0 0,-9 5 0,-2 2 0,10-3 15,-13 5 0,1 4 0,-1-3 0,-2 2 16,1 2 0,-3 4 0,-2 1 0,0-2 0,-2 2 16,1 1 0,-1-1 0,-5 6 0,7-10 15,-3 6 0,-4 4 0,8-8 0,-8 8 16,4-7 0,-4 7 0,2-6 0,-2 6 16,0 0 0,0 0 0,7-4 0,-7 4 15,0 0 0,0 0 0,0 0 0,0 0 16,0 0 0,0 0 0,0 0 0,-11 22 15,11-22 0</inkml:trace>
  <inkml:trace contextRef="#ctx0" brushRef="#br0">31586 11015 0,'11'0'0,"-11"0"16,0 0 0,0 0 0,0 0 0,15 2 0,-15-2 15,4 4 0,-4-4 0,4 10 0,-2-2 16,-2 3 0,0 5 0,-2-2 0,0-1 16,0 5 0,-6-4 0,4 3 0,-5-1 15,2 1 0,-3-2 0,-1-1 0,2-1 16,-5 0 0,1 0 0,-3 0 0,0-1 15,-3 0 0,2-2 0,0-2 0,-3 2 16,2-3 0,-1-1 0,6 0 0,1-2 16,1-4 0,11 0 0,0 0 0</inkml:trace>
  <inkml:trace contextRef="#ctx0" brushRef="#br0">32030 10839 0,'0'-12'0,"2"6"0,1-1 0,-1 0 0,-2 7 16,2-10 0,0 4 0,-2 6 0,8-6 16,-8 6 0,4-9 0,-4 9 0,9-2 15,-9 2 0,0 0 0,21 6 0,-14 1 16,6 4 0,-1 5 0,3 12 0,-3-5 15,-1 6 0,0-1 0,1 3 0,-5-2 0,0-6 16,-7-3 0,2 1 0,-4-3 0,-1 0 16,-1 3 0,-3-2 0,3-4 0,-6 1 15,4-4 0,-1-2 0,3-2 0,-1-1 16,-2-2 0,2 1 0,1-2 0,4-4 16,-9 3 0,9-3 0,0 0 0,0 0 15,0 0 0,-7-13 0,7 13 0,5-22 16,4 6 0,-1-4 0,13-6 0,0-3 0,-1 1 15,3-1 0,0 0 0,-3 4 0,3 3 16,-7 6 0,-5 1 0,-2 4 0,1 2 16,-5 0 0,1 3 0,-1 0 0,-1 3 15,-4 3 0,0 0 0,0 0 0,0 0 16,0 0 0,0 0 0,0 0 0,0 0 16,0 0 0,2 17 0,-2-17 0,-2 12 15,2-12 0,-2 11 0</inkml:trace>
  <inkml:trace contextRef="#ctx0" brushRef="#br0">32386 10485 0,'0'0'16,"5"-9"0,-5 9 0,2-6 0,-2 6 15,0 0 0,0 0 0,0 0 0,0 0 0,0 0 16,0 0 0,11 17 0,-6-9 16,4 8 0,2 3 0,6 7 0,3 3 0,1 1 15,6-1 0,3 3 0,2-2 0,-1-1 16,8-1 0,-7-3 0,4 1 16,-2-2 0,-2-3 0,0 1 0,0-5 0,-2-1 15,-5-1 0,-4-5 0,-6-2 0,-1-2 16,-5-2 0,0 2 0,-3-4 0,2 3 15,-8-5 0,9 6 0,-9-6 0,7 4 16,-7-4 0,5 4 0,-5-4 0,0 0 16,-2 11 0,-3-4 0,-2 1 0,-8 7 0,-11 6 15,-3 2 0,-6-2 0,1 4 16,0 1 0,-5-2 0,5 1 0,-3 1 0,1 1 16,2-2 0,-3-3 0,5 3 0,-2-1 15,0-3 0,-1-2 0,10 1 0,3-6 16,3-2 0,6-3 0,-1-3 0,5 1 15,3-2 0,6-5 0,-15 8 0,15-8 16,-8 7 0,8-7 0,0 0 0,-13 6 16,13-6 0,0 0 0,0 0 0,0 0 15,0 0 0,0 0 0,0 0 0,0 0 0,0 0 16,0 0 0,0 0 0,0 0 16,0 0 0,0 0 0,-29-10 0</inkml:trace>
  <inkml:trace contextRef="#ctx0" brushRef="#br0">27278 11635 0,'0'0'0,"0"0"0,0 0 0,11 9 15,-2-6 0,1 0 0,9 2 0,2 2 16,18 1 0,5 3 0,-1-3 16,27 2 0,4 2 0,-2-1 0,4-3 0,8 2 15,3 0 0,2 1 0,66 4 0,-48-1 16,-16-6 0,73 6 0,-57-5 0,-22-3 16,4 0 0,64 6 0,-51-8 0,-22 0 15,2 1 0,0 0 0,5 2 0,0-1 16,0 0 0,-2 3 0,71 5 0,-58-2 15,-18-4 0,2-2 0,1 5 0,-6-3 16,1 0 0,-1 3 0,-5-4 0,0-1 0,-17 1 16,-13-5 0,-1 2 0,-5-4 0,0 2 15,-12 0 0,-3-2 0,0 0 0,-4 0 16,0-2 0,-6 2 0,-1-2 0,1 0 16,-11 2 0,15-2 0,-5-3 0,-10 5 15,9-4 0,-9 4 0,11-4 0,-11 4 16,4-5 0,-4 5 0,6-8 0,-6 8 15,0 0 0,0 0 0,-10-13 0,1 9 16,-10-6 0,2 1 0</inkml:trace>
  <inkml:trace contextRef="#ctx0" brushRef="#br0">27793 11825 0,'-16'-4'0,"16"4"0,0 0 16,0 0 0,-16 4 0,16-4 0,0 0 15,0 0 0,0 0 0,0 0 0,35 24 16,-7-10 0,14-1 0,3 0 0,27 7 16,5-4 0,78 13 0,-48-10 0,48-1 15,-43 0 0,47 5 0,-47-9 0,41 5 16,-43-5 0,-24-4 0,3 2 0,4-1 16,-1 1 0,-3-6 0,-5 5 0,-1-5 15,-9 0 0,-19-2 0,-9-2 0,-5 1 0,-2 0 16,-5 0 0,-9-2 0,-5-1 0,1 3 15,-7-3 0,-3 1 0,-2-1 0,-9 0 16,19 0 0,-19 0 0,11 0 0,-11 0 16,0 0 0,14 0 0,-14 0 0,0 0 15,0 0 0,15 0 0,-15 0 0,0 0 16,0 0 0,0 0 0,12-1 0,-12 1 16,0 0 0,0 0 0,0 0 0,0 0 0,11-3 15,-11 3 0,0 0 0,0 0 0,0 0 16,0 0 0</inkml:trace>
  <inkml:trace contextRef="#ctx0" brushRef="#br0">9924 16777 0,'0'0'0,"-2"-11"15,2 11 0,0 0 0,-2-9 0,2 9 16,-4-7 0,4 7 0,0 0 0,-7-10 0,7 10 15,-7-8 0,7 8 0,-5-8 16,5 8 0,-7-9 0,7 9 0,-6-6 0,6 6 16,-9-8 0,1 4 0,8 4 0,-13-7 15,13 7 0,-19-1 0,19 1 0,-22 1 16,22-1 0,-29 8 0,10 1 0,0 2 16,-7 7 0,5-6 0,2 5 0,4-3 15,1 2 0,0 1 0,5-3 0,-3 5 16,6-3 0,-3 0 0,2 1 0,4 2 15,3-7 0,3 0 0,-3-1 0,5-1 16,-1-2 0,7 5 0,1-4 0,-3-2 16,0-1 0,3 0 0,-12-6 0,20 6 15,-11-3 0,-9-3 0,23 1 0,-23-1 0,21-1 16,-21 1 0,20-7 0,-4-3 0,-2-1 16,-3 2 0,2-1 0,-1-6 0,-1 2 15,-2-2 0,1 1 0,-1 1 0,-5-3 16,5 1 0,-3 4 0,-2 2 0,-2-3 15,0 3 0,1 2 0,1-2 0,-4 10 16,2-15 0,0 7 0,-2 8 0,0-14 16,0 14 0,3-11 0,-3 11 0,0 0 0,2-13 15,-2 13 0,0 0 0,2-11 0,-2 11 16,0 0 0,0 0 0,0 0 0,0-11 16,0 11 0,0 0 0,0 0 0,0 0 15,0 0 0,0 0 0,0 0 0,0 0 16,0 0 0,-11 46 0,7-30 0,1 0 15,-1 3 0,0-3 0,-2 3 0,6 0 16,-2-4 0,2 2 0,0 0 0,-2 2 16,2-4 0,0 2 0,2 0 0,0-4 15,-2 4 0,6 0 0,-4-3 0,2 1 16,-2-3 0,1-2 0,1-2 0,-4-8 0,9 11 16</inkml:trace>
  <inkml:trace contextRef="#ctx0" brushRef="#br0">10113 16972 0,'0'0'0,"6"-6"0,-6 6 0,0 0 0,0 0 16,0 0 0,0 0 0,0 0 0,0 0 16,0 0 0,0 0 0,-19 41 15,13-24 0,-1 1 0,-1 3 0,6-3 0,-2 1 16,-1-1 0,3 0 0,2 1 0,0-2 15,2-5 0,3 4 0,-1-4 0,-2-1 16,6-3 0,-1-2 0,-1 1 0,-6-7 16,16 8 0,-16-8 0,16 6 0,-16-6 15,19 1 0,-19-1 0,0 0 0,20-7 16,-20 7 0,12-12 0,-6 5 0,-4-3 16,-2 10 0,3-25 0,-3 13 0,0-5 0,-3 3 15,1 2 0,0 1 0,-5 1 0,4 0 16,-1 2 0,-3 0 0,7 8 15,-11-17 0,5 11 0,-2-3 0,1 1 0,7 8 16,-11-12 0,7 6 0,4 6 0,-10-8 16,10 8 0,-7-6 0,7 6 0,0 0 15,0 0 0,0 0 0,0 0 0,0 0 16,0 0 0,0 0 0</inkml:trace>
  <inkml:trace contextRef="#ctx0" brushRef="#br0">10547 16849 0,'0'-12'0,"0"12"16,0 0 0,-2-16 0,2 16 0,0 0 15,-5-17 0,5 17 0,0 0 0,-7-16 0,7 16 16,-2-9 0,2 9 0,0 0 15,-9-14 0,9 14 0,0 0 0,0 0 16,-9-11 0,9 11 0,0 0 0,0 0 0,-14-10 16,14 10 0,0 0 0,0 0 0,-20-4 15,20 4 0,0 0 0,0 0 0,-39 6 16,23 1 0,0 1 0,-3 0 0,6 2 16,-3 3 0,0-1 0,0 0 0,5 2 15,0 1 0,-1-1 0,5 2 0,1-1 16,-1 1 0,2-2 0,0 3 0,5-2 15,2-1 0,4 1 0,0-1 0,3 0 16,2 1 0,3-1 0,0 0 0,2-2 16,12 7 0,-9-4 0,0-5 0,-3-2 0,4-2 15,-1-1 0,-1 0 0,3-2 0,-3-2 16,2 2 0,-1-6 0,-19 3 0,27-4 16,-16 3 0,0-3 0,-11 4 0,17-9 15,-11 5 0,-6 4 0,15-12 0,-15 12 16,11-13 0,-11 13 0,8-13 0,-8 13 15,10-12 0,-10 12 0,7-10 0,-7 10 16,4-12 0,-4 12 0,7-12 0,-7 12 16,2-9 0,-2 9 0,0 0 0,5-8 0,-5 8 15,0 0 0,0 0 0,0 0 0,5-8 16,-5 8 0,0 0 0,0 0 0,0 0 16,0 0 0,0 0 0,-10 31 0,4-15 15,3-1 0,-3 3 0,1-1 0,0 1 16,0-2 0,3 1 0,2-1 0,0-1 0,2-1 15,-2-1 0,8-4 0,-6 0 0,3-1 16,-1-1 0,5-1 0,-5-1 0,6-1 16,-10-4 0,16 7 0,-8-5 0,-8-2 15,0 0 0,26-2 0,-26 2 0,16-7 16,-16 7 0,11-7 0,-11 7 0,7-12 16,-5 3 0,-2 9 0,0-14 0,0 5 15,0 9 0,-4-17 0,1 10 0,3 7 0,-4-15 16,0 10 0,4 5 0,-9-15 0,1 9 15,8 6 0,-6-12 0,6 12 0,-9-11 16,9 11 0,-7-8 0,7 8 0,0 0 16,-10-10 0,10 10 0,0 0 0,-11-6 15,11 6 0,0 0 0,-4-9 0,4 9 16,0 0 0,0 0 0,-9-6 0,9 6 16,0 0 0,0 0 0,0 0 0,-12-5 0,12 5 15,0 0 0,0 0 0,0 0 0,-9-7 16,9 7 0,0 0 0,0 0 15,0 0 0,0 0 0,-9-5 0,9 5 0,0 0 16,0 0 0,0 0 0,0 0 16,0 0 0,-12-8 0,12 8 0,0 0 0,0 0 15,0 0 0,0 0 0,0 0 0,0 0 16,0 0 0,-11-4 0,11 4 0,0 0 16,0 0 0,0 0 0,0 0 0,0 0 15,0 0 0,0 0 0,-14-3 0,14 3 16,0 0 0,0 0 0,0 0 0,0 0 0,0 0 15,0 0 0,0 0 0,0 0 0,0 0 16,0 0 0,0 0 0,0 0 0,0 0 16,0 0 0,0 0 0,-20 0 0,20 0 15,0 0 0,0 0 0,0 0 0,0 0 16,0 0 0,0 0 0,0 0 0,0 0 16,0 0 0,0 0 0,0 0 0,0 0 15,0 0 0,0 0 0,0 0 0,0 0 0,0 0 16,0 0 0,0 0 0,-21 0 15,21 0 0,0 0 0</inkml:trace>
  <inkml:trace contextRef="#ctx0" brushRef="#br0">11404 16937 0,'0'0'0,"-11"-1"0,11 1 16,0 0 0,-11-5 0,11 5 0,0 0 15,0 0 0,-18 3 0,18-3 0,-11 5 16,11-5 0,-15 9 0,9-5 0,-1 2 15,-3 0 0,4 0 0,-3 0 0,2 1 16,0-2 0,0 2 0,7-7 0,-9 12 16,5-8 0,4-4 0,-5 9 0,5-9 15,-4 8 0,4-8 0,0 0 0,0 0 0,9 10 16,-9-10 0,27 4 0,-7-2 16,3-2 0,0 0 0,-3-2 0,3 2 0,11 0 15,0-2 0,-8 0 0,-1 2 16,-6-2 0,-2 2 0,4 0 0,-21 0 15,28 0 0,-28 0 0,23 0 0,-23 0 0,17 0 16,-17 0 0,0 0 0,23 0 0,-23 0 16,16 2 0,-16-2 0,0 0 0,0 0 15,0 0 0,18 0 0,-18 0 0,0 0 16,0 0 0,0 0 0,0 0 0,0 0 0,0 0 16,0 0 0,0 0 0,11-6 0,-11 6 15,0 0 0,0 0 0,0 0 0,0 0 16,0 0 0,0 0 0,-15-23 0,15 23 15,-9-8 0,9 8 0,-10-8 0,10 8 16,-11-10 0,7 6 0,4 4 0,-12-13 16,5 7 0,7 6 0,-13-11 0,5 7 15,8 4 0,-11-11 0,7 4 0,4 7 0,-11-10 16,11 10 0,-10-11 0,10 11 0,-9-5 16,9 5 0,-4-9 0,4 9 15,0 0 0,-9-7 0,9 7 0,0 0 0,0 0 16,-12-5 0,12 5 0,0 0 0,0 0 15,0 0 0,0 0 0,-11 18 0,9-8 16,-5 5 0,7 3 0,-5 1 0,0 2 16,3 9 0,2 1 0,-2 0 0,2-6 15,0 5 0,0 1 0,2 0 0,0-1 0,5 2 16,-2-4 0,4 2 0,2-2 16,3 1 0,2-2 0,5 2 0,0-13 0,8 4 15,5-5 0</inkml:trace>
  <inkml:trace contextRef="#ctx0" brushRef="#br0">15774 16439 0,'0'0'16,"0"0"0,0 0 0,0 0 0,-11 13 15,11-13 0,0 0 0,-9 4 0,9-4 0,0 0 16,-10 5 0,10-5 0,0 0 0,0 0 16,-13 2 0,13-2 0,0 0 15,0 0 0,-10 4 0,10-4 0,0 0 0,0 0 16,0 0 0,0 0 0,0 0 0,0 0 15,0 0 0,0 0 0,30 11 0,-9-8 16,11-3 0,0-3 0,4 3 0,1-1 16,2-3 0,-3 0 0,0 2 0,-2 0 15,-6-2 0,-5 4 0,0-2 0,-5 2 16,0-3 0,-18 3 0,28 0 0,-28 0 16,20-2 0,-20 2 0,0 0 0,16 2 15,-16-2 0,0 0 0,0 0 0,16 3 16,-16-3 0,0 0 0,0 0 0,0 0 15,0 0 0,-3 12 0,3-12 0,0 0 0,0 0 16</inkml:trace>
  <inkml:trace contextRef="#ctx0" brushRef="#br0">15781 16594 0,'0'0'15,"-20"2"0,20-2 0,0 0 0,0 0 0,0 0 0,0 0 0,0 0 0,0 0 16,0 0 0,0 0 0,0 0 0,0 0 0,0 0 16,0 0 0,57-6 0,-23 4 0,0-2 15,3 0 0,-1 4 0,0-5 0,4 4 16,-2-6 0,-2 5 0,-1 0 0,-1 1 16,-7-4 0,-6 2 0,-6 3 0,2-1 15,-17 1 0,30 0 0,-30 0 0,17-2 16,-17 2 0,0 0 0,0 0 0,0 0 15,0 0 0,0 0 0</inkml:trace>
  <inkml:trace contextRef="#ctx0" brushRef="#br0">12319 16988 0,'7'-9'0,"-7"9"0,4-13 15,-4 13 0,2-13 0,-2 13 0,6-12 16,-6 5 0,0 7 0,0-14 0,0 14 16,-8-10 0,8 10 0,-6-9 0,6 9 15,-14-11 0,5 6 0,0 0 0,9 5 16,-28-8 0,11 5 0,-4 0 0,2 3 0,19 0 16,-41 3 0,23 0 0,-2 2 0,1 3 15,-1 1 0,4 2 0,-1-1 0,4 2 16,0-2 0,1 2 0,-1 0 0,6 3 15,-1-3 0,6 1 0,2-3 0,0 0 16,2 1 0,6 4 0,3-3 0,0 0 16,6-4 0,0 0 0,2 1 0,2-5 15,-1 2 0,-2-2 0,5-4 0,-1 0 16,-1 0 0,0 0 0,-1-4 0,-6 0 16,-1 0 0,4-5 0,-4 3 0,1-2 0,-3-4 15,-2-2 0,1-1 0,-3 2 0,-3-3 16,3 4 0,-5 2 0,0-1 0,4 0 15,-6 11 0,2-13 0,-2 4 0,0 9 16,2-14 0,-2 14 0,0-12 0,0 12 16,0 0 0,0-11 0,0 11 0,0 0 15,0 0 0,0 0 0,0 0 0,0 0 16,0 0 0,0 0 0,0 0 0,-10 37 16,10-18 0,0-1 0,0-1 0,0 1 0,0 1 15,0 0 0,6-1 0,-6 0 16,0-1 0,2 1 0,-2-2 0,2 1 0,0-1 15,0-1 0,-4-3 0,7 4 0,-3-3 16,0-1 0,0-2 0,0-2 16,1 1 0,-3-9 0,7 16 0,-5-8 0,3-3 15,-5-5 0,9 4 0,-9-4 0</inkml:trace>
  <inkml:trace contextRef="#ctx0" brushRef="#br0">12506 17235 0,'0'0'0,"7"-8"0,-7 8 0,4-10 0,2 4 0,-6 6 0,4-9 0,-4 9 0,2-6 16,-2 6 0,0 0 0,7-9 0,-7 9 16,0 0 0,0 0 0,0 0 0,0 0 15,0 0 0,9 20 0,-9-20 0,2 18 0,-2-1 16,0-1 0,2 1 0,-2-1 0,0-2 16,0 1 0,0-1 0,0-2 0,3-1 15,-1-3 0,-2-8 0,0 16 0,0-16 16,0 13 0,0-5 0,0-8 0,0 0 15,0 0 0,0 0 0</inkml:trace>
  <inkml:trace contextRef="#ctx0" brushRef="#br0">12969 16896 0,'0'0'0,"0"0"16,0 0 0,0 0 0,0 0 0,4-15 16,-4 15 0,0 0 0,0 0 0,0 0 15,0 0 0,-11-13 0,11 13 0,0 0 16,-20-7 0,20 7 0,-22-2 0,3 4 0,19-2 15,-36 8 0,15 0 0,-7 9 0,-1 2 16,1-1 0,8 7 0,-3 0 0,12-5 16,-1-1 0,3-3 0,5 2 0,-4-1 15,8 1 0,0 1 0,3-3 0,2 3 16,4-5 0,2 3 0,1-4 0,3 0 16,4-2 0,-4-2 0,6 2 0,0-2 15,-6-2 0,4 0 0,1-2 0,-6 0 16,5 1 0,-6-5 0,-13-1 0,23 4 0,-23-4 15,0 0 0,25-9 0,-16 7 16</inkml:trace>
  <inkml:trace contextRef="#ctx0" brushRef="#br0">13111 17178 0,'13'-9'15,"-13"9"0,12-3 0,-12 3 0,0 0 16,0 0 0,9-7 0,-9 7 0,0 0 15,0 0 0,0 0 0,0 0 0,0 0 0,13 17 16,-11-9 0,-2-8 0,8 24 0,-1-7 16,-3 0 0,-2-4 0,0 2 0,1-3 15,-1 5 0,0-3 0,-2-1 0,4-4 16,0 2 0,-2-2 0,-2-9 0,4 16 16,-4-6 0,0-10 0,3 13 0,-1-5 15,-2-8 0,4 12 0,-4-12 0,0 0 16,2 13 0,-2-13 0,0 0 0,0 10 15,0-10 0,0 0 0,0 0 0</inkml:trace>
  <inkml:trace contextRef="#ctx0" brushRef="#br0">22568 16481 0,'0'0'0,"0"0"0,0 0 0,0 0 15,0 0 0,-14-4 0,14 4 16,0 0 0,0 0 0,0 0 0,0 0 16,0 0 0,0 0 0,0 0 0,0 0 0,0 0 15,0 0 0,0 0 0,0 0 0,0 0 16,0 0 0,0 0 0,51 8 0,-15-6 15,8 0 0,-6 0 0,8-2 0,-3 0 16,5 0 0,-2 0 0,-5 0 0,-3-2 16,-1 4 0,-10-4 0,-2 2 0,-6 0 15,-2 0 0,-2 0 0,0 0 0,-15 0 16,19 0 0,-19 0 0,15 2 0,-15-2 0,19 0 16,-19 0 0,0 0 0,19 0 0,-19 0 15,0 0 0,0 0 0,17 0 0,-17 0 16,0 0 0,21-2 0,-21 2 0,0 0 15,19 0 0,-19 0 0,0 0 0,15 0 16,-15 0 0,0 0 0,0 0 0,0 0 16</inkml:trace>
  <inkml:trace contextRef="#ctx0" brushRef="#br0">22620 16553 0,'0'0'0,"0"0"0,0 0 0,0 0 15,0 0 0,55 1 0,-23 2 16,0-3 0,7 2 0,0 1 0,-3-2 0,5 1 15,3-2 0,-1 2 0,3 0 0,-5 0 16,-1 2 0,2-1 0,-8 1 0,0 0 16,3-2 0,-10-2 0,-6 2 0,1-2 15,-3 0 0,-6 2 0,1-2 0,-14 0 16,21 2 0,-21-2 0,20 0 0,-20 0 16,14 4 0,-14-4 0,13 0 0,-13 0 15,0 0 0,0 0 0,0 0 0,21 0 16,-21 0 0,0 0 0,0 0 0,0 0 0,0 0 15</inkml:trace>
  <inkml:trace contextRef="#ctx0" brushRef="#br0">14137 17186 0,'0'0'0,"-9"-8"0,9 8 0,-8-4 0,8 4 0,0 0 16,0 0 0,-6-7 0,6 7 0,0 0 15,0 0 0,0 0 0,-7-6 0,7 6 0,0 0 16,0 0 0,0 0 15,0 0 0,0 0 0,0 0 0,0 0 16,0 0 0,41 5 0,-23-5 0,3 1 0,1-1 16,18 2 0,-6-2 0,-7 3 0,-4-3 15,-3 2 0,-1-2 0,-1 0 16,-4 0 0,-14 0 0,0 0 0,27 2 0,-27-2 0,0 0 16,16-2 0,-16 2 0,0 0 0,0 0 15,0 0 0,0 0 0,0 0 0,0 0 0,0 0 16,0 0 0,0 0 0,0 0 15,-21-23 0,21 23 0,-7-12 0,3 5 0,4 7 16,-7-14 0,5 6 0,2 8 16,-4-18 0,2 11 0,2 7 0,-4-18 0,4 18 15,0-15 0,0 15 0,-2-10 0,2 10 16,-4-10 0,4 10 0,0 0 0,0 0 16,0 0 0,-7-7 0,7 7 0,0 0 15,0 0 0,-15 19 0,11-11 0,-2 9 16,-3 1 0,2-3 0,0 3 0,0 2 0,1-1 15,1 0 0,1-1 0,-3 13 0,4-8 16,1-5 0,-3 1 0,5-1 0,-2 0 16,2-2 0,2 4 0,0-4 0,3 0 15,-2-4 0,-1-1 0,7-5 0</inkml:trace>
  <inkml:trace contextRef="#ctx0" brushRef="#br0">14795 17240 0,'0'0'0,"4"-11"0,-4 11 0,0 0 16,0 0 0,2-12 0,-2 12 0,0 0 15,0 0 0,9-9 0,-9 9 0,11-4 16,-11 4 0,14-4 0,-14 4 0,18-4 15,-18 4 0,0 0 0,32 0 0,-20 0 16,-12 0 0,0 0 0,40-1 0</inkml:trace>
  <inkml:trace contextRef="#ctx0" brushRef="#br0">15118 17227 0,'0'0'0,"27"-7"0,-27 7 0,0 0 15,11-8 0,-11 8 0,14-8 0,-7 4 16,-7 4 0,15-10 0,-3 7 0,-12 3 0,18-5 16,-6 1 0,-12 4 0,20-2 0,-20 2 0,30-2 15,-14 2 0,-16 0 0,23 2 0,-23-2 0</inkml:trace>
  <inkml:trace contextRef="#ctx0" brushRef="#br0">15475 17229 0,'16'4'0,"-16"-4"0,0 0 0,0 0 15,28-6 0,-28 6 0,23-7 0,-14 4 16,6-3 0,4-1 0,0 1 0,-4-1 16,1 3 0,0 1 0,0-1 0,-2 2 0,2 0 15,-16 2 0,24-2 0,-24 2 0,19-2 16</inkml:trace>
  <inkml:trace contextRef="#ctx0" brushRef="#br0">15818 17212 0,'0'0'0,"0"0"0,0 0 0,7 7 15,-7-7 0,0 0 0,0 0 0,0 0 16,0 0 0,0 0 0,19-2 0,-19 2 0,0 0 16,28-9 0,-18 8 0,-10 1 0,22-5 15,-22 5 0,21-6 0,-21 6 16,29-6 0</inkml:trace>
  <inkml:trace contextRef="#ctx0" brushRef="#br0">16415 17225 0,'0'0'0,"0"0"16,13-6 0,-13 6 0,0 0 0,0 0 15,0 0 0,0 0 0,21-2 0,-21 2 16,19-2 0,1 2 0,1-3 0,13-1 15,-2 3 0,2-4 0,2-1 0,3 1 16,0 4 0,2-3 0,-4 2 0,-1-2 16,1 2 0,-3 2 0,-7 0 0,-2 0 0,-7 0 15,3 2 0,-6 0 0,2 0 16,-4-2 0,-13 0 0,21 3 0,-21-3 0,14 4 16,-14-4 0,11 5 0,-11-5 0,0 0 15,5 8 0,-5-8 0,0 0 0,0 0 16,0 0 0,0 0 0,-19 8 0,19-8 15</inkml:trace>
  <inkml:trace contextRef="#ctx0" brushRef="#br0">16960 17196 0,'-14'-5'0,"5"-2"0,1 1 16,-2-3 0,10 9 0,-11-14 0,9 8 0,2 6 15,-7-13 0,2 5 0,5 8 0,-5-16 16,5 8 0,0 8 0,-2-12 0,2 12 16,-2-11 0,2 11 0,0 0 0,-5-12 15,5 12 0,0 0 0,0 0 0,0 0 16,0 0 0,0 0 0,0 0 0,0 0 15,-15 37 0,5-21 0,3 5 0,3-3 16,-3 3 0,3 9 0,-4 0 0,4-1 0,4-3 16,-5-3 0,5-4 0,-2 3 0,2-2 15,2 1 0,-2-3 0,5 1 0,-1-5 16,4 3 0,5-3 0</inkml:trace>
  <inkml:trace contextRef="#ctx0" brushRef="#br0">17968 17190 0,'0'0'0,"3"-16"0,-3 16 16,0-13 0,0 13 0,0 0 16,0-18 0,0 18 0,0 0 0,0-12 0,0 12 15,0 0 0,-8-13 0,8 13 0,-6-6 16,6 6 0,0 0 0,-26-4 0,26 4 16,0 0 0,-47 6 0,15 7 0,3-1 15,1 2 0,3-1 0,6 1 0,4-3 16,-2 5 0,4-3 0,-1 2 0,1 0 0,4 1 15,2-2 0,2-1 0,2-1 16,1-2 0,2-10 0,10 17 0,-10-17 0,13 14 16,3-8 0,-2 3 0,7-3 0,-3-4 15,2-2 0,1 0 0,-21 0 0,29-6 16,-13 2 0,3-3 0,-4-2 0,2-2 16,-6-1 0,2 0 0,-1-3 0,-1 1 15,1-1 0,-3-2 0,0 3 0,3 0 16,-5 2 0,1-4 0,1 5 0,-1 0 15,-2 3 0,-6 8 0,9-14 0,-9 14 16,7-12 0,-7 12 0,8-8 0,-8 8 0,4-7 16,-4 7 0,0 0 0,0 0 0,0 0 15,0 0 0,0 0 0,0 0 0,0 0 16,11 24 0,-11-24 0,0 20 0,0-10 31,2 6 0,-2-4 0,2 3 0,-2-1 0,3 2 16,-1 1 0,0 1 0,0-3 0,1 1 15,0-2 0,-1 2 0,0 0 16,-2-2 0,4 3 0,-4-5 0,3-2 0,-3-10 16,0 15 0</inkml:trace>
  <inkml:trace contextRef="#ctx0" brushRef="#br0">18135 17346 0,'2'-11'0,"0"2"16,0-2 0,-2 11 0,5-14 0,-3 8 15,-2 6 0,8-11 0,-8 11 0,2-9 16,-2 9 0,7-9 0,-7 9 0,0 0 16,11-8 0,-11 8 0,0 0 0,0 0 15,0 0 0,0 0 0,0 0 0,25 18 16,-23-10 0,5 9 0,-5-1 0,-2 2 16,0-3 0,4 4 0,-6-5 0,0 5 15,4-7 0,-4 1 0,2-3 0,0-10 16,0 18 0,0-18 0,-2 12 0,2-12 15,0 11 0,0-11 0,0 0 0,0 0 0,0 10 16,0-10 0,0 0 0,0 0 16,0 0 0,0 0 0,0 0 0,21-27 0,-13 13 15,4 0 0,-3-1 0,2 0 0,1 3 16,-3 2 0,0 2 0,1 2 0,1 0 16,-5 0 0,-6 6 0,19-9 0,-8 6 15,8-2 0,-4 5 0,-15 0 0,23 0 16,-23 0 0,21 6 0,-10-2 0,-11-4 0,19 11 15,-15-3 0,5-4 0,-2 4 16,-3 3 0,1-6 0,-5-5 0,7 17 0,-2-6 16,-3-6 0,-2-5 0,4 19 0,-2-11 15,-2-8 0,5 15 0,-3-7 0,-2-8 16,2 12 0,1-4 0,-3-8 0,5 12 16,-5-12 0,6 7 0,-6-7 0,14 4 15</inkml:trace>
  <inkml:trace contextRef="#ctx0" brushRef="#br0">19052 17073 0,'0'0'0,"6"-19"0,-6 19 16,3-12 0,-3 12 0,0 0 0,0-12 16,0 12 0,0 0 0,0 0 0,-11-13 15,11 13 0,0 0 0,0 0 0,-30 0 16,30 0 0,0 0 0,-42 11 0,27-3 0,-6 0 15,2 4 0,2-1 0,0 3 0,2 1 16,-2-1 0,8 3 0,-2-4 16,2 4 0,2 0 0,0-1 0,3 1 0,4-1 15,2 1 0,3-2 0,-1 0 0,7-1 16,-1-1 0,-4 0 0,6 0 0,-3-2 16,-2-2 0,2-4 0,-9-5 0,16 13 15,-9-5 0,-1-6 0,-6-2 0,0 0 16,0 0 0</inkml:trace>
  <inkml:trace contextRef="#ctx0" brushRef="#br0">19205 17276 0,'0'0'0,"0"0"0,0 0 15,0 0 0,0 0 0,13 19 0,-13-11 16,0-8 0,-2 19 0,2-11 0,-2 10 15,-1-3 0,-1-1 0,4 3 0,-2-8 16,-2 4 0,2-2 0,0-1 0,2-10 16,-2 16 0,2-16 0,0 14 0,0-14 15,-2 11 0,2-11 0,0 10 0,0-10 16,0 0 0,0 0 0,0 13 0,0-13 0,0 0 16,0 0 0,0 0 0,0 0 0,0 0 15,0 0 0,0 0 0,0 0 0,0 0 16,29-27 0,-22 20 0,1 1 0,-2 0 15,3 0 0,-9 6 0,11-14 0,-1 9 0,-3 0 16,-7 5 0,16-11 0,-7 7 0,-9 4 16,17-4 0,-17 4 0,19-3 0,-19 3 15,0 0 0,28 3 0,-28-3 0,15 8 16,-5-4 0,-10-4 0,11 12 0,-7-5 16,1 1 0,-5-8 0,10 14 0,-6-6 15,-2 1 0,-2-9 0,7 14 0,-5-6 16,-2-8 0,4 15 0,-4-10 0,0-5 15,6 13 0,-6-13 0,2 10 0,-2-10 16,0 0 0,0 0 0,0 19 0,0-19 16,0 0 0,0 0 0</inkml:trace>
  <inkml:trace contextRef="#ctx0" brushRef="#br0">20443 17297 0,'0'0'0,"0"0"16,0 0 0,0 0 0,0 0 16,0 0 0,0 0 0,0 0 0,-12-9 0,12 9 15,0 0 0,0 0 0,-13-1 0,13 1 16,0 0 0,0 0 0,-19-3 0,19 3 16,0 0 0,-11-2 0,11 2 0,0 0 15,0 0 0,0 0 0,-17 0 0,17 0 0,0 0 16,0 0 0,0 0 0,0 0 15,0 0 0,0 0 0,0 0 0,0 0 16,58 6 0,-38-3 0,19-1 0,-7 0 0,7 0 16,0 4 0,-1-4 0,1 1 0,-2 2 15,4-1 0,-7 2 0,0-2 0,-6 1 16,-3-2 0,-5 1 0,1 1 0,-5-1 16,4-2 0,-1 3 0,-2-1 0,0-2 15,-6 0 0,7 0 0,1 2 0,-4-2 16,0 0 0,-15-2 0,22 4 0,-12-4 15,-10 0 0,17 2 0,-17-2 0,19 2 16,-19-2 0,18 0 0,-18 0 0,16 0 16,-16 0 0,15 0 0,-15 0 0,17-2 15,-17 2 0,0 0 0,15-2 0,-15 2 0,0 0 16,19-4 0,-19 4 0,0 0 0,11-2 16,-11 2 0,0 0 0,12-2 0,-12 2 15,0 0 0,0 0 0,13-4 0,-13 4 16,0 0 0,0 0 0,0 0 0,0 0 15,0 0 0,15-4 0,-15 4 0,0 0 16,0 0 0,0 0 0</inkml:trace>
  <inkml:trace contextRef="#ctx0" brushRef="#br0">20963 17166 0,'0'0'16,"-12"-11"0,12 11 0,0 0 0,-2-6 0,2 6 16,0 0 0,0 0 0,-7-10 0,7 10 15,0 0 0,0 0 0,0 0 0,-2-11 16,2 11 0,0 0 0,0 0 0,0 0 15,0 0 0,0 0 0,2-12 0,-2 12 16,0 0 0,0 0 0,0 0 0,0 0 16,0 0 0,0 0 0,0 0 0,0 0 15,0 0 0,0 0 0,0 0 0,0 0 0,-4 39 16,4-10 0,0 2 0,-3 0 16,1-1 0,0 4 0,0-5 0,-1 5 15,-2-1 0,3 0 0,0-2 0,2 0 0,0-3 16,0-3 0,0-3 0,-2-4 15,2-1 0,0 4 0,2-3 0,-2-2 0,-2 4 0,2-6 16,0-5 0,0 4 0,0-5 0,0 1 16,0-9 0,2 14 0,-2-8 0,0-6 15,2 12 0,-2-12 0,2 9 0,-2-9 16,5 6 0,-5-6 0,0 0 0,0 0 16,0 0 0,0 0 0,0 11 0,0-11 15,0 0 0</inkml:trace>
  <inkml:trace contextRef="#ctx0" brushRef="#br0">11578 15376 0,'0'0'16,"0"0"0,0 0 0,0 0 0,0 0 16,0 0 0,-7 4 0,7-4 0,0 0 15,0 0 0,0 0 0,-4 7 0,4-7 16,0 0 0,-8 11 0,8-11 0,-2 9 0,2-9 15,-6 14 0,3-8 0,1 2 16,-2 2 0,2-1 0,-3 7 0,2 1 0,-4-3 16,5 3 0,-2 0 0,-1 0 0,3 1 15,-2-1 0,-2 3 0,4-1 0,-2 0 16,-1-1 0,3 1 0,0-1 0,0 0 16,-1 3 0,1-4 0,2 0 0,0 3 15,-2-4 0,4 1 0,-2-2 0,0 2 16,2 0 0,3-4 0,-3 4 0,2-1 15,3 1 0,-2 0 0,2-2 0,-3-1 16,3 0 0,-5-3 0,3-1 0,2 3 0,0 0 16,-3-1 0,5 4 0,-4-4 0,4 2 15,-2-2 0,2 3 0,-2-3 0,0-2 16,0 0 0,4 3 0,-1-4 0,-2 0 16,3 4 0,1-5 0,0 4 0,-1-3 15,3 0 0,-3-1 0,3 3 0,-3-2 16,6-1 0,-2-1 0,1 2 0,0-1 15,0-2 0,0 3 0,0-3 0,2 2 16,1-2 0,-4-2 0,6 3 0,0-5 16,-4 4 0,6-2 0,-2-3 0,1 3 15,12-1 0,-8-1 0,-1 0 0,-2 0 16,0-2 0,-3 0 0,14 0 0,-6 0 16,-5 2 0,0-4 0,9-2 0,-5 4 0,-5-2 15,-1 2 0,0 0 0,-1-3 0,12 2 16,-5-2 0,-4 3 0,-2-1 0,-1-1 15,1 0 0,0-1 0,2 2 0,13-3 16,-12-3 0,9 3 0,-6 3 0,-7-4 16,1 1 0,-1 0 0,-1-1 0,-3 1 0,4-2 15,-6 4 0,4-2 0,-4-2 16,2 4 0,0-4 0,-5 2 0,0 0 0,-1-2 16,-1 4 0,-3-5 0,13 1 0,-8-3 15,6 0 0,-2 1 0,-3-1 0,4 1 16,-8 0 0,7-3 0,0-1 0,-1 0 15,0-1 0,2 1 0,-5 0 0,-2 2 16,-2-3 0,0 5 0,-3-3 0,7-1 0,-3-4 16,-3 4 0,1-5 0,-1 3 0,-1 0 15,0-5 0,0 4 0,0-2 0,-2-1 16,0 1 0,1 1 0,-1-1 0,-2-1 16,0 2 0,2-2 0,-2-1 0,-2 1 15,0 1 0,2 1 0,-5-2 0,1 1 16,2 0 0,-4-1 0,2 4 0,-3-5 15,3 5 0,-3-4 0,-1 3 0,4-2 0,-3 0 16,-4 4 0,4 0 0,-2-1 0,-2-1 16,-1 2 0,3 2 0,-2-3 0,-1 3 15,3 0 0,-2-2 0,-1 2 0,-1 1 16,2 0 0,-3-1 0,-2 2 0,4 0 16,3 2 0,-5-4 0,-4 2 0,7 1 15,-3 0 0,-3 1 0,0-1 0,-2 0 16,0 2 0,0-2 0,-2 2 0,3 0 0,-2-3 15,0 5 0,-1-2 0,2-1 16,2 2 0,-4-2 0,0 2 0,1-2 16,1 1 0,2 0 0,-4-1 0,4 2 0,0 1 15,-2-1 0,1 1 0,2 0 16,-1 0 0,4 0 0,13 4 0,-23-7 0,12 6 16,11 1 0,-27-4 0,8-1 0,4 3 15,-4 0 0,-1 0 0,20 2 0,-27-1 16,12-1 0,-2 2 0,17 0 0,-34-3 15,15 1 0,0 2 0,19 0 0,-32 0 16,19 0 0,13 0 0,-27 0 0,27 0 0,-23 0 16,23 0 0,-20 0 0,20 0 0,-30 2 15,11-2 0,6 3 0,13-3 0,-25 3 16,25-3 0,-21 2 0,21-2 0,-20 2 16,20-2 0,-18 2 0,18-2 0,-21 5 15,21-5 0,-18 4 0,18-4 0,-19 1 16,11 3 0,8-4 0,-19 4 0,19-4 15,-20 4 0,20-4 0,-21 5 0,21-5 0,-18 4 16,9-2 0,9-2 0,-28 11 0,17-8 16,-1 2 0,12-5 0,-18 8 0,9-6 15,9-2 0,-18 9 0,9-6 0,9-3 16,-18 8 0,11-4 0,7-4 0,-19 9 16,13-6 0,6-3 0,-17 9 0,11-5 15,6-4 0,-11 9 0,11-9 0,-12 8 16,12-8 0,-9 5 0,9-5 0,-11 7 15,11-7 0,-7 6 0,7-6 0,-10 8 16,10-8 0,-11 8 0,11-8 0,-6 7 16,6-7 0,-8 8 0,8-8 0,0 0 0,-11 9 15,11-9 0,0 0 0,-9 8 0,9-8 16,0 0 0,-10 7 0,10-7 0,0 0 16,-9 7 0,9-7 0,0 0 0,0 0 15,0 0 0,0 0 0,-8 5 0,8-5 16,0 0 0,0 0 0,-7 8 0,7-8 15,0 0 0,0 0 0,0 0 0,0 0 16,0 0 0,-10 5 0,10-5 0,0 0 0,0 0 16,0 0 0,0 0 0,0 0 15,0 0 0,0 0 0,-6 9 0,6-9 0,0 0 16,0 0 0,0 0 0,0 0 0,0 0 16,0 0 0,14 12 0,3-10 15,2 2 0,-19-4 0,55 4 0</inkml:trace>
  <inkml:trace contextRef="#ctx0" brushRef="#br0">18490 15593 0,'-2'-12'0,"2"12"16,-2-12 0,-1 6 0,3 6 0,-4-12 15,2 3 0,-3 1 0,5 8 0,-6-15 16,0 7 0,2 0 0,0 2 0,-3-2 16,3-1 0,-1 3 0,0-2 0,-2 0 15,0 0 0,1 1 0,-3-7 0,-1 6 16,1-3 0,3 4 0,-4-2 0,1 2 0,2 0 15,-7-3 0,1-1 0,0 0 0,-4 2 16,4 2 0,-3 0 0,0 0 16,-2 1 0,-1-2 0,-1 1 0,1 2 0,4-3 15,-6 5 0,0-3 0,6 2 0,-2 0 16,4-1 0,-6 2 0,6 1 0,-1-1 16,-4-1 0,4 2 0,3 0 0,11 2 15,-27-2 0,18 2 0,9 0 0,-21-2 16,2 0 0,2 0 0,-2 2 0,19 0 15,-25 0 0,25 0 0,-25 0 0,13 0 16,-5 2 0,17-2 0,-32 0 0,15 2 16,6 0 0,11-2 0,-23 2 0,12 2 15,11-4 0,-16 4 0,5 1 0,1-2 0,1 2 16,9-5 0,-18 9 0,9-4 0,-5 6 16,0-1 0,3-2 0,0 1 0,1-2 15,-3 6 0,2-5 0,1 2 0,1-4 16,3 3 0,-6 3 0,3 2 0,-2-2 15,1 1 0,-1-1 0,2 4 0,-1-4 16,-1 3 0,2 2 0,5-5 0,-4 3 16,2 1 0,-1 0 0,3-1 0,-3 1 0,4-2 15,-2 1 0,3-3 0,-2 5 0,4-5 16,-2 0 0,-3 5 0,3-2 0,0 3 16,0-4 0,2 5 0,-3-3 0,1 0 15,-1-1 0,1 3 0,2-1 0,-5-3 16,3 2 0,0 1 0,2 0 0,-2-4 15,2 4 0,0 0 0,-5-1 0,5-3 16,0 0 0,3 2 0,-1 0 0,0-3 16,0-2 0,-2 2 15,2-4 0,5 3 0,-7-1 0,8-1 16,-4 7 0,3-2 0,-3-4 16,0 1 0,1-1 0,3-2 0,-4 0 0,0 3 15,5 2 0,1-1 0,-3-2 16,-1 0 0,1-2 0,-1 0 0,7 4 0,-2 1 15,1-1 0,-1-2 0,-3 1 0,7-1 16,-4 1 0,-2-3 0,5 3 0,-5-6 16,2 6 0,-2-3 0,0-3 0,0 2 15,-1-1 0,7 4 0,-4-1 0,-1-1 16,-1-2 0,0 1 0,-2-2 0,2 0 0,0 0 16,3 0 0,-1-2 0,2 6 0,6-3 15,-4 1 0,4-1 0,-3 0 0,4-4 16,-1 1 0,2 2 0,-4-1 0,2-2 15,1 0 0,-1 1 0,-6 1 0,8-3 16,-3 1 0,0 0 0,1-2 0,-2 3 16,2-2 0,0 2 0,-4-3 0,2 2 15,0-2 0,2 2 0,-6-2 0,19 2 16,-16 0 0,0-2 0,3 0 16,-19 0 0,29 0 0,-13 0 0,2-4 15,-1 4 0,0 0 0,2-2 0,-1 0 16,-4 2 0,4-3 0,-4-1 0,-1 0 0,6 3 15,-4-6 0,4 3 0,-4-5 0,4 4 0,0-3 16,-4 2 0,4-3 0,-4 3 16,2-4 0,-2 2 0,-1 1 0,2-3 15,-2 2 0,-1-2 0,1 2 0,-3 1 0,-2-1 16,-1 2 0,1 0 0,-3 0 0,1 0 16,0-1 0,2-1 0,-2 2 0,0-2 15,-1-1 0,2 2 0,-2-9 0,1 5 16,-2 0 0,1-3 0,2-1 0,-6 1 0,-2 0 15,4-2 0,-1-1 0,-1-1 0,0 1 16,-2 1 0,2-1 0,0-1 16,1 1 0,-3-2 0,2 2 0,0-3 0,-2 4 15,0-3 0,3-2 0,-1 6 0,-2-5 16,0 4 0,0-1 0,-2-1 0,2 2 16,2-1 0,-4 4 0,-1-2 0,1-1 15,0-1 0,2 5 0,-5-2 0,3-3 16,-2 1 0,-1 3 0,1 3 0,2-2 15,-4 1 0,2-5 0,-1 2 0,1-1 0,-3 0 16,1 3 0,0-2 0,2 2 0,-3 2 16,3-7 0,-3 5 0,0 0 0,0 1 15,3-3 0,-5 0 0,0 3 0,-1-3 16,-1 1 0,2 3 0,2 0 0,-2 0 16,-2-2 0,-1 3 0,-4-1 0,2 0 15,-1 3 0,-4 1 0,1 2 0,-3 2 0,1 0 16,20 2 0,-41-2 0</inkml:trace>
  <inkml:trace contextRef="#ctx0" brushRef="#br0">27027 15896 0,'0'0'0,"0"0"0,-3-13 15,3 13 0,0-8 0,0 8 0,0 0 16,-5-10 0,5 10 0,-2-8 0,2 8 15,-4-13 0,2 6 0,-3-1 0,5 8 16,-9-14 0,4 8 0,-2-2 0,3 0 16,0 1 0,-1-1 0,-1 2 0,-4-2 15,5 0 0,-8-5 0,-1 1 0,-2-1 0,0 1 16,0 0 0,0 0 0,-2 1 0,4-2 16,-16-2 0,11-2 0,-9 1 15,5 1 0,4 2 0,0 6 0,0-3 0,-2 1 16,3-1 0,-11-5 0,1 6 15,10-2 0,0 1 0,-3 0 0,2-1 0,-12-2 16,1 0 0,-2 2 0,5 1 0,-2-7 16,-1 8 0,5 0 0,2-2 0,2 4 15,-1-1 0,-8-5 0,-2 2 0,-2-1 16,-1 2 0,1 0 0,2 0 0,0-1 16,5 0 0,5 6 0,-10-6 0,4 5 0,5 1 15,-11-4 0,2 1 0,-2 4 0,4-2 16,-4 0 0,9 3 0,0-1 0,2 2 0,1-2 0,1 1 15,-2 2 0,-11-2 0,6-1 0,3 4 16,-7 0 0,2-1 0,-2-2 0,5 3 16,5 0 0,-1 4 0,4-4 0,-15 3 15,9-3 0,5 0 0,-1 1 0,2-1 16,4 0 0,-1 3 0,0-3 0,0 4 16,0-2 0,2 0 0,-4 0 0,0 2 15,4 0 0,-4-1 0,2 2 0,0 0 0,-5 1 16,6-2 0,-4 2 0,-1-1 15,1 0 0,2-1 0,-2 3 0,-2-1 16,6 0 0,-2 0 0,0 0 0,-15 7 0,9-3 16,4-2 0,1 1 0,-2-4 0,1 2 15,3 1 0,-2 0 0,0-1 0,2 3 16,2-2 0,-2 3 0,1-4 0,3 2 16,-6-1 0,6 4 0,1-4 0,0 3 15,-3-2 0,5 0 0,0-1 0,-1-1 16,-1 5 0,0-1 0,-1 2 0,-1 2 15,1-3 0,3 1 0,-4 1 0,1 0 0,1 1 16,0 1 0,-1-1 0,3 1 0,0-2 16,-3 1 0,5 3 0,-2-4 0,0 5 15,2 0 0,-2-3 0,5 5 0,-1-3 16,0 0 0,0 1 0,3 2 0,0-3 16,2 3 0,2-1 0,-2-1 0,2 1 15,1 1 0,4 0 0,-2 10 0,4-3 16,-1-5 0,2-3 0,-1-2 0,0 1 15,12 5 0,-10-1 0,1-4 0,1-2 16,-2 0 0,10 7 0,-2-6 0,-4-2 16,-3-1 0,3-1 0,0-1 0,9 7 0,-3-2 15,0-3 0,-4-4 0,0 3 16,0-4 0,11 8 0,-5-3 0,9-1 0,-2 2 16,4-3 0,-5 2 0,3-1 0,2-2 31,-2 0 0,-4-3 0,6 1 0,2-2 0,1 0 15,0-1 0,6 0 0,-5 1 16,2-3 0,3 1 0,-3-2 0,4 2 16,-3-3 0,3 1 0,-1-2 0,0 0 0,1 0 15,-1 0 0,-2 0 0,2 0 0,-2 0 16,3 0 0,-3-2 0,-1 0 0,0 0 16,1 0 0,-1 0 0,2 0 0,-1-2 15,-3 0 0,-4 0 0,0-2 0,4 0 16,-14-1 0,1 1 0,9 0 0,-6-2 0,4 0 15,-7-3 0,0 4 0,-4-1 0,9-7 16,-4 3 0,4-3 0,-5 1 0,-4 4 16,-2-2 0,-2 0 0,0-1 0,0-3 15,0 2 0,-2-1 0,2-1 0,0 1 16,-2-2 0,-4 3 0,3-1 0,-3-2 16,-2 1 0,3-1 0,-3 3 0,2-2 15,-4-1 0,2 1 0,-2-1 0,2-2 16,-5 6 0,4 0 0,-2-3 0,1 3 15,0-1 0,-5 2 0,3 2 0,0-1 0,-3 1 16,2-2 0,-2 2 0,3 1 0,-5 7 16,4-16 0,-2 6 0,2 4 15,-2-2 0,2-1 0,-2 1 0,-2 8 0,3-16 16,-1 8 0,0 1 0,0-1 0,-2 8 16,2-16 0,-2 7 0,0 9 0,3-16 15,-3 8 0,0 0 0,0 8 0,0-19 16,0 19 0,0-15 0,0 5 0,0 10 15,0-16 0,0 8 0,0 8 0,-3-18 0,6 9 16,-3 9 0,0-17 0,0 10 16,0 7 0,2-17 0,-2 17 0,2-14 0,-2 5 15,0 9 0,2-15 0,-2 7 0,3 0 16,-3 8 0,0-12 0,0 12 0,0 0 16,-3-16 0,-3 9 0,6 7 0</inkml:trace>
  <inkml:trace contextRef="#ctx0" brushRef="#br0">22320 17258 0,'0'0'15,"0"0"0,0 0 0,0 0 0,0 0 16,6-29 0,-6 29 0,3-14 0,-1 6 16,-2 8 0,0-20 0,0 11 0,2 0 15,-2 9 0,0-26 0,0 14 0,0-1 16,0 3 0,0 10 0,0-21 0,0 13 16,0 8 0,2-16 0,-2 5 0,0 11 15,2-16 0,-2 8 0,0 8 0,3-17 16,-1 11 0,-2 6 0,0-17 0,0 17 15,3-9 0,-3 9 0,5-9 0,-5 9 16,0 0 0,0 0 0,0 0 0,0 0 0,0 0 16,0 0 0,0 0 0,0 0 0,8 35 15,-10-16 0,0 11 0,-5 3 0,2-4 16,-2 2 0,-4 0 0,-3-2 0,1 1 16,0-3 0,-4 0 0,6-5 0,-1-1 15,1-5 0,2 1 0,-3-3 0,3 3 16,3-5 0,-1-2 15,2 0 0,0-3 0,1-2 0,4-5 16,-7 8 0,7-8 0,-4 8 0,4-8 0,0 0 16,0 0 0,0 0 0,0 0 0,0 0 15,0 0 0,0 0 0,45-21 0,-26 14 16,-2-3 0,2 2 0,2-1 0,-1 1 16,-4 4 0,4 1 0,-4-4 0,3 3 15,-8 0 0,2 2 0,-13 2 0,19 0 16,-19 0 0,15 2 0,-15-2 0,10 8 15,-10-8 0,7 10 0,-5-6 0,0 4 0,-2-8 16,0 17 0,0-10 0,0-7 0,-4 15 16,-1-7 0,-1 1 0,-2-1 0,2 1 15,-3-3 0,-6 4 0,4-4 0,-2 1 16,-3 1 0,3-4 0,-2-3 0,15-1 16,-20 5 0,20-5 0,-18 0 0,18 0 0,0 0 15,-28-6 0,28 6 0,-13-8 0,13 8 16,-12-11 0,10 5 0,2 6 0,-7-13 15,7 13 0,-4-14 0,4 14 0,2-16 16,-2 16 0,7-12 0,-5 3 0,-2 9 16,6-12 0,2 6 0,-1-1 0,1-1 15,7-2 0,-2 2 0</inkml:trace>
  <inkml:trace contextRef="#ctx0" brushRef="#br0">22783 17365 0,'-5'16'15,"0"-7"0,-6 3 0,0 0 0,-1 2 16,1 0 0,4-3 0,-3-1 0,4-2 16,-1 0 0,5-1 0,-3 1 0,5-8 15,-6 13 0,6-7 0,0-6 0,0 0 16,6 12 0,1-8 0,-7-4 0,19 6 15,1-3 0,-2-3 0,0 0 0,1 0 16,-1-3 0,0 1 0,-4 0 0,-3 0 0,0-2 16,-11 4 0,17-7 0,-17 7 0,8-8 15,-8 8 0,5-5 0,-5 5 0,0-9 16,0 9 0,-9-14 0,5 8 0,-3-3 16,-3 3 0,4 0 0,-3 0 0,2-1 15,3 2 0,-6-2 0,5 2 0,5 5 16,-11-11 0,5 3 0,6 8 0,-8-8 15,8 8 0,-6-7 0,6 7 0,0 0 0,-7-8 16,7 8 0,0 0 0,0 0 16,0 0 0,0 0 0,2-12 0,-2 12 0,13-8 15,-13 8 0</inkml:trace>
  <inkml:trace contextRef="#ctx0" brushRef="#br0">23344 17229 0,'0'0'0,"4"-10"0,-4 10 0,2-8 0,-2 8 15,5-11 0,-5 11 0,0 0 16,0-14 0,0 14 0,2-8 0,-2 8 0,0 0 16,0-12 0,0 12 0,0 0 0,0-11 15,0 11 0,0 0 0,0 0 0,0 0 16,0 0 0,0 0 0,0 0 0,-18-4 15,18 4 0,-25 15 0,12-5 0,-4 0 16,2 2 0,1 2 0,0 1 0,-2-2 0,5 1 16,-1 2 0,3-2 0,2-1 0,3-2 15,2 1 0,-4-2 0,9-1 16,0 9 0,1-4 0,3 3 0,4-3 0,3 0 16,-3 0 0,3 1 0,0-2 0,0-4 15,-3 3 0,4-1 0,-1-3 0,0 1 16,-2-6 0,-1 0 0</inkml:trace>
  <inkml:trace contextRef="#ctx0" brushRef="#br0">23453 17518 0,'14'-5'0,"-14"5"16,0 0 0,11-4 0,-11 4 0,0 0 0,0 0 0,0 0 16,14-4 0,-14 4 0,0 0 0,0 0 15,0 0 0,0 0 0,0 0 0,0 0 0,0 0 16,7 18 0,-7-18 0,-5 16 0,5-16 15,-2 15 0,2-15 0,-2 15 0,4-8 16,-2-7 0,0 13 0,0-13 0,4 14 16,-4-14 0,9 12 0,-2-7 0,-7-5 15,10 10 0,-10-10 0,11 2 0,-11-2 16,0 0 0,0 0 0,0 0 0,29-8 16,-29 8 0,11-10 0,-7 3 0,-4 7 15,4-16 0,-4 6 0,0 10 0,2-16 16,-2 7 0,0 9 0,-2-17 0,0 9 15,-4-2 0,6 10 0,-4-16 0,2 7 0,2 9 16,-5-14 0,5 14 0,-6-12 16,4 5 0,2 7 0,-3-10 0,3 10 0,0 0 15,-4-11 0,4 11 0,0 0 0,0 0 16,0 0 0,-2-7 0,2 7 0,0 0 16</inkml:trace>
  <inkml:trace contextRef="#ctx0" brushRef="#br0">23896 17388 0,'0'0'0,"8"-7"16,-8 7 0,15-8 0,-9 4 15,3 0 0,10-2 0,1-1 0,11 1 0,5-2 16,0 2 0,0 0 0,3 3 0,-3 0 0,3 0 15,-2 1 0,-10 2 0,5 0 0,-4 2 16,-6 1 0,-4-3 0,3 3 0,-8 0 16,2-3 0,-6 4 0,-9-4 0,0 0 15,17 5 0,-17-5 0,0 0 0,0 0 0,0 0 16,6 8 0,-6-8 0,0 0 0,0 0 16,0 0 0</inkml:trace>
  <inkml:trace contextRef="#ctx0" brushRef="#br0">24358 17293 0,'-11'-13'15,"6"8"0,5 5 0,-4-9 0,4 9 16,-7-8 0,7 8 0,0 0 0,-9-12 16,9 12 0,0 0 0,-4-9 0,4 9 15,0 0 0,-8-6 0,8 6 0,0 0 0,0 0 16,0 0 0,0 0 0,-15 23 16,10-13 0,-2 6 0,0 1 0,5 1 0,-5 2 15,5 2 0,-2 6 0,6 3 0,-2-6 16,0-3 0,0-1 0,4-2 0,-2-1 15,5 2 0,3-1 0,-1-3 0,0-1 16,5-1 0</inkml:trace>
  <inkml:trace contextRef="#ctx0" brushRef="#br0">25019 17204 0,'12'-9'0,"-5"0"0,-7 9 0,11-14 16,-11 14 0,12-13 0,-12 13 0,9-10 16,-9 10 0,0 0 0,11-10 0,-11 10 15,0 0 0,0 0 0,0 0 0,0 0 16,0 0 0,0 0 0,5 39 0,-10-21 15,1 1 0,-5 13 0,-2-3 0,-1 0 16,-2 1 0,2-2 0,1-3 0,3-6 16,-2-1 0,1-2 0,0 1 0,5-4 15,-6 0 0,5-3 0,1-1 0,-3-2 0,7-7 16,-4 13 0,4-13 0,-2 10 0,2-10 16,0 0 0,-5 8 0,5-8 0,0 0 15,0 0 0,0 0 0,0 0 0,0 0 16,56-20 0,-39 13 0,4 0 0,-4-2 15,-2 5 0,2 0 0,0-2 0,-2 4 16,-1-1 0,-14 3 0,23 3 0,-23-3 16,16 6 0,-16-6 0,13 8 0,-5-1 0,-8-7 15,9 11 0,-7-4 0,-2-7 16,2 14 0,-2-14 0,-2 11 0,2-11 16,-9 12 0,1-6 0,8-6 0,-15 10 0,6-6 15,9-4 0,-21 8 0,10-8 0,-5 3 16,16-3 0,-25 0 0,25 0 0,-20-4 15,20 4 0,-17-9 0,11 5 0,6 4 16,-9-12 0,9 12 0,0-14 0,0 14 16,11-17 0,-2 5 15,3 2 0,-1-1 0,2 1 0,-1 2 16,3 1 0,-3 1 0,2 2 0,-3 1 16</inkml:trace>
  <inkml:trace contextRef="#ctx0" brushRef="#br0">25268 17439 0,'0'0'0,"0"0"15,0 0 0,21-2 0,-21 2 0,0 0 16,0 0 0,0 0 0,0 0 0,21 2 16,-21-2 0,0 0 0,6 8 0,-6-8 15,7 11 0,-7-11 0,6 13 0,-2-2 16,-2-3 0,2 3 0,-4-2 0,5 6 0,-5 1 16,0-1 0,2-2 0,-2 3 0,2-4 15,-2 5 0,2-3 0,-2-2 0,3-2 16,-1 6 0,-2-5 0,0 1 0,2-1 15,-2-11 0,4 17 0,2-12 0,-6-5 16,11 8 0,-11-8 0</inkml:trace>
  <inkml:trace contextRef="#ctx0" brushRef="#br0">25959 17235 0,'11'-16'0,"-1"1"0,-5 6 0,1-2 16,-3 3 0,-3 8 0,4-12 0,-4 12 16,2-9 0,-2 9 0,0 0 0,0 0 15,0 0 0,-17-4 0,17 4 0,-30 13 16,0 1 0,5-5 0,4 4 0,3-1 16,-14 18 0,16-17 0,3 3 15,1 1 0,1 3 0,2-5 0,3 5 0,2-2 16,4 2 0,2 1 0,4-3 0,5-1 15,-2 1 0,3-2 0,10 7 0,-4-4 16,10-1 0,-5-6 0,7 5 0</inkml:trace>
  <inkml:trace contextRef="#ctx0" brushRef="#br0">26210 17501 0,'0'0'0,"7"-11"0,-7 11 16,4-8 0,-4 8 0,0 0 0,10-8 0,-10 8 0,0 0 0,0 0 15,0 0 0,0 0 0,0 0 0,0 0 16,0 0 0,11 22 0,-11-22 0,0 18 16,-2-1 0,2-1 0,0 1 0,-2 1 0,2-2 15,0 1 0,-3 0 0,1 0 0,2-1 16,0 1 0,0-3 0,2-1 0,1 0 16,-3-2 0,0-1 0,0 0 0,0-10 15,8 16 0,-3-8 0</inkml:trace>
  <inkml:trace contextRef="#ctx0" brushRef="#br0">26680 17445 0,'0'0'0,"2"-8"0,-2 8 0,0 0 16,8-10 15,-8 10 0,0 0 0,17 0 0,-17 0 16,28 0 0,-7 1 0,2 4 0,-4-3 0,16 4 16,-8 0 0,-4-4 0,-2 4 0,-1-2 15,1 0 0,-6 0 0,2 0 0,-6-1 16,-11-3 0,20 5 0,-20-5 0,11 0 16,-11 0 0,0 0 0</inkml:trace>
  <inkml:trace contextRef="#ctx0" brushRef="#br0">27032 17467 0,'-10'-18'0,"10"18"0,0 0 15,-9-12 0,9 12 0,-5-9 0,5 9 16,0 0 0,-6-10 0,6 10 0,0 0 0,0 0 16,-7-6 0,7 6 0,0 0 0,0 0 15,0 0 0,-18 18 0,18-18 0,-11 15 16,1-2 0,5-1 0,-1 4 0,-3-1 16,3-2 0,0 2 0,4 2 0,-5 1 15,5-1 0,0-1 0,-1-2 0,3 7 16,3-4 0,-1-1 0,0 1 0,5-5 15,-3-2 0</inkml:trace>
  <inkml:trace contextRef="#ctx0" brushRef="#br0">27442 17550 0,'0'0'0,"0"0"16,0 0 0,0 0 0,6-11 0,-6 11 16,0 0 0,0 0 0,0 0 0,21-1 15,-21 1 0,0 0 0,28 1 0,-28-1 16,32 4 0,-15-1 0,2 3 0,2-4 15,-4 0 0,2-2 0</inkml:trace>
  <inkml:trace contextRef="#ctx0" brushRef="#br0">27711 17560 0,'16'-2'0,"-16"2"0,23-2 0,-23 2 16,0 0 0,23-4 0,-23 4 0,11-2 15,-11 2 0,14-7 0,-14 7 0,13-4 16,-13 4 0,21-4 0,-21 4 0,20 0 16,-20 0 0,42 0 0,-25 0 0,6 0 15,-2 3 0,-3-2 0</inkml:trace>
  <inkml:trace contextRef="#ctx0" brushRef="#br0">28142 17556 0,'0'0'16,"23"-6"0,-23 6 0,0 0 0,9-4 15,-9 4 0,0 0 0,18-7 0,-18 7 0,16-6 16,-3 4 0,4 0 0,-2 0 16,-15 2 0,32-2 0,-15 0 0,-2 2 0,-15 0 15,23-2 0,-23 2 0,17-3 0,-17 3 16,0 0 0,15-1 0,-15 1 0,0 0 15,0 0 0,19-3 0,-19 3 0,0 0 16,0 0 0,0 0 0,13-1 0,-13 1 16,0 0 0,0 0 0,0 0 0,21-3 0,-21 3 15,0 0 0,27-1 0</inkml:trace>
  <inkml:trace contextRef="#ctx0" brushRef="#br0">28726 17510 0,'0'0'15,"0"0"0,-32-20 0,32 20 0,0 0 16,0 0 0,0 0 0,0 0 0,0 0 16,0 0 0,13-8 0,-13 8 0,17-3 15,-17 3 0,29-1 0,-11 1 0,3 0 16,-21 0 0,38 1 0,-19 4 0,1-5 0,-1 2 31,1 0 0,-6 0 0,-14-2 0,23 4 16,-23-4 0,17 0 0,-17 0 0,0 0 0</inkml:trace>
  <inkml:trace contextRef="#ctx0" brushRef="#br0">28888 17350 0,'0'0'0,"0"0"0,0 0 16,0 0 0,0 0 0,0 0 0,0 0 15,0 0 0,0 0 0,0 0 0,-21 27 16,12-13 0,2 2 0,1 4 0,-4-5 16,3 4 0,-4 8 0,4-5 0,0-1 15,3-5 0,1 1 0,1 0 0,0-1 16,2 1 0,2-1 0,-2-4 0,2-4 15,3 3 0</inkml:trace>
  <inkml:trace contextRef="#ctx0" brushRef="#br0">29709 17254 0,'0'0'0,"7"-10"15,-7 10 0,0-9 0,0 9 0,0 0 16,4-12 0,-4 12 0,0 0 0,0-11 15,0 11 0,0 0 0,0 0 0,2-10 16,-2 10 0,0 0 0,0 0 0,0 0 16,0-12 0,0 12 0,0 0 0,0 0 15,0 0 0,0 0 0,0 0 0,2-10 0,-2 10 16,0 0 0,0 0 0,3-8 0,-3 8 16,0 0 0,9-11 0,-9 11 0,0 0 15,9-8 0,-9 8 0,5-9 0,-5 9 16,6-5 0,-6 5 0,0 0 0,9-8 15,-9 8 0,0 0 0,0 0 0,0 0 16,0 0 0,0 0 0,0 0 0,10 20 16,-14-2 0,-4 13 0,-3 0 0,2 2 0,-5 2 15,1-2 0,-4 2 0,2-3 0,0 4 16,2-6 0,-3-1 0,5-6 16,2-2 0,-1-3 0,3-3 0,-1 0 0,-1 0 15,1-2 0,2-3 0,1-1 0,1 0 16,4-9 0,-7 11 0,7-11 0,0 0 15,-7 8 0,7-8 0,0 0 0,0 0 16,0 0 0,0 0 0,0 0 16,0 0 0,14-29 0,-5 17 0,3-7 0,-4 3 15,3 0 0,-1 1 0,4 0 0,-3 1 16,1 2 0,1 2 0,-4 1 0,3 3 0,-3 0 16,-9 6 0,18-4 0,-18 4 0,18 1 15,-18-1 0,19 7 0,-19-7 0,13 12 16,-6-5 0,0 1 0,0 6 0,-1 0 15,-1 1 0,-3-6 0,1 2 0,-3-1 16,0-10 0,-5 19 0,5-13 0,0-6 0,-11 17 16,-6-9 0,6-2 0,-7 5 15,2-8 0,-5 2 0,4-1 0,-2-4 16,19 0 0,-41 0 0,41 0 0,-38-3 0,21 2 16,6-4 0,11 5 0,-21-7 0,15 2 15,6 5 0,0 0 0,-9-14 0,9 14 16,4-10 0,-4 10 0,16-22 0</inkml:trace>
  <inkml:trace contextRef="#ctx0" brushRef="#br0">29896 17510 0,'0'0'0,"15"8"0,-15-8 16,10 11 0,-8-2 0,3-1 0,1 6 15,-1 2 0,-3-1 0,-2 1 0,2-1 16,-4-4 0,0 1 0,0 1 0,-1-2 16,1-3 0,2-8 0,-4 19 0,2-11 15,2-8 0,-8 14 0,6-8 0,2-6 16,-5 10 0,5-10 0,-2 9 0,2-9 16,0 0 0,0 0 0,0 0 0,0 0 0,0 0 15,0 0 0,0 0 0,0 0 0,0 0 16,39-19 0,-23 7 0,12-6 0,-5 1 15,-8 5 0,4 0 0,-4 1 0,-1 1 16,0 2 0,0 2 0,-3-3 0,-2 5 16,-9 4 0,21-7 0,-21 7 15,21-1 0,-21 1 0,17 0 0,-17 0 0,17 6 16,-17-6 0,17 8 0,-10-1 0,0-1 16,0 2 0,-2 0 0,-1 1 0,0-2 15,2 2 0,-2 8 0,1-3 0,-3-4 16,0 6 0,0-4 0,-2 1 0,-2-5 15,0 10 0,0-10 0,2 3 0,0-11 16,-3 14 0,3-14 0</inkml:trace>
  <inkml:trace contextRef="#ctx0" brushRef="#br0">30862 17471 0,'7'-12'16,"-7"12"0,-2-10 0,2 10 0,-11-7 0,11 7 0,-14-5 16,14 5 0,-25 0 0,5 0 0,20 0 15,-39 5 0,20 2 0,2 2 0,-2-2 16,0 6 0,2-1 0,2 1 0,0-2 16,5 4 0,-3-1 0,4 1 0,3 3 15,0 3 0,4-4 0,2 1 0,-2 0 16,4-2 0,2 4 0,4-2 0,-1-2 15,-1-2 0,3 1 0,5 0 0,-3-8 16,-1 2 0,6-5 0</inkml:trace>
  <inkml:trace contextRef="#ctx0" brushRef="#br0">30963 17712 0,'0'0'15,"18"-4"0,-18 4 0,13-4 0,-13 4 16,17-3 0,-17 3 0,0 0 0,0 0 15,21 8 0,-15 0 0,-6-8 0,5 16 0,-5 0 16,0 3 0,0-1 0,-5 2 16,1-1 0,0 1 0,0 1 0,-4 8 15,3-7 0,1-1 0,2-4 0,-3-4 0,3 4 16,-4-6 0,4-1 0,0-2 0,2-8 16,-4 13 0,4-13 0,0 0 0,0 9 15,0-9 0,0 0 0,0 0 0,0 0 16,0 0 0,0 0 0,44-18 0,-29 6 15,15-6 0,-3-2 0,3 2 0,-3 0 16,-5 3 0,-1 3 0,-2 2 0,-1 2 16,0 2 0,1-3 0,-6 5 0,0 0 0,-13 4 15,21-2 0,-21 2 0,0 0 0,25 6 16,-16 0 0,-9-6 0,12 13 16,-5-5 0,0 9 0,-1-4 0,-1 0 0,-3-1 15,3 5 0,-5-1 0,0-1 0,0 1 16,0-2 0,-2 3 0,-1-2 0,3-5 15,-2 0 0,2 1 0,0-11 0,-5 16 16,5-8 0,0-8 0,-4 14 0,4-14 16,-2 11 0,2-11 0,-3 8 0,3-8 15,0 0 0,0 0 0,-2 14 0,2-14 16,0 0 0,0 0 0,0 0 0,0 0 0,0 0 16</inkml:trace>
  <inkml:trace contextRef="#ctx0" brushRef="#br0">31540 18057 0,'2'-12'0,"-2"12"0,0 0 16,0 0 0,2-10 0,-2 10 0,0 0 16,0 0 0</inkml:trace>
  <inkml:trace contextRef="#ctx0" brushRef="#br0">19291 17687 0,'0'0'0,"0"0"0,0 0 0,0 0 16,0 0 0,0 0 0,0 0 0,0 0 16,0 0 0,0 0 0,0 0 0,0 0 0,0 0 15,0 0 0,0 0 0,0 0 0,0 0 16,0 0 0,0 0 0,0 0 0,0 0 16,0 0 0,0 0 0,0 0 0,0 0 15,0 0 0,0 0 0,0 0 0,0 0 16,0 0 0,0 0 0,0 0 0,0 0 15,0 0 0,0 0 0,0 0 0,0 0 16,0 0 0,0 0 0,0 0 0,20 30 0,-15-25 16,-5-5 0,6 12 0,0-5 0,-6-7 15,6 12 0,-6-12 0,5 11 16,-1-4 0,-4-7 0,7 10 0,-7-10 0,2 9 16,-2-9 0,0 0 0,8 11 0,-8-11 15,0 0 0,2 8 0,-2-8 0,0 0 16,0 0 0,2 10 0,-2-10 0,0 0 15,0 0 0,-6 14 0,6-14 0,-12 11 16,3-6 0,9-5 0,-19 8 0,8 3 16,-3-7 0,3 3 0,-3-3 0,-2 4 15,-2-7 0,0 8 0,-5-5 0,3 0 0,-15 0 16,8-1 0,-8-2 0,-1 2 0,2-6 16,-3 2 0,1 1 0,-2-4 15,0 4 0,2-5 0,-5 1 0,7 2 0,-8-4 16,4 2 0,-1 0 0,3-2 0,-3-3 15,-2 3 0,2 0 0,-2-1 0,2-1 16,-4 0 0,7 4 0,-8-4 0,6 2 16,-1 0 0,-5 2 0,3-1 0,5 2 15,-6 0 0,6 2 0,-5-4 0,5 3 16,-6 0 0,2 0 0,1 2 0,-3-2 16,2-1 0,1 2 0,-2-2 0,2 3 15,0-1 0,-1-2 0,-2 3 0,3 0 16,1-2 0,2-1 0,-6 1 0,3-2 0,1 1 15,-4-1 0,-3 0 0,4 2 0,0-2 16,0 2 0,-2-2 0,-3-2 0,3 3 16,-1-3 0,5 2 0,-1 2 0,-2-3 15,1 1 0,5 4 0,0-3 0,2 1 16,-8-1 0,3 2 0,3 1 0,0-2 0,-4 2 16,4 0 0,4 0 0,-6 0 15,3-2 0,-4 0 0,5 2 0,-5 0 0,3 0 16,2-3 0,0 1 0,-2 0 0,-2 2 15,-2-3 0,1 3 0,-1-2 0,-2-1 16,3 1 0,-5 0 0,3 0 0,1-2 16,-2 1 0,1 2 0,-2 1 0,4-4 15,-2 4 0,3 0 0,-1 0 0,2-5 16,3 5 0,-5 0 0,14-2 0,-11 2 16,1 0 0,10 0 0,-9 0 0,9 0 15,-3 2 0,6-2 0,1 0 0,1 2 16,-3 1 0,3-3 0,-17 1 0,-2 2 15,3-2 0,-3 4 0,5-1 0,0-2 0,0 0 16,6-2 0,3 3 0,4-3 0,-11 0 16,-2 0 0,4 0 0,-1 2 0,-1 0 15,-5-4 0,5 2 0,-2 0 0,-2 2 16,1-4 0,-1 0 0,4 2 0,-2 0 16,0 2 0,6-2 0,-6 0 0,-2 0 15,-3 2 0,2-1 0,-2-1 0,3 0 16,9 0 0,-1 0 0,7 0 0,-13 0 0,7 0 15,2 0 0,-12 2 0,3 0 0,0 1 16,4-3 0,8 0 0,-1 0 0,4 0 16,0 0 0,-14-5 0,8 5 0,-9-2 15,7 2 0,4 0 0,0 0 0,3 0 16,-1 0 0,-13 2 0,6-4 0,3 2 16,-9 4 0,2-4 0,-4 0 0,2 0 15,6-4 0,3 6 0,2-2 0,-9 0 16,2 0 0,5 0 0,-9 0 0,7 2 15,-10-2 0,3 0 0,7 0 0,4 3 16,1-3 0,-13 2 0,8-2 0,2 2 0,-9-2 16,2 2 0,4-2 0,5 0 0,2 0 15,-1 0 0,1 0 0,3 0 0,0 1 16,18-1 0,-38-1 0,14 1 0,6 0 16,-2-2 0,-1 2 0,0-2 0,1 0 15,2-1 0,-3-1 0,1 3 0,-1-1 16,0 0 0,-1-3 0,1 1 0,-2 4 15,2-2 0,-13-4 0,10 3 0,1 3 0,4-1 16,-1-2 0,0 1 0,-3 2 0,-1-2 16,5 2 0,0-1 0,-2-2 15,3 3 0,0-1 0,-2-3 0,20 4 0,-37-1 16,17-1 0,1 0 0,1 2 16,0-2 0,-1 0 0,-1-1 0,-1 2 0,1-1 15,0 0 0,-1-2 0,0 2 0,-3 0 16,-8 2 0,-3 0 0,5-5 0,8 4 15,1 1 0,0-3 0,4 1 0,-4 2 16,3 0 0,-1-2 0,1 0 0,18 2 16,-30-4 0,17 4 0,13 0 0,-19-3 0,19 3 15,-20-1 0,20 1 0,-23-3 0,5 2 16,0 1 0,-3-2 0,4 0 0,-7-1 16,1 3 0,-8 0 0,-4-4 0,8 3 15,-7-2 0,4 1 0,7 0 0,0 0 16,-9-1 0,8-1 0,1 3 0,2-1 15,-4 0 0,5 0 0,-14 0 0,6-2 0,5-1 16,0 4 0,3-2 0,2 1 0,-3 0 16,3-2 0,-1 0 0,-1 0 0,2 0 15,-1-2 0,2 2 0,0 0 0,-3-2 16,4-1 0,-3 3 0,2-2 0,-2-1 16,-1 2 0,-1 1 0,3-1 0,4 1 15,-4 1 0,0-5 0,4 5 0,1-2 16,-4 0 0,-1 1 0,0-2 0,-1-1 15,1 1 0,0-2 0,2 4 0,-2-3 16,0 3 0,2-2 0,0 2 0,0-4 0,-3 4 16,1-4 0,4 4 0,-1-1 0,0 1 15,4 0 0,11 4 0,-20-9 0,11 6 16,9 3 0,-18-6 0,10 0 0,8 6 16,-15-8 0,8 4 0,7 4 0,-14-11 15,8 7 0,6 4 0,-11-11 0,3 5 16,8 6 0,-13-10 0,8 3 0,5 7 15,-12-9 0,12 9 0,-13-10 0,6 5 0,7 5 16,-12-8 0,12 8 0,-11-8 0,11 8 16,-11-8 0,11 8 0,-12-9 0,12 9 15,-11-7 0,11 7 0,-9-5 0,9 5 16,0 0 0,-12-8 0,12 8 0,0 0 16,-11-6 0,11 6 0,0 0 0,0 0 15,-10-7 0,10 7 0,0 0 0,0 0 16,0 0 0,-6-8 0,6 8 0,0 0 15,0 0 0,0 0 0,0 0 0,-9-6 16,9 6 0,0 0 0,0 0 0,0 0 0,0 0 16,0 0 0,0 0 0,0 0 0,0 0 15,-9-8 0,9 8 0,0 0 0,0 0 16,0 0 0,0 0 0,0 0 0,0 0 16,0 0 0,0 0 0,0 0 0,0 0 15,0 0 0,0 0 0,2 27 0</inkml:trace>
  <inkml:trace contextRef="#ctx0" brushRef="#br0">8620 18144 0,'-11'-2'0,"11"2"0,0 0 16,-12-4 0,12 4 0,0 0 0,0 0 15,-11-7 0,11 7 0,0 0 0,0 0 16,0 0 0,0 0 0,-16-2 0,16 2 16,0 0 0,0 0 0,0 0 0,0 0 15,0 0 0,-11-8 0,11 8 0,0 0 16,0 0 0,0 0 0,0 0 0,0 0 16,0 0 0,0 0 0,0 0 0,29-10 15,-13 6 0,0 4 0,5 0 0,-1-3 0,3 3 16,-2 3 0,13-2 0,-7 4 0,-2-5 15,-2 3 0,-5 2 0,0-1 0,1 0 16,-1 3 0,0-1 0,-2-3 0,-5 2 16,3 0 0,-14-5 0,12 9 0,-12-9 15,0 0 0</inkml:trace>
  <inkml:trace contextRef="#ctx0" brushRef="#br0">8711 18222 0,'0'0'0,"0"0"0,0 0 16,0 0 0,-14 6 0,14-6 0,0 0 15,0 0 0,0 0 0,0 0 0,0 0 0,0 0 16,0 0 0,0 0 0,44 7 16,-24-4 0,-4-6 0,8 3 0,-1 0 0,-1 0 15,-2 0 0,1 3 0,1-1 0,13 0 16,0-2 0,-7 0 0,-2 2 0,-6-2 15,17 4 0,-10-4 0,-2 3 0,10-2 16</inkml:trace>
  <inkml:trace contextRef="#ctx0" brushRef="#br0">10700 18222 0,'7'-11'16,"-7"11"0,11-12 0,-11 12 0,7-15 15,-3 6 0,2 0 0,-2 1 0,-4 8 16,7-14 0,-3 6 0,-2 1 0,-2 7 16,5-14 0,-5 14 0,4-12 0,-4 12 0,6-9 15,-6 9 0,0 0 0,0 0 0,0 0 16,0 0 0,0 0 0,0 0 0,0 50 15,-8-19 0,4 1 0,-5 1 0,2 2 16,-1 0 0,2 1 0,-3 0 0,0-4 16,7 2 0,-6-5 0,6-5 0,-2-3 15,-1-3 0,1-1 0,2-1 0,-1-2 16,1-4 0,2-2 0,-2 0 0,2-8 16,-3 13 0,3-13 0,-2 8 0,2-8 15,0 0 0,0 0 0,-3 7 0,3-7 0,0 0 16,0 0 0,0 0 0,0 0 15,17-33 0,-13 17 0,3-5 0,5-9 16,-8 8 0,5-7 0,0-3 0,3-1 0,-3 2 16,0-4 0,3 0 0,-1 1 0,-2 3 15,3-2 0,-4 0 0,-1 7 0,0 4 0,0 4 0,-2-2 16,-1 4 0,1-1 0,1 0 16,-4 0 0,6 5 0,-4 2 0,-4 10 15,9-20 0,-4 11 0,-5 9 0,16-18 0,-7 7 16,0 3 0,-9 8 0,18-12 0,-18 12 15,19-6 0,-19 6 0,20-6 0,-20 6 16,25 0 0,-25 0 0,0 0 0,30 10 16,-15-1 0,2-1 0,-4 2 0,-3 0 0,1 0 15,0 3 0,-1-1 0,-1 3 0,-3-4 16,-1 2 0,-5-13 0,5 21 0,-5-13 16,0-8 0,-5 18 0,5-18 0,-11 25 15,-3-13 0,-2 0 0,-3 1 0,4-4 16,-4 2 0,1-2 0,2-1 0,-2-2 15,2 2 0,3-4 0,13-4 0,-28 6 16,28-6 0,-18 3 0,18-3 0,0 0 16,-18 4 0,18-4 0,0 0 0,0 0 15</inkml:trace>
  <inkml:trace contextRef="#ctx0" brushRef="#br0">11391 18238 0,'0'0'0,"0"0"0,11-8 0,-11 8 0,0 0 16,0 0 0,0 0 0,0 0 15,0 0 0,0 0 0,0 0 0,0 0 0,0 0 16,7 30 0,-7-30 0,-2 21 0,-5-4 15,3-1 0,-5 1 0,1-2 0,1 2 16,-4 2 0,5-2 0,-6-2 0,3 5 16,-4-4 0,3 1 0,-1-3 0,2-1 15,-1 3 0,4-4 0,1 0 0,3-5 16,-2 1 0</inkml:trace>
  <inkml:trace contextRef="#ctx0" brushRef="#br0">12089 18230 0,'0'0'0,"0"0"0,11-11 16,-11 11 0,0 0 0,9-12 0,-9 12 15,0 0 0,0 0 0,9-10 0,-9 10 16,0 0 0,8-10 0,-8 10 0,0 0 16,6-12 0,-6 12 0,0 0 0,5-13 15,-5 13 0,0 0 0,6-12 0,-6 12 16,0 0 0,0 0 0,5-17 0,-5 17 16,0 0 0,0 0 0,5-12 0,-5 12 15,0 0 0,0 0 0,0 0 0,5-10 16,-5 10 0,0 0 0,0 0 0,0 0 15,0 0 0,0 0 0,0 0 0,6-13 0,-6 13 16,0 0 0,0 0 0,0 0 0,0 0 16,0 0 0,0 0 0,0 0 0,0 0 15,7-12 0,-7 12 0,0 0 0,0 0 16,0 0 0,0 0 0,0 0 0,0 0 16,0 0 0,0 0 0,0 0 0,0 0 15,0 0 0,0 0 0,0 0 0,4-10 16,-4 10 0,0 0 0,0 0 0,0 0 15,0 0 0,0 0 0,0 0 0,0 0 16,0 0 0,0 0 0,0 0 0,0 0 16,0 0 0,0 0 0,0 0 0,0 0 15,0 0 0,0 0 0,0 0 0,0 0 16,0 0 0,0 0 0,0 0 0,0 0 16,0 0 0,0 0 0,0 0 0,0 0 15,0 0 0,0 0 0,10-11 0,-10 11 16,0 0 0,0 0 0,0 0 0,0 0 15,34 0 0,-34 0 0,0 0 0,34 13 16,-21-9 0,6 1 0,-3 4 0,0 2 0,-1-2 16,2 4 0,-4 0 0,4 0 15,-6 4 0,3 0 0,-3 0 0,-2-4 0,1 6 16,-4-2 0,-1-1 0,1 0 0,-4 0 16,-2 1 0,-2-2 0,2-4 0,-4 0 15,4-1 0,0-10 0,-5 17 0,3-9 16,2-8 0,-6 15 0,6-15 0,-8 10 15,8-10 0,0 0 0,-7 9 0,7-9 16,0 0 0,0 0 0,0 0 0,0 0 0,0 0 16,0 0 0,0 0 0,5-47 15,9 20 0,-1-1 0,-1 6 0,1 1 0,6-5 16,-3-1 0,4 3 0,-4 4 0,0 3 16,-2 4 0,0 1 0,1 1 0,-3-1 15,-1 4 0,0 0 0,-11 8 0,19-10 16,-19 10 0,13-7 0,-13 7 0,0 0 15,21-6 0</inkml:trace>
  <inkml:trace contextRef="#ctx0" brushRef="#br0">12937 17988 0,'0'0'16,"-11"-9"0,11 9 0,0 0 0,0 0 0,0 0 15,-16-8 0,16 8 0,0 0 0,0 0 16,0 0 0,0 0 0,-14-4 16,14 4 0,0 0 0,0 0 0,0 0 0,0 0 15,0 0 0,0 0 0,0 0 0,0 0 16,0 0 0,0 0 0,0 0 0,0 0 15,0 0 0,0 0 0,0 0 0,0 0 16,48 29 0,-32-19 0,2 2 0,-4 0 16,2 3 0,9 3 0,-4-1 0,-4-4 15,-2-2 0,0 1 0,-1-3 0,2 2 16,-4-3 0,-3 0 0,-9-8 0,23 10 0,-15-6 16,-8-4 0,19 9 0,-19-9 0,16 1 15,-16-1 0,0 0 0,23 4 0,-23-4 16,0 0 0,0 0 0,23 0 0,-23 0 15,0 0 0,0 0 0,0 0 0,0 0 16,0 0 0,0 0 0,29-4 0,-29 4 16,0 0 0,0 0 0,0 0 0,0 0 15,0 0 0,-41 43 0,13-24 0,2 3 16,-4-1 0,5 0 0,-3-1 0,-1 1 16,1-2 0,1-2 0,6 1 0,1-6 15,1-2 0,-8 13 0,16-17 0,0 2 16,1-4 0,1 3 0,5-4 15,4-3 0,-12 8 0,12-8 0,-9 7 0,9-7 16,0 0 0,-9 5 0,9-5 0,0 0 16,-7 7 0,7-7 0,0 0 0,0 0 15,-7 4 0,7-4 0,0 0 0,0 0 16,-16 6 0</inkml:trace>
  <inkml:trace contextRef="#ctx0" brushRef="#br0">10442 17943 0,'7'-9'16,"-7"9"0,14-17 0,-7 12 0,-7 5 15,13-13 0,-13 13 0,10-12 0,-10 12 16,11-8 0,-11 8 0,16-11 0,-16 11 15,11-11 0,-11 11 0,9-8 0,-9 8 16,0 0 0,14-8 0,-14 8 0,0 0 16,0 0 0,14-8 0,-14 8 0,0 0 15,0 0 0,0 0 0,0 0 0,0 0 16,27 2 0,-27-2 0,0 0 0,0 0 0,0 0 16,11 17 0,-11-17 0,0 14 0,0-14 15,0 0 0,-9 25 0,-4-11 0,1 2 16,-3-3 0,-13 10 0,-2-1 0,3-5 15,-5 1 0,-2 1 0,-2-3 0,2 0 16,-2-3 0,0 0 0,6 0 0,3 2 16,0-9 0,7 2 0,1 1 0,1-6 15,4 4 0,14-7 0,-20 6 0,20-6 16,-14 6 0,14-6 0,0 0 0,-13 8 16,13-8 0,0 0 0,0 0 0,-10 8 15,10-8 0,0 0 0,0 0 0,0 0 0,0 0 16,0 0 0,0 0 0,14 21 15,-14-21 0,18 8 0,-18-8 0,14 13 0,-5-7 16,5 6 0,2-1 0,0 1 0,-1-2 16,13 7 0,-9-4 0,0 0 0,2 0 15,-2-3 0,-1 0 0,11 8 0,-6-3 16,7 2 0,-5-7 0,-7 0 0,1 1 16,-2-4 0,4 4 0,-2-3 0,-2 3 0,4-4 15,-2 1 0,-4 4 0,6-3 16,9 6 0,-8-3 0,-1-1 0,-3 0 15,12 8 0,0-3 0,-10-1 0,1-4 0</inkml:trace>
  <inkml:trace contextRef="#ctx0" brushRef="#br0">14385 18339 0,'0'0'0,"-15"-6"0,15 6 16,-14-7 0,14 7 0,-14-4 0,14 4 0,-14-3 16,14 3 0,0 0 0,-13-8 15,13 8 0,0 0 0,-12-3 0,12 3 16,0 0 0,0 0 0,0 0 0,0 0 0,0 0 15,0 0 0,0 0 0,0 0 0,0 0 16,0 0 0,44 12 0,-8-6 0,3-1 16,5-1 0,1 2 0,1-1 0,-3 1 15,-3-1 0,4 0 0,-1 0 0,-1-1 16,-8 3 0,0-3 0,-6 0 0,-6-2 16,-4 0 0,1 0 0,-1 0 0,-2 1 15,-16-3 0,22 2 0,-22-2 0,17 4 16,-17-4 0,0 0 0,15 0 0,-15 0 15,0 0 0,0 0 0,0 0 0,0 0 16,0 0 0,0 0 0,0 0 0,0 0 0,0 0 16,0 0 0</inkml:trace>
  <inkml:trace contextRef="#ctx0" brushRef="#br0">14922 18329 0,'-14'-10'0,"3"1"16,1 1 0,10 8 0,-20-12 0,12 3 16,8 9 0,-11-14 0,11 14 0,-6-12 15,6 12 0,-11-15 0,11 15 0,-6-12 16,6 12 15,0 0 0,-6-17 0,6 17 0,0 0 16,-3-12 0,3 12 0,0 0 0,0 0 16,0 0 0,-6-10 0,6 10 0,0 0 15,0 0 0,0 0 0,0 0 0,-21 39 16,14-25 0,5 7 0,-5-3 0,0 12 0,-2 2 16,0 0 0,0-2 0,4 2 15,-4 1 0,2 0 0,5 2 0,0-2 0,-5 1 16,2 2 0,3-4 0,0 4 0,6-4 15,1 4 0,2-4 0,4 0 16</inkml:trace>
  <inkml:trace contextRef="#ctx0" brushRef="#br0">23309 17777 0,'0'0'0,"0"0"0,0 0 0,0 0 0,5-8 16,-5 8 0,0 0 0,0 0 0,0 0 15,0 0 0,0 0 0,0 0 0,0 0 16,0 0 0,0 0 0,0 0 0,0 0 16,0 0 0,0 0 0,0 0 0,0 0 15,0 0 0,11-5 0,-11 5 0,0 0 16,0 0 0,0 0 0,0 0 0,0 0 15</inkml:trace>
  <inkml:trace contextRef="#ctx0" brushRef="#br0">15916 18175 0,'0'0'0,"0"0"0,0 0 0,0 0 16,11-9 0,-11 9 0,0 0 0,0 0 0,0 0 15,9-11 0,-9 11 0,0 0 0,0 0 16,0 0 0,12-10 0,-12 10 0,0 0 16,9-7 0,-9 7 0,0 0 0,12-17 15,-12 17 0,11-13 0,-5 5 0,-6 8 16,19-20 0,-8 8 0,0 0 0,-1-1 15,-1 3 0,-1 0 0,0 1 0,-8 9 16,13-16 0,-13 16 0,7-15 0,-7 15 16,9-12 0,-9 12 0,7-8 0,-7 8 15,0 0 0,7-13 0,-7 13 0,0 0 0,0 0 16,0 0 0,0 0 0,0 0 0,0 0 16,-23-12 0,23 12 0,-41 5 0,9 0 15,5-1 0,4 3 0,-9 2 0,2-2 16,10-1 0,4 1 0,-5-2 0,6 2 15,15-7 0,-26 10 0,20-6 0,6-4 16,-12 11 0,12-11 0,0 0 0,0 11 16,0-11 0,0 0 0,18 16 0,-1-3 15,-4-4 0,6-1 0,-4 3 0,4 0 0,5 8 16,-1-2 0,-4-3 0,-6-1 16,1 4 0,-3-2 0,-2 2 0,-1-2 0,-2 2 15,1 0 0,-5 4 0,0-4 0,-2 4 16,-2-2 0,-4 1 0,-1 1 0,-5 8 15,-1-7 0,2-1 0,-1-5 0,1 1 16,-1-3 0,1-1 0,-1 1 0,3-3 16,2-2 0,0-1 0,3-1 0,-3-3 15,7-4 0,-5 9 0,5-9 0,0 0 16,0 0 0,0 0 0,0 0 0,0 0 16,0 0 0,0 0 0,51-29 0,-24 8 15,7-4 0,-2 0 0,2-1 0,0-1 16,-4 1 0,0-2 0,1 2 0,-3 1 0,-1 0 15,-1 3 0,-5 4 0,-8 5 0,-2 1 16,-1 1 0,-2 3 0,-8 8 0,14-12 16,-14 12 0,10-10 0,-10 10 0,0 0 15,11-5 0,-11 5 0,0 0 0,0 0 16,0 0 0,0 0 0,0 0 0</inkml:trace>
  <inkml:trace contextRef="#ctx0" brushRef="#br0">16555 18308 0,'0'0'0,"0"0"16,0 0 0,28-2 0,-28 2 0,0 0 15,0 0 0,0 0 0,0 0 0,0 0 16,8 14 0,-8-14 0,-8 17 0,0-2 16,-3 0 0,-6 2 0,-3 8 0,2 1 15,-3-1 0,1-3 0,1-1 0,4-2 16,3-3 0,1 0 0,-1 1 0,3-3 15,0 3 0,-2-3 0,3-1 0,6-1 0,2-2 16,0-3 0,0-7 0,10 7 0</inkml:trace>
  <inkml:trace contextRef="#ctx0" brushRef="#br0">17069 18252 0,'0'0'0,"7"-12"0,-7 12 0,0 0 16,12-9 0,-12 9 0,0 0 0,18-5 16,-18 5 0,0 0 0,23-4 0,-23 4 15,0 0 0,0 0 0,41 9 0,-25 2 16,-3-2 0,4 0 0,-6 4 0,3 0 0,-5 0 15,0 2 0,-2 0 0,0 2 16,-5-1 0,0 0 0,0 0 0,-2-1 16,-2-5 0,0 1 0,-2-2 0,-3 0 0,2-3 15,-2 0 0,7-6 0,-11 10 0,11-10 16,0 0 0,0 0 0,-17 7 0,17-7 16,0 0 0,0 0 0,0 0 0,-2-31 15,12 15 0,6-11 0,4-5 0,2 6 0,4-5 16,-1 7 0,0-3 0,-2 4 15,5 2 0,-8 8 0,-4 2 0,2 3 16,-4-1 0,-3 6 0,-11 3 0,16-8 0</inkml:trace>
  <inkml:trace contextRef="#ctx0" brushRef="#br0">17759 18140 0,'0'0'0,"0"0"15,0 0 0,0-15 0,0 15 0,0 0 0,0 0 16,0 0 0,0 0 0,0 0 0,0 0 16,0 0 0,0 0 0,0 0 0,0 0 15,0 0 0,0 0 0,-34 27 0,34-27 16,0 14 0,0-14 0,13 31 0,2-19 15,2 1 0,10 3 0,5-2 0,2 3 16,5-5 0,-3 1 0,6-1 0,-1-4 16,-5 2 0,1-1 0,-5-3 0,-2 1 0,-10-1 15,-4-3 0,-16-3 0,20 4 0,-20-4 16,19 3 0,-19-3 0,0 0 16,0 0 0,0 0 0,0 0 0,4 12 15,-4-12 0,0 0 0,-25 18 0,7-7 0,-1-1 16,-13 3 0,5 4 0,-7-2 0,2-1 15,-2 4 0,2-3 0,0-1 0,2 1 16,5-3 0,-5 4 0,5-5 0,5-2 16,4-1 0,0-2 0,2 2 0,3-4 15,-1 2 0,3-4 0,3 2 0,6-4 16,-17 9 0,11-5 0,6-4 0,-11 4 0,11-4 16,-17 6 0,8-2 0,9-4 0,-23 2 15,6-2 0</inkml:trace>
  <inkml:trace contextRef="#ctx0" brushRef="#br0">15763 18152 0,'0'-14'0,"0"14"0,0 0 0,0 0 15,-2-17 0,2 17 0,0 0 0,-2-14 0,2 14 16,0 0 0,-3-14 0,3 14 0,0 0 15,0 0 0,3-19 0,-3 19 0,4-17 16,0 9 0,-4 8 0,7-16 0,0 8 16,5-5 0,-1-1 0,1 1 0,-3 3 15,4 0 0,-3 0 0,-1 2 0,-9 8 0,15-15 16,-15 15 0,12-11 0,-12 11 0,7-8 16,-7 8 0,0 0 0,0 0 0,0 0 15,0 0 0,0 0 0,0 0 0,-39 42 16,14-20 0,-5 5 0,0-3 0,-6 0 15,2 2 0,2-1 0,-2-3 0,-1 1 16,3-4 0,2 1 0,1-1 0,7-7 16,1 0 0,2-4 0,6 0 0,0 1 0,13-9 15,-21 8 0,12-2 0,9-6 16,0 0 0,-16 8 0,16-8 0,0 0 0,-12 7 16,12-7 0,0 0 0,0 0 0,0 0 15,0 0 0,0 0 0,-9 10 0,9-10 16,0 0 0,0 0 0,0 0 0,16 16 15,-16-16 16,21 19 0,-8-7 0,4 0 0,-2 1 16,10 9 0,-2-1 0,2 0 0,2 1 15,1-2 0,-1-2 0,-4-1 0,5 2 16,-5-4 0,1 5 0,-1-6 0,-2-2 0,-3-2 16,-2-2 0,2 3 0,3-2 0,-5-1 15,2-3 0,-2 2 0,2 1 16,0 1 0,-2-3 0,-2-1 0,-3-1 0,-1 1 15,8 1 0,-10-1 0,4-2 0,-12-3 16</inkml:trace>
  <inkml:trace contextRef="#ctx0" brushRef="#br0">18878 18649 0,'0'0'0,"0"0"0,0 0 0,0 0 16,0 0 0,0 0 0,0 0 0,0 0 15,0 0 0,0 0 0,0 0 0,0 0 16,0 0 0,0 0 0,0 0 0,0 0 15,0 0 0,0 0 0,0 0 0,0 0 16,0 0 0,0 0 0,0 0 0,0 0 16,0 0 0,0 0 0,0 0 0,0 0 15,0 0 0,0 0 0,2 6 0,-2-6 16,19 5 0,1-5 0,3 0 0,13 2 16,4-6 0,0-1 0,-1-1 0,5-3 0,-3 1 15,-3-2 0,-2-1 0,4 4 0,-6-5 16,-6 4 0,-6-1 0,-6 5 0,2-3 15,-4 2 0,-14 5 0,21-7 0,-21 7 16,13-4 0,-6 3 0,-7 1 0,0 0 0,0 0 0,0 0 16,0 0 0,0 0 0</inkml:trace>
  <inkml:trace contextRef="#ctx0" brushRef="#br0">18878 18912 0,'0'0'0,"0"0"0,0 0 0,0 0 15,0 0 0,0 0 0,0 0 0,0 0 0,0 0 16,62-10 0,-39 8 0,11-4 0,2 0 16,3-1 0,2 1 0,5-2 15,-10 0 0,10 2 0,-5-1 0,-5-1 0,0 2 16,2 0 0,-14-3 0,20 1 15,-27 4 0,0-1 0,-2 4 0,-3-1 16,-12 2 0,18-4 0,-18 4 0,14-2 16,-14 2 0,0 0 0</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1672 1387 0,'0'0'0,"0"0"0,0 0 0,0 0 16,0 0 0,0 0 0,0 0 0,0 0 16,0 0 0,0 0 0,0 0 0,-4 4 15,-2 8 0,0 4 0,0 0 0,-5 8 16,-1 4 0,1 1 0,1-1 0,-1 4 16,-2-3 0,-1 4 0,2-3 0,-1 1 15,-1 3 0,-1-1 0,3-3 0,1-3 16,-1 1 0,2-2 0,1-5 0,2-7 0,1-1 15,2-2 0,0-3 0,0-1 0,2-1 16,2-6 0,-3 7 0,3-7 0,0 0 16,0 0 0,0 0 0,0 0 0,11-28 15,1 2 0,2-1 0,-2-5 0,2-1 16,3-2 0,0-2 0,-1 1 0,1 2 16,-1-4 0,-3 5 0,0 2 0,-1 1 15,-1 0 0,1 1 0,1 3 0,1 2 16,-2 1 0,-3 0 0,3-2 0,-2 5 15,-3 4 0,1 0 0,0 0 0,0 1 0,-2 3 16,2-4 0,-2 5 0,-2 0 0,2 2 16,-1 4 0,-3-3 0,-2 8 15,4-7 0,-4 7 0,0 0 0,6-6 0,-6 6 16,0 0 0,0 0 0,0 0 0,0 0 16,0 0 0,16 35 0,-9-20 0,-3 2 15,0 0 0,-2 11 0,2-6 0,0-2 16,0-1 0,3 8 0,-1-1 0,-2-4 15,0-3 0,-2-2 0,0-1 0,0 2 16,0 1 0,0-5 0,-2 3 0,3 0 0,-1-1 0,-4 3 0,-1-4 0,1 0 16,2 1 0,-2-1 0,-2 0 15,-2-2 0,4-2 0,2-11 0,-6 19 16,4-10 0,2-9 0,-2 15 0,2-15 0,-2 14 16,2-14 0,-3 15 0,3-15 0,-2 17 15,2-17 16,-4 15 0,4-15 0,-6 14 0</inkml:trace>
  <inkml:trace contextRef="#ctx0" brushRef="#br0">1652 1613 0,'0'0'16,"6"-10"0,-6 10 0,12-7 0,-12 7 16,17-9 0,1 5 0,11-3 0,1-1 15,-5 6 0,-2 0 0,10 1 0,-8 1 16,5 0 0,-8-3 0,-1 2 0</inkml:trace>
  <inkml:trace contextRef="#ctx0" brushRef="#br0">2085 1581 0,'0'0'0,"0"0"0,0 0 0,0 0 16,0 0 0,0 0 0,0 0 0,0 0 15,0 0 0,0 0 0,0 0 0,0 0 16,0 0 0,0 0 0,0 0 0,0 0 0,0 0 16,0 0 0,27-18 0,-27 18 0,24 3 15,-24-3 0,21 8 0,-21-8 0,15 9 16,-9-4 0,-6-5 0,7 15 0,-3-5 15,-4-10 0,0 24 0,-4-10 0,2-1 16,-1 3 0,-3-2 0,-1 1 0,3-4 16,0-1 0,4-10 0,-6 16 0,6-16 15,0 13 0,0-13 0,6 12 0,-6-12 0,10 16 16,-3-11 0,-7-5 0,13 11 0,-1-2 16,-1-1 0,1 3 0,-4-4 0,-8-7 15,15 13 0,-11-7 0,-4-6 0,8 11 16,-8-11 0,0 0 0,-2 15 0,2-15 15,-12 12 0,2 0 0,-7-4 0,3 2 0,-5-3 16,1 1 0,2-3 16,-1 1 0,-1 0 0,3-3 0,15-3 0,-31 2 15,31-2 0,-20-2 0,20 2 0,0 0 0,-16-11 16,12 4 0,4-8 0</inkml:trace>
  <inkml:trace contextRef="#ctx0" brushRef="#br0">2430 1613 0,'0'0'0,"0"0"0,0 0 15,19-10 0,-19 10 0,16-6 0,-16 6 16,26-5 0,-10 1 0,3 1 0,0 1 15,-1 0 0,1-2 0,-1 3 0,0-3 16,1 0 0,-19 4 0,39-2 0,-23 0 16,3 2 0,-19 0 0,33-1 0,-33 1 0,24 0 15,-24 0 0,18-3 0,-18 3 0,0 0 16,23 0 0,-23 0 0,0 0 16,19-5 0</inkml:trace>
  <inkml:trace contextRef="#ctx0" brushRef="#br0">1315 2273 0,'-4'2'0,"4"-2"16,0 0 0,0 0 0,0 0 0,0 0 16,-14 2 0,14-2 0,0 0 0,0 0 15,0 0 0,0 0 0,0 0 0,0 0 16,0 0 0,0 0 0,0 0 0,0 0 16,61-8 0,-28 4 0,4-3 0,4 1 0,0 3 15,25-7 0,-3 7 0,-13-5 0,-11 8 16,-1-3 0,2 1 0,-1 2 0,-6-2 15,1 2 0,-9 2 0,-2-2 0,-5 0 16,-18 0 0,35 2 0,-22 1 0,-13-3 0,19 2 0,-12 0 0,-7-2 16,0 0 0</inkml:trace>
  <inkml:trace contextRef="#ctx0" brushRef="#br0">1469 2493 0,'0'0'15,"0"0"0,0 0 0,0 0 0,0 0 16,24 8 0,-5-7 0,2 1 0,12 0 16,1-1 0,1-1 0,0 0 0,-2 2 15,0 1 0,-3-3 0,1 0 0,-6 0 0,-6 0 31,-19 0 0,35 1 0,-23-1 0,-12 0 16,24 3 0,-24-3 0,0 0 0,25 1 16,-25-1 0,0 0 0,0 0 0,21 2 0,-21-2 15,0 0 0,0 0 0,0 0 16,0 0 0,18 2 0,-18-2 0,0 0 0,0 0 16,0 0 0,0 0 0,13 2 0,-13-2 15,0 0 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2529 1778 0,'0'0'16,"0"0"0,2-11 0,-2 11 0,0 0 16,0 0 0,0 0 0,0 0 0,0 0 0,0 0 15,0 0 0,-5-8 0,5 8 0,0 0 0,0 0 16,0 0 0,0 0 0,0 0 0,0 0 16,0 0 0,0 0 0,0 0 0,0 0 15,0 0 0,0 0 0,0 0 0,0 0 16,0 0 0,0 0 0,0 0 0,0 0 0,0 0 15,0 0 0,0 0 0,0 0 16,0 0 0,0 0 0,0 0 0,0 0 0,0 0 16,0 0 0,39 8 0,-39-8 0,30 2 15,-12 0 0,3-2 0,-3 2 0,0 1 16,-18-3 0,34 0 0,-23 0 0,-11 0 16,21 2 0,-21-2 0,16 0 0,-16 0 15,0 0 0,21 0 0,-21 0 0,0 0 16,0 0 0,18 2 0,-18-2 0,0 0 15,0 0 0,16 2 0,-16-2 0,0 0 0,0 0 16,0 0 0,0 0 0,0 0 0,0 0 16,21 0 0,-21 0 0,0 0 0,0 0 15,0 0 0,17-2 0,-17 2 16,0 0 0,0 0 0,0 0 0,17-2 16,-17 2 0,0 0 0,11-7 0,-11 7 0,0 0 0,12-4 15,-12 4 0,0 0 0,0 0 0,9-6 16,-9 6 0,0 0 0,0 0 0,0 0 15</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19636 9340 0,'0'0'0,"0"0"0,-10-4 0,10 4 16,0 0 0,0 0 0,0 0 0,0 0 15,0 0 0,0 0 0,0 0 0,0 0 0,0 0 16,0 0 0,0 0 0,-7-4 0,7 4 16,0 0 0,0 0 0,0 0 0,0 0 15,0 0 0,0 0 0,0 0 0,0 0 16,0 0 0,0 0 0,0 0 0,0 0 16,0 0 0,0 0 0,0 0 0,0 0 15,0 0 0,0 0 0,0 0 0,0 0 16,0 0 0,0 0 0,0 0 0,0 0 15,0 0 0,0 0 0,0 0 0,0 0 16,0 0 0,0 0 0,0 0 0,0 0 0,0 0 16,0 0 0,0 0 0,0 0 0,0 0 15,0 0 0,0 0 0,0 0 0,0 0 16,0 0 0,-4-6 0,4 6 0,0 0 16,0 0 0,0 0 0,0 0 0,0 0 15,0 0 0,0 0 0,0 0 0,0 0 16,0 0 0,0 0 0,0 0 0,0 0 15,0 0 0,0 0 0,0 0 0,0 0 16,0 0 0,0 0 0,0 0 0,0 0 0,0 0 16,0 0 0,0 0 0,0 0 0,0 0 15,0 0 0,0 0 0,0 0 0,0 0 16,0 0 0,0 0 0,0 0 0,0 0 16,0 0 0,0 0 0,0 0 0,0 0 15,0 0 0,0 0 0,0 0 0,0 0 16,0 0 0,0 0 0,0 0 0,0 0 15,0 0 0,0 0 0,0 0 0,0 0 16,0 0 0,0 0 0,0 0 0,0 0 16,0 0 0,0 0 0,0 0 0,0 0 15,0 0 0,0 0 0,0 0 0,0 0 0,0 0 16,0 0 0,0 0 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25841 6127 0,'4'-8'0,"-2"3"0,-2 5 0,5-11 16,-2 7 0,1-2 0,-1-2 0,-1 2 16,2-1 0,-2-1 0,3 3 0,-3 0 15,0-2 0,3 2 0,-2-2 0,-1 4 0,-2 3 16,4-9 0,-4 9 0,3-4 16,-3 4 0,4-6 0,-4 6 0,0 0 15,0 0 0,0 0 0,0 0 0,0 0 16,13 15 0,-7-6 0,-4 9 0,5 12 15,-5-1 0,0 2 0,5 3 0,-3-1 16,4 2 0,-2 0 0,-1-3 0,-1 6 16,0 1 0,-1-4 0,-1 0 0,6 1 15,-8 2 0,2-1 0,2-2 0,-4-1 16,0 0 0,2-1 0,1-5 0,-1-4 16,-2-1 0,4-4 0,-4 0 0,2-4 15,1 2 0,-3-2 0,2-3 0,1-1 16,-3-4 0,2 2 0,-2-1 0,2 1 0,-2-6 15,0-3 0,3 11 0,-3-11 0,2 8 16,-2-8 0,0 5 0,0-5 16,0 0 0,4 7 0,-4-7 0,0 0 0,0 0 15,0 0 0,0 0 0,23-22 0,-7-5 16,7-2 0</inkml:trace>
  <inkml:trace contextRef="#ctx0" brushRef="#br0">26318 6017 0,'0'0'0,"2"-10"0,-2 10 16,0 0 0,-2-8 0,2 8 0,0 0 15,-3-9 0,3 9 0,0 0 0,0 0 0,0-8 16,0 8 0,0 0 0,0 0 0,-5-7 16,5 7 0,0 0 0,-6-3 0,6 3 15,0 0 0,-5-6 0,5 6 0,0 0 16,0 0 0,-11-4 0,11 4 0,0 0 16,0 0 0,-12-2 0,12 2 0,0 0 15</inkml:trace>
  <inkml:trace contextRef="#ctx0" brushRef="#br0">26096 6011 0,'0'0'0,"0"0"16,0 0 0,0 0 0,0 0 0,0 0 16,0 0 0,0 0 0,0 0 0,0 0 0,18 14 15,-15-7 0,6 8 0,-5 2 0,6 2 16,1 9 0,-2-1 0,0 2 0,0 2 16,-2 2 0,0-1 0,-2 1 0,2 0 15,-1 0 0,1 0 0,-1 0 0,2 4 16,-4-2 0,-1-2 0,-1-1 0,2 2 15,-4 0 0,5-2 0,-5-6 0,2 3 0,0-2 16,1 2 0,0-5 0,-3-3 16,0-3 0,2-1 0,-2-3 0,2 2 15,-2-4 0,2 1 0,-2-3 0,5-2 0,-5 3 16,2-4 0,0 2 0,2-5 0,-1 4 16,-3-8 0,0 11 0,0-11 0,2 4 15,-2-4 0,0 0 0,0 0 0,0 0 16</inkml:trace>
  <inkml:trace contextRef="#ctx0" brushRef="#br0">26643 6183 0,'5'-7'16,"-5"7"0,4-9 0,-4 9 0,0 0 15,0 0 0,0 0 0,0 0 0,2-6 16,-2 6 0,0 0 0,0 0 0,0 0 15,0 0 0,0 0 0,-2 41 0,0-10 16,-2-1 0,1 1 0,-1 0 0,2-3 16,0 0 0,-1-6 0,6-1 0,-8 9 15,5-7 0,2-4 0,1-3 0,-1-2 0,-2 1 16,4-3 0,-2-4 0,1 0 16,1 0 0,0-3 0,0 1 0,-4-6 0,13 4 15,-6-2 0,-7-2 0,18-2 0,-18 2 16,18-10 0,-8 4 0,5-5 0,-1-2 15,0-2 0,-2 0 0,-4-1 0,3-2 16,-2-1 0,-3 3 0,3 0 0,-5-3 16,3 3 0,-3 3 0,1-3 0,0-1 15,-1 1 0,1 3 0,-1-1 0,0 2 16,-1 0 0,-1 3 0,1-1 0,-1 3 0,-2 7 16,5-13 0,-5 13 0,0-9 0,0 9 15,2-8 0,-2 8 0,0 0 16,0 0 0,2-8 0,-2 8 0,0 0 0,0 0 15,0 0 0,0 0 0,0 0 0,-4 38 16,-1-21 0,3-1 0,-1 2 0,1 2 16,2-2 0,-3 0 0,1 3 0,2-5 15,0 3 0,0-1 0,2 0 0,1 2 0,-1-6 16,1 0 0,-1-2 0,3-1 16,-3-3 0,2 3 0,1-3 0,-1 0 15,4 0 0,-4-2 0,3-2 0,-1 0 0,-6-4 16,15 0 0,-15 0 0</inkml:trace>
  <inkml:trace contextRef="#ctx0" brushRef="#br0">27109 6418 0,'2'-4'0,"-2"4"0,4-8 15,-4 8 0,6-4 0,-6 4 0,0 0 16,6-9 0,-6 9 0,9-7 0,-2 2 16,2 2 0,3-1 0,4-1 0,4-2 15,-2 3 0,6-2 0,-5 4 0,2-2 16,2 2 0,-3 0 0,-1 0 0,4 2 16,-5-5 0,-2 5 0,-1 0 0,0 0 15,-15 0 0,17-4 0</inkml:trace>
  <inkml:trace contextRef="#ctx0" brushRef="#br0">27537 6221 0,'0'0'0,"5"-7"0,-5 7 0,2-6 15,-2 6 0,5-6 0,-5 6 0,0 0 16,3-7 0,-3 7 0,0 0 0,0 0 15,4-5 0,-4 5 0,0 0 0,0 0 0,0 0 16,0 0 0,18 20 0,-11-12 16,0 7 0,2 1 0,-3 1 0,2-1 0,-1 1 15,1 1 0,1-1 0,-1 1 0,-2 0 16,3 1 0,-4-2 0,1-2 0,4 1 16,-5-4 0,-1-3 0,3 2 0,-5-3 15,2-1 0,2-3 0,-6-4 0,4 4 16,-4-4 0,0 0 0</inkml:trace>
  <inkml:trace contextRef="#ctx0" brushRef="#br0">27832 6187 0,'7'-14'0,"-5"8"0,-2 6 0,4-8 15,-4 8 0,5-9 0,-5 9 0,4-7 16,-4 7 0,0 0 0,5-7 0,-5 7 15,0 0 0,0 0 0,0 0 0,0 0 16,0 0 0,0 0 0,0 0 0,0 0 16,0 0 0,0 0 0,-2 25 0,-1-9 0,-1 2 15,-3 3 0,3-2 0,-1 1 0,-1-1 16,-2 1 0,4-1 0,-3 2 0,0 7 16,-2-4 0,0-4 0,4-5 0,1 2 15,2-2 0,-1-3 0,-1-2 0,1-1 16,1-1 0,2 0 0,-3-2 0,3-6 15,0 0 0,0 0 0</inkml:trace>
  <inkml:trace contextRef="#ctx0" brushRef="#br0">28066 5820 0,'0'0'0,"0"0"0,0 0 15,0 0 0,0 0 0,0 0 0,0 0 16,10 22 0,-5-5 0,-3 13 0,0 1 15,0 0 0,0 0 0,1 4 0,1-2 16,-2 2 0,0-2 0,4 2 0,-2-1 16,1 4 0,3-4 0,1-1 0,3 0 15,-5 0 0,2-2 0,-2-6 0,-2-2 0,4-7 16,-5 2 0,3 0 0,-2-3 0,2-1 16,-1-1 0,-1-3 0,-1-1 15,1-2 0,0 0 0,-5-7 0,9 1 0</inkml:trace>
  <inkml:trace contextRef="#ctx0" brushRef="#br0">28434 5698 0,'2'-6'16,"-2"6"0,4-6 0,-4 6 0,0 0 16,6-6 0,-6 6 0,0 0 0,0 0 15,0 0 0,4-4 0,-4 4 0,0 0 16,0 0 0,0 0 0,0 0 0,7 14 16,-5-3 0,0 4 0,5 14 0,-5 5 15,1-1 0,-1 2 0,3 2 0,-3 1 16,0 4 0,0-2 0,3 2 0,-1-1 0,1 2 15,0-3 0,-1 4 0,-1-4 16,3 0 0,-1 0 0,-3-1 0,4-6 16,2-1 0,-4-8 0,1 0 0,-1-6 0,1 0 15,-3-1 0,0-4 0,0-4 0,-2-2 16,4-3 0</inkml:trace>
  <inkml:trace contextRef="#ctx0" brushRef="#br0">28845 6058 0,'6'-6'16,"-1"1"0,-5 5 0,11-5 0,-1 0 15,1 1 0,7 1 0,0-2 0,1 1 0,-2 2 16,4 0 0,-2 0 0,1 2 16,-6 0 0,-14 0 0</inkml:trace>
  <inkml:trace contextRef="#ctx0" brushRef="#br0">28871 6157 0,'0'0'0,"0"0"0,0 0 0,0 0 16,0 0 0,0 0 0,0 0 0,23 6 0,-23-6 15,30-2 0,-11 0 0,0 2 0,2-4 16,16 2 0,-12-3 0</inkml:trace>
  <inkml:trace contextRef="#ctx0" brushRef="#br0">29421 5583 0,'0'0'0,"0"0"0,2-6 16,-2 6 0,0 0 0,0 0 0,0 0 16,0 0 0,8-3 0,-8 3 0,0 0 15,0 0 0,0 0 0,0 0 0,0 0 16,4-9 0,-4 9 0,0 0 0,0 0 0,0 0 16,0 0 0,0 0 0,0 0 0,5-6 15,-5 6 0,0 0 0,0 0 0,0 0 16,0 0 0,0 0 0,0 0 0,0 0 15,0 0 0,4-5 0,-4 5 0,0 0 16,0 0 0,0 0 0,0 0 0,0 0 16,0 0 0,0 0 0,0 0 0,0 0 15,0 0 0,0 0 0,9 13 0,-7-3 0,3 6 16,-2 1 0,-1 3 0,2 11 16,1-2 0,-5 2 0,0 4 0,2-2 0,-2 2 15,-2 0 0,2-2 0,0 7 16,0-2 0,0-6 0,-5 3 0,5 0 15,3 3 0,-1-3 0,-2-3 0,2 3 0,2-2 16,1-2 0,-7-6 0,4-8 0,0 3 16,3-5 0,-2 1 0,-3-4 0,2-2 15,0 1 0,-2-4 0,4 2 0,-4-3 16,3 2 0,-3-3 0,0-5 0,0 0 0,2 12 16,-2-12 0,0 0 0,0 0 0,0 0 15</inkml:trace>
  <inkml:trace contextRef="#ctx0" brushRef="#br0">29650 5665 0,'0'0'0,"-3"-6"0,3 6 0,0 0 16,-2-8 0,2 8 0,0 0 0,-2-8 15,2 8 0,0 0 0,-3-8 0,3 8 0,0 0 16,0-7 0,0 7 0,0 0 15,-2-7 0,2 7 0,0 0 0,0 0 0,0-13 16,0 13 0,0 0 0,0 0 0,0-11 16,0 11 0,0 0 0,0 0 0,0 0 15,0-11 0,0 11 0,0 0 0,0 0 16,0 0 0,0 0 0,0 0 16,0-9 0,0 9 0,0 0 0,0 0 0,0 0 15,0 0 0,0 0 0,0 0 0,0 0 16,0 0 0,0 0 0,0 0 0,0 0 15,5 41 0,-5-24 0,2 2 0,3 15 16,-5-1 0,2 2 0,0 0 0,5 2 16,-5 2 0,0 0 0,0 0 0,0 0 15,1 0 0,-3-3 0,0 4 0,3-1 0,1-4 16,-1-2 0,-1-1 0,0 0 0,-2-3 16,2-5 0,0-3 0,1-3 0,-1 1 15,-2-1 0,0-3 0,0 0 0,0 2 16,2-5 0,0 1 0,-2 4 0,2-4 15,-2-2 0,4 6 0,-4-1 0,0-1 16,2 1 0,0-2 0,0-3 0,0 1 16,1-4 0,-1 0 0,2 3 0,-2-3 0,1-2 15,-1 2 0,2-4 0,-4-4 0</inkml:trace>
  <inkml:trace contextRef="#ctx0" brushRef="#br0">30058 5776 0,'0'0'0,"4"-4"16,-4 4 0,0 0 0,0 0 0,4-5 16,-4 5 0,0 0 0,0 0 0,0 0 15,5-7 0,-5 7 0,0 0 0,0 0 16,0 0 0,0 0 0,0 0 0,0 0 15,0 0 0,0 0 0,0 0 0,0 0 16,-22 16 0,8-3 0,2-1 0,0 0 16,-1 3 0,0-1 0,1 3 0,1-1 0,2 1 15,-1 2 0,1-2 0,5 3 0,0-2 16,1 2 0,-2 9 0,3-2 0,2-6 16,5-3 0,2 11 0,2 1 0,2-3 15,1-3 0,-1-7 0,-2 0 0,3-4 16,1 3 0,3-3 0,-2 0 15,-2-2 0,1-1 0,-2-2 0,-1 0 0,-2-3 16,1-2 0,-1 1 0,-1 1 0,-1-4 16,-6-1 0,11 5 0,-11-5 0,10 2 15,-10-2 0,11 2 0,-11-2 0,0 0 16,13 0 0,-13 0 0,12 2 0,-12-2 0,0 0 16,0 0 0,0 0 0,18-2 0,-18 2 15,0 0 0,0 0 0,16-4 0,-16 4 16,0 0 0,7-5 0,-7 5 0,4-8 15,-4 8 0,8-13 0</inkml:trace>
  <inkml:trace contextRef="#ctx0" brushRef="#br0">14080 4572 0,'0'0'0,"0"0"0,0 0 0,0 0 16,0 0 0,0 0 0,-7-6 0,7 6 0,0 0 16,0 0 0,0 0 0,0 0 0,0 0 15,0 0 0,0 0 0,0 0 0,0 0 16,0 0 0,0 0 0,0 0 0,0 0 16,0 0 0,0 0 0,34-5 0,-11 8 15,16-3 0,1 0 0,7 2 0,25-7 16,4 5 0,1 0 0,-20 0 0,19-1 15,-1-3 0,-22 4 0,-6-2 0,-1 0 16,-1 2 0,-1 0 0,1 0 0,-2-2 16,-3 2 0,-2-4 0,-10 6 0,-8-2 15,-2-2 0,-1 2 0,-6 0 0,-11 0 0,20 0 16,-20 0 0,11-2 0,-11 2 0,0 0 16,12 0 0,-12 0 0,0 0 0,0 0 15,0 0 0,0 0 0</inkml:trace>
  <inkml:trace contextRef="#ctx0" brushRef="#br0">30311 5915 0,'0'0'0,"0"0"15,0 0 0,0 0 0,0 0 0,0 0 16,0 0 0,0 0 0,0 0 0,0 0 16,0 0 0,0 0 0,0 0 0,0 0 15,0 0 0,0 0 0,0 0 0,0 0 16,2-9 0,-2 9 0,0 0 0,0 0 15,0 0 0,0 0 0,0 0 0,6-4 0,-6 4 16,0 0 0,0 0 0,0 0 0,0 0 16,0 0 0,0 0 0,0 0 0,0 0 15,0 0 0,8 16 0,-6-7 0,0-1 16,-2 0 0,3 0 0,-3 1 0,2 1 16,0-1 0,0 2 0,0 6 0,1-3 15,-3 0 0,4-2 0,-1 0 0,-3-1 16,2 0 0,1 5 0,-3-3 0,2-1 15,0-4 0,0 0 0,-2-8 0</inkml:trace>
  <inkml:trace contextRef="#ctx0" brushRef="#br0">30504 6066 0,'0'0'0,"8"-3"0,-8 3 15,6-5 0,-6 5 0,0 0 0,11-4 16,-11 4 0,0 0 0,0 0 0,0 0 16,15 1 0,-15-1 0,0 0 0,8 8 15,-8-8 0,5 7 0,-5-7 0,4 15 16,-4-9 0,0 2 0,0-8 0,-2 19 15,2-11 0,-2 0 0,0 3 0,-1-3 16,-1 2 0,-3 4 0,0-4 0,0 1 16,1-3 0,-3 0 0,1-4 0,1 1 0,7-5 15,-11 6 0</inkml:trace>
  <inkml:trace contextRef="#ctx0" brushRef="#br0">30785 5904 0,'0'0'0,"0"0"15,0 0 0,0 0 0,0 0 16,0 0 0,0 0 0,0 0 0,0 20 0,-2-13 15,-1 1 0,1 1 0,0-2 0,2 2 16,0-1 0,0-1 0,0-7 0,0 17 16,2-9 0,-2 3 0,5-5 0,0 3 15,-5-9 0,9 12 0,-5-7 0,3 0 0,-7-5 16,16 6 0,-9-1 0,-7-5 0,18 3 16,-18-3 0,13 0 0,-13 0 0,19-2 15,-19 2 0,13-5 0,-4 4 0,-9 1 16,14-6 0,-11 1 0,-3 5 0,6-4 15,-6 4 0,7-8 0,-7 8 0,5-5 16,-5 5 0,3-9 0,-3 9 0,0-8 16,0 8 0,0-9 0,0 9 0,-6-8 0,6 8 15,-2-8 0,0 2 0,-3-1 16,5 7 0,-4-7 0,4 7 0,-2-8 16,2 8 0,-9-11 0,4 7 0,0-2 0,-2 2 15,3-3 0,-3 3 0,7 4 16,-12-9 0,8 5 0,4 4 0,-9-7 0,9 7 15,-7-4 0,7 4 0,-9-6 0,9 6 16,0 0 0,-9-5 0,9 5 0,0 0 16,-7-3 0,7 3 0</inkml:trace>
  <inkml:trace contextRef="#ctx0" brushRef="#br0">30754 5698 0,'0'0'0,"0"0"0,0 0 16,0 0 0,0 0 0,0 0 0,0 0 15,4-10 0,-4 10 0,0 0 0,0 0 16,0 0 0,0 0 0,0 0 0,0 0 15,0 0 0,32 10 0,-14-1 0,-2 0 0,2 2 16,9 6 0,3-1 0,-9 0 0,0-3 16,-6-1 0,10 11 0,-4-7 0,-5-1 15,0-1 0,-1-2 0,0 1 0,-4 3 16,0-2 0,1 2 0,-3-1 0,-1 2 16,2-3 0,-1 2 0,-5 1 0,3-3 0,-2 5 15,-2-5 0,-3 5 0,2-3 16,-4 2 0,2-1 0,-3 0 0,0 0 0,-1 0 15,-1 0 0,1 0 0,0-5 0,-3 0 16,2-3 0,2 0 0,-3 0 0,4-3 16,-3 2 0,5-8 0,-6 10 0,1-4 15,5-6 0,-7 11 0,7-11 0,-5 5 16,5-5 0,0 0 0,-4 9 0,4-9 16,0 0 0,0 0 0,0 0 0</inkml:trace>
  <inkml:trace contextRef="#ctx0" brushRef="#br0">31399 5932 0,'0'0'0,"0"0"0,0 0 16,0 0 0,0 0 0,0 0 0,0 0 16,0 0 0,0 0 0,0 0 0,-3-10 15,3 10 0,0 0 0,0 0 0,0 0 16,0 0 0,0 0 0,0 0 0,0 0 15,0 0 0,0 0 0,0 0 0,14-2 16,-14 2 0,18 2 0,-18-2 0,21 2 16,-21-2 0,18 3 0,-11-3 0,-7 0 0,19 0 15,-19 0 0,11 4 0,-11-4 0,11 1 16,-11-1 0,12 0 0,-12 0 0,0 0 16,11 3 0,-11-3 0,0 0 0,0 0 15,0 0 0,13 0 0,-13 0 0,0 0 16,0 0 0,0 0 0,0 0 0,14 2 15,-14-2 0,0 0 0,0 0 0,0 0 16,0 0 0,11 0 0,-11 0 0,0 0 16,0 0 0,0 0 0,0 0 0,0 0 0,0 0 15,0 0 0,17 0 0,-17 0 16,0 0 0,0 0 0,0 0 0,0 0 0,0 0 16</inkml:trace>
  <inkml:trace contextRef="#ctx0" brushRef="#br0">31905 5530 0,'0'0'16,"0"0"0,4-6 0,-4 6 0,0 0 15,5-6 0,-5 6 0,0 0 0,4-5 16,-4 5 0,0 0 0,0 0 0,0 0 15,6-5 0,-6 5 0,0 0 0,0 0 0,0 0 16,0 0 0,0 0 0,-21 28 16,12-11 0,-12 9 0,2 0 0,-1-1 0,4 1 15,1-2 0,-2 3 0,6-5 0,1-3 16,4 2 0,-1-3 0,3 2 0,4 1 16,0-2 0,0 1 0,2 11 0,4-7 15,6-6 0,-3-1 0,9 10 0,1-11 16,-3 1 0,2-4 0,3-6 0,-4 3 15,2-3 0,0-2 0,3 0 0,-4-5 16,-5-1 0</inkml:trace>
  <inkml:trace contextRef="#ctx0" brushRef="#br0">32160 5721 0,'0'0'0,"0"0"0,0 0 0,0 0 0,0 0 16,0 0 0,0 0 0,0 0 0,0 0 16,0 0 0,-18 15 0,18-15 0,-2 12 15,2-8 0,0-4 0,2 17 0,1-10 16,-1 1 0,2-1 0,1 1 0,1-2 15,8 7 0,-5-3 0,2-2 0,4-2 16,-4 3 0,3-4 0,-5-1 0,-1 0 16,-8-4 0,15 3 0,-15-3 0,15 2 15,-15-2 0,14-6 0,-14 6 16,9-4 0,-9 4 0,9-8 0,-5 4 16,-4 4 0,6-9 0,-4 5 0,-2 4 0,2-10 15,-2 10 0,0-11 0,0 3 0,0 8 16,-4-14 0,-2 7 0,4-1 0,-4 3 15,-1-4 0,-7-1 0,3 2 0,2 0 16,2 1 0,-3 1 0,2-1 0,-1 2 16,1 1 0,2 0 0,-1-1 0,7 5 15,-9-8 0,5 4 0,4 4 0,-8-5 16,8 5 0,0 0 0,-9-5 0,9 5 0,0 0 16,0 0 0,-9-3 0,9 3 0,0 0 15,0 0 0</inkml:trace>
  <inkml:trace contextRef="#ctx0" brushRef="#br0">32432 5764 0,'0'0'0,"11"3"0,-11-3 15,0 0 0,0 0 0,9 5 0,-9-5 16,3 9 0,-3-9 0,6 11 0,-4-4 16,1 1 0,1 3 0,-2-3 0,1 0 15,2 0 0,-5 1 0,2 0 0,-2 0 16,2-1 0,-2-8 0,3 15 0,-3-9 16,0-6 0,-3 12 0,3-12 0,0 8 0,0-8 15,-2 9 0,2-9 0,0 0 16,-12 10 0,5-7 0,7-3 0,-13 8 15,13-8 0,-18 1 0,9 1 0,9-2 0,0 0 16</inkml:trace>
  <inkml:trace contextRef="#ctx0" brushRef="#br0">32637 5665 0,'0'0'0,"0"0"0,5-6 0,-5 6 15,0 0 0,0 0 0,0 0 0,6-3 16,-6 3 0,0 0 0,0 0 0,0 0 16,0 0 0,0 0 0,0 0 0,0 0 15,9 20 0,-9-15 0,2 4 0,-2-1 16,0 2 0,3-2 0,-3 3 0,3-1 0,-1 1 16,2 5 0,-2-1 0,1-2 0,1 2 15,-2-2 0,1-3 0,-1 0 0,0 1 16,3-3 0,-2 2 0,-3-4 0,2 0 15,-2-6 0,2 11 0</inkml:trace>
  <inkml:trace contextRef="#ctx0" brushRef="#br0">32697 5456 0,'2'-6'0,"-2"6"16,0 0 0,0 0 0,0 0 0,0 0 15,0 0 0,0 0 0,0 0 0,0 0 16,0 0 0,0 0 0,0 0 0,25 14 0,-16-5 16,-3-2 0,6 8 0,0 0 0,-1 0 15,3 2 0,1 10 0,-1-7 16,2 7 0,-2-4 0,-5-3 0,0-3 0,-3 3 15,6 7 0,-5-2 0,0-4 0,-1-3 16,-3 0 0,2 1 0,-1-3 0,-1 3 16,-1-3 0,-2 1 0,4-3 0,-6 0 15,0-3 0,0 1 0,-1-2 0,-1-1 16,-1-1 0,2 0 0,-1 0 0,0-2 16,-3 1 0,0-2 0,0 2 0,0-3 15,0 0 0,7-4 0,-11 2 0</inkml:trace>
  <inkml:trace contextRef="#ctx0" brushRef="#br0">33007 5172 0,'0'0'16,"0"0"0,6-5 0,-6 5 0,0 0 0,0 0 15,0 0 0,0 0 0,0 0 0,11 20 16,-9-10 0,6 4 0,-3 5 16,1 12 0,3-1 0,1-1 0,-1 2 0,-1 0 15,1 2 0,1 0 0,-1-4 0,-2 0 16,0 1 0,0 1 0,2-1 0,-5-6 16,-2-2 0,0-1 0,6-4 0,-6 5 15,3 8 0,-3-5 0,0-4 0,0 9 16,1-7 0,-3-3 0,-3-3 0,3 0 15,3-1 0,-3 2 0,0-6 0,2-1 16,-2-1 0,0-1 0,2-1 0,-2-8 16,0 12 0,0-12 0,2 10 0,0-2 15,-2-8 0,10 7 0,-10-7 0,0 0 16</inkml:trace>
  <inkml:trace contextRef="#ctx0" brushRef="#br0">33419 5257 0,'0'0'0,"0"0"0,4-8 16,-4 8 0,0 0 0,0 0 0,0-11 16,0 11 0,0 0 0,0 0 0,3-8 15,-3 8 0,0 0 0,0 0 0,0 0 16,0 0 0,5-8 0,-5 8 0,0 0 16,0 0 0,0 0 0,0 0 0,0 0 0,0 0 15,0-8 0,0 8 0,0 0 0,0 0 16,0 0 0,0 0 0,0 0 0,0 0 15,0 0 0,0 0 0,0 0 0,0 0 16,0 0 0,0 0 0,-5-11 0,5 11 16,0 0 0,0 0 0,0 0 0,0 0 15,0 0 0,0 0 0,0 0 0,0 0 16,-11-4 0,11 4 0,0 0 0,0 0 0,0 0 16,0 0 0,0 0 0,0 0 0,0 0 15,0 0 0,-11-4 0,11 4 16,0 0 0,0 0 0,0 0 0,0 0 0,0 0 15,-10-6 0,10 6 0,0 0 0,0 0 16,0 0 0,0 0 0,0 0 0,-5-8 16,5 8 0,0 0 0,0 0 15,0 0 0,0 0 0,0 0 0,0 0 0,0 0 16,0 0 0,0 0 0,0 0 0,0 0 16,0 0 0,0 0 0,-15 18 0,9-3 15,2 3 0,-3 1 0,3 12 0,-5-1 0,-1 0 16,2 4 0,3-1 0,-1 0 0,-1 2 15,1-2 0,0 1 0,1-1 0,3 0 16,2 0 0,0 0 0,2-1 0,-2 0 16,0 0 0,3-1 0,1-6 0,0 6 15,4-9 0,-3 1 0,1-5 0,-1 0 16,-1 2 0,0-5 0,4 0 0,-4 2 16,-1-5 0,1 1 0,0-3 0,1-2 15,-3 1 0,2 0 0,0 2 0,-2-3 16,0 0 0,3 0 0,-5-8 0,0 16 15</inkml:trace>
  <inkml:trace contextRef="#ctx0" brushRef="#br0">28416 7244 0,'0'0'0,"0"0"0,2 6 15,-2-6 0,0 0 0,0 0 0,0 0 16,11 2 0,-11-2 0,11 0 0,1 2 16,6-2 0,3 2 0,0-2 0,13 2 15,0-2 0,4 2 0,-6-2 0,4 3 16,-10-3 0,-5 0 0,-1 2 0,-2-2 0,-4 1 16,-3 2 0,-2-2 0,-9-1 0,12 2 15,-12-2 0,0 0 0</inkml:trace>
  <inkml:trace contextRef="#ctx0" brushRef="#br0">28473 7338 0,'0'0'0,"-10"0"0,10 0 0,0 0 0,0 0 16,0 0 0,0 0 0,0 0 0,0 0 15,28 4 0,-7-1 0,2-3 0,9 0 0,2 1 16,-5-1 0,8 0 0,-12 0 0,11-4 15,-8-2 0,4-5 0,2 6 0</inkml:trace>
  <inkml:trace contextRef="#ctx0" brushRef="#br0">29353 6993 0,'6'-6'0,"-6"6"15,3-7 0,-3 7 0,2-3 16,-2 3 0,0 0 0,7-9 0,-7 9 0,0 0 16,5-2 0,-5 2 0,0 0 0,0 0 15,0 0 0,0 0 0,15 11 0,-13-3 16,6 9 0,-1 0 0,-1 4 0,-3 11 15,3 0 0,0 1 0,-6 4 0,2-2 16,0 0 0,-6 6 0,6-1 0,-8 2 0,6-1 16,4 0 0,-4-2 0,0-1 15,-4-2 0,4 1 0,0 1 0,4-8 0,-4-1 16,2-5 0,-2-3 0,2-4 0,-2-5 16,0 0 0,0-2 0,0-3 0,0 1 15,0-8 0,0 13 0,0-13 0,0 7 16,0-7 0,0 0 0,0 0 0,0 0 15</inkml:trace>
  <inkml:trace contextRef="#ctx0" brushRef="#br0">29661 6926 0,'0'0'15,"4"-9"0,-4 9 0,4-6 0,-4 6 16,3-7 0,-3 7 0,0 0 0,3-6 0,-3 6 16,0 0 0,0 0 0,2-7 0,-2 7 15,0 0 0,0 0 0,0 0 0,5-7 16,-5 7 0,0 0 0,0 0 0,0 0 15,0 0 0,4-4 0,-4 4 0,0 0 16,0 0 0,0 0 0,0 0 0,0 0 16,4 18 0,-1-7 0,-3-3 0,0 11 15,0 3 0,0-3 0,0 18 0,0-5 0,0 1 16,0 2 0,0 1 0,0-1 16,2 3 0,-4 2 0,4-2 0,-2-1 15,2 5 0,0-4 0,0 0 0,-4 1 0,2 2 16,0-4 0,0-5 0,-6 4 0,6-1 15,-3-3 0,-3 34 0,4-36 16,2-4 0,0-6 0,-3 1 0,6-3 16,-10 11 0,7-7 0,2-5 0,-2-3 15,0-2 0,2-1 0,-2-3 0,3 1 16,-3-9 0,2 9 0,-2-9 0,2 5 16,-2-5 0</inkml:trace>
  <inkml:trace contextRef="#ctx0" brushRef="#br0">30233 7266 0,'0'0'0,"0"0"0,0 0 15,3-3 0,-3 3 0,0 0 0,0 0 16,0 0 0,0 0 0,0 0 0,4-9 16,-4 9 0,0 0 0,0 0 0,0 0 15,0 0 0,5-4 0,-5 4 0,0 0 16,0 0 0,0 0 0,0 0 0,0 0 0,0 0 15,2-8 0,-2 8 0,0 0 0,0 0 16,0 0 0,2-8 0,-2 8 0,0 0 16,0-7 0,0 7 0,0 0 0,0-8 15,0 8 0,0 0 0,0-10 0,0 10 16,2-7 0,-2 7 0,0 0 0,0-7 16,0 7 0,0 0 0,0 0 0,2-8 15,-2 8 0,0 0 0,0 0 0,0 0 16,0-9 0,0 9 0,0 0 0,0 0 15,0 0 0,0 0 0,0 0 0,0 0 16,0 0 0,0 0 0,0 0 0,0 0 0,0 0 16,0 0 0,0 0 0,0 0 0,0 0 15,17 23 0,-15-17 0,2 5 0,-1-2 16,-1 0 0,2 1 0,2 7 0,-4-2 16,4 0 0,-3 2 0,-1-2 0,0 0 15,0 2 0,1-5 0,-1 1 0,0-3 16,0 0 0,-2 1 0,2-4 0,2 4 15,-4-3 0,2 2 0,-2-1 0,2 1 0,-2-5 16,2 4 0,-2-1 0,2 1 16,-2-3 0,0-6 0,3 10 0,-3-5 0,0-5 15,0 9 0,0-9 0,2 8 0,-2-8 16,0 0 0,0 9 0,0-9 0,0 0 16,2 8 0,-2-8 0,0 0 0,0 0 15,2 8 0,-2-8 0,0 0 0,0 0 16,0 0 0,0 0 0,0 0 0,0 7 15,0-7 0,0 0 0,0 0 0,0 0 16,0 0 0,0 0 0,0 0 0,0 0 16,0 0 0</inkml:trace>
  <inkml:trace contextRef="#ctx0" brushRef="#br0">30058 7157 0,'0'0'0,"0"0"0,0 0 16,0 0 0,0 0 0,0 0 0,0 0 15,11-2 0,-11 2 0,0 0 0,0 0 16,0 0 0,0 0 0,0 0 0,0 0 16,9-4 0,-9 4 0,0 0 0,0 0 15,0 0 0,0 0 0,0 0 0,11 0 16,-11 0 0,0 0 0,0 0 0,9-5 15,-9 5 0,0 0 0,0 0 0,0 0 16,0 0 0,10-3 0,-10 3 0,0 0 16,0 0 0,0 0 0,0 0 0,9-2 15,-9 2 0,0 0 0,0 0 0,0 0 0,0 0 16,0 0 0,0 0 0,9-4 16,-9 4 0,0 0 0,0 0 0,0 0 15,0 0 0,0 0 0,0 0 0,0 0 0,0 0 16,0 0 0,0 0 0,0 0 0,0 0 15,10-4 0,-10 4 0,0 0 0,0 0 16,0 0 0,0 0 0,0 0 0,0 0 16,0 0 0,0 0 0,0 0 0,0 0 15,0 0 0,0 0 0,0 0 0,0 0 16,0 0 0,0 0 0,0 0 0,0 0 16,0 0 0,0 0 0,0 0 0,0 0 15,0 0 0,0 0 0,0 0 0,0 0 16,0 0 0,0 0 0,0 0 0,0 0 0,0 0 15,0 0 0,0 0 0,0 0 0,0 0 16,0 0 0,0 0 0,0 0 0,0 0 16,0 0 0,0 0 0,0 0 0,-8 21 15,6-16 0,-3 3 0,1 3 0,-3 3 16,0 3 0,-2-3 0,2 5 0,1-1 16,-2-1 0,1 1 0,-1 1 0,3 0 15,-1-2 0,0 0 0,-3 13 0,3-9 0,6-4 16,-3 1 0,1-2 0,2 3 0,0-2 15,5 2 0,1-6 0,3 6 0,3-2 16,11 7 0,-1 1 0,6-4 0,-7-5 16,6 2 0,-2-5 0,-5-1 0,1-4 15,9 5 0,-5-4 0</inkml:trace>
  <inkml:trace contextRef="#ctx0" brushRef="#br0">30616 7303 0,'0'0'0,"0"0"16,0 0 0,0 0 0,0 0 0,0 0 15,0 0 0,0 0 0,0 0 0,0 0 16,0 0 0,-6 43 0,1-26 0,-1 4 15,-2-5 0,1 2 0,-2-1 0,3 1 16,-2-2 0,2 3 0,-1-4 0,-2-1 0,-1 0 16,2 1 0,-1-5 0,-1-2 15,3 1 0,1-7 0,6-2 0,-14 4 0,14-4 16</inkml:trace>
  <inkml:trace contextRef="#ctx0" brushRef="#br0">30952 7252 0,'0'0'15,"0"0"0,0 0 0,0 0 0,0 0 16,0 0 0,0 0 0,0 0 0,0 0 16,0 0 0,0 0 0,0 0 0,6-10 15,-6 10 0,0 0 0,0 0 0,0 0 16,0 0 0,0 0 0,0 0 0,0 0 16,0 0 0,0 0 0,0 0 0,0 0 15,0 0 0,0 0 0,0 0 0,0 0 16,5-8 0,-5 8 0,0 0 0,0 0 15,0 0 0,0 0 0,0 0 0,0 0 16,0 0 0,0 0 0,0 0 0,0 0 0,0 0 16,0 0 0,0 0 0,0 0 0,5-3 15,-5 3 0,0 0 0,0 0 0,15 0 16,-15 0 0,15-1 0,-15 1 0,11 0 16,-11 0 0,0 0 0,17-3 0,-17 3 15,10 0 0,-10 0 0,0 0 0,0 0 16,16-4 0,-16 4 0,12 0 0,-12 0 15,0 0 0,13-4 0,-13 4 0,11-1 0,-11 1 16,10 0 0,-10 0 0,13 0 0,-13 0 16,12-5 0,-12 5 0,0 0 0,15-3 15,-15 3 0,0 0 0,0 0 0,9-1 16,-9 1 0,0 0 0,0 0 0,12-2 16,-12 2 0,0 0 0,0 0 0,0 0 15,0 0 0,0 0 0,11-2 0,-11 2 16,0 0 0,0 0 0</inkml:trace>
  <inkml:trace contextRef="#ctx0" brushRef="#br0">31255 7123 0,'0'0'0,"4"-6"16,-4 6 0,0 0 0,5-7 0,-5 7 15,0 0 0,4-6 0,-4 6 0,0 0 16,0 0 0,5-6 0,-5 6 0,0 0 15,0 0 0,5-7 0,-5 7 0,0 0 16,0 0 0,0 0 0,0 0 0,0 0 0,0 0 16,0 0 0,0 0 0,0 0 0,0 0 15,0 0 0,0 0 0,16 15 16,-16-15 0,4 13 0,-2-5 0,0-1 0,2 4 16,-4-2 0,2 0 0,-2 2 0,4 7 15,-4-3 0,2-4 0,-2 1 0,0-3 16,0 2 0,3-3 0,-3 3 0,0-3 15,0 0 0,2 0 0,-2 0 0,4 1 16,-4-1 0,2-1 0,1 1 0,-3-3 16,0-5 0,2 15 0,-2-15 0,4 8 15,-4-8 0,6 6 0,-6-6 0,0 0 0,8 2 16</inkml:trace>
  <inkml:trace contextRef="#ctx0" brushRef="#br0">31449 6790 0,'0'0'0,"-3"-9"0,3 9 0,0 0 16,0 0 0,0 0 0,0 0 0,0 0 15,-2-5 0,2 5 0,0 0 0,0 0 16,0 0 0,0 0 0,0 0 0,0 0 0,0 0 16,0 0 0,0 0 0,0 0 0,0 0 15,17 16 0,-6-2 0,-3 3 16,5-1 0,2 11 0,4-1 0,-6 6 0,3-6 15,-2 4 0,2 1 0,-1-2 16,0 0 0,-7 0 0,4-3 0,-6 5 0,0-10 16,0 0 0,-6 0 0,2-1 0,-2 11 15,-2-9 0,-2 1 0,4-3 0,-5-1 16,0-3 0,-4 12 0,2-5 0,-1-4 16,-2 0 0,1-5 0,2 2 0,-2 1 15,-5-2 0,3-2 0,1-2 0,2-5 16,-1 2 0,-1-2 0,3-1 0,1 1 15,6-6 0,-13 8 0,5-4 0,8-4 16,-11 6 0,11-6 0,-11 2 0,11-2 0,0 0 16,0 0 0,0 0 0,-14-10 0,14 10 15</inkml:trace>
  <inkml:trace contextRef="#ctx0" brushRef="#br0">31841 6760 0,'0'0'0,"5"-10"0,-5 10 0,4-7 15,-4 7 0,0 0 0,2-7 0,-2 7 16,0 0 0,0 0 0,0 0 0,0 0 16,0 0 0,0 0 0,0 0 0,0 0 0,0 0 15,5 23 0,-8-6 0,1 1 0,-2 11 16,2-5 0,-1 7 0,1-6 0,0 6 16,-3-7 0,5-2 0,0 12 0,0-4 15,3 3 0,-1-8 0,-2-4 0,2-1 16,3 9 0,-1-4 0,-2-3 0,0-3 15,1-1 0,-1 0 0,1 1 0,1-2 16,-1-2 0,-1 5 0,0-8 0,0-2 0,0 3 16,1-5 0,-1 0 0,0 0 0,-2-8 15,0 10 0,0-10 0,4 11 0,-4-11 16,0 0 0,0 0 0,4 6 0,-4-6 16,0 0 0</inkml:trace>
  <inkml:trace contextRef="#ctx0" brushRef="#br0">32026 6726 0,'4'-14'15,"-4"14"0,2-9 0,-2 9 0,3-8 16,-3 8 0,2-8 0,-2 8 0,0 0 15,2-8 0,-2 8 0,0 0 0,0 0 16,4-6 0,-4 6 0,0 0 0,0 0 16,0 0 0,0 0 0,0 0 0,0 0 0,0 0 15,0 0 0,0 0 0,0 0 16,-4 36 0,2-6 0,-5 2 0,5 1 16,0 2 0,-5 1 0,5 2 0,0-1 15,-1 2 0,3 0 0,3-1 0,1 2 16,1 0 0,-1 1 0,3-5 0,-3 4 0,6-4 15,-1-1 0,0-2 0,0-3 0,-4 2 16,-3-1 0,0-7 0,-4-1 0,-2-4 16,-6-4 0,-10 8 0</inkml:trace>
  <inkml:trace contextRef="#ctx0" brushRef="#br0">14137 7207 0,'0'0'0,"6"-6"16,-6 6 0,7-2 0,-7 2 0,0 0 15,16 0 0,-16 0 0,12 6 0,-5-2 16,0 1 0,-1 2 0,-1 2 0,1 0 15,4 6 0,-3 0 0,-1 1 0,1-2 0,-3-1 16,4 0 0,-1 4 0,-3-5 0,3 1 16,-5-5 0,3 1 0,2-3 0,-5 0 15,5 0 0,-7-6 0,18 2 0,-6-4 16,19-4 0,6-8 0,4-7 0,21-12 16,4-2 0,-4-4 0,1-2 0,1 0 15,0 0 0,0 0 0,-5 4 0,-16 7 16,-6 9 0,-3-1 0,-4 4 0,2 3 15,-10 4 0,-1 1 0,-5 3 0,-2 3 16,-1 2 0,-3 2 0,-10 0 0,0 0 16,11 14 0,-14-5 0</inkml:trace>
  <inkml:trace contextRef="#ctx0" brushRef="#br0">25987 10507 0,'2'-8'0,"0"-8"0,1 1 0,-1 3 16,-2 0 0,0 3 0,0-2 0,2 4 16,0-3 0,-2 3 0,2 1 0,-2 0 0,0 6 15,3-8 0,-1 4 0,-2 4 0,0 0 16,0 0 0,0 0 0,0 0 0,12 12 16,-3 5 0,-1 1 0,0 0 0,3 16 15,0-4 0,-1 3 0,3 0 0,-2 0 16,-1-5 0,1 4 0,-4-10 0,0-4 0,-2-1 15,-1-1 0,3-3 0,-5-4 16,2 2 0,-1-2 0,2-1 0,-3 0 16,3-5 0,-3 2 0,0-1 0,-2-4 0,9 2 15,-9-2 0,16 0 0,-9-6 0,8-2 16,2-7 0,-6-2 0,10-11 0,0 1 16,-4-3 0,0 1 0,-2 2 0,2 1 15,-2-3 0,-3 6 0,-3 3 0,0 1 16,-2 2 0,0-1 0,0 1 0,1 1 15,-3-1 0,2 4 0,-2 0 0,-1 3 16,1-1 0,-3 3 0,0 1 0,-2 7 16,5-13 0,-2 7 0,-3 6 0,4-10 0,-4 10 15,0-9 0,0 9 0,5-8 0,-5 8 16,0 0 0,2-8 0,-2 8 0,0 0 16,0-7 0,0 7 0,0 0 0,0 0 15,0 0 0,0 0 0,0 0 0,0 0 16,0 0 0,6-7 0,-6 7 0,0 0 15,0 0 0,0 0 0</inkml:trace>
  <inkml:trace contextRef="#ctx0" brushRef="#br0">26637 10349 0,'0'0'0,"0"0"0,0 0 0,0 0 0,0 0 16,6 4 0,-6-4 0,0 0 0,0 0 16,21-2 0,-21 2 0,18-2 0,-6 0 15,8 0 0,1 2 0,0 0 0,-2 0 16,2 2 0,-2-2 0,-1 2 0,-2 0 16,-3 2 0,-3 1 0,1-4 0,-4 3 15,-7-4 0,12 7 0</inkml:trace>
  <inkml:trace contextRef="#ctx0" brushRef="#br0">26719 10564 0,'-5'7'0,"5"-7"16,0 0 0,0 0 0,0 0 0,0 0 16,0 0 0,0 0 0,0 0 0,0 0 15,42-8 0,-29 5 0,5 1 0,0 0 16,5 1 0,0 1 0,11-2 0,3 0 15,-3 4 0,-5 1 0,8-1 0,-2 0 16,-13-4 0,5 4 0</inkml:trace>
  <inkml:trace contextRef="#ctx0" brushRef="#br0">27428 10423 0,'3'-6'0,"1"-2"15,0 4 0,-4 4 0,7-11 0,-5 7 16,-2 4 0,5-8 0,-5 8 0,5-6 16,-5 6 0,5-7 0,-5 7 0,4-6 15,-4 6 0,0 0 0,0 0 0,0 0 16,0 0 0,18 9 0,-11-1 0,-2 0 16,10 27 0,-7-17 0,-2 1 0,3 9 15,0-3 0,-1-6 0,-4 0 0,0-2 16,1 0 0,1 0 0,-1-4 0,3 4 15,-6-6 0,0-1 0,2 1 0,-1-5 16,-1 0 0,0 0 0,-2-6 0,2 8 16,-2-8 0,5 4 0,-5-4 0,0 0 15,0 0 0,0 0 0,0 0 0,20-15 16,-15 8 0,-1-4 0,6-3 0,-3-1 16,-1-2 0,1 2 0,3 0 0,-6 1 15,3 1 0,-3 1 0,1-4 0,-1 3 0,-2 3 16,4-1 0,-2 2 0,0 0 15,-1 1 0,-1-2 0,0 2 0,5 0 16,-5-1 0,3 3 0,-5 6 0,5-16 0,-3 10 16,0-3 0,-2 9 0,5-13 0,-5 13 15,2-8 0,-2 8 0,4-8 0,-4 8 0,0 0 16,5-8 0,-5 8 0,0 0 0,0 0 16,0 0 0,0 0 0,0 0 0,0 0 15,0 0 0</inkml:trace>
  <inkml:trace contextRef="#ctx0" brushRef="#br0">27864 10509 0,'0'0'16,"4"6"0,-4-6 0,0 0 0,5 6 16,-5-6 0,0 0 0,4 9 0,-4-9 15,0 14 0,2-5 0,1 1 0,-3 7 0,0-1 16,0 2 0,0 0 0,0 1 0,0 0 15,0-1 0,-3-3 0,1 3 16,2-2 0,0-3 0,-2 0 0,2-2 0,0-2 16,-2-1 0,2-1 0,2 4 0,-2-5 15,0 2 0,0-8 0,0 13 0,0-13 16,2 11 0,-2-11 0,0 7 0,0-7 16,0 0 0,0 0 0,0 0 0,0 0 15</inkml:trace>
  <inkml:trace contextRef="#ctx0" brushRef="#br0">28482 10653 0,'-2'-10'0,"2"10"0,0-8 15,0 8 0,-3-9 0,3 9 0,-2-5 0,2 5 16,0 0 0,0-9 0,0 9 16,0 0 0,0 0 0,7-8 0,-7 8 0,25-4 15,-5 4 0,3 0 0,16 2 0,-5 0 16,3 2 0,-3-2 0,0 2 0,-11 1 16,-1-3 0,-3 1 0,-1-1 0,-4 0 15,-3-2 0,-1 3 0,-10-3 0,15 0 16,-15 0 0,0 0 0,11-3 15,-11 3 0,0 0 0,0 0 0,0 0 16,-20-18 0,14 10 0,-9-1 0,0-1 16,3 0 0,1 4 0,2-3 0,2 4 0,-2 0 15,4-1 0,-1 2 0,6 4 16,-12-10 0,9 8 0,3 2 0,-6-6 0,6 6 16,-5-5 0,5 5 0,0 0 0,0 0 15,0 0 0,0 0 0,0 0 0,-16 11 16,16-11 0,-2 12 0,0-6 0,-1 5 15,3-6 0,-2 8 0,2 2 0,-2-1 16,4 3 0,0-1 0,1-4 0,-3 2 0,4 3 16,-2-5 0,4 1 0,-2-4 15,0 2 0,1-3 0,1-2 0,1 3 0,1-4 16,-2 0 0,-6-5 0,19 3 0</inkml:trace>
  <inkml:trace contextRef="#ctx0" brushRef="#br0">29054 10429 0,'0'0'0,"5"-9"0,-5 9 0,2-7 16,-2 7 0,3-8 0,-3 8 0,0 0 15,6-7 0,-6 7 0,0 0 0,0 0 16,0 0 0,0 0 0,0 0 0,11 19 15,-6-5 0,2 2 0,-5-1 0,3 3 16,1-3 0,-3 3 0,1-3 0,1 1 0,-2-2 16,3 1 0,-1-5 0,-1 3 0,1-3 15,-1-2 0,-2 0 0,4-2 0,-6 1 16,0-7 0,4 9 0,-2-4 0,-2-5 16,5 8 0,-5-8 0,4 7 0,-4-7 15,2 4 0,-2-4 0,0 0 0,0 0 16,0 0 0,0 0 0,0 0 0,0 0 15,0 0 0,26-13 0,-22 5 0,3 2 16,0-3 0,-2 1 0,6-6 0,0-3 0,-2 3 16,0-2 0,0 1 0,3 3 0,-5-3 15,-1 3 0,3-2 0,-1 4 0,1 1 16,-5 1 0,3 2 0,-5-3 0,-2 9 16,8-8 0,-8 8 0,6-5 0,-6 5 15,0 0 0,0 0 0,0 0 0,0 0 16,0 0 0,0 0 0</inkml:trace>
  <inkml:trace contextRef="#ctx0" brushRef="#br0">29380 10628 0,'0'0'0,"0"0"15,2 8 0,-2-8 0,0 0 0,0 0 16,0 0 0,0 0 0,0 0 0,0 0 15,3 8 0,-3-8 0,0 0 0,0 0 16,0 11 0,0-11 0,0 0 0,0 15 0,0-7 16,0-8 0,-5 17 0,3-8 0,-2-1 15,4 1 0,-5-1 0,0 0 0,3 1 16,2-1 0,0 0 0,0-2 0,0-6 16,-3 12 0,1-5 0,2-7 0,0 10 15,0-10 0,5 10 0,2-5 0,0 1 16,2-3 0,9 6 0,0-5 0,3 1 15,0-2 0,-6-1 0,2-2 0,-17 0 16,19 0 0,-19 0 0,12-5 0,-12 5 16</inkml:trace>
  <inkml:trace contextRef="#ctx0" brushRef="#br0">28475 10636 0,'0'0'0,"0"0"0,0 0 0,0 0 15,37-10 0,-37 10 0,0 0 0,0 0 16,0 0 0,0 0 0,0 0 0,0 0 15,0 0 0,0 0 0,0 0 0,0 0 16,0 0 0,0 0 0,0 0 0,0 0 0,0 0 16,0 0 0,0 0 0,0 0 0,0 0 15,0 0 0,0 0 0,0 0 0,0 0 16,0 0 0,0 0 0,0 0 0,8-4 16,-8 4 0,0 0 0,0 0 0,11-3 15,-11 3 0,12-5 0,-3 5 0,-9 0 16,17-2 0,-17 2 0,15-2 0,-15 2 15,17 0 0,-17 0 0,0 0 0,17 2 0,-17-2 16,7 2 0,-7-2 0,0 0 16,10 5 0,-10-5 0,0 0 0,2 5 0,-2-5 15,0 0 0,0 0 0,0 0 0,0 0 16,0 0 0,-12 8 0,12-8 0,0 0 16,-7 4 0,7-4 0,0 0 0,0 0 15,0 0 0,0 0 0,0 0 0,0 0 16,-13 0 0,13 0 0,0 0 0,0 0 15,0 0 0,0 0 0,0 0 0,0 0 16,0 0 0,0 0 0,0 0 0,0 0 0,0 0 16,0 0 0,28-10 0,-28 10 0,0 0 15,0 0 0,13 0 0,-13 0 0,0 0 16,0 0 0,0 0 0,0 0 0,14 0 16,-14 0 0,0 0 0,0 0 0,0 0 15,0 0 0,0 0 0,0 0 0,0 0 16,0 0 0,0 0 0,0 0 0,0 0 15,0 0 0,0 0 0,0 0 0,0 0 0,0 0 16,0 0 0,0 0 0,0 0 16,0 0 0,0 0 0,0 0 0,-27-11 15,27 11 0,0 0 0,0 0 0,0 0 0,0 0 16,13-9 0,-13 9 0,9-4 0,-2 2 16,-7 2 0,16-2 0,-8 0 0,-8 2 15,17-3 0,-17 3 0,19-2 0,-8 2 16,-11 0 0,15 2 0,-15-2 0,16 3 15,-16-3 0,12 2 0,-12-2 0,9 4 16,-9-4 0,7 6 0,-7-6 0,4 7 16,-4-7 0,3 6 0,-3-6 0,0 0 0,-3 10 15,3-10 0,0 0 0,-6 10 0,6-10 16,-9 6 0,1-2 0,8-4 0,-11 4 16,2-2 0,9-2 0,-16 2 0,16-2 15,-11 2 0,11-2 0,0 0 0,-16-2 16,16 2 0,0 0 0,-12-2 0,12 2 15,0 0 0,-8-4 0,8 4 0,0 0 16,-8-6 0,8 6 0,0 0 0,0 0 16,0 0 0,0 0 0,0-8 0,0 8 15,0 0 0,0 0 0,14-4 0,-14 4 0,11-4 16,-11 4 0,15-3 0,-15 3 0,15-2 16,-15 2 0,16 0 0,-16 0 0,11 5 15,-11-5 0,14 4 0,-7 0 0,0 1 16,-3 2 0,-1-1 0,1 5 0,-2 3 15,0 3 0,-2 1 0,0-1 0,-2 3 16,-2-2 0,-1 1 0,-1-1 16,-1 3 0,-5-3 0,-3 8 0,-4 2 0,1-12 0,2 0 15,-1-3 0,-9 3 0,-4 1 16,5-4 0,4-6 0,-13 8 0,9-9 16,2 2 0,-11 1 0,-3-3 0,10-2 0,-7 0 15,0-4 0,0-2 0,8-2 0</inkml:trace>
  <inkml:trace contextRef="#ctx0" brushRef="#br0">27640 10082 0,'0'-13'16,"0"13"0,0-8 0,0 8 0,0 0 0,0-11 15,0 11 0,0 0 0,0 0 0,0-8 16,0 8 0,0 0 0,0 0 0,0 0 16,0 0 0,0 0 0,-37 17 0,10 4 15,0 3 0,-2 3 0,-3 3 0,2 3 0,-16 18 16,14-11 0,7-5 0,0 5 0,0-6 15,4 5 0,3 1 0,5 0 0,4-2 16,-1 2 0,8 1 0,6-3 0,4 3 16,5-2 0,8-1 0,20 16 0,7-5 15,6 1 0,3-7 0,7-9 0,2 4 16,5-12 0,2 3 0,-5-3 0,3-5 16,2-4 0,-5-6 0,4-5 0,0-5 15</inkml:trace>
  <inkml:trace contextRef="#ctx0" brushRef="#br0">29845 10045 0,'-2'-7'0,"2"7"0,0 0 16,-2-9 0,2 9 0,0 0 0,0 0 15,0 0 0,-2-7 0,2 7 0,0 0 16,0 0 0,0 0 0,0 0 0,0 0 0,4 33 16,1-15 0,3 13 0,4 6 0,-1 0 15,2 7 0,9 17 0,1-1 0,2-1 16,2 1 0,-1 4 0,0-7 0,-9-9 16,-2-9 0,-1-3 0,-5 2 0,-2-3 15,0 0 0,-7-2 0,-2-3 0,0-5 16,-3-5 0,-4 9 0,-7-2 0,0-7 15,-7 3 0,-5 2 0,-1-7 0,-3 4 0,-5-1 16,-3-3 0,-1 3 0,-3-5 16,-20 10 0,11-10 0,6-4 0</inkml:trace>
  <inkml:trace contextRef="#ctx0" brushRef="#br0">26425 12233 0,'0'0'0,"2"-6"0,-2 6 16,0 0 0,4-8 0,-4 8 0,0 0 0,0 0 0,0 0 15,0 0 0,0 0 0,19 18 0,-10-1 16,3 1 0,-1 13 0,0 0 0,-5 4 16,2-4 0,1 0 0,-3-2 0,1-5 15,1-1 0,-4-6 0,3-1 0,-5-1 16,5-2 0,-3 3 0,4-5 0,-4 0 15,-2-3 0,3-4 0,-5-4 0,4 5 16,-4-5 0,0 0 0,0 0 0,0 0 16,16-12 0,-13 2 0,3-7 0,-1-1 15,7-15 0,-1-2 0,-5 0 0,1 3 0,1-3 16,0-1 0,-3 4 0,2 1 0,-5 4 16,2 6 0,2 4 0,0-2 0,-4 3 15,3-1 0,-3 2 0,0 1 0,3 2 16,-5 3 0,2 3 0,0-1 0,1-1 15,-3 8 0,5-8 0,-5 8 0,2-7 16,-2 7 0,0 0 0,0 0 0,0 0 16,0 0 0,0 0 0,0 0 0,0 0 0,0 0 15</inkml:trace>
  <inkml:trace contextRef="#ctx0" brushRef="#br0">26902 12079 0,'4'-4'0,"1"0"16,-5 4 0,4-6 0,-4 6 0,4-7 16,-4 7 0,0 0 0,5-4 0,-5 4 15,0 0 0,0 0 0,0 0 0,4 21 16,-6 0 0,-2 7 0,1 5 0,-3 2 0,-1 5 16,0-6 0,2 3 0,-1-2 0,-1 4 15,5-5 0,-1-2 0,-4 5 0,5-4 16,2-3 0,0 2 0,0-10 0,-3-3 15,3-4 0,3 2 0,-6-2 0,6-5 16,-3 0 0,2 1 0,-2-11 0,0 8 16,0-8 0,0 0 0</inkml:trace>
  <inkml:trace contextRef="#ctx0" brushRef="#br0">26135 12028 0,'5'-6'15,"-5"6"0,0 0 0,4-8 0,-4 8 16,0 0 0,0 0 0,0 0 0,0 0 15,0 0 0,16 16 0,-16 0 0,3 3 16,-3 2 0,-3 11 0,3 5 0,-5-2 0,-1-2 16,-3 4 0,4 0 0,-2 0 15,-2-2 0,0 4 0,2-4 0,-2 2 16,2-4 0,3 2 0,-3 0 0,3 0 0,-2-2 16,0-1 0,3-1 0,3-6 0,0-2 15,0 7 0,5 1 0,-3-8 0,8-9 16,-1 1 0</inkml:trace>
  <inkml:trace contextRef="#ctx0" brushRef="#br0">27342 12402 0,'6'-6'16,"-6"6"0,5-4 0,-5 4 0,6-4 16,-6 4 0,0 0 0,8-7 0,-8 7 15,9-4 0,-9 4 0,17-5 0,-7 4 16,1 1 0,10-2 0,2 0 0,-3 0 15,3 2 0,-2-2 0,20 2 0,-16 0 16,-5 0 0,17 2 0,-15-2 0,1 0 0,-9 2 16,0 0 0,-14-2 0,21 2 0,-21-2 15,11 1 0,-11-1 0,0 0 16,2 8 0,-2-8 0,0 0 0,0 0 0,0 0 16,-21 9 0,5-6 0,-2 1 0,-2-2 15,-1 2 0,0 0 0,1-2 0,0 2 16,-1 0 0,1-2 0,1 0 0,6 1 15,-1-2 0,3 3 0,2-1 0,9-3 16,-14 1 0,14-1 0,-9 7 0,9-7 16,0 0 0,-2 4 0,2-4 0,0 0 15,19 10 0,-2-1 0,17-3 0,-7 0 0,-1-2 16,8 2 0,0-3 0,-9 2 0,-3-1 16,1-2 0</inkml:trace>
  <inkml:trace contextRef="#ctx0" brushRef="#br0">28741 12157 0,'7'-10'0,"1"0"0,-2-1 0,-1 5 15,-1 3 0,1-2 0,-5 5 0,5-6 16,-5 6 0,0 0 0,0 0 0,0 0 0,13 12 16,-8 5 0,-3 3 0,2 9 0,-4 6 15,0-2 0,0 2 0,-2-2 16,2 0 0,-2-3 0,0 3 0,-1-10 0,3-2 16,0-6 0,0 1 0,0-3 0,0-2 15,0-1 0,0 1 0,3-5 0,-3-6 16,0 9 0,0-9 0,6 4 0,-6-4 15,0 0 0,0 0 0,28-7 0,-22 1 16,11-7 0,-4-1 0,8-9 0,0-4 16,-1 2 0,5 1 0,-4-7 0,0 6 15,-8 1 0,3 1 0,-3 2 0,-1 8 0,-3-4 16,2 3 0,-2 1 0,-4 2 0,2 2 16,-2 3 0,-1 0 0,0-3 0,1 7 15,-5 2 0,7-8 0,-7 8 0,0 0 16,0 0 0,0 0 0,0 0 0,0 0 15,0 0 0</inkml:trace>
  <inkml:trace contextRef="#ctx0" brushRef="#br0">29098 12431 0,'0'0'0,"-3"8"15,3-8 0,-2 6 0,2-6 0,0 8 16,-4 1 0,1-1 0,0 0 0,-3 8 0,1-2 15,-3 5 0,-7 8 0,0-1 0,1 2 16,0-6 0,0-1 0,3-5 0,2 3 16,3-3 0,-4-2 0,3 3 0,1-1 15,1 1 0,-2-5 0,4 0 0,1-3 16,2-1 0,-2-1 0,2-7 0,2 13 16,-2-13 0,7 7 0,-7-7 0,0 0 15,0 0 0,35-17 0</inkml:trace>
  <inkml:trace contextRef="#ctx0" brushRef="#br0">29433 11898 0,'7'-7'0,"1"2"15,1-1 0,1 2 0,1 2 0,1 2 16,6 0 0,0 0 0,2 2 0,-3 2 15,0 2 0,2 4 0,-2 0 0,0 2 0,-5 1 16,-1 4 0,-2-1 0,-2 2 16,-2-1 0,-3 0 0,-2 0 0,-4-1 0,1 0 15,-4 1 0,3-3 0,-5-2 0,2-2 16,0-2 0,2 1 0,3-3 0,-2 0 16,-1 0 0,5-6 0,-2 9 0,2-9 15,0 10 0,2-2 0,-2-8 0,9 12 16,5-1 0,-1-3 0,4 0 0,3-3 15</inkml:trace>
  <inkml:trace contextRef="#ctx0" brushRef="#br0">29932 12336 0,'0'0'0,"0"0"0,0 0 0,0 0 16,0 0 0,0 0 0,21 0 0,-21 0 15,16-4 0,-16 4 0,23 0 0,15-2 16,-19 0 0,1 2 0,-6 2 0,-1-2 16,-1 0 0,-12 0 0,16-2 0,-16 2 15,0 0 0,23 0 0,-23 0 0,8-2 16,-8 2 0,5-6 0,-5 6 0</inkml:trace>
  <inkml:trace contextRef="#ctx0" brushRef="#br0">30130 12204 0,'0'0'16,"0"0"0,0 0 0,0 0 0,0 0 16,0 0 0,0 0 0,0 0 0,0 0 0,-11 26 15,7-11 0,-3 5 0,2-2 16,-2 2 0,5 1 0,-5 8 0,3-1 16,2 3 0,-1-4 0,3-9 0,0 0 0,3 1 15,-1-2 0,4-1 0,-1 3 0,2-5 16,2-2 0,-4-1 0,6-3 0</inkml:trace>
  <inkml:trace contextRef="#ctx0" brushRef="#br0">30529 12089 0,'3'-5'0,"-3"5"0,2-9 16,-2 9 0,0 0 0,0 0 0,0 0 15,0 0 0,0 0 0,-5 33 0,-1-15 16,4 15 0,-3 0 0,1 2 0,1 0 0,6-5 16,-6 4 0,3-4 0,3-6 0,-3-2 15,4-4 0,-2-3 0,-2-1 0,3-1 16,-3-5 0,0 0 0,2 0 0,-2-8 16,4 12 0,-4-12 0,2 6 0,-2-6 15,0 0 0,0 0 0,0 0 0,0 0 16,23-20 0,-12 8 0,1-7 0,12-7 15,-5-5 0,2 0 0,-3 0 0,3 2 0,-3 1 16,-4 5 0,-6 2 0,2 3 16,-3 4 0,0-1 0,-1 2 0,2 2 0,-4 2 15,1 3 0,-1-2 0,0 2 0,-4 6 16,12-9 0,-12 9 0,5-7 0,-5 7 16,0 0 0,0 0 0,0 0 0,0 0 15,0 0 0,13 16 0,-13-16 0,2 12 16</inkml:trace>
  <inkml:trace contextRef="#ctx0" brushRef="#br0">30820 12336 0,'4'11'0,"-4"-11"15,7 12 0,-7-6 0,2 1 0,-2 2 16,2-1 0,-2 11 0,-2-7 0,0 3 16,-1 3 0,-5 1 0,0-4 0,1 2 15,-6 0 0,1-2 0,1 0 0,-2 0 16,1-1 0,-1-1 0,4-2 0,1-4 15,1 1 0,3-4 0,4-4 0,-9 11 16,7-5 0,2-6 0,0 0 16,7 11 0,-7-11 0,29 4 0,-9-2 0,17-6 15,-14-1 0,11-3 0,-1-4 0,-5 0 16,-3 0 0,5-12 0,-2 2 0,4-5 16</inkml:trace>
  <inkml:trace contextRef="#ctx0" brushRef="#br0">31061 11917 0,'0'0'0,"0"0"0,5-8 0,-5 8 15,0 0 0,0 0 0,20-3 0,-20 3 16,0 0 0,25 8 0,-16-4 0,1 1 16,3 3 0,3 3 0,-5-1 0,-4 0 0,1-1 15,3 5 0,-5-4 0,-4 0 0,3 1 16,-3-3 0,1 0 0,-3 0 0,-3-2 16,3 2 0,0-8 0,-4 13 0,1-9 15,3-4 0,0 11 0,0-11 0,0 0 16,0 0 0,0 9 0,0-9 0,0 0 15,0 0 0,21 0 0,0-3 0,9-10 16</inkml:trace>
  <inkml:trace contextRef="#ctx0" brushRef="#br0">31768 11699 0,'3'-8'0,"1"-1"15,-4 9 0,5-12 0,-5 6 0,0 6 0,0-10 16,0 10 0,-7-10 0,2 3 0,-2 0 15,-6-2 0,-6 0 0,-13-1 0,-2-2 16,-7 4 0,-7 2 0,-22-1 0,-3 2 16,-1 1 0,-1 6 0,-5 0 0,5-2 15,-7 2 0,0-2 0,-6 0 0,-69 3 0,53-3 16,22 0 0,-4 3 0,-67-6 0,50 2 16,21-1 0,0 0 0,-3 2 0,4 0 15,0 2 0,3 0 0,4 6 0,3-2 16,-2-4 0,15 4 0,-12-1 0,17 0 15,10-3 0,0 3 0,-3-1 0,1 0 16,1-2 0,6 0 0,1 2 0,3-2 16,7 1 0,4-1 0,7 1 0,-2-1 0,7 0 15,11-2 0,-19 0 0,19 0 16,-13 3 0,13-3 0,0 0 0,-15 2 0,15-2 16,0 0 0,0 0 0,-15 2 0,15-2 15,0 0 0,0 0 0,0 0 0,0 0 16,-12 3 0,12-3 0,0 0 0,-4 15 15,1-5 0,1 7 0,-2 4 0,-1 12 16,1 3 0,-6 6 0,6 0 0,-7 24 16,-4 0 0,-2-3 0,3 1 0,-4-5 15,1-8 0,6-8 0,-1-2 0,-1-1 16,2 2 0,1 0 0,-1 21 0,5-20 0,-4-9 16,3 5 0,3-1 0,-1-1 0,-1 0 15,0-1 0,0-2 0,-3-5 0,4-1 16,-1-4 0,0-3 0,2-6 0,0-4 15,1 3 0,-1-5 0,2 0 0,0-3 16,2-6 0,-10 8 0,1-5 0,9-3 16,-32 2 0,-6-7 0,-6-3 0,1-5 15,-34-15 0,-1-8 0,-52-33 0</inkml:trace>
  <inkml:trace contextRef="#ctx0" brushRef="#br0">23125 7717 0,'2'-7'15,"-2"1"0,2 2 0,-2 4 0,5-10 16,-3 5 0,0 1 0,-2 4 0,2-4 16,-2 4 0,2-5 0,-2 5 0,0 0 0,6-5 15,-6 5 0,0 0 0,0 0 0,0 0 16,0 0 0,0 0 0,6 10 0,-1 1 15,-5-3 0,2 8 0,0 0 0,-2 5 16,5-2 0,-3 0 0,0 1 0,3-2 16,0-1 0,-5 3 0,2-3 0,5-1 15,-7 1 0,2-5 0,2 0 0,-1-4 16,-1 1 0,-2-1 0,5-3 0,0 0 0,-1-1 16,5-1 0,0-3 0,9-3 0,3 1 15,13-5 0,0-4 0,5-4 0,-1-1 16,2-3 0,-8 1 0,0-1 0,0 1 15,-3-2 0,3 2 0,-4 0 0,-4 6 16,-5-2 0,-5 2 0,1 1 0,-2 1 0,-1 2 16,-3 0 0,0 1 0,1 2 0,-6 0 15,3-1 0,-3 2 0,-4 4 0,10-7 16,-10 7 0,7-6 0,-3 3 0,-4 3 16,0 0 0,7-4 0,-7 4 0,0 0 0,0 0 15,0 0 0,0 0 0,0 0 16,2 22 0,-6-16 0,-3 4 0</inkml:trace>
  <inkml:trace contextRef="#ctx0" brushRef="#br0">23027 8178 0,'-8'0'0,"8"0"15,0 0 0,0 0 0,-4 5 0,4-5 16,0 0 0,0 0 0,-2 6 0,2-6 16,0 6 0,0-6 0,2 13 0,-2-5 15,2 0 0,-2 0 0,2 2 0,4-2 0,-4 0 16,0 3 0,2-2 0,1-1 0,-3 0 16,5-1 0,-3 1 0,4 0 0,1-3 15,-3 2 0,1-5 0,11 6 0,1-5 16,1-3 0,1 0 0,0-3 0,1-3 15,12-5 0,5-2 0,2-2 0,-2-5 16,0 0 0,2-2 0,0-2 0,-2 1 16,2 1 0,-3-3 0,1 4 0,3 1 15,-4-1 0,1 3 0,-3-1 0,-1 5 16,-1 0 0,-2-2 0,-5 7 0,-7 1 0,-1 1 16,1 2 0,-4 0 0,3-1 0,-8 2 15,0 2 0,1 0 0,-5-1 0,-1 2 16,-6 1 0,14-3 0,-14 3 0,9 0 15,-9 0 0,0 0 0,9 3 16,-9-3 0,5 6 0,-5-6 0,0 0 0,0 10 16,-3-2 0,1 0 0,-5-1 0,3-1 15,-3 0 0</inkml:trace>
  <inkml:trace contextRef="#ctx0" brushRef="#br0">11427 11137 0,'0'0'0,"0"11"0,0-11 0,0 0 16,0 0 0,0 0 0,0 0 0,0 0 0,0 0 16,0 0 0,0 0 0,0 0 0,0 0 15,0 0 0,0 0 0,0 0 16,0 0 0,0 0 0,0 0 0,0 0 15,0 0 0,0 0 0,0 0 0,0 0 16,0 0 0,0 0 0,0 0 0,0 0 16,0 0 0,0 0 0,0 0 0,0 0 15,0 0 0,0 0 0,0 0 0,0 0 0,0 0 0,0 0 16,0 0 0,0 0 0,0 0 0,0 0 16,0 0 0,0 0 0,0 0 0,0 0 0,0 0 15,0 0 0,0 0 0,0 0 0,0 0 16,0 0 0,0 0 0,0 0 0,0 0 15,0 0 0,0 0 0,7 9 0,-9-1 16,0 2 0,-1-2 0,1 2 0,0 1 16,2-3 0,-2 2 0,2 7 0,-2-5 15,-1-2 0,3 1 0,-2-3 0,2 0 16,-2 0 0,2-1 0,0-7 0,0 10 16,0-10 0,-3 10 0,3-10 0,0 8 0,0-8 15,0 0 0,0 0 0,0 13 0,0-13 16,0 8 0,0-8 0,0 0 0,0 0 15,5 8 0,-5-8 0,7 4 0,-7-4 16,11 6 0,-11-6 0,16 6 0,-5-6 16,-11 0 0,21 5 0,-1-1 0,-4-2 15,5-1 0,-1 3 0,1-1 0,2-2 16,11 2 0,-2-1 0,2 0 0,3-2 0,-6 2 16,10 0 0,-6 2 0,2-4 0,-1 5 15,-2-5 0,7 0 0,0 1 0,-2-1 16,2 5 0,-2-2 0,4 2 0,-2-3 15,3 2 0,-4-2 0,1-2 0,1 4 16,-1-2 0,-1-2 0,-2 5 0,0-3 16,-2-4 0,3 4 0,-3-1 0,4-2 15,-4 2 0,-2-1 0,5 2 0,0-2 0,2 2 16,-5-4 0,3 2 0,-2 2 0,-3-2 16,5 0 0,-5 3 0,4-2 0,-10 2 15,8-2 0,-11-1 0,14 3 0,-4 1 16,-3-4 0,0 2 0,2-2 0,2 2 15,-2-1 0,5-1 0,0 0 0,-5 0 16,7 0 0,-5 0 0,3 3 0,-2-1 16,-3-4 0,2 2 0,1 2 0,-1-2 0,-2 3 15,0-2 0,-6-1 0,-5 0 0,0 2 16,0-4 0,-3 4 0,14-2 16,-7 0 0,-1-2 0,8 4 0,-7-2 15,-6 0 0,1 2 0,15-2 0,-12 0 16,0 3 0,9-3 0,-4-3 0,-7 3 0,11 3 15,0-3 0,0 0 0,-6 0 0,6 1 16,-9-1 0,9 3 0,-4-1 0,-7-4 0,0 2 16,0 0 0,11 0 0,0-4 0,3 4 15,-1 0 0,-2-3 0,-2 1 0,4 4 16,-3-2 0,1-2 0,-2 2 0,-2 0 16,-6 0 0,-3 2 0,2-2 0,0-2 15,11 2 0,-6-2 0,-4 1 0,13 2 0,-10-2 16,8-4 0,-9 2 0,-1 3 0,-2-3 15,12-1 0,-4 2 0,-3-1 0,-5-1 16,0 3 0,-3-2 0,3 1 0,0 0 16,-1 1 0,-1-1 0,13-3 0,0 1 15,-6 2 0,-3 2 0,9-2 0,-9 0 16,9 0 0,-4 0 0,4 0 0,-2-1 16,-7 2 0,-2-1 0,-3 2 0,14-6 15,-8 3 0,-1 1 0,9-2 0,-7 2 16,-3 0 0,-4 2 0,15 0 0,-1-4 15,-7 1 0,-3-1 0,8 7 0,-6-7 16,-3 0 0,0 2 0,-3 2 0,15-2 16,-9-2 0,-3 1 0,13 1 0,2 0 0,-4-4 15,2 4 0,0 2 0,3-4 0,-5 0 16,3 2 0,0 2 0,-1 0 0,0 0 16,3 0 0,-12-2 0,-1-2 0,5 4 15,-3 1 0,-3-2 0,-2 1 0,11-4 0,-6 4 16,-6 1 0,-1-2 0,0 1 15,-4 0 0,2 0 0,2 1 0,-4-1 16,2 0 0,1 0 0,1 0 0,-5 3 0,4-6 16,-1 3 0,-4 0 0,6 0 0,0 3 15,-1-2 0,-4-1 0,2 0 0,3 3 16,-3-3 0,0 0 0,1 0 0,2 2 16,-2-2 0,-4 0 0,5 0 0,0 0 15,1 0 0,-3 0 0,3 0 0,-4 0 16,0 2 0,-4-4 0,8 2 0,-7 0 15,-1 0 0,1 0 0,-14 0 0,21 0 16,-9 0 0,-12 0 0,19-2 0,-7 2 16,-12 0 0,18-3 0,-18 3 0,19 0 0,-19 0 15,15 0 0,-15 0 0,14 0 0,-14 0 16,11 0 0,-11 0 0,0 0 0,17-1 16,-17 1 0,0 0 0,0 0 0,15 0 15,-15 0 0,0 0 0,0 0 0,17 0 16,-17 0 0,0 0 0,0 0 0,0 0 0,11-3 15,-11 3 0,0 0 0,0 0 16,0 0 0,0 0 0,0 0 0,9-1 0,-9 1 16,0 0 0,0 0 0,0 0 0,6-5 15,-6 5 0,0 0 0,6-6 0,-6 6 16,0 0 0,2-6 0,-2 6 0,4-8 16,-4 8 0,3-11 0,-1 4 0,2-2 15,-4 1 0,0-3 0,2 1 0,1-6 16,-3-1 0,4-1 0,-4-1 0,0-1 15,0 1 0,3-2 0,-3-9 0,0 0 16,2 1 0,-2 3 0,0 4 0,3-7 16,-6 3 0,6 5 0,-3-10 0,-3 7 15,6 1 0,-1-7 0,0 5 0,0 5 0,0 0 16,1 0 0,-1 1 0,0 1 0,0-2 16,0 1 0,4-1 0,-4 1 0,0 0 15,0-1 0,3 0 0,-1-12 0,-1 10 16,1 3 0,-2 1 0,3 1 0,-2-1 0,-1 2 15,-2-1 0,4-1 0,1 5 16,-5-1 0,2-5 0,0 7 0,3-1 16,-3 2 0,0 0 0,-2 1 0,2 2 0,0-3 15,2 2 0,-2-2 0,-2 1 0,2 1 16,-2-1 0,0-6 0,2 4 0,0-1 16,1 3 0,-1 0 0,-2 1 0,0 0 15,0 9 0,2-16 0,-2 8 0,0 8 16,0-12 0,0 12 0,2-12 0,-2 12 15,2-11 0,-2 11 0,3-8 0,-3 8 16,0-10 0,0 10 0,0 0 0,2-11 16,-2 11 0,0 0 0,0-5 0,0 5 15,0 0 0,0 0 0,-2-9 0,2 9 0,0 0 16,0 0 0,-3-8 0,3 8 0,0 0 16,0 0 0,-8-10 0,-1 8 0,9 2 15,-14-5 0,3 1 0,11 4 0,-28-6 16,12 0 0,-4 4 0,1-2 0,1 0 15,-2 1 0,-1 2 0,1-3 0,-15 2 16,6 0 0,6-3 0,-11 2 0,6 1 16,3 2 0,2-3 0,3 1 0,-1-2 0,1 2 15,-12 0 0,-5-1 0,3-1 0,-2 3 16,4-2 0,-5 1 0,3 0 0,0-2 16,6 4 0,4-1 0,-11-2 0,10 3 15,0 0 0,4 0 0,-13-4 0,2 4 16,3 0 0,3-2 0,3 2 0,-9-2 15,6 0 0,-9 2 0,1 0 0,4-3 16,-2 3 0,2-1 0,6 1 0,-11-2 16,3 2 0,8 0 0,1 0 0,2-2 15,-2 2 0,-11-2 0,6 0 0,-6-2 16,7 2 0,5 0 0,-1 0 0,-11-3 0,-1 1 16,8 4 0,4-3 0,0-1 0,3 3 15,-14-5 0,6 1 0,-6 1 0,2 1 16,-5-4 0,3 6 0,2-5 0,-2 5 15,-7-3 0,3 0 0,-2 0 0,0 4 16,1-2 0,-3-2 0,4 1 0,-1 1 16,1 0 0,-2 1 0,4-2 0,-2 3 15,-1 0 0,4-1 0,-1 1 0,-1-4 0,1 3 16,0 1 0,-4-2 0,6 2 0,0-2 16,0 0 0,0-3 0,2 5 0,2-4 15,-4 1 0,0 1 0,7-1 0,1 3 16,-6-3 0,-2 1 0,7-1 15,2 3 0,-7-4 0,-2 2 0,6-2 0,-8 4 16,10-2 0,-5 0 0,-6 0 0,3-1 16,0 2 0,-4-1 0,2 0 0,0 2 15,2-3 0,0 6 0,0-3 0,0 0 16,0 0 0,0 0 0,-2 0 0,-34 0 16,36 0 0,2 0 0,-2-3 0,-2 6 15,-1-3 0,4-3 0,-1 8 0,8-7 16,-11-1 0,3 3 0,-3 0 0,1 0 15,2 0 0,-6 0 0,16 0 0,-10-1 16,4-2 0,-2 3 0,3 0 0,-6-1 16,8-2 0,-8 3 0,9 0 0,-2 0 15,7 0 0,0-2 0,-13 2 0,7 0 0,2 0 16,-6 0 0,-2 0 0,4 0 0,6 0 16,0 2 0,0-2 0,-11 0 15,0 0 0,0 0 0,4 0 0,5 0 0,-7 0 16,-5 3 0,5-3 0,-2 1 15,9-1 0,-9 3 0,2-2 0,7-1 0,0 0 16,5 0 0,-1 0 0,-13 0 0,6 0 16,-6-1 0,2 1 0,5 1 0,4-2 15,-11 1 0,0 0 0,6 0 0,3 0 16,-9 0 0,0 0 0,-3 1 0,3 2 16,0-3 0,7-3 0,-7 3 0,6 3 0,3-3 15,-12 2 0,3-2 0,-3 0 0,5 0 16,-2 3 0,4-3 0,8 0 0,-11 0 15,5 0 0,2 3 0,-8-3 0,2 0 16,5 0 0,4-3 0,0 3 0,3 3 16,-15-6 0,8 3 0,2 0 0,2 0 15,-9 3 0,7-3 0,0 0 0,5-3 16,-1 3 0,0-1 0,-13 2 0,4-1 16,7-1 0,1 1 0,1 0 0,-2 1 15,-11-2 0,0 2 0,0 2 0,6-3 0,3-3 16,-9 3 0,7 0 0,-1 0 0,8 0 15,-1 3 0,-13-6 0,2 6 16,3-3 0,6 0 0,1 2 0,1 0 0,-13 0 16,2-2 0,4 0 0,3 0 0,4 0 15,1 0 0,2 0 0,-5 0 0,3-2 16,-3 2 0,4 0 0,-1 0 0,-3 0 16,4 0 0,2-2 0,-2 2 0,19 0 0,-30 0 15,17 0 0,13 0 0,-18-2 0,18 2 16,-16 0 0,16 0 0,-14-3 0,14 3 15,0 0 0,0 0 0,-20 0 0,20 0 16,0 0 0,0 0 0,-16-1 0,16 1 16,0 0 0,0 0 0,0 0 0,0 0 15,0 0 0,0 0 0,0 0 0,-19 0 16,19 0 0,0 0 0,0 0 0,0 0 0,0 0 16,0 0 0,0 0 0,0 0 15,0 0 0,-9 6 0,9-6 0,0 0 16,0 10 0,0-10 0,2 15 0,1-6 15,-1 2 0,0 6 0,0 1 0,-2 0 16,0 14 0,3-8 0,0 7 0,-3 1 0,2 0 16,-2 0 0,4-3 0,-4 4 0,0-3 15,0 0 0,0 3 0,2-3 0,-4-1 16,2 2 0,0-5 0,0-2 0,-4 7 16,4-7 0,-2 7 0,-1-2 0,-2-3 15,1 3 0,1-2 0,-6 2 0,5 1 0,-6 0 16,4 2 0,-5-6 0,2 4 15,1-6 0,-3-4 0,2 9 0,-3-7 0,8-1 16,-3-6 0,1 1 0,1 0 0,-2-1 16,2-2 0,-1 3 0,1-1 0,-1-3 15,0-2 0,2-3 0,1 2 0,1-1 16,2-8 0,-4 15 0,2-8 0,2-7 16,-5 12 0,3-7 0,2-5 0,-2 11 15,2-11 0,-6 10 0,6-10 0,-2 8 16,2-8 0,-2 13 0,2-13 0,-4 10 15,4-10 0,0 11 0,0-11 0,-3 9 16,3-9 0,0 11 0,0-11 0,-4 8 16,4-8 0,0 0 0,0 10 0,0-10 0,0 0 15,0 9 0,0-9 0,0 0 0,2 8 16,-2-8 0,0 0 0,5 9 0,-5-9 16,6 7 0,-6-7 0,8 9 0,-8-9 15,11 5 0,-5-1 0,1 3 0,1-3 0,-8-4 16,15 8 0,-3-3 0,-3-1 15,6 1 0,2 0 0,-4 0 0,10 0 16,-4 1 0,1-1 0,1-1 0,2-1 0,-3 4 16,5-3 0,-4-2 0,13 2 0,2-2 15,-11 0 0,1 0 0,10 1 0,-9 0 16,7-1 0,-4 2 0,4-4 0,0 3 16,0-1 0,-2 2 0,-2-3 0,-5 2 15,-2-3 0,11 1 0,-6-1 0,-3 3 16,-5-2 0,14-1 0,-11 0 0,-2 3 15,0-2 16,1-1 0,1 0 0,11 3 0,-9-3 16,1 0 0,-6 2 0,0-2 0,1 0 15,1 0 0,-1 0 0,13 0 0,-6-2 16,-7 2 0,-1 2 0,-2-4 0,5 2 16,-3 0 0,-1 0 0,-3-3 0,4 3 0,-1 0 15,-19 0 0,32 0 0,-15 0 0,2 0 16,-3 0 0,-5-4 0,-11 4 0,28 0 15,-17 0 0,-11 0 0,27-1 0,-10 1 16,-4 1 0,3-2 0,-16 1 0,35-3 16,-18 2 0,2-2 0,-4 3 0,6-1 15,0-2 0,-3 2 0,3-1 0,-1 2 16,-2 0 0,1 0 0,-4-3 0,2 3 0,-17 0 16,27-2 0,-18 2 0,-9 0 0,21-2 15,-21 2 0,17 0 0,-17 0 0,21-2 16,-21 2 0,19 2 0,-19-2 0,15-2 15,-15 2 0,19 0 0,-19 0 0,18 0 16,-18 0 0,16-1 0,-16 1 0,16 0 16,-16 0 0,0 0 0,18 0 0,-18 0 15,0 0 0,0 0 0,16 0 0,-16 0 0,0 0 16,0 0 0,0 0 0,16-2 16,-16 2 0,0 0 0,0 0 0,0 0 15,0 0 0,0 0 0,0 0 0,16 0 0,-16 0 16,0 0 0,0 0 0,0 0 0,0 0 15,0 0 0,0 0 0,0 0 0,16-5 16,-16 5 0,0 0 0,0 0 0,0 0 16,0 0 0,0 0 0,0 0 0,0 0 15,0 0 0,0 0 0,0 0 0,0 0 16,0 0 0,11-2 0,-11 2 0,0 0 16,0 0 0,0 0 0,0 0 0,0 0 0,0 0 15,0 0 0,0 0 0,0 0 0,0 0 16,0 0 0,0 0 0,0 0 0,0 0 15,0 0 0,0 0 0,0 0 16,0 0 0</inkml:trace>
  <inkml:trace contextRef="#ctx0" brushRef="#br0">13708 9981 0,'0'0'0,"0"0"16,-4-8 0,4 8 0,0 0 0,0 0 16,0 0 0,0 0 0,0 0 0,0 0 0,0 0 15,0 0 0,0-6 0,0 6 0,0 0 16,0 0 0,0 0 0,0 0 0,0 0 16,-5 24 0,3-20 0,0 5 0,2-9 15,-2 12 0,2-4 0,0-8 0,-3 13 16,3-8 0,0-5 0,0 11 0,3-5 15,-3-6 0,0 8 0,0-8 0,4 8 16,-2-3 0,-2-5 0,7 8 0,-7-8 16,11 5 0,-4-2 0,-7-3 0,16 3 15,-7-3 0,-9 0 0,18-6 0,1 1 0,-1-3 16,-2-3 0,0 3 0,0-3 0,-1-1 16,0 0 0,0 0 0,-1-3 15,0 3 0,2 0 0,-3-2 0,-2 1 0,4 3 16,-4 2 0,-2-3 0,5-1 0,-6 4 15,0-2 0,-1 1 0,-1 3 0,3-2 16,-4 2 0,2 0 0,0 0 0,-1-1 16,1 0 0,3 2 0,-6-1 0,3 2 0,-3 0 15,3-3 0,-7 7 0,10-5 16,-10 5 0,4-7 0,-4 7 0,7-4 16,-7 4 0,0 0 0,6-5 0,-6 5 0,0 0 15,0 0 0,0 0 0,0 0 0,10-5 16,-10 5 0,0 0 0,0 0 0,0 0 15</inkml:trace>
  <inkml:trace contextRef="#ctx0" brushRef="#br0">16210 9993 0,'0'0'0,"0"0"16,0 0 0,0 0 0,0 0 0,0 0 0,0 0 16,2-10 0,-2 10 0,0 0 0,0 0 15,0 0 0,0 0 0,0 0 0,0 0 16,0 0 0,0 0 0,0 0 0,0 0 16,0 0 0,0 0 0,0 0 0,0 0 15,0 0 0,7-5 0,-7 5 0,0 0 0,0 0 0,0 0 16,0 0 0,0 0 0,0 0 0,0 0 0,0 0 15,0 0 0,0 0 0,0 0 16,0 0 0,0 0 0,0 0 0,0 0 16,0 0 0,0 0 0,0 0 0,0 0 0,0 0 15,0 0 0,0 0 0,0 0 16,0 0 0,0 0 0,0 0 0,0 0 0,0 0 16,0 0 0,0 0 0,0 0 0,0 0 15,0 0 0,0 0 0,0 0 0,0 0 0,0 0 16,0 0 0,0 0 0,0 0 15,0 0 0,0 0 0,0 0 0,0 0 16,0 0 0,0 0 0,0 0 0,0 0 0,0 0 16,0 0 0,20 13 0,-12-6 0,-6 1 15,2 0 0,1-2 0,-3 3 0,0-1 16,3 0 0,-5-8 0,6 14 0,-2-7 16,-2 0 0,2 0 0,-4-7 0,5 10 15,-5-10 0,4 11 0,-4-11 0,4 5 16,-4-5 0,0 0 0,12 7 0,-12-7 15,16 0 0,-16 0 0,30-4 0,-12-3 16,2-2 0,12 0 0,-7 0 0,9-3 16,-2 2 0,0-6 0,-2 1 0,-5 3 0,-4 1 15,-3 3 0,0 0 0,1 0 0,-4 0 16,4 2 0,-6 0 0,1 2 0,-3-3 16,-2 3 0,-2 2 0,1-1 0,-8 3 15,11-5 0,-11 5 0,8-5 0,-8 5 16,0 0 0,10-3 0,-10 3 0,0 0 15,0 0 0,0 0 0,9-4 0,-9 4 16,0 0 0,0 0 0,0 0 0</inkml:trace>
  <inkml:trace contextRef="#ctx0" brushRef="#br0">18322 10556 0,'9'-8'0,"-5"6"0,-4 2 0,8-6 15,-8 6 0,6-6 0,-6 6 0,7-6 16,-7 6 0,6-7 0,-6 7 0,5-4 16,-5 4 0,0 0 0,0 0 0,0 0 15,0 0 0,0 0 0,19 13 0,-15-5 16,0 9 0,4-1 0,-1 3 0,-1-3 16,3 2 0,-2 2 0,3 0 0,-2-2 15,1-5 0,3 3 0,-3-4 0,0 0 0,1-1 16,-1-3 0,2-4 0,-2 1 0,0-5 15,2 0 0,10 0 0,-2-5 16,-2-7 0,15-7 0,-2-4 0,2-2 0,-5-5 16,3 2 0,0-5 0,-3-2 15,-2 2 0,3-2 0,-6-1 0,1 6 0,-2 3 16,-1 2 0,-4 5 0,0 2 0,-4 1 16,-1 2 0,-2 1 0,3 0 0,-4 6 15,-3-3 0,1 6 0,2-4 0,-8 9 16,7-10 0,-7 10 0,6-7 0,-6 7 15,7-5 0,-7 5 0,0 0 0,0 0 0,0 0 16,10-5 0,-10 5 0,0 0 0,0 0 16,0 0 0,0 0 0,0 0 0,0 0 15,13 25 0,-13-14 0,-2 7 0,-3-4 16,1 3 0,-6-2 0</inkml:trace>
  <inkml:trace contextRef="#ctx0" brushRef="#br0">18645 10729 0,'0'0'0,"0"0"0,-9 6 15,9-6 0,0 0 0,-4 4 0,4-4 16,0 0 0,0 0 0,-5 5 0,5-5 16,0 0 0,0 0 0,0 0 0,0 0 15,0 0 0,0 0 0,0 0 0,0 0 16,0 0 0,0 0 0,18-13 0,-18 13 15,0 0 0,8-6 0,-8 6 0,0 0 0,0 0 16,0 0 0,15 9 0,-13-2 0,3 2 16,0 9 0,4 12 0,-7-5 0,0-1 15,3 6 0,-3-5 0,0-2 0,0-6 16,-2 3 0,6-2 0,-2-2 0,-1-3 16,-1-1 0,0-2 0,0-2 0,3 1 15,-1-5 0,3 2 0,0-4 0,4 0 16,8-2 0,3-2 0,12-8 0,-1-2 15,3-5 0,-2-2 0,26-13 0,-20 3 16,-5 0 0,1-2 0,-1 0 0,19-12 16,-20 4 0,-2 15 0,-5-5 0,3 6 15,-5 1 0,-6 5 0,-4 3 0,0-1 16,-2 5 0,-2-2 0,-1 6 0,-4-2 0,1 0 16,3 1 0,-10 7 0,6-6 0,-6 6 15,7-9 0,-7 9 0,7-7 0,-7 7 16,4-5 0,-4 5 0,0 0 0,0 0 15,10-8 0,-10 8 0,0 0 0,0 0 16,0 0 0,0 0 0,0 0 0,0 0 0,0 0 16,0 0 0</inkml:trace>
  <inkml:trace contextRef="#ctx0" brushRef="#br0">10304 11018 0,'0'0'0,"-6"-3"0,6 3 16,0 0 0,-4-6 0,4 6 0,-9-4 15,9 4 0,-13-3 0,3 1 0,-1 0 16,-1 2 0,-6-2 0,-3 2 0,-2-1 16,-11 1 0,-2 0 0,0 0 0,-1 0 15,-1 0 0,-4 0 0,1 3 0,-5 1 0,3 0 16,-2 0 0,3 1 0,-1-5 0,2 3 15,-2 1 0,-2 1 0,-1 1 0,0 0 16,-23 9 0,13-7 0,8-1 0,-25 9 16,2-2 0,5 2 0,13-3 0,-15 3 15,0-2 0,-1 1 0,3 2 0,-1-2 16,-1 5 0,0-4 0,-2 2 0,1 0 16,0 1 0,1-2 0,-2 6 0,15-10 0,6-2 15,-21 5 0,4 4 0,11-5 0,-11 6 16,13-6 0,10-2 0,5 3 0,-4 1 15,1 1 0,7 2 0,-2 0 0,0-2 16,-2 4 0,4-1 0,2 2 0,-4 1 16,6 6 0,1-1 0,-8-3 0,6 3 0,-1 4 15,2-4 0,0-1 0,5 5 16,-3-2 0,3 0 0,1 0 0,-1 0 0,2-1 16,0 2 0,3-1 0,-1 1 0,0-1 15,1-3 0,-1 5 0,3-2 0,2-4 16,-2-1 0,2 1 0,2 2 0,1-6 15,-2 5 0,0 0 0,4-2 0,-3 0 16,3 6 0,4-10 0,-5 7 0,1-1 0,1-3 0,-1 6 16,2 0 0,-1 0 0,4-2 0,-1-5 15,1-1 0,-1 6 0,-1-4 0,-1 2 16,5-1 0,-5-6 0,5 1 0,-2-4 16,-2 13 0,1-7 0,3-3 0,-1-3 0,0 1 15,0 1 0,3-3 0,0 0 0,-3 0 16,3 1 0,2 0 0,-2-3 15,0-3 0,2 1 0,0 5 0,2-2 0,0 2 16,-2-2 0,5-1 0,-3 1 0,0-4 16,0 6 0,3-1 0,2-1 0,-2-1 15,-1-1 0,1 1 0,-1-2 0,3-1 16,0 5 0,0-4 0,-3-1 0,5 5 0,-1-4 16,-2 3 0,3 1 0,-7-3 15,5-3 0,-3 0 0,2 1 0,-2-3 16,3 6 0,-1-1 0,1-3 0,-2-2 0,2 3 15,0-4 0,-3 2 0,3-3 0,5 6 16,-3-1 0,-1-3 0,2-2 0,-3 2 16,0-2 0,1 1 0,0-2 0,5 6 15,-2-3 0,1 0 0,-3 0 0,5 3 16,-3-5 0,-2 1 0,3 2 0,-3-5 16,-2 5 0,1-5 0,7 6 0,-4 0 15,-1-1 0,5 0 0,-4 0 0,1-3 0,-3 0 16,0-2 0,-2 3 0,2-3 0,0 2 15,1-2 0,-1 0 0,0 1 0,-9-5 16,16 7 0,-7-5 0,-9-2 0,15 8 16,-5-5 0,-1-2 0,-9-1 0,16 7 15,-16-7 0,14 4 0,-6-2 0,-8-2 16,12 2 0,-12-2 0,0 0 0,14 2 16,-14-2 0,0 0 0,0 0 0,0 0 0,0 0 15,0 0 0,21-4 0,-21 4 16,0 0 0,6-4 0,-6 4 0,5-5 0,-5 5 15,0 0 0,2-9 0,-2 9 0,-2-9 16,2 9 0,0-9 0,-3 2 16,3 7 0,-6-12 0,1 3 0,1 1 0,-4 2 15,2-2 0,-8-3 0,5 1 0,-2 0 16,-3 2 0,2-3 0,1 3 0,-1-2 16,1 4 0,2 0 0,3-3 0,-2 4 15,-1 0 0,3-1 0,-3 2 0,9 4 0,-12-9 16,7 5 0,5 4 0,-6-5 0,6 5 15,-10-4 0,10 4 0,-7-5 16,7 5 0,0 0 0,-4-6 0,4 6 0,0 0 16,0 0 0,0 0 0,0 0 0,0 0 15,0 0 0,0 0 0,0 0 0,0 0 16,0 0 0,0 0 0,21 12 0,-6-4 16,4 3 0,2-3 0,5 6 0,6 1 15,-2 1 0,-1-1 0,-5-5 0,-6 2 16,0-2 15,1-2 0,-4 3 0,1-2 0,-2 1 16,-5-4 0,0 0 0,-4-1 0,-1 3 0,-4-8 16,8 12 0,-8-4 0,0-8 15,-8 16 0,-1-3 0,-4 1 0,-10 8 0,-4-3 16,-3-3 0,2-1 0,3-5 0,5 1 16,2-1 0,-3-2 0,1 0 0,-1-2 15,0 1 0,6-2 0,-4 3 0,6-5 16,1 3 0,3-4 0,9-2 0,-16 6 15,16-6 0,-14 4 0,14-4 0,-11 2 16,11-2 0,0 0 0,-10 7 0,10-7 16,0 0 0,0 0 0,-11 4 0,11-4 0,0 0 15,0 0 0,0 0 0,-8 4 0,8-4 16,0 0 0,0 0 0,0 0 0,0 0 16,0 0 0,-15 2 0,15-2 0,0 0 15,0 0 0,0 0 0,0 0 0,0 0 16,-6-17 0</inkml:trace>
  <inkml:trace contextRef="#ctx0" brushRef="#br0">14308 3590 0,'-2'-12'0,"2"12"0,0-6 15,0 6 0,0 0 0,-3-9 0,3 9 16,0 0 0,0 0 0,0-8 0,0 8 0,0 0 15,0 0 0,0 0 0,0 0 0,0 0 16,0-9 0,0 9 0,0 0 0,0 0 16,0 0 0,0 0 0,0 0 0,0 0 15,0-8 0,0 8 0,0 0 0,0 0 16,0 0 0,0 0 0,0 0 0,0 0 16,0 0 0,0 0 0,0 0 0,0 0 0,10 19 15,-8-11 0,0 1 0,0-1 0,1 2 16,1 0 0,0 5 0,-1-3 0,2 0 15,-1-1 0,-1-2 0,-1 0 0,2-3 16,-2 0 0,1 5 0,-1-7 0,0 4 16,-2-8 0,4 7 0,-4-7 0,4 6 15,-4-6 0,4 5 0,-4-5 0,0 0 0,0 0 16,0 0 0,0 0 0,30-12 0,-24 6 16,8-6 0,2 0 0,-3-5 0,4 3 15,6-9 0,1 2 0,-3 5 0,4-4 16,-7 3 0,7-3 0,-6 5 15,-4 1 0,2 3 0,0-1 0,-2 1 0,0 2 0,-1-2 16,-5 1 0,3 4 0,-3-2 0,-2 4 16,6-9 0,-8 6 0,2 4 15,-3-2 0,-4 5 0,7-5 0,-7 5 16,6-5 0,-6 5 0,0 0 0,8-6 0,-8 6 16,7-3 0,-7 3 0,0 0 15,6-7 0,-6 7 0,0 0 0,0 0 0,5-4 16,-5 4 0,0 0 0,0 0 0,6-6 15,-6 6 0,0 0 0,0 0 0,0 0 16,0 0 0,6-4 0,-6 4 0,0 0 0,0 0 16,0 0 0,0 0 0,4-7 0,-4 7 15,0 0 0,0 0 0,0 0 0,0 0 16,0 0 0,0 0 0,0 0 0,0 0 16,0 0 0,0 0 0,0 0 0,0 0 0,0 0 15,0 0 0,0 0 0,0 0 0</inkml:trace>
  <inkml:trace contextRef="#ctx0" brushRef="#br0">13444 12583 0,'0'0'0,"-19"-11"0,19 11 16,0 0 0,0 0 0,0 0 0,0 0 15,0 0 0,0 0 0,0 0 0,0 0 16</inkml:trace>
  <inkml:trace contextRef="#ctx0" brushRef="#br0">13998 12611 0,'0'0'15,"0"0"0,0 0 0,0 0 0,0 0 0,0 0 16,0 0 0,0 0 0,0 0 16,0 0 0,0 0 0,0 0 0,0 0 15,0 0 0,0 0 0,0 0 0,0 0 0,0 0 16,0 0 0,0 0 0,0 0 0</inkml:trace>
  <inkml:trace contextRef="#ctx0" brushRef="#br0">13959 12619 0,'0'0'0,"0"0"0,0 0 0,0 0 15,0 0 0,0 0 0,0 0 0,0 0 16,4 29 0,-4-8 0,6 12 0,-2 0 16,-2 2 0,0 0 0,1 2 0,-1-1 0,0 4 15,5-4 0,-3 4 0,6-3 0,-4-6 16,1 0 0,-3-9 0,1-4 0,0-1 15,0-5 0,-1-1 0,1-5 0,-1-2 16</inkml:trace>
  <inkml:trace contextRef="#ctx0" brushRef="#br0">14954 12790 0,'0'0'15,"2"11"0,-2-11 0,0 0 0,0 9 16,0-9 0,0 0 0,-2 9 0,2-9 16,0 0 0,0 0 0,0 0 0,0 0 15,-3 12 0,3-12 0,0 0 0,0 0 16,0 0 0,0 0 16,3 8 0,-3-8 0,0 0 15,0 0 0,0 0 0,0 0 0,0 0 0,0 0 16,0 0 0,2 9 0,-2-9 0,0 0 15,0 0 0,0 0 0,0 0 0,0 0 16,0 0 0,0 0 0,0 0 0,0 0 16,0 0 0,0 0 0,0 0 0,0 0 0,0 0 0,-2 13 15,2-13 0,0 0 0,0 0 0,0 0 16,0 0 0,0 0 0,0 0 0,0 0 16,0 0 0,0 0 0,0 0 0,0 0 15,0 0 0,0 0 0,0 0 0,0 0 16,0 0 0,0 0 0,0 0 0,0 0 15,0 0 0,0 0 0,0 0 0,0 0 0,0 0 16,0 0 0,0 0 0,0 0 0,0 0 16,0 0 0,0 0 0,0 0 0,0 0 15,0 0 0,0 0 0,0 0 0,0 0 16,0 0 0,0 0 0,0 0 0,0 0 16,0 0 0,0 0 0,0 0 0</inkml:trace>
  <inkml:trace contextRef="#ctx0" brushRef="#br0">13665 10852 0,'0'0'0,"0"0"0,0 0 0,0 0 16,0 0 0,0 0 0,0 0 0,0 0 15,-14 5 0,14-5 0,0 0 0,0 0 0,0 0 16,0 0 0,0 0 0,0 0 0,0 0 16,0 0 0,-7 6 0,7-6 0,0 0 15,0 0 0,0 0 0,0 0 0,0 0 16,0 0 0,0 0 0,0 0 0,0 8 15,0-8 0,0 0 0,9 6 0,-9-6 16,16 6 0,-5-4 0,8 2 0,4 1 16,9 0 0,2-1 0,2 3 0,1-3 0,-3 2 15,2 1 0,4-1 0,-4-2 0,3 0 16,1-3 0,-2 2 0,0 1 0,1 0 16,-1-3 0,-4 4 0,-1-5 0,6 4 15,-12-4 0,7 4 0,-9-1 0,-3-2 16,2 2 0,-6-1 0,2 0 0,-1-2 15,-4 2 0,6 0 0,-7-2 0,4 0 16,-4 0 0,2 2 0,-16-2 0,18 2 0,-18-2 16,0 0 0,20 0 0,-20 0 0,0 0 15,14 2 0,-14-2 0,0 0 0,0 0 16,16 0 0,-16 0 0,0 0 0,0 0 16,0 0 0,0 0 0,14 2 0,-14-2 15,0 0 0,0 0 0,0 0 0,0 0 16,0 0 0,0 0 0,0 0 0,0 0 15,15 0 0,-15 0 0,0 0 0,0 0 16,0 0 0,0 0 0,0 0 0,0 0 16,0 0 0,0 0 0,0 0 0,0 0 15,0 0 0,0 0 0,0 0 0,0 0 0,10 3 16,-10-3 0,0 0 0,0 0 0,0 0 16</inkml:trace>
  <inkml:trace contextRef="#ctx0" brushRef="#br0">14066 10682 0,'0'0'0,"0"0"0,0 0 15,0 0 0,0 0 0,0 0 0,0 0 0,0 0 16,0 0 0,0 0 0,0 0 0,0 0 16,0 0 0,0 0 0,0 0 0,0 0 15,0 0 0,0 0 0,0 0 0,0 0 16,0 0 0,0 0 0,0 0 0,0 0 15,0 0 0,0 0 0,0 0 0,0 0 16,0 0 0,0 0 0,0 0 0,0 0 16,0 0 0,0 0 0,0 0 0,0 0 15,0 0 0,0 0 0,0 0 0,0 0 16,0 0 0,0 0 0,0 0 0,0 0 16,0 0 0,0 0 0,0 0 0,0 0 0,0 0 15,0 0 0,0 0 0,0 0 0,0 0 16,0 0 0,0 0 0,0 0 0,0 0 15,0 0 0,0 0 0,0 0 0,0 0 16,0 0 0,0 0 0,0 0 0,0 0 16,0 0 0,0 0 0,0 0 0,0 0 15,0 0 0,0 0 0,0 0 0,0 0 16,0 0 0,0 0 0,0 0 0,0 0 0,0 0 16,0 0 0,0 0 0,0 0 15,0 0 0,0 0 0,28 4 0,-28-4 0,15 4 16,-4-2 0,-1-2 0,10 2 0</inkml:trace>
  <inkml:trace contextRef="#ctx0" brushRef="#br0">15052 10619 0,'0'0'0,"0"0"16,0 0 0,0 0 0,0 0 0,0 0 0,0 0 15,0 0 0,0 0 0,0 0 0,0 0 16,0 0 0,0 0 0,0 0 16,0 0 0,0 0 0,0 0 0,0 0 0,0 0 15,0 0 0,0 0 0,0 0 0,0 0 16,0 0 0,0 0 0,0 0 0,0 0 16,17 2 0,-17-2 0,0 0 0,0 0 15,0 0 0,0 0 0,0 0 0,0 0 16,0 0 0,0 0 0,0 0 0,0 0 15,0 0 0,0 0 0,0 0 0,0 0 16,0 0 0,0 0 16,0 0 0,0 0 0,0 0 0,0 0 0,0 0 15,0 0 0,0 0 0,0 0 0,0 0 16,0 0 0,0 0 0,0 0 0,0 0 16,0 0 0,-4 10 0,4-10 0,0 0 15,0 0 0,0 0 0,0 0 0,0 0 16,0 0 0,0 0 0,0 0 0,0 0 15,0 0 0,0 0 0,0 0 0,0 0 16,0 0 0,0 0 0,0 0 0,0 0 0,0 0 16,0 0 0,0 0 0,0 0 0,0 0 15,0 0 0,0 0 0,0 0 0,0 0 16,0 0 0,0 0 0,0 0 0,0 0 16,0 0 0,0 0 0,0 0 0,0 0 15,0 0 0,-2 8 0,2-8 0,0 0 16,0 0 0,0 0 0,0 0 0,0 0 15,0 0 0,0 0 0,-9 5 0,9-5 0,-28 9 16</inkml:trace>
  <inkml:trace contextRef="#ctx0" brushRef="#br0">9660 13336 0,'0'0'0,"0"0"0,0 0 16,0 0 0,0 0 0,0 0 0,0 0 15,0 0 0,0 0 0,0 0 0,0 0 0,0 0 16,0 0 0,0 0 0,-7 5 0,7-5 16,0 0 0,0 0 0,0 0 15,0 0 0,0 0 0,0 0 0,0 0 0,0 0 16,0 0 0,0 0 0,0 0 0,0 0 16,0 0 0,0 0 0,0 0 0,0 0 15,0 0 0,0 0 0,0 0 0,0 0 16,0 0 0,0 0 0,0 0 0,0 0 15,0 0 0,21 6 0,-21-6 0,18 0 16,-7 0 0,-11 0 0,32 0 0,-18-2 16,4 2 0,1 0 0,-4-2 0,-3 2 15,6 0 0,-2 0 0,-7-2 0,-9 2 16,23-2 0,-14 2 0,-9 0 0,21 0 16,-21 0 0,20-3 0,-20 3 0,21 0 0,-21 0 15,29-1 0,-10 1 0,-1-3 0,0 3 16,5 0 0,-3-1 0,1 1 0,0-3 15,1 3 0,12 0 0,-11-4 0,-2 4 16,-6 0 0,2 0 0,1 0 0,0 0 16,-1 0 0,0 0 0,-17 0 0,28 0 15,-15 0 0,-13 0 0,16-1 0,-16 1 16,21 0 0,-21 0 0,18-2 0,-18 2 0,19-2 16,-19 2 0,15-5 0,-3 5 0,-12 0 15,16-4 0,-16 4 0,18-2 16,-18 2 0,16-2 0,-16 2 0,14-2 0,-14 2 15,0 0 0,13 0 0,-13 0 0,0 0 16,0 0 0,14-2 0,-14 2 0,0 0 16,0 0 0,0 0 0,0 0 0,0 0 15,18 0 0,-18 0 0,0 0 0,0 0 16,0 0 0,0 0 0,0 0 0,0 0 16,0 0 0,0 0 0,14-2 0,-14 2 15,0 0 0,0 0 0,0 0 0,0 0 0,0 0 0,0 0 16,0 0 0</inkml:trace>
  <inkml:trace contextRef="#ctx0" brushRef="#br0">9635 13505 0,'0'0'0,"0"9"0,0-9 0,0 0 16,0 0 0,13 8 0,-13-8 0,17 5 15,-6-2 0,7 2 0,6-4 0,10 3 16,-7-2 0,0-2 0,10 2 0,-1-2 15,3 0 0,-3-2 0,0 0 0,-4 2 16,6-2 0,-4-1 0,-7 0 0,-5 1 16,-1-1 0,0 2 0,-3-1 0,0-3 15,-5 4 0,4 1 0,-6-3 0,-11 3 0,21-3 16,-21 3 0,15-5 0,-15 5 0,19 0 16,-19 0 0,19-2 0,-19 2 0,17-3 15,-17 3 0,14-2 0,-14 2 0,14-3 16,-14 3 0,16-2 0,-16 2 0,11-4 15,-11 4 0,11-2 0,-11 2 0,0 0 16,0 0 0,19-2 0,-19 2 0,0 0 16,0 0 0,13-2 0,-13 2 0,0 0 0,0 0 15,0 0 0,0 0 0,0 0 16,0 0 0,16 0 0,-16 0 0,0 0 16,0 0 0,0 0 0,0 0 0,0 0 0,0 0 15,0 0 0,0 0 0,0 0 0,0 0 16,0 0 0</inkml:trace>
  <inkml:trace contextRef="#ctx0" brushRef="#br0">9790 13571 0,'23'-2'0,"-1"-2"0,-1 2 0,2 0 0,-3 0 16,3-2 0,11 0 0,3 0 0,-6-1 15,-1 3 0,-9 0 0,0 0 0,-1 2 16,1-1 0,-3-2 0,-5 1 0,-13 2 16,23 0 0,-14-3 0,-9 3 0,17-1 15</inkml:trace>
  <inkml:trace contextRef="#ctx0" brushRef="#br0">23218 15403 0,'-2'-7'0,"2"7"0,0 0 0,0 0 16,-2-10 0,2 10 0,0 0 0,0-9 0,0 9 15,0 0 0,0-7 0,0 7 0,0 0 16,0-11 0,0 11 0,0 0 0,0-12 16,0 12 0,0-8 0,0 8 0,2-9 15,-2 9 0,0-8 0,0 0 0,2 2 0,0-3 16,-2 9 0,0-12 0,3 8 0,-3 4 15,0-15 0,2 11 0,-2 4 16,0-12 0,0 6 0,0 6 0,0-10 0,0 10 16,2-11 0,-2 11 0,2-8 0,-2 8 15,2-9 0,-2 9 0,3-5 0,-3 5 16,0-8 0,0 8 0,0 0 0,2-9 16,-2 9 0,0 0 0,0-6 0,0 6 0,0 0 15,0 0 0,0-8 0,0 8 16,0 0 0,0 0 0,0-8 0,0 8 15,0 0 0,0 0 0,0 0 0,0 0 0,0 0 16,0 0 0,0 0 0,0 0 0,0 0 16,0 0 0,0 0 0,0 0 0,0 0 15,-11 28 0,9-20 0,-5 9 0,3-1 16,-4 3 0,4 0 0,-3 2 0,5-3 16,0 2 0,-3-2 0,3 4 0,-6 6 15,6-5 0,0-1 0,2-5 0,0 1 16,0-1 0,2-1 0,0 0 0,4 0 0,-4-3 15,5 4 0,-3-3 0,5-3 16,-2-2 0,-2 0 0,1-1 0,1-1 0,2-3 16,-2 2 0,2-1 0,-4-1 0,4 1 15,0-3 0,0-1 0,-9-1 0,13 3 16,-13-3 0,17 0 0,-17 0 0,16-4 16,-16 4 0,16-7 0,-7 2 0,0-2 15,-2 2 0,6-8 0,-5 3 0,1-5 16,0 2 0,-1-2 0,0 0 0,1-3 15,0 3 0,0-3 0,-2 4 0,-2-3 0,1 5 16,-1-1 0,-1 3 0,-2 0 0,6 0 16,-8 2 0,4-1 0,-2-2 15,3 4 0,-3-1 0,0-1 0,-2 9 0,5-16 16,-5 9 0,0 7 0,2-14 0,1 7 16,-3 7 0,2-9 0,-2 9 0,0-8 15,0 8 0,0 0 0,2-13 0,-2 13 16,0 0 0,0-8 0,0 8 0,0 0 15,0 0 0,0-10 0,0 10 0,0 0 16,0 0 0,0 0 0,0 0 0,0 0 16,-2-11 0,2 11 0,0 0 0,0 0 0,0 0 15,0 0 0,0 0 0,0 0 0,0 0 16,-25 16 0,6-5 0</inkml:trace>
  <inkml:trace contextRef="#ctx0" brushRef="#br0">23556 15293 0,'0'0'0,"0"0"0,0-9 16,0 9 0,0 0 0,0 0 0,0 0 15,0-8 0,0 8 0,0 0 0,0 0 16,0-8 0,0 8 0,0 0 0,0 0 15,0-8 0,0 8 0,0 0 0,0 0 16,0-8 0,0 8 0,0 0 0,0 0 0,0-8 16,0 8 0,0 0 0,0-8 0,0 8 15,0 0 0,2-8 0,-2 8 16,0 0 0,0-9 0,0 9 0,0 0 0,2-6 16,-2 6 0,0 0 0,0 0 15,0-10 0,0 10 0,0 0 0,0 0 0,0 0 16,0-8 0,0 8 0,0 0 0,0 0 15,0 0 0,0 0 0,0 0 0,0 0 16,0 0 0,0 0 0,-9 29 0,5-20 16,4 8 0,-2 0 0,-1 0 0,0 3 15,-1-2 0,2 3 0,-1 10 0,3-7 0,-4-1 16,2-6 0,2 3 0,-7 11 0,5-7 16,-3-2 0,2-3 0,1 0 0,-2-3 15,4 2 0,-5 1 0,1-2 0,6 1 16,-4-1 0,2-3 0,0-4 0,2 1 15</inkml:trace>
  <inkml:trace contextRef="#ctx0" brushRef="#br0">23853 15458 0,'0'0'0,"0"0"0,8-4 0,-8 4 16,0 0 0,0 0 0,0 0 0,0 0 16,0 0 0,24 9 0,-24-9 0,6 13 15,-4-6 0,1 1 0,-1 2 0,-2-2 0,0 2 16,0 1 0,-5-3 0,1 8 0,-4 0 15,-1-1 0,-2-1 0,-1 3 16,-1-2 0,0-1 0,-1-2 0,-5 2 0,8-3 0,0-3 0,4-2 16,-2 2 0,4-6 0,5-2 0,-9 5 15</inkml:trace>
  <inkml:trace contextRef="#ctx0" brushRef="#br0">24477 15208 0,'0'0'0,"0"0"16,0-8 0,0 8 0,0 0 0,0 0 15,0 0 0,0 0 0,0 0 0,0 0 16,-2-5 0,2 5 0,0 0 0,0 0 15,0 0 0,0 0 0,0 0 0,0 0 0,0 0 16,0 0 0,-4-11 0,4 11 0,0 0 16,0 0 0,0 0 0,0 0 0,0 0 15,-17 27 0,13-13 0,-5 3 0,1 1 16,4-2 0,-1 3 0,3 2 0,0-2 16,2 1 0,0-1 0,2-1 0,5 0 15,-3 3 0,4-7 0,1 4 0,-3-3 0,3-2 16,1 1 0,1-5 0,-2 0 0,1-2 15,-1-2 0,-3-2 0,3-1 0,1 0 16,-10-2 0,20-2 0,-20 2 0,18-5 16,-9 1 0,1-4 0,3-1 0,4-2 15,-6-3 0,-3-1 0,5-1 0,-5 1 16,3-3 0,-1 0 0,3-9 0,-2 4 0,-1 2 16,-3 3 0,0 2 0,-1-2 15,4 2 0,-1 0 0,-5 0 0,5-1 0,-1 5 16,-4 0 0,3 1 0,-7 1 0,4 2 15,1 2 0,-3-3 0,-2 3 16,0 6 0,5-8 0,-5 8 0,5-9 0,-5 9 16,0 0 0,0 0 0,0 0 0,0 0 15,0 0 0,0 0 0,-10 23 0,3-12 16,3 4 0,-3 0 0,3 0 0,-2 3 16,2-1 0,-1 1 0,3 1 0,-2-1 15,4-1 0,-5-1 0,5 2 0,3 1 0,-1 0 16,0-2 15,0 1 0,0-1 0,3 0 0,-1 2 0,4-2 0,-1-1 16,-1-1 0,1-6 0,-2 0 0</inkml:trace>
  <inkml:trace contextRef="#ctx0" brushRef="#br0">25025 14962 0,'-6'-12'15,"6"12"0,0 0 0,-2-6 0,2 6 16,0 0 0,0 0 0,0 0 0,0 0 16,0 0 0,0 0 0,0 0 15,0 0 0,8 33 0,7-19 0,-4 0 0,15 10 16,-1-2 0,0-2 0,5-2 0,2 2 15,-7-2 0,7-1 0,-12-1 0,3-6 16,-7 0 0,2 1 0,-2-2 0,-2-1 16,-2 1 0,-1-5 0,-3 0 0,-1 1 15,1-2 0,-4 2 0,-4-5 0,7 8 16,-7-2 0,2 2 0,-2-8 0,-11 23 16,4-7 0,-11 10 0,-1-3 0,-1 5 15,-5-5 0,2 5 0,0-4 0,3 1 16,1-6 0,4-1 0,-6 7 0,4-9 0,0 0 15,3-1 0,-4-1 0,6 1 0,1-1 16,-5-1 0,4 1 0,-1-2 0,-3 3 16,0-5 0,-2 0 0,0-3 0,-15 1 15,9-4 0</inkml:trace>
  <inkml:trace contextRef="#ctx0" brushRef="#br0">23045 15177 0,'2'-5'0,"-2"5"16,4-8 0,-4 8 0,6-11 0,-4 6 0,0-3 15,0 3 0,-2 5 0,5-8 16,-3 2 0,-2 6 0,4-8 0,-4 8 0,5-9 16,-5 9 0,2-8 0,-2 8 0,0-7 15,0 7 0,0 0 0,5-5 0,-5 5 16,0 0 0,0 0 0,0 0 0,5-7 16,-5 7 0,0 0 0,0 0 0,0 0 15,-17 25 0,2 0 0,-6-1 0,-2 2 16,1 1 0,-6 2 0,-1 0 0,-1 2 15,0 1 0,3-2 0,-3-1 0,5 2 16,0-5 0,2-1 0,5-4 0,1-7 0,4-1 16,2 0 0,1-2 0,1-3 0,3 0 15,-1-4 0,2 3 0,0-3 0,1 0 16,4-4 0,-9 5 0,9-5 0,-4 7 16,4-7 0,0 0 0,-5 8 0,5-8 15,-3 5 0,3-5 0,0 8 0,0-8 16,6 14 0,0-6 0,7 2 0,6 2 15,13 5 0,2-2 0,9 2 0,1-2 0,22 6 16,4 0 0,-4-4 0,-9 0 16,15 4 0,0-4 0,-17-9 0,16 8 0,-5-3 15</inkml:trace>
  <inkml:trace contextRef="#ctx0" brushRef="#br0">25852 15314 0,'0'0'16,"-5"-8"0,5 8 0,0 0 0,0 0 0,0 0 15,0 0 0,0 0 0,10-11 0,-10 11 16,16-6 0,-5 1 0,-2 4 0,11-1 16,3-4 0,11 2 0,3-3 0,0 3 15,4 1 0,0-2 0,-2 3 0,0 0 16,-1-2 0,-4 4 0,-6-4 0,-5 4 16,-6 0 0,2 0 0,-19 0 0,25 0 15,-25 0 0,18 4 0,-18-4 0,8 6 16,-8-6 0</inkml:trace>
  <inkml:trace contextRef="#ctx0" brushRef="#br0">25879 15467 0,'28'7'0,"-5"-5"0,9 0 16,6-2 0,2 0 0,3 0 0,-3 0 15,4 2 0,-5-2 0,1 7 0,0-5 16,-4 0 0,-8 2 0,-6-2 0,-1-2 16,-10 2 0</inkml:trace>
  <inkml:trace contextRef="#ctx0" brushRef="#br0">27008 15115 0,'0'0'16,"0"0"0,0 0 0,-2-6 0,2 6 16,0 0 0,0 0 0,0 0 0,0 0 15,0 0 0,0 0 0,0 0 0,0 0 16,-6-5 0,6 5 0,0 0 0,0 0 15,0 0 0,0 0 0,0 0 0,0 0 0,-10-4 16,10 4 0,0 0 0,0 0 16,0 0 0,0 0 0,0 0 0,-7-4 15,7 4 0,0 0 0,0 0 0,0 0 0,0 0 16,0 0 0,0 0 0,0 0 0,0 0 16,17-12 0,-9 9 0,3-1 0,10 3 15,5-4 0,6-1 0,2 1 0,-2 4 16,2-1 0,-5 0 0,-3 4 0,-9 0 15,2-1 0,-3 3 0,-2 1 0,-1-1 16,-3 0 0,-2 0 0,-1 3 0,1-1 16,-6 2 0,-2 1 0,0-2 0,-8 8 0,-1 0 15,-4-1 0,-1-2 0,-1 0 0,-2 2 16,-10 3 0,1-4 0,6-3 16,4 0 0,3-3 0,-4 3 0,6-5 15,2-1 0,0 3 0,4-3 0,5-4 16,-9 6 0,9-6 0,0 0 0,0 6 0,0-6 15,14 5 0,-14-5 0,29 6 0,-10 0 16,13 3 0,2-2 0,-2 4 0,-7-3 16,7 2 0,-7 1 0,-5-3 0,-1-1 15,2 4 0,-6-2 0,-1 0 0,0 4 16,-3-3 0,-2-2 0,-2 3 0,-3-3 0,-1 0 16,-3 1 0,0-9 0,-5 16 0,1-8 15,-3-2 0,-3 3 0,-3 0 0,-5 0 16,0-6 0,-3 6 0,0-5 0,1 0 15,-1 1 0,-2-3 0,4-2 0,-2 2 16,2-2 0,1 0 0,-3 0 0,6-4 16,3-1 0,1 1 0,11 4 0,-19-5 15,11 2 0,8 3 0,-12-6 0,12 6 0,-7-4 16,7 4 0,0 0 0,-5-8 16,5 8 0,0 0 0,0 0 0,0 0 0,0 0 15,15-16 0,-15 16 0,15-7 0,-5 1 16</inkml:trace>
  <inkml:trace contextRef="#ctx0" brushRef="#br0">27692 15088 0,'0'0'0,"3"-8"0,-3 8 0,0-11 15,0 11 0,2-9 0,-2 9 0,0-7 0,0 7 16,0 0 0,0-12 0,0 12 0,2-8 16,-2 8 0,0 0 0,0-15 0,0 15 15,-2-9 0,2 9 0,0-9 0,0 9 16,0 0 0,-2-13 0,2 13 0,0-10 15,0 10 0,0 0 0,0-12 0,0 12 16,0-9 0,0 9 0,0 0 0,0-11 16,0 11 0,0 0 0,0 0 0,0 0 15,0 0 0,0 0 0,0 0 0,-20 28 0,8-12 0,3 3 16,-8 6 0,2 2 0,4 2 0,1-3 16,-1 3 0,2-5 0,2 8 15,-2-7 0,7-6 0,2-1 0,0 3 0,0 0 16,2-3 0,4 0 0,-3-1 0,7 2 15,-6-3 0,5 0 16,2-1 0,-1-3 0,1 0 0,0-4 16,1 0 0,-3-1 0,-1-3 0,2 0 15,1-2 0,-11-2 0,19 4 0,-19-4 0,18-4 16,-18 4 0,16-4 0,-7-2 16,0 2 0,7-7 0,-3-1 0,-1 0 0,-1-3 15,-2 6 0,1-4 0,-1-1 0,0 1 16,-5 3 0,-1 0 0,2-1 0,-3 1 15,7-4 0,-7 1 0,2 1 0,-4-4 16,0 2 0,3 1 0,-6-1 0,6-1 16,-6 0 0,1-1 0,2 2 0,-2 1 0,2 4 15,0-2 0,0 1 0,-2-6 16,2 3 0,0 0 0,0 1 0,-2 3 16,2 0 0,0 9 0,-3-17 0,1 9 0,2 8 15,-4-17 0,4 12 0,0 5 0,-3-12 16,3 12 0,-2-11 0,2 11 0,-3-8 15,3 8 0,0 0 0,-2-8 0,2 8 16,0 0 0,0 0 0,0 0 0,0 0 16,0 0 0,0 0 0,0 0 0,0 0 15,-18 20 0,16-11 0,-2 6 0,-2 2 16,0 0 0,1 0 0,1 0 0,2 2 0,-1-2 16,1 3 0,2-1 0,-4-1 0,1 3 15,0-1 0,1-4 0,0 5 0,0-2 16,2-1 0,-3 1 0,6-1 0,-3-1 15,-3 1 0,3-2 0,3 1 0,-3-1 16,0 1 0,4 1 0,1-1 0,-2-5 16,1 1 0,-2-3 0,3 6 0,-1-2 15,1-1 0,-3-2 0,2-2 0,-2 1 0,2-2 16,-2 1 0,0-1 0,-2-8 0,2 15 16,0-7 0,-2-8 0</inkml:trace>
  <inkml:trace contextRef="#ctx0" brushRef="#br0">28071 15455 0,'0'0'15,"0"0"0,0 0 0,0 0 0,0 0 16,0 0 0,0 0 0,0 0 0,0 0 0,0 0 16,16 19 0,-16-19 0,5 17 0,-5-9 15,0 7 0,2 2 0,-2 3 16,-2-4 0,-1 2 0,1 0 0,2-1 0,-2 1 15,0 1 0,0-3 0,2-1 0,0 1 16,-3-2 0,1-1 0,2-5 0,-2 3 16,-1-3 0,3-8 0,0 10 0,0-10 15,-3 10 0,3-10 0,0 0 0,0 12 16,0-12 0,0 0 0,3 7 0,-3-7 16,0 0 0</inkml:trace>
  <inkml:trace contextRef="#ctx0" brushRef="#br0">28391 14966 0,'0'-12'0,"0"12"0,0 0 0,0-9 16,0 9 0,0 0 0,0 0 0,-3-9 15,3 9 0,0 0 0,0 0 0,0 0 16,0 0 0,0 0 0,0 0 0,-27 30 15,20-13 0,-3-2 0,6 3 0,0 0 0,-3 1 16,-2 9 0,2-3 0,2-4 0,1 0 16,2-3 0,2 2 0,-3 1 0,8 8 15,-1-5 0,3-3 0,0-3 0,0 1 16,4-1 0,3-1 0,4 7 0,1-3 16,-6-4 0,3-1 0,0-4 0,0 0 15,-3 0 0,4-1 0,-4 2 0,1-5 16,-5-6 0</inkml:trace>
  <inkml:trace contextRef="#ctx0" brushRef="#br0">28350 15029 0,'0'0'16,"2"-11"0,-2 11 0,5-6 0,-5 6 15,0 0 0,0 0 0,4-9 0,-4 9 0,0 0 16,0 0 0,0 0 0,0 0 0,0 0 15,0 0 0,0 0 0,0 0 0,0 0 16,15 33 0,-15-16 0,-4 3 0,2 9 16,-3 2 0,-3 0 0,1 0 0,4 2 15,-6-4 0,2 1 0,3 1 0,-1-6 16,3-3 0,2-5 0,2 0 0,1 5 16,1-8 0,3 2 0,1 0 0,2 0 15,-1-8 0,4 6 0,-1-6 0,-1-2 16,6 2 0,-2-4 0,-3-1 0,2-3 15,-14 0 0,27-7 0,-9-1 0,-4-2 0,1 0 16,0-2 0,-4-3 0,3-2 0,-3 0 16,5-11 0,-7 5 0,4-5 0,-5 4 15,3-5 0,-4 6 0,-3 0 0,-2 5 16,4 0 0,-2-2 0,1 2 0,-1 2 16,3-5 0,-3 5 0,0 0 0,0 1 0,-2 5 15,0-1 0,2 1 0,-1 4 0,-3 6 16,4-14 0,-2 8 0,-2 6 0,0 0 0,3-11 15,-3 11 0,0 0 0,0 0 16,0 0 0,0 0 0,-9 25 0,0-8 0,3-1 16,-2 13 0,-3-1 0,2 3 0,-1-4 15,1-3 0,0 7 0,-1-1 0,6 0 16,0-8 0,-1 10 0,1-10 0,4 1 16,0-5 0,-2-2 0,4 5 0,0-2 15,0 0 0,0 1 0,3-3 0,-1-1 0,-2-2 16,3-4 0,0 2 0,0-5 0,-3 1 15,-2-8 0,9 8 0</inkml:trace>
  <inkml:trace contextRef="#ctx0" brushRef="#br0">28865 15435 0,'12'19'0,"-12"-19"0,0 16 0,0 1 16,0-1 0,-3 3 0,0-1 0,1 0 16,-2 1 0,4-1 0,-3 3 0,-1-2 15,2-1 0,0 0 0,2-1 0,-5-1 16,5-2 0,-2-1 0,2-1 0,0-2 16,2-1 0,-2-1 0,0-8 0,0 0 15</inkml:trace>
  <inkml:trace contextRef="#ctx0" brushRef="#br0">29179 15252 0,'5'-6'0,"-5"6"0,0 0 16,12-8 0,-12 8 0,13-7 0,5 4 16,-4 0 0,9 2 0,11-6 0,0 5 15,5 2 0,-4-2 0,-1 4 0,-9-4 0,0 4 16,-3-2 0,1 0 0,-4 2 0,-1-2 16,-2 0 0,-16 0 0,20 2 0,-20-2 15,0 0 0,23 0 0,-23 0 0,0 0 16,12 0 0,-12 0 0,0 0 0,0 0 15</inkml:trace>
  <inkml:trace contextRef="#ctx0" brushRef="#br0">29437 15145 0,'0'0'0,"0"0"0,-6-6 0,6 6 0,0 0 16,0 0 0,0 0 0,0 0 0,0 0 15,0 0 0,0 0 0,0 0 0,0 0 16,-6 23 0,6-15 0,0 2 0,0 1 16,0 5 0,6 5 0,-6-5 0,2 4 15,2-1 0,-1 0 0,1-2 0,3 3 16,-3-4 0,4 1 0,-2-2 0,1-3 16,0-1 0,5 4 0</inkml:trace>
  <inkml:trace contextRef="#ctx0" brushRef="#br0">30124 14983 0,'8'-4'15,"-8"4"0,0 0 0,0 0 0,0 0 16,0 0 0,10 13 0,-10-13 0,0 0 0,-12 16 15,12-16 0,-15 8 0,6-2 0,-1-3 16,-5 5 0,0-3 0,2 0 0,1-3 16,12-2 0,-18 2 0,18-2 0,-18 0 15,18 0 0,0 0 0,-13-9 0,13 9 16,-5-8 0,5 8 0,5-14 0,-5 14 16,13-20 0,-1 7 0,3 1 0,0 2 15,2 1 0,0 1 0,0 0 0,2 4 0,4 2 16,-5 2 0,3 3 0,-1 2 15,-2 1 0,-2 2 0,2 6 0,-4-1 0,0 4 0,-2 0 0,-1 11 16,-2 0 0,-5-5 0,-4 2 0,-4-7 16,-3 11 0,-4 2 0,-3-1 0,-2-3 0,-5 0 15,5-7 0,0-3 0,0-3 0,1 0 16,-4-1 0,3 0 0,0-3 0,1 0 16,3-4 0,0-3 0,4 2 0,8-5 15,-17 3 0,17-3 0,0 0 0,0 0 16,-13-9 0,13 9 0,0-12 0,0 12 15,7-19 0,1 5 0,2 4 0,-1-5 16,2 3 0,-1 2 0,1 1 0,-2 4 16,3-3 0,-3 3 0,2 2 0,-11 3 15,27-5 0,-10 2 0,-2 3 0,4 3 16,-4-2 0,2 3 0,0 1 0,0 1 16,-2 2 0,-1-4 0,0 3 0,-5-1 0,0 0 15,0 1 0,5 4 0,-3-3 0,-2 1 16,3-3 0,-5 0 0,2 3 0,-5-3 15,-4-6 0,17 7 0,-13-2 0,-4-5 16,13 6 0,-13-6 0,12 0 0</inkml:trace>
  <inkml:trace contextRef="#ctx0" brushRef="#br0">30705 14958 0,'2'-6'0,"-2"6"0,3-12 0,-3 12 16,0-8 0,0 8 0,0 0 0,0 0 15,0-9 0,0 9 0,0 0 0,0 0 16,0 0 0,0 0 0,-11 39 0,6-20 16,1 1 0,-4 13 0,2-2 0,1 2 15,-1-3 0,3 2 0,-2-1 0,0-3 0,8-3 16,-3 6 0,0-9 0,2-3 0,3-3 15,-2-1 0,3 5 0,-1-11 16,-3-1 0,4-5 0,-6-3 0,8 7 16,-8-7 0,11 4 0,-11-4 0,0 0 15,25-11 0,-16 8 0,10-7 0,-4-3 16,11-9 0,-3-1 0,-1 0 0,3-2 16,-6 1 0,-4 4 0,-1 0 0,-3 5 0,1-2 15,-3 2 0,-2 3 0,-1 0 16,-3 2 0,2 4 0,-1-2 0,-1-1 0,-1 1 15,-2 8 0,4-11 0,-4 11 0,2-8 16,-2 8 0,0 0 0,0 0 16,0 0 0,0 0 0,0 0 0,0 0 0,0 0 15,0 0 0,-27 31 0,18-14 0,3 1 16,-2-1 0,-1-1 0,0 4 0,5-1 16,-1 0 0,-2-1 0,7 2 0,-5-1 15,5 0 0,0 1 0,3-2 0,-3 3 16,4-4 0,-2 0 0,4 3 0,-2-6 0,3 4 15,-1-3 0,-1-3 0,-1 1 16,4-7 0,-2-2 0,1 2 0</inkml:trace>
  <inkml:trace contextRef="#ctx0" brushRef="#br0">31153 15403 0,'4'-9'0,"-4"9"15,5-8 0,-5 8 0,6-6 0,-6 6 16,0 0 0,13-3 0,-13 3 0,0 0 16,0 0 0,23 10 0,-16-3 0,1 2 15,-2 4 0,1 4 0,-5 1 0,-2 1 0,0 0 16,-4 1 0,-1-2 0,-3 11 0,-5-7 16,7-2 0,-3-4 0,-1-4 0,4 0 15,1-1 0,1-3 0,2-2 0,-3 2 16,5-8 0,-4 9 0,4-9 0,0 0 15,0 0 0,4 8 0,-4-8 0,0 0 0,24-2 16,-24 2 0,33-8 0,-13-1 16,8-10 0,-3 2 0,5-5 0</inkml:trace>
  <inkml:trace contextRef="#ctx0" brushRef="#br0">31718 15029 0,'0'-13'15,"0"13"0,2-11 0,-2 11 0,2-7 16,-2 7 0,0 0 0,0 0 0,0 0 16,0 0 0,0 0 0,0 0 0,-15 22 0,5-4 15,1 1 0,-5 8 0,5 2 0,-2 2 31,2-9 0,2 8 0,5 4 0,-1-4 0,3-3 16,0 2 0,3-6 0,3-1 0,0-6 16,0 1 0,-1-3 0,3-1 0,-1-5 15,3-2 0,-1 0 0,0-2 0,-9-4 16,23 0 0,-5-2 0,0-3 0,1-4 16,10-5 0,-6-2 0,2-3 0,-2-6 15,2 2 0,-2-3 0,-3-1 0,1 0 16,-3-1 0,2 0 0,-8 6 0,-3 4 0,0 1 15,1 5 0,-4 2 0,-1-3 0,-1 5 16,1 1 0,-5 7 0,2-8 0,-2 8 16,0 0 0,0 0 0,0 0 0,0 0 15,0 0 0,-20 36 0,10-20 0,-1 13 16,0-7 0,-1 9 0,3 0 0,0-2 16,2 2 0,2-1 0,-4-5 0,7 4 15,-2 2 0,4-1 0,-2-5 0,-1-4 16,3 0 0,3-4 0,-1 2 0,4 0 15,5-1 0,2 1 0,-2-3 0,5-1 16,-5-3 0,4-2 0</inkml:trace>
  <inkml:trace contextRef="#ctx0" brushRef="#br0">32343 15573 0,'2'-8'0,"2"-1"0,2 1 15,-6 8 0,4-10 0,-4 10 0,7-11 16,-7 11 0,6-4 0,-6 4 0,0 0 15,17-1 0,-17 1 0,0 0 0,22 9 0,-12-2 16,1 6 0,0 1 0,-2 2 0,-2 1 16,-3-1 0,1 3 0,-7-2 15,-1 0 0,1 0 0,-7 1 0,0-3 0,-2-1 16,0 3 0,-1-9 0,0 4 0,4-4 16,-2 0 0,3-2 0,3 1 0,4-7 15,-7 8 0,7-8 0,-6 6 0,6-6 16,0 0 0,0 0 0,0 0 0,34 4 15,-14-4 0,17-1 0,4-2 0,-3 1 16,3 0 0,0 0 0,2-2 0,-6 4 16,4 0 0,-6-2 0</inkml:trace>
  <inkml:trace contextRef="#ctx0" brushRef="#br0">26157 16491 0,'0'0'0,"0"0"15,0 0 0,0 0 0,-6 7 0,6-7 0,0 0 16,0 0 0,-9 3 0,9-3 16,0 0 0,-12 6 0,12-6 0,-11 3 15,11-3 0,-13 4 0,13-4 0,-12 4 0,12-4 16,0 0 0,-16 2 0,16-2 0,0 0 15,0 0 0,-14 2 0,14-2 0,0 0 16,0 0 0,0 0 0,0 0 0,0 0 16,0 0 0,0 0 0,0 0 0,0 0 15,59-2 0,-31 2 0,-3-2 0,9 2 0,-6 0 16,-5 0 0,-3-2 0,-20 2 16,25 2 0,-11-2 0,-14 0 0,20 4 0,-12-2 15,-8-2 0</inkml:trace>
  <inkml:trace contextRef="#ctx0" brushRef="#br0">26096 16622 0,'0'0'0,"0"0"0,0 0 15,0 0 0,0 0 0,0 0 0,61-4 16,-21 0 0,-4 0 0,5 3 0,5-3 0,-1 1 15,1 1 0,2-4 0</inkml:trace>
  <inkml:trace contextRef="#ctx0" brushRef="#br0">27312 16454 0,'0'0'0,"0"0"0,0 0 0,0 0 16,0 0 0,4-7 0,-4 7 0,0 0 15,0 0 0,0 0 0,0 0 0,0 0 0,0 0 16,0 0 0,0 0 0,-2-11 0,2 11 15,0 0 0,0 0 0,0 0 0,-4-9 16,4 9 0,0 0 0,-5-10 0,5 10 16,0 0 0,-2-5 0,2 5 0,0 0 15,0 0 0,0 0 0,5-13 0,-5 13 16,13-6 0,-13 6 0,27-5 0,-8 2 16,1 3 0,-2 0 0,3 0 0,-5 1 15,0 1 0,-3 3 0,-4-3 0,1 4 0,-1-2 16,-3 0 0,1 3 0,1 0 0,-8-7 15,2 16 0,-2-7 0,-2-1 0,0 3 16,-8 3 0,1 3 0,-5-5 0,3 0 16,2-2 0,-3 0 0,5-1 0,0-3 15,1 0 0,1-2 0,5-4 0,-9 11 16,9-11 0,-3 8 0,3-8 0,0 0 16,0 0 0,12 14 0,-3-7 0,7 0 0,5 1 15,-3 3 0,2-5 0,-1 5 0,2-1 16,-4-1 0,0 2 0,0-2 0,-2 0 15,-4 2 0,3-2 0,-5-3 0,-3 0 16,-3 1 0,-3-7 0,6 11 0,-4-6 0,-2-5 16,0 0 0,-2 12 0,2-12 0,-6 6 15,6-6 0,-14 10 0,4-8 0,2 3 16,8-5 0,-18 5 0,8-5 0,10 0 16,-15 5 0,15-5 0,-19 0 0,19 0 15,-13 2 0,13-2 0,0 0 0,0 0 0,-21-2 16,21 2 0,0 0 0,0 0 15,-13-6 0,13 6 0,-6-9 0,6 9 16,-2-12 0</inkml:trace>
  <inkml:trace contextRef="#ctx0" brushRef="#br0">27973 16315 0,'4'-11'0,"-4"11"0,0 0 0,0 0 15,0 0 0,0 0 0,6-9 0,-6 9 16,0 0 0,0 0 0,0 0 0,0 0 16,0 0 0,0 0 0,-21 21 0,16-12 0,-7 5 15,1 3 0,2-1 0,-3 0 0,-1 13 16,-1-7 0,5-2 0,3-2 15,-3 3 0,4-5 0,-2 2 0,2 1 0,1-1 16,-1 1 0,1 0 0,2-1 0,2-1 16,2-1 0,0 3 0,9-3 0,-2-2 15,5 1 0,2 0 0,-2-2 0,1-1 16,0-1 0,2-1 0,2 0 0,0-2 16,-2-4 0,2 1 0,1-2 0,1 0 15,-3-3 0,-4 0 0,-14 0 0,23-4 16,-15-3 0</inkml:trace>
  <inkml:trace contextRef="#ctx0" brushRef="#br0">28160 16503 0,'0'0'0,"0"0"0,-2-12 16,2 12 0,0 0 0,-3-8 0,3 8 15,0 0 0,0 0 0,0 0 0,-2-8 0,2 8 16,0 0 0,0 0 0,0 0 0,0 0 16,0 0 0,0 0 0,0 0 0,0 0 15,0 0 0,0 0 0,0 0 0,2 28 16,-4-17 0,4 7 0,-2-4 0,3 5 15,-3-2 0,-3 1 0,6 0 16,-1 20 0,0-19 0,1-1 0,-3-2 16,2-3 0,-2 2 0,3-2 0,-1-1 15,-2-1 0,2-1 0,-2-10 0,-2 10 16,2-10 0</inkml:trace>
  <inkml:trace contextRef="#ctx0" brushRef="#br0">28733 16292 0,'0'0'16,"0"0"0,-21 3 0,21-3 0,0 0 15,0 0 0,0 0 0,-11 8 0,11-8 16,0 0 0,0 0 0,0 0 0,0 0 15,-15 3 0,15-3 0,0 0 0,0 0 16,0 0 0,0 0 0,-19 0 0,19 0 0,0 0 16,0 0 0,0 0 0,-19 0 0,19 0 15,0 0 0,0 0 0,-20-2 0,20 2 16,0 0 0,-14-1 0,14 1 0,0 0 16,0 0 0,-13-3 0,13 3 0,0 0 15,0 0 0,0 0 0,0 0 0,-17 0 16,17 0 0,0 0 0,0 0 0,0 0 15,0 0 0,0 0 0,0 0 0,0 0 16,-4 11 0,4-11 0,0 0 0,25 26 0,-12-12 16,8 11 0,7 0 0,-3 1 0,2-1 15,-2 1 0,-2 3 0,-2 1 0,-8 0 16,1-3 0,-1 4 0,-6 0 16,-5-7 0,4-2 0,-12-2 0,4 11 0,-5-7 15,1-3 0,-13 5 0,1-5 0,2-5 16,-9 4 0,-5 0 0,8-8 0,-8 2 15,5-5 0,4-2 0,1-1 0,2-2 16,3-1 0,4-1 0,11-2 0,0 0 16,0 0 0,-25-9 0</inkml:trace>
  <inkml:trace contextRef="#ctx0" brushRef="#br0">29038 16372 0,'0'0'0,"0"0"0,0 0 0,0 0 16,0-16 0,0 16 0,0 0 0,0 0 16,0 0 0,0 0 0,0 0 0,-9-5 15,9 5 0,0 0 0,-27 19 0,13-4 0,-8 7 16,1 2 0,0 1 0,5 4 0,2-4 16,5-4 0,1-3 0,-2 15 0,5-2 15,8-1 0,-1 2 0,8-5 0,-2-1 16,1-6 0,8 7 0,10-7 0,-11 1 15,0-9 0,2 1 0,-2-1 0,14 4 16,-10-5 0,1-6 0,-5 2 0,-3-5 16,-13-2 0,23-4 0,-23 4 0</inkml:trace>
  <inkml:trace contextRef="#ctx0" brushRef="#br0">29253 16510 0,'0'0'0,"6"-9"0,-6 9 15,0 0 0,0 0 0,0 0 0,0 0 16,0 0 0,0 0 0,0 0 0,11 26 0,-7-19 16,-4-7 0,-4 29 0,8-14 15,-8 3 0,4-1 0,4-3 0,-2 2 16,0 1 0,0-2 0,-2-4 0,7 5 15,-5-3 0,0 4 0,3-5 0,-3-3 0,0 0 16,3 0 0,-5-9 0,5 14 0,-5-14 16,4 8 0,-4-8 0</inkml:trace>
  <inkml:trace contextRef="#ctx0" brushRef="#br0">29483 16272 0,'0'0'0,"0"0"0,0 0 0,25 16 15,-13-1 0,-1-3 0,2 4 0,4 11 16,-2 0 0,-3-3 0,1 3 0,-6-2 15,1-5 0,-4 11 0,0-1 0,-1-5 0,-3-2 16,-3-3 0,-3 12 0,-4-1 0,1-9 16,-6 3 0,-8-1 0,0 1 0,-7-6 15,-2 1 0,-4-4 0,-5-1 0,-3-7 16,-3-4 0,-2-4 0</inkml:trace>
  <inkml:trace contextRef="#ctx0" brushRef="#br0">28620 15157 0,'0'0'0,"0"0"16,0 0 0,0 0 0,0 0 0,0 0 0,0 0 15,0 0 0,0 0 0,0 0 0,0 0 16,0 0 0,0 0 0,0 0 0,0 0 15,0 0 0,0 0 0,0 0 0,0 0 16,0 0 0,0 0 0,0 0 0,0 0 16</inkml:trace>
  <inkml:trace contextRef="#ctx0" brushRef="#br0">30247 16434 0,'0'0'0,"0"0"16,0 0 0,0 0 0,0 0 0,0 0 0,0 0 15,0 0 0,0 0 0,0 0 0,0 0 16,0 0 0,0 0 0,0 0 0,21 0 16,-2 0 0,0 0 0,4 0 0,13 4 15,-1-4 0,3 1 0,2 4 0,-6-1 16,2-2 0,-2 2 0,0-2 0,-9 3 16,-4-3 0,-7 2 0,2-2 0,-16-2 15,18 4 0,-12-4 0,-6 0 0,0 0 0,0 0 16,0 0 0,0 0 0,0 0 0</inkml:trace>
  <inkml:trace contextRef="#ctx0" brushRef="#br0">30552 16311 0,'-4'-11'0,"4"11"16,-4-8 0,4 8 0,0 0 0,0-10 0,0 10 15,0 0 0,0 0 0,0 0 0,-12-9 16,12 9 0,0 0 0,0 0 15,-16 19 0,12-11 0,-8 8 0,1-1 0,4 2 16,0 1 0,0 1 0,0-3 0,3 4 16,-1-2 0,1 4 0,2-5 0,2 3 15,0 0 0,0-1 0,2-2 0,0 0 16,3 0 0,-1 2 0,3-9 0,-5 0 16,8-2 0</inkml:trace>
  <inkml:trace contextRef="#ctx0" brushRef="#br0">30981 16421 0,'0'0'16,"0"0"0,0 0 0,0 0 0,0 0 0,0 0 16,0 0 0,0 0 0,0 0 15,5-7 0,-5 7 0,0 0 0,0 0 16,0 0 0,0 0 0,-11-9 0,11 9 0,0 0 15,-15-6 0,15 6 0,-15-11 0,15 11 16,-10-5 0,10 5 0,-9-11 0,5 5 16,4 6 0,-5-12 0,5 12 0,-2-15 15,2 15 0,5-10 0,-5 10 0,6-14 16,1 7 0,3 2 0,-10 5 0,17-9 16,-9 5 0,-8 4 0,20-7 0,-20 7 15,19 0 0,-19 0 0,17 7 0,-5-3 0,-5 5 16,4 3 0,-4 2 0,0 3 15,-5 0 0,0 5 0,-6 7 0,2-5 0,-6-1 16,-1 5 0,-6 1 0,-1-1 0,2 0 16,-4-8 0,4-1 0,0-3 15,-9 9 0,3-6 0,6-7 0,3-2 0,0-3 16,1 2 0,1-5 0,9-4 0,-13 9 16,13-9 0,0 0 0,-16 0 0,16 0 15,0 0 0,0 0 0,0 0 0,-9-19 16,9 19 0,4-16 0,3 0 0,2 3 15,3-1 0,-4-1 0,5 1 0,-2 2 0,2 1 16,-3 3 0,1 0 16,-3 1 0,5 1 0,-13 6 0,17-3 0,-5-2 15,-12 5 0,22 2 0,-22-2 0,28 4 16,-10 0 0,0 3 0,-2-3 0,3 4 16,13 4 0,-17-3 0,4-2 15,-8 0 0,0-1 0,1 0 0,-3-2 16,-9-4 0,17 9 0,-9-5 0,-8-4 15,16 6 0,-16-6 0,0 0 0,21-2 16,-21 2 0</inkml:trace>
  <inkml:trace contextRef="#ctx0" brushRef="#br0">31533 16206 0,'0'0'0,"2"-11"0,-2 11 16,0 0 0,5-7 0,-5 7 0,0 0 15,0 0 0,0 0 0,4-11 0,-4 11 16,0 0 0,0 0 0,0 0 0,0 0 15,0 0 0,0 0 0,0 0 0,0 0 16,0 0 0,0 0 0,0 0 0,0 0 0,0 0 16,0 0 0,0 0 0,-25 18 0,16-3 15,0 1 0,1 1 0,-5 1 0,0 13 16,-1-4 0,-1 4 0,3-5 0,-2 3 16,3 0 0,4-4 0,2-3 0,1-2 15,-1 1 0,3 10 0,0-6 0,4 4 0,0-7 0,3-4 16,1 1 0,2 0 0,1-2 0,2 1 0,3-4 15,2 2 0,-2-1 0,3-3 0,-2-1 16,2-1 0,-2-4 0,-2-5 0,-13-1 16,30 0 0</inkml:trace>
  <inkml:trace contextRef="#ctx0" brushRef="#br0">31748 16386 0,'0'-12'0,"0"12"0,0 0 0,0 0 0,0 0 16,0 0 0,-30 29 0,23-23 0,-2 8 15,0 1 0,2-3 0,0-1 0,2-1 16,1-3 0,1 2 0,3-9 0,-4 16 15,4-7 0,0-9 0,-2 15 0,2-15 16,6 14 0,-3-10 0,-3-4 0,9 8 16,-9-8 0,16 6 0,-16-6 0,16 3 15,-16-3 0,0 0 0,30-8 16,-12 0 0,-9 4 0,-9 4 0,12-11 16,-6 4 0,-6 7 0,7-12 0,-7 12 15,0-13 0,0 13 0,-2-16 0,2 16 0,-9-14 16,2 6 0,0 1 0,7 7 0,-12-15 15,6 10 0,-1-2 0,7 7 0,-12-10 16,12 10 0,-6-10 0,6 10 0,-7-6 16,7 6 0,0 0 0,-7-8 0,7 8 15,0 0 0,0 0 0,-2-10 0,2 10 16</inkml:trace>
  <inkml:trace contextRef="#ctx0" brushRef="#br0">31854 16124 0,'0'0'0,"0"0"0,0 0 0,0 0 16,0 0 0,0 0 0,40 26 0,-29-12 16,0 2 0,10 10 0,-5 0 0,4 5 15,-3-2 0,-4 0 0,1-2 16,1 1 0,0 1 0,-9 0 0,1-4 0,-3-6 15,-1 2 0,-1 0 0,-4 0 0,2 0 16,0-3 0,-7 2 0,3-2 0,-3 1 16,-5 0 0,1-6 0,-3 4 0,-8 6 15,-2 0 0,4-13 0,2 2 0,2-1 16,0-1 0,2 0 0,5-2 0,-2-1 0,3-3 16,8-4 0,0 0 0</inkml:trace>
  <inkml:trace contextRef="#ctx0" brushRef="#br0">32564 16089 0,'0'0'0,"0"0"0,0 0 0,0 0 16,0 0 0,0 0 0,-28 26 0,8-3 15,-1 2 0,-2-3 0,1 3 0,-1 4 16,2 0 0,-1-3 0,-1 1 0,5 2 16,0 0 0,1-3 0,6 0 0,4-1 15,0-4 0,7 0 0,-4-1 0,2-1 0,8 11 16,-1 1 0,4-11 0,0-3 15,0-2 0,1-1 0,1-1 0,2-1 0,1-3 16,2 0 0,0-3 0,-2-6 0,6 0 16</inkml:trace>
  <inkml:trace contextRef="#ctx0" brushRef="#br0">32731 16414 0,'-12'9'0,"-4"-1"15,7 3 0,0-3 0,0 1 0,4-1 16,-1-2 0,6-6 0,-8 16 0,4-7 16,4-9 0,-3 14 0,3-6 0,0-8 15,5 17 0,2-9 0,-2-2 0,4 0 16,-9-6 0,13 10 0,-1-6 0,-12-4 15,20 4 0,-20-4 0,18-1 0,-18 1 16,21-7 0,-12 3 0,-2-2 0,-7 6 16,10-15 0,-4 5 0,-4 2 0,-2-2 15,3 3 0,-3 7 0,2-20 0,-4 11 16,2 9 0,-3-15 0,3 15 0,0-15 16,-2 9 0,2 6 0,-4-12 0,4 12 0,-2-11 15,2 11 0,0 0 0,-4-10 0,4 10 16,0 0 0,0 0 0,0 0 0,0 0 15,6-10 0</inkml:trace>
  <inkml:trace contextRef="#ctx0" brushRef="#br0">32949 16134 0,'0'0'0,"3"-13"0,-3 13 0,0 0 15,0 0 0,0 0 0,0 0 0,0 0 16,43 19 0,-29-9 0,-1 3 0,1 1 16,0 0 15,-2 3 0,5 10 0,-3-5 0,0 4 16,-1 3 0,1-2 0,-5 4 0,-2-8 16,2 7 0,-4 1 0,-3 0 0,3 2 15,-5-5 0,0 4 0,-3-1 0,-1-1 16,2-7 0,-3-3 0,0-4 0,0 4 15,1-4 0,0 0 0,-3 0 0,-2-1 16,-1-3 0,2 0 0,-4 0 0,-2-1 0,-1 0 16,-4-1 0,-13 2 0,-6-1 15,4-2 0,-6-6 0,-5-2 0,-23-2 16</inkml:trace>
  <inkml:trace contextRef="#ctx0" brushRef="#br0">13286 13246 0,'0'0'0,"5"-25"0,-5 25 0,7-5 0,-7 5 0,4-7 0,-4 7 16,5-5 0,-5 5 0,4-7 16,-4 7 0,0 0 0,4-4 0,-4 4 15,0 0 0,6-6 0,-6 6 0,0 0 16,0 0 0,0 0 0,0 0 0,0 0 16,0 0 0,0 0 0,-12 21 0,3-8 15,0 2 0,-1 2 0,4-2 0,-1 2 16,-5 0 0,5 0 0,-8 12 0,7-11 15,4-6 0,2 0 0,-3-3 16,1-1 0,4 0 0,0 0 0,-2-2 16,2 1 0,0-7 0,2 10 0,0-6 0,-2-4 15,9 6 0,-1-2 0,3-2 0,-3 3 16,24 0 0,-13-5 0,2 2 16,-3-2 0,5 0 0,-3 0 0,15 0 15,-1 0 0,-7 0 0,7-2 0,3 2 16,-3 0 0,2 0 0,-2 0 0,3-1 15,-5 1 0,2 1 0,-4-5 0,6 4 16,-2 0 0,0 0 0,1-1 0,1-2 16,-11 3 0,0 0 0,-2-2 0,9 2 15,-2 0 0,-8-4 0,10 4 0,-4-2 16,-5 2 0,0-2 0,9-1 0,4 2 16,-2 1 0,0 0 0,0 0 0,0 0 0,4 0 15,-2 1 0,0-1 0,-2 5 0,3-3 16,0 2 0,-3-4 0,2 5 0,3 0 15,-5-3 0,-2 3 0,6 1 0,-3-2 16,2-2 0,-5 2 0,4 1 0,0-3 16,3 1 0,0-1 0,2 1 0,2 1 0,3-3 15,-1 3 0,1-1 0,5 1 0,17 0 16,2-2 0,-17 2 0,-10-2 0,3-2 16,22 2 0,-10 0 0,12 0 0,-22-2 15,0 0 0,-4 3 0,26-2 0,-21-1 16,-7 0 0,3-1 0,-3-2 0,-1 3 15,-3 0 0,1 0 16,-2 3 0,2-6 0,-5 1 0,-9 0 16,0 2 0,-5-2 0,1 2 0,0-2 15,-1-2 0,3 2 0,-5-1 0,2 0 16,1-2 0,-2 1 0,-2 1 0,4 1 16,-1-3 0,1 2 0,2-2 0,0 1 15,9-2 0,-5 4 0,10-4 0,-1 1 16,-2 3 0,5 1 0,2-2 0,2 6 15,0-3 0,-1 0 0,-1 1 0,-1 1 16,-2 0 0,0 1 0,1-2 0,-3-1 0,-11 5 16,9-5 0,-4 0 0,-5 2 0,-2 0 15,12 0 0,-8 0 0,-4 0 0,-3-2 16,1 0 0,-4 2 0,2-2 0,2 0 16,-3 0 0,0-2 0,3 2 0,-1 0 15,-1-2 0,-4 0 0,6 0 0,2 2 16,-3-2 0,1 0 0,2 0 0,-3-1 15,3 2 0,-5-2 0,5 1 0,-3 2 0,1-2 16,0 2 0,1-1 0,1 1 0,-4-3 16,1 2 0,1 1 0,-1-3 0,-2 3 15,1-2 0,-6 0 0,1 0 0,6 2 16,-8-2 0,3 2 0,0-2 16,-4 2 0,-11 0 0,21-3 0,-10 2 0,-11 1 0,18 0 15,-18 0 0,18-3 0,-8 3 0,-10 0 16,15-1 0,-15 1 0,17-2 0,-17 2 15,13 0 0,-13 0 0,16-2 0,-16 2 16,0 0 0,18 0 0,-18 0 0,0 0 16,14-2 0,-14 2 0,0 0 0,13-2 15,-13 2 0,0 0 0,15-2 0,-15 2 16,0 0 0,0 0 0,15-2 0,-15 2 0,0 0 16,0 0 0,19-2 0,-19 2 0,0 0 15,11-3 0,-11 3 0,0 0 0,11-4 16,-11 4 0,10-4 0,-10 4 0,9-6 15,-9 6 0,6-8 0,-6 8 0,12-11 16,-7 7 0,-5 4 0,8-12 0,-3 6 16,-1 0 0,-4 6 0,8-15 0,-8 9 15,0 6 0,7-12 0,-5 8 0,-2 4 0,4-10 16,-4 10 0,2-9 0,-2 9 16,0 0 0,3-10 0,-3 10 0,0 0 15,4-10 0,-4 10 0,0 0 0,0 0 0,0-8 0,0 8 16,0 0 0,0 0 0,2-9 15,-2 9 0,0 0 0,0 0 0,5-8 16,-5 8 0,0 0 0,0 0 0,0-11 16,0 11 0,0 0 0,0 0 0,-3-12 15,3 12 0,-4-10 0,0 4 0,4 6 0,-9-15 16</inkml:trace>
  <inkml:trace contextRef="#ctx0" brushRef="#br0">20053 13865 0,'0'0'0,"-11"4"0,11-4 0,-5 5 16,5-5 0,0 0 0,-8 4 0,8-4 15,0 0 0,0 0 0,-8 1 0,8-1 16,0 0 0,0 0 0,0 0 0,0 0 16,-9 5 0,9-5 0,0 0 0,0 0 0,0 0 15,0 0 0,0 0 0,0 0 0,0 0 16,0 0 0,32 8 0,2-8 0,4 1 16,8 2 0,27-1 0,0-2 0,2 0 15,-2-2 0,5-1 0,-5 2 0,-5-3 0,-13 2 0,-9-3 0,1 3 16,-3-3 0,-1 0 0,-2 1 15,-2-3 0,-7 3 0,2-4 0,-8 7 16,-6-3 0,-4-1 0,-1 3 0,-3-2 0,-1 2 16,-11 2 0,14-4 0,-7 4 15,-7 0 0,9-4 0,-9 4 0,0 0 0,13-4 16,-13 4 0,0 0 0,10-2 0,-10 2 16,0 0 0,0 0 0,0 0 0,0 0 15,0 0 16,0 0 0,0 0 0,0 0 0,0 0 15,0 0 0</inkml:trace>
  <inkml:trace contextRef="#ctx0" brushRef="#br0">20180 13990 0,'0'0'16,"0"0"0,0 0 0,0 0 0,0 0 15,0 0 0,0 0 0,0 0 0,0 0 16,46-6 0,-5 6 0,2-2 0,3 2 16,22-2 0,6 0 0,-18 2 0,15-2 15,-13 4 0,-11-4 0,23 0 0,-1 2 16,-17-2 0,-6-1 0,-3 3 0,-1 0 15,-1 0 0,-3-1 0,-4-1 0,-6 2 16,-5-2 0,-8 2 0,0-3 0,-4 3 16,-11 0 0,0 0 0,25-1 0,-25 1 0,9 1 15,-9-1 0,0 0 0,0 0 0</inkml:trace>
  <inkml:trace contextRef="#ctx0" brushRef="#br0">20509 14124 0,'0'0'0,"0"0"16,0 0 0,0 0 0,0 0 0,0 0 15,0 0 0,43-7 0,-6 6 0,4-3 16,0 4 0,2-3 0,5 3 0,-2-2 15,22-4 0,-13 2 0,-8 2 0,-3 2 16,4-2 0,-4 0 0,-6-2 0,-4 2 16,0 0 0,-6 2 0,-7-2 0,-8-2 15,-2 2 0,3 2 0,-14 0 0,16-2 0,-16 2 16,9-2 0,-9 2 0,9-5 0,-9 5 16,7-4 0,-7 4 0,0 0 15,12-2 0,-12 2 0,0 0 0,0 0 16,0 0 0,0 0 0,0 0 0,4-8 15,-4 8 0,0 0 0,0 0 0,0 0 16</inkml:trace>
  <inkml:trace contextRef="#ctx0" brushRef="#br0">17519 10635 0,'0'0'0,"0"0"15,0 0 0,0 0 0,0 0 0,0 0 0,0 0 16,0 0 0,0 0 0,0 0 16,0 0 0,0 0 0,0 0 0,0 0 15,0 0 0,0 0 0,0 0 0,0 0 0,0 0 16,0 0 0,0 0 0,0 0 0,0 0 16,0 0 0,0 0 0,0 0 0,0 0 15,0 0 0,0 0 0,0 0 0,0 0 16,0 0 0,0 0 0,0 0 0,0 0 15,0 0 0,0 0 0,0 0 0,0 0 16,0 0 0,0 0 0,7 6 0,-7-6 0,0 0 16,0 0 0,0 0 0,0 0 0,0 0 15,0 0 0,0 0 0,0 0 0,0 0 16,0 0 0,0 0 0,0 0 0,0 0 16,9 2 0,-9-2 0,0 0 0,0 0 15,0 0 0,0 0 0,0 0 0,0 0 16,5 4 0,-5-4 0,0 0 0,0 0 15,9 4 0,-9-4 0,0 0 0,6 4 0,-6-4 16,0 0 0,7 4 0,-7-4 16,0 0 0,10 5 0,-10-5 0,6 4 15,-6-4 0,0 0 0,7 4 0,-7-4 0,0 0 16,0 0 0,7 4 0,-7-4 16,0 0 0,0 0 0,0 0 0,0 0 0,0 0 15,6 2 0,-6-2 0,0 0 0,0 0 16,0 0 0,0 0 0,10 4 0,-10-4 15,0 0 0,0 0 0,0 0 0,0 0 16,0 0 0,0 0 0,0 0 0,9 4 16,-9-4 0,0 0 0,0 0 0,0 0 0,0 0 15,0 0 0,0 0 0,0 0 0,0 0 16,0 0 0,0 0 0,0 0 0,7 2 16,-7-2 0,0 0 0,0 0 0,0 0 15,0 0 0,0 0 0,0 0 0,0 0 16,0 0 0,0 0 0,0 0 0,0 0 15,0 0 0,0 0 0,0 0 0,0 0 16,0 0 0,6 4 0,-6-4 0,0 0 16,0 0 0,0 0 0,0 0 0,0 0 15,0 0 0,0 0 0,0 0 0,0 0 0,0 0 16,0 0 0,0 0 0,0 0 0,0 0 16,0 0 0,0 0 0,0 0 0,0 0 15,0 0 0,0 0 0,0 0 0,0 0 16,0 0 0,0 0 0,0 0 0,0 0 15,0 0 0,0 0 0,0 0 0,10 2 16,-10-2 0,0 0 0,0 0 0,0 0 16,0 0 0,0 0 0,0 0 0,0 0 0,0 0 15,0 0 0,0 0 0,0 0 0,0 0 16,0 0 0,0 0 0,0 0 16,0 0 0,0 0 0,0 0 0,0 0 0,0 0 15,0 0 0,0 0 0,0 0 0,0 0 16,0 0 0,0 0 0,0 0 0,0 0 15,0 0 0,0 0 0,2-12 0,-2 12 16,0 0 0,0 0 0,0 0 0,0 0 16,0 0 0,0 0 0,0 0 0,0 0 15,0 0 0,0 0 0,0 0 0,0 0 16,2-9 0,-2 9 0,0 0 0,0 0 16,0 0 0,0 0 0,0 0 0,0 0 15,0 0 0,0 0 0,0 0 0,0 0 0,0 0 16,0 0 0,0 0 0,0 0 0,0 0 15,0 0 0,0 0 0,0 0 0,0 0 16,0 0 0,0 0 0,0 0 0,0 0 16,0 0 0,3-5 0,-3 5 0,0 0 15,0 0 0,0 0 0,0 0 0,0 0 0,0 0 16,0 0 0,0 0 0,0 0 16,0 0 0,0 0 0,0 0 0,0 0 15,0 0 0,0 0 0,0 0 0,0 0 16,0 0 0,0 0 0,0 0 0,0 0 15,0 0 0,0 0 0,0 0 0,0 0 16,0 0 0,0 0 0,0 0 0,0 0 16,0 0 0,0 0 0,0 0 0,0 0 15,0 0 0,0 0 0,0 0 0,0 0 16,0 0 0,0 0 0,0 0 0,0 0 0,0 0 16,0 0 0,0 0 0,0 0 15,0 0 0,0 0 0,0 0 0,0 0 16,0 0 0,0 0 0,0 0 0,0 0 0,0 0 15,0 0 0,0 0 0,0 0 0,0 0 16,0 0 0,0 0 0,0 0 0,0 0 16,0 0 0,0 0 0,0 0 0,0 0 15,0 0 0,0 0 0,0 0 0,0 0 0,0 0 16,0 0 0,0 0 0,0 0 16,0 0 0,0 0 0,0 0 0,0 0 15,0 0 0,0 0 0,0 0 0,0 0 0,0 0 16,0 0 0,0 0 0,0 0 0,0 0 15,0 0 0,0 0 0,0 0 0,0 0 16,0 0 0,0 0 0,0 0 0,0 0 16,0 0 0,0 0 0,0 0 0,0 0 15,8-2 0,-8 2 0</inkml:trace>
  <inkml:trace contextRef="#ctx0" brushRef="#br0">17747 5588 0,'2'-5'0,"-2"5"16,4-6 0,-4 6 0,6-8 0,-6 8 0,2-6 15,0 2 0,3-2 0,-3-3 0,2 6 16,-2-6 0,1 2 0,-1 2 0,0-2 16,1 2 0,-3-2 0,2 1 0,-2 6 15,7-9 0,-7 5 0,0 4 0,0-8 16,0 8 0,0-6 0,0 6 0,0-8 16,0 8 0,-4-6 0,4 6 0,-5-6 15,5 6 0,-7-6 0,2 4 0,5 2 16,-11-7 0,5 5 0,-4 0 0,-1 2 0,11 0 15,-28 0 0,10 2 0,0 2 0,-5 3 16,2 1 0,-11 2 0,0 4 0,0-2 0,0 3 16,5 2 0,-3-3 0,1 2 15,7 1 0,1-5 0,-5 8 0,7-1 16,2-5 0,-2-1 0,6 3 0,-8 6 16,4 0 0,2-4 0,7 1 0,-11 8 15,8-5 0,0-2 0,-3 9 0,7 2 16,3-6 0,1-4 0,3 9 0,3 0 0,3-1 15,3-3 0,8-1 0,0 5 0,8-5 16,3 1 0,4-1 0,2-3 0,8-1 16,-2 0 0,5-3 0,2-3 0,-4-1 15,5-2 0,-3-4 0,-1 1 0,1-5 0,1 0 16,-5-2 0,0-4 0,-4 2 16,-1-3 0,-8-2 0,-3 0 0,-5 0 15,-4-2 0,2-1 0,-2-5 0,0 0 0,5-8 16,-8 2 0,-3 0 0,-1 1 0,-5-2 15,0 1 0,-1-14 0,-1 4 0,-4-1 16,-3-1 0,-1 2 0,-1-2 0,0 2 16,-5-1 0,3 1 0,1 4 0,-4-4 15,-2 1 0,-4 1 0,4 0 0,-2 5 16,5 3 0,0 2 0,-5 2 0,-8-6 16,7 2 0,0 2 0,0 6 0,-2-1 15,-2 1 0,6 2 0,-19-3 0,2 2 0,-6 2 16,4-1 0,-2 5 0,2 3 0,0-1 0,0 2 15,6 2 0,3-1 0,2 1 16,1 3 0,1-1 0,-13 4 0,9-2 16,2 0 0,5 0 0,4 3 0,-2 1 0,0 0 15,3-1 0,-2 2 0,7-3 0,1 3 16</inkml:trace>
  <inkml:trace contextRef="#ctx0" brushRef="#br0">17906 5955 0,'23'-12'0,"-23"12"0,0 0 15,7-6 0,-7 6 0,0 0 0,0 0 0,7-6 16,-7 6 0,0 0 0,0 0 0,0 0 16,0 0 0,7-7 0,-7 7 0,0 0 15,0 0 0,0 0 0,0 0 0,0 0 16,0 0 15,13 13 0,-13-13 0,10 11 0,-3-4 16,-3 0 0,3-1 0,-3 0 0,4 2 16,-2-2 0,1 1 0,2-2 0,-1 2 15,0-1 0,-1 0 0,-7-6 0,13 11 16,-5-8 0,-8-3 0,13 7 0,-13-7 16,14 3 0,-14-3 0,11 4 0,-11-4 15,0 0 0,28-4 0,-19 1 0,3-2 16,3 0 0,4-4 0,7-8 0,2 1 15,-1-4 0,3-3 0,0 0 0,-1-1 0,1-5 16,2 0 0,0 2 0,0-3 0,-5 1 16,3-2 0,-5 2 0,3 0 0,-11 3 15,6-5 0,-2 6 0,-5 5 0,-2 1 16,-5 5 0,-1-3 0,0 3 0,-1 4 16,-1-1 0,-1 3 0,-1 0 0,-2 2 15,1 2 0,-3 4 0,7-10 0,-7 10 16,2-7 0,-2 7 0,0 0 0,0 0 15,0 0 0,0 0 0,0 0 0,0 0 0,0 0 16,3 21 0,-6-13 0,-1 8 0</inkml:trace>
  <inkml:trace contextRef="#ctx0" brushRef="#br0">17870 6258 0,'0'0'0,"2"-9"0,-2 9 0,0 0 15,8-11 0,-8 11 0,4-5 0,-4 5 16,0 0 0,7-10 0,-7 10 0,0 0 16,2-9 0,-2 9 0,0 0 0,4-6 15,-4 6 0,0 0 0,0 0 0,7-9 16,-7 9 0,0 0 0,4-5 0,-4 5 15,0 0 0,0 0 0,6-8 0,-6 8 16,0 0 0,0 0 0,0 0 0,0 0 16,0 0 0,6-5 0,-6 5 0,0 0 0,0 0 15,0 0 0,18 14 0,-10-7 0,-2-1 16,1 2 0,0-1 0,0 1 16,2-2 0,2 6 0,1-2 0,-3-2 0,0-1 15,-3-1 0,2-2 0,-1 3 0,-7-7 16,8 8 0,-8-8 0,9 3 0,-9-3 15,10 4 0,-10-4 0,0 0 0,0 0 16,0 0 0,25-4 0,-18-2 0,2 1 16,5-6 0,1-3 0,0-2 0,7-5 31,1-4 0,0 0 0,2-1 0,-1 3 16,0-4 0,3 3 0,-4-3 0,5 0 0,-6 2 15,3 3 0,-9 1 0,6-1 16,1-2 0,-6 5 0,-2 4 0,-3 2 0,4 0 0,-2-2 15,-1 3 0,1-3 0,-2 2 0,-1 0 16,1 1 0,-4 3 0,3-1 0,-4 2 16,1 1 0,-2 1 0,1 0 0,0 0 15,-3 0 0,4 0 0,-4 0 0,3 1 16,-7 5 0,8-8 0,-2 4 0,-6 4 0,7-6 16,-7 6 0,6-6 0,-6 6 0,5-7 15,-5 7 0,4-4 0,-4 4 16,0 0 0,7-5 0,-7 5 0,0 0 0,0 0 15,0 0 0,0 0 0,0 0 0,0 0 16,0 0 0</inkml:trace>
  <inkml:trace contextRef="#ctx0" brushRef="#br0">15540 10546 0,'0'0'0,"0"0"0,0 0 0,0 0 15,0 0 0,0 0 0,0 0 0,0 0 16,0 0 0</inkml:trace>
  <inkml:trace contextRef="#ctx0" brushRef="#br0">21783 12084 0,'3'-5'0,"-3"5"0,2-12 0,1 6 16,1-2 0,-4 8 0,3-17 0,-3 9 16,0-2 0,0 1 0,0 9 0,-3-20 15,3 12 0,-4-9 0,-4 1 0,2-1 16,-3 3 0,-3-2 0,1 1 0,0 0 16,-6-1 0,-4-4 0,-3-1 0,-1 1 15,-3 2 0,-1-1 0,1 0 0,1 3 16,-5-1 0,2 1 0,3-1 0,-3 0 0,-2 4 15,2-4 0,8 4 0,-7 0 16,3 2 0,6 2 0,2 2 0,-5 4 16,2-2 0,3-2 0,-3 3 0,3 2 0,-4 0 15,-10 0 0,9 2 0,0 0 0,0 0 16,5 2 0,4 2 0,-4 0 0,-1 3 16,2-2 0,-4 4 0,2-1 0,4 2 15,-15 6 0,9-3 0,-8 6 0,9-4 16,1 1 0,3-2 0,-4 11 0,-1-1 15,-2 3 0,1-2 0,1 1 0,2 3 16,2 2 0,-4-2 0,5 1 0,4 0 0,-3 4 16,1-1 0,5 0 0,-5-2 0,3-1 15,4 3 0,-4 0 0,1 2 0,8-5 16,-3 2 0,-1-1 0,4-1 0,-3 0 16,5-4 0,0 7 0,0-2 0,7-3 15,-7 7 0,9-2 0,-3-2 0,2 3 16,3 2 0,2-1 0,4 0 0,-6 0 15,7-2 0,-4 1 0,2-1 0,-3 0 16,8 2 0,2-2 0,-5-1 0,5-2 16,-2 0 0,-1-1 0,5-2 0,-9 2 15,6-2 0,1-3 0,-2-1 0,2-1 0,-1 0 16,4-1 0,1-2 0,3-3 0,0 3 16,-1-3 0,1-1 0,2-2 0,2-1 15,7-2 0,-7 2 0,5-4 0,0-1 16,-1-1 0,1-2 0,0 0 0,4-3 15,-2 2 0,3-6 0,-1-1 0,3 1 16,-3-3 0,3-3 0,-1 0 0,-1-4 16,3 0 0,19-5 0,-17 0 0,-11 1 0,3 0 15,-2-3 0,-2 1 0,-3-2 16,0 3 0,-7-7 0,1 1 0,-3 0 0,-1-5 16,-3 0 0,-2-4 0,-4 0 0,0-2 15,-4-1 0,-3-2 0,2 1 0,-1 3 16,-4-4 0,-3-1 0,2 1 0,1-2 15,-5-1 0,3-1 0,-3 4 0,0-1 16,-8-2 0,4 2 0,2-3 0,-5-1 16,3 4 0,-4 1 0,-3-4 0,-2 4 15,3-2 0,-3 5 0,-4-2 0,-7-26 16,10 32 0,3 2 0,-10 1 0,3 1 16,-1 2 0,-4-1 0,8 5 0,-4 4 0,4 5 0,-6-13 0,0 7 15,6 3 0,-4 2 0,4 0 0,-11-6 16,5 3 0,4 2 0,-2 3 0,5 1 15,-2-1 0,-2 1 0,-2-1 0,3 3 16,2-2 0,-4 3 0,1 0 0,0-1 16,-3 4 0,4-5 0,-2 7 0,-4-3 15,3 1 0,1 3 0,-2-3 0,2 2 16,-2 0 0,0-1 0,3 3 0,-3-1 16,1-1 0,2 2 0,-5-2 0,7 2 0,-2-2 15,-1 2 0,6 0 0,13 0 0,-28 0 16,28 0 0,-21 0 0,21 0 0,-19-3 15,19 3 16,-21 3 0,21-3 0,-21 0 0,21 0 16,-13 0 0,13 0 0,-19-3 0,19 3 15,0 0 0,-15 0 0,15 0 0,0 0 16,0 0 0,0 0 0,-21 0 0,21 0 16,0 0 0,0 0 0,0 0 0,0 0 15,0 0 0,0 0 0,-20 0 0,20 0 16,0 0 0,0 0 0,-17 5 0,17-5 0,0 0 15,-13 5 0,13-5 0,-14 7 0,7-2 16,-2 0 0,-7 3 0,1 3 0</inkml:trace>
  <inkml:trace contextRef="#ctx0" brushRef="#br0">22050 8966 0,'0'0'0,"-6"-2"0,6 2 16,0 0 0,-12 2 0,12-2 0,0 0 0,-9 4 15,7-2 0,2-2 0,-7 3 0,7-3 16,0 0 0,-4 3 0,4-3 0,-6 2 15,6-2 0,0 0 0,0 0 0,0 0 16,0 0 0,0 0 0,17 11 0,-8-9 16,25 2 0,5 0 0,6-4 0,31 0 15,3 0 0,-1-4 0,2 0 0,0-2 16,-1-1 0,-5-1 0,-2 2 0,-19 2 16,-2-3 0,-6 1 0,1 2 0,-3-3 0,-2 2 15,-2 1 0,0 0 0,-3-2 16,-11 3 0,0 0 0,-5-2 0,-6 5 0,-2 0 15,-1-1 0,-4 1 0,-7 0 0,16 0 16,-16 0 0,6 1 0,-6-1 0,6 6 16,-6-6 0</inkml:trace>
  <inkml:trace contextRef="#ctx0" brushRef="#br0">22151 9194 0,'0'0'0,"0"0"16,0 0 0,27 3 0,-6 0 0,20 0 16,3 0 0,-2-1 0,7 0 0,23 1 15,-1 1 0,-16-4 0,-8 0 0,1 1 16,21-1 0,-19 3 0,-9-2 0,-3-2 15,2 1 0,-2-3 0,-3 3 0,-1 0 16,-9 0 0,-4 0 0,-4-1 0,-2 1 0,-2 0 16,-1-3 0,-5 2 0,1 1 0,-8 0 15,15 0 0,-15 0 0,0 0 0,13-3 16,-13 3 0,4-2 0,-4 2 0,0 0 16,0 0 0,7-2 0,-7 2 0</inkml:trace>
  <inkml:trace contextRef="#ctx0" brushRef="#br0">22121 9624 0,'34'0'0,"10"-3"0,1 3 0,3-2 15,2-2 0,21 2 0,-16-2 0,-5 2 16,20-1 0,-17 0 0,-9 1 0,-6-1 0,-1 2 16,-5-3 0,-5 2 0,-6 2 0,-3 0 15,-4-2 0,-3 2 0,0-3 16,1 3 0,-12 0 0,13-2 0,-8 2 0,-5 0 15,0 0 0,14-2 0,-14 2 0,0 0 16,6 0 0,-6 0 0,0 0 0,0 0 16,0 0 0,0 0 0,14-1 0,-14 1 15,0 0 0,0 0 0,0 0 0</inkml:trace>
  <inkml:trace contextRef="#ctx0" brushRef="#br0">12296 4492 0,'-4'-2'0,"4"2"0,-7-4 16,7 4 0,-9-4 0,9 4 0,-5-2 16,5 2 0,0 0 0,0 0 0,0 0 15,0 0 0,0 0 0,0 0 0,0 0 16,30-2 0,7 4 0,6-2 0,5 2 16,29 0 0,-1 2 0,1-2 0,1-2 0,-1 2 15,-7 3 0,6-1 0,1 1 0,-1-1 16,-1 3 0,1-3 0,1-2 15,-4 0 0,2 0 0,-2-4 0,7 2 0,0-2 16,6 0 0,-4 0 0,1 0 0,-4-5 16,-3 1 0,-1 1 0,-7-2 0,3 3 15,-13-2 0,-11 2 0,-1 0 0,-3-2 16,2 1 0,-1-1 0,-5 2 0,-3 0 16,1 0 0,-13 0 0,2-3 0,-5 4 15,-4-2 0,0 1 0,-2 1 0,2-2 16,-2 3 0,-3-2 0,-3 2 0,-3 0 15,-6 2 0,19-5 0,-19 5 0,11-1 16,-11 1 0,10-3 0,-10 3 0,0 0 16,11-2 0,-11 2 0,4-2 0,-4 2 0,0 0 15,0 0 0,0 0 0</inkml:trace>
  <inkml:trace contextRef="#ctx0" brushRef="#br0">14082 4612 0,'108'-11'0,"-29"0"0,78 2 16,-56-2 0,-14 2 0,-1 4 0,5-3 15,66 2 0,-49 1 0,-26 1 0,4 4 16,6-4 0</inkml:trace>
  <inkml:trace contextRef="#ctx0" brushRef="#br0">17040 4455 0,'0'0'0,"4"-9"0,-4 9 0,0 0 16,0 0 0,0 0 0,6-4 0,-6 4 0,0 0 0,0 0 16,0 0 0,15-1 0,4 5 0,3-4 15,17 6 0,4-2 0,30 0 0,-2 3 16,4-3 0,5-3 0,-5 2 0,14-3 15,-2 0 0,68-6 0,-53 4 0,-19-1 16,-3-1 0,1 2 0,0-2 0,-4 4 0,-4-4 16,0 4 0,-5-4 0,-13 0 15,-4 4 0,19 0 0,-15 0 0,-10 0 16,-1-3 0,-1 3 0,-5 0 0,0 0 0,0 3 16,-4-3 0,3 0 0,-14 0 0,-4 0 15,0 1 0,-2-1 0,-4 0 0,5 0 16,-4 0 0,-3 0 0,-1 0 0,-10 0 15,11 3 0</inkml:trace>
  <inkml:trace contextRef="#ctx0" brushRef="#br0">19416 4654 0,'35'-2'0,"-9"0"15,-5 0 0,-2 2 0,-10 0 0,2 0 16,-11 0 0,0 0 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4"/>
    </inkml:context>
    <inkml:brush xml:id="br0">
      <inkml:brushProperty name="width" value="0.05292" units="cm"/>
      <inkml:brushProperty name="height" value="0.05292" units="cm"/>
      <inkml:brushProperty name="color" value="#ff0000"/>
    </inkml:brush>
  </inkml:definitions>
  <inkml:trace contextRef="#ctx0" brushRef="#br0">22486 9377 0,'4'-10'0,"-1"5"0,-3 5 0,5-10 0,2 3 16,-3 2 0,3 1 0,-3-3 0,3 1 16,-2 3 0,2-4 0,-5 3 0,4-2 15,-1 2 0,-5 4 0,10-6 0,-10 6 16,2-7 0,-2 7 0,7-1 0,-7 1 16,0 0 0,0 0 0,13 14 0,-9-6 15,4 8 0,-4 2 0,1 3 0,1 13 16,-1-1 0,2-2 0,-4 3 0,3-4 15,-4-5 0,1-4 0,1-2 0,-2-1 16,3-1 0,-3-3 0,1-4 0,-1 1 0,0-3 16,3 0 0,-5-2 0,2 0 0,0-4 15,-2-2 0,7 5 0,-7-5 0,0 0 16,23-7 0,-8-3 0,13-8 0,2-5 0,-1-4 16,1-2 0,2-3 0,0-1 0,14-17 15,-12 11 0,-4 6 0,-5 1 0,5-3 16,-1 2 0,-1 0 0,-4-1 0,-1 4 15,0-1 0,0 3 0,-5 1 0,5-2 16,-10 8 0,1 5 0,-3 1 0,-2 1 16,3 0 0,-5 4 0,4-5 0,-6 5 0,0 2 15,1-1 0,-1 3 0,-5 6 16,6-8 0,-6 8 0,5-8 0,-5 8 0,5-8 16,-5 8 0,5-6 0,-5 6 0,0 0 15,0 0 0,2-9 0,-2 9 0,0 0 16,0 0 0,0 0 0,0 0 0,0 0 15,0 0 0,0 0 0,0 0 0,0 0 16</inkml:trace>
  <inkml:trace contextRef="#ctx0" brushRef="#br0">22568 9719 0,'0'0'0,"0"0"16,0 0 0,0 0 0,0 0 0,0 0 15,0 0 0,0 0 0,0 0 0,0 0 16,0 0 0,0 0 0,0 0 0,0 0 0,0 0 16,0 0 0,0 0 0,7 13 0,-7-2 15,2 5 0,0 0 0,1 3 0,-1-1 16,-2 1 0,2 0 0,3-3 0,-2 3 16,-1-2 0,2 0 0,-2-5 0,1-1 15,-1 0 0,0-3 0,0 1 0,3-2 16,-1-1 0,-4-6 0,12 8 0,-1-6 15,8-4 0,13-6 0,2-2 0,7-2 16,25-14 0,-5-4 0,1-4 0,-5-4 16,-2-5 0,2-2 0,2-5 0,-2-1 0,-5-1 15,-1 1 0,-1 2 0,-13 10 0,-5 8 16,-5 2 0,3-2 0,-5 7 0,-1-3 16,1 2 0,-1 1 0,-6 5 0,-2 2 15,-3 4 0,-1 0 0,-1-1 0,-1 3 16,-4 3 0,3 0 0,-4 3 0,-1 0 15,-4 5 0,8-11 0,-8 11 0,4-6 16,-4 6 0,7-4 0,-7 4 0,0 0 0,0 0 16,6-6 0,-6 6 0,3-6 0,-3 6 15,0 0 0,0 0 0,6-4 0,-6 4 16,0 0 0,0 0 0,0 0 0,0 0 16,0 0 0,0 0 0,0 0 0,0 0 15,0 0 0,0 0 0,0 0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11629 6424 0,'0'0'0,"0"0"15,0 0 0,0 0 0,0 0 0,0 0 16,0 0 0,0 0 0,-6-4 0,6 4 15,0 0 0,0 0 0,0 0 0,0 0 0,0 0 16,0 0 0,0 0 0,0 0 0,0 0 16,0 0 0,0 0 0,0 0 0,25 8 15,-15-7 0,1 2 0,7 2 0,1-4 16,1 1 0,-4 0 0,5 2 0,0-1 16,-1 1 0,3-3 0,11 2 0,-9-2 15,0 3 0,7-1 0,-4-1 0,-4 0 16,-1-2 0,9 2 0,2 2 0,-2 0 15,3-1 0,1-3 0,1 0 0,-1 4 16,0-2 0,-2-2 0,0 4 0,-6-2 16,-5-2 0,-2 0 0,-1 2 0,-4-2 15,3 0 0,-4 0 0,6 0 0,-3 0 16,-2 0 0,2 0 0,-2 1 0,3-1 16,-2-1 0,4 1 0,-1-2 0,18 4 0,-7-1 15,3-1 0,1 3 0,-1-2 0,-7-1 16,7 3 0,-8-3 0,10 0 0,-11 2 15,-2-2 0,11 0 0,-6 2 0,-4-2 16,-1 0 0,-4 0 0,1 0 0,-4 0 16,5 0 0,-3 2 0,-4-2 0,1 2 0,2-2 15,3 0 0,-2 2 0,3-2 16,-1 0 0,1 3 0,2-3 0,-3 1 0,1-1 16,-3 3 0,2-3 0,-1 1 0,2 1 15,-6-2 0,6 2 0,-1-2 0,-2 3 16,3-1 0,-1 0 0,1-2 15,0 2 0,-4 0 0,4-2 0,0 0 0,-1 2 16,-1 0 0,4 0 0,11 0 16,-7 0 0,-2 1 0,9-1 0,-7-1 0,5 3 15,-2-1 0,-7-2 0,0 2 0,-2-2 16,-1 2 0,0-2 0,0 2 0,3-2 16,0 2 0,1 1 0,-7-2 0,2 0 0,-2 0 15,0 0 0,-1 2 0,0-2 16,-2 1 0,-3-1 0,0 0 0,1 0 0,-3 0 15,2 0 0,1 0 0,4 2 0,4-2 16,-4 0 0,0 0 0,5 2 0,-5-2 16,-2 2 0,-3-4 0,0 3 0,-1-3 15,-4 1 0,-6-1 0,14 2 0,-14-2 16,8 0 0,-8 0 0,0 0 0,15 2 16,-15-2 0,6 3 0,-6-3 0,0 0 15,0 0 0,12 0 0,-12 0 0,0 0 16,0 0 0,0 0 0,0 0 0,0 0 15,9 0 0,-9 0 0,0 0 0,0 0 16,0 0 0</inkml:trace>
  <inkml:trace contextRef="#ctx0" brushRef="#br0">16052 6467 0,'32'0'0,"4"0"0,0 0 16,4 2 0,1 0 0,3-2 0,1 4 0,3-4 16,2 2 0,19-2 0,2 2 15,-3 1 0,2-3 0,-13 4 0,17-2 16,-1-2 0,-3 1 0,-2 2 0,-11-3 0,-8 2 15,-2-2 0,27 2 0,-4 2 0,-15-3 16,-10 2 0,-1-1 0,-1 2 0,-2-2 16,0 0 0,2 2 0,-4 0 0,0 3 15,0-3 0,-3 2 0,3-2 0,-2 3 16,-1-2 0,1 4 0,-6-4 0,4 2 16,-8-1 0,5 2 0,0-1 0,-7-3 15,0 2 0,-5-2 0,1 0 0,0 0 16,-3-2 0,0 2 0,3 0 0,-5 0 15,2-2 0,0 3 0,-4-4 0,-3 2 16,3-3 0,-5 1 0,0 2 0,-2-1 0,2 0 16,-9-2 0,14 0 0,-14 0 15,11 2 0,-11-2 0,10 0 0,-10 0 0,0 0 16,11 2 0,-11-2 0,0 0 0,8 0 16,-8 0 0,0 0 0,0 0 0,0 0 15,10 2 0,-10-2 0,0 0 0,0 0 16,0 0 0,0 0 0,0 0 0,11 0 15,-11 0 0,0 0 0,0 0 0,0 0 16,0 0 0,0 0 0,0 0 0,0 0 0,0 0 16,9 0 0,-9 0 0,0 0 0,0 0 15,0 0 0,0 0 0,0 0 0,0 0 16,0 0 0,0 0 0,0 0 0,0 0 16,0 0 0,0 0 0,0 0 0,0 0 15,0 0 0,0 0 0,0 0 0,-20-13 16,16 9 0,-6 3 0,3-4 0,-1 2 15,1 0 0,-1-1 0,-1 0 0,3 0 16,-3 0 0,-1 2 0,1-2 0,1 0 16,-2 2 0,-1-2 0,-8-3 0,4 3 15,-4 0 0,8-1 0,-8 1 0,4 3 16,-2-3 0,2 1 0,3-1 0,-6 3 16,2-4 0,-4 5 0,1-2 0,1 1 0,-2-1 15,-1-1 0,0 3 0,-1-2 0,-1 2 16,2 0 0,-1 0 0,-13-2 0,3 2 15,5-2 0,4 2 0,0 0 0,-9 0 16,5 0 0,6 0 0,-13 0 0,0 0 16,2 0 0,-4 2 0,4-2 0,2 2 0,-4-4 15,7 4 0,1-2 0,3 0 16,-9 0 0,3-2 0,-3 2 0,-2-2 16,6 2 0,-6 0 0,0 0 0,0 0 0,-2 0 15,2 0 0,6 0 0,3 0 16,2 0 0,1-2 0,-16 2 0,4 2 0,9-4 15,3 2 0,3 2 0,2-4 0,-2 2 16,5 0 0,0 0 0,3 0 16,11 0 0,-16 0 0,16 0 0,-13 0 0,3 2 15,10-2 0,-9-2 0,9 2 0,0 0 16,-13 0 0,13 0 0,0 0 0,0 0 16,-14 0 0,14 0 0,0 0 0,0 0 15,0 0 0,-11 2 0,11-2 0,0 0 16,0 0 0,0 0 0,-12 0 0,12 0 0,0 0 15,0 0 0,0 0 0,0 0 0,0 0 16,0 0 0,0 0 0,-14-2 0,14 2 16,0 0 0,0 0 0,0 0 0,0 0 15,0 0 0,-6-2 0,6 2 0,0 0 16,0 0 0,0 0 0,0 0 0,0 0 16,0 0 0,0 0 0,0 0 0,-9-2 15,9 2 0,0 0 0,0 0 0,0 0 16,0 0 0,0 0 0,0 0 0,0 0 15,0 0 0,0 0 0</inkml:trace>
  <inkml:trace contextRef="#ctx0" brushRef="#br0">11170 7449 0,'0'0'0,"0"0"16,0 0 0,0 0 0,0 0 16,0 0 0,0 0 0,0 0 0,0 0 0,0 0 15,0 0 0,0 0 0,9 2 0,-9-2 16,0 0 0,0 0 0,0 0 0,0 0 15,0 0 0,0 0 0,0 0 0,0 0 16,0 0 0,0 0 0,0 0 0,0 0 16,0 0 0,0 0 0,0 0 0,0 0 0,0 0 15,0 0 0,0 0 0,0 0 0,0 0 16,-13 10 0,13-10 0,-8 7 0,8-7 16,-9 4 0,9-4 0,-6 6 0,6-6 15,-7 6 0,-1 0 0,4-1 16,4-5 0,-7 8 0,7-8 0,-6 10 0,4-6 15,-3 5 0,2 1 0,-2 4 0,-1 2 16,1 3 0,-1-3 0,-2 15 0,-1 2 16,3-2 0,-3 1 0,1-1 0,2-2 15,-1 3 0,0-6 0,3-5 0,0-1 16,-2-2 0,2 13 0,-1-10 0,1 0 16,0-4 0,-1 3 0,3-5 0,-1 2 15,1 2 0,-3-3 0,3 0 0,-2-1 16,1-1 0,-1-3 0,4-1 0,-2 1 0,-1-4 15,1 1 0,0-1 0,-1 1 0,3-2 16,0-6 0,-5 13 0,5-9 0,0-4 16,-2 8 0,2-8 0,0 0 0,0 10 15,0-10 0,0 0 0,0 6 0,0-6 16,0 0 0,0 0 0,7 6 0,-7-6 16,19 3 0,-11-3 0,11 1 0,0-1 15,-2 0 0,4 3 0,-1-3 0,1 0 16,2 0 0,13 1 0,-4-2 0,4 1 15,-1 1 0,-1-1 0,3 3 0,-1-3 16,3 0 0,-1-4 0,2 1 0,-4 2 0,-2-2 16,-4 2 0,4-2 0,0-1 0,-9 2 15,9 0 0,-6-1 0,-3-2 0,-7 3 16,3-2 0,4 0 0,9-2 0,0-1 16,2 2 0,-4-4 0,2 1 0,-6 2 15,6-2 0,-2-1 0,5 3 0,-5-3 16,2 4 0,-2-2 0,-4 1 0,-6 0 15,-1 1 0,-1 1 0,0-1 0,-1 2 0,0 0 16,-6-1 0,0 4 0,-13 0 0,19-5 16,-19 5 0,16-4 0,-16 4 0,11-2 15,-11 2 0,0 0 0,16-2 0,-16 2 16,0 0 0,12 0 0,-12 0 0,0 0 16,0 0 0,8-4 0,-8 4 0,0 0 15,0 0 0,0 0 0,0 0 0,0 0 16,11 0 0,-11 0 0,0 0 0,0 0 15,0 0 0,0 0 0,0 0 0,0 0 16,0 0 0,0 0 0,0 0 0,0 0 16,0 0 0,-19-15 0,12 14 0,-5-2 0,3 1 15,-2-1 0,-8-5 0,3 5 0,-4-1 16,6 2 0,3-4 0,-2 4 0,13 2 16,-21-6 0,14 4 0,7 2 0,-21-6 15,12 1 0,9 5 0,-14-6 0,5 4 16,9 2 0,-11-7 0,11 7 0,-7-1 15,7 1 0,-7-4 0,7 4 0,0 0 16,-9-4 0,9 4 0,0 0 0,0 0 0,0 0 16,-6-4 0,6 4 0,0 0 0,0 0 15,0 0 0,0 0 0,0 0 0,0 0 16,0 0 0,0 0 0,0 0 0,22 17 16,-15-12 0,0 1 0,2 0 0,5 7 15,-3-1 0,0-2 0,-1 2 0,1 3 16,0-3 0,-1-1 0,-6 1 0,3-4 15,-3 2 0,3 7 0,-5-2 0,4 3 16,-4-5 0,0 7 0,-4-3 0,-6-2 16,1 0 0,1 2 0,-3 1 0,-5-1 15,3 1 0,-3-3 0,-2-1 0,0-1 16,2 0 0,0-1 0,-1 1 0,4-5 16,1 1 0,-1-1 0,4-4 0,-3 2 0,8-2 15,2-4 0,-11 6 0,9-2 0,2-4 16,-7 4 0,7-4 0,0 0 0,-4 7 15,4-7 0,0 0 0,-8 4 0,8-4 16,0 0 0,0 0 0,0 0 0,0 0 16,0 0 0,-9 8 0,9-8 0,0 0 0,0 0 15,0 0 0</inkml:trace>
  <inkml:trace contextRef="#ctx0" brushRef="#br0">14810 8093 0,'0'0'16,"0"0"0,0 0 0,0 0 0,0 0 15,0-7 0,0 7 0,2-8 0,-2 8 16,0 0 0,2-8 0,-2 8 0,0-8 0,0 8 16,2-9 0,-2 9 0,0 0 0,0-7 15,0 7 0,0 0 0,3-9 0,-3 9 16,0 0 0,0 0 0,2-7 0,-2 7 16,0 0 0,0 0 0,0 0 0,0 0 15,0 0 0,0 0 0,0 0 0,-7 38 16,5-20 0,-7 15 0,7-2 0,-8 0 15,1-2 0,5 3 0,-5-3 0,1-6 0,4 0 16,-3-9 0,5 2 0,-2 1 0,-1-1 16,3-6 0,2 1 0,-3-1 0,1-1 15,-1-4 0,1 2 0,2-7 0,-2 10 16,-2-6 0,4-4 0,-3 8 0,3-8 16,-2 6 0,2-6 0,0 0 0,-2 9 15,2-9 0,0 0 0,0 0 0,0 6 16,0-6 0,0 0 0,0 0 0,0 0 15,0 0 0,0 0 0,0 0 0,0 0 16,0 0 0,0 0 0,0 0 0,0-26 16,0 10 0,0-2 0,2-3 0,0-9 0,1-1 15,1 2 0,3-1 0,-5-2 0,1 8 16,-3 1 0,5 5 0,-3 0 16,0-2 0,0 2 0,5 2 0,-7-1 0,2 5 15,0-1 0,0 3 0,1-1 0,-1 4 16,1-1 0,-3 0 0,2 0 0,0-1 15,1 2 0,1 2 0,-4 5 0,2-12 16,3 7 0,-5 5 0,4-7 0,-4 7 0,8-7 16,-8 7 0,4-6 0,-4 6 0,9-6 15,-9 6 0,7-4 0,-7 4 16,0 0 0,8-5 0,-8 5 0,0 0 0,0 0 16,15 0 0,-15 0 0,0 0 0,13 6 15,-9 1 0,4-1 0,-4 4 0,3-2 16,0 8 0,0 4 0,2-4 0,-2 3 15,-1-3 0,2 2 0,-2 3 0,1-3 16,2 11 0,-2-6 0,-2-5 0,-1-1 16,3 1 0,0-1 0,-3-4 0,4 0 15,-6-1 0,2-1 0,-2-1 0,1-1 16,1-1 0,-2 2 0,-2-2 0,5-1 16,-3 3 0,0-5 0,1 2 0,0 1 15,-1-2 0,2 0 0,-4-6 0,2 13 0,1-9 16,-3-4 0,2 6 0,-2-6 0,0 0 15,2 6 0,-2-6 0,0 0 0,2 7 16,-2-7 0,0 0 0,0 0 0,0 0 16,2 4 0,-2-4 0,0 0 0</inkml:trace>
  <inkml:trace contextRef="#ctx0" brushRef="#br0">14778 8242 0,'0'0'0,"0"0"16,0 0 0,0 0 0,0 0 15,0 0 0,0 0 0,0 0 0,0 0 16,0 0 0,0 0 0,0 0 0,0 0 0,0 0 15,0 0 0,13-12 0,6 9 0,-6-4 16,3 1 0,2 2 0,1-3 0,-6 1 16,-1-1 0,3 0 0,2-2 0</inkml:trace>
  <inkml:trace contextRef="#ctx0" brushRef="#br0">14901 7739 0,'0'0'0,"0"0"0,-7-8 0,7 8 15,0 0 0,0 0 0,0 0 0,0 0 16,0 0 0,0 0 0,0 0 0,0 0 16,0 0 0,32-3 0,-32 3 0,20 0 15,-20 0 0,21-1 0,0 1 0,-6-3 16,2 6 0,-2-3 0,-15 0 0,32-3 15,-18 3 0,-14 0 0,22-4 0</inkml:trace>
  <inkml:trace contextRef="#ctx0" brushRef="#br0">15200 7526 0,'0'0'0,"0"0"0,0 0 0,7-6 16,-7 6 0,0 0 0,0 0 0,0 0 0,4 26 15,-4-18 0,2 7 0,-2 3 0,0 0 16,0 3 0,0-4 0,0 3 0,0-2 16,-2 13 0,2-7 0,0-1 0,0-6 15,-4 1 0,4 0 0,-3 2 0,1-2 16,0-1 0,2 1 0,0 1 0,0-3 15,0 0 0,-3-3 0,1-1 0</inkml:trace>
  <inkml:trace contextRef="#ctx0" brushRef="#br0">15574 8047 0,'-5'24'0,"0"2"0,5-6 15,-7 9 0,3 2 0,-3 0 0,3-1 0,2-5 16,-4-4 0,4-1 0,-4 1 15,3-7 0,-1 4 0,0-1 0,1-5 16,1-1 0,2-1 0,-5-2 0,3-1 0,2-7 16,-3 10 0,3-5 0,0-5 15,-2 7 0,2-7 0,0 0 0,0 0 16,0 0 0,0 0 0,0 0 0,-2-29 16,4 11 0,3-11 0,0-2 0,-1 0 15,3-4 0,0 0 0,1 2 0,0 3 16,-1-4 0,1 4 0,1 1 0,1 7 15,-3-1 0,-1 7 0,1-3 0,1 2 0,0 1 16,-1 0 0,0 0 0,0 1 0,2 0 16,-2-1 0,2 3 0,0 1 0,-2 2 15,0 2 0,-3 0 0,0 2 0,4-1 16,-4 2 0,-4 5 0,9-13 0,-4 9 16,-5 4 0,6-7 0,-6 7 0,0 0 15,12 0 0,-12 0 0,11 11 0,-4-3 16,3 7 0,-4 1 0,3 2 0,1 11 15,-1 0 0,2 0 0,-4-5 0,2 5 16,-4 0 0,1-7 0,1-1 0,-3-4 16,2 0 0,-2 0 0,3 2 0,-5-4 15,3 1 0,-1-3 0,1 3 0,0-6 0,-3 1 16,0-2 0,0 0 0,3-1 0,-3 0 16,0 0 0,3 1 0,-3-3 0,-2 0 15,2 2 0,-2-8 0,0 11 0,3-6 16,-3-5 0,0 0 0,-3 13 0,3-13 15,-9 4 0,9-4 0,-11 8 0</inkml:trace>
  <inkml:trace contextRef="#ctx0" brushRef="#br0">15638 8194 0,'15'-8'0,"2"5"0,-4-2 16,1 4 0,-3-2 0,2 3 0,-13 0 15,21 0 0,-9 0 0,-12 0 0,20 4 0,-8-4 16,4 5 0,0-3 0,-5-4 0,-11 2 16</inkml:trace>
  <inkml:trace contextRef="#ctx0" brushRef="#br0">16207 7949 0,'0'0'0,"0"0"16,12-2 0,-12 2 0,0 0 0,0 0 16,0 0 0,28 6 0,-22-2 0,1 2 15,2 0 0,-1 3 0,5 3 0,-4 4 16,3 1 0,-4-1 0,1 0 0,-4 5 0,-1-2 16,2-1 0,-2 3 0,-4-3 15,0 1 0,0-1 0,-4 1 0,-2 0 16,4-4 0,-5 0 0,5 2 0,-7-3 0,7-2 15,-5-3 0,2-1 0,1 0 0,-1-2 16,5-6 0,-9 8 0,9-8 0,-6 8 16,6-8 0,0 0 0,0 0 0,0 0 15,0 0 0,0 0 0,0 0 0,-15-25 16,18 17 0,-3 8 0,10-26 0,-6 9 16,3 3 0,-1-2 0,3-1 0,-1 3 15,0-1 0,-1-2 0,2 4 0,3-2 16,-8 3 0,3 0 0,2 1 0,-2-3 15,0 4 0,4-5 0,-1 2 0,-4 1 16,-1 0 0,2 3 0,-3 2 0,-2-4 0,0 1 16,4 2 0,-4 0 0,2 0 0,-1-1 15,-3 9 0,4-10 0,-4 10 0,4-10 16,-4 10 0,3-9 0,-3 9 0,0 0 16,0 0 0,0-8 0,0 8 0,0 0 15,0 0 0,0 0 0,0 0 0,-14 25 16,6-7 0,-2-2 0,3 4 0,3-2 15,-3 3 0,2-3 0,0 2 0,3-3 0,-2-1 16,-1 2 0,3-1 0,2-5 0,0 1 16,2 0 0,3-6 0,-1 4 0,0-3 15,4 0 0,-1-2 0,2 1 0,7 2 16,-1-2 0,4-1 0,-1-6 0,3-2 16</inkml:trace>
  <inkml:trace contextRef="#ctx0" brushRef="#br0">16953 8037 0,'0'0'0,"21"-4"0,-3 0 15,0 0 0,3 2 0,-2-2 0,0 2 16,0 0 0,2-1 0,-3 3 0,0-1 0,-5 1 16,4 0 0,-17 0 0</inkml:trace>
  <inkml:trace contextRef="#ctx0" brushRef="#br0">17054 8245 0,'9'4'16,"-3"0"0,1-3 0,-7-1 16,23 0 0,-4 3 0,1-3 0,0-3 0,15 2 15,-10-3 0,-2 1 0,0-1 0,11-2 16,-12 0 0,1-2 0,9-2 0</inkml:trace>
  <inkml:trace contextRef="#ctx0" brushRef="#br0">17706 8051 0,'-2'25'0,"0"-4"16,-3-1 0,3-3 0,-1 1 0,1 1 15,-3-1 0,5 1 0,-2-3 0,2 2 16,0-2 0,-2-3 0,2 0 0,-2-3 16,-1-4 0,3 3 0,0-9 0,-2 12 15,2-12 0,0 10 0,0-10 0,0 0 16,-2 11 0,2-11 0,0 0 0,0 0 0,0 0 15,0 0 0,0 0 0,0 0 0,0 0 16,0 0 0,2-42 0,0 21 0,5-9 16,-7-1 0,7-2 0,-5 0 0,3 2 15,-3 5 0,5-3 0,-3 5 0,-1 7 0,-1 0 16,0 0 0,0 5 0,0 0 16,2 2 0,-4 2 0,2-1 0,0 1 15,0 0 0,3-1 0,-3 1 0,2 1 16,1-2 0,-5 9 0,10-12 0,-4 5 15,-1 2 0,-5 5 0,8-11 0,-1 5 0,-7 6 16,10-8 0,-10 8 0,11-3 0,-11 3 16,0 0 0,0 0 0,0 0 0,25 11 15,-16-5 0,-5 2 0,6 7 0,-1-1 16,0 3 0,1-1 0,-4 1 0,1-1 16,2 3 0,-5-3 0,4 2 0,-2-1 15,-1 0 0,1-1 0,-1 0 0,2-1 16,0-2 0,-2 4 0,1-2 0,-1-3 15,2 1 0,0 1 0,-3-2 0,3-2 0,-5 1 16,0-1 0,3-2 0,0-2 0,-3 2 16,-2-8 0,5 15 0,-3-9 0,-2-2 15,0-4 0,2 9 0,-2-9 0,0 0 16</inkml:trace>
  <inkml:trace contextRef="#ctx0" brushRef="#br0">17713 8103 0,'16'-6'0,"-7"0"16,6 1 0,2-3 0,1 4 0,0-2 15,3 0 0,-3-1 0,0 2 0,1-3 16,1 1 0,1-1 0</inkml:trace>
  <inkml:trace contextRef="#ctx0" brushRef="#br0">18021 7696 0,'0'0'16,"0"0"0,0 0 0,0 0 0,0 0 15,0 0 0,0 0 0,0 0 0,0 0 16,0 0 0,0 0 0,0 0 0,0 0 16,0 0 0,0 0 0,0 0 0,0 0 0,38-11 15,-38 11 0,19-1 0,-10-2 0,-9 3 16</inkml:trace>
  <inkml:trace contextRef="#ctx0" brushRef="#br0">18322 7490 0,'0'0'0,"0"0"0,0 0 15,0 0 0,0 0 0,0 0 0,0 0 16,0 0 0,15 19 0,-13-11 0,4 11 16,-4-3 0,-2 1 0,4 1 0,-4 3 15,3-3 0,-3 15 0,2-11 0,-2 1 16,2-3 0,-2-1 0,0 12 0,2-6 16,0-4 0,1-3 0,-3-3 0,2 0 0,3-4 15,-5-1 0,3-1 0,-3-3 16</inkml:trace>
  <inkml:trace contextRef="#ctx0" brushRef="#br0">18607 7720 0,'8'-8'0,"-8"8"0,0 0 16,8-4 0,-8 4 0,0 0 0,0 0 15,0 0 0,0 0 0,0 0 16,0 0 0,0 0 0,13 16 0,-6 1 0,-7 1 16,2 3 0,0 8 0,-2 4 0,-2 1 15,2-3 0,0 5 0,-2-4 0,-3 4 16,1-8 0,2-1 0,-3-5 0,1-1 16,2-3 0,-6 1 0,4 0 0,-1-3 15,1-3 0,4-1 0,-4-2 0,1-2 16,1 0 0,2-2 0,-2 1 0,2-7 15,-2 8 0,2-8 0,0 0 0,0 8 0,0-8 16,0 0 0,0 0 0,0 0 0,0 0 16,13-25 0,-6 17 0,1-4 0,4-3 15,-3 4 0,0 4 0,5-5 0,0 4 16,-2-1 0,-1 3 0,0 2 0,1-1 16,-3 4 0,-1-2 0,4 2 0,-12 1 15,18 1 0,-18-1 0,19 7 0,-10-3 16,-3 0 0,4 2 0,-6 1 0,3-2 15,-3 4 0,1-1 0,-3-3 0,1 6 16,-3-2 0,-3 1 0,3-2 0,-9 9 0,3-8 16,-8 6 0,0-3 0,1 1 0,-4-6 15,4 2 0,-5 2 0,0-3 0,4-4 16,-2 0 0,2-2 0,3 1 0,-1-2 16,12-1 0,-20 0 0,20 0 0,-19 0 15,19 0 0,-15 0 0,15 0 0,-17-1 16,17 1 0,-11-3 0,11 3 0,0 0 15,-9-2 0,9 2 0,0 0 0,-9-4 16,9 4 0,0 0 0,0 0 0,0 0 0,-11-2 16,11 2 0,0 0 0,0 0 0,0 0 15,0 0 0,0 0 0,-10-2 0,10 2 16,0 0 0,0 0 0,0 0 0,0 0 16,0 0 0,0 0 0,0 0 0,0 0 15,0 0 0,-11-4 0,11 4 0,0 0 16,0 0 0,0 0 0,0 0 0,0 0 15,0 0 0,0 0 0,0 0 0,0 0 16,0 0 0,0 0 0,0 0 0,0 0 16,0 0 0,-11-3 0,11 3 0,0 0 0,0 0 15,0 0 0,0 0 0,0 0 0,0 0 16,-36 5 0</inkml:trace>
  <inkml:trace contextRef="#ctx0" brushRef="#br0">15394 8723 0,'0'0'15,"0"0"0,0 0 0,0 0 0,2-10 16,-2 10 0,0 0 0,0 0 15,0-10 0,0 10 0,0 0 0,0 0 0,2-11 16,-2 11 0,0 0 0,0 0 0,0-6 16,0 6 0,0 0 0,0 0 0,0 0 15,0 0 0,0 0 0,0 0 0,0 0 16,2 37 0,-4-18 0,0-1 0,-3 3 16,1 14 0,-4-7 0,6 2 0,-4-6 15,3 1 0,1-6 0,0 1 0,0-4 16,-1 3 0,1-1 0,0-4 0,2 3 0,-2-4 15,2-3 0,0-2 0,-3 0 0,3-2 16,0-6 0,-3 11 0,3-11 0,0 8 16,0-8 0,0 6 0,0-6 0,0 0 15,0 0 0,0 0 0</inkml:trace>
  <inkml:trace contextRef="#ctx0" brushRef="#br0">15143 8686 0,'0'0'0,"0"0"0,0 0 16,0 0 0,0 0 0,0 0 0,0 0 16,0 0 0,0 0 0,0 0 0,-2-8 15,2 8 0,0 0 0,0 0 0,24-4 16,-12 4 0,6-4 0,2 2 0,15-2 16,-1-3 0,-2 4 0,-5-3 0,-2 3 15,-4-1 0,1 0 0,1 2 0,-4-1 16,3 2 0,-1-2 0,-2-1 0,-2 3 15,-3 1 0,0-3 0,-2 2 0,-1-3 16,-11 4 0,13-2 0,-13 2 0,12 0 16,-12 0 0,0 0 0,11-3 0,-11 3 0,0 0 15,12-2 0,-12 2 0,0 0 0,0 0 16,0 0 0,0 0 0,13 5 0,-13-5 16</inkml:trace>
  <inkml:trace contextRef="#ctx0" brushRef="#br0">15256 9235 0,'0'0'0,"0"0"16,0 0 0,0 0 0,0 0 16,-2 8 0,2-8 0,0 0 0,0 0 0,0 0 15,0 0 0,0 0 0,0 0 0,0 0 16,12 7 0,-12-7 0,0 0 0,43-2 15,-11-3 0,4-3 0,-4 2 0,8-5 16,-6 6 0,0-2 0,0-2 0,-9 2 16,-3 5 0,-1-2 0,-5 0 0,-2 1 0,-2 1 15,-12 2 0,17-4 0,-17 4 0,15-4 16,-15 4 0,8 0 0,-8 0 16</inkml:trace>
  <inkml:trace contextRef="#ctx0" brushRef="#br0">16160 8728 0,'0'0'0,"0"0"15,0 0 0,0 0 0,0 0 0,7-7 16,-7 7 0,0 0 0,0 0 0,0 0 15,0 0 0,0 0 0,-11 35 0,3-20 16,1 3 0,1 1 0,-3-1 0,1 0 0,2 3 16,-1-2 0,0-1 0,3 1 0,-4-2 15,4 0 0,0-5 0,-1 1 0,1-4 16,-1-1 0,3-3 0,2-5 0,-3 11 16,3-11 0,-2 10 0,2-10 0,-3 6 15,3-6 0,0 0 0,0 0 0,-2 11 16,2-11 0,0 0 0,0 0 0,0 0 15,0 0 0,-2 6 0,2-6 0,0 0 0,0 0 16,0 0 0,0 0 0</inkml:trace>
  <inkml:trace contextRef="#ctx0" brushRef="#br0">16101 8768 0,'0'0'0,"6"-10"0,-6 10 15,7-6 0,-7 6 0,0 0 0,12-10 16,-5 6 0,-7 4 0,13-8 0,-13 8 16,16-7 0,-7 5 0,-9 2 0,21-4 0,-21 4 15,18 0 0,-18 0 0,18 0 16,-18 0 0,21 6 0,-10-4 0,-11-2 0,19 9 16,-4 0 0,-4 0 0,1 3 0,-3-1 15,-2-1 0,-3 1 0,6 3 16,-6 2 0,1 1 0,-3-5 0,-2 7 0,-4-2 15,-1 0 0,1 2 0,-4-3 0,1 3 16,-1-3 0,1-1 0,-3-3 0,1 2 16,1 1 0,1-5 0,-1-2 0,2 0 15,-1 1 0,3-5 0,4-4 0,-9 9 16,9-9 0,-8 8 0,8-8 0,0 0 0,-4 5 16,4-5 0,0 0 0,0 0 15,0 0 0,0 0 0,0 0 0,0 0 0,0 0 16,18-22 0,-7 8 0,2-1 0,-2 2 15,2-3 0,1 2 0,-3-3 0,3 0 16,0 1 0,4-6 0,0 1 0,-4 4 16,-3 2 0,0 1 0,-1-4 0,3 5 15,-2-2 0,-1 0 0,1 1 0,-4 2 16,0 0 0,0 1 0,-5 2 0,3 2 16,-1 1 0,-2-1 0,-2 7 0,10-12 0,-10 6 15,0 6 0,2-9 0,-2 9 16,0 0 0,5-8 0,-5 8 0,0 0 0,2-7 15,-2 7 0,0 0 0,0 0 0,0 0 16,0 0 0,0 0 0,0 0 0,0 0 16,0 0 0,0 0 0,0 0 0,-23 26 15,14-10 0,-3-1 0,3 3 0,2-2 16,3 1 0,-3 2 0,0-4 0,2 5 16,1-4 0,-3-1 0,3-3 0,4 0 15,0 1 0,2-3 0,0-2 0,-2 1 16,5 0 0,-1-1 0,1 1 0,1-1 0,2-2 15,7 5 0,4-5 0,-4 0 0,6-2 16,-2 0 0,3-4 0,10-3 0,-7-1 16,-2 1 0</inkml:trace>
  <inkml:trace contextRef="#ctx0" brushRef="#br0">16990 8794 0,'0'0'16,"16"-5"0,-16 5 0,18-4 0,-9 4 15,-9 0 0,23-4 0,-23 4 16,30 0 0,-13 0 0,-2 0 0,-2 2 0,-13-2 16,23 0 0,-23 0 0</inkml:trace>
  <inkml:trace contextRef="#ctx0" brushRef="#br0">17103 8991 0,'0'0'0,"17"0"0,-17 0 0,30-2 16,-13 0 0,2 2 0,2-5 0,1 1 15,-3 1 0,1-5 0</inkml:trace>
  <inkml:trace contextRef="#ctx0" brushRef="#br0">17912 8794 0,'-4'20'0,"2"-2"0,-2 3 0,-1-3 0,1 13 15,-3-2 0,1 2 0,-2 0 16,1-7 0,-1 5 0,3-6 0,1-6 0,-4 0 15,4-2 0,-1-1 0,1-4 0,2-3 16,0 1 0,2-8 0,-5 13 0,5-13 16,-3 7 0,3-7 0,-2 9 0,2-9 15,0 0 0,0 0 0,0 0 0,0 0 16,0 0 0,0 0 0,0 0 0,14-37 16,-5 8 0,3-1 0,-3-3 0,2 3 15,1 2 0,-6 4 0,1 0 0,0 8 0,-3-3 16,4 5 0,-2-2 0,-1 6 0,-1-3 15,0 5 0,1 2 0,0-3 0,2 1 16,-3 2 0,3 0 0,0-3 0,0 6 16,2-4 0,-2 4 0,-7 3 0,14-9 15,-14 9 0,13-2 0,-13 2 0,0 0 16,25 4 0,-25-4 0,16 10 0,-6-3 16,1 5 0,-2 2 0,3 1 0,-1-1 0,-5 5 15,4-3 0,-3 2 0,-1 1 16,1-3 0,-1 3 0,2-2 0,-1-2 15,-3 2 0,3-2 0,-3-1 0,-2-3 0,2-3 16,-2 2 0,0-5 0,2 4 0,-4-9 16,3 11 0,-3-11 0,0 8 0</inkml:trace>
  <inkml:trace contextRef="#ctx0" brushRef="#br0">17938 9038 0,'0'0'0,"0"0"0,0 0 15,0 0 0,0 0 0,0 0 0,0 0 16,0 0 0,0 0 0,0 0 0,28-15 16,-16 11 0,3-2 0,4-1 0,-4 2 15,-1-1 0,0-5 0,0 3 0,1 2 16</inkml:trace>
  <inkml:trace contextRef="#ctx0" brushRef="#br0">18158 8734 0,'0'0'0,"0"0"0,0 0 0,0 0 0,0 0 16,0 0 0,0 0 0,9-9 0,-9 9 16,0 0 0,0 0 0,17-2 0,-17 2 15,21-2 0,-10 0 0,8 0 0,-5 2 16,-14 0 0,24-1 0,-12-2 0,-12 3 16,20-2 0</inkml:trace>
  <inkml:trace contextRef="#ctx0" brushRef="#br0">18464 8596 0,'4'-6'0,"-4"6"0,0 0 0,0 0 15,0 0 0,0 0 0,0 0 0,0 0 16,0 0 0,0 0 0,13 14 0,-8-5 15,-5 1 0,2 8 0,-2-2 0,2 3 16,0 1 0,-4 1 0,2 10 0,2 0 16,-2-9 0,3-1 0,-6-4 0,3-1 0,3-2 15,0-1 0,-3-5 0,2 0 0,2 1 16,-4-9 0,7 7 0</inkml:trace>
  <inkml:trace contextRef="#ctx0" brushRef="#br0">18840 8601 0,'6'-7'0,"-6"7"0,0 0 15,0 0 0,0 0 0,0 0 0,21 19 0,-16-9 16,1 4 0,-4 6 0,1 1 0,1 9 15,0 4 0,-4-1 0,0-2 0,0 2 16,-2-5 0,2-1 0,-2-8 0,0-3 16,2 0 0,-2-2 0,2-3 0,-3-3 15,3 1 0,0-9 0,-2 14 0,2-14 0,0 8 16,0-8 0,-2 8 0,2-8 16,0 0 0,0 0 0,0 0 0,0 0 0,0 0 15,0 0 0,0 0 0,0 0 0,0 0 16,15-26 0,-9 15 0,-2 3 15,1 0 0,-1-1 0,3 1 0,-1 3 0,-6 5 16,15-15 0,-9 7 0,8-3 0,2 5 16,0-2 0,-2 1 0,-3 4 0,1-2 15,-12 5 0,0 0 0,23 3 0,-23-3 16,15 4 0,-15-4 0,17 10 0,-13-2 16,3-1 0,-3 1 0,-2 2 0,0-2 15,-2 10 0,-2-6 0,-2 3 0,-3 2 16,1-3 0,-4 0 0,-1 1 0,-4-2 0,7-1 15,-6-2 0,0-5 0,3 3 0,2-3 16,-1-1 0,10-4 0,-17 4 0,17-4 16,-17 3 0,17-3 0,-13 0 0,13 0 15,0 0 0,0 0 0,-23-4 0,23 4 16,0 0 0,-13-3 0,13 3 0,-10-4 0,10 4 16,0 0 0,-11-4 0,11 4 15,0 0 0,0 0 0,-11-5 0,11 5 0,0 0 16,0 0 0,0 0 0,0 0 15,-12-4 0,12 4 0,0 0 0,0 0 16,0 0 0</inkml:trace>
  <inkml:trace contextRef="#ctx0" brushRef="#br0">16587 9609 0,'0'0'0,"-12"-5"16,12 5 0,0 0 0,0 0 15,0 0 0,0 0 0,0 0 0,-9-1 16,9 1 0,0 0 0,0 0 0,0 0 0,0 0 16,0 0 0,0 0 0,66 0 0,-34-2 15,6 0 0,2-1 0,-4-1 0,2 3 16,1-1 0,-3 0 0,-1-1 0,-10 6 15,-4-3 0,-5-3 0,-3 3 0,-2 3 16,-11-3 0,19 0 0,-19 0 0,11 2 16,-11-2 0</inkml:trace>
  <inkml:trace contextRef="#ctx0" brushRef="#br0">16672 9761 0,'0'0'16,"0"0"0,-4 4 0,4-4 0,0 0 15,0 0 0,0 0 0,16 10 0,-16-10 16,30 3 0,6-6 0,1 3 0,-1-3 16,0-2 0,2 3 0,-2 0 0,-4-2 15,-7 0 0,-5-3 0,-4-1 0</inkml:trace>
  <inkml:trace contextRef="#ctx0" brushRef="#br0">16960 9451 0,'0'0'15,"0"0"0,16-8 0,-16 8 0,19-2 0,-19 2 16,38 10 0,-19-2 0,-2 2 16,13 9 0,-7-3 0,0 4 0,-1 5 15,-3 0 0,0 2 0,-8-4 0,-7-3 0,3 13 16,-5 2 0,-7 0 0,-1 0 15,-3-2 0,-3-5 0,-3 3 0,-4-4 0,-1 2 16,-3-3 0,2-4 0,-2 2 16,3-6 0,4-4 0,0-2 0,2-1 0,3-2 15,2-2 0,2-5 0,7-2 0,0 0 16</inkml:trace>
  <inkml:trace contextRef="#ctx0" brushRef="#br0">18041 9697 0,'-4'-3'0,"4"3"16,0 0 0,0 0 0,0 0 16,-4-5 0,4 5 0,0 0 0,0 0 0,0 0 15,0 0 0,0 0 0,0 0 0,0 0 16,0 0 0,-10-2 0,10 2 0,0 0 15,0 0 0,0 0 0,0 0 0,-9-6 16,9 6 0,0 0 0,0 0 0,0 0 16,0 0 0,-9-4 0,9 4 0,0 0 15,0 0 0,0 0 0,0 0 0,0 0 16,0 0 0,-2-6 0,2 6 0,0 0 0,18-7 16,-10 7 0,-8 0 0,32-5 15,-13 2 0,0 3 0,0-1 0,0 2 16,2-1 0,-1 4 0,-2 0 0,-2 0 0,3 3 15,-4-1 0,1 0 0,-2 2 0,0 3 16,-5-1 0,-3 0 0,0-1 0,-4 1 16,0 0 0,0 7 0,-4-3 0,0 3 15,-6-1 0,4-2 0,-7 1 0,2-1 16,-3-2 0,-3 3 0,0-3 0,0 0 16,3-3 0,3-1 0,-2 0 0,3-4 15,2 2 0,-3-1 0,2 0 0,7-5 16,-12 9 0,12-9 0,-11 3 0,11-3 15,-6 5 0,6-5 0,0 0 0,-10 6 16,10-6 0,0 0 0,0 0 0,-9 5 0,9-5 16,0 0 0,0 0 0,0 0 15,-9 5 0,9-5 0,0 0 0,0 0 0,0 0 16,0 0 0,0 0 0,0 0 0,0 0 16</inkml:trace>
  <inkml:trace contextRef="#ctx0" brushRef="#br0">18579 9524 0,'0'0'0,"0"0"0,0 0 0,0 0 16,0 0 0,0 0 0,0 0 0,0 0 15,0 0 0,-41 11 0,33-7 0,-2 1 16,1 0 0,-4 6 0,-4-1 0,4 0 0,1 2 15,1 0 0,0 3 0,-3 0 16,5-3 0,2 1 0,-3 0 0,4 0 16,1-1 0,1-1 0,2-1 0,0 4 0,-1 2 15,-2-3 0,5-2 0,2-1 0,1 0 16,0-3 0,-1 2 0,0 2 0,5-3 16,-3-1 0,3 2 0,7 2 0,-1-2 15,1 2 0,4-2 0,-2-1 0,0-2 16,3-1 0,-4 0 0,4-1 0,-8-4 15,7 0 0</inkml:trace>
  <inkml:trace contextRef="#ctx0" brushRef="#br0">18910 9775 0,'0'0'0,"0"0"16,0 0 0,0 0 0,0 0 16,11-1 0,-11 1 0,0 0 0,23 0 15,-12-2 0,8 0 0,-1-1 0,5 3 16,-3-2 0,3 0 0,-3 2 0,3-2 0,-2-2 16,0 6 0,-3-4 0,-4 2 15</inkml:trace>
  <inkml:trace contextRef="#ctx0" brushRef="#br0">18946 9915 0,'0'0'0,"0"0"0,0 0 16,28 7 0,-28-7 0,32 3 0,-11-3 15,-4 0 0,-17 0 0,34 0 0,-13 0 16,0 0 0,13-3 0</inkml:trace>
  <inkml:trace contextRef="#ctx0" brushRef="#br0">20042 9488 0,'0'0'16,"23"6"0,-19 2 0,-2 1 0,0 8 15,-2 3 0,-2-2 0,0 12 0,-8 4 16,4-4 0,-3 4 0,-3-4 0,1 3 15,0-3 0,-1-1 0,3-4 0,0-6 0,-1-3 16,3-1 0,3-4 0,0 0 0,-1-2 16,1-1 0,4 0 0,0-8 0,-8 10 15,8-10 0,-2 7 0,2-7 0,0 0 16,-2 8 0,2-8 0,0 0 0,0 0 16,0 0 0,0 0 0,0 0 0,21-25 15,-10 6 0,7-9 0,0-3 0,1-2 16,-1-2 0,0-2 0,5-2 0,-2 0 15,9-19 0,-6 18 0,-6 5 0,1 4 16,-3 2 0,-4 5 0,-4 7 0,3 3 16,-4 1 0,1 2 0,-4 2 0,3 0 15,-5 5 0,5-4 0,-7 8 0,4-10 0,1 6 16,-5 4 0,5-9 0,-5 9 0,0 0 16,9-7 0,-9 7 0,0 0 0,0 0 15,0 0 0,0 0 0,20 20 0,-15-2 16,2-4 0,1 5 0,0 0 0,-4-1 15,5 10 0,0 2 0,-5 0 0,0-5 16,0-2 0,0-5 0,1 1 0,-5 1 0,2-3 16,3-1 0,-1 2 0,-2-5 0,4-1 15,-4-4 0,0 2 0,0-3 0,0 3 16,-2-10 0,5 15 0,-3-9 0,-2-6 16,2 9 0,-2-9 0,5 9 0,-5-9 15,0 0 0,2 11 0,-2-11 0,0 0 16,0 0 0,0 0 0</inkml:trace>
  <inkml:trace contextRef="#ctx0" brushRef="#br0">20150 9677 0,'0'0'16,"0"0"0,0 0 0,0 0 0,-2-9 15,2 9 0,0 0 0,0 0 0,0 0 16,19-13 0,-13 10 0,3-3 0,-9 6 16,19-6 0,-8 2 0,1 2 0,-12 2 0,20-10 15</inkml:trace>
  <inkml:trace contextRef="#ctx0" brushRef="#br0">20429 9093 0,'0'0'16,"0"0"0,0 0 0,0 0 15,0 0 0,4-12 0,-4 12 0,0 0 0,10-4 16,-10 4 0,0 0 0,18-7 0,-18 7 15,18-3 0,-7 0 0,8-1 0,-4 3 16,4-6 0,0 3 0,-6 0 0,8 0 16,-8-1 0,3-1 0,-2 0 0</inkml:trace>
  <inkml:trace contextRef="#ctx0" brushRef="#br0">20796 8832 0,'0'0'0,"6"-9"16,-6 9 0,0 0 0,0 0 0,0 0 0,0 0 15,0 0 0,0 0 0,0 0 0,0 0 16,10 28 0,-10-10 0,3-1 0,-3 4 16,2-1 0,-2 0 0,0 0 0,0 12 15,0-4 0,0-3 0,2 5 0,-2-2 16,2-8 0,-2 0 0,0 1 0,-2-2 15,2 4 0,2-5 0,-4-4 0,2 1 0</inkml:trace>
  <inkml:trace contextRef="#ctx0" brushRef="#br0">21072 9218 0,'12'-5'0,"-5"2"0,-7 3 16,11-7 0,-11 7 0,0 0 0,12-3 16,-12 3 0,0 0 0,0 0 0,0 0 0,15 17 15,-13-12 0,3 14 0,-5 0 16,0 11 0,-3 6 0,-1-1 0,-3 0 0,-1 4 16,-7-5 0,2 3 0,-1-2 0,-2 1 15,0-6 0,5 1 0,-1-9 0,3-3 16,2-4 0,3-1 0,0-6 0,-2 0 15,4 0 0,0-1 0,2-7 0,-5 9 16,5-9 0,0 0 0,-4 9 0,4-9 0,0 0 16,0 0 0,0 0 0,0 0 0,27-25 15,-16 9 0,13-8 0,-6 0 0,2 0 16,1 6 0,-6 4 0,0 1 0,-2 3 16,-1-2 0,-1 1 0,5 3 0,-5-1 15,0 4 0,1 0 0,-1 1 0,-11 4 16,19-4 0,-1 4 0,-4 0 0,-14 0 15,25 6 0,-16-2 0,0 0 0,0 2 16,1 1 0,1 7 0,-3 1 0,0 1 16,-1 0 0,-5 1 0,-2 3 0,0-1 0,-7 0 15,3-1 0,-6 0 0,-1 0 16,0 1 0,-8 4 0,-2-5 0,4-3 16,3-4 0,-4 0 0,4-2 0,-2-1 0,-2-3 15,-1 0 0,3-3 0,5 0 0,11-2 16,-23-2 0,23 2 0,-23-7 0,8 2 15,1-3 0,-2-3 0,4 1 0,3 2 16,3-1 0,-4 1 0,3-1 0,3 2 16,-3-2 0,3 4 0,4 5 0,-12-13 0,7 5 15,1 4 0,4 4 0,-11-13 0,3 8 16,8 5 0,-13-7 0,6 3 0,7 4 16,-29-10 0,10 4 0</inkml:trace>
  <inkml:trace contextRef="#ctx0" brushRef="#br0">21624 8504 0,'0'0'16,"0"0"0,0 0 0,9-9 0,-9 9 15,0 0 0,0 0 0,0 0 0,0 0 0,5-7 16,-5 7 0,0 0 0,0 0 0,0 0 15,0 0 0,0 0 0,0 0 0,0 0 16,0 0 0,0 0 0,-27-7 0,27 7 16,-19 2 0,19-2 0,-34 1 0,13 4 15,-13-1 0,-2 3 0,-1-3 0,-1 4 16,3-4 0,-4 4 0,3 1 0,0-3 16,-3 0 0,2 0 0,3 0 0,0 1 15,-3-2 0,1 1 0,2 0 0,2 1 16,-2-1 0,-1 1 0,1 0 0,-3 2 0,10-3 15,-5 2 0,-4 2 0,-1-3 0,3 0 16,2 2 0,-2-1 0,2 1 0,-5-2 16,3 0 0,0 1 0,0 2 0,2-2 15,-2-1 0,2-1 0,2-2 0,-4 4 16,0-2 0,-3 0 0,3-4 0,-3 5 16,3-6 0,7 3 0,1 0 0,4-1 15,-1-1 0,-11 2 0,-2 2 0,1 1 16,8-4 0,0 2 0,-5-3 0,-2 4 15,6 0 0,3-3 0,4 2 0,-2 1 16,3-1 0,0-1 0,2 0 0,-3 2 0,2 0 16,2-3 0,2 0 0,0 1 15,-4 1 0,-2 0 0,4 0 0,-4-2 0,1 4 16,1-1 0,-1 1 0,4-1 0,-2-3 16,2 2 0,0-1 0,-2 0 0,-1 2 15,3-3 0,0 2 0,0-1 0,1 0 16,-4 0 0,1 0 0,0 1 0,0-2 15,1 2 0,-1-1 0,-2 0 0,4-2 0,-2 3 16,4-1 0,-4-2 0,-1 0 0,1 0 16,0 2 0,2-3 0,-2 3 0,-1-1 15,6-1 0,-1 0 0,-4 2 0,-1-2 16,-1 1 0,2-2 0,-3 2 0,0 0 16,4-1 0,-2 1 0,1-2 0,0 2 15,-1 1 0,1-2 0,0 0 0,0 0 16,-1 0 0,2 0 0,-2 1 0,3-1 15,-2 1 0,4-3 0,1 2 0,-2 0 16,15-2 0,-28 5 0,9-1 0,-2-3 16,3 4 0,0-2 0,5 0 0,-4-2 0,6 4 15,11-5 0,-21 2 0,12 0 16,9-2 0,-16 4 0,16-4 0,-20 4 16,10-1 0,10-3 0,-20 4 0,8-2 0,12-2 15,-17 4 0,7 0 0,10-4 0,-20 2 16,20-2 0,-16 2 0,16-2 0,-14 2 15,14-2 0,-12 4 0,12-4 0,0 0 16,-13 2 0,13-2 0,0 0 0,0 0 0,-14 3 16,14-3 0,0 0 0,0 0 0,0 0 15,0 0 0,-13 2 0,13-2 16,0 0 0,0 0 0,0 0 0,0 0 0,0 0 16,0 0 0,-14 1 0,14-1 0,0 0 15,0 0 0,0 0 0,0 0 0,0 0 16,0 0 0,-12 4 0,12-4 0,0 0 15,0 0 0,-9 7 0,9-7 0,-8 8 16,2-2 0,2-2 0,-1 4 0,-1 1 16,1-1 0,-1 6 0,-4 2 0,1 3 15,0-2 0,5 1 0,-13 11 0,13-6 16,-5-2 0,4-3 0,-4 12 0,0 2 0,0-5 16,2 3 0,0-5 0,0-3 0,3-4 15,-4 1 0,4 2 0,0-3 0,-1 1 16,-1-1 0,-1 0 0,2 1 0,0 0 15,3-2 0,-3-1 0,1 2 0,2 1 16,-5-1 0,5 0 0,-3 1 0,0-1 16,1 0 0,-1 2 0,1-1 0,-3 1 0,0 11 15,-2-1 0,4-6 0,1-2 16,0-5 0,4 3 0,-5 0 0,2-2 16,-1 3 0,1-2 0,1-2 0,0 0 15,0 4 0,0-5 0,-1 1 0,3-1 0,-2 1 16,2-5 0,-2 1 0,0-4 0,2 1 15,-2-1 0,-2-1 0,2 0 0,2-8 16,0 19 0,-2-12 0,2-7 0,-2 12 16,0-7 0,2-5 0,0 13 0,0-13 15,-3 8 0,3-8 0,0 0 0,0 11 16,0-11 0,0 0 0,-4 8 0,4-8 0,0 0 16,0 7 0,0-7 0,0 0 15,0 0 0,0 0 0,0 11 0,0-11 0,0 0 16,0 0 0,0 0 0,0 0 0,0 0 15,0 0 0,0 10 0,0-10 0,0 0 16,0 0 0,0 0 0,0 0 0,7 8 16,-7-8 0,0 0 0,12 5 0,-4-3 15,-8-2 0,28 8 0,-10-6 0,2 1 0,6-3 16,8 2 0,2-4 0,3 2 0,0 0 16,0-3 0,-1-1 0,3 2 15,3-2 0,-4 2 0,7 0 0,0-1 0,-5-1 16,3 0 0,1 0 0,-3-2 15,2 2 0,-6 0 0,4-3 0,-2 6 0,3-5 16,-3 0 0,5-1 0,-8 1 0,1 0 16,5-2 0,-3 1 0,-1 1 15,2 0 0,-4-2 0,3 2 0,1 0 0,-1-1 16,-3 2 0,3-2 0,1 3 0,1-5 16,-3 5 0,2-2 0,-4 1 0,1 1 15,0-3 0,0 3 0,-5 0 0,5 0 16,-3 0 0,1 2 0,2 0 0,-5-3 0,2 4 15,-2-2 0,0-1 0,6 2 0,-6-1 16,2-1 0,1 3 0,-1-3 0,-2 2 16,3 0 0,0-1 0,1 0 0,-2-1 15,-2 4 0,4-7 0,-4 6 0,4-4 16,-4-1 0,1 0 0,3-2 0,-6 5 16,5-5 0,-10 7 0,-4-4 0,13 3 15,-13-2 0,-2-2 0,-1 4 0,1-2 16,-3 2 0,-2 0 0,5 0 0,0 0 15,-2 2 0,2 0 0,0-2 0,-3 2 16,5 0 0,-2 0 0,-1 0 0,-2 0 0,3 0 16,-1 2 0,1-2 0,0 2 0,-4-2 15,2 0 0,1 2 0,-2-2 16,1 0 0,-1 0 0,0 0 0,0 0 0,-1 0 16,-2 2 0,1-2 0,-16 0 0,32 2 15,-18-2 0,-14 0 0,25 2 0,-13-2 16,-12 0 0,22-2 0,-22 2 0,21 0 15,-21 0 0,21-2 0,-21 2 0,20 0 0,-20 0 16,18 0 0,-18 0 0,16-4 0,-16 4 16,16-2 0,-16 2 0,13-2 0,-13 2 15,17-5 0,-17 5 0,15-8 0,-15 8 16,19-6 0,-10 2 0,-9 4 0,14-7 16,-14 7 0,11-5 0,-11 5 0,16-7 15,-16 7 0,14-9 0,-14 9 0,11-5 16,-11 5 0,12-8 0,-12 8 0,6-7 15,-6 7 0,7-6 0,-7 6 0,0 0 16,10-8 0,-10 8 0,6-6 0,-6 6 16,7-11 0,-7 11 0,7-13 0,-5 4 0,0 3 15,-2 6 0,4-16 0,2 5 16,-6 2 0,2 0 0,2-7 0,-1-2 16,-1 1 0,0 0 0,-2-1 0,2-3 0,1-8 15,-1 3 0,0-3 0,0-2 0,1 0 16,0 2 0,-1-2 0,0 3 0,-2-5 15,2 0 0,-2 4 0,0-2 0,5 0 16,-5 1 0,0 5 0,2-4 0,-2 3 0,2-3 16,2-2 0,-6 6 0,4-6 0,1 0 15,-1 1 0,-2-1 0,0 0 0,0 0 16,0 0 0,0 6 0,0 5 0,3-13 16,-1 2 0,0 3 0,1-4 15,-3 8 0,2 4 0,-2-1 0,2 5 0,0-3 16,0 3 0,1-3 0,-1 3 0,0-3 15,0 3 0,1 2 0,-1-1 16,-2 3 0,3 2 0,-3 10 0,4-17 0,-4 11 16,0 6 0,3-11 0,-3 11 0,0 0 15,2-14 0,-2 14 0,0 0 0,0-10 16,0 10 0,0 0 0,0 0 0,2-10 16,-2 10 0,0 0 0,0 0 0,0 0 15,0 0 0,0-13 0,0 13 0,0 0 0,0 0 16,0 0 0,0 0 0,0 0 0,0 0 15,0 0 0,0-10 0,0 10 0,0 0 16,0 0 0,0 0 0,0 0 0,0 0 16,0 0 0,0 0 0,0 0 0,-4-11 0,4 11 15,0 0 0,0 0 0,0 0 0,0 0 16,0 0 0,0 0 0,0 0 16,0 0 0,-5-10 0,5 10 0,0 0 0,0 0 15,0 0 0,-10-7 0,10 7 0,0 0 16,0 0 0,0 0 0,-6-9 0,6 9 15,0 0 0,0 0 0,-9-6 0,9 6 16,0 0 0,0 0 0,0 0 0,0 0 16,-9-8 0,9 8 0,0 0 0,0 0 15,0 0 0,0 0 0,-10-7 0,10 7 16,0 0 0,0 0 0,0 0 0,0 0 16,-9-8 0,9 8 0,0 0 0,0 0 15,0 0 0,0 0 0,0 0 0,-8-6 16,8 6 0,0 0 0,0 0 0,0 0 0,0 0 15,0 0 0,-10-3 0,10 3 0,0 0 16,0 0 0,0 0 0,0 0 0,0 0 16,0 0 0,-9-7 0,9 7 0,0 0 15,0 0 0,0 0 0,0 0 0,0 0 0,-9-4 16,9 4 0,0 0 0,0 0 16,0 0 0,0 0 0,0 0 0,-10-6 15,10 6 0,0 0 0,0 0 0,0 0 0,0 0 16,0 0 0,0 0 0,0 0 15,0 0 0,-11-4 0,11 4 0,0 0 0,0 0 16,0 0 0,0 0 0,0 0 0,0 0 16,-11-7 0,11 7 0,0 0 0,0 0 15,0 0 0,0 0 0,-10-4 0,10 4 16,0 0 0,0 0 0,0 0 0,0 0 16,0 0 0,-15-7 0,15 7 0,0 0 15,0 0 0,0 0 0,-23 0 0</inkml:trace>
  <inkml:trace contextRef="#ctx0" brushRef="#br0">21857 1001 0,'0'0'0,"0"0"16,0 0 0,0 0 0,0 0 0,0 0 15,0 0 0,0 0 0,0 0 0,0 0 16,0 0 0,0 0 0,0 0 0,0 0 0,0 0 16,0 0 0,0 0 0,0 0 15,0 0 0,0 0 0,0 0 0,0 0 0,0 0 16,0 0 0,0 0 0,0 0 0,0 0 15,0 0 0,0 0 0,0 0 0,-25-21 16,8 15 0,0 4 0,-2-6 0,-1 4 16,-1-3 0,-2 6 0,-9-7 0,5 5 15,4 1 0,3 0 0,-1 0 0,5 0 0,-2 2 16,-1-2 0,4 2 0,15 0 16,-23-2 0,23 2 0,-18 2 0,18-2 15,-14 2 0,14-2 0,0 0 0,-16 4 16,16-4 0,-9 6 0,9-6 0,-9 10 15,4-2 0,1 0 0,4 0 0,-5 10 0,0-4 16,3 2 0,0 3 0,-3 0 0,5-2 16,-2 4 0,0 0 0,0 8 0,2-3 15,-5 3 0,3 1 0,0 2 0,-4-1 16,2-1 0,2 1 0,-5 2 0,5-2 16,-3-2 0,1 5 0,-4 0 0,4-1 15,-3 0 0,3 1 0,0 1 0,-3 0 16,-1 2 0,0 0 0,3 0 0,3-2 0,-5 0 15,0 0 0,2-1 0,1 0 0,2-4 16,-1 4 0,1-1 0,-2 0 0,4-9 16,0-4 0,-2 13 0,2-8 0,0-5 15,-3 0 0,3 1 0,0-2 0,3 0 16,-6 1 0,3-1 0,0-2 0,0 4 16,-3 0 0,3-4 0,-2 3 0,2 1 15,0-2 0,0-3 0,-2 2 0,2-1 16,0-1 0,2-3 0,-4-1 0,2-2 15,0 1 0,0-11 0,0 14 0,0-6 16,0-8 0,0 13 0,0-13 0,0 9 0,0-9 16,0 8 0,0-8 0,0 0 0,0 11 15,0-11 0,0 0 0,2 8 0,-2-8 16,0 0 0,8 7 0,-8-7 0,13 6 16,-4-3 0,9-3 0,5 3 0,11-3 15,5-3 0,2 0 0,-2-1 0,4-3 16,-2-6 0,-4 0 0,-1-7 0</inkml:trace>
  <inkml:trace contextRef="#ctx0" brushRef="#br0">22582 992 0,'0'0'0,"0"0"0,14-6 0,-14 6 15,0 0 0,0 0 0,0 0 0,0 0 16,0 0 0,0 0 0,11-1 0,-11 1 15,0 0 0,0 0 0,0 0 0,0 0 16,0 0 0,0 0 0,13-5 0,-1 1 16,4 0 0,7-4 0,11-4 0,2 3 15,6-1 0,-6-1 0,-2 6 0,2-6 16,-1 5 0,-1-1 0,-9 3 0,-4 0 0,0 3 16,-8-1 0,3 0 0,-16 2 15,20 0 0,-20 0 0,21 0 0,-21 0 0,21 4 16,-21-4 0,15 5 0,-6 2 0,1-3 15,-1 2 0,2 9 0,3 1 0,-3 0 16,3 3 0,0 10 0,-1 2 0,-1-3 16,1 3 0,1 2 0,-5-1 0,2 4 0,1 0 15,-3 2 0,2-1 0,-1-1 0,-3 2 16,-1-1 0,-1 2 0,-1 0 0,1-1 16,0 2 0,-5-3 0,4-4 0,1 1 15,-3 2 0,2-1 0,-4 0 16,2-5 0,-2-5 0,3 6 0,0-2 0,-3 1 15,0-1 0,0-2 0,0-4 0,0-5 16,0 3 0,-3-1 0,3 1 0,0 0 16,0-2 0,0 0 0,0 0 0,-3-1 15,1 1 0,2-1 0,0 0 0,-2-7 16,0 1 0,2-2 0,0-10 0,0 15 16,0-15 0,-2 15 0,2-15 0,0 0 15,0 10 0,0-10 0,0 0 0,-3 7 16,3-7 0,0 0 0,-11 11 0,2-5 0,-9 0 15,-3 1 0,0-3 0,-1 0 0,1 0 16,0 0 0,-1 1 0,4-5 0,-1 2 16,1-1 0,2 1 0</inkml:trace>
  <inkml:trace contextRef="#ctx0" brushRef="#br0">23458 2669 0,'0'0'0,"0"0"0,0 0 15,0 0 0,2 11 0,-2-11 0,2 12 16,1-4 0,-1 1 0,-2 0 0,2 8 16,2 0 0,1 0 0,-5 3 0,7 13 15,-7-9 0,5-3 0,-5 0 0,2-4 16,-2 2 0,0 0 0,2-3 0,0 0 15,1-3 0,-3 0 0,2-4 0,-2-9 16,0 14 0,0-14 0,0 15 0,0-15 16,0 10 0,0-10 0,0 9 0,0-9 0,0 0 15,0 0 0,0 0 0,0 0 0,0 0 16,0 0 0,0 0 0,0 0 16,0 0 0,9-27 0,-7 11 0,1-3 0,4 0 15,-5 1 0,0 2 0,5-3 0,-1 5 16,2-5 0,-1 3 0,1-1 0,1 3 15,1-3 0,1 3 0,0 2 0,3-3 16,-3 5 0,1-1 0,2 3 0,-8 5 16,4-4 0,-3 3 0,-7 4 0,17-3 0,-17 3 15,17 0 0,-17 0 0,0 0 16,21 7 0,-17 0 0,3 1 0,-1-1 0,3 10 16,-1-4 0,1 3 0,-1 1 0,-3-3 15,2 5 0,-2-5 0,-1 0 0,3 3 16,-5-5 0,0 1 0,3-3 0,-5-3 15,3 4 0,-1-1 0,0-2 0,-2 3 16,0-2 0,0 0 0,-2 0 0,2-9 16,2 18 0,-4-10 0,2-8 0,-2 15 15,2-9 0,0-6 0,0 10 0,0-10 16,0 0 0,0 0 0,4 8 0,-4-8 16</inkml:trace>
  <inkml:trace contextRef="#ctx0" brushRef="#br0">24477 2556 0,'0'0'0,"0"0"0,0 0 16,0 0 0,0 0 0,0 0 0,0 0 0,-2 22 15,-2-5 0,-4 4 0,-3 8 0,-2 0 16,-4 1 0,1 1 0,3-2 0,2-7 15,-1-1 0,-4 5 0,2-2 0,3-4 16,2-2 0,-1-1 0,1-1 0,3 1 16,-3-3 0,-1 0 0,3-3 0,3-1 15,0 0 0,-3-1 0,2-3 0,0-1 16,5-5 0,-6 11 0,6-11 0,-9 4 16,9-4 0,0 0 0,0 0 0</inkml:trace>
  <inkml:trace contextRef="#ctx0" brushRef="#br0">24036 2742 0,'0'0'0,"0"0"0,0 0 16,0 0 0,10-9 0,-10 9 0,0 0 15,0 0 0,0 0 0,0 0 0,28 14 16,-20-7 0,6 3 0,0 2 0,-1 1 15,4 1 0,-4-2 0,6 2 0,6 7 16,-5-4 0,3 4 0,-2-4 0,4 2 16,-5-3 0,3-4 0,-8 1 0,4-3 15,0 1 0,-4-1 0,4-3 0,-4 0 16,2-2 0,-6-4 0</inkml:trace>
  <inkml:trace contextRef="#ctx0" brushRef="#br0">24687 2581 0,'0'0'0,"0"0"0,0 0 0,0 0 15,0 0 0,20 25 0,-16-11 0,4 3 16,-1 0 0,-5 3 0,2-2 0,1 0 16,-1 3 0,-2-3 0,2 1 0,-2-1 15,-2 1 0,0 0 0,0-3 0,0 1 16,0-5 0,2-1 0,-2 0 0,0-1 16,-2-1 0,2-9 0,0 10 0,0-10 15,-2 10 0,2-10 0,0 0 0,-4 10 0,4-10 16,0 0 0,0 0 0,0 0 0,0 0 15,0 0 0,0 0 0,0 0 0,0 0 16,-6-39 0,6 21 0,-2 2 0,4-5 16,0 7 0,0-7 0,0 5 0,4-1 15,-2 1 0,3 1 0,-5 1 0,2 2 0,3-3 16,1 3 0,1-1 0,-3 4 16,1-2 0,3 3 0,-6 0 0,5 1 15,-3-2 0,2 1 0,-1 5 0,-1-3 0,1 0 16,-7 6 0,14-11 0,-9 7 15,-5 4 0,13-6 0,-13 6 0,14-2 0,-14 2 16,13 0 0,-13 0 0,0 0 0,26 8 16,-20-4 0,3 2 0,1-1 15,-4 3 0,8 5 0,-4-2 0,1 4 0,3 1 16,-5-1 0,-1 1 0,-3-2 0,5 3 16,-6-5 0,0 5 0,3-1 0,0-1 15,-5 1 0,3 1 0,-5-4 0,0 0 16,0-1 0,-3-3 0,3 0 0,0 2 15,-2-1 0,2-1 0,0-9 0,-2 16 0,2-7 16,-2-1 0,2-8 0,-3 12 0,3-12 16,-2 13 0,2-13 0,-2 7 0,2-7 15,0 0 0,-5 9 0,5-9 0,0 0 16,0 8 0,0-8 0,0 0 0,0 0 16,0 0 0,-2 11 0,2-11 0,0 0 15,0 0 0,0 0 0,-4 7 0,4-7 16,0 0 0,0 0 0,0 0 0,0 0 15,0 0 0,0 0 0,0 0 0,0 0 16,0 0 0,0 0 0,-2 9 0,2-9 16,0 0 0,0 0 0</inkml:trace>
  <inkml:trace contextRef="#ctx0" brushRef="#br0">27061 612 0,'9'-6'0,"-9"6"0,7-4 15,-7 4 0,0 0 0,12-6 0,-12 6 16,0 0 0,0 0 0,0 0 16,6-6 0,-6 6 0,0 0 0,0 0 0,0 0 15,0 0 0,-36-4 0,15 4 0,-20 0 16,0 1 0,-2 2 0,2 1 0,-1 0 15,2 2 0,-1-1 0,4 0 0,12 2 16,2-3 0,5 0 0,4 1 0,-2-1 16,5 1 0,-3 3 0,3-1 0,2 1 0,-1 0 15,3-2 0,7-6 0,-8 19 0,3-12 16,1 10 0,1-4 0,0 3 0,3 1 16,0-1 0,0 3 0,3-3 0,0 4 15,-1-1 0,2 2 0,1 7 0,1 3 16,1-2 0,1-5 0,-2 7 0,1 0 15,-1 0 0,-3-8 0,4 7 0,0-1 16,0 4 0,-5-9 0,2 8 0,1-8 16,-2-1 0,-3 8 0,4-3 0,-2 3 15,1 0 0,-6 2 0,3-3 0,0 4 16,-2 0 0,-2-1 0,4-2 0,0 2 16,-3-3 0,0 2 0,1-1 0,4 4 15,-4-1 0,0 1 0,2 2 0,-2-2 16,2 1 0,-2-5 0,2 3 0,-3 3 0,3 0 15,0-1 0,3-2 0,-3-5 0,0 3 16,0-5 0,0-5 0,-3-3 0,3 1 16,0 0 0,-2 0 0,0-2 0,2-1 15,-2 14 0,2-6 0,-3-3 0,3-4 16,0-1 0,0 1 0,-2-1 0,2-1 16,0 3 0,2-7 0,-4-2 0,4 3 15,-2-3 0,0-10 0,0 19 0,3-11 16,-3-8 0,0 16 0,2-8 0,-2-8 15,4 15 0,-1-10 0,-3-5 0,4 15 16,-4-15 0,7 10 0,-4-3 0,-3-7 0,11 8 16,-11-8 0,9 6 0,-9-6 15,18 0 0,-18 0 0,41-14 0</inkml:trace>
  <inkml:trace contextRef="#ctx0" brushRef="#br0">27529 614 0,'0'0'0,"-9"-5"0,9 5 16,0 0 0,-12-7 0,12 7 0,0 0 15,0 0 0,0 0 0,-7-6 0,7 6 16,0 0 0,0 0 0,0 0 0,0 0 15,0 0 0,0 0 0,0 0 0,0 0 16,0 0 0,62 8 0,-41-6 0,1 1 16,12 0 0,3-1 0,-7 0 0,4-2 0,-9 3 15,-3-3 0,1 0 0,-2 0 0,-3 2 16,-4 0 0,-14-2 0,25 0 16,-25 0 0,16 2 0,-16-2 0,18 6 0,-18-6 15,14 6 0,-6-2 0,0 4 0,-1 1 16,1-1 0,4 4 0,-3 4 0,0 3 15,5 14 0,-3-3 0,3 2 0,-5 6 16,2 0 0,-2-1 0,-1 3 0,1 2 16,2-4 0,-1 6 0,-4-3 0,3 0 0,-5-2 15,3 2 0,1 0 0,-4-1 0,3 0 16,-1 3 0,1 1 0,1-4 0,-2 2 16,-4-3 0,1-1 0,-1 2 0,0-1 15,5 2 0,-7 1 0,5-4 0,-3 1 16,3 1 0,-3-1 0,0 4 0,3-6 15,-1 2 0,3-2 0,-4-1 0,3-2 16,-1-1 0,-1-9 0,1 8 0,-3 4 16,2-8 0,-2-4 0,-2-2 0,4-4 15,-8-3 0,8 3 0,-4-5 0,4-1 16,-4-3 0,2 2 0,-2-11 0,0 17 16,0-8 0,0-9 0,-2 14 0,2-14 15,-2 12 0,2-12 0,-2 10 0,2-10 0,-6 8 16,6-8 0,-6 15 0,6-15 0,-11 6 15,11-6 0,-15 8 0,7-4 0,8-4 16,-21 6 0,10-3 0,-8-2 0,1 6 16,0-6 0,-4-1 0,-16 3 15,18-3 0,20 0 0,-39 0 0,21-3 0,18 3 16,-29 3 0,29-3 0,-17-3 16,17 3 0,-15-1 0,15 1 0,0 0 15,0 0 0,-21 0 0,21 0 0,0 0 0,0 0 16,0 0 0,0 0 0,-11-7 15,11 7 0,0 0 0,0 0 0,23-28 16</inkml:trace>
  <inkml:trace contextRef="#ctx0" brushRef="#br0">28596 2349 0,'0'0'0,"0"0"0,0 0 16,11 6 0,-11-6 0,0 0 0,0 0 16,0 0 0,0 0 0,9 7 0,-9-7 0,12 11 15,-5-5 0,4 6 0,1 3 0,1-2 16,-2 1 0,1 0 0,-3 1 16,0-1 0,1 1 0,-4 0 0,1 2 0,-1-2 15,1 1 0,-4-4 0,2 3 0,-5-5 16,4 0 0,-4-1 0,0-9 0,2 17 15,-2-10 0,0-7 0,0 12 0,0-12 16,0 0 0,0 13 0,0-13 0,0 8 16,0-8 0,0 0 0,0 0 0,0 0 0,0 0 15,0 0 0,0 0 0,0 0 0,0 0 16,0 0 0,0 0 0,5-47 0,-1 30 16,1 1 0,0 2 0,2-3 0,-3 3 15,0 2 0,1 1 0,-1 2 0,1 2 16,0-1 0,2-1 0,-3 2 0,-4 7 15,9-17 0,-1 10 0,-2 2 0,-6 5 16,13-15 0,-8 10 0,-5 5 0,16-9 0,-16 9 16,13-6 0,-3 2 0,-10 4 15,18-3 0,-18 3 0,0 0 0,27 3 16,-27-3 0,21 6 0,-12 0 0,8 1 16,-4 4 0,0-1 0,3 1 0,-4 1 15,0 2 0,-1-4 0,0 2 0,-2 4 0,0-7 16,-2 2 0,-3-3 0,2 0 0,-2 3 15,-4-11 0,7 14 0,-5-6 0,0 3 16,-2-11 0,2 14 0,-2-5 0,0-9 16,0 16 0,0-16 0,3 12 0,-3-12 15,0 8 0,0-8 0,0 0 0,2 11 0,-2-11 16,0 0 0</inkml:trace>
  <inkml:trace contextRef="#ctx0" brushRef="#br0">29697 2332 0,'10'-5'0,"-10"5"16,0 0 0,0 0 0,0 0 0,0 0 16,0 0 0,0 0 0,6 24 0,-8-14 15,-2 8 0,-4-2 0,2 4 0,-3 0 16,2-2 0,-3 1 0,4-3 0,-3 2 15,0 3 0,4-4 0,-6 1 0,0 11 0,1-6 16,3-8 0,0 2 0,-1-2 0,0-4 16,4 1 0,-3-4 0,0 2 0,5-3 15,2-7 0,-12 12 0,8-6 0,4-6 16,0 0 0,0 0 0</inkml:trace>
  <inkml:trace contextRef="#ctx0" brushRef="#br0">29474 2355 0,'0'0'0,"0"0"0,0 0 0,0 0 16,0 0 0,0 0 0,0 0 16,13-2 0,-13 2 0,0 0 0,19 20 0,-13-14 15,8 9 0,-2-3 0,-1 1 0,3 1 16,-1 0 0,-1 3 0,1-5 0,-1 3 15,2 0 0,-1 0 0,1 2 0,-3-3 16,3 0 0,-3 1 0,0-2 0,-1-1 16,1-4 0,0-2 0</inkml:trace>
  <inkml:trace contextRef="#ctx0" brushRef="#br0">30047 2252 0,'0'0'0,"0"0"0,0 0 16,0 0 0,0 0 0,0 0 0,0 0 15,0 0 0,17 23 0,-10-7 0,0 4 16,0-1 0,4 12 0,-1-2 0,-3 4 0,1-1 15,-3 1 0,5 0 0,-6-2 0,3 0 16,-5 0 0,4-7 0,-3-3 0,-1-2 16,2-1 0,0-2 0,-2 1 0,0-4 15,0-1 0,0-2 0,1 0 0,-3-4 0,2 3 16,-2-9 0,2 12 0,-2-12 16,2 10 0,-2-10 0,2 5 0,-2-5 15,0 0 0,3 11 0,-3-11 0,0 0 0,0 0 16,0 0 0,0 0 0,0 0 15,0 0 0,0 0 0,0 0 0</inkml:trace>
  <inkml:trace contextRef="#ctx0" brushRef="#br0">29328 2857 0,'-14'1'15,"14"-1"0,-16 9 0,7-5 0,0 0 16,-7 1 0,0 4 0,-2 2 0,-3-1 16,-11 4 0,2 1 0,-2-2 0,0 3 15,1-4 0,-8 2 0,0 0 0,-2-2 0,2 3 16,-1-5 0,1 3 0,-5-3 16,3 0 0,-3 0 0,4-3 0,-5 3 0,-2-4 15,5 1 0,-7 1 0,4-4 0,-26 4 16,17-3 0,5 0 0,4-3 15,-3 4 0,-3-3 0,-15 1 0,12 0 0,6-2 16,0-2 0,3 2 0,-4-1 0,2 2 16,1-1 0,-4 4 0,0-6 0,5 2 15,-4 4 0,-1-3 0,5-1 0,-4 2 16,2-3 0,-1 4 0,-2-1 0,4 0 16,-1-2 0,-2 2 0,-19-2 0,20 3 15,3-1 0,1-1 0,5 2 0,-4-1 0,-3 0 16,5-2 0,1 4 0,-4-2 0,1 2 15,-1 1 0,-1-1 0,1 0 0,-1 0 16,4-1 0,-3 0 0,3 2 0,-3-1 16,4 0 0,-3 0 0,1-2 0,1 2 15,-2 2 0,-3-4 0,6 3 0,-7-3 16,5 4 0,3-6 0,3 2 0,-2 1 0,2-4 16,0 3 0,-3 3 0,0-3 15,0 0 0,-1-4 0,-1 2 0,1 1 16,2 1 0,1-4 0,1 0 0,-3 5 15,7-1 0,4-2 0,8-2 0,2 0 16,-5 0 0,5 2 0,2-2 0,-4 3 0,20-3 16,-28 0 0,16-3 0,12 3 0,-17 0 15,17 0 0,-21-2 0,21 2 0,-13 0 16,13 0 0,-17-2 0,17 2 0,0 0 16,-20 0 0,20 0 0,0 0 0,-21-4 15,21 4 0,-14 0 0,14 0 0,0 0 16,-15-2 0,15 2 0,0 0 0,-17-4 15,8 0 0,9 4 0,0 0 0,-15-2 16,15 2 0,-10-5 0,10 5 0,0 0 0,-13-5 16,13 5 0,-7-2 0,7 2 0,-16-9 15,11 6 0,-3-4 0,0 5 0,-1-6 16,0 4 0,3-4 0,-4 0 0,3 3 16,1-2 0,-1 2 0,-1-3 0,2 2 15,-1-1 0,1-2 0,1 4 0,-3-3 16,6-3 0,-2 6 0,2-6 0,-3 0 15,1-2 0,4-3 0,-2 1 0,-1 0 16,1-2 0,2 1 0,0 0 0,0 0 16,0-1 0,0 1 0,0-3 0,-2 3 15,-1-1 0,3 1 0,0-1 0,-2 5 0,2-5 16,0 3 0,-3 2 0,3 2 16,0-3 0,0 5 0,3-3 0,-6 1 15,6-1 0,-3 2 0,0 0 0,2 0 0,-2 0 16,0-2 0,0 0 0,0 0 0,0 1 15,3-5 0,-1-2 0,-2 5 0,2 0 16,1 2 0,-3-3 0,2 5 0,-2-2 16,4 2 0,-4 0 0,2 0 0,-2 8 15,3-17 0,-3 8 0,2 1 0,-2 8 0,0-16 16,2 10 0,-2-2 0,0 8 16,4-17 0,-4 9 0,0 0 0,0 8 0,3-17 15,-3 12 0,0-6 0,0 11 0,5-16 16,-5 8 0,2-3 0,-2 2 15,0 9 0,3-15 0,-1 8 0,-2 7 0,2-12 16,-2 12 0,2-10 0,-2 10 0,5-11 16,-5 11 0,2-9 0,-2 9 0,2-7 15,-2 7 0,4-8 0,-4 8 0,0 0 16,4-10 0,-4 10 0,4-6 0,-4 6 16,0 0 0,7-9 0,-7 9 0,6-7 15,-6 7 0,11-5 0,-11 5 0,17-7 16,-6 6 0,-11 1 0,18-3 0,5 2 0,-3-2 15,14-1 0,4 4 0,-2 2 0,3-2 16,-1 2 0,-1 1 0,2-2 0,-1-1 16,1 4 0,0-4 0,0 3 0,2-3 15,3 2 0,-4 0 0,-1-2 0,1 0 16,2 0 0,-1 0 0,1 1 0,-4-1 16,3 0 0,3-3 0,-8 1 0,5-1 15,0 2 0,0-3 0,0 1 0,-3-1 16,-1 4 0,5-3 0,-2 1 0,6-2 0,-7 3 15,4-1 0,-1-2 0,-4 2 16,1 2 0,-3-6 0,8 4 0,-6 0 0,1-1 16,-3-2 0,-1 2 0,4 1 0,-5-2 15,4 0 0,-1 4 0,0-4 16,1 0 0,-1 0 0,-1-3 0,0 6 0,2-1 16,-4 0 0,-5-1 0,-4 1 0,10 2 15,-1-4 0,2 4 0,-2 0 0,0 0 16,-6-2 0,-3 0 0,-3 0 0,11-2 15,1 4 0,-6-3 0,6 3 0,-5-3 16,3-2 0,-4 4 0,-6 1 0,-1-4 0,0-1 16,-2 5 0,5-2 0,-4 0 0,0 0 15,1-3 0,2 4 0,-3 1 0,17-2 16,-10 2 0,-4-2 0,0 2 0,-2 0 16,-1 0 0,3-2 0,0 0 0,-3 2 15,3 0 0,11 2 0,-7-7 0,-1 5 16,-6 0 0,0 0 0,-1 3 0,2-6 15,-1 6 0,-2-3 0,3 0 0,-1 0 16,1 0 0,0 0 0,-1 0 0,-2 2 16,0-2 0,3 2 0,2-2 0,-6 2 15,7 0 0,-4-2 0,0 1 0,3-1 16,-2 3 0,2-3 0,-3 0 0,1 2 16,-2 0 0,0-4 0,-4 4 0,-2 0 0,-13-2 15,23 0 0,-23 0 0,13 2 0,-13-2 16,17 2 0,-17-2 0,13 3 0,-13-3 15,12 1 0,-12-1 0,13 3 0,-13-3 16,19 1 0,-19-1 0,20 0 0,-20 0 16,21 3 0,-10-1 0,-11-2 0,20 3 0,-8-3 15,0 3 0,-12-3 0,17 2 0,-17-2 16,17 2 0,-17-2 0,15 4 16,-15-4 0,14 2 0,-14-2 0,0 0 0,14 0 15,-14 0 0,0 0 0,0 0 0,14 2 16,-14-2 0,0 0 0,0 0 0,0 0 15,0 0 0,15 2 0,-15-2 0,0 0 16,0 0 0,0 0 0,14 2 0,-14-2 16,0 0 0,12 5 0,-12-5 0,16 2 15,-16-2 0,20 1 0,-20-1 0,18 0 16,-18 0 0,18 3 0,-6-1 0,-12-2 0,18 2 16,-6-1 0,-12-1 0,20 0 15,-20 0 0,16 0 0,-16 0 0,0 0 16,25 0 0,-25 0 0,18-1 0,-18 1 0,0 0 15,28 0 0,-28 0 0,16-2 0,-16 2 16,0 0 0,0 0 0,22 0 0,-22 0 16,0 0 0,0 0 0,17-2 0,-17 2 15,0 0 0,0 0 0,0 0 0,0 0 16,20 0 0,-20 0 0,0 0 0,0 0 16,0 0 0,20 0 0,-20 0 0,0 0 15,21 0 0,-21 0 0,0 0 0,21 2 0,-21-2 16,0 0 0,15 3 0,-15-3 15,0 0 0,17 3 0,-17-3 0,0 0 16,11 10 0,-11-10 0,9 11 0,-7-6 0,1 4 16,2-1 0,-3 3 0,4 4 0,-3 4 15,-1 0 0,0-1 0,2 2 0,-1 12 16,-1-4 0,1 3 0,-6-4 0,1-5 16,-1 9 0,1 0 0,0-6 0,0-5 15,2 1 0,0-3 0,-2 2 0,2 0 16,0 0 0,0 0 0,0-1 0,0-1 15,-3-1 0,6 1 0,-6-2 0,3 1 0,0-4 16,-2-1 0,2-4 0,0 2 0,0-10 16,0 13 0,-2-5 0,2-8 0,2 12 15,-2-12 0,-2 10 0,2-10 0,0 0 16,0 11 0,0-11 0,0 0 0,-2 8 16,2-8 0,0 0 0,0 0 0,-2 10 15,2-10 0,0 0 0,0 0 0,0 0 16,0 9 0,0-9 0,0 0 0,0 0 15,0 0 0,0 0 0,0 0 0,-3 8 16,3-8 0,0 0 0,0 0 0,0 0 16,0 0 0,0 0 0,-21 2 0,21-2 0,0 0 15,0 0 0,-27-4 0,27 4 16,-19-2 0,19 2 0,-29-3 0,11 2 16,-5-1 0</inkml:trace>
  <inkml:trace contextRef="#ctx0" brushRef="#br0">23793 3580 0,'0'0'0,"0"0"0,0 0 0,18 14 16,-16-6 0,5 8 0,0 4 0,-2 0 0,1 11 15,1 1 0,-3 3 0,2 0 0,-2 3 16,-2-2 0,-2 1 0,0 6 16,0-1 0,0-5 0,0-2 0,-6 0 0,6-5 15,-2-5 0,-2-4 0,0-4 0,4 3 16,0-4 0,-2-1 0,2-2 0,0-1 15,-5 1 0,3-2 0,0-3 0,0 1 16,2-2 0,0 1 0,0 0 0,0 1 16,0-9 0,0 15 0,2-10 0,-2 2 0,0-7 15,2 10 0,-2-10 0,5 8 0,-3-3 16,4 0 0,2-1 0,1 0 0,10 3 16,-4-1 0,6 1 0,1-4 0,10 1 15,3 1 0,1-3 0,0-1 16,1 2 0,3-2 0,2-2 0,1 1 0,1-3 15,3 2 0,2-1 0,23-3 0,-1 1 16,0-2 0,-19 2 0,24-4 0,-6 2 16,4-3 0,1 1 0,-7 0 0,10-4 15,-1 4 0,3-1 0,-1-5 0,4 3 16,4-1 0,4 0 0,0 0 0,64-8 16,-55 8 0,-22 3 0,-1 3 0,-1-5 15,3 3 0,-8 2 0,4-1 0,0 1 0,-1 2 16,1 2 0,3-3 0,-1 5 0,3-1 15,-3-2 0,3 2 0,-5 1 0,3 0 16,-8 0 0,-1 0 0,2 0 0,2 1 16,-21-1 0,-4 0 0,0 0 0,-1 0 15,25 0 0,-18-1 0,-6-3 0,3 1 0,-4 2 16,-1-1 0,-3 0 0,1-3 0,-5-1 16,-1 2 0,-2 0 0,1-4 0,-2 1 15,1-1 0,-2 3 0,-9-2 0,0 1 16,-2 2 0,-5 0 0,0-2 15,3 2 0,15-5 0,3 1 0,-4 0 0,3 0 16,-1-1 0,-3 3 0,0-2 0,-9 2 16,-2 2 0,-3-3 0,1 3 0,0-2 15,-1 0 0,-2 2 0,-1-4 0,-4 5 16,-2-1 0,3-1 0,-5 3 0,-2 0 16,2-3 0,-9 5 0,16-4 0,-9 0 15,2-2 0,-2 2 0,0-3 0,1 3 16,2-2 0,4-5 0,-2-1 0,1 0 0,3-2 15,0-1 0,-5 1 0,1-4 0,8-9 16,-2 0 0,-1-4 0,-4 5 0,2-3 16,0 0 0,-4-3 0,3-1 0,1 0 15,0 2 0,0-2 0,1 4 0,-4 0 16,2 1 0,-5 5 0,-3 1 0,1 4 16,3 2 0,-6-2 0,5 0 0,0 1 15,-2-1 0,0 1 0,2 1 0,0-1 16,-2 1 0,2 4 0,-2-3 0,5-1 15,-6 3 0,3 1 0,-4 2 0,3 0 16,0 0 0,-4 2 0,3 0 0,0 0 0,-3 2 16,4-2 0,-4 0 0,3 0 0,-1-1 15,1 3 0,-2-1 0,0-1 0,1 3 16,-6 5 0,7-11 0,-7 11 0,7-7 16,-7 7 0,7-9 0,-7 9 0,2-6 15,-2 6 0,0 0 0,5-9 0,-5 9 0,0 0 16,7-5 0,-7 5 0,0 0 15,0 0 0,0 0 0,4-7 0,-4 7 0,0 0 16,0 0 0,0 0 0,0 0 0,4-8 16,-4 8 0,0 0 0,0 0 0,0 0 15,0 0 0,0 0 0,0 0 0,6-6 16,-6 6 0,0 0 0,0 0 0,0 0 16,0 0 0,0 0 0,0 0 0,0 0 15,0 0 0,0 0 0,0 0 0,0 0 16,4-8 0,-4 8 0,0 0 0,0 0 15,0 0 0,0 0 0,0 0 0,0 0 16,0 0 0,0 0 0,0 0 0,0 0 16,0 0 0,0 0 0,0 0 0,0 0 0,0 0 15,0 0 0,0 0 0,0 0 16,2-8 0,-2 8 0,0 0 0,0 0 16,0 0 0,0 0 0,0 0 0,0 0 0,0 0 15,0 0 0,0 0 0,0 0 0,0 0 16,0 0 0,0 0 0,0 0 0,0 0 15,0 0 0,0 0 0,0 0 0,0 0 16,0 0 0,0 0 0,0 0 0,0 0 0,0 0 16,0 0 0,0 0 0,0 0 0,0 0 15,0 0 0,0 0 0,0 0 0,0 0 16,0 0 0,3-7 0,-3 7 0,0 0 16,0 0 0,0 0 0,0 0 0,0 0 15,0 0 0,0 0 0,0 0 0,0 0 16,0 0 0,0 0 0,0 0 0,0 0 15,0 0 0,0 0 0,0 0 0,0 0 16,0 0 0,0 0 0,0 0 0,0 0 16,0 0 0,0 0 0,0 0 0,0 0 15,0 0 0,0 0 0,0 0 0,0 0 16,0 0 0,0 0 0,0 0 16,0 0 0,0 0 0,0 0 0,0 0 15,0 0 0,0 0 0,0 0 0,0 0 0,0 0 16,0 0 0,-19-10 0,19 10 0,-25-8 15</inkml:trace>
  <inkml:trace contextRef="#ctx0" brushRef="#br0">29002 8484 0,'0'0'0,"0"0"0,0 0 0,0 0 16,0 0 0,-8-5 0,8 5 0,0 0 15,0 0 0,0 0 0,0 0 0,0 0 16,0 0 0,0 0 0,0 0 0,-2-6 16,2 6 0,0 0 0,0 0 0,0 0 15,0 0 0,0 0 0,0 0 0,0 0 16,0 0 0,0-8 0,0 8 0,0 0 15,0 0 0,0 0 0,-4-9 0,4 9 16,-7-4 0,7 4 0,-9-8 0,-1 4 16,-9 0 0,0 0 0,-6-1 0,5 2 0,-14-1 15,2-1 0,2 5 0,7 0 0,2 0 16,4 0 0,2 1 0,0-1 16,3 4 0,1-4 0,11 0 0,-19 5 0,10-3 15,3 3 0,6-5 0,-15 8 0,11-2 16,0 0 0,4-6 0,-5 17 0,5-9 15,0-1 0,0 13 0,2-4 0,1 1 16,-1 1 0,0-2 0,2 3 0,-1-1 0,-1-2 16,3 17 0,2-4 0,0-4 0,-3 4 15,0 2 0,-1-6 0,2 5 0,-3 3 16,-2-1 0,0 0 0,0-1 0,0 2 16,-2-1 0,0 4 0,-1-5 0,0 5 15,1-4 0,2 4 0,-4 0 0,4-2 16,0 3 0,-2-2 0,2 4 0,0-2 15,2-2 0,-2-1 0,2 2 0,2-4 16,-4 0 0,3 0 0,0-3 0,-1 0 16,0 4 0,-2-11 0,2-1 0,1-1 15,1-1 0,-2 2 0,-2-1 0,5-2 16,-3 3 0,4 12 0,0 2 0,-2-2 16,1-1 0,-3 2 0,2-4 0,-1-5 15,-1-3 0,0-3 0,3 2 0,-2-1 0,-1-2 16,0 3 0,2-2 0,-1 2 0,3 7 15,-1-4 0,-3-7 0,3 1 0,0-1 16,-3-3 0,2 0 0,-2-3 0,5 6 16,-2-5 0,0-2 0,-1 0 0,1-2 0,-3 0 15,2-1 0,1 3 0,-1-4 0,1 3 16,0-2 0,2 0 0,-3 1 16,3 0 0,-3 1 0,6-3 0,-3 2 0,1-2 15,-1-2 0,9 6 0,-5-1 16,-1-3 0,1 0 0,0-2 0,-1 3 0,6-1 15,-2 0 0,-1-2 0,-2-2 0,-1 2 16,-1-2 0,0-1 0,-9-1 0,16 6 16,-7-6 0,-9 0 0,16 1 0,-16-1 15,0 0 0,14 0 0,-14 0 0,8 2 16,-8-2 0,0 0 0,0 0 0,0 0 16,0 0 0,0 0 0,19-3 0</inkml:trace>
  <inkml:trace contextRef="#ctx0" brushRef="#br0">29305 10542 0,'14'-8'0,"-14"8"0,0 0 0,0 0 0,11-4 16,-11 4 0,0 0 0,0 0 0,21 6 15,-21-6 0,13 8 0,-6-4 0,0 4 16,4 7 0,1 2 0,-1-3 0,-4 3 16,3-1 0,-4 2 0,-1-1 0,-1 1 15,0 0 0,-4-1 0,3-3 0,-1 0 16,0-3 0,-2-3 0,0 1 0,0-9 0,0 16 15,0-10 0,0-6 0,-2 11 0,2-11 16,0 0 0,0 9 0,0-9 0,0 0 16,0 0 0,0 0 0,0 0 0,0 0 15,0 0 0,0 0 0,0 0 0,0 0 16,0 0 0,-5-33 0,10 19 0,-3-2 16,6-1 0,-4 1 0,1 2 0,-3-3 15,2 5 0,3 0 0,-2 1 0,0 3 16,-1-2 0,3 1 0,4-2 0,-2-2 15,-2 5 0,0-1 0,-1 6 0,0-5 16,-6 8 0,15-9 0,-6 5 0,-1 0 0,-8 4 16,15-5 0,-15 5 0,14-5 15,-14 5 0,18-2 0,-11 2 0,-7 0 0,0 0 16,25 0 0,-25 0 0,14 2 0,-7 1 16,-1 1 0,-6-4 0,15 11 0,-11-5 15,3 0 0,-3 2 0,0 3 0,1-3 16,-1 1 0,2 7 0,0-2 0,-3-2 15,-1-1 0,0-1 0,0-2 0,-2 2 16,2 1 0,1-3 0,-3 2 0,4-2 0,-4 2 16,0-1 0,0 2 0,0-4 0,0 4 15,0-3 0,2 0 0,-2-8 0,0 17 16,3-14 0,-3-3 0,3 10 0,-3-3 16,0-7 0,0 0 0,0 0 0</inkml:trace>
  <inkml:trace contextRef="#ctx0" brushRef="#br0">29285 8479 0,'0'0'0,"0"0"0,23 5 0,-23-5 16,22 4 0,-12-4 0,9 3 0,2-1 0,-8 0 15,6 0 0,0 2 0,-2-1 0,0 1 16,-2-3 0,0 2 0,-4-2 0,-3 2 16,2-2 0,-1 4 0,-2-3 0,2 2 15,-9-4 0,12 7 0,-6-2 0,-1 0 16,1 1 0,-6-6 0,12 13 0,-10-4 0,3 8 16,-3 1 0,2-2 0,-1 5 15,1 12 0,-1 0 0,0-2 0,-1 3 0,-2 4 16,-2-1 0,2-2 0,0 4 15,0-2 0,0 0 0,2-1 0,-2 3 16,0-1 0,0-4 0,0 6 0,0-4 0,0 4 16,0-1 0,2-2 0,2 2 15,-4-3 0,3-2 0,-3-1 0,0 0 0,2-2 16,-2-1 0,0-3 0,0-4 0,2 9 16,-2 1 0,2 0 0,-2-2 0,0-6 15,0-5 0,0-2 0,0 0 0,2 3 16,1-4 0,-3 2 0,0-1 0,0-2 15,2 1 0,-2 2 0,3-3 0,-3-2 0,0-1 16,2-3 0,0 5 0,1-3 0,-3-3 16,0 2 0,2-3 0,-2-8 0,0 15 15,2-9 0,-2-6 0,0 14 0,0-14 16,0 10 0,0-10 0,-2 12 0,2-12 16,0 9 0,0-9 0,0 9 0,0-9 15,0 0 0,0 12 0,0-12 0,0 0 16,0 0 0,-2 8 0,2-8 0,-5 8 15,5-8 0,0 0 0,-7 10 0,7-10 16,-7 7 0,7-7 0,-11 8 0,4-4 16,-3 0 0,10-4 0,-11 9 0,5-6 0,-4 2 15,10-5 0,-18 7 0,9-2 16,2 1 0,-2-1 0,9-5 0,-16 7 0,7-2 16,4 1 0,5-6 0</inkml:trace>
  <inkml:trace contextRef="#ctx0" brushRef="#br0">30386 10405 0,'0'0'16,"0"0"0,0 0 0,0 0 0,0 0 15,0 0 0,0 0 0,0 0 0,0 0 16,0 8 0,0-8 0,0 0 0,-12 18 16,1-5 0,0 3 0,-10 12 0,-2-1 15,0 4 0,1 0 0,-1 6 0,-2 0 16,0-5 0,5 0 0,1 0 0,4-3 16,-4-4 0,8-5 0,1-3 0,1-5 0,3 1 15,-2-5 0,1-2 0,5 2 0,2-8 16,-6 9 0,6-9 0,-7 5 0,7-5 15,-4 4 0,4-4 0,0 0 0,0 0 16</inkml:trace>
  <inkml:trace contextRef="#ctx0" brushRef="#br0">30047 10503 0,'0'0'0,"2"-11"0,-2 11 0,0 0 16,0 0 0,0 0 0,0 0 0,0-7 16,0 7 0,0 0 0,0 0 0,0 0 15,0 0 0,0 0 0,0 0 0,27 14 16,-20-8 0,2 2 0,2 5 0,-1-1 16,1 5 0,3-4 0,-3 2 0,0 4 15,3-2 0,-1-1 0,6 10 0,-8-5 0,8 3 16,-6-1 0,-1-6 0,-1 0 15,0-1 0,-1 2 0,3-6 0,0 5 16,2-1 0,-4-4 0,3 0 0,-1-4 0,-3-1 16,1-3 0</inkml:trace>
  <inkml:trace contextRef="#ctx0" brushRef="#br0">30657 10402 0,'0'0'15,"0"0"0,0 0 0,0 0 16,8 22 0,-8-5 0,0 2 0,0 1 16,0 11 0,2-6 0,-2-3 0,0-1 0,4-2 15,-4 2 0,0-1 0,5 0 0,-5-1 16,2 11 0,-2-3 0,0-6 0,4-1 16,-2-5 0,-2 3 0,3-4 0,-3 5 15,0-9 0,3 1 0,-3-5 0</inkml:trace>
  <inkml:trace contextRef="#ctx0" brushRef="#br0">31786 8420 0,'5'-9'16,"-5"9"0,6-4 0,-6 4 0,0 0 16,3-6 0,-3 6 0,0 0 0,0 0 15,-16-4 0,16 4 0,-28-3 0,5 3 16,-13 3 0,-2 1 0,-3 0 0,-1-2 16,-3 2 0,3 1 0,2 1 0,1-3 15,5 1 0,0 0 0,6 0 0,8-1 16,2 1 0,-1-2 0,5 0 0,3-1 15,11-1 0,-15 3 0,15-3 0,-15 4 0,15-4 16,-9 4 0,9-4 0,-8 9 0,4-3 16,4-6 0,-4 14 0,2-3 0,0 5 15,2 1 0,0-1 0,0 3 0,4 1 16,-2 9 0,4-1 0,0 5 0,-1 0 16,3-1 0,-1 4 0,1 1 0,-2 0 15,1 0 0,0 2 0,-3-2 0,4-1 16,-2 2 0,1-1 0,-1 0 0,0-2 15,0 0 0,1-2 0,-2 0 0,-3-1 16,0 4 0,0-4 0,4 1 0,-6 0 0,0 2 16,0-2 0,-4 2 0,4-5 0,0 3 15,-4 0 0,2-2 0,0 2 16,-1-2 0,-1-1 0,2-5 0,-1 6 0,3-8 16,-4-2 0,4-3 0,0 0 0,0 1 15,0-1 0,-2 0 0,2-1 0,0 2 16,0-3 0,2 3 0,-4-5 0,2 4 15,0-2 0,0 1 0,2-4 0,-2-1 16,2 0 0,0-2 0,-2 1 0,0-1 0,0-1 16,0 1 0,3 6 0,-1-4 0,-2-1 15,0 1 0,2-3 0,0-1 0,1 2 16,-3-2 0,2 0 0,2 1 0,-2-1 16,2 0 0,0 0 0,0 1 0,1-2 15,1 0 0,1 1 0,1 0 0,7 4 16,-1-1 0,2-1 0,2 0 0,0 0 15,1-1 0,2-3 0,11 0 0,4-6 16,2-6 0,-1-6 0,4-9 0</inkml:trace>
  <inkml:trace contextRef="#ctx0" brushRef="#br0">32860 8382 0,'-6'-8'0,"6"8"0,-7-6 16,7 6 0,-7-7 0,7 7 0,-7-4 16,7 4 0,-4-5 0,4 5 0,-7-5 15,7 5 0,0 0 0,-5-5 0,5 5 0,0 0 16,0 0 0,-5-5 0,5 5 16,0 0 0,0 0 0,10-8 0,-3 1 15,11 2 0,0-2 0,14-3 0,0 0 16,4 4 0,1-2 0,-3-1 0,3 5 15,-5-2 0,2 2 0,-7 0 0,-2 1 0,-7-1 16,1 3 0,-4-2 0,-1 1 0,-5 0 16,-9 2 0,19 0 0,-19 0 0,13-2 15,-13 2 0,12 0 0,-12 0 0,0 0 16,0 0 0,16 0 0,-16 0 0,4 4 16,-4-4 0,7 6 0,-7-6 0,5 12 15,-1-3 0,1 7 0,-5 3 0,4 1 16,-2 11 0,-2 2 0,0 0 0,0 1 15,-2 1 0,4 3 0,-2-1 0,0 2 0,0-2 16,0 6 0,-2-4 0,4 7 0,-2 14 16,3-12 0,-1-6 0,-2 0 0,2 2 15,-2-1 0,4 21 0,2-16 0,-4-2 16,3-3 0,-3-1 0,0 1 0,5 0 16,-7-1 0,2 1 0,0-2 0,3-1 15,-2-3 0,-1 1 0,2-2 0,-2-1 16,1 0 0,-1-2 0,0-2 0,0-6 15,0-5 0,1 1 0,-3-3 0,2 1 16,1-2 0,-3 0 0,0-1 0,0-3 0,0-3 16,0 1 0,-3-2 0,1-1 15,2-8 0,-3 16 0,3-8 0,0-2 16,0-6 0,-2 17 0,0-12 0,2-5 0,-4 15 16,4-7 0,0-8 0,-5 12 0,1-7 15,4-5 0,-5 10 0,-2-5 0,2 1 0,5-6 16,-17 10 0,5-9 0,-6 6 0,-3-2 15,0-1 0,1-1 0,0-1 16,-1 2 0,-1-2 0,1-2 0,-2-2 0,0 0 16,-11 0 0,8-3 0,4 4 0,4-3 15,-3 1 0,5-1 0,0-4 0,5 3 16</inkml:trace>
  <inkml:trace contextRef="#ctx0" brushRef="#br0">33009 10636 0,'0'0'16,"-9"-8"0,9 8 0,0 0 0,-10-4 16,10 4 0,0 0 0,-6-3 0,6 3 0,0 0 15,-7-6 0,7 6 0,0 0 16,0 0 0,-4-5 0,4 5 0,0 0 0,0 0 15,0 0 0,0 0 0,0 0 0,-3-8 16,3 8 0,0 0 0,0 0 0,0 0 16,0 0 0,0 0 0,0 0 0,18-2 15,-18 2 0,0 0 0,12 12 0,-5-5 16,-3 2 0,3 6 0,-1-1 0,-1 2 16,0 1 0,0-3 0,-3 3 0,0-3 15,-2 1 0,2-2 0,-4 0 0,2-2 0,0-1 16,0 0 0,0-3 0,-2 0 15,2-7 0,0 13 0,0-13 0,0 10 16,0-10 0,-2 8 0,2-8 0,0 0 0,2 7 16,-2-7 0,0 0 0,0 0 0,0 0 15,0 0 0,9-21 0,-5 13 16,6-8 0,-4 0 0,3-2 0,-2 5 0,0-4 16,2 1 0,-4 1 0,4 2 0,-5 2 15,1 4 0,0-2 0,-1 2 0,1 1 0,-1 1 16,0-1 0,4 2 0,-4-3 15,-4 7 0,9-3 0,-9 3 0,14-5 0,-14 5 16,14 0 0,-14 0 0,0 0 0,15 5 16,-15-5 0,10 6 0,-3 0 0,-1-2 15,-1 3 0,1-1 0,-2 0 0,0 0 16,0 2 0,1-3 0,-1 4 0,1-1 16,-5-1 0,4 1 0,1 0 0,-5 1 15,5-2 0,-3 0 0,-2-7 0,2 18 16,0-9 0,-2 1 0,3-4 0,-1 2 15,-2-8 0,6 10 0</inkml:trace>
  <inkml:trace contextRef="#ctx0" brushRef="#br0">33693 10571 0,'0'0'0,"0"0"15,0 0 0,0 0 0,0 0 0,0 0 16,0 0 0,0 0 0,0 0 0,0 0 16,-21 35 0,10-20 0,0-1 0,-1 2 0,1 1 15,4-3 0,-3 3 0,2-1 0,-1-2 16,2 1 0,-1-3 0,2-1 0,4-2 16,-3-2 0,1-2 0,4-5 0,-5 10 15,5-10 0,-7 5 0,7-5 0,0 0 16,0 0 0,0 0 0</inkml:trace>
  <inkml:trace contextRef="#ctx0" brushRef="#br0">33501 10643 0,'0'0'0,"-4"-11"0,4 11 15,0 0 0,-2-10 0,2 10 0,0 0 0,-2-8 16,2 8 0,0 0 0,0 0 16,0 0 0,0 0 0,0 0 0,0 0 15,0 0 0,0 0 0,0 0 0,0 0 0,0 0 16,0 0 0,26 17 0,-18-12 0,1 2 15,-3-1 0,1 2 0,0-1 0,0 1 16,0-2 0,1-1 0,2 2 0,-7-3 16,8 1 0</inkml:trace>
  <inkml:trace contextRef="#ctx0" brushRef="#br0">30452 10341 0,'9'-9'0,"-9"9"15,0 0 0,0 0 0,0 0 0,0 0 0,0 0 16,0 0 0,0 0 0,0 0 0,0 0 15,5-7 0,-5 7 0,0 0 0,0 0 16,0 0 0,0 0 0,0 0 0,0 0 16,0 0 0,0 0 0,4-9 0,-4 9 15,0 0 0,0 0 0,0 0 0,0 0 0,0 0 16,0 0 0,0 0 0,0 0 16,8 35 0,-8-17 0,-3 3 0,6 8 0,-3 4 15,0 2 0,0 2 0,-3-3 0,-2 6 16,5-3 0,-4 1 0,-1 0 15,3-2 0,0-3 0,0 1 0,2-4 0,0-3 16,0-7 0,-3-1 0,3 0 0,0-1 16,3-2 0,-3-3 0,0 4 0,0-8 15,0 4 0,0-3 0,0-4 0,0-6 16,2 15 0,-2-7 0,0-8 0,0 14 16,0-14 0,0 10 0,0-10 0,2 11 15,-2-11 0,0 10 0,0-10 0,2 6 16,-2-6 0,0 10 0,0-10 0,0 0 0,5 13 15,-5-13 0,0 5 0,0-5 0,0 0 16,0 9 0,0-9 0,0 0 0,4 8 16,-4-8 0,8 7 0,-8-7 0,0 0 15,8 8 0,-8-8 0,14 6 0,-5-2 16,9 0 0,1-2 0,2 3 0,-4-3 16,17 2 0,-6-3 0,6-1 0,0 2 15,0-2 0,10 3 0,-3-3 0,3-3 0,-1 0 16,5 1 0,-1-2 0,-1-1 15,0 3 0,0-2 0,1 0 0,-4 2 16,3-1 0,-1 2 0,1-2 0,0 3 0,0 0 16,-3 0 0,3 0 0,-3 3 0,3-2 15,-8-1 0,1 0 0,2 0 0,-4 0 16,4 0 0,-3 3 0,2-3 0,-4 0 16,2 2 0,-4-4 0,1 2 0,1 0 15,1 0 0,-10-3 0,10 2 0,-3-2 16,-2 3 0,2 0 0,-6 0 0,6-1 15,-7 1 0,-2 0 0,9-3 0,-2 2 0,2 1 16,1-3 0,-1 2 0,-2-2 0,2 1 16,-9-2 0,0 2 0,-4 1 0,-3-3 15,5 3 0,-2-2 0,-4 2 0,0-3 16,-2 1 0,-1 3 0,-3-1 0,-2-1 16,-9 2 0,19-4 0,-19 4 0,15-3 15,-7 3 0,-8 0 0,13-2 0,-13 2 16,11-3 0,-11 3 0,10-3 0,-10 3 15,16-2 0,-7 0 0,-9 2 0,20-4 16,-13 2 0,3 0 0,1 0 0,-11 2 16,21 0 0,-10-3 0,1 2 0,-12 1 15,19 0 0,-10-3 0,-9 3 0,19-1 0,-19 1 16,19 0 0,-19 0 0,19 0 16,-9 0 0,-10 0 0,20 0 0,-8 0 0,-12 0 15,20 0 0,-1 4 0,2-4 0,-4 1 16,4 2 0,0-3 0,-3 0 0,5 0 0,-4 0 15,2 2 0,-2-2 0,-1 0 16,0 0 0,1 0 0,-8 0 0,0-2 0,-11 2 16,19 0 0,-19 0 0,15 0 0,-15 0 15,12 0 0,-12 0 0,0 0 0,13-3 16,-13 3 0,0 0 0,12-1 0,-12 1 16,0 0 0,0 0 0,11-4 15,-11 4 0,0 0 0,9-3 0,-9 3 0,0 0 16,10-4 0,-10 4 0,0 0 0,9-4 15,-9 4 0,0 0 0,0 0 0,9-5 16,-9 5 0,0 0 0,9-1 0,-9 1 16,0 0 0,7-6 0,-7 6 0,0 0 15,7-4 0,-7 4 0,0 0 0,2-6 16,-2 6 0,0 0 0,2-10 0,-2 10 16,0-11 0,0 5 0,0-2 0,0-3 15,-2 1 0,2-6 0,-4 1 0,-1-1 0,5-2 16,-7-3 0,2 2 0,3 1 0,-2-1 15,1 3 0,-3-4 0,4 0 0,-6 2 16,1-3 0,3 6 0,-1-4 0,1-2 16,-3 3 0,0 0 0,5 1 0,-5-2 0,3 1 15,-1 2 0,1-2 0,2 5 0,-4-3 16,2-1 0,-1 3 0,3-1 16,-2 2 0,1 1 0,1 2 0,0-7 0,-2 5 15,0 0 0,0 2 0,4 0 0,-2-1 16,0 3 0,-1-2 0,1 2 15,2 8 0,-2-19 0,0 13 0,0-4 0,2 10 16,-3-15 0,3 9 0,0 6 0,-2-11 16,2 11 0,0 0 0,-5-9 0,5 9 15,-2-9 0,2 9 0,0 0 0,-3-10 16,3 10 0,0 0 0,0 0 0,-2-10 16,2 10 0,0 0 0,0 0 0,0 0 15,-4-9 0,4 9 0,0 0 0,0 0 16,0 0 0,0 0 0,-3-6 0,3 6 0,0 0 15,0 0 0,0 0 0,-13-6 0,13 6 16,-18 0 0,18 0 0,-39 4 0,16 0 16,0-1 0,-9 3 0,-4-4 0,2 0 15,-5 4 0,-3-2 0,6 2 0,-5 1 16,0 0 0,2-3 0,1 3 0,-3-3 16,-1 2 0,2-2 0,-3 3 0,-4-2 15,5-2 0,-5 1 0,2 0 0,-5-2 16,-18-2 0,-6 4 0,18-2 0,-13 3 15,15-8 0,10 6 0,-1-1 0,1-2 16,5 0 0,-6 1 0,3-1 0,2 0 0,3 0 16,-2 2 0,2-2 0,3 2 15,-2 0 0,0 0 0,-1 2 0,0-4 0,5 3 16,-4-2 0,2 4 0,-2-2 0,4 0 16,-7 1 0,0 0 0,2 2 0,3-1 15,5-3 0,-3 0 0,2 0 0,-2 2 16,0-2 0,0 2 0,7-4 0,0 4 15,7-4 0,4 2 0,-4-2 0,4 2 0,14-2 16,-24 0 0,5 2 0,3-2 0,16 0 16,-22 2 0,9-2 0,13 0 0,-19 2 15,19-2 0,-21 3 0,21-3 0,-21 1 16,21-1 0,-20 0 0,20 0 0,-19 3 16,19-3 0,-20 0 0,20 0 0,-16 0 15,16 0 0,-16 0 0,16 0 0,0 0 16,-18 0 0,18 0 0,0 0 0,-19-3 0,19 3 15,-13 0 0,13 0 0,-21-4 16,21 4 0,-18-2 0,18 2 0,-30-2 16,12 0 0,0-2 0,7 1 0,-4 2 0,15 1 15,-20-4 0,20 4 0,-18-2 16,7 0 0,11 2 0,-14-4 0,14 4 0,-14-4 16,14 4 0,-16-2 0,16 2 0,-11-5 15,11 5 0,0 0 0,-13-4 0,13 4 16,0 0 0,-12-2 0,12 2 0,0 0 0,-16-2 15,16 2 0,0 0 0,-16-2 16,16 2 0,-18-2 0,18 2 0,-19-3 0,19 3 16,-13 0 0,13 0 0,0 0 0,-16-1 15,16 1 0,0 0 0,-14-2 0,14 2 16,0 0 0,0 0 0,-16-2 0,16 2 16,0 0 0,0 0 0,0 0 0,-13-3 15,13 3 0,0 0 0,0 0 0,0 0 16,0 0 0,0 0 0,0 0 0,0 0 15,-14-1 0,14 1 0,0 0 0,0 0 16,0 0 0,0 0 0,0 0 0,0 0 16,0 0 0,0 0 0,0 0 0,0 0 15,0 0 0,0 0 0,0 0 0,-18-3 16,18 3 0,0 0 0,0 0 0,0 0 16,0 0 0,0 0 0,0 0 0,0 0 15,0 0 0,0 0 0,0 0 0,0 0 0,0 0 16,0 0 0,0 0 0,0 0 0,0 0 15,0 0 0,-10-4 0,10 4 0,0 0 16,0 0 0,0 0 0,0 0 0,0 0 16,0 0 0,0 0 0,0 0 0,0 0 0,0 0 15,0 0 0,0 0 0,0 0 0,0 0 16,0 0 0,0 0 0,0 0 0,0 0 16,0 0 0,0 0 0,0 0 0,0 0 15,0 0 0,0 0 0,0 0 0,0 0 16,0 0 0,0 0 0,0 0 0,0 0 15,0 0 0,0 0 0,0 0 0,0 0 16,0 0 0,0 0 0</inkml:trace>
  <inkml:trace contextRef="#ctx0" brushRef="#br0">21700 9803 0,'0'0'0,"-10"-5"16,10 5 0,0 0 0,0 0 0,0 0 16,0 0 0,-7-4 0,7 4 0,0 0 15,0 0 0,0 0 0,0 0 0,0 0 16,0 0 0,0 0 0,0 0 0,-6-4 16,6 4 0,0 0 0,0 0 0,0 0 15,0 0 0,0 0 0,0 0 0,0 0 16,0 0 0,0 0 0,0 0 0,0 0 15,31-4 0,-7 4 0,7-6 0,8 4 0,4-2 16,26 0 0,-13 1 0,18-3 0,1 2 16,0 0 0,5-1 0,0 2 0,-5 3 15,1 2 0,-6-2 0,-13 1 0,-6 2 16,17 1 0,-13-4 0,-10 2 0,0 2 16,-1 0 0,-3 1 0,3-1 0,-4-3 15,-1 2 0,-1-1 0,0-2 0,-4 0 16,4 0 0,-1 0 0,4-2 0,-2 2 15,4-3 0,3 2 0,-5-1 0,2-3 16,-4 3 0,2 0 0,-3-2 0,4 2 16,-6 0 0,1 2 0,-3-2 0,-9 0 0,-4 2 15,1 0 0,-3 0 0,-6 2 16,1-2 0,-3 0 0,-11 0 0,21 0 0,-21 0 16,15 0 0,-15 0 0,15 2 0,-15-2 15,0 0 0,13 0 0,-13 0 0,0 0 16,0 0 0,14 0 0,-14 0 0,0 0 15,0 0 0,0 0 0,0 0 0,0 0 16,11-2 0,-11 2 0,0 0 0,0 0 0,0 0 16,-9-14 0,3 7 0,-6-6 0,-4-2 15,0 0 0,-10-7 0,7-1 0,-7 0 16,1 1 0,10 2 0,-13-1 0,7 2 16,7 4 0,3 2 0,-2 0 0,-1 1 15,5 3 0,0-1 0,1 3 0,2 0 16,-1 1 0,3 2 0,4 4 0,-9-8 15,3 3 0,6 5 0,-6-6 0,6 6 16,0 0 0,-2-6 0,2 6 0,0 0 16,0 0 0,0 0 0,0 0 0,0 0 15,31 17 0,-12-9 0,1 0 0,14 10 0,-1 1 16,3-1 0,1-1 0,-6 1 16,-1 1 0,0 1 0,-1 1 0,-9-3 0,-3-3 15,-1 1 0,-5 1 0,0-1 0,-4 1 16,-2 2 0,-2 2 0,-6-2 0,-4 12 0,-4 2 15,-5-2 0,-5-2 0,1-1 16,-8-4 0,3 2 0,0-4 0,2-1 16,-4-1 0,-1-2 0,5 1 0,4-2 0,-9 4 15,7-7 0,6-1 0,-2 0 0,2-2 16,1 0 0,3 5 0,-1-7 0,1 4 16,2 0 0,2-6 0,2 2 0,5-3 15,0-6 0,0 0 0</inkml:trace>
  <inkml:trace contextRef="#ctx0" brushRef="#br0">24858 9537 0,'0'0'0,"0"0"0,0 0 16,0 0 0,0 0 0,0 0 0,12 8 16,-12-8 0,0 17 0,0 0 0,-3 0 15,-2 4 0,5 10 0,-4-7 0,4 6 0,-5-4 16,5 3 0,-6-3 0,6-2 16,-3-4 0,3-2 0,3 3 0,-3-2 0,4-2 15,0 3 0,1-4 0,2-3 16,-4-3 0,6-2 0,-5-4 0,5 1 15,-9-5 0,18 0 0,-18 0 0,30-8 0,0-9 16,-10 2 0,3-8 0,0-3 0,0-3 16,-5-4 0,-2-2 0,-3-2 0,1 4 15,-5-4 0,-2 2 0,2 2 0,-6-2 16,-1 4 0,0 1 0,-2 1 0,0 4 16,-2 5 0,0-1 0,-3 3 0,0-1 15,1 1 0,1-1 0,-3 5 0,1-3 16,-2 5 0,0 2 0,3 0 0,-3 2 0,3 1 15,-6 1 0,1 0 0,2 2 0,-5 2 16,-7 2 0,-4 2 0,2 2 0,-16 4 16,1 7 0,2 1 0,0 4 0,0 3 15,-6 4 0,6-2 0,0 3 0,0 1 16,4-1 0,-2 2 0,5-2 0,-1 3 16,6-2 0,-1 2 0,2-1 0,4-1 15,0 0 0,6-2 0,1-5 0,6 1 16,2-3 0,2-1 0,2 2 0,2-4 15,2 5 0,5 7 0,2-9 0,10 5 16,0-5 0,5 3 0,1-7 0,3-1 0,7 1 16,-3-8 0,3 0 0,2 1 15,0-7 0,3 2 0,-1-4 0,0-2 16,5 0 0,0-3 0,-5-3 0,5 2 0,-4-5 16,-1-1 0,-2 0 0,-4 0 0,-1 0 15,-2-4 0,-4 0 0,-1-1 0,-1-2 16,-7 3 0,-4-1 0,-2 3 0,-2-1 15,-4-2 0,3 0 0,-3 2 0,-3-4 0,1 2 16,-4 0 0,-1 0 0,-2 0 0,0 0 16,-2 0 0,-1 0 0,1 0 15,-5 1 0,3-2 0,-3 1 0,0 3 0,0-2 16,0 1 0,-2-1 0,-1 1 0,2 1 16,1 3 0,0 1 0,1 1 0,-2 0 15,4 2 0,-1-1 0,1 2 0,-3-1 16,3 0 0,-1 2 0,-2-2 0,7 7 15,-9-8 0,5 4 0,-4-1 0,8 5 16,-9-8 0,9 8 0,-11-7 0,11 7 16,-32-1 0,-4 2 0,-4 3 0,-2-4 0,-1 3 15</inkml:trace>
  <inkml:trace contextRef="#ctx0" brushRef="#br0">23510 7526 0,'0'0'15,"0"0"0,-9-2 0,9 2 0,-7-4 16,7 4 0,0 0 0,-9-3 0,9 3 16,0 0 0,-7-2 0,7 2 0,0 0 15,0 0 0,-11 0 0,11 0 0,0 0 0,0 0 16,0 0 0,0 0 0,-9-2 15,9 2 0,0 0 0,0 0 0,0 0 16,0 0 0,0 0 0,0 0 0,0 0 0,0 0 16,0 0 0,43 13 0,-22-8 0,2 1 15,13 1 0,0 3 0,3-2 0,-1-1 16,2 1 0,1-2 0,-1 3 0,6-4 16,-3-3 0,-1 7 0,3-4 0,4 2 15,-7-5 0,4 2 0,2 0 0,0-2 16,-3 0 0,4 1 0,-4-3 0,1 0 15,-3 2 0,0-2 0,1 2 0,-1-6 16,1 4 0,-4 0 0,-1-3 0,-1 1 16,6 2 0,-5-2 0,-1 4 0,-4-4 15,4 2 0,-2 0 0,3-4 0,-3 4 16,0-4 0,4 2 0,-6-1 0,2 3 16,0-1 0,-2-2 0,1 3 0,-10 0 15,0 0 0,9 0 0,-4 0 0,4 3 0,2-3 16,-4 1 0,3 2 0,-1-1 0,3 0 15,-3 0 0,-2 4 0,4-1 0,-2-1 16,6 0 0,-2 0 0,-2-1 0,3 4 16,3-3 0,-2 0 0,-3 5 0,1-6 15,4 3 0,-1-1 0,-1-1 0,0 0 0,-4 0 16,3 1 0,-5-2 0,2 1 0,-2 1 16,3-4 0,0 2 0,-5 2 15,-5-2 0,7-2 0,-6 3 0,-3-1 0,-3-3 16,1 0 0,0 4 0,-3-4 15,17 2 0,-3 2 0,1-1 0,-1 1 0,0-2 16,-7-1 0,7 2 0,-6-3 0,-3 2 16,7 2 0,-2-4 0,-7 2 15,11-2 0,-5 4 0,6-4 0,-8 0 0,9 2 16,-4 0 0,-4 2 0,-6-1 0,-1-3 16,2 2 0,-2-2 0,1 1 0,-2 1 15,1 0 0,-1 0 0,1-2 0,0 2 16,-6 1 0,0-3 0,-2 1 0,-4 2 0,3-3 15,-12 0 0,15 1 0,-8-1 0,-7 0 16,12 0 0,-12 0 0,0 0 0,0 0 16,0 0 0,17 0 0,-17 0 0,0 0 15,8 0 0,-8 0 0,0 0 0,0 0 16,0 0 0,9-1 0,-9 1 0,0 0 0,0 0 16,7-9 0,-7 9 0,4-7 15,-4 7 0,2-13 0,0 7 0,2-3 16,-2 2 0,-2-4 0,0 2 0,2-6 0,0 0 15,-2-2 0,2-1 0,-2 2 16,3-3 0,-3 0 0,0 1 0,0 0 0,2-3 16,0 1 0,0-1 0,0-6 0,1-5 15,-3 2 0,6 0 0,0 5 16,-2-4 0,0-1 0,1-1 0,-1 0 0,-1-1 16,-1 2 0,3-1 0,-3 3 0,-2 1 15,3-3 0,-3 0 0,0 3 0,0 5 16,-3-9 0,3 9 0,-2 1 0,2 2 0,-3 3 15,3-2 0,-2 1 0,0 1 0,-3-1 16,5 3 0,0 0 0,0 2 0,-2 1 16,2-1 0,0 2 0,-2 1 0,2 1 15,0 0 0,-3-1 0,-1 1 0,4-1 16,-2 2 0,2-1 0,-2 1 0,2 2 16,0-2 0,0 7 0,-3-13 0,0 9 15,3-2 0,0 6 0,0-6 0,0 6 16,0-8 0,0 8 0,0-8 0,0 8 15,-2-6 0,2 6 0,0 0 0,0-13 16,0 13 0,0-8 0,0 4 0,0 4 16,-2-10 0,2 10 0,0-8 0,0 8 0,-2-9 15,2 9 0,0-10 0,0 10 0,-5-6 16,5 6 0,-2-8 0,2 8 16,-4-9 0,4 9 0,-7-8 0,7 8 0,-10-8 15,1 3 0,0 1 0,0-1 0,-7-1 16,-2-3 0,0 3 0,-3 0 0,0-1 15,-11-1 0,-2 0 0,0 3 0,-2-4 16,2 2 0,-5 0 0,2 4 0,1-5 0,-5 7 16,0-6 0,-1 3 0,4 2 0,2-5 15,-6 3 0,6 0 0,-3 0 0,3 3 16,-3-6 0,2 5 0,1-2 0,-1 1 16,1 0 0,0 1 0,2-2 0,-1 0 15,3 2 0,2-1 0,-2 2 0,-2-2 16,0 1 0,0-2 0,0 2 0,6 1 15,-6 1 0,-2-4 0,4 4 0,-4-1 16,-2-2 0,4 3 0,0-1 0,-2 1 16,0-2 0,-1 2 0,0 0 0,3 0 15,0-2 0,-3 2 0,6 0 0,-4 0 16,1 0 0,0 0 0,-3 0 0,10 0 0,-4 0 16,1 0 0,7 0 0,2 2 15,-2-2 0,-11 2 0,6-2 0,4 0 0,3 1 16,0-1 0,1 3 0,2-2 0,-1 3 15,1-4 0,0 0 0,2 1 0,-2 1 16,0 0 0,-5-2 0,4 2 0,2 0 16,-6 1 0,2-2 0,-2 2 0,3-3 0,-1 2 15,-2-2 0,3 2 0,-1-2 0,-13 2 16,7-2 0,4 2 0,3-2 16,-1 0 0,0 0 0,3 0 0,0 2 0,-3-2 15,5 0 0,-4 0 0,0 0 0,-1 0 16,0 2 0,1-2 0,1 2 0,-1-1 15,0-1 0,-1 3 0,-13 1 0,9-2 16,1 0 0,5-1 0,-2 3 16,0-3 0,3-1 0,-3 0 0,6 4 0,-4 0 15,-2-1 0,4 1 0,-4-3 0,2 2 16,2-1 0,-2-2 0,1 2 0,-3 2 16,3-2 0,-2 1 0,1-2 0,-1 2 15,-3-2 0,5-1 0,-5 0 0,1 2 16,1 0 0,0-2 0,-1 0 0,-1 0 0,2 0 15,1 0 0,-1 0 0,0 0 0,1-2 16,4 0 0,-3 2 0,2-1 0,-2 1 16,4 0 0,-6 0 0,7-3 0,14 3 15,-25 0 0,11-1 0,14 1 0,-20 0 0,4-3 16,0 3 0,16 0 0,-32-2 16,14 0 0,-3 2 0,3 0 0,2 0 15,-2 0 0,2 0 0,5 0 0,-8 0 16,1 0 0,4 0 0,1 0 0,13 0 15,-30 2 0,18 0 0,-1-2 0,4 3 0,9-3 16,-25 0 0,25 0 0,-21 0 0,21 0 16,-16 0 0,4 0 0,12 0 15,-17 0 0,17 0 0,-21 0 0,21 0 0,-17 0 16,17 0 0,-15 0 0,15 0 0,-11 0 16,11 0 0,0 0 0,0 0 0,-19 0 15,19 0 0,0 0 0,0 0 0,-13 0 16,13 0 0,0 0 0,0 0 0,0 0 15,0 0 0,-14 0 0,14 0 0,0 0 0,0 0 16,0 0 0,0 0 0,0 0 0,0 0 16,0 0 0,0 0 0,-11 4 0,11-4 15,0 0 0,0 0 0,-2 8 0,2-8 16,0 10 0,-3-1 0,3 0 0,-5-1 16,5 11 0,-2-2 0,-3-2 0,3 2 15,-2 4 0,2-3 0,-5 11 0,5-2 16,-6 4 0,6-7 0,0 7 0,-1-6 15,-3 7 0,4-7 0,-3-2 0,3-4 16,0 14 0,-4-3 0,2-7 0,2-3 0,0-2 16,-1 1 0,1 2 0,0-4 0,0 2 15,0 0 0,-1 2 0,1-2 0,-2-2 16,4 3 0,-4-2 0,2 2 0,0-1 16,-2 0 0,1 4 0,1-7 0,0 2 15,2 2 0,-4-1 0,1-3 0,1 2 16,-3-1 0,5-1 0,-2 1 0,-1 0 15,1-4 0,0 2 0,0-4 0,2-1 16,0-2 0,-2 1 0,2-9 0,-3 15 0,3-8 16,0 3 0,0-10 0,-2 13 0,0-5 15,2-8 0,0 13 0,0-6 0,0-7 16,-2 10 0,2-10 0,0 9 0,0-9 16,0 0 0,0 12 0,0-12 0,0 0 15,0 9 0,0-9 0,0 0 0,0 0 16,-2 10 0,2-10 0,0 0 0,0 0 15,-3 7 0,3-7 0,0 0 0,0 0 16,0 11 0,0-11 0,0 0 0,0 0 16,0 10 0,0-10 0,0 0 0,-3 13 0,3-13 15,0 8 0,0-8 0,0 0 0,3 11 16,-3-11 0,0 8 0,0-8 16,0 10 0,0-10 0,3 8 0,-3-8 0,2 9 15,-2-9 0,4 12 0,3-6 0,-3 0 16,3 1 0,0-2 0,7 6 0,2-3 15,0 0 0,2 0 0,0-3 0,3 1 16,-3-2 0,16 2 0,-2 0 0,-4-2 16,-6-2 0,-1 0 0,13 1 0,-11-3 0,2 0 15,-3 0 0,-1 0 0,2 0 0,13-3 16,-4 1 0,2 0 0,-6 0 0,-5 0 16,-3 2 0,1 0 0,0-3 0,-4 3 15,4-1 0,-2-1 0,-6 2 0,1 0 16,-3-2 0,-11 2 0,19 0 0,-19 0 15,13 0 0,-13 0 0,0 0 0,17 0 16,-17 0 0,11-2 0,-11 2 0,0 0 16,0 0 0,13 0 0,-13 0 0,0 0 15,0 0 0,0 0 0,0 0 0,14 0 16,-14 0 0,0 0 0,0 0 0,0 0 16,0 0 0,9-2 0,-9 2 0,0 0 15,0 0 0,0 0 0,0 0 0,0 0 0,9-17 16</inkml:trace>
  <inkml:trace contextRef="#ctx0" brushRef="#br0">23964 11914 0,'0'0'0,"-11"-1"0,11 1 16,0 0 0,0 0 0,0 0 0,0 0 16,-17 1 0,17-1 0,0 0 0,0 0 15,0 0 0,0 0 0,0 0 0,0 0 16,0 0 0,0 0 0,0 0 0,0 0 15,0 0 0,0 0 0,0 0 0,0 0 16,0 0 0,0 0 0,51 0 0,-30-1 16,-1-1 0,3 0 0,-3 2 0,3-4 15,-3 4 0,1-4 0,-3 1 0,3 1 0,-8 2 16,1-2 0,-3 2 0,-11 0 16,17 0 0,-17 0 0,17 0 0,-7 2 0,-10-2 15,13 5 0,-6 0 0,3-2 0,-4 5 16,8 4 0,-2 2 0,-3 5 0,4 10 15,-1 2 0,1 1 0,-1 5 0,-5 1 16,4 1 0,-5 4 0,2 21 0,-1-13 16,-5 15 0,0 5 0,5 2 0,-5 2 15,-2-3 0,0 2 0,0 3 0,0-1 0,4 4 16,2 2 0,-2-1 0,3 0 0,-3-7 16,5-2 0,1-2 0,1-6 0,0 0 15,-1 0 0,1 1 0,0-1 0,-1-17 16,-4-4 0,7 18 0,-3-11 15,-3-7 0,4 23 0,-1-17 0,1 14 0,-2 1 16,-3-13 0,2-7 0,1 18 0,-1-13 16,-3-6 0,7 22 0,-3-1 0,0 0 15,0-17 0,-4-7 0,4-1 0,-5-2 16,3-1 0,3 2 0,-4-5 0,1 1 16,-1-4 0,-2-6 0,-2-4 0,2-1 15,-2 2 0,3-5 0,-3 0 0,0 1 16,0-4 0,1-1 0,-3-3 0,2-1 0,-2 1 15,0-9 0,0 14 0,0-7 0,0-7 16,0 10 0,0-10 0,0 14 0,0-8 16,0-6 0,-11 15 0,6-6 0,-1-4 15,-4 4 0,-1-1 0,-3 3 0,3-4 0,-3 0 16,-4 1 0,-3-4 0,1 0 0,-1-2 16,-2 2 0,1-2 0,-13-2 15,1-2 0,0 4 0,0-8 0,6 0 0,6-1 16,-1 2 0,-7-9 0,1-1 15,8 0 0,3 1 0,-5-10 0,7-2 16,-2 2 0,2-9 0,2-1 0,8 0 0,-2-3 16,6-3 0,4-4 0,6-18 0,3 11 15,2-9 0,6 13 0,4-12 0,6 1 16,-1 13 0</inkml:trace>
  <inkml:trace contextRef="#ctx0" brushRef="#br0">25439 13302 0,'0'0'0,"5"-10"0,-5 10 16,0 0 0,0 0 0,0 0 0,0 0 0,0 0 15,4 31 0,-4-13 0,-2 13 16,0 4 0,-5 0 0,3 3 0,2 1 0,-5 1 16,4-1 0,-6 0 0,4-2 0,1 2 15,-3-4 0,5 2 0,-5-6 0,4 1 16,-3-2 0,1-7 0,3-3 0,0-4 16,0 1 0,0-5 0,2-12 0,-6 18 15,6-18 0,-4 14 0,4-7 0,0-7 16,0 0 0,0 0 0,0 0 0,0 0 15,0 0 0,0 0 0,0 0 0,-11-56 16,13 25 0,2-3 0,1-5 0,5-5 0,-2 4 16,10-22 0,-2 14 0,-2 9 0,0 2 15,4 0 0,-2-1 0,-1 0 0,0 8 16,-2-2 0,3 4 0,-5 4 0,1 4 16,-5 6 0,2-2 0,-2 6 0,-2-1 15,2 2 0,-5 2 0,-2 7 0,9-10 16,-9 10 0,4-7 0,-4 7 0,0 0 15,0 0 0,12-5 0,-12 5 0,0 0 16,0 0 0,20 20 0,-8-6 0,-1 2 16,-2 1 0,9 9 0,-2 1 0,-2 1 0,-3 0 15,1-5 0,4 3 0,-8-3 0,2 0 16,-1-6 0,2 0 0,-1 2 16,-1 0 0,0-3 0,-2 3 0,2-3 0,-2-1 15,2-1 0,-4-2 0,-1-2 0,1 1 16,-1-3 0,-4-8 0,7 12 0,-7-12 0,2 11 15,-2-11 0,0 0 0,0 0 16,-11 9 0</inkml:trace>
  <inkml:trace contextRef="#ctx0" brushRef="#br0">25421 13575 0,'-9'-4'0,"9"4"0,-11-8 15,11 8 0,-7-8 0,7 8 0,0 0 16,0 0 0,0-11 0,0 11 0,0 0 15,16-8 0,0 2 0,2 2 0,5-3 16,13 3 0,-8-1 0,4 0 0,4 2 16,-2 1 0,5-3 0,-2 1 0,-1 0 15,-2-3 0,2 3 0,1-4 0,-10 2 0,7-6 16,-2 2 0,-9-5 0,-2 1 16,2-7 0,-7 3 0</inkml:trace>
  <inkml:trace contextRef="#ctx0" brushRef="#br0">26051 13053 0,'-17'-18'15,"4"-1"0,-6 0 0,-8 0 0,3 2 16,-6-4 0,0 5 0,-4 2 0,-5 2 16,5 1 0,-5-1 0,-2 6 0,0 4 0,-5 4 15,0 1 0,1 7 0,1 7 0,-28 8 16,12 9 0,3 4 0,14-5 0,-7 14 16,18-6 0,-7 15 0,1 3 0,8 1 15,5 0 0,11-12 0,5-6 0,4 23 16,8-17 0,3-5 0,13 17 0,-2-15 15,4-9 0,18 19 0,-2-21 0,-3-8 16,7-1 0,2-4 0,28 1 0,-3-3 16,-10-8 0,12-9 0,4-4 0,-4-9 15,-2-4 0,-2-4 0,2-9 0,-1-5 16,-5-1 0,-10-10 0,-4-3 0,-7-4 0,-9-2 16,-5-5 0,-14 11 0,-7 7 15,-2-3 0,-8 2 0,-6 0 0,-14-22 16,-2 18 0,1 11 0,-16-18 0,0 16 0,4 9 15,-15-14 0,9 10 0,6 9 0,1 1 16,1 3 0,5 1 0,2 1 0,5 2 16,2 3 0,5 5 0,-2-2 0,7 1 15,11 7 0,-21-8 0,21 8 0,-11-5 0,11 5 16,0 0 0,-12-7 0,12 7 0,0 0 16,0 0 0,0 0 0,0 0 15,0 0 0,-14-8 0,14 8 0,0 0 0,0 0 16,0 0 0,0 0 0,0 0 0,0 0 15,0 0 0,0 0 0,0 0 0,0 0 16,0 0 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25754 3740 0,'-2'-4'0,"2"4"0,0 0 15,0 0 0,0 0 0,-5-10 0,5 10 16,0 0 0,0 0 0,0 0 0,0 0 16,0-10 0,0 10 0,0 0 0,0 0 15,0 0 0,0-11 0,0 11 0,0 0 16,0 0 0,2-11 0,-2 11 0,0 0 0,0 0 15,3-13 0,-3 13 0,0-9 0,0 9 16,2-8 0,-2 8 0,2-11 0,-2 11 16,0 0 0,2-10 0,-2 10 0,6-5 15,-6 5 0,0 0 0,2-11 0,-2 11 16,0 0 0,0 0 0,2-6 0,-2 6 0,0 0 16,0 0 0,0 0 0,0 0 15,0 0 0,0 0 0,0 27 0,-2-11 16,0 14 0,-10 2 0,3-2 0,0 3 15,-3 0 0,3 0 0,-2 2 0,-1-2 16,3-3 0,0 1 0,-3 0 0,6-8 0,-1-2 16,3-3 0,-2-1 0,2-1 0,2-2 15,-3-2 0,3 1 0,0-3 0,0-4 16,2-6 0,-3 17 0,3-13 0,0-4 16,-4 8 0,4-8 0,0 0 0,-2 10 15,2-10 0,0 0 0,-2 8 0,2-8 16,0 0 0,0 0 0,0 0 0,0 0 0,0 0 15,0 0 0,2-26 0,0 10 16,2-3 0,-1 0 0,1-1 0,7-9 0,-3-4 16,3 2 0,-2-4 0,5 4 0,-1 1 15,-1 1 0,-1 4 0,-4 7 0,-1 0 16,4-2 0,-3 4 0,2-2 0,-3 0 16,2 1 0,1 1 0,0-3 0,-1 3 15,4-1 0,-3 1 0,3 2 0,-1-3 16,0 5 0,-1-3 0,-1 5 0,-5 2 15,3 0 0,-3-1 0,2 3 0,-2 0 16,-4 6 0,7-9 0,-7 9 0,4-5 16,-4 5 0,0 0 0,9-4 0,-9 4 15,0 0 0,19 9 0,-19-9 0,11 13 16,-4-5 0,4 9 0,-4 0 0,2-1 16,1 0 0,1 12 0,-2-4 0,3 7 15,-6-7 0,-1-3 0,3 9 0,0-1 16,-3-4 0,-1-3 0,0-3 0,1-1 0,-1 1 15,-2 2 0,2-1 0,-2-4 16,0 3 0,2-3 0,-1 1 0,-1-1 16,0-1 0,0-1 0,3-4 0,-5 0 0,2-1 15,-2-1 0,2 1 0,-2-9 0,5 9 16,-5-9 0,3 9 0,-3-9 0,2 8 16,-2-8 0,0 0 0,0 0 0</inkml:trace>
  <inkml:trace contextRef="#ctx0" brushRef="#br0">25743 3835 0,'0'0'0,"0"0"0,0 0 16,-9-6 0,9 6 0,0 0 0,0 0 16,0 0 0,0 0 0,0 0 0,0 0 15,0 0 0,18-11 0,3 9 0,15-1 0,-4 2 16,6-2 0,0 2 0,-4 1 0,0 0 16,-7 0 0,-3 0 0,-5-3 15</inkml:trace>
  <inkml:trace contextRef="#ctx0" brushRef="#br0">26324 3694 0,'0'0'0,"0"0"15,7-9 0,-7 9 0,0 0 16,19-11 0,-10 9 0,-9 2 0,27-2 0,-14 0 15,6 2 0,-19 0 0,30 4 0,-19 0 16,7 5 0,-2-1 0,0 2 0,0-2 16,-4 4 0,-1 1 0,0 1 0,1 3 15,-3 0 0,-5-1 0,3 0 0,-2 3 16,-1-3 0,-1 2 0,-3 1 0,-7-3 16,2 3 0,0-1 0,-4-1 0,3 2 15,-1-5 0,-3 2 0,4-4 0,-3-1 16,4-2 0,0-2 0,3-1 0,2-6 15,-7 11 0,7-11 0,-4 5 0,4-5 16,0 0 0,0 0 0,0 0 0,0 0 16,0 0 0,0 0 0,9-30 0,-3 13 0,2 3 15,-1-5 0,-1 1 0,8-11 0,-5 4 16,0 7 0,-2 2 0,11-11 0,-7 5 16,1 5 0,-7 1 0,4 0 0,-1 1 15,0 0 0,-1-1 0,-1 4 0,1 2 16,1-1 0,0-4 0,-3 3 0,-1 4 15,1-2 0,-1 3 0,-4 7 0,8-14 16,-6 8 0,-2 6 0,0 0 0,4-10 0,-4 10 16,0 0 0,0 0 0,0 0 0,0 0 15,0 0 0,0 0 0,0 0 0,0 0 16,0 0 0,-14 33 0,7-19 0,3 2 16,-5 1 0,5-2 0,-1 0 0,0 2 15,3 0 0,2-4 0,0 0 0,0-2 16,0 1 0,4 5 0,2-3 0,2 0 15,3 1 0,1-1 0,4 0 0,3-2 16,-4-1 0,6-1 0,0-2 0,11 3 16,-8-3 0,1-8 0,-4 0 0</inkml:trace>
  <inkml:trace contextRef="#ctx0" brushRef="#br0">27229 3824 0,'0'0'0,"7"-6"0,-7 6 0,10-9 15,-1 5 0,2 0 0,-1 0 0,9-4 16,-2 4 0,6-2 0,-3 2 0,3 2 16,0 0 0,9-2 0,-5 4 0,-2 0 15,-5 0 0,4 0 0,-1 2 0,-6 0 16,2 0 0,-1 2 0,-2-2 0,-16-2 15</inkml:trace>
  <inkml:trace contextRef="#ctx0" brushRef="#br0">27314 3992 0,'0'0'0,"0"0"0,32 7 0,-11-7 16,1-3 0,15 2 0,-3-6 0,0 7 16,3-1 0,-5-4 0,-5 3 0,7 1 15,-6-1 0,-5 0 0,-1-2 0,-1 3 16,0-3 0,-4 0 0,2-2 0</inkml:trace>
  <inkml:trace contextRef="#ctx0" brushRef="#br0">28315 3401 0,'7'-4'16,"-7"4"0,7-6 0,-7 6 16,0 0 0,13-2 0,-13 2 0,0 0 15,17 12 0,-13-4 0,7 6 0,-3 5 16,-2 0 0,3 11 0,-2 2 0,-3 0 16,-1 1 0,-3 0 0,-3-1 0,-1 0 15,2 1 0,-3-6 0,-1 5 0,-1-9 16,2-5 0,-2-1 0,-2-1 0,5-2 15,-3 1 0,-3 3 0,8-9 16,-2-4 0,4-5 0,-5 12 0,5-12 16,-4 9 0,4-9 0,-2 8 0,2-8 0,0 0 15,0 0 0,0 0 0,0 0 0,0 0 16,0 0 0,0 0 0,0 0 0,25-21 16,-16 16 0,0 1 0,7-5 0,2 4 15,0-2 0,0 3 0,-2 0 0,0-1 16,0 4 0,3-2 0,-4 3 0,-15 0 0,32 3 15,-11-2 0,-5 2 0,4 3 16,1 0 0,-3 0 0,1 3 0,0-1 16,-4 0 0,3 2 0,-4 1 0,-3-2 15,1 0 0,-4-3 0,1 3 0,-4-6 0,2 4 16,-4-3 0,1 1 0,-4-5 0,4 8 16,-4-8 0,-2 8 0,2-8 0,-6 9 15,-1-2 0,-10 1 0,-1-2 0,0-2 16,-3 0 0,0-2 0,2 2 0,0-1 15,-4-3 0,5 0 0,-5 0 0,0 0 16,1 0 0,-10-4 0,5 1 0,4-1 16,4 2 0,1 0 0,4-3 0,1 4 15,2-1 0,11 2 0,-19-4 0,19 4 16,-13-4 0,5 2 0,8 2 0,0 0 16,-13-5 0,13 5 0,0 0 0,0 0 15,-14-4 0,14 4 0,0 0 0,0 0 0,-7-5 16,7 5 0,0 0 0,0 0 0,-6-8 15,6 8 0,0 0 0,0 0 0,-3-8 16,3 8 0,0 0 0,0 0 0,-2-9 16,2 9 0,0 0 0,0 0 0,-2-10 15,2 10 0,0 0 0,0 0 0,-2-9 0,2 9 16</inkml:trace>
  <inkml:trace contextRef="#ctx0" brushRef="#br0">24808 5108 0,'0'0'0,"-16"0"16,16 0 0,0 0 0,0 0 0,0 0 15,-17 0 0,17 0 0,0 0 0,0 0 16,0 0 0,0 0 0,0 0 0,0 0 0,0 0 16,0 0 0,0 0 0,0 0 0,0 0 15,0 0 0,0 0 0,0 0 0,67 0 16,-28-4 0,4 0 0,-2 3 0,-4 1 16,3 0 0,-5 0 0,-8 0 0,-6 1 15,-1 2 0,1-2 0,-3 1 0,-2 0 16,-2 1 0,-1 3 0,-13-6 0,14 4 15,-14-4 0</inkml:trace>
  <inkml:trace contextRef="#ctx0" brushRef="#br0">24855 5308 0,'0'0'0,"0"0"15,0 0 0,0 0 0,0 0 0,0 0 16,0 0 0,0 0 0,32 6 0,0-6 16,2-2 0,0 0 0,1-2 0,0 1 0,-1 2 15,-9-3 0,-3 1 0,-1 2 0,0-2 16,-4-3 0,4 3 0,-5-10 0,2 5 16,-2-4 0</inkml:trace>
  <inkml:trace contextRef="#ctx0" brushRef="#br0">25168 4875 0,'0'0'0,"-9"-9"16,9 9 0,0 0 0,0 0 0,0 0 0,0 0 16,0 0 0,0 0 0,0 0 15,0 0 0,43 27 0,-16-9 0,3 1 16,0 2 0,2-4 0,-5 5 0,1 0 0,-3 1 15,0-1 0,-5 3 0,-1-7 0,-8 3 16,-3-3 0,0 1 0,-3 10 0,-3 3 16,-9 1 0,-7-2 0,-2 2 0,-7-2 15,-6 2 0,-1-3 0,-4 0 0,0-4 16,0-2 0,2-1 0,0-3 0,0 0 16,5-2 0,3-3 0,6-5 0,5-2 15,-1-2 0,5 0 0,0-1 0,4-1 16,5-4 0,-12 5 0,12-5 0,0 0 15,-9 7 0,9-7 0,0 0 0,0 0 16,0 0 0,-8 6 0,8-6 0,0 0 0,0 0 16,0 0 0,0 0 0</inkml:trace>
  <inkml:trace contextRef="#ctx0" brushRef="#br0">26094 4993 0,'0'0'0,"27"-3"0,-27 3 16,12-5 0,-12 5 0,18-6 0,3 0 15,-4 1 0,6 1 0,-2 0 0,16 0 16,-3 4 0,2-1 0,-9 1 0,-1 1 16,-5 2 0,-4 2 0,2-1 0,2 7 0,-8 0 15,6-1 0,-6 2 0,-2 4 0,-1-1 16,-4 3 0,1-1 0,-5 0 0,-2 3 16,0-1 0,-4-2 0,-3 2 0,-3-2 15,1 1 0,1-1 0,-1-1 0,-5-3 16,3-1 0,2-2 0,1-1 0,1-1 15,1-3 0,1 2 0,5-7 0,-9 6 16,9-6 0,0 0 0,-9 6 0,9-6 16,0 0 0,0 0 0,0 0 0,0 0 15,2-29 0,10 13 0,6-9 0,3 0 16,-2-3 0,7 0 0,-3 2 0,2 0 16,0 3 0,-3 1 0,-1 0 0,-4 9 15,-2-4 0,-1 3 0,0 2 0,-3-5 0,3 5 16,-3-1 0,-2 3 0,-2 2 0,0 0 15,-3 1 0,1 2 0,-5 5 0,6-9 16,-6 9 0,6-8 0,-6 8 0,0 0 16,0 0 0,0 0 0,0 0 0,0 0 15,0 0 0,0 0 0,0 0 0,-25 20 0,13-5 16,-2-1 0,0 1 0,3-3 0,2 2 16,0-2 0,4-2 0,-2 1 15,3-3 0,2 2 0,-1 1 0,1-3 0,2 2 16,0-10 0,2 18 0,1-9 15,3 7 0,1-1 0,5 0 0,1-3 0,-4-2 16,5 1 0,-3-2 0,6 0 0,-4-1 16,6-2 0,-2 0 0,2-2 0,0 1 15,0-4 0,2-1 0,16-6 0,-5-2 16,2 0 0</inkml:trace>
  <inkml:trace contextRef="#ctx0" brushRef="#br0">27510 5044 0,'0'0'15,"0"0"0,0 0 0,0 0 0,0 0 16,14-3 0,-14 3 0,0 0 0,0 0 0,0 0 16,0 0 0,9-6 0,-9 6 15,11-4 0,1 1 0,8-1 0,3 2 16,13 0 0,4-3 0,-4 4 0,0 1 0,-2 1 15,3 4 0,-12-3 0,-4 0 16,-6 5 0,0-3 0</inkml:trace>
  <inkml:trace contextRef="#ctx0" brushRef="#br0">27533 5298 0,'-9'4'0,"9"-4"0,0 0 15,0 0 0,0 0 0,0 0 0,0 0 16,0 0 0,0 0 0,39-2 0,-16 0 0,-1-1 16,13 2 0,1-2 0,0 3 0,-1-1 15,-1-2 0,2-1 0,1-2 0,0 2 16</inkml:trace>
  <inkml:trace contextRef="#ctx0" brushRef="#br0">28488 4862 0,'7'-6'0,"0"-1"0,-7 7 15,10-5 0,-10 5 0,6-7 0,-6 7 0,0 0 16,0 0 0,0 0 0,0 0 0,0 0 16,0 0 0,9 21 0,-11-4 0,0 3 15,-5-2 0,-2 15 0,-1 0 0,-1-2 16,2 2 0,-3-2 0,4-5 0,-1-1 15,-1 4 0,1-7 0,3-3 0,1-3 16,-2 0 0,2-3 0,1-2 0,1-1 16,1-2 0,2-8 0,-4 13 0,4-13 0,-2 8 15,2-8 0,-3 5 0,3-5 0,0 0 16,0 0 0,0 0 0,0 0 0,0 0 16,0 0 0,0 0 0,18-30 0,-4 1 15,0 2 0,2-1 0,-1-2 0,0 0 16,-4-3 0,3 0 0,-1 6 0,-2-3 15,-3 5 0,1 4 0,-1 5 0,-1 0 16,1-1 0,1 1 0,-5 4 0,0 1 16,3 3 0,-2 0 0,-2 0 0,1 1 15,-4 7 0,9-13 0,-5 8 0,3 1 16,-7 4 0,12-11 0,-5 7 0,-7 4 16,8-6 0,-8 6 0,10-5 0,-10 5 15,0 0 0,0 0 0,0 0 0,32 9 16,-23-3 0,0 1 0,3 3 0,-1 0 0,-2 0 15,3 5 0,-1 1 0,0-1 0,-1 1 16,1-2 0,-3-1 0,2 1 0,1 1 16,-4-2 0,3 3 0,1-2 0,-5 0 15,-1-2 0,2-4 0,-4 3 0,3-1 0,-4-2 16,1 1 0,1-1 0,-2 0 16,-2-8 0,2 9 0</inkml:trace>
  <inkml:trace contextRef="#ctx0" brushRef="#br0">28557 5095 0,'0'0'0,"0"0"0,-9-5 0,9 5 16,0 0 0,0 0 0,0 0 0,-5-7 15,5 7 0,0 0 0,0 0 0,0 0 16,0 0 0,14-15 0,-4 11 0,7-5 15,2 3 0,3 0 0,-1-1 0,13 2 0,-7-4 16,-1 6 0,-8-6 0,14-3 0,-2-1 16</inkml:trace>
  <inkml:trace contextRef="#ctx0" brushRef="#br0">28684 4499 0,'-9'-6'0,"9"6"16,0 0 0,-6-5 0,6 5 0,0 0 16,0 0 0,0 0 0,-2-6 0,2 6 15,0 0 0,0 0 0,0 0 0,0 0 16,11-6 0,-11 6 0,20-5 0,-2 4 15,1-1 0,2 0 0,4 2 0,9-3 16,-6 3 0,-4-4 0,-3 0 0,13 2 0</inkml:trace>
  <inkml:trace contextRef="#ctx0" brushRef="#br0">29230 4291 0,'0'0'0,"0"-8"0,0 8 15,0 0 0,0 0 0,6-7 0,-6 7 16,0 0 0,0 0 0,0 0 0,0 0 16,0 0 0,0 0 0,0 0 0,5 25 15,-5-15 0,0 6 0,-3 1 0,3 2 0,0-4 16,-2 5 0,2-2 0,0 3 0,0-3 16,0 3 0,0 0 0,0-4 15,2 2 0,1-2 0,2-3 0,-3-1 0</inkml:trace>
  <inkml:trace contextRef="#ctx0" brushRef="#br0">29584 4424 0,'4'-10'0,"-4"10"15,7-10 0,-7 10 0,4-6 0,-4 6 16,0 0 0,4-9 0,-4 9 0,0 0 0,0 0 15,0 0 0,0 0 0,0 0 0,10 19 16,-5-3 0,-3 2 0,0 3 0,0-2 16,-2 12 0,-2 6 0,0-9 0,-2-3 15,1 6 0,-2-8 0,0-1 0,1-4 16,0 1 0,-1 0 0,1-3 0,-2 0 16,0-3 0,4-3 0,-3 0 0,1-3 15,4-7 0,-5 13 0,5-13 0,-4 9 16,4-9 0,0 0 0,-5 8 0,5-8 15,0 0 0,0 0 0,0 0 0,0 0 16,0 0 0,0 0 0,31-14 0,-21 8 16,6 1 0,0 0 0,2 3 0,-4 0 0,7-1 15,-6 1 0,-15 2 0,26 5 0,-9-3 16,2 5 0,-6 0 0,1 1 0,0 2 16,-2 2 0,-1 1 0,-7-2 0,1-4 15,-2 4 0,3 3 0,-3-2 0,-3 1 16,-3-4 0,1-2 0,-5 3 0,2-3 0,-10 5 15,-4-2 0,-13 3 0,5-5 16,5-2 0,-1-4 0,2-1 0,-2 3 16,5-4 0,18 0 0,-32-5 0,13 3 0,6-2 15,1-2 0,3 2 0,9 4 0,-11-13 16,11 13 0,-7-12 0,7 12 0,5-17 16,-1 9 0,8-4 0,-1 0 0</inkml:trace>
  <inkml:trace contextRef="#ctx0" brushRef="#br0">30181 4860 0,'15'-6'15,"-15"6"0,12-5 0,-12 5 0,9-1 16,-9 1 0,0 0 0,19-7 0,-10 6 16,-9 1 0,29-7 0,-8 3 0,13 0 15,0-1 0,3 4 0,-1-3 0,8 1 0,5 3 16,-3-1 0,27-3 0,3 4 0,-6 0 16,1-2 0,-1-3 0,-13 3 0,12-3 15,-12 2 0,-7 1 0,21-2 0,-2 2 16,-15 0 0,-10-1 0,-1 3 15,-3-1 0,0-2 0,-2 2 0,-1-2 0,-5 3 16,-3 0 0,-8-2 0,-3 2 0,0 0 16,3 0 0,-3-2 0,3 0 0,0 4 15,-2-4 0,0 2 0,-3 2 0,2-4 16,-1 4 0,-4 0 0,2-2 0,0 2 16,-15-2 0,23 0 0,-15 0 0,-8 0 15,19 3 0,-19-3 0,11 1 0,-11-1 16,0 0 0,16 0 0,-16 0 0,0 0 0,0 0 15,0 0 0,0 0 0,18 0 0,-18 0 16,0 0 0,0 0 0,0 0 0,0 0 16,0 0 0,0 0 0,0-10 0,0 10 15,-11-12 0,1 8 0,-5-8 0,-2 2 16,4-1 0,-5 1 0,7-1 0,-6 1 0,6 2 16,0 2 0,-1-2 0,3 1 15,3 3 0,-4-1 0,3 0 0,1 1 16,6 4 0,-9-8 0,9 8 0,-7-6 15,7 6 0,-8-5 0,8 5 0,0 0 16,0 0 0,-4-3 0,4 3 0,0 0 0,0 0 16,0 0 0,0 0 0,0 0 0,0 0 15,0 0 0,28 18 0,-24-10 0,3 0 16,2 7 0,0-2 0,-2-2 0,-3 6 16,2-5 0,-2-2 0,0 3 0,-1-3 15,-3 1 0,0-4 0,0 3 0,0-2 16,0 3 0,-3-2 0,1 1 0,-2-2 15,-4 6 0,2-2 0,-1 1 0,0-4 0,-5 3 16,4-2 0,-4-3 0,8 2 0,-4-1 16,4-1 0,0-1 0,4-6 0,-7 10 15</inkml:trace>
  <inkml:trace contextRef="#ctx0" brushRef="#br0">32578 4687 0,'0'0'16,"9"-4"0,-9 4 0,0 0 0,6-4 15,-6 4 0,0 0 0,0 0 0,0 0 16,0 0 0,0 0 0,0 0 0,0 0 15,17 17 0,-13-9 0,-2 2 0,1 7 16,-3-1 0,4 2 0,-2 1 0,0 0 16,2-2 0,0 0 0,-2 2 0,3-2 0,-3-6 15,0 2 0,2-1 0,-1-4 0,1-1 16,1-1 0,4 0 0,0-2 0,-9-4 16,30 0 0,-12-4 0,0-2 0,1-2 15,2-3 0,8-7 0,-4-2 0,2-4 16,1 2 0,-8-7 0,-4 3 0,2-2 15,-2 2 0,-4-2 0,-1 5 0,-7 4 16,1 3 0,-2 0 0,-1 1 0,-4 3 16,-1 1 0,-4-3 0,3 2 0,-3 2 15,1 1 0,-4 1 0,-4-4 0,-2 1 16,1 2 0,-8 0 0,2 1 0,1 2 0,-1-1 16,0 1 0,1 2 0,-1 0 15,-2 4 0,3 0 0,-14 4 0,7-2 16,-5 4 0,7 1 0,2-1 0,2 2 0,-9 7 15,8-3 0,1 0 0,-9 4 0,10-1 16,2-1 0,2 1 0,-7 9 0,5-5 16,1-3 0,-2 9 0,4-5 0,2 0 15,-3 6 0,5-5 0,0-1 0,1-2 0,3-1 16,3 3 0,-3-2 0,3-3 0,-2 2 16,4-1 0,2 0 0,2 3 15,6-3 0,1 0 0,2 1 0,3-1 0,13 10 16,-1-9 0,2 0 0,2 0 15,5-4 0,-1-1 0,3-3 0,-3 0 0,2-3 16,0-4 0,2 2 0,-2-4 0,-4-4 16,2 2 0,2-6 0,-11-3 15,7 1 0,0-2 0,-7 0 0,-2-1 0,-5 3 16,-1-2 0,0 0 0,-2-5 0,2 5 16,0-3 0,-2 3 0,-1-5 0,0 3 15,-2-2 0,1 0 0,-2 3 0,-1-1 16,1-1 0,-5 2 0,-1 1 0,0 2 0,0-1 15,-5 4 0,0-5 0,2 3 0,-2-2 16,0 1 0,-2-1 0,2 2 0,-3 1 16,1-2 0,-1 1 0,-1 1 0,4 8 15,-5-16 0,1 7 0,2 1 0,-1 2 16,1-2 0,2 8 0,-7-15 0,4 9 0,3 6 16,-4-12 0,2 6 0,2 6 15,-5-8 0,5 8 0,-4-11 0,4 11 16,-2-8 0,2 8 0,-3-9 0,3 9 15,-4-5 0,4 5 0,0 0 0,-2-11 16,2 11 0,0 0 0,-2-9 0,2 9 0,0 0 16,0 0 0,0 0 0,-4-9 15,4 9 0,0 0 0,0 0 0,-4-8 0,4 8 16,0 0 0,0 0 0,0 0 0,0 0 16,-2-11 0,2 11 0,0 0 0,0 0 15,0 0 0,0-10 0,0 10 0</inkml:trace>
  <inkml:trace contextRef="#ctx0" brushRef="#br0">28399 5409 0,'0'0'0,"0"0"16,0 0 0,15 0 0,-15 0 0,0 0 0,0 0 15,0 0 0,0 0 0,0 0 0,0 0 16,0 0 0,0 0 0,0 0 0,0 0 15,11-3 0,-11 3 0,0 0 0,0 0 16,0 0 0,13 0 0,-13 0 0,23 0 16,0 0 0,11-1 0,5 1 0,5-3 15,-4 3 0,1 0 0,3 0 0,-3 0 16,-1 3 0,-2-3 0,-4 0 0,-7 0 16,-2-3 0,-7 3 0,1 0 0,-1 0 0,-4 0 15,-3 0 0,-11 0 0,16 0 0,-16 0 16,0 0 0,18 0 0,-18 0 0,0 0 15,14 0 0,-14 0 0,0 0 0,0 0 16,9-2 0,-9 2 0,0 0 0,0 0 16,0 0 0,0 0 0,0 0 0,13-2 15,-13 2 0,0 0 0,0 0 0</inkml:trace>
  <inkml:trace contextRef="#ctx0" brushRef="#br0">28589 5530 0,'0'0'16,"0"0"0,-9 2 0,9-2 0,0 0 15,0 0 0,0 0 0,0 0 0,0 0 16,0 0 0,0 0 0,0 0 0,0 0 15,0 0 0,0 0 0,0 0 0,0 0 0,0 0 16,0 0 0,0 0 0,0 0 0,0 0 16,0 0 0,0 0 0,0 0 0,0 0 15,45-4 0,-10 1 0,1 3 0,1 0 16,-3-1 0,-5-1 0,3 2 0,-4-2 16,-7 2 0,-2 0 0,2-2 0,0 2 15,-1 2 0,-1-4 0,-8 4 0,1-2 16,-12 0 0,20 0 0,-20 0 0,14 0 15,-14 0 0,15 0 0,-15 0 0,12 0 16,-12 0 0,0 0 0,0 0 0,14 0 16,-14 0 0,0 0 0,0 0 0,0 0 0,14 0 15,-14 0 0,0 0 0,0 0 0,0 0 16,11-5 0</inkml:trace>
  <inkml:trace contextRef="#ctx0" brushRef="#br0">28675 5579 0,'0'0'0,"-8"2"0,8-2 16,0 0 0,0 0 0,0 0 0,0 0 15,0 0 0,0 0 0,0 0 0,0 0 16,0 0 0,0 0 0,0 0 0,0 0 16,0 0 0,0 0 0,0 0 0,40 5 15,-25-3 0,-2-2 0,8 0 0,-1 1 0,0-1 16,-1-1 0,-6 2 0,2-1 0,-4 3 16,-11-3 0,17 1 0,-17-1 0,0 0 15,17 0 0,-17 0 0,11 0 0,-11 0 16,0 0 0</inkml:trace>
  <inkml:trace contextRef="#ctx0" brushRef="#br0">28839 5859 0,'-9'0'15,"9"0"0,0 0 0,0 0 0,0 0 16,0 0 0,0 0 0,0 0 0,0 0 16,0 0 0,21 8 0,-21-8 0,18 4 15,-8-2 0,-1 5 0,2-6 0,-4 7 0,2-3 16,-2 5 0,2 1 0,0 1 0,-4 0 15,-3 0 0,0 3 0,-6 1 0,2 1 16,-5-3 0,-3 3 0,-1-1 0,-3-3 16,1 4 0,2-2 0,-4 2 0,0-6 15,3 2 0,3-2 0,0-4 0,2-2 16,0 3 0,3-4 0,4-4 0,-9 9 0,9-9 16,-7 7 0,7-7 0,-7 4 15,7-4 0,0 0 0,-5 8 0,5-8 0,0 0 16,0 0 0,0 0 0,-4 11 15,4-11 0,0 0 0,2 12 0,-2-12 16,0 17 0,2-7 0</inkml:trace>
  <inkml:trace contextRef="#ctx0" brushRef="#br0">28682 6597 0,'0'0'0,"-4"8"0,4-8 0,0 0 16,0 0 0,0 0 0,-5 4 0,5-4 16,0 0 0,0 0 0,0 0 0,0 0 15,0 0 0,0 0 0,-15 8 0</inkml:trace>
  <inkml:trace contextRef="#ctx0" brushRef="#br0">19656 8185 0,'0'0'0,"0"0"0,4-7 16,-4 7 0,0-4 0,0 4 0,0 0 15,5-6 0,-5 6 0,0 0 0,0 0 16,3-3 0,-3 3 0,0 0 0,0 0 16,0 0 0,0 0 0,2-4 0,-2 4 15,0 0 0,0 0 0,0 0 0,0 0 0,0 0 16,0 0 0,2 17 0,-2 0 0,-2 2 16,2 1 0,-2 11 0,-4-2 0,2 2 15,-3-2 0,3 1 0,-3-7 0,1 7 16,-2-5 0,1-3 0,5-2 0,-2-2 15,-1 0 0,1-1 0,-2 3 0,4-5 16,0 1 0,0-4 0,0-1 0,-1-5 16,1 2 0,2-8 0,0 10 0,0-3 0,0-7 15,-2 6 0,2-6 0,0 0 0,0 0 16,0 0 0,0 0 0,0 0 0,0 0 16,0-23 0,4 6 0,1-3 0,1-11 15,2-6 0,-1 5 0,-1-3 0,1-2 16,5 2 0,-5-1 0,1 2 0,-1 1 15,3 2 0,-4 0 0,3 3 0,-4 3 16,2 7 0,-2-1 0,-1 4 0,3-1 0,-3 4 16,-2 2 0,3-1 0,-2 5 15,1-2 0,-1 3 0,-3 5 0,4-8 16,-4 8 0,4-5 0,-4 5 0,0 0 16,9-3 0,-9 3 0,12 8 0,-5-4 15,2 5 0,-5-1 0,6 7 0,1 3 0,-2-1 16,3 11 0,-1-5 0,-2 6 0,-2-5 15,0 7 0,0-2 0,-3-5 0,3 5 16,-2-3 0,-1-5 0,1 0 0,-1 8 16,3-4 0,-3-6 0,-1 1 0,4-2 15,-2 0 0,1 1 0,1-1 0,-1-1 16,2 2 0,1-8 0,-7 4 0,7 0 16,-1-3 0,-4-4 0,0 2 0,1-3 15,-3-2 0,5 2 0,-5-3 0,-2-4 16,5 9 0,-5-9 0,0 0 0,0 0 0,0 0 15,0 0 0</inkml:trace>
  <inkml:trace contextRef="#ctx0" brushRef="#br0">19681 8403 0,'25'-6'16,"-2"-1"0,-1 1 0,-3 6 0,4-4 16,11 0 0,2 0 0,3 4 0,-5-4 15,-9 1 0,-2 2 0,-5 1 0,1-3 16,-3 3 0,-3-1 0,-2-2 0,-1 0 16</inkml:trace>
  <inkml:trace contextRef="#ctx0" brushRef="#br0">19980 7898 0,'0'0'0,"0"0"0,0 0 0,0 0 15,0 0 0,0 0 0,0 0 0,0 0 16,0 0 0,47-3 0,-28 3 0,-4-2 16,4 2 0,2 0 0,-8 0 0,6-2 15,-6 2 0,3 0 0,-16 0 0,23 0 16,-11 0 0,-12 0 0</inkml:trace>
  <inkml:trace contextRef="#ctx0" brushRef="#br0">20409 7704 0,'0'0'0,"0"0"0,0 0 0,0 0 16,0 0 0,0 0 0,0 0 0,0 0 15,0 0 0,0 0 0,11 16 0,-9-8 16,2 3 0,1 3 0,-3 4 0,6-1 16,-4 2 0,-4-1 0,4 1 0,1 12 0,-3-1 15,-2-5 0,0-2 0,0-3 0,0 13 16,-2-6 0,4-7 0,-2 1 16,0-4 0,0 2 0,5-2 0</inkml:trace>
  <inkml:trace contextRef="#ctx0" brushRef="#br0">20776 8227 0,'0'0'0,"15"-3"15,-4 1 0,8 0 0,0 0 0,1 0 16,3 2 0,9-2 0,-5 4 0,-2-2 16,12 4 0,-10 0 0,-4 0 0,-3-2 15,1 0 0,-8 2 0</inkml:trace>
  <inkml:trace contextRef="#ctx0" brushRef="#br0">20869 8462 0,'0'0'0,"0"0"0,28 3 16,-10-1 0,0-2 0,4 0 0,1 0 0,11 0 16,3 2 0,-2-2 0,-1 2 0,0 0 15,-6-2 0,8 2 0</inkml:trace>
  <inkml:trace contextRef="#ctx0" brushRef="#br0">22199 8250 0,'-5'-5'0,"-2"-2"16,7 7 0,-13-6 0,4 2 16,9 4 0,-19-4 0,19 4 0,-30 0 0,13 3 15,0-2 0,-1 3 0,-2 2 0,-1 1 16,2 2 0,2 0 0,0 2 0,2 1 16,1 0 0,3 0 0,-1-1 0,5 1 15,-2-2 0,7 1 0,-3-4 0,3 4 16,2-3 0,0-8 0,5 17 0,-3-9 15,2 0 0,3-1 0,-4-2 0,-3-5 16,11 11 0,-4-7 0,-7-4 0,14 6 16,-14-6 0,15 0 0,-15 0 0,17-6 0,-8 2 15,0-3 0,5-2 0,-3-4 0,0-1 16,1-1 0,-1 1 0,1 2 0,-8-1 16,3 3 0,0-1 0,-3 5 0,3 0 15,-4-2 0,3 2 0,-6 6 0,5-11 16,-5 11 0,6-10 0,-6 10 0,5-6 15,-5 6 0,0 0 0,6-4 0,-6 4 16,0 0 0,0 0 0,0 0 0,0 0 16,8-7 0,-8 7 0,0 0 0,0 0 15,0 0 0,0 0 0,0 0 0,0 0 16,11 20 0,-11-20 0,5 7 0,-1 0 0,-4-7 16,5 12 0,-2-6 0,1 2 15,-2-1 0,5 1 0,-3-2 0,1 1 0,2 3 16,0-5 0,0 2 0,-1 1 0,8 4 15,-3-2 0,4-1 0,-7-1 0,3-3 16</inkml:trace>
  <inkml:trace contextRef="#ctx0" brushRef="#br0">22673 8242 0,'0'-6'0,"-2"0"16,2 6 0,-7-12 0,5 6 0,-3 0 15,1-1 0,-4 3 0,2-1 0,6 5 16,-19-9 0,8 6 0,11 3 0,-30-4 16,13 3 0,-2 5 0,0-3 0,2 6 15,-2-2 0,1 6 0,0 0 0,-1 1 16,-5 6 0,3 1 0,8-4 0,3-1 15,1 0 0,0 0 0,4-1 0,0-2 0,5 1 16,0-5 0,0 4 0,5-3 0,-2-2 16,4 5 0,-1-5 0,3-2 0,8 4 15,-4-7 0,6 3 0,0-4 0,-2-4 16,1-1 0,2-3 0,10-9 0,-3 0 0,-1-7 16,-3 0 0,-6-3 0,0-4 15,-6-4 0,3 2 0,-5-1 0,0 0 16,-5 0 0,4 3 0,-8-1 0,2 8 0,0 6 15,-4 1 0,4 1 0,-2 1 16,-2 5 0,2 0 0,-2 2 0,2 0 0,0 8 16,0-13 0,0 13 0,0 0 0,-2-10 15,2 10 0,0 0 0,0 0 16,0 0 0,0 0 0,0 0 0,0 0 0,0 0 16,-17 37 0,13-20 0,-1 1 0,1 12 15,1-2 0,1 2 0,-1-3 0,6 3 16,-3-5 0,2-2 0,1-3 0,1 9 0,1-2 15,-1-7 0,3-1 0,-3-2 16,4-1 0,-4 0 0,1-1 0,-1-7 0,1 2 16,-3-1 0,2-4 0,4-1 0,-8-4 15,11 4 0,-11-4 0,18-4 0,-18 4 16,27-12 0,-8 2 0,6-12 0</inkml:trace>
  <inkml:trace contextRef="#ctx0" brushRef="#br0">22942 8189 0,'19'-24'15,"-6"5"0,-2 0 0,-1 5 0,1-1 16,-2 3 0,1 0 0,-6 1 0,3 3 15,-3 0 0,1 2 0,-1 0 0,1 0 16,0 2 0,-5 4 0,4-8 0,-4 8 16,5-5 0,-5 5 0,0 0 0,0 0 0,0 0 15,0 0 0,8 15 0,-5-5 0,-1 6 16,-2 5 0,3-2 0,-3 11 0,2 1 16,0-2 0,-2 0 0,0-5 0,0-2 15,0-4 0,0 0 0,0 0 0,0-1 16,0 1 0,3-4 0,-3 1 0,-3-5 15,3 1 0,0-1 0,-2-4 0,2 1 16,0-7 0,-5 12 0,5-7 0,0-5 16,-5 11 0,-1-7 0,-3 2 0,-5 1 0,-6-1 15,-3 0 0,-9 0 0,-4-1 0,6-4 16,7-2 0,0-3 0,5 1 0,-3-3 16,6-4 0,1-6 0</inkml:trace>
  <inkml:trace contextRef="#ctx0" brushRef="#br0">23059 7900 0,'0'-7'0,"0"7"16,0 0 0,0 0 0,0 0 15,0 0 0,2-8 0,-2 8 0,0 0 0,0 0 16,0 0 0,0 0 0,0 0 0,0 0 15,0 0 0,0 0 0,0 0 0,25 6 16,-7-2 0</inkml:trace>
  <inkml:trace contextRef="#ctx0" brushRef="#br0">23545 7827 0,'0'0'0,"-19"-2"0,19 2 16,-25 13 0,9-4 0,-9 11 15,2 2 0,-2 1 0,5 1 0,-1 1 0,7-3 16,3-1 0,2-2 0,2 0 0,2 13 16,5-9 0,0-3 0,5-3 0,2-1 15,2 2 0,4-3 0,3-1 0,1 1 16,9 1 0,-5-6 0,0 1 0,-1-10 0,1 2 15,2-3 0,-2-3 0,15-6 0,-6-5 16,4-5 0</inkml:trace>
  <inkml:trace contextRef="#ctx0" brushRef="#br0">23930 7820 0,'0'0'0,"4"-9"0,-4 9 0,2-4 15,-2 4 0,0 0 0,0 0 0,0 0 16,0 0 0,0 0 0,0 0 0,0 0 0,5 16 15,-8 0 0,1 1 0,0 2 16,-2 1 0,-3 11 0,5 0 0,-6 0 16,2 0 0,1-3 0,-1-1 0,-1-6 0,5-3 15,-4 0 0,2 1 0,-1-3 0,3 1 16,-2-5 0,4 1 0,-2-5 0,-1 0 16,1-2 0,0 0 0,2-6 0,-2 10 15,2-10 0,0 7 0,0-7 0,0 0 0,0 0 16,0 0 0,0 0 0,2-31 15,5 12 0,-1-11 0,3-1 0,3-5 16,-1 0 0,3 3 0,-3 0 0,5 2 0,-4 2 16,-3 9 0,-3 1 0,2 5 0,-1 2 15,-5 4 0,2-3 0,1 4 0,-3 1 16,0 1 0,-2 5 0,8-10 0,-8 10 16,2-5 0,-2 5 0,9-5 0,-9 5 15,6-5 0,-6 5 0,11-2 0,-11 2 16,0 0 0,19 0 0,-19 0 0,19 5 15,-13-2 0,3 4 0,-2-1 0,3 0 16,3 5 0,-1 0 0,-1 4 0,-2-3 16,-1 4 0,2 1 0,-3-1 0,2 1 15,-2 1 0,-2 1 0,1-1 0,1 0 16,0 2 0,-3-2 0,1-4 0,-2 2 16,3 1 0,-3-5 0,-1 0 0,0-1 0,-2-2 15,2 0 0,-2 0 0,0-3 0,0 1 16,0-7 0</inkml:trace>
  <inkml:trace contextRef="#ctx0" brushRef="#br0">23885 8011 0,'0'0'0,"0"0"15,0 0 0,0 0 0,0 0 0,0 0 16,0 0 0,0 0 0,0 0 0,24-3 0,-3 6 16,-3-3 0,2 0 0,-1 0 15,2 0 0,1 1 0,-4-2 0,3 1 16,-1-3 0,-1-3 0,4-1 0</inkml:trace>
  <inkml:trace contextRef="#ctx0" brushRef="#br0">24242 7643 0,'0'0'16,"0"0"0,0-11 0,0 11 0,0 0 16,0 0 0,14-4 0,-14 4 15,0 0 0,84 28 0,-54-12 0,4 0 16,-3 0 0,-1 4 0,2 5 15,-4-3 0,-5 3 0,-5 2 0,-2 0 0,2-1 16,-7 3 0,-2 1 0,-6 1 0,0-7 16,-6-2 0,-4 8 0,0 2 15,1-9 0,-3-3 0,1-2 0,-7 12 0,0-10 16,4 1 0,-2-5 0,-1 0 0,1-1 16,1 1 0,-4-4 0,4 1 0,1-1 15,2-1 0,-1-3 0,4-2 0,-1 0 16,3-1 0,-3-2 0,7-3 0,-7 9 0,2-6 15,5-3 0,-4 4 0,4-4 0,-5 3 16,5-3 0,0 0 0,-6 5 0,6-5 16,0 0 0,-2 5 0,2-5 0,0 0 15,0 0 0,0 0 0,0 0 0,0 0 16,0 0 0,0 0 0,0 0 0,0 0 0,0 0 16</inkml:trace>
  <inkml:trace contextRef="#ctx0" brushRef="#br0">21596 8721 0,'0'0'0,"0"0"16,0 0 0,-8-4 0,8 4 15,0 0 0,0 0 0,0 0 0,0 0 0,0 0 16,0 0 0,0 0 0,0 0 0,42 2 15,0-2 0,3-3 0,29 3 0,3-5 16,3 2 0,6-2 0,70-3 0,-51 1 16,-16 3 0,68-2 0,-53 4 0,-19 2 15,2-2 0,68-4 0,-53 8 0,-24-4 0,1 2 16,-7 0 0,-18-2 0,-4 4 0,-9-2 16,3 0 0,3 2 0,-7-2 0,3 2 15,-5 0 0,6 0 0,-1 0 0,-2 1 16,1-1 0,-2-1 0,1 3 0,-2-1 15,-2-3 0,1 0 0,-4 1 0,3-1 16,-2 3 0,-11-3 0,8 4 0,-2-3 16,-7 2 0,-2-1 0,-4-2 0,0 0 15,0 2 0,0-2 0,4 0 0,-8 0 16,1 0 0,-14 0 0,18-2 0,-18 2 0,18 2 16,-18-2 0,14 0 0,-14 0 15,0 0 0,14 0 0,-14 0 0,0 0 0,0 0 16,13 0 0,-13 0 0,0 0 0,0 0 15,0 0 0,0 0 0,0 0 0</inkml:trace>
  <inkml:trace contextRef="#ctx0" brushRef="#br0">22751 9200 0,'0'0'0,"-2"-10"16,2 10 0,-3-8 0,3 8 0,-3-8 15,3 8 0,0-11 0,0 5 0,0 6 16,-2-7 0,2 7 0,0 0 0,-2-8 16,2 8 0,0 0 0,0 0 0,0-5 15,0 5 0,0 0 0,0 0 0,-7 20 0,1 0 16,-3-1 0,-3 11 0,1 4 0,-8-1 16,6 2 0,-4-2 0,4-1 0,-1-1 15,1-2 0,-1-2 0,7-5 0,-4-3 16,9-5 0,-5 0 0,-1-1 0,4-3 15,2-2 0,-1-1 0,1-2 0,-2 2 16,4-7 0,0 8 0,0-8 0,-2 5 16,2-5 0,0 0 0,0 0 0,0 0 0,0 0 15,0 0 0,2-21 0,7 2 0,5-12 16,-5 1 0,6-4 0,-1 0 0,2-4 16,-2 2 0,4-1 0,0-1 0,-1 6 15,-4-1 0,4 4 0,-4 0 0,-2 7 16,1 5 0,-6 3 0,1 2 0,0 3 15,-5 2 0,3-1 0,-2 5 0,1-3 16,-4 6 0,4-6 0,-4 6 0,0 0 16,7-5 0,-7 5 0,0 0 0,0 0 15,21 15 0,-19-7 0,2 0 0,1 2 16,5 7 0,-4 0 0,1 0 0,0 3 16,-1 0 0,2-1 0,3 9 0,-2 1 15,-2-6 0,0-3 0,-3-4 0,1 4 0,1-7 16,-1 4 0,0-3 0,0 1 0,1 1 15,-1-4 0,-3 0 0,2-1 0,-2-1 16,1-2 0,0 1 0,1-1 0,-2 0 16,1-4 0,-1 5 0,-2-3 0,0-6 15,-5 6 0</inkml:trace>
  <inkml:trace contextRef="#ctx0" brushRef="#br0">22579 9389 0,'0'0'16,"0"0"0,0 0 0,0 0 0,5-10 15,-5 10 0,12-2 0,-3-2 0,2 2 16,7 0 0,3 0 0,-1 0 0,1-1 0,2 3 16,-1 0 0,1 0 0,11 3 15,-4-3 0,-9-3 0,2 2 0,-1-4 16</inkml:trace>
  <inkml:trace contextRef="#ctx0" brushRef="#br0">23239 8997 0,'2'-10'0,"0"5"15,-2 5 0,7-7 0,-7 7 16,2-5 0,-2 5 0,0 0 0,5-8 0,-5 8 15,0 0 0,0 0 0,4-7 0,-4 7 16,0 0 0,0 0 0,0 0 0,0 0 16,0 0 0,0 0 0,0 0 0,0 0 15,0 0 0,0 0 0,0 0 0,0 0 16,0 0 0,2 21 0,-2-10 0,-2 4 16,0 5 0,0-2 0,-5 12 0,0-1 15,-2 4 0,0 0 0,0 2 0,2 4 16,-5-2 0,-1 0 0,-1 0 0,3-2 0,0 0 15,-3-2 0,3 2 0,2-4 0,-1-1 16,1 0 0,2-6 0,0-3 0,5-5 16,-1 0 0,-1 3 0,2-5 0,0 3 15,-1-4 0,1-2 0,0-1 0,2-2 16,0 1 0,0 1 0,-2-3 0,2 1 0,-2-3 16,-1 2 0,-2-5 0,-2 5 15,3-6 0</inkml:trace>
  <inkml:trace contextRef="#ctx0" brushRef="#br0">22284 9048 0,'0'0'0,"0"-17"0,0 17 15,-4-12 0,4 12 0,0-10 0,0 10 16,4-10 0,-4 10 0,0-8 0,0 8 16,0 0 0,0-15 0,0 15 0,2-9 15,-2 9 0,2-8 0,-2 8 0,0-8 16,0 8 0,4-8 0,-4 8 0,3-8 15,-3 8 0,2-8 0,-2 8 0,0 0 16,4-11 0,-4 11 0,0 0 0,0 0 16,2-8 0,-2 8 0,0 0 0,0 0 0,0 0 15,0 0 0,0 0 0,0 0 16,7 23 0,-5-3 0,-4 11 0,0 2 0,-3 2 16,3 1 0,-4 4 0,1 1 0,-5 2 15,-1 1 0,2-1 0,1-2 0,-4 0 16,3-2 0,0-2 0,4 0 0,-2-1 15,5-2 0,-5-5 0,3-7 0,-1-1 16,3-5 0,-1 1 0,1-7 0,-3 0 0,5 0 16,-2-3 0,2-1 0,0-6 0,-2 9 15,2-9 0,-2 9 0,2-9 0,0 0 16,-3 7 0,3-7 0,0 0 0,-2 8 16,2-8 0,0 0 0,0 0 0,0 0 15,0 8 0,0-8 0,0 0 0,0 0 16,0 0 0,0 0 0,-2 6 0,2-6 15,0 0 0,0 0 0,0 0 0,0 0 16,0 0 0</inkml:trace>
  <inkml:trace contextRef="#ctx0" brushRef="#br0">26603 8871 0,'4'27'0,"-4"4"0,-2 2 0,-3 2 0,-7-3 16,4 3 0,-11 0 0,-3 1 0,-6-1 16,-1 0 0,-22 10 0,13-14 0,6-5 15,-5-1 0,1-3 0,-1-1 0,3-3 16,2-2 0,2 1 0,5-5 0,9-2 16,-2-2 0,7-4 0,0 5 0,1-5 15,3-1 0,7-3 0,-11 5 0,11-5 16</inkml:trace>
  <inkml:trace contextRef="#ctx0" brushRef="#br0">27843 7752 0,'0'0'0,"0"0"15,0 0 0,0 0 0,0 0 0,0 0 16,-2-7 0,2 7 0,0 0 0,0 0 15,0 0 0,0 0 0,0 0 0,0 0 16,0 0 0,0 0 0,0 0 0,0 0 16,0 0 0,0-9 0,0 9 0,0 0 15,0 0 0,0 0 0,2-9 0,-2 9 16,0-7 0,0 7 0,2-10 0,-2 4 0,2-2 16,1 0 0,-3-1 0,0 9 15,0-14 0,0 5 0,0-1 0,-5 5 16,5-6 0,-2 3 0,0-1 0,0 4 0,-3-4 15,3 3 0,-2 0 0,-4 0 0,1 2 16,1 0 0,-3 0 0,1-1 0,-3 3 16,2-2 0,-3 4 0,-5-2 0,-4 2 15,2 0 0,2 2 0,-2 1 0,1 2 16,-3 0 0,3 1 0,2 2 0,-2 0 0,0 3 16,2-2 0,0 6 0,0-2 15,2 1 0,0 3 0,3 1 0,0-1 16,4 3 0,-2 9 0,0 2 0,7-1 0,2-5 15,2-5 0,2 11 0,1 0 16,-1-8 0,3-1 0,5-3 0,-3-1 0,2-1 16,9 7 0,-3-3 0,-4-7 0,-2-1 15,3-3 0,-3-2 0,2 0 16,-5-2 0,1 1 0,1-3 0,-1 0 0,0-2 16,-1 0 0,4-2 0,-12 0 0,18 0 15,-18 0 0,21-2 0,-12 0 0,3-2 16,-12 4 0,20-4 0,-10 0 0,-2 1 15,-1-1 0,2 2 0,-9 2 0,16-4 16,-9 0 0,3 1 0,-10 3 0,11-5 0,-11 5 16,9-4 0,-9 4 0,6-3 0,-6 3 15,0 0 0,10-3 0,-10 3 0,0 0 16,0 0 0,7-4 0,-7 4 0,0 0 16,0 0 0,0 0 0,8-3 0,-8 3 15,0 0 0,0 0 0,0 0 0,0 0 16,0 0 0,0 0 0,7-4 0,-7 4 15,0 0 0,0 0 0,0 0 0,0 0 16,0 0 0,0 0 0,0 0 0,0 0 16,0 0 0,8-4 0,-8 4 0,0 0 15</inkml:trace>
  <inkml:trace contextRef="#ctx0" brushRef="#br0">27939 8424 0,'-2'8'0,"2"-8"0,0 0 16,0 0 0,0 5 0,0-5 15</inkml:trace>
  <inkml:trace contextRef="#ctx0" brushRef="#br0">28032 8234 0,'0'0'0,"0"0"16,0 0 0,0 0 0,0 0 15,0 0 0,5 20 0,-5-11 0,2-1 0,-2 0 16,0 1 0,3 1 0,-3-2 0,0 3 16,0-1 0,2 0 0,-2-2 0,2 3 15,-2-3 0,0 2 0,0 0 0,0-1 16,0 1 0,0-2 0,0 3 0,0-4 16,0 1 0,-2 1 0,0-1 0,2 3 15,0-5 0,0-6 0</inkml:trace>
  <inkml:trace contextRef="#ctx0" brushRef="#br0">28244 7809 0,'0'0'0,"0"0"0,0 0 15,-4-6 0,4 6 0,0 0 0,0 0 16,0 0 0,0 0 0,13-7 0,-13 7 16,21-2 0,0 0 0,13-3 0,-4 5 15,2-5 0,-5 5 0,-5-2 0,-3 0 0,-1 4 16,-2 0 0,3-2 0,-4 3 0,1-3 15,-2 0 0,-2 0 0,-12 0 0,20 0 16,-11 2 0,-9-2 0,14 1 0,-14-1 16,11 2 0,-11-2 0,10 2 0,-10-2 15,0 0 0</inkml:trace>
  <inkml:trace contextRef="#ctx0" brushRef="#br0">28370 8042 0,'23'5'15,"-2"-1"0,-6 0 0,2-4 0,2 4 16,-2 0 0,3-1 0,-4-1 0,3 0 15,-2-2 0,-2 0 0</inkml:trace>
  <inkml:trace contextRef="#ctx0" brushRef="#br0">29520 7046 0,'0'0'0,"0"0"0,0 0 15,-3-10 0,3 10 0,0 0 0,-5-10 16,5 10 0,-13-12 0,4 8 0,2-2 15,-9-1 0,0-1 0,-2-1 0,-1 4 16,-2-2 0,2 1 0,0 2 0,-4 0 16,3 0 0,1 0 0,2 1 0,3 2 15,2-1 0,3 0 0,9 2 0,-18 0 16,18 0 0,-16 2 0,7 1 0,9-3 16,-14 7 0,5-1 0,4-2 0,-1 4 15,-1 1 0,3-3 0,-8 10 0,5-1 16,0 1 0,1 0 0,0 3 0,0-2 0,1 3 15,3 9 0,-2-5 0,-1-1 0,-2 8 16,2-1 0,3 3 0,-2-2 0,-1 0 16,1 0 0,2 1 0,-3 0 0,2 0 15,1 2 0,0 2 0,2-1 0,-3 0 16,3-2 0,-2 0 0,2 2 0,-2-5 0,2 6 16,-2-1 0,2 1 0,-3 0 15,1-1 0,-2-2 0,2 2 0,-1-1 16,-4 5 0,2 1 0,1-1 0,-3-4 15,-1-1 0,0 1 0,-1-2 0,2 1 16,-1 4 0,-2-3 0,3-2 0,-4 2 0,1-4 16,4 1 0,-1 0 0,0-1 0,0-1 15,2 0 0,-1 4 0,1-1 0,1-3 16,0 1 0,1-6 0,0-3 0,1-5 16,0 12 0,0-2 0,4-7 0,-4 0 15,-1 11 0,3-6 0,-2-4 0,0-5 0,2 2 16,-2-1 0,2-1 0,-2 1 0,-1-1 15,1 1 0,2-3 0,0-1 16,0-1 0,0 0 0,0-2 0,-2-1 0,2 1 16,0-3 0,0 2 0,0-1 0,0 0 15,0 1 0,0-9 0,2 14 0,0-7 16,1-1 0,-1 1 0,-2 0 0,4 2 16,1-4 0,-1 2 0,4 1 0,-2 0 15,7 3 0,4-2 0,1 0 0,2 2 16,12 1 0,2-2 0,1-4 0,-1 2 15,1 0 0,-1-4 0,-10 0 0,1 0 16,7 0 0,-6 0 0,-6-1 0,-4 1 16,-2-2 0,-3-2 0,-11 0 0,21-4 15</inkml:trace>
  <inkml:trace contextRef="#ctx0" brushRef="#br0">29686 7095 0,'0'0'16,"0"0"0,0 0 0,0 0 0,0 0 16,0 0 0,0 0 0,0 0 0,0 0 15,0 0 0,9-18 0,-9 18 0,0 0 16,0 0 0,4-8 0,-4 8 0,0 0 16,0 0 0,0 0 0,0 0 0,-6-6 15,6 6 0,0 0 0,0 0 0,-26 10 16,17-4 0,-6 5 0,1-2 0,1 2 15,0 2 0,0-2 0,1 5 0,-1-4 0,2 2 16,3-3 0,0 3 0,1 3 0,2-5 16,3-3 0,-2 2 0,4-3 0,-3-1 15,3-7 0,3 17 0,-3-8 0,0-9 16,6 14 0,-3-7 0,3-1 0,1 1 16,0-1 0,2-3 0,0 3 0,0-4 15,1 2 0,1 0 0,-2-1 0,1-2 16,1 2 0,0-2 0,-11-1 0,18 5 0,-9-5 15,-9 0 0,17 2 0,-17-2 16,11 2 0,-11-2 0,12 2 0,-12-2 16,0 0 0,11 2 0,-11-2 0,0 0 0,0 0 15,15 0 0,-15 0 0,0 0 16,0 0 0,0 0 0,14 0 0,-14 0 0,0 0 16,0 0 0,0 0 0,9-4 0,-9 4 15,0 0 0,0 0 0,9-4 0,-9 4 16,0 0 0,0 0 0,0 0 0,5-6 0,-5 6 15,0 0 0,0 0 0,0 0 16,5-4 0,-5 4 0,0 0 0,0 0 0,0 0 16,0 0 0</inkml:trace>
  <inkml:trace contextRef="#ctx0" brushRef="#br0">29875 7316 0,'0'0'0,"0"0"0,0 0 0,0 0 16,0 18 0,-2-12 0,0 4 15,2-2 0,0 14 0,-5-5 0,3 2 0,-2 0 16,-2 2 0,4-5 0,-2 2 0,1 3 15,-1-4 0,0-1 0,4 2 0,-3-3 16,-1-4 0,4 2 0,-2-5 0,-1 0 16,3 1 0,0-1 0,0-8 0,-5 11 15,5-5 0,0-6 0,-2 8 0,2-8 0</inkml:trace>
  <inkml:trace contextRef="#ctx0" brushRef="#br0">29964 7431 0,'0'0'0,"0"0"16,0 0 0,0 0 0,0 0 15,0 0 0,0 0 0,0 0 0,0 0 16,2 27 0,1-17 0,-3-5 0,0 4 0,0 2 15,0-3 0,0 4 0,0-1 0,0-4 16,2 10 0,-2-3 0,0 3 0,2-3 16,0 2 0,-2-1 0,0 2 0,0-2 15,0-3 0,0 1 0,0 4 0,-2-1 16,0-2 0,0 1 0,2 0 0</inkml:trace>
  <inkml:trace contextRef="#ctx0" brushRef="#br0">31236 6971 0,'-15'-7'16,"-4"3"0,2 2 0,-2-2 0,-2 4 16,3 2 0,-5 0 0,3 2 15,0 2 0,-10 6 0,5 1 0,4-2 0,5 3 16,0-2 0,5 0 0,-3 3 0,3 0 15,0 0 0,3 2 0,4 0 0,-1-1 16,5 2 0,-2-1 0,6-1 0,3 3 16,1-3 0,3 0 0,0-3 0,3 4 15,1-4 0,0 3 0,4-4 0,9 3 0,2 0 16,-7-5 0,9-2 0,-3-3 0,1-1 16,-5-6 0</inkml:trace>
  <inkml:trace contextRef="#ctx0" brushRef="#br0">31451 7486 0,'0'15'0,"0"-1"0,0-1 16,2-1 0,0 0 0,0-2 0,2 3 0,-4-3 15,2-2 0,-2 0 0,4 0 0,1 0 16,-3-1 0</inkml:trace>
  <inkml:trace contextRef="#ctx0" brushRef="#br0">31654 7446 0,'2'-9'0,"-2"9"0,3-6 0,-3 6 16,0 0 0,6-6 0,-6 6 0,5-5 0,-5 5 16,0 0 0,20 0 0,-20 0 0,21 2 15,-10 2 0,-11-4 0,19 7 0,-10-3 16,0 2 0,-3 0 0,0 3 0,3 5 16,-5-2 0,-2 3 0,0-5 0,-2 5 15,-4 2 0,2 0 0,-3 0 0,-1 0 16,3-5 0,-4-3 0,2 2 0,1-3 15,0-1 0,-1-1 0,3 0 0,0-1 0,-1 4 16,3-9 0,-5 8 0,5-8 0,-2 6 16,2-6 0,0 0 0,7 9 0,0-5 15,13 0 0,1-2 0,13-2 0,2 0 16,4 0 0,-4-2 0,0-4 0,3 1 0,-7-3 16,2 3 0,0-4 0</inkml:trace>
  <inkml:trace contextRef="#ctx0" brushRef="#br0">32689 7026 0,'5'-11'0,"-2"7"16,-3 4 0,0 0 0,0 0 0,0-7 16,0 7 0,0 0 0,0 0 0,0 0 15,0 0 0,0 0 0,0 0 0,-5 26 16,5-10 0,-5 1 0,0 2 0,3-2 16,-2 3 0,-1 11 0,1-7 0,-1-3 15,5-3 0,-5 0 0,3 3 0,0-3 16,2-1 0,-3-1 0,3 1 0,3-4 15,-1-1 0,0-4 0,3-3 0,0 4 0,-1-5 16,-4-4 0,14 4 0,-7-1 16</inkml:trace>
  <inkml:trace contextRef="#ctx0" brushRef="#br0">32847 7270 0,'0'0'16,"-3"-7"0,3 7 0,0 0 0,-2-9 15,2 9 0,0-4 0,0 4 0,0 0 16,0 0 0,-2-6 0,2 6 0,0 0 16,0 0 0</inkml:trace>
  <inkml:trace contextRef="#ctx0" brushRef="#br0">32803 6951 0,'-25'7'16,"5"1"0,1-2 0,1 2 15,5 3 0,-8 2 0,3-3 0,2 2 16,0-2 0,-2 5 0,6-3 0,0 2 0,4 0 15,-3-1 0,4 4 0,2-4 0,-2 4 16,3-1 0,6 4 0,0 0 0,5-2 16,0 1 0,2 0 0,0-1 0,9 8 15,0 0 0,3-2 0,2-1 0,-7-7 16,0-2 0,-3-4 0,1-1 0,-3-1 0,-2-2 16,1-2 0,-3 0 0,-7-4 15,17 0 0,-17 0 0</inkml:trace>
  <inkml:trace contextRef="#ctx0" brushRef="#br0">33018 7310 0,'0'0'0,"0"0"0,0 0 15,0 0 0,0 0 0,0 0 0,8 14 16,-8-14 0,-2 18 0,0-2 0,0 1 15,0 0 0,-1-1 0,1 1 0,2 4 16,0-3 0,-2-2 0,0 5 0,2-5 0,0 0 16,2 1 0,-2-5 0,2 1 0,0-5 15,1 1 0,1-2 0,-2-2 0,-2-5 16,10 4 0,-10-4 0,16-3 0,-16 3 16</inkml:trace>
  <inkml:trace contextRef="#ctx0" brushRef="#br0">33145 7501 0,'10'-17'0,"-6"1"0,-1 4 16,1 2 0,-4-1 0,2 2 0,1 1 15,-3 0 0,0 8 0,2-14 0,-2 14 16,0-11 0,0 8 0,0 3 0,0-11 16,0 11 0,2-8 0,-2 8 0,2-6 15,-2 6 0,2-7 0,-2 7 0,0 0 16,8-8 0,-8 8 0,13-4 0,-4 2 16,-9 2 0,19-2 0,-19 2 0,17-1 0,-17 1 15,0 0 0,23 1 0,-23-1 0,12 4 16,-12-4 0,7 4 0,-7-4 0,4 7 15,-4-7 0,5 8 0,-5-8 0,2 8 16,-2-8 0,0 17 0,0-9 0,0 2 16,0-2 0,0 2 0,2 7 0,0-5 0,4 5 15,-4 1 0,3 1 0,-1-3 0,0 3 16,1-3 0,-1 1 0,4-1 0,-4-2 16,1 0 0,-5-3 0,2-1 0,0 1 15,0-4 0,-2 0 0,0 1 0,-2 1 16,-2-1 0,-5 0 0,-5 2 0,3 0 15,-10 1 0,0-3 0,1 0 0,-3-4 16,-9 5 0,5-5 0,1-7 0,9 2 16,-6-8 0</inkml:trace>
  <inkml:trace contextRef="#ctx0" brushRef="#br0">33134 6739 0,'0'0'0,"0"0"15,0 0 0,25-1 0,-5 6 0,-1-3 0,4 0 16,-1 1 0,13 2 0,-11-1 0,2 2 15,-3-2 0,-2-1 0,-1 2 0,0 1 16,-1-1 0,-4 1 0,2-2 0,-4 0 16,-2 0 0,-1 2 0,-1-2 0,0 1 15,1 1 0,-6-2 0,5 1 0,-3 4 16,1-3 0,7 7 0,-3-2 0,-1 2 16,1-1 0,-6 1 0,6 3 0,-2 1 15,-2-3 0,0 5 0,1-1 0,0-1 16,1 0 0,-2 15 0,-1-8 0,0 8 15,-4 0 0,-2 2 0,-2-1 0,2 3 0,-6-1 16,0 1 0,-3 4 0,2 0 0,-7 2 16,5-3 0,-7 1 0,5 0 0,0-1 15,-2 2 0,-4 21 0,3-17 0,5-6 16,2-1 0,1 3 0,-4 0 0,3-2 16,5 1 0,0 4 0,2-3 0,-3 2 15,3-3 0,-2-2 0,2-1 0,2 3 16,-2-2 0,3-1 0,-1-2 0,0 3 0,-2-6 15,0-2 0,2 2 0,-2-1 16,-2-7 0,2 7 0,0 2 0,-2 0 16,-3-10 0,3-1 0,0-3 0,0-1 0,2 3 15,-2-1 0,2-1 0,-4 2 16,2-3 0,2 2 0,-2-2 0,0 16 0,-3-8 16,3-7 0,2-1 0,-2 0 0,2-1 15,0 2 0,-2-2 0,0-2 0,-1 0 16,3-1 0,-4 3 0,1-3 0,1-2 0,-1-1 15,-1-1 0,-1 7 0,1-1 16,0-2 0,1-2 0,-1 3 0,-1-4 0,2-1 16,1-3 0,-2 4 0,2-2 0,-1 0 15,-1 0 0,0-1 0,1 2 0,-2-2 16,3 1 0,-3-2 0,1 4 0,0-2 16,4-1 0,-7 0 0,1 0 0,2-1 15,0 0 0,-1 2 0,-1-3 0,-1 2 16,-1 1 0,-5 1 0,0 0 0,1-1 15,3-2 0,0-1 0,-1 1 0,2-3 16,-3 0 0,1 1 0,-1-4 0,-8 3 16,-1-2 0,-1 0 0,-13 1 0,-7-6 15,-2-3 0,0-5 0</inkml:trace>
  <inkml:trace contextRef="#ctx0" brushRef="#br0">29572 8246 0,'-23'7'0,"3"-3"15,1 4 0,1 1 0,0 1 0,-1 0 16,4-3 0,-2 6 0,4 0 0,0-1 16,-2 1 0,7 3 0,3-2 0,0-2 15,3 5 0,4-1 0,3-1 0,6 1 16,-2 1 0,3-3 0,1-2 0,6 3 15,11-1 0,-3 3 0,-5-5 0,1-3 16,-6-2 0,-2-2 0,-4-1 0,8-2 0,-6 0 16,4-2 0,-6-4 0,1 0 0</inkml:trace>
  <inkml:trace contextRef="#ctx0" brushRef="#br0">29848 8491 0,'4'-7'16,"-4"7"0,0 0 0,0 0 15,8-3 0,-8 3 0,0 0 0,0 0 0,0 0 16,0 0 0,0 0 0,6-6 16,-6 6 0,0 0 0,0 0 0,0 0 0,0 0 15,11-2 0,-11 2 0,0 0 0,0 0 16,11 0 0,-11 0 0,0 0 0,0 0 15,0 0 0,0 0 0,0 0 0,17 2 16,-17-2 0,0 0 0,0 0 0,0 0 16,0 0 0,0 0 0,0 0 0,0 0 0,0 0 15,-17 14 0,17-14 0,-13 4 0,13-4 16,-13 2 0,13-2 0,-10 2 0,10-2 16,0 0 0,0 0 0,-15-6 0,15 6 15,-7-8 0,7 8 0,-2-8 0,2 8 16,0-8 0,0 8 0,4-11 0,-4 11 15,5-8 0,-1 4 0,-4 4 0,7-4 16,-1 0 0,-6 4 0,12-4 0,-12 4 16,0 0 0,16 1 0,-16-1 0,16 7 15,-11-3 0,1 1 0,1 4 0,-2 0 0,2 5 16,-3 2 0,-2-1 0,-2 3 0,0-1 16,-4 0 0,-3 0 0,-2 3 15,0-2 0,-2-2 0,-1 1 0,1-3 0,0 1 16,-1-4 0,1 4 0,-1-6 0,5-2 15,0 2 0,1-3 0,-1-2 0,7-4 16,-12 6 0,12-6 0,0 0 0,-11 4 16,11-4 0,0 0 0,0 0 0,0 0 15,0 0 0,0 0 0,-2-16 0,2 16 0,0 0 16,0 0 0,11-11 0,-11 11 0,9-4 16,-9 4 0,7-4 0,-7 4 0,18 0 15,-18 0 0,19 2 0,-19-2 0,19 2 16,0 2 0,-6 1 0,2-1 0,-4 0 15,1 0 0,-4 0 0,11 0 0,-6 0 16,1 0 0,-2-4 0,-1 2 0,-11-2 16,23-2 0,-5-6 0</inkml:trace>
  <inkml:trace contextRef="#ctx0" brushRef="#br0">30279 8481 0,'0'0'0,"0"0"0,0-6 0,0 6 0,0 0 15,0 0 0,0 0 0,0 0 0,0 0 16,0 0 0,0 0 0,6 18 0,-6-10 16,0 3 0,2-1 0,-2 8 0,-2 1 15,2-1 0,0 3 0,6 9 0,-6-4 16,4 8 0,0-9 0,-1-4 0,3-1 0,3 9 16,1-6 0,3-6 0,1-1 15,4-8 0</inkml:trace>
  <inkml:trace contextRef="#ctx0" brushRef="#br0">31412 8411 0,'5'-14'0,"-3"1"16,-2 5 0,0 0 0,-2 0 0,-3 0 0,1 3 15,-5-3 0,1 6 0,-3-2 0,-9 2 16,0 2 0,-14 2 0,-4 4 0,2 2 16,0 1 0,-1 3 0,5 2 0,3 1 15,-3 3 0,11-4 0,0 1 0,8-1 16,2 1 0,-3 0 0,7-2 0,3 3 16,-1 2 0,3-2 0,4 1 0,3 1 15,3-2 0,1 1 0,6-4 0,0 3 16,12 2 0,-1 0 0,-3-6 0,6 3 15,-9-7 0,1-4 0,-4-2 0,0-2 16,2-2 0,1-4 0</inkml:trace>
  <inkml:trace contextRef="#ctx0" brushRef="#br0">31389 8613 0,'0'0'0,"0"0"0,7-9 15,-7 9 0,0 0 0,12 0 0,-12 0 16,0 0 0,20 2 0,-20-2 0,18 4 15,-9 1 0,-1-1 0,1 0 0,-3 4 16,-1-2 0,1 2 0,0 1 0,-4 1 0,0 7 16,-2-6 0,0 4 0,-4-1 0,2 1 15,-2-3 0,-5 3 0,7-3 0,-4-2 16,3-1 0,1-2 0,-2 2 0,4-9 16,-2 10 0,2-10 0,-6 8 0,6-8 15,0 0 0,-2 8 0,2-8 0,0 0 16,0 0 0,25 3 0,-4-8 0,-1-1 15,12-4 0,-2-7 0</inkml:trace>
  <inkml:trace contextRef="#ctx0" brushRef="#br0">31741 8662 0,'2'-7'0,"-2"7"0,0 0 15,0 0 0,0 0 0,13-3 0,-13 3 16,0 0 0,26 0 0,-26 0 0,21 2 15,-21-2 0,19 3 0,-7 0 0,-3 1 16,0 0 0,-2 2 0,3 3 0,-4-4 16,-4 3 0,3 1 0,-3 2 0,-2 5 0,-2-5 15,0 6 0,-3-5 0,1 1 0,-1-2 16,-2 4 0,0-4 0,5-1 0,-2-2 16,1 1 0,3-9 0,-6 13 0,6-13 15,-3 7 0,3-7 0,0 0 0,12 13 16,-4-11 0,11 0 0,2 3 0,13-2 15,4-6 0,-1-1 0,1-1 0,0-12 16,-2 3 0,0-3 0</inkml:trace>
  <inkml:trace contextRef="#ctx0" brushRef="#br0">32595 8249 0,'-8'-8'0,"1"-1"0,0 4 0,7 5 16,-14-9 0,8 7 0,6 2 15,0 0 0,-26 0 0,26 0 0,-25 14 0,-2 2 16,7 1 0,-3 4 0,-3 1 0,1 3 15,7 1 0,4-5 0,5-1 16,1-2 0,3 2 0,3 0 0,2 1 0,2-1 16,7 11 0,-2-8 0,1-3 15,2-3 0,1-3 0,3-1 0,-3-5 0,3 4 16,0-6 0,1 1 0,-3-1 0,2-6 16,-14 0 0,21-2 0,-21 2 0,15-7 15,-5-1 0,-4 2 0,5-6 0</inkml:trace>
  <inkml:trace contextRef="#ctx0" brushRef="#br0">32601 8526 0,'4'-6'0,"-2"-1"0,1 3 0,-3 4 0,4-5 16,-4 5 0,0 0 0,0 0 0,0 0 16,0 0 0,9-7 0,-9 7 0,0 0 15,0 0 0,0 0 0,0 0 0,0 0 16,8-6 0,-8 6 0,0 0 0,0 0 16,0 0 0,0 0 0,0 0 0,0 0 15,0 0 0,0 0 0,0 0 0,0 0 16,0 0 0,0 0 0,8-3 0,-8 3 15,0 0 0,0 0 0,0 0 0,14-5 16,-14 5 0,0 0 0,0 0 0,18 0 16,-18 0 0,0 0 0,21 1 0,-21-1 0,16 5 15,-16-5 0,13 4 0,-13-4 0,14 7 16,-7-6 0,-7-1 0,6 8 0,-6-8 16,6 8 0,-6-8 0,2 13 0,-4-4 15,2-9 0,-3 13 0,0-6 0,3-7 16,-6 12 0,6-6 0,0-6 0,-3 11 0,3-11 15,-4 8 0,4-8 0,0 0 16,-2 12 0,2-12 0,0 0 0,6 12 0,-6-12 16,9 11 0,-1-7 0,1 4 0,0-3 15,-1 2 0,2 0 0,3 1 0,-1 0 16,0-2 0,-4 1 0,-1-3 0,3 0 16,-10-4 0,9 6 0,-9-6 0,8 6 15,-8-6 0,6 6 0,-6-6 0,0 0 16,6 4 0,-6-4 0,0 0 0,0 0 15,5 9 0,-5-9 0,0 0 0,0 0 16,0 0 0,2 8 0,-2-8 0,0 0 16,0 0 0,0 0 0,2 8 0,-2-8 15,0 0 0,0 0 0,0 0 0,0 0 0,14 2 16,-14-2 0,0 0 0,25-6 0,-15 2 16,5-4 0,2-3 0</inkml:trace>
  <inkml:trace contextRef="#ctx0" brushRef="#br0">33081 8458 0,'0'0'0,"-4"-10"15,4 10 0,0 0 0,-4-8 0,4 8 0,0 0 16,0 0 0,-5-8 0,5 8 0,0 0 16,0 0 0,-4-7 0,4 7 0,0 0 15,0 0 0,0 0 0,0 0 0,-6-9 0,6 9 16,0 0 0,0 0 0,0 0 0,0 0 15,0 0 0,-4-7 0,4 7 0,0 0 16,0 0 0,0 0 0,0 0 0,0 0 16,0 0 0,0 0 0,-4-8 0,4 8 15,0 0 0,0 0 0,0 0 0,0 0 16,-11-4 0</inkml:trace>
  <inkml:trace contextRef="#ctx0" brushRef="#br0">32854 8374 0,'0'0'0,"0"0"0,52 6 16,-34-4 0,-1-2 0,-2 2 0,-1 0 15,-5 2 0,2 0 0,-11-4 0,17 7 16,-9-3 0,-1 0 0,-7-4 0,12 13 16,-7-8 0,-5-5 0,0 10 0,2-1 15,-2-9 0,-5 14 0,1-7 0,-2 1 16,6-8 0,-8 13 0,3-8 0,5-5 15,-9 11 0,7-7 0,2-4 0,-5 8 16,5-8 0,0 0 0,-2 10 0,2-10 16,0 0 0,0 0 0,7 13 0,0-7 15,-1-2 0,3 2 0,1-2 0,-1 1 0,0 2 16,1-1 0,-2-2 0,1 5 0,0-5 16,-1 3 0,1-4 0,-3 3 15,1-1 0,-7-5 0,10 8 0,-10-8 0,4 8 16,-4-8 0,0 0 0,-2 12 0,2-12 15,-14 12 0,0-3 0,-4-5 0,-2 4 16,1 0 0</inkml:trace>
  <inkml:trace contextRef="#ctx0" brushRef="#br0">29495 9184 0,'0'0'0,"0"-10"0,0 3 0,2-3 16,-2 2 0,-2 0 0,2-1 0,0 9 15,-3-14 0,1 8 0,2 6 0,-5-10 16,5 10 0,-5-7 0,5 7 0,-6-5 16,6 5 0,0 0 0,-26 5 0,11 3 15,-1 3 0,2 1 0,-9 8 0,7 1 16,3-2 0,2-2 0,6 2 0,-2 13 0,4-8 15,8 7 0,0-2 0,6-2 0,5 1 16,2-3 0,5 0 0,3-4 0,0-4 16,-1-1 0,5-4 0,-2-5 0,-5-2 15,11-3 0</inkml:trace>
  <inkml:trace contextRef="#ctx0" brushRef="#br0">29828 9408 0,'0'0'16,"0"0"0,0-8 0,0 8 0,0 0 15,0-7 0,0 7 0,0 0 0,2-10 16,-2 10 0,7-4 0,-3 0 16,3 0 0,1 0 0,2 2 0,-1-1 0,-9 3 15,19-4 0,-10 2 0,-9 2 0,15 0 16,-15 0 0,12 5 0,-12-5 0,9 1 0,-9-1 15,6 7 0,-6-7 0,6 6 16,-6-6 0,2 10 0,0-2 0,3-1 16,-5 1 0,2 0 0,2 0 0,-1 1 0,1-1 15,3 2 0,2 4 0,2 1 0,4-3 16,-4 0 0,4 0 0,-1 3 0,-3-5 16,1 0 0,-3-1 0,-2-1 0,0-2 15,-2-1 0,-3 0 0,-2-5 0,2 8 16,-2-8 0,0 0 0,-12 15 0,3-10 15,-9 2 0,2 0 0,-4-1 0,2-2 16,1 0 0,0 0 0,-2 0 0,8-2 16,-3 0 0,14-2 0,-16 0 0,16 0 15,0 0 0,-16-6 0,16 2 0,0 4 0</inkml:trace>
  <inkml:trace contextRef="#ctx0" brushRef="#br0">30291 9344 0,'0'0'0,"0"0"0,0 0 0,0 0 16,0 0 0,11 12 0,-9-3 0,0-1 15,3 8 0,-3 0 0,0 3 0,2 0 0,0-2 16,-2 7 0,2 5 0,1-5 0,-3-1 16,-2-3 0,4 1 0,-2-3 0,3 1 15,5 10 0,1-9 0,-5-3 0,6-5 16,-1-4 0,3 4 0</inkml:trace>
  <inkml:trace contextRef="#ctx0" brushRef="#br0">31230 9455 0,'4'-4'15,"1"-2"0,-5 6 0,4-10 0,-1 1 0,-3 1 16,0 8 0,0-15 0,0 15 0,-5-16 16,0 8 0,-1 0 0,-1 2 0,-9-3 15,0 2 0,0-1 0,-4 5 0,1 1 16,1 2 0,-2 4 0,-3 0 0,2 2 0,3 2 16,-11 7 0,10-1 0,3 2 15,0-3 0,5 1 0,-1 3 0,3-4 16,7 7 0,0-3 0,2 1 0,0 0 0,6-2 15,1 3 0,5-3 0,-1 1 16,3-3 0,2 1 0,-2-1 0,1-2 0,2-1 16,0-3 0,0-2 0,-2 0 15,4-4 0,-4 1 0,0-3 0</inkml:trace>
  <inkml:trace contextRef="#ctx0" brushRef="#br0">31298 9659 0,'0'0'0,"10"-4"0,-10 4 0,6-5 15,-6 5 0,0 0 0,7-4 16,-7 4 0,0 0 0,4-6 0,-4 6 0,0 0 16,3-6 0,-3 6 0,0 0 0,0 0 15,6-6 0,-6 6 0,0 0 0,0 0 16,10-4 0,-10 4 0,11 0 0,-11 0 16,19-3 0,-19 3 0,20 3 0,-11-3 15,-9 0 0,18 4 0,-8-4 0,-1 4 16,-3-2 0,1 2 0,-7-4 0,12 6 15,-8-2 0,-4-4 0,3 7 0,-3-7 16,2 8 0,-2-8 0,0 8 0,0-8 16,0 8 0,0-8 0,0 10 0,0-10 15,0 13 0,4-5 0,-2 0 0,3-2 0,-1 5 16,2-3 0,3 6 0,2 1 0,-2-1 16,2-1 0,-4-2 0,2 0 0,-4-3 15,2 1 0,-3-2 0,-1-1 0,1 1 16,-2-3 0,-2-4 0,5 9 0,-5-9 0,0 7 15,0-7 0,-11 11 0,2-5 16,-8 0 0,-3 0 0,2-2 0,-1 3 16,-1-6 0,-1 2 0,3-2 0,0-5 0,4 3 15,-4-6 0,6-2 0</inkml:trace>
  <inkml:trace contextRef="#ctx0" brushRef="#br0">31759 9636 0,'0'0'0,"9"-4"0,-9 4 0,0 0 16,0 0 0,0 0 0,9-6 0,-9 6 15,0 0 0,0 0 0,0 0 0,0 0 0,5-5 16,-5 5 0,0 0 0,0 0 16,0 0 0,0 0 0,0 0 0,18-2 15,-18 2 0,14 0 0,-14 0 0,20 2 0,-20-2 16,20 5 0,-3 1 0,-6 0 0,1 0 15,-1 0 0,-4 0 0,-3 2 0,0-1 16,0 1 0,-2 2 0,-2 1 0,0-11 16,-6 18 0,-2-4 0,1 1 0,-2-1 15,-1 0 0,1-3 0,1-1 0,1-2 16,2-2 0,0 0 0,5-6 0,-6 9 16,6-9 0,-5 8 0,5-8 0,0 0 15,-2 8 0,2-8 0,0 0 0,20 9 16,-2-4 0,3 0 0,18-2 0,1 0 0,2-6 15,-1 3 0,0 0 0,-2-1 0,2-3 16,-9 0 0</inkml:trace>
  <inkml:trace contextRef="#ctx0" brushRef="#br0">32619 9358 0,'0'-17'16,"-3"5"0,1 1 0,-5 0 0,1 1 15,0-1 0,-2 3 0,-8 0 0,2 2 16,1 0 0,1 2 0,-8 2 0,-1 0 16,-15 4 0,4 6 0,-2 0 0,0 5 15,-2 0 0,5 4 0,4 1 0,0 5 16,6-4 0,8-3 0,0 2 0,7 3 15,-1-4 0,3 4 0,4 9 0,2-5 16,2-3 0,10 5 0,0-4 0,-3-2 16,10 1 0,-1-4 0,-2-3 0,-2-3 15,5-2 0,-5 1 0,2-3 0,3-2 16,-3-4 0,0 0 0,3-4 0</inkml:trace>
  <inkml:trace contextRef="#ctx0" brushRef="#br0">32650 9634 0,'0'0'0,"0"0"0,5-6 16,-5 6 0,0 0 0,0 0 0,2-7 15,-2 7 0,0 0 0,0 0 0,0 0 0,0 0 16,2-8 0,-2 8 0,0 0 0,0 0 16,0 0 0,0 0 0,3-9 0,-3 9 15,0 0 0,0 0 0,0 0 0,7-3 16,-7 3 0,0 0 0,13-5 0,-13 5 15,19-1 0,-19 1 0,18 1 0,-18-1 16,20 3 0,-20-3 0,15 4 0,-15-4 16,11 6 0,-11-6 0,9 6 0,-9-6 15,4 9 0,-4-9 0,0 8 0,0-8 16,2 14 0,-2-5 0,0-9 0,0 13 0,0-4 16,0-9 0,6 15 0,-6-7 15,2 0 0,2-2 0,1 2 0,1 0 0,-1 1 16,7 5 0,-1-4 0,-2-1 0,-2-1 15,0-1 0,-3 0 0,3-2 0,-3 3 16,-4-8 0,8 9 0,-4-2 0,-4-7 16,5 6 0,-5-6 0,0 0 0,0 9 15,0-9 0,-7 7 0,7-7 0,-16 9 16,5-5 0,1 0 0,-1-3 0,0 3 0,11-4 16,-19 5 0,19-5 0,-19 2 15,19-2 0,0 0 0,-19-7 0</inkml:trace>
  <inkml:trace contextRef="#ctx0" brushRef="#br0">32967 9630 0,'8'-9'16,"-8"9"0,9-8 0,-9 8 0,8-6 15,-8 6 0,10-6 0,-10 6 0,13-9 16,-6 8 0,-7 1 0,12-7 0,-12 7 0,11-4 15,-11 4 0,13-3 0,-13 3 0,17-5 16,-17 5 0,13-4 0,-13 4 0,17 0 16,-17 0 0,0 0 0,15-2 0,-15 2 15,0 0 0,0 0 0,16 0 0,-16 0 16,0 0 0,0 0 0,11 6 0,-11-6 16,10 8 0,-5-1 0,-1-2 0,-2 4 15,3-1 0,-3 2 0,5 5 0,-2-1 16,2 1 0,-3-1 0,0-2 0,1 5 0,1-5 15,0 2 0,-2 2 0,1 1 16,1-2 0,-4-3 0,3 0 0,3-1 16,-6-3 0,0 2 0,2-2 0,-1-1 0,-3 0 15,4 0 0,-4-7 0,4 12 16,-4-12 0,3 9 0,-3-9 0,0 0 0,0 10 16,0-10 0,0 0 0,0 0 0,-5 9 15,5-9 0,-13 5 0,13-5 0,-19 0 16,-2-2 0,2-4 0,-11-8 0,-2-4 15</inkml:trace>
  <inkml:trace contextRef="#ctx0" brushRef="#br0">28135 8436 0,'0'0'16,"0"0"0,0 0 0,0 0 0,0 0 15,0 0 0,0-7 0,0 7 0,0 0 16,0 0 0,0 0 0,0 0 0,0 0 15,0 0 0,0 0 0,0-7 0,0 7 16,0 0 0,0 0 0</inkml:trace>
  <inkml:trace contextRef="#ctx0" brushRef="#br0">26206 11449 0,'-5'-11'0,"-1"3"0,0 0 16,6 8 0,-9-11 0,7 5 0,2 6 16,-11-9 0,4 5 0,7 4 0,-16-5 15,16 5 0,-18-2 0,0 2 0,-1 3 16,-2 1 0,-11 7 0,8-1 0,-3 5 15,1-1 0,8-4 0,2 2 0,2 3 16,1-1 0,2 1 0,3-1 0,-1 1 16,3-3 0,4 1 0,-1-3 0,6 0 15,-1-1 0,7 4 0,-1 0 0,4-2 0,6-2 16,1 1 0,-1-2 0,-2-4 16,5 3 0,-1-5 0,0 0 0,15-2 0,-12-2 15,-6-2 0,0-2 0,1-1 0,-2 0 16,-2-4 0,-1 1 0,-2-2 0,1-3 15,-3 1 0,0 4 0,-5-5 0,2 2 16,-2 1 0,1 2 0,-5-1 0,2 4 16,0-4 0,-2 11 0,2-14 0,0 6 0,-2 8 15,0-12 0,0 12 0,0-8 0,0 8 16,0 0 0,3-11 0,-3 11 0,0 0 16,0 0 0,0 0 0,0 0 0,0 0 15,0 0 0,0 0 0,0 0 0,0 0 16,0 0 0,-11 33 0,11-17 0,-5 1 15,5 1 0,0-2 0,2 4 0,1-1 16,1 1 0,3-4 0,-3 4 0,8-5 16,-1 3 0,3-4 0,0 1 0,-3-4 15,5-4 0,3 1 0,-4-1 0,4-5 16,-4-2 0,4-5 0</inkml:trace>
  <inkml:trace contextRef="#ctx0" brushRef="#br0">26779 11385 0,'2'-13'0,"2"1"16,-2 1 0,1 3 0,-3-2 0,0 10 0,0-16 16,0 9 0,0 7 0,-5-14 0,5 14 15,-6-13 0,-2 9 0,8 4 0,-13-8 0,6 7 16,7 1 0,-19-2 0,19 2 0,-34 6 16,18-1 0,0 3 0,-4 3 15,4 1 0,-9 9 0,4-2 0,8-3 0,1-1 16,1 2 0,4 3 0,5-2 0,0 0 15,2 1 0,2-1 0,5-1 0,-1-1 16,3-1 0,3-3 0,1 1 0,-1-6 16,4 2 0,-4-3 0,1-2 0,-2-2 15,8-2 0,-19 0 0,32-6 0,-17 0 16,1-4 0,-2-5 0,-2 1 0,-3-5 16,5-9 0,-3-4 0,2 0 0,-5-4 15,-4 0 0,-2 1 0,1-5 0,-1 4 16,0-1 0,-2 2 0,2-1 0,-2 9 0,2-1 15,-4 8 0,0 4 0,4-1 0,-4 3 16,2-1 0,0 8 0,0-6 0,0 4 16,-2 3 0,2 6 0,0-12 0,0 12 15,0-8 0,0 8 0,0-8 0,0 8 16,0 0 0,0 0 0,0 0 0,0 0 0,0 0 16,0 0 0,-17 20 0,13-12 15,-1 11 0,-1-1 0,1 1 0,-1 10 16,-4 1 0,6 1 0,-3 0 0,5 2 0,2-3 15,0 6 0,0-4 0,6 3 16,-1-2 0,-1 2 0,6-2 0,-1 0 0,0-4 16,3-7 0,-3-4 0,-1-2 0,1-3 15,1-2 0,1-2 0,-2-3 0,1-3 16,1 0 0,-11-3 0,21-3 0,-21 3 16,27-9 0,-11 0 0,-2-3 0,-1-3 15,1 1 0,-3-4 0,7-7 0,-2-2 16,1 4 0,-8 5 0,-1-2 0,-1 3 0,1 0 15,1 1 0,-5 0 0,3 4 0,-1-4 16,0 7 0,-2-1 0,0 1 0,1 3 16,-3 0 0,-2 6 0,4-8 0,-4 8 15,3-7 0,-3 7 0,0 0 0,0 0 16,0 0 0,0 0 0,0 0 0,0 0 16,18 21 0,-13-4 0,-3 0 0,2 1 15,1 12 0,-2 3 0,4 0 0,-5 2 16,0-2 0,0 0 0,0-5 0,-2 4 15,3-2 0,-3-8 0,2-1 0,-2-7 16,0 5 0,0-3 0,0-3 0,0 0 16,0-3 0,-2-1 0,-1-1 0,1 1 0,0-1 15,0-1 0,-3 1 0,-2-2 16,-2 2 0,2-2 0,-7 5 0,-1-3 16,1-2 0,-4 3 0,7-5 0,-4-1 0,2 2 15,3-5 0,10 0 0,-15 2 0,15-2 16,0 0 0,-21-8 0,14 2 0,3-3 15,0-9 0,-1 0 0,5-15 0</inkml:trace>
  <inkml:trace contextRef="#ctx0" brushRef="#br0">27193 11077 0,'0'0'0,"0"-9"0,0 9 0,0 0 16,0 0 0,-2-8 0,2 8 0,0 0 15,0 0 0,0 0 0,0 0 0,0 0 0,2-8 16,-2 8 0,0 0 0,0 0 0,0 0 16,19 4 0,-19-4 0,0 0 15,0 0 0,32 2 0</inkml:trace>
  <inkml:trace contextRef="#ctx0" brushRef="#br0">27556 10920 0,'-23'19'0,"0"4"0,-2 1 16,3 5 0,1-5 0,0 3 0,1 2 15,6 0 0,3 1 0,2-1 0,3 4 16,4-4 0,4 2 0,6 1 0,1-3 16,4 0 0,8 0 0,0-2 0,-1-2 15,3-3 0,4 1 0,-6-7 0,-1-4 16,-1 0 0,-6-4 0,8 1 0,-5-1 0,0-1 15,4-5 0,-2 0 0,1-4 0,-1-2 16,-2-5 0,0-4 0</inkml:trace>
  <inkml:trace contextRef="#ctx0" brushRef="#br0">28153 11107 0,'0'0'0,"-6"-4"15,6 4 0,-12-8 0,12 8 0,-12-5 16,12 5 0,-11-1 0,11 1 0,0 0 16,-18-4 0,18 4 0,-18 0 0,18 0 15,-16 5 0,5 0 0,1 1 0,-3 3 16,-1-4 0,2 8 0,1-4 0,-1 4 0,6-1 15,-3 3 0,2-2 0,3-2 0,2 0 16,-2-1 0,2 9 0,2-6 0,2 2 16,6 0 0,-1-3 0,-1-1 0,5 3 15,3-4 0,2 0 0,3 3 0,-3-5 16,2-1 0,-7-2 0,10 0 0,-3-1 16,2-4 0,-1-4 0,-3-1 0,2-3 15</inkml:trace>
  <inkml:trace contextRef="#ctx0" brushRef="#br0">28368 10863 0,'14'18'0,"1"-1"0,2 1 0,0 5 16,-2-3 0,7 5 0,-6 1 0,0-3 15,-2 4 0,1-1 0,-7-1 0,1-4 16,-7-5 0,4 2 0,-3 4 0,-3-5 15,0 15 0,0-10 0,-5-1 0,-1-3 16,-1-1 0,-1 4 0,2-5 0,-5 1 16,-1 1 0,1-2 0,-3-2 0,2 3 15,-1-4 0,-1-1 0,1-2 0,-1 0 16,5-2 0,-2-2 0,-1 1 0,3-1 0,2-4 16,7-2 0,-16 8 0,9-4 15,7-4 0,-18 4 0,11-1 0,7-3 16,-11 4 0,11-4 0,-9 4 0,9-4 0,0 0 15,0 0 0,-12 4 0,12-4 0,0 0 16,0 0 0,0 0 0,0 0 0,0 0 16,0 0 0</inkml:trace>
  <inkml:trace contextRef="#ctx0" brushRef="#br0">28598 10376 0,'0'-11'0,"0"11"16,0 0 0,0 0 0,0 0 0,-2-7 15,2 7 0,0 0 0,0 0 0,0 0 16,0 0 0,0 0 0,0 0 0,2 24 15,-4-14 0,-1 7 0,3 1 0,-4-1 16,4 3 0,0-1 0,0 1 0,-3-3 0,1 3 16,2-2 0,2 1 0,-4-3 0,4 1 15,-4-3 0,4 3 0,-2-5 0,0 1 16,3-3 0,-3 0 0,0-2 0,0 1 16,2-1 0,0 0 0,-2-2 0,0-6 15,0 12 0,3-8 0,-3-4 0,0 0 16,0 0 0,0 0 0</inkml:trace>
  <inkml:trace contextRef="#ctx0" brushRef="#br0">28488 10245 0,'0'0'0,"-11"-9"0,11 9 0,0 0 15,0 0 0,0 0 0,0 0 0,-9-4 16,9 4 0,0 0 0,0 0 16,0 0 0,0 0 0,0 0 0,0 0 0,0 0 15,0 0 0,0 0 0,0 0 0,0 0 16,0 0 0,0 0 0,0 0 0,0 0 15,29-6 0,-10 6 0,2-2 0,-1 0 16,-4 2 0,-3 0 0,4-3 0,-17 3 16,30-2 0,-17 2 0,-13 0 0,16-2 0,-16 2 15,18 0 0,-18 0 0,12-1 0,-12 1 16,0 0 0,0 0 0,20-2 0,-20 2 16,0 0 0,0 0 0,0 0 0,14 0 15,-14 0 0,0 0 0,0 0 16,0 0 0,0 0 0,0 0 0,13-3 0,-13 3 15,0 0 0,0 0 0,0 0 0,0 0 16,0 0 0,0 0 0,17-4 0,-17 4 16,0 0 0,0 0 0,0 0 0,0 0 15</inkml:trace>
  <inkml:trace contextRef="#ctx0" brushRef="#br0">28593 10392 0,'-9'13'16,"3"-3"0,-3-5 0,-1 4 0,5-3 15,5-6 0,-11 9 0,11-9 0,-8 3 16,8-3 0,0 0 0,-12 5 0,12-5 16,0 0 0,0 0 0,0 0 0,-18-8 15,18 8 0,-3-15 0,1 5 0,-1-7 16,8 0 0,-5 1 0,3-2 0,4 1 0,-5 5 16,2 2 0,1 2 0,-3 0 0,-2 8 15,2-13 0,-2 13 0,8-8 0,-8 8 16,0 0 0,0 0 0,0 0 0,0 0 15,0 0 0,8 24 0,-10-7 0,-2 1 0,2 1 16,-6 0 0,4-1 0,-3 1 16,0-1 0,0 0 0,-2-1 0,0-1 15,0-2 0,2 1 0,-2-5 0,0 1 0,5-3 16,-2-4 0,6-4 0,-9 8 0,9-8 16,0 0 0,-8 3 0,8-3 15,0 0 0,0 0 0,0 0 0,11-25 0,1 10 16,-1 0 0,0 4 0,-4 1 15,2-1 0,-2 5 0,-3 0 0,3-1 0,-7 7 16,10-8 0,-10 8 0,8-2 0,-8 2 16,0 0 0,0 0 0,0 0 0,15 10 15,-11-2 0,-2 1 0,-2 2 0,2 7 16,-6-2 0,2 3 0,0-3 0,-2 0 0,0-1 16,0 2 0,-1-3 0,1-4 15,2-2 0,-1 1 0,3-9 0,-4 12 16,4-12 0,-3 8 0,3-8 0,0 0 0,0 0 15,0 0 0,0 0 0,0 0 0,0 0 16,12-36 0,-3 23 0,-1-1 0,0-1 16,1 0 0,-3 3 0,-1 4 0,5-2 15,-6 2 0,-2 1 0,-2 7 0,7-10 0,-7 10 16,4-8 0,-4 8 0,3-4 16,-3 4 0,0 0 0,7-8 0,-7 8 15,0 0 0,0 0 0,0 0 0,0 0 16,0 0 0,0 0 0,13-3 0,-13 3 0,0 0 15,0 0 0,0 0 0,0 0 0,0 0 16,0 0 0,0 0 0,0 0 0,0 0 16,0 0 0,0 0 0,0 0 0,0 0 15,0 0 0,0 0 0,0 0 0,16 11 16,-16-11 0,0 0 0,0 0 0,0 0 16,0 0 0,0 0 0,0 0 0,0 0 15</inkml:trace>
  <inkml:trace contextRef="#ctx0" brushRef="#br0">28391 10205 0,'-12'-6'0,"12"6"0,0 0 0,-11-6 0,11 6 16,0 0 0,-9-7 0,9 7 0,-9-5 15,9 5 0,-14-8 0,14 8 16,-9-7 0,9 7 0,-12-5 0,12 5 0,-11-5 16,11 5 0,-16-8 0,16 8 0,-12-4 15,12 4 0,0 0 0,-13-7 0,13 7 16,0 0 0,-10-4 0,10 4 0,0 0 16,0 0 0,0 0 0,-6-7 0,6 7 15,0 0 0,0 0 0,0 0 0,0 0 0,46 11 16,-24-9 0,10 3 0,3 1 15,-1 0 0,-7-2 0,5 2 0,-5-2 0,-9-2 16,1 3 0,-4-4 0,0 2 0,-4-2 16,-11-1 0,16 4 0,-16-4 0,18 3 15,-18-3 0,14 0 0,-14 0 0,0 0 16,16 1 0,-16-1 0,0 0 0,11 3 0,-11-3 16,0 0 0,0 0 0,23 0 15,-23 0 0,0 0 0,23 0 0,-23 0 16,15 0 0,-15 0 0,0 0 0,17 0 0,-17 0 15,0 0 0,0 0 0</inkml:trace>
  <inkml:trace contextRef="#ctx0" brushRef="#br0">28625 10222 0,'0'0'0,"0"0"16,0 0 0,0 0 0,0 0 0,-13 6 15,13-6 0,0 0 0,0 0 0,-3 6 16,3-6 0,0 12 0,-2-1 0,0-1 0,0 8 16,0 2 0,-1 12 0,-6 0 0,4 1 15,1 0 0,2 2 0,-3 0 0,1 0 16,-6 2 0,8 0 0,-7 0 0,4-2 16,1-2 0,0-1 0,-4-7 0,6-3 15,0-5 0,-3-1 0,3-3 0,0 2 16,0-8 0,2 4 0,-3-5 0,3 2 15,-2-1 0,2-7 0,-2 12 0,2-12 16,0 8 0,0-8 0,0 7 0,0-7 16,0 0 0,0 0 0,-3 8 0,3-8 0,0 0 15,0 0 0,0 0 0,0 0 0,0 0 16,0 0 0,0 0 0,0 0 0,0 0 16</inkml:trace>
  <inkml:trace contextRef="#ctx0" brushRef="#br0">28678 11243 0,'0'-8'0,"0"8"0,0 0 16,2-10 0,-2 10 0,2-4 0,-2 4 16,0 0 0,0 0 0,4-9 0,-4 9 15,0 0 0,6-4 0,-6 4 0,6-4 16,-6 4 0,12-4 0,-3 2 0,0-1 15,11 0 0,-1 1 0,-1 0 0,4-3 16,1 3 0,1 0 0,10 0 0,-11 0 16,2 2 0,-7 0 0,5 0 0,-12 0 0,3 2 15,-3-2 0,-11 0 0,19 4 0,-13-2 16,-6-2 0</inkml:trace>
  <inkml:trace contextRef="#ctx0" brushRef="#br0">28686 11339 0,'0'0'0,"0"0"0,0 0 16,0 0 0,0 0 0,0 0 0,0 0 16,0 0 0,0 0 0,0 0 15,0 0 0,0 0 0,24 2 0,-4-2 0,1 0 16,16-2 0,-10-1 0,-5-2 0,15 5 15,-12-4 0,0 2 0,-6 2 0,-4-2 16,-1 2 0,-3 2 0,-11-2 0,17-2 16,-17 2 0,13 0 0,-13 0 0,0 0 15,19 0 0,-19 0 0,0 0 0,11 2 0,-11-2 16,0 0 0,0 0 0,0 0 0,13-2 16,-13 2 0,0 0 0,0 0 0,0 0 15,0 0 0,0 0 0,0 0 0,0 0 16,14 0 0,-14 0 0,0 0 15,0 0 0,0 0 0,0 0 0,0 0 0,0 0 16,11 2 0,-11-2 0,0 0 0,0 0 16,0 0 0,0 0 0,0 0 0,0 0 15,0 0 0,0 0 0,0 0 0,0 0 16,0 0 0,0 0 0,0 0 0</inkml:trace>
  <inkml:trace contextRef="#ctx0" brushRef="#br0">30151 10526 0,'-4'-17'0,"1"4"0,-3 4 0,-2 0 16,2 1 0,-3 2 0,-3 2 0,3-3 15,-9 3 0,0 0 0,-3 3 0,1 1 16,-3 0 0,-9 0 0,-2 5 0,0 2 16,0 3 0,11-1 0,-1 1 0,-7 5 15,1 2 0,9 0 0,-5 2 0,3 5 16,4 1 0,-1 1 0,1 1 0,3 0 0,5-1 15,4 0 0,-3-6 0,2 13 16,5-8 0,1-6 0,2 15 0,-2-4 0,0 2 16,4-5 0,-2 5 0,0-1 0,4 0 15,-1-1 0,1 2 0,-8-1 0,6 3 16,0 1 0,-2 2 0,0-3 0,-2 8 16,0-1 0,-3 2 0,3 1 15,-9 16 0,6 5 0,0-18 0,1-6 0,-5 0 16,2-2 0,3 0 0,-2 3 0,0-1 15,-1-1 0,1 2 0,1-4 0,0 2 16,3-1 0,-3-3 0,1-4 0,-1-1 16,1-3 0,2-1 0,2-5 0,0-3 0,-6 0 15,6-1 0,0 1 0,0-3 16,3 0 0,0 1 0,-1-5 0,-2 0 16,0 1 0,2-3 0,0-2 0,-2 11 0,5-9 15,-1 3 0,1-3 0,4 4 0,5-2 16,-3-2 0,5 1 0,3-1 0,1-3 15,0-1 0,12 2 0,7-7 0,3-1 16,-2-5 0,31-10 0,-5-8 0</inkml:trace>
  <inkml:trace contextRef="#ctx0" brushRef="#br0">31467 10606 0,'0'0'0,"0"0"16,0 0 0,0 0 0,0 0 0,34-23 15,-2 13 0,5-5 0,-1 3 0,6 0 16,-2-2 0,3 3 0,3 1 0,-3 2 16,6 0 0,-6 0 0,0 3 0,0-1 15,-4 2 0,3 0 0,-6 4 0,-9-3 16,-2 3 0,-7 3 0,5-1 0,-5 2 16,-2 0 0,5 0 0,-7 4 0,-1-1 15,3 3 0,-5-2 0,1 0 0,-3-2 16,4 9 0,-1-1 0,-1 0 0,-1 1 0,-1 3 15,7 11 0,-7 0 0,-2-1 0,2 5 16,0 2 0,-9 3 0,0-4 0,0 1 16,0 5 0,0-5 0,-5 1 0,1-1 15,2 3 0,-5-2 0,5 3 0,-3-2 16,-2 1 0,0 2 0,0 4 0,-1 17 16,-7 2 0,4 1 0,-1-14 0,1 12 0,0-11 15,-1 8 0,1-7 0,2 12 16,0 1 0,0-17 0,2-7 0,5-2 0,0 0 15,0 0 0,-1 0 0,-2 0 16,8-5 0,-6 0 0,3-1 0,0-2 0,0-1 16,0-1 0,0-4 0,0-5 0,5-3 15,-7 1 0,2-5 0,0-1 0,-3-2 16,3 0 0,0 1 0,3-3 0,-3 2 16,-3-4 0,1 4 0,2-2 0,0 0 15,-3-1 0,1 2 0,-2-1 0,-1-1 0,1 2 16,0-1 0,-4 0 0,1-1 15,-6 3 0,1-1 0,-6-1 0,2 0 0,-2 0 16,-2 1 0,-1-2 0,3-2 0,-3-1 16,2-2 0,0 4 0,-4-2 0,4-2 15,1 2 0,0-4 0,0 2 0,4 0 16,14-2 0,-22 2 0,22-2 0,-19 3 16,19-3 0,-19 0 0,19 0 0,0 0 15,-20-3 0,20 3 0,0 0 0,-14 0 16,14 0 0,0 0 0,0 0 0,-15-6 15,15 6 0,-8-4 0,8 4 0,-6-6 16,6 6 0,-7-6 0,7 6 0,-7-15 16,3 9 0,-1-2 0,2-1 0,-6-4 15,1-4 0,-13-10 0,-2-2 0</inkml:trace>
  <inkml:trace contextRef="#ctx0" brushRef="#br0">13311 8150 0,'0'-6'0,"0"6"0,0 0 16,0-6 0,0 6 0,0 0 0,2-7 0,-2 7 15,0 0 0,0 0 0,0 0 0,0 0 16,0 0 0,10 19 0,-6-10 0,-1-2 16,1 10 0,3-1 0,-3 5 0,1-3 15,4 11 0,2 0 0,-6-4 0,-1-3 16,2-4 0,2 14 0,-1-10 0,0-4 15,0-2 0,0 4 0,-3-6 0,5 0 16,-9-2 0,5 1 0,0-5 0,-3 1 16,3-3 0,-3 0 0,0 0 0,0-3 0,0 1 15,-2-4 0,7 5 0,-7-5 0,12 2 16,-12-2 0,30-7 0,2-2 0,4-7 16,0-1 0,7-1 0,21-13 0,-2 2 15,-1 0 0,4 0 0,-16 8 0,15-7 16,2 0 0,-15 7 0,-8 2 0,-2 0 15,21-9 0,-12 5 0,-11 5 0,4 2 16,-7-1 0,1 0 0,2 3 0,-9-2 16,-1 3 0,-9 3 0,-1 2 0,-4 1 15,-3 2 0,0 0 0,-4-1 0,0 5 16,-1-4 0,-7 5 0,13-6 0,-9 4 16,-4 2 0,10-4 0,-10 4 0,7-4 15,-7 4 0,6-5 0,-6 5 0,0 0 0,10-3 16,-10 3 0,0 0 0,0 0 0,7-6 15,-7 6 0,0 0 0,0 0 0,0 0 16,0 0 0,9-7 0,-9 7 0,0 0 16,0 0 0,0 0 0,0 0 0</inkml:trace>
  <inkml:trace contextRef="#ctx0" brushRef="#br0">13113 8742 0,'0'0'0,"4"-6"0,-4 6 16,0 0 0,0 0 0,9-8 0,-9 8 0,0 0 15,0 0 0,7-5 0,-7 5 0,0 0 16,0 0 0,0 0 0,0 0 0,8-6 16,-8 6 0,0 0 0,0 0 0,0 0 15,0 0 0,0 0 0,0 0 0,0 0 16,0 0 0,0 0 0,0 0 0,27 8 0,-23-1 15,7 4 0,0 2 0,2-1 16,-2 3 0,1 0 0,1 3 0,0-3 0,1 1 16,9 8 0,-5-4 0,5 2 0,0-8 15,-5 1 0,-2-6 0,0 4 0,2-5 16,3 2 0,11 3 0,-10-7 0,3-6 16,-1 1 0,10-1 0,0-3 0,4-3 15,4-5 0,-1-5 0,25-5 0,-14 1 16,12-11 0,2 0 0,-4 2 0,-12 6 15,14-7 0,-2 1 0,-19 5 0,-4 4 16,2 0 0,-3 0 0,-1 4 0,-3-4 16,1 5 0,-3 0 0,-8 3 0,-5 2 15,-1 3 0,0 2 0,-4-4 0,2 5 0,-5-2 16,1 2 0,-3-1 0,-1 2 0,2 1 16,-1-3 0,0 3 0,-9 2 15,14-4 0,-5 2 0,-9 2 0,11-5 0,-11 5 16,12-4 0,-12 4 0,4-1 0,-4 1 15,0 0 0,11-4 0,-11 4 0,0 0 16,0 0 0,8-4 0,-8 4 0,0 0 16,0 0 0,0 0 0,9-3 0,-9 3 0,0 0 15,0 0 0,0 0 0,0 0 0,0 0 16,9-4 0,-9 4 0,0 0 16,0 0 0,0 0 0,0 0 0,0 0 0,0 0 15,0 0 0,0 0 0,0 0 0,0 0 16,0 0 0,-26 16 0</inkml:trace>
  <inkml:trace contextRef="#ctx0" brushRef="#br0">8720 12157 0,'-9'5'15,"9"-5"0,0 0 0,0 0 0,0 0 16,0 0 0,0 0 0,0 0 0,0 0 16,0 0 0,0 0 0,-4 6 0,4-6 15,0 0 0,0 0 0,0 0 0,0 0 16,0 0 0,0 0 0,0 0 0,0 0 0,0 0 15,0 0 0,0 0 0,0 0 16,0 0 0,-8 1 0,8-1 0,0 0 0,0 0 16,0 0 0,0 0 0,0 0 0,0 0 15,0 0 0,0 0 0,0 0 0,0 0 16,0 0 0,0 0 0,0 0 0,0 0 16,0 0 0,23 11 0,-23-11 0,19 1 15,-10 2 0,-9-3 0,21 4 0,-1-2 16,-2 0 0,5 0 0,0 1 0,9-2 15,2 2 0,-4-1 0,6-2 0,-1-2 16,-4 2 0,8 0 0,-3 0 0,2 0 16,-2-3 0,2 3 0,3-4 0,-4 2 15,2 2 0,2 0 0,-1 0 0,0-2 16,1 0 0,-1-2 0,0 1 0,-2 2 0,1-6 16,-1 6 0,4-2 0,-3-1 15,1-2 0,0 2 0,-4 0 0,3 0 0,1-4 16,-2 4 0,0-5 0,-2 3 0,1 3 15,-3-6 0,3 5 0,2 0 0,-3 0 16,-2-3 0,2 4 0,4-1 0,-8-3 16,4 3 0,-2 2 0,-2-5 0,4 3 15,-2 0 0,1 0 0,-1 0 0,3 2 0,-3-4 16,2 4 0,1-4 0,1 4 0,-2 0 16,4 0 0,-1 0 0,-1 0 0,-2 0 15,4 0 0,-4 2 0,5 0 0,-5-2 16,1 2 0,2 2 0,-1-2 0,1 0 15,1 0 0,-2 0 0,-2-2 0,1 2 16,-1 0 0,1 2 0,2-2 0,-3 2 16,3-2 0,-5 2 0,10-2 0,-6 0 15,3 0 0,-4 4 0,6-4 0,-7 2 16,6-2 0,-1 0 0,-3 2 0,1-2 16,3 0 0,0 2 0,-1-2 0,3 0 15,-5 0 0,-1 0 0,6 2 0,-5-4 16,-1 2 0,-4 0 0,1 2 0,36-1 15,-42-1 0,-6 3 0,-1-1 0,-1-2 16,2 2 0,-1 0 0,2 0 0,10 3 16,-7-4 0,-2 3 0,-4-4 0,13 4 15,0-1 0,-6-2 0,-5 4 0,-3-5 16,1 2 0,0-2 0,-2 2 0,4 0 0,-2-2 16,-1 2 0,-1 0 0,2 0 15,-4-2 0,2 0 0,-6 0 0,-13 0 16,30 3 0,-21-3 0,-9 0 0,21 0 0,-21 0 15,27-3 0,-11 3 0,-16 0 16,23 0 0,-11-2 0,-12 2 0,17 0 0,-17 0 16,0 0 0,21 0 0,-21 0 0,13-2 15,-13 2 0,15-2 0,-15 2 0,0 0 16,0 0 0,15 0 0,-15 0 0,0 0 16,0 0 0,0 0 0,0 0 0,17-2 15,-17 2 0,17 0 0,-17 0 0,19-4 16</inkml:trace>
  <inkml:trace contextRef="#ctx0" brushRef="#br0">15742 15045 0,'0'0'0,"0"0"16,0 0 0,0 0 0,0 0 16,0 0 0,0 0 0,0 0 0,0 0 0,0 0 15,0 0 0,0 0 0,0 0 0,0 0 16,0 0 0,0 0 0,0 0 0,0 0 0,0 0 15,0 0 0,0 0 0,0 0 16,0 0 0,0 0 0,0 0 0,0 0 0,0 0 16,0 0 0,0 0 0,0 0 0,0 0 15,0 0 0,0 0 0,0 0 0,0 0 16,0 0 0,0 0 0,0 0 0,0 0 16,0 0 0,0 0 0,0 0 0,0 0 15,0 0 0,0 0 0,0 0 0,0 0 16,0 0 0,0 0 0,0 0 0,0 0 15,0 0 0,0 0 0,0 0 0,0 0 16,0 0 0,0 0 0,0 0 0,0 0 16,0 0 0,0 0 0,0 0 0,0 0 15,0 0 0,0 0 0,0 0 0,0 0 16,0 0 0,0 0 0,0 0 0,0 0 0,0 0 16,0 0 0,0 0 0,0 0 0,0 0 15,0 0 0,0 0 0,0 0 0,0 0 16,0 0 0,0 0 0,0 0 0,0 0 15,0 0 0,0 0 0,0 0 0,0 0 16,0 0 0,0 0 0,0 0 0,0 0 16,0 0 0,0 0 0,0 0 0,0 0 15,0 0 0,0 0 0,17-9 0,-17 9 0,0 0 16,0 0 0,0 0 0,0 0 0,0 0 16,0 0 0,0 0 0,0 0 15,0 0 0,0 0 0,0 0 0,0 0 0,0 0 16,0 0 0,0 0 0,0 0 0,0 0 15,0 0 0,0 0 0,0 0 0,0 0 16,0 0 0,0 0 0,0 0 0,4-7 16,-4 7 0,0 0 0</inkml:trace>
  <inkml:trace contextRef="#ctx0" brushRef="#br0">15925 14523 0,'0'0'0,"0"0"0,0 0 0,0 0 15,0 0 0,0 0 0,0 0 0,0 0 16,0 0 0,0 0 0,0 0 0,0 0 15,0 0 0,0 0 0,0 0 0,0 0 0,0 0 16,0 0 0,0 0 0,0 0 0,0 0 16,0 0 0,0 0 0,0 0 0,0 0 15,0 0 0,0 0 0,0 0 0,0 0 16,0 0 0,0 0 0,0 0 0,0 0 16,0 0 0,0 0 0,0 0 0,0 0 15,0 0 0,0 0 0,0 0 0,0 0 16,0 0 0,0 0 0,0 0 0,0 0 15,0 0 0,6-4 0,-6 4 0,0 0 16,0 0 0,0 0 0,0 0 0,0 0 16,0 0 0,0 0 0,0 0 0,0 0 0,0 0 15,0 0 0,0 0 0,0 0 0,0 0 16,0 0 0,0 0 0,0 0 0,0 0 16,0 0 0,0 0 0,0 0 0,0 0 15,0 0 0,0 0 0,0 0 0,0 0 16,0 0 0,0 0 0,0 0 0,0 0 0,0 0 15,0 0 0,0 0 0,0 0 0,0 0 16,0 0 0,0 0 0,0 0 16,0 0 0,0 0 0,0 0 0,0 0 0,0 0 15,0 0 0,0 0 0,0 0 0,0 0 16,0 0 0,0 0 0,0 0 0,0 0 16,0 0 0,0 0 0,0 0 0,0 0 15,0 0 0,0 0 0,0 0 0,0 0 16,0 0 0,0 0 0,0 0 0,0 0 15,0 0 0,0 0 0,0 0 0,0 0 16,0 0 0,0 0 0,0 0 0,0 0 16,0 0 0,0 0 0,0 0 0,0 0 15,0 0 0,0 0 0,0 0 0,0 0 16,0 0 0,0 0 0,0 0 0,0 0 0,0 0 16,0 0 0,19 6 0,-19-6 0,0 0 15,0 0 0,0 0 0,0 0 16,0 0 0,0 0 0,0 0 0,0 0 0,0 0 15,0 0 0,0 0 0,0 0 0,0 0 16,0 0 0,0 0 0,0 0 0,0 0 16,0 0 0,0 0 0,0 0 0,0 0 15,0 0 0,0 0 0,0 0 0,0 0 16,0 0 0,0 0 0,0 0 0,0 0 0,0 0 16,0 0 0,0 0 0,0 0 0,0 0 15,0 0 0,0 0 0,0 0 16,0 0 0,0 0 0,0 0 0,0 0 0,0 0 15,0 0 0,0 0 0,0 0 16,0 0 0,0 0 0,0 0 0,0 0 16,0 0 0,0 0 0,0 0 0,0 0 0,0 0 15,0 0 0,0 0 0,0 0 0,0 0 16,0 0 0,11 2 0,-11-2 0,0 0 16,0 0 0,0 0 0,0 0 0,0 0 15,0 0 0,0 0 0,0 0 0,0 0 16,0 0 0,0 0 0,0 0 0,0 0 0,0 0 15,0 0 0,0 0 0,0 0 16,0 0 0,0 0 0,0 0 0,0 0 0,0 0 16,0 0 0,0 0 0,0 0 0,0 0 15,0 0 0,0 0 0,0 0 0,0 0 16,0 0 0,0 0 0,0 0 0,0 0 16,0 0 0,0 0 0,0 0 0,0 0 15,0 0 0,19 0 0,-19 0 0,0 0 16,0 0 0,0 0 0,0 0 0,0 0 15,0 0 0,0 0 0,0 0 0,0 0 0,0 0 16,0 0 0,0 0 0,0 0 16,0 0 0,0 0 0,0 0 0,0 0 15,0 0 0,0 0 0,0 0 0,0 0 0,0 0 16,0 0 0,0 0 0,0 0 0,0 0 16,0 0 0,0 0 0,0 0 0,0 0 15,0 0 0,0 0 0,0 0 0,0 0 16,0 0 0,0 0 0,0 0 0,0 0 15,0 0 0,0 0 0,0 0 0,0 0 16,0 0 0,0 0 0,0 0 0,0 0 16,0 0 0,0 0 0,0 0 0,0 0 0,0 0 15,0 0 0,0 0 0,0 0 0,0 0 16,0 0 0,0 0 0,0 0 0,0 0 16,0 0 0,0 0 0,0 0 0,0 0 15,0 0 0,0 0 0,0 0 0,0 0 16,0 0 0,0 0 0,0 0 0,0 0 15,0 0 0,0 0 0,0 0 0,0 0 16,0 0 0,0 0 0,0 0 0,0 0 16,0 0 0,0 0 0,0 0 0,0 0 15,0 0 0,0 0 0,0 0 0,0 0 16,0 0 0,0 0 0,0 0 0,0 0 0,0 0 16,0 0 0,0 0 0,0 0 15,0 0 0,0 0 0,0 0 0,8-7 0,-8 7 16,0 0 0,0 0 0,0 0 0,0 0 15,0 0 0,0 0 0,0 0 0,0 0 16,0-9 0,0 9 0,0 0 0,0 0 16,0 0 0,0 0 0,7-8 0,-7 8 15,0 0 0,6-5 0</inkml:trace>
  <inkml:trace contextRef="#ctx0" brushRef="#br0">20021 11039 0,'0'0'0,"0"-8"16,0 8 0,0 0 0,0 0 0,0 0 16,0 0 0,2-10 0,-2 10 0,0 0 15,0 0 0,2-11 0,-2 11 0,2-5 0,-2 5 16,2-7 0,-2 7 0,3-5 0,-3 5 16,0 0 0,5-9 0,-5 9 15,2-6 0,-2 6 0,3-8 0,-3 8 0,2-7 16,-2 7 0,0 0 0,4-6 0,-4 6 15,0 0 0,0 0 0,5-4 0,-5 4 16,0 0 0,0 0 0,0 0 0,0 0 16,12 21 0,-12-11 0,4 6 0,-4 1 15,2 1 0,0 3 0,1-4 0,-3 0 16,2 3 0,-2-5 0,2-3 0,-2 1 16,2-2 0,-2-1 0,0 0 0,2-1 0,1-4 15,-3-5 0,2 15 0,-2-9 0,0-6 16,2 9 0,-2-9 0,2 5 0,-2-5 15,0 0 0,8 7 0,-8-7 0,6 2 16,-6-2 0,16-2 0,-16 2 0,27-11 16,-8 2 0,2 0 0,9-6 0,-6 3 15,3-7 0,3 1 0,-7 2 0,-2 3 16,9-3 0,-6-3 0,6 1 0,-10 4 0,-3-1 16,12-1 0,-11-1 0,1 5 0,-1 2 15,-2-1 0,-3-2 0,4 6 16,-6-3 0,0 4 0,1 0 0,-6-3 0,3 5 15,-1-2 0,-8 6 0,13-11 16,-8 7 0,-5 4 0,12-8 0,-8 5 0,-4 3 16,9-6 0,-9 6 0,6-5 0,-6 5 15,0 0 0,10-6 0,-10 6 16,7-4 0,-7 4 0,0 0 0,4-7 0,-4 7 16,0 0 0,0 0 0,7-4 0,-7 4 15,0 0 0,6-4 0,-6 4 0,0 0 16,0 0 0,0 0 0,0 0 0,8-6 15,-8 6 0,0 0 0,0 0 0,0 0 0,7-7 16,-7 7 0,0 0 0,0 0 0,0 0 16,0 0 0,0 0 0,0 0 0,4-8 15,-4 8 0,0 0 0,0 0 0,0 0 16,0 0 0</inkml:trace>
  <inkml:trace contextRef="#ctx0" brushRef="#br0">8818 13493 0,'0'0'15,"0"0"0,0 0 0,0 0 0,-17 2 16,17-2 0,0 0 0,0 0 0,0 0 15,0 0 0,0 0 0,-15 5 0,15-5 16,0 0 0,0 0 0,0 0 0,0 0 16,0 0 0,0 0 0,0 0 0,0 0 0,0 0 15,0 0 0,0 0 0,-11 4 0,11-4 16,0 0 0,0 0 0,0 0 0,0 0 16,0 0 0,0 0 0,0 0 0,0 0 15,0 0 0,0 0 0,0 0 0,0 0 16,62-4 0,-41 4 0,-6 0 0,6-3 0,2 3 15,11-2 0,2-2 0,1 0 16,-1 2 0,0-3 0,4 1 0,1 0 0,-1-1 16,0 0 0,1-1 0,1 1 0,-2 0 15,1-1 0,-3 2 0,6-5 0,-1 5 16,-4-2 0,4 1 0,-2 2 0,-2-3 16,2 3 0,-2-1 0,-1 0 0,1 0 15,0 3 0,7-4 0,-6 1 0,2 0 16,-3 0 0,1 2 0,2 0 0,-6-5 15,5 6 0,-5-4 0,6 0 0,-3 4 16,1-3 0,0 2 0,-2-3 0,-4 4 16,7 1 0,-1-4 0,-4 1 0,0 3 15,5-4 0,-5 4 0,4-1 0,-2-1 16,-1 0 0,1 2 0,4-5 0,-6 5 16,0 0 0,5 0 0,-4-2 0,0 0 15,1 2 0,-4-2 0,3 4 0,-3-2 0,-5 0 16,7 0 0,0 2 0,-12 0 0,1-2 15,9 5 0,-4-3 0,-7 0 0,-2-1 16,-1 2 0,1 1 0,2-4 0,0 1 16,13 3 0,-4 1 0,-7-5 0,3 0 15,6 2 0,0 2 0,2-3 0,3-2 0,-3 2 16,-4-2 0,3 1 0,-8-2 0,-2 2 16,7-2 0,-3 2 0,3 0 0,-2 0 15,4 0 0,-6 0 0,-5 0 0,-2-2 16,1 2 0,-1 0 0,2 0 0,-4 2 15,2-2 0,0 0 0,2 0 0,-3 0 16,3 0 0,-2 0 0,-1 0 0,3 2 16,11-2 0,-9 0 0,-2 0 0,-1 0 15,-1 0 0,0-2 0,13 2 0,-8-2 16,-7 0 0,4-1 0,-2 3 0,-1 0 16,1 0 0,0-1 0,-3 1 0,0 0 15,1 0 0,-6-3 0,6 3 0,-19 0 16,26 0 0,-14 0 0,-12 0 0,18 3 0,-18-3 15,19 1 0,-19-1 0,18 0 0,-18 0 16,18 0 0,-18 0 0,16 3 0,-16-3 16,18 0 0,-18 0 0,19 0 0,-19 0 15,17 0 0,-17 0 0,19 2 0,-19-2 0,16 0 16,-16 0 0,18 0 0,-18 0 16,19-2 0,-19 2 0,15 0 0,-15 0 15,0 0 0,21 0 0,-21 0 0,0 0 16,0 0 0,19 0 0,-19 0 0,0 0 0,13-3 15,-13 3 0,0 0 0,0 0 0,0 0 16,18 0 0,-18 0 0,0 0 0,0 0 16,0 0 0,0 0 0,16-1 0,-16 1 15,0 0 0,0 0 0,0 0 0,14-3 16,-14 3 0,18-5 0,-2-1 0,0-3 16</inkml:trace>
  <inkml:trace contextRef="#ctx0" brushRef="#br0">15396 12543 0,'-5'33'0,"1"-5"0,-4 2 0,4 7 16,-3 2 0,5 0 0,-5 4 0,1-4 16,-4 2 0,3-1 0,3 2 0,-8 20 15,1-14 0,2-10 0,-1 4 0,1 1 0,-4 19 16,3-11 0,4-15 0,-3 4 0,-2-1 16,1-3 0,-1 2 0,2-1 0,2-2 15,2-1 0,1-2 0,-1 0 0,-1 2 16,4-5 0,-1-3 0,3-3 0,-3-5 15,1 3 0,2-5 0,0 4 0,0 1 16,0-2 0,0-1 0,0 0 0,2 1 16,-2 0 0,0-1 0,0 2 0,0-1 15,3 0 0,-3 1 0,0-1 0,0 1 0,3 11 16,-3-8 0,0-3 0,0-1 0,0 1 16,2-1 0,0-3 0,-2 1 0,2 1 15,-2-3 0,2-3 0,-2 0 16,0-1 0,3-3 0,-3-8 0,-3 14 15,6-8 0,-3-6 0,0 12 0,0-5 0,0-7 16,0 8 0,0-8 0,2 8 0,-2-8 16,0 10 0,0-10 0,2 9 0,-2-9 15,0 8 0,0-8 0,2 8 0,-2-8 16,0 8 0,0-8 0,2 9 0,-2-9 16,0 0 0,0 9 0,0-9 0,0 7 15,0-7 0,0 0 0,0 0 0,3 8 16,-3-8 0,0 0 0,0 7 0,0-7 0,0 0 15,0 0 0,0 0 0,0 0 0,0 8 16,0-8 0,0 0 0,0 0 0,0 0 16,0 0 0,0 5 0,0-5 0,0 0 15,0 0 0,0 0 0,0 0 0,0 0 16,0 0 0,0 0 0,0 0 0,-3 9 0,3-9 16,0 0 0,0 0 0</inkml:trace>
  <inkml:trace contextRef="#ctx0" brushRef="#br0">20329 12695 0,'0'0'0,"-12"0"15,12 0 0,0 0 0,0 0 16,0 0 0,0 0 0,0 0 0,0 0 0,0 0 16,0 0 0,0 0 0,0 0 0,0 0 15,0 0 0,0 0 0,0 0 0,0 0 16,0 0 0,0 0 0,0 0 0,0 0 16,0 0 0,0 0 0,0 0 0,0 0 15,0 0 0,0 0 0,0 0 0,-7-4 16,7 4 0,0 0 0,0 0 0,0 0 0,0 0 15,0 0 0,0 0 0,0 0 0,0 0 16,0 0 0,0 0 0,0 0 0,0 0 16,0 0 0,0 0 0,0 0 0,0 0 15,0 0 0,0 0 0,5 17 0,-5-17 16,0 0 0,0 0 0,5 8 0,-5-8 16,0 0 0,0 0 0,2 7 0,-2-7 15,0 0 0,0 0 0,0 0 0,0 0 16,2 6 0,-2-6 0,0 0 0,0 0 0</inkml:trace>
  <inkml:trace contextRef="#ctx0" brushRef="#br0">20593 12763 0,'0'0'0,"3"-8"16,-3 8 0,2-9 0,-2 9 0,0 0 16,0-5 0,0 5 0,0 0 0,0 0 15,2-6 0,-2 6 0,0 0 0,0 0 16,0 0 0,5-8 0,-5 8 0,0 0 0,0 0 16,0 0 0,0 0 0,0 0 15,0 0 0,0 0 0,0 0 0,0 0 0,6 24 16,-1-16 0,-3 3 0,1 3 0,4 1 15,-7-4 0,2 0 0,-2-1 0,0 1 16,4-3 0,1 0 0,-3 1 0,-2-1 16,2-1 0,2 1 0,0 0 0,-2-1 15,2 0 0,-4-7 0,7 8 0,-3-4 0,3-2 16,3 1 0,-10-3 0,27 0 0,-11-1 16,5-5 0,-2 2 0,15-9 0,2-3 15,-2-3 0,0-3 0,0 1 0,2-1 16,3-3 0,-2 2 0,2 1 0,-1-1 15,1 2 0,-2-1 0,-1 4 0,-4-2 16,2 5 0,-4 0 0,-7 3 0,-3 1 16,-6 4 0,-1-2 0,-2 5 0,-1-3 15,-1 4 0,-2-2 0,-7 5 0,12-3 16,-12 3 0,11-4 0,-11 4 0,6-5 0,-6 5 16,7-4 0,-7 4 0,0 0 0,7-3 15,-7 3 0,0 0 0,0 0 16,9-3 0,-9 3 0,0 0 0,0 0 0,0 0 15,0 0 0,11-5 0,-11 5 0,0 0 16,0 0 0,0 0 0,0 0 0,0 0 16,0 0 0</inkml:trace>
  <inkml:trace contextRef="#ctx0" brushRef="#br0">22237 15965 0,'0'0'0,"0"0"0,-18 0 0,18 0 15,0 0 0,0 0 0,0 0 0,0 0 16,0 0 0,0 0 0,0 0 0,0 0 16,0 0 0,0 0 0,39-16 0,-19 10 15,12-3 0,3 1 0,-1 0 0,3 2 0,-6-1 16,-3 4 0,-3-2 0,-5 4 0,1-3 16,2 0 0,-3 4 0,-6 4 15,-14-4 0,22 2 0,-22-2 0</inkml:trace>
  <inkml:trace contextRef="#ctx0" brushRef="#br0">22320 16129 0,'0'0'0,"0"0"0,52-5 0,-32 1 16,1-1 0,13 1 0,-6 0 0,6 0 15,0 0 0,2 0 0,1 4 0,32-6 16,-37 4 0,2 0 0,-7 0 16,-7-3 0,1 3 0</inkml:trace>
  <inkml:trace contextRef="#ctx0" brushRef="#br0">22679 15585 0,'0'0'0,"0"0"0,0 0 0,0 0 0,0 0 16,0 0 0,44 21 0,-12-11 15,0 7 0,2-1 0,0-4 0,0 7 16,-2-5 0,2 9 0,-4-3 0,2 1 0,-2 3 15,-5 1 0,0 2 0,-4 1 16,-3 2 0,-4-4 0,-1 5 0,-2 0 0,-3 0 16,-8 1 0,-2-1 0,-6-1 0,-5 0 15,2 0 0,-8-1 0,0 0 0,2-4 16,-6 0 0,0-5 0,3-1 0,3-5 16,2-2 0,1 2 0,0-3 0,-2-1 15,5-2 0,-1-2 0,5 1 0,-1-5 16,8-2 0,0 0 0,0 0 0</inkml:trace>
  <inkml:trace contextRef="#ctx0" brushRef="#br0">24785 14817 0,'7'-11'0,"-7"11"0,0 0 0,2-10 16,-2 10 0,0 0 0,-2-12 0,2 12 15,-5-13 0,5 13 0,-6-12 0,-2 3 16,8 9 0,-13-13 0,0 2 0,1 3 15,-2 0 0,0 0 0,1 1 0,4 2 16,9 5 0,-19-8 0,19 8 0,-18-3 0,18 3 16,-20-2 0,20 2 0,0 0 15,-28 5 0,19 3 0,0-3 0,-2 8 16,2 1 0,-3 1 0,3 2 0,0 11 0,2 0 16,-2 3 0,4-2 0,3 4 0,0-3 15,2 3 0,0 2 0,0-2 0,2 0 16,0 2 0,1 0 0,-1 0 0,0 0 15,5-2 0,-5 3 0,3 0 0,0 0 16,-3 0 0,2 1 0,1-3 0,-3 2 16,2 0 0,1 0 0,-2 0 0,1 2 15,-2 3 0,3-2 0,-3 2 0,0-5 0,-2 4 16,0 1 0,0 0 0,0-1 0,0 2 16,0-5 0,-2 2 0,2 0 0,-2-6 15,-3 0 0,5 0 0,0-9 0,0-1 16,0-2 0,0-6 0,3 5 0,-1-4 15,-2 1 0,2-2 0,-2-2 0,5-3 16,-3-1 0,0-1 0,0 1 0,-2-9 16,10 11 0,-3-4 0,-1-1 0,1-3 15,3 5 0,5-1 0,4 0 0,-2-3 16,4-2 0,2 0 0,9-2 0,-4-2 16,6-2 0,4-3 0,-4-1 0,3-2 15,-5-2 0,-1-2 0,-1-3 0,-11-2 16,4-3 0</inkml:trace>
  <inkml:trace contextRef="#ctx0" brushRef="#br0">25246 14872 0,'15'-4'15,"-1"4"0,-14 0 0,23 0 0,-23 0 16,16 6 0,-7-3 0,1 6 0,-10-9 16,11 15 0,-5-7 0,-3 2 0,3 4 15,-4-2 0,4 1 0,-4 6 0,-2 0 16,0-3 0,-2 1 0,0-1 0,-4-2 0,2 0 15,2-3 0,2-11 0,-5 18 16,5-18 0,-4 13 0,4-13 0,-3 9 16,3-9 0,0 0 0,-4 9 0,4-9 0,0 0 15,0 0 0,0 0 0,0 0 0,0 0 16,0 0 0,18-27 0,-12 10 0,4-1 16,-1 2 0,5-10 0,-1 2 0,-1 6 15,-3 0 0,-2 1 0,2 1 0,-3 3 16,0-1 0,0 3 0,-1 1 0,-3-1 15,2 2 0,-4 9 0,3-14 0,-1 7 16,-2 7 0,4-12 0,-4 12 0,0 0 16,6-10 0,-6 10 0,0 0 0,0 0 15,0 0 0,0 0 0,0 0 0,0 0 16,0 0 0,-17 35 0,13-19 0,2 1 0,-1-1 16,-1 0 0,2 0 0,2 1 15,0 0 0,0-1 0,2 1 0,2-1 0,3-2 16,0 1 0,-1-1 0,2-1 0,-1-4 15,1 0 0,-1-1 0,1-1 0,0 1 16,1-2 0,-9-6 0,17 6 0,-8-2 16,-9-4 0</inkml:trace>
  <inkml:trace contextRef="#ctx0" brushRef="#br0">25786 15069 0,'0'0'0,"0"0"0,12 16 16,-12-16 0,0 15 0,0-15 0,0 17 15,0-7 0,0-10 0,0 17 0,0-8 16,0 8 0,-2-5 0,2 1 0,-6-1 16,4-2 0,2-10 0,-4 16 0</inkml:trace>
  <inkml:trace contextRef="#ctx0" brushRef="#br0">25314 15657 0,'0'0'16,"0"0"0,0 0 0,0 0 0,0 0 15,0 0 0,0 0 0,0 0 0,0 0 16,0 0 0,0 0 0,25-29 0,-25 29 0,16-4 16,-16 4 0,16 0 0,-16 0 0,0 0 15,30 4 0,-15 6 0,-5 1 0,1-3 16,-2 6 0,3 3 0,-3-1 0,-3 2 16,-1-1 0,1 2 0,-2-1 0,-2 0 15,-2 3 0,0-4 0,0-1 0,0-2 16,0-3 0,0-1 0,0-10 0,0 16 15,0-10 0,0-6 0,2 11 0,-2-11 16,0 0 0,0 9 0,0-9 0,0 0 16,0 0 0,0 0 0,0 0 0,0 0 0,25-37 15,-11 11 0,-1 0 0,3-3 0,-2 0 16,0 1 0,-1-1 0,-3 8 0,-1 3 16,0 3 0,-5 3 0,4 2 0,-6 2 15,2-1 0,-4 9 0,5-10 0,-5 10 16,0 0 0,4-8 0,-4 8 0,0 0 15,0 0 0,0 0 0,0 0 0,0 0 16,0 0 0,0 0 0,-2 28 0,2-28 0,-2 19 16,2-10 0,0 0 0,0 8 0,0-5 15,2 1 0,-2 1 0,4 3 0,1-5 16,-3-2 0,3 1 0,0-2 0,-1 0 16,-4-9 0,7 16 0,-1-10 0,1 2 15,-2-3 0,-5-5 0,14 7 0,-8-4 16,-6-3 0,0 0 0</inkml:trace>
  <inkml:trace contextRef="#ctx0" brushRef="#br0">25943 15714 0,'0'0'0,"25"3"0,-25-3 0,15 8 16,-9-4 0,-6-4 0,7 14 0,-1-7 15,-3 3 0,4 3 0,-5 3 0,1-6 16,-1 2 0,-2-2 0,2 1 0,-4-2 16,2 2 0,0-1 0,-2-2 0,-1 3 15,1-4 0,0 2 0,2-9 0,0 15 16,-3-9 0,3-6 0,0 10 0,0-10 0,0 0 16,5 13 0,-5-13 0,7 6 0,2-4 15,-9-2 0,29 6 0,-10-5 0,-1-1 16,2 0 0,-4 0 0,5 0 0,-21 0 15,29 3 0,-17-3 0,-12 0 16,18 2 0</inkml:trace>
  <inkml:trace contextRef="#ctx0" brushRef="#br0">25522 16366 0,'0'0'0,"-23"2"16,23-2 0,0 0 0,-11 2 0,11-2 15,0 0 0,0 0 0,0 0 0,-15 2 0,15-2 16,0 0 0,0 0 0,0 0 16,0 0 0,0 0 0,0 0 0,0 0 0,3-16 15,-3 16 0,23-15 0,-5 9 0,-2-2 16,-5 2 0,1 0 0,-1 2 0,-2-1 16,-9 5 0,21 0 0,-21 0 0,16 0 15,-16 0 0,16 9 0,-12-3 0,4 2 16,-6 0 0,4 6 0,-3 3 0,-1 1 15,-2-1 0,0 1 0,0-1 0,-2-1 16,-1 1 0,1-3 0,2-1 0,-2-4 16,2 0 0,0-9 0,-2 15 0,2-15 0,0 10 15,0-10 0,0 5 0,0-5 0,0 0 16,0 0 0,0 0 0,0 0 0,0 0 16,0 0 0,0 0 0,15-32 15,-8 16 0,3-1 0,-2-1 0,1-1 0,-2 1 16,3-1 0,-4 3 0,1-1 0,0 2 15,-2 4 0,-1-2 0,1 5 0,-3 2 16,2-3 0,-4 9 0,5-9 0,-5 9 16,2-9 0,-2 9 0,0 0 0,8-6 15,-8 6 0,0 0 0,0 0 0,0 0 0,0 0 16,0 0 0,0 0 0,0 0 0,0 0 16,2 28 0,-2-19 0,2 0 15,0-2 0,-2-7 0,3 21 0,-3-4 0,2-5 16,-2 0 0,2-1 0,0 1 0,3 1 15,-3 0 0,0 4 0,6-8 0,-6 4 16,2-5 0,1 0 0,-5-8 0,8 7 16,-8-7 0</inkml:trace>
  <inkml:trace contextRef="#ctx0" brushRef="#br0">26028 16372 0,'0'0'0,"-5"-13"0,5 13 15,0 0 0,0 0 0,0 0 0,0 0 16,-4-9 0,4 9 0,0 0 0,0 0 16,0 0 0,0 0 0,9-11 0,-9 11 15,16-5 0,-16 5 0,18-5 0,-6 1 16,-12 4 0,29-4 0,-18 2 0,-11 2 0,24 2 15,-24-2 0,15 2 0,-15-2 0,14 6 16,-14-6 0,11 10 0,-9-1 0,1-1 16,-3-8 0,0 16 0,0-8 0,0-8 15,0 19 0,-3-11 0,3-8 0,0 19 16,0-9 0,3-2 0,-3-8 0,6 27 0,2-11 16,-1-2 0,1 3 0,7-3 15,-2 3 0,-2-3 0,3 1 0,2 1 0,-2-1 16,-1-3 0,1 2 0,0-2 15,-2 1 0,-4 0 0,-1-6 0,0 2 16,-1-1 0,-6-8 0,8 10 0,-8-10 0,2 11 16,-2-11 0,0 0 0,-12 12 0,5-6 15,7-6 0,-17 8 0,5-4 0,-6-4 16,18 0 0,-37-6 0,26 0 0,-5-4 16,-7-11 0,11-2 0,1-9 0</inkml:trace>
  <inkml:trace contextRef="#ctx0" brushRef="#br0">26261 14639 0,'0'0'0,"0"0"16,0 0 0,-17 0 0,17 0 0,0 0 15,0 0 0,0 0 0,0 0 0,0 0 16,0 0 0,0 0 0,0 0 0,0 0 16,0 0 0,0 0 0,62-8 0,-41 6 15,0 0 0,-21 2 0,38 0 0,-18 0 16,-20 0 0,37 2 0,-21 0 0,-16-2 15,27 7 0,-27-7 0,19 6 0,-10-2 16,-9-4 0,15 12 0,-7-3 0,-8-9 16,15 22 0,-8-7 0,3 1 0,-6 3 15,3-1 0,-3 0 0,3 13 0,-2 0 0,2 0 16,-3 0 0,1 1 0,-1 0 16,-2 1 0,3-1 0,-2 2 0,1 0 15,-2-1 0,-2 2 0,5 2 0,-1 0 0,-4 2 16,2-4 0,-2 4 0,3-2 0,1 0 15,-2 2 0,0 0 0,-2-1 0,0 4 16,4-3 0,-4-2 0,-4 4 0,8-4 16,-4 2 0,4-2 0,-4 2 0,4 3 0,-4-4 15,3 4 0,-1-6 0,-2 1 0,2-1 16,0-4 0,-2 1 0,0 2 16,3-5 0,-3 3 0,0-1 0,4-1 0,-2-7 15,-2-1 0,0-2 0,3-1 0,0 0 16,-3 11 0,2-3 0,-2-5 0,4-4 15,-6 2 0,2-8 0,2 8 0,-2-2 16,2-3 0,-2 5 0,5-2 0,-5-3 16,0 0 0,0-3 0,2-1 0,-2-1 15,0-3 0,0-8 0,0 14 0,2-6 16,-2-8 0,-2 10 0,2-10 0,0 0 0,-2 13 16,2-13 0,0 0 0,-5 6 15,5-6 0,-8 8 0,0-3 0,8-5 0,-24 8 16,5-2 0,-15-2 0,-2 4 0,-2-7 15,-5 3 0,-25-9 0,13 5 0,-20-3 16</inkml:trace>
  <inkml:trace contextRef="#ctx0" brushRef="#br0">27401 15509 0,'20'-6'0,"1"2"0,-3 2 16,0-3 0,1 4 0,4-1 0,-6 0 15,2-1 0,1 2 0,1 1 0,0 1 16,-2-1 0,0 0 0,-2 3 0,-6-1 16,0 0 0,1 2 0,-4-2 0,-8-2 15</inkml:trace>
  <inkml:trace contextRef="#ctx0" brushRef="#br0">27293 15768 0,'0'0'0,"0"0"0,2 13 16,-2-13 0,0 0 0,21 8 0,-12-7 0,10 3 15,2 1 0,1-3 0,12 0 16,0-2 0,-4 2 0,7 0 0,-7-2 16,4 0 0,-2 0 0,-5 0 0,-3 0 0,-3 0 15,0 0 0,-1 0 0,-1-2 0,1 2 16</inkml:trace>
  <inkml:trace contextRef="#ctx0" brushRef="#br0">29098 14328 0,'0'0'0,"0"0"0,0 0 16,-23-7 0,23 7 0,-30 0 0,-2 0 0,-2 2 16,-2 0 0,-1-2 0,-2 3 0,0 1 0,1-2 15,-1 2 0,0 0 0,0-2 16,12 0 0,1 0 0,7 2 0,-2-2 16,4 0 0,2 0 0,15-2 0,-23 2 0,23-2 15,-18 7 0,18-7 0,-14 5 0,5-1 16,9-4 0,-9 13 0,4-4 0,0 1 15,3 4 0,0 4 0,2 1 0,2 0 16,-2 11 0,0 0 0,5 3 0,-3-3 16,5 3 0,-2 0 0,-1-1 0,1 1 15,-1 0 0,3 0 0,-2-1 0,2 3 16,2-2 0,-9-1 0,6 0 0,0 2 16,-2-1 0,3-2 0,-1 5 0,-4-1 0,1 2 15,1-2 0,-2 2 0,2 2 16,-2-2 0,2 2 0,-4 0 0,0 2 0,2 23 15,-2-20 0,0-2 0,-2-3 16,2 0 0,-2 2 0,2-2 0,-2 0 0,2-2 16,0 1 0,0 1 0,-2-1 0,2 4 15,-4-3 0,4 2 0,-6-5 16,6 1 0,0-2 0,-3 1 0,-1-4 0,2 2 16,0-5 0,2 3 0,-3-5 0,3 2 15,0-5 0,0-4 0,0 0 0,-2-2 16,4 0 0,-2 0 0,3 1 0,-3-2 0,2 0 15,2 0 0,1-2 0,-1 1 16,4 0 0,1 1 0,-1-6 0,4 3 0,-1-1 16,5-1 0,5-2 0,8 4 0,6-5 15,-1 1 0,5-2 0,2-2 0,-3 0 16,4-6 0,-6 2 0,5-2 0,-5-6 16,-10-1 0,-3 0 0,-3-3 0</inkml:trace>
  <inkml:trace contextRef="#ctx0" brushRef="#br0">29463 14508 0,'0'0'0,"0"0"16,0 0 0,0-10 0,0 10 0,0 0 16,0 0 0,0-8 0,0 8 0,0 0 0,0 0 15,0-8 0,0 8 0,0 0 16,-3-6 0,3 6 0,0 0 0,0 0 16,0-11 0,0 11 0,0 0 0,0-10 15,0 10 0,0-8 0,0 8 0,3-9 16,-3 9 0,0-8 0,0 8 0,0-7 15,0 7 0,2-9 0,-2 9 0,0 0 16,0 0 0,0 0 0,0 0 0,0 0 16,0 0 0,0 0 0,0 0 0,0 37 15,-2-21 0,2 15 0,-3-6 0,-2-3 16,1 7 0,1-4 0,1-2 0,2-3 0,0 0 16,0-1 0,-4-1 0,2 1 0,-1 0 15,3-3 0,3 2 0,-1-1 16,-2-1 0,0-2 0,0 1 0,2-3 0,-4-1 15,2-2 0,-2 2 0,-1-2 16,1 0 0</inkml:trace>
  <inkml:trace contextRef="#ctx0" brushRef="#br0">29219 15289 0,'0'0'0,"0"0"0,0 0 15,0 0 0,0 0 0,0 0 0,0 0 0,0 0 16,-5 8 0,5-8 0,0 0 0,0 0 15,0 0 0,0 0 0,0 0 0,0 0 0,0 0 16,0 0 0,0 0 0,0 0 16,0 0 0,0 0 0,0 0 0,0 0 15,0 0 0,0 0 0,0 0 0,0 0 0,0 0 16,0 0 0,0 0 0,34-4 0,-34 4 16,20-4 0,-20 4 0,30-2 0,-16-1 15,2 2 0,-16 1 0,20 0 0,-20 0 16,23 0 0,-23 0 0,20 1 0,-20-1 15,19 0 0,-8 3 0,-11-3 0,19 6 16,-19-6 0,17 4 0,-7-2 0,-10-2 16,16 7 0,-9-5 0,-7-2 0,0 0 15,20 4 0</inkml:trace>
  <inkml:trace contextRef="#ctx0" brushRef="#br0">29720 15151 0,'0'0'16,"0"0"0,0 0 0,0 0 0,0 0 0,0 0 15,0 0 0,0 0 0,4-7 16,-4 7 0,0 0 0,0 0 0,0 0 16,0 0 0,0 0 0,0 0 0,0 0 0,15 20 15,-15-12 0,2 2 0,0-1 0,-2 7 16,2 2 0,-2-3 0,0 2 0,-2 1 16,2-1 0,0-1 0,0 1 0,0 1 15,0-2 0,0-1 0,0 1 0,0-3 16,0-1 0,0-2 0,0 0 0,2 0 0,-2-1 15,3 4 0,-1 0 0,-2-1 16,0-3 0,2 3 0,-2-3 0,2-1 0,0 0 16,1 2 0,-1 0 0,0-1 0,0 1 15,4 6 0,-4-3 0,0-1 0,-2-4 16,0 4 0,0-1 0</inkml:trace>
  <inkml:trace contextRef="#ctx0" brushRef="#br0">29435 16167 0,'0'0'0,"0"0"0,0 0 15,0 0 0,0 0 0,0 0 0,-25-9 16,25 9 0,0 0 0,0-10 0,0 10 16,2-10 0,-2 10 0,9-17 0,-7 11 15,4-2 0,0 0 0,1 0 0,-1 2 16,1-1 0,7-3 0,0 2 0,-2 1 16,-1-1 0,5 4 0,0-2 0,-5 3 15,1 2 0,-12 1 0,25 0 0,-8 1 0,-2 7 16,-2-3 0,3 3 0,-2 1 0,-3 2 15,-1-1 0,-2 3 0,1 2 0,-1 1 16,1 1 0,-5-1 0,-2 3 0,0-1 16,1 0 0,-3-1 0,0-1 0,-3-1 15,-1 0 0,0-3 0,1-2 0,-3 1 16,-6 3 0,1-2 0,2-3 0,-5 1 0,0 0 16,-2-2 0,3-2 0,1 0 0,1-4 15,2 3 0,9-5 0,-21 2 16,21-2 0,-16 2 0,16-2 0,-18 0 0,18 0 15,0 0 0,-17-4 0,17 4 16,0 0 0,-8-7 0,8 7 0,0 0 0,0 0 16,-3-7 0,3 7 0,0 0 0,0 0 15,0 0 0,14-13 0,-14 13 0,12-4 16,-12 4 0,17-6 0,-7 4 0,-10 2 16,20 0 0,-20 0 0,21 2 0,-21-2 15,16 3 0,-7 1 0,-9-4 0,16 9 16,-4-5 0,-4 0 0,-1 2 0,7 5 0,-3-1 15,0-1 0,-1-4 0,-3 4 0,-1-3 16,3 0 0,-1 0 0,-1 2 0,-1-1 16,3-1 0,-1-2 0,0 0 0,1 2 15,-9-6 0,19 4 0,-19-4 0,18 0 16</inkml:trace>
  <inkml:trace contextRef="#ctx0" brushRef="#br0">30103 14168 0,'0'0'0,"0"0"0,0 0 16,0 0 0,0 0 0,0 0 0,0 0 15,0 0 0,0 0 0,0 0 0,0 0 16,0 0 0,0 0 0,44-13 0,-23 13 16,13-4 0,-3 2 0,4 0 0,-8 2 15,-3-2 0,-24 2 0,44 0 0,-12 0 16,-7 0 0,-3 0 0,-22 0 0,38 2 15,-23 0 0,-15-2 0,26 3 0,-26-3 0,20 3 16,-20-3 0,18 5 0,-18-5 16,19 9 0,-19-9 0,13 11 0,-5-3 15,3 6 0,-3 1 0,4 3 0,-3 11 0,2 2 16,-4 2 0,3-1 0,-1 6 0,-7-2 16,2 4 0,-2-2 0,1 4 15,-3 0 0,0 1 0,0 0 0,5 21 0,-7-12 16,-1-11 0,3 23 0,0-13 0,-3-7 15,1-4 0,4 3 0,-2 24 0,0-8 16,0 5 0,-4-17 0,2-4 0,2-1 16,-2 0 0,2 20 0,-3-11 0,6-10 15,-3 26 0,0-7 0,2-13 0,-2-5 0,2-3 16,-2-1 0,2-2 0,0 1 0,1 0 16,-3-4 0,5 2 0,2-6 0,-3 1 15,0-4 0,-1-4 0,1-4 0,0 1 16,2-1 0,-2-2 0,-1 4 0,-1-6 15,0-1 0,0-2 0,0-1 0,1 1 16,-3-3 0,2 1 0,-2-9 0,0 15 16,0-8 0,0-7 0,-5 13 0,3-6 15,-2 0 0,4-7 0,-7 14 0,-1-7 16,4-2 0,-5 2 0,3-2 0,-3 2 16,1-1 0,-1-2 0,1 2 0,-7 5 15,2-3 0,1-3 0,1 0 0,0-1 0,1 3 16,1-3 0,-2-1 0,11-3 0,-18 9 15,7-7 0,11-2 0,-19 6 0,12-4 16,7-2 0,-18 7 0,18-7 0,-18 4 16,18-4 0,-16 1 0,16-1 0,-11 0 15,11 0 0,-19 2 0,19-2 0,0 0 16,0 0 0,-20-2 0,20 2 0,0 0 0,-14-1 16,14 1 0,0 0 0,-13-7 0,13 7 15,-10-4 0,10 4 0,-11-6 16,4 2 0,7 4 0,-25-11 0,8 7 0,0-4 15,-17-4 0,-3 2 0,2-3 16</inkml:trace>
  <inkml:trace contextRef="#ctx0" brushRef="#br0">3956 15589 0,'0'0'0,"-2"-14"15,2 14 0,0-10 0,0 10 0,0 0 0,-3-13 16,3 13 0,0 0 0,0 0 0,5-10 15,-5 10 0,0 0 0,0 0 16,7-8 0,-7 8 0,0 0 0,0 0 0,0 0 16,26 4 0,-26-4 0,15 8 0,-6-2 15,5 7 0,-1-1 0,2 2 0,0-2 16,-3 3 0,1 2 0,1-2 0,0 2 16,4 8 0,-2-3 0,-3-5 0,-1 0 15,-1-3 0,1 2 0,-1-1 0,3-3 16,0 0 0,-3-1 0,1-3 0,3 0 15,0-2 0,-2-4 0,5 0 0,-18-2 16,52-13 0,-20-2 0,2-4 0,0-6 16,1-1 0,0-5 0,16-23 0,-5 1 15,5 0 0,-6-1 0,0 1 0,-3 2 16,-8 11 0,-9 5 0,-3 7 0,1-4 16,-2 4 0,-5 1 0,0 6 0,-3 7 0,-3 2 15,-1-1 0,-5 5 0,3-1 0,-7 9 16,10-9 0,-10 9 0,7-8 0,-7 8 15,4-6 0,-4 6 0,0 0 0,7-11 16,-7 11 0,0 0 0,0 0 0,6-8 16,-6 8 0,0 0 0,0 0 0,0 0 0,0 0 15,0 0 0,0 0 0,0 0 0,0 0 16,0 0 0,19 0 0,-19 0 0,0 0 16</inkml:trace>
  <inkml:trace contextRef="#ctx0" brushRef="#br0">7525 16095 0,'0'0'0,"0"0"0,0 0 0,0 0 0,0 0 16,0 0 0,0 0 0,0 0 15,0 0 0,0 0 0,0 0 0,0 0 0,0 0 16,0 0 0,0 34 0,2-25 0,0-1 15,2 1 0,-2-1 0,-2-8 0,4 14 16,1-8 0,-3 2 0,5-2 0,-7-6 16,14 9 0,-5-5 0,9 0 0,2-3 15,1-2 0,11-7 0,4-1 0,3-5 16,2-5 0,23-13 0,2-8 0,-2 1 16,-2-7 0,1-6 0</inkml:trace>
  <inkml:trace contextRef="#ctx0" brushRef="#br0">12130 16132 0,'11'4'0,"-11"-4"0,17 2 15,-17-2 0,29-4 0,8-4 0,5-5 16,30-9 0,3-12 0,61-25 0,4-5 16,-8-5 0,-37 15 0,43-40 15,-9 14 0,-42 13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0T22:59:33"/>
    </inkml:context>
    <inkml:brush xml:id="br0">
      <inkml:brushProperty name="width" value="0.05292" units="cm"/>
      <inkml:brushProperty name="height" value="0.05292" units="cm"/>
      <inkml:brushProperty name="color" value="#ff0000"/>
    </inkml:brush>
  </inkml:definitions>
  <inkml:trace contextRef="#ctx0" brushRef="#br0">6737 11038 0,'0'0'0,"0"0"15,0 0 0,0 0 0,0 0 0,0 0 16,0 0 0,0 0 0,0 0 0,0 0 16,0 0 0,6 22 0,-4-13 0,-2 11 15,3-2 0,-3 3 0,0-3 0,0 1 16,2-1 0,-2 3 0,2-3 0,0-1 0,-2 0 16,2-5 0,-2 0 0,3-4 15,-3 0 0,0 1 0,3-3 0,-3-6 0,4 10 16,-4-10 0,2 8 0,-2-8 0,5 2 15,-5-2 0,0 0 0,36-8 0,-2-7 16,3-3 0,2-3 0,25-13 0,0-1 16,2-4 0,4-2 0,6 1 0,-3 4 15,-5 1 0,3 0 0,-5 6 0,0-2 0,-15 12 16,-11 1 0,3 4 0,1-5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124BC-7C92-4DBE-AA11-837AFB36CC6A}" type="datetimeFigureOut">
              <a:rPr lang="en-AU" smtClean="0"/>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E8CE6-3B5E-45A6-BD12-1747A1AD19ED}" type="slidenum">
              <a:rPr lang="en-AU" smtClean="0"/>
            </a:fld>
            <a:endParaRPr lang="en-A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BE8CE6-3B5E-45A6-BD12-1747A1AD19ED}" type="slidenum">
              <a:rPr lang="en-AU" smtClean="0"/>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CA44F3-CA3A-49AE-9097-FCCC316D2F02}"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BCA44F3-CA3A-49AE-9097-FCCC316D2F02}" type="datetime1">
              <a:rPr lang="en-AU" smtClean="0"/>
            </a:fld>
            <a:endParaRPr lang="en-AU"/>
          </a:p>
        </p:txBody>
      </p:sp>
      <p:sp>
        <p:nvSpPr>
          <p:cNvPr id="5" name="Footer Placeholder 4"/>
          <p:cNvSpPr>
            <a:spLocks noGrp="1"/>
          </p:cNvSpPr>
          <p:nvPr>
            <p:ph type="ftr" sz="quarter" idx="11"/>
          </p:nvPr>
        </p:nvSpPr>
        <p:spPr>
          <a:xfrm>
            <a:off x="2692397" y="5037663"/>
            <a:ext cx="5214635" cy="279400"/>
          </a:xfrm>
        </p:spPr>
        <p:txBody>
          <a:bodyPr/>
          <a:lstStyle/>
          <a:p>
            <a:endParaRPr lang="en-AU"/>
          </a:p>
        </p:txBody>
      </p:sp>
      <p:sp>
        <p:nvSpPr>
          <p:cNvPr id="6" name="Slide Number Placeholder 5"/>
          <p:cNvSpPr>
            <a:spLocks noGrp="1"/>
          </p:cNvSpPr>
          <p:nvPr>
            <p:ph type="sldNum" sz="quarter" idx="12"/>
          </p:nvPr>
        </p:nvSpPr>
        <p:spPr>
          <a:xfrm>
            <a:off x="8956900" y="5037663"/>
            <a:ext cx="551167" cy="279400"/>
          </a:xfrm>
        </p:spPr>
        <p:txBody>
          <a:bodyPr/>
          <a:lstStyle/>
          <a:p>
            <a:fld id="{1562F6CC-ED07-4145-97E7-16A7EFCC3268}" type="slidenum">
              <a:rPr lang="en-AU" smtClean="0"/>
            </a:fld>
            <a:endParaRPr lang="en-A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7049B1C-F7D9-467F-85C8-EA3BDA4A8AAF}"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fld>
            <a:endParaRPr lang="en-A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8DB85-68D7-4E95-B39A-F1C75C979360}" type="datetime1">
              <a:rPr lang="en-AU" smtClean="0"/>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03AFD7B-6619-4099-9070-21A59E5B9D8B}"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2037863-70A2-4BED-9E81-E174E72D7882}"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642EE25-7A4A-470A-8E5D-9F7D63BFC9F0}"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642EE25-7A4A-470A-8E5D-9F7D63BFC9F0}"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642EE25-7A4A-470A-8E5D-9F7D63BFC9F0}"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642EE25-7A4A-470A-8E5D-9F7D63BFC9F0}"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642EE25-7A4A-470A-8E5D-9F7D63BFC9F0}"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642EE25-7A4A-470A-8E5D-9F7D63BFC9F0}"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7049B1C-F7D9-467F-85C8-EA3BDA4A8AAF}"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7C8DB85-68D7-4E95-B39A-F1C75C979360}" type="datetime1">
              <a:rPr lang="en-AU" smtClean="0"/>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03AFD7B-6619-4099-9070-21A59E5B9D8B}" type="datetime1">
              <a:rPr lang="en-AU" smtClean="0"/>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562F6CC-ED07-4145-97E7-16A7EFCC3268}" type="slidenum">
              <a:rPr lang="en-AU" smtClean="0"/>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2037863-70A2-4BED-9E81-E174E72D7882}"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image" Target="../media/image4.png"/><Relationship Id="rId18" Type="http://schemas.openxmlformats.org/officeDocument/2006/relationships/image" Target="../media/image3.png"/><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42EE25-7A4A-470A-8E5D-9F7D63BFC9F0}" type="datetime1">
              <a:rPr lang="en-AU" smtClean="0"/>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562F6CC-ED07-4145-97E7-16A7EFCC3268}" type="slidenum">
              <a:rPr lang="en-AU" smtClean="0"/>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42EE25-7A4A-470A-8E5D-9F7D63BFC9F0}" type="datetime1">
              <a:rPr lang="en-AU" smtClean="0"/>
            </a:fld>
            <a:endParaRPr lang="en-A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562F6CC-ED07-4145-97E7-16A7EFCC3268}" type="slidenum">
              <a:rPr lang="en-AU" smtClean="0"/>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5.png"/></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8.png"/><Relationship Id="rId3" Type="http://schemas.openxmlformats.org/officeDocument/2006/relationships/customXml" Target="../ink/ink5.xml"/><Relationship Id="rId2" Type="http://schemas.openxmlformats.org/officeDocument/2006/relationships/image" Target="../media/image267.png"/><Relationship Id="rId1" Type="http://schemas.openxmlformats.org/officeDocument/2006/relationships/image" Target="../media/image26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9.png"/><Relationship Id="rId1" Type="http://schemas.openxmlformats.org/officeDocument/2006/relationships/customXml" Target="../ink/ink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3.png"/><Relationship Id="rId4" Type="http://schemas.openxmlformats.org/officeDocument/2006/relationships/customXml" Target="../ink/ink7.xml"/><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image" Target="../media/image270.png"/></Relationships>
</file>

<file path=ppt/slides/_rels/slide10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customXml" Target="../ink/ink8.xml"/><Relationship Id="rId4" Type="http://schemas.openxmlformats.org/officeDocument/2006/relationships/image" Target="../media/image277.png"/><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image" Target="../media/image27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0.png"/><Relationship Id="rId1" Type="http://schemas.openxmlformats.org/officeDocument/2006/relationships/image" Target="../media/image279.png"/></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4.png"/><Relationship Id="rId4" Type="http://schemas.openxmlformats.org/officeDocument/2006/relationships/customXml" Target="../ink/ink9.xml"/><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image" Target="../media/image28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5.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6.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8.png"/><Relationship Id="rId1" Type="http://schemas.openxmlformats.org/officeDocument/2006/relationships/image" Target="../media/image287.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9.png"/><Relationship Id="rId1" Type="http://schemas.openxmlformats.org/officeDocument/2006/relationships/customXml" Target="../ink/ink10.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0.png"/><Relationship Id="rId1" Type="http://schemas.openxmlformats.org/officeDocument/2006/relationships/customXml" Target="../ink/ink11.xml"/></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2.png"/><Relationship Id="rId3" Type="http://schemas.openxmlformats.org/officeDocument/2006/relationships/customXml" Target="../ink/ink13.xml"/><Relationship Id="rId2" Type="http://schemas.openxmlformats.org/officeDocument/2006/relationships/image" Target="../media/image291.png"/><Relationship Id="rId1" Type="http://schemas.openxmlformats.org/officeDocument/2006/relationships/customXml" Target="../ink/ink12.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3.png"/><Relationship Id="rId1" Type="http://schemas.openxmlformats.org/officeDocument/2006/relationships/customXml" Target="../ink/ink14.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4.png"/><Relationship Id="rId1" Type="http://schemas.openxmlformats.org/officeDocument/2006/relationships/customXml" Target="../ink/ink15.xml"/></Relationships>
</file>

<file path=ppt/slides/_rels/slide1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7.png"/><Relationship Id="rId3" Type="http://schemas.openxmlformats.org/officeDocument/2006/relationships/customXml" Target="../ink/ink16.xml"/><Relationship Id="rId2" Type="http://schemas.openxmlformats.org/officeDocument/2006/relationships/image" Target="../media/image296.png"/><Relationship Id="rId1" Type="http://schemas.openxmlformats.org/officeDocument/2006/relationships/image" Target="../media/image295.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3.png"/><Relationship Id="rId4" Type="http://schemas.openxmlformats.org/officeDocument/2006/relationships/image" Target="../media/image302.png"/><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image" Target="../media/image299.png"/></Relationships>
</file>

<file path=ppt/slides/_rels/slide12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10.png"/><Relationship Id="rId7" Type="http://schemas.openxmlformats.org/officeDocument/2006/relationships/customXml" Target="../ink/ink17.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image" Target="../media/image304.png"/></Relationships>
</file>

<file path=ppt/slides/_rels/slide1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4.png"/><Relationship Id="rId4" Type="http://schemas.openxmlformats.org/officeDocument/2006/relationships/customXml" Target="../ink/ink18.xml"/><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image" Target="../media/image311.png"/></Relationships>
</file>

<file path=ppt/slides/_rels/slide1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7.png"/><Relationship Id="rId3" Type="http://schemas.openxmlformats.org/officeDocument/2006/relationships/customXml" Target="../ink/ink19.xml"/><Relationship Id="rId2" Type="http://schemas.openxmlformats.org/officeDocument/2006/relationships/image" Target="../media/image316.png"/><Relationship Id="rId1" Type="http://schemas.openxmlformats.org/officeDocument/2006/relationships/image" Target="../media/image315.png"/></Relationships>
</file>

<file path=ppt/slides/_rels/slide1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0.png"/><Relationship Id="rId3" Type="http://schemas.openxmlformats.org/officeDocument/2006/relationships/customXml" Target="../ink/ink20.xml"/><Relationship Id="rId2" Type="http://schemas.openxmlformats.org/officeDocument/2006/relationships/image" Target="../media/image319.png"/><Relationship Id="rId1" Type="http://schemas.openxmlformats.org/officeDocument/2006/relationships/image" Target="../media/image31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3.png"/><Relationship Id="rId3" Type="http://schemas.openxmlformats.org/officeDocument/2006/relationships/customXml" Target="../ink/ink21.xml"/><Relationship Id="rId2" Type="http://schemas.openxmlformats.org/officeDocument/2006/relationships/image" Target="../media/image322.png"/><Relationship Id="rId1" Type="http://schemas.openxmlformats.org/officeDocument/2006/relationships/image" Target="../media/image321.png"/></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5.png"/><Relationship Id="rId2" Type="http://schemas.openxmlformats.org/officeDocument/2006/relationships/customXml" Target="../ink/ink22.xml"/><Relationship Id="rId1" Type="http://schemas.openxmlformats.org/officeDocument/2006/relationships/image" Target="../media/image324.png"/></Relationships>
</file>

<file path=ppt/slides/_rels/slide1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8.png"/><Relationship Id="rId3" Type="http://schemas.openxmlformats.org/officeDocument/2006/relationships/customXml" Target="../ink/ink23.xml"/><Relationship Id="rId2" Type="http://schemas.openxmlformats.org/officeDocument/2006/relationships/image" Target="../media/image327.png"/><Relationship Id="rId1" Type="http://schemas.openxmlformats.org/officeDocument/2006/relationships/image" Target="../media/image326.png"/></Relationships>
</file>

<file path=ppt/slides/_rels/slide1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1.png"/><Relationship Id="rId3" Type="http://schemas.openxmlformats.org/officeDocument/2006/relationships/customXml" Target="../ink/ink24.xml"/><Relationship Id="rId2" Type="http://schemas.openxmlformats.org/officeDocument/2006/relationships/image" Target="../media/image330.png"/><Relationship Id="rId1" Type="http://schemas.openxmlformats.org/officeDocument/2006/relationships/image" Target="../media/image32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2.png"/></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4.png"/><Relationship Id="rId2" Type="http://schemas.openxmlformats.org/officeDocument/2006/relationships/customXml" Target="../ink/ink25.xml"/><Relationship Id="rId1" Type="http://schemas.openxmlformats.org/officeDocument/2006/relationships/image" Target="../media/image333.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5.png"/><Relationship Id="rId1" Type="http://schemas.openxmlformats.org/officeDocument/2006/relationships/customXml" Target="../ink/ink26.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7.png"/><Relationship Id="rId2" Type="http://schemas.openxmlformats.org/officeDocument/2006/relationships/customXml" Target="../ink/ink27.xml"/><Relationship Id="rId1" Type="http://schemas.openxmlformats.org/officeDocument/2006/relationships/image" Target="../media/image336.png"/></Relationships>
</file>

<file path=ppt/slides/_rels/slide1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1.png"/><Relationship Id="rId4" Type="http://schemas.openxmlformats.org/officeDocument/2006/relationships/customXml" Target="../ink/ink28.xml"/><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image" Target="../media/image338.pn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3.png"/><Relationship Id="rId2" Type="http://schemas.openxmlformats.org/officeDocument/2006/relationships/customXml" Target="../ink/ink29.xml"/><Relationship Id="rId1" Type="http://schemas.openxmlformats.org/officeDocument/2006/relationships/image" Target="../media/image342.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4.png"/><Relationship Id="rId1" Type="http://schemas.openxmlformats.org/officeDocument/2006/relationships/customXml" Target="../ink/ink30.xml"/></Relationships>
</file>

<file path=ppt/slides/_rels/slide1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8.png"/><Relationship Id="rId4" Type="http://schemas.openxmlformats.org/officeDocument/2006/relationships/customXml" Target="../ink/ink31.xml"/><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image" Target="../media/image345.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9.png"/><Relationship Id="rId1" Type="http://schemas.openxmlformats.org/officeDocument/2006/relationships/customXml" Target="../ink/ink3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3.png"/><Relationship Id="rId4" Type="http://schemas.openxmlformats.org/officeDocument/2006/relationships/customXml" Target="../ink/ink33.xml"/><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image" Target="../media/image350.png"/></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5.png"/><Relationship Id="rId2" Type="http://schemas.openxmlformats.org/officeDocument/2006/relationships/customXml" Target="../ink/ink34.xml"/><Relationship Id="rId1" Type="http://schemas.openxmlformats.org/officeDocument/2006/relationships/image" Target="../media/image354.png"/></Relationships>
</file>

<file path=ppt/slides/_rels/slide1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7.png"/><Relationship Id="rId2" Type="http://schemas.openxmlformats.org/officeDocument/2006/relationships/customXml" Target="../ink/ink35.xml"/><Relationship Id="rId1" Type="http://schemas.openxmlformats.org/officeDocument/2006/relationships/image" Target="../media/image356.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8.png"/><Relationship Id="rId1" Type="http://schemas.openxmlformats.org/officeDocument/2006/relationships/customXml" Target="../ink/ink36.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9.png"/><Relationship Id="rId1" Type="http://schemas.openxmlformats.org/officeDocument/2006/relationships/image" Target="../media/image356.png"/></Relationships>
</file>

<file path=ppt/slides/_rels/slide1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image" Target="../media/image360.png"/></Relationships>
</file>

<file path=ppt/slides/_rels/slide1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4.png"/><Relationship Id="rId2" Type="http://schemas.openxmlformats.org/officeDocument/2006/relationships/customXml" Target="../ink/ink37.xml"/><Relationship Id="rId1" Type="http://schemas.openxmlformats.org/officeDocument/2006/relationships/image" Target="../media/image363.png"/></Relationships>
</file>

<file path=ppt/slides/_rels/slide1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6.png"/><Relationship Id="rId2" Type="http://schemas.openxmlformats.org/officeDocument/2006/relationships/customXml" Target="../ink/ink38.xml"/><Relationship Id="rId1" Type="http://schemas.openxmlformats.org/officeDocument/2006/relationships/image" Target="../media/image365.png"/></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8.png"/><Relationship Id="rId2" Type="http://schemas.openxmlformats.org/officeDocument/2006/relationships/customXml" Target="../ink/ink39.xml"/><Relationship Id="rId1" Type="http://schemas.openxmlformats.org/officeDocument/2006/relationships/image" Target="../media/image367.png"/></Relationships>
</file>

<file path=ppt/slides/_rels/slide1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0.png"/><Relationship Id="rId2" Type="http://schemas.openxmlformats.org/officeDocument/2006/relationships/customXml" Target="../ink/ink40.xml"/><Relationship Id="rId1" Type="http://schemas.openxmlformats.org/officeDocument/2006/relationships/image" Target="../media/image36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1.png"/></Relationships>
</file>

<file path=ppt/slides/_rels/slide15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3.png"/><Relationship Id="rId3" Type="http://schemas.openxmlformats.org/officeDocument/2006/relationships/customXml" Target="../ink/ink42.xml"/><Relationship Id="rId2" Type="http://schemas.openxmlformats.org/officeDocument/2006/relationships/image" Target="../media/image372.png"/><Relationship Id="rId1" Type="http://schemas.openxmlformats.org/officeDocument/2006/relationships/customXml" Target="../ink/ink41.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5.png"/><Relationship Id="rId1" Type="http://schemas.openxmlformats.org/officeDocument/2006/relationships/image" Target="../media/image374.png"/></Relationships>
</file>

<file path=ppt/slides/_rels/slide15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8.png"/><Relationship Id="rId3" Type="http://schemas.openxmlformats.org/officeDocument/2006/relationships/customXml" Target="../ink/ink43.xml"/><Relationship Id="rId2" Type="http://schemas.openxmlformats.org/officeDocument/2006/relationships/image" Target="../media/image377.png"/><Relationship Id="rId1" Type="http://schemas.openxmlformats.org/officeDocument/2006/relationships/image" Target="../media/image376.png"/></Relationships>
</file>

<file path=ppt/slides/_rels/slide1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0.png"/><Relationship Id="rId2" Type="http://schemas.openxmlformats.org/officeDocument/2006/relationships/customXml" Target="../ink/ink44.xml"/><Relationship Id="rId1" Type="http://schemas.openxmlformats.org/officeDocument/2006/relationships/image" Target="../media/image379.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1.png"/><Relationship Id="rId1" Type="http://schemas.openxmlformats.org/officeDocument/2006/relationships/customXml" Target="../ink/ink45.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2.png"/><Relationship Id="rId1" Type="http://schemas.openxmlformats.org/officeDocument/2006/relationships/customXml" Target="../ink/ink46.xml"/></Relationships>
</file>

<file path=ppt/slides/_rels/slide15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5.png"/><Relationship Id="rId3" Type="http://schemas.openxmlformats.org/officeDocument/2006/relationships/customXml" Target="../ink/ink47.xml"/><Relationship Id="rId2" Type="http://schemas.openxmlformats.org/officeDocument/2006/relationships/image" Target="../media/image384.png"/><Relationship Id="rId1" Type="http://schemas.openxmlformats.org/officeDocument/2006/relationships/image" Target="../media/image383.png"/></Relationships>
</file>

<file path=ppt/slides/_rels/slide1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7.png"/><Relationship Id="rId2" Type="http://schemas.openxmlformats.org/officeDocument/2006/relationships/customXml" Target="../ink/ink48.xml"/><Relationship Id="rId1" Type="http://schemas.openxmlformats.org/officeDocument/2006/relationships/image" Target="../media/image386.png"/></Relationships>
</file>

<file path=ppt/slides/_rels/slide1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0.png"/><Relationship Id="rId3" Type="http://schemas.openxmlformats.org/officeDocument/2006/relationships/customXml" Target="../ink/ink49.xml"/><Relationship Id="rId2" Type="http://schemas.openxmlformats.org/officeDocument/2006/relationships/image" Target="../media/image389.png"/><Relationship Id="rId1" Type="http://schemas.openxmlformats.org/officeDocument/2006/relationships/image" Target="../media/image38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2.png"/><Relationship Id="rId1" Type="http://schemas.openxmlformats.org/officeDocument/2006/relationships/image" Target="../media/image391.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3.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4.png"/></Relationships>
</file>

<file path=ppt/slides/_rels/slide1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image" Target="../media/image395.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9.png"/><Relationship Id="rId1" Type="http://schemas.openxmlformats.org/officeDocument/2006/relationships/image" Target="../media/image398.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1.png"/><Relationship Id="rId1" Type="http://schemas.openxmlformats.org/officeDocument/2006/relationships/image" Target="../media/image400.png"/></Relationships>
</file>

<file path=ppt/slides/_rels/slide16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image" Target="../media/image402.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6.png"/><Relationship Id="rId1" Type="http://schemas.openxmlformats.org/officeDocument/2006/relationships/image" Target="../media/image405.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7.png"/></Relationships>
</file>

<file path=ppt/slides/_rels/slide16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image" Target="../media/image40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2.png"/><Relationship Id="rId1" Type="http://schemas.openxmlformats.org/officeDocument/2006/relationships/image" Target="../media/image411.png"/></Relationships>
</file>

<file path=ppt/slides/_rels/slide17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image" Target="../media/image413.png"/></Relationships>
</file>

<file path=ppt/slides/_rels/slide1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1.png"/><Relationship Id="rId2" Type="http://schemas.openxmlformats.org/officeDocument/2006/relationships/image" Target="../media/image420.png"/><Relationship Id="rId1" Type="http://schemas.openxmlformats.org/officeDocument/2006/relationships/image" Target="../media/image419.pn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3.png"/><Relationship Id="rId1" Type="http://schemas.openxmlformats.org/officeDocument/2006/relationships/image" Target="../media/image422.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4.png"/></Relationships>
</file>

<file path=ppt/slides/_rels/slide17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8.png"/><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image" Target="../media/image425.pn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0.png"/><Relationship Id="rId1" Type="http://schemas.openxmlformats.org/officeDocument/2006/relationships/image" Target="../media/image429.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1.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3.png"/><Relationship Id="rId1" Type="http://schemas.openxmlformats.org/officeDocument/2006/relationships/image" Target="../media/image432.png"/></Relationships>
</file>

<file path=ppt/slides/_rels/slide17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6.png"/><Relationship Id="rId2" Type="http://schemas.openxmlformats.org/officeDocument/2006/relationships/image" Target="../media/image435.png"/><Relationship Id="rId1" Type="http://schemas.openxmlformats.org/officeDocument/2006/relationships/image" Target="../media/image43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18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image" Target="../media/image437.png"/></Relationships>
</file>

<file path=ppt/slides/_rels/slide18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43.png"/><Relationship Id="rId3" Type="http://schemas.openxmlformats.org/officeDocument/2006/relationships/image" Target="../media/image442.png"/><Relationship Id="rId2" Type="http://schemas.openxmlformats.org/officeDocument/2006/relationships/image" Target="../media/image441.png"/><Relationship Id="rId1" Type="http://schemas.openxmlformats.org/officeDocument/2006/relationships/image" Target="../media/image440.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5.png"/><Relationship Id="rId1" Type="http://schemas.openxmlformats.org/officeDocument/2006/relationships/image" Target="../media/image444.png"/></Relationships>
</file>

<file path=ppt/slides/_rels/slide18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48.png"/><Relationship Id="rId3" Type="http://schemas.openxmlformats.org/officeDocument/2006/relationships/customXml" Target="../ink/ink50.xml"/><Relationship Id="rId2" Type="http://schemas.openxmlformats.org/officeDocument/2006/relationships/image" Target="../media/image447.png"/><Relationship Id="rId1" Type="http://schemas.openxmlformats.org/officeDocument/2006/relationships/image" Target="../media/image446.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5.png"/><Relationship Id="rId1" Type="http://schemas.openxmlformats.org/officeDocument/2006/relationships/image" Target="../media/image446.png"/></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9.png"/><Relationship Id="rId1" Type="http://schemas.openxmlformats.org/officeDocument/2006/relationships/customXml" Target="../ink/ink51.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0.png"/><Relationship Id="rId1" Type="http://schemas.openxmlformats.org/officeDocument/2006/relationships/customXml" Target="../ink/ink5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1.png"/><Relationship Id="rId1" Type="http://schemas.openxmlformats.org/officeDocument/2006/relationships/customXml" Target="../ink/ink5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3.png"/><Relationship Id="rId1" Type="http://schemas.openxmlformats.org/officeDocument/2006/relationships/image" Target="../media/image45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5.png"/><Relationship Id="rId1" Type="http://schemas.openxmlformats.org/officeDocument/2006/relationships/image" Target="../media/image454.png"/></Relationships>
</file>

<file path=ppt/slides/_rels/slide19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58.png"/><Relationship Id="rId3" Type="http://schemas.openxmlformats.org/officeDocument/2006/relationships/customXml" Target="../ink/ink54.xml"/><Relationship Id="rId2" Type="http://schemas.openxmlformats.org/officeDocument/2006/relationships/image" Target="../media/image457.png"/><Relationship Id="rId1" Type="http://schemas.openxmlformats.org/officeDocument/2006/relationships/image" Target="../media/image456.png"/></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0.png"/><Relationship Id="rId1" Type="http://schemas.openxmlformats.org/officeDocument/2006/relationships/image" Target="../media/image45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2.png"/><Relationship Id="rId1" Type="http://schemas.openxmlformats.org/officeDocument/2006/relationships/image" Target="../media/image461.png"/></Relationships>
</file>

<file path=ppt/slides/_rels/slide19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4.png"/><Relationship Id="rId2" Type="http://schemas.openxmlformats.org/officeDocument/2006/relationships/customXml" Target="../ink/ink55.xml"/><Relationship Id="rId1" Type="http://schemas.openxmlformats.org/officeDocument/2006/relationships/image" Target="../media/image463.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5.png"/><Relationship Id="rId1" Type="http://schemas.openxmlformats.org/officeDocument/2006/relationships/customXml" Target="../ink/ink56.xml"/></Relationships>
</file>

<file path=ppt/slides/_rels/slide19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68.png"/><Relationship Id="rId3" Type="http://schemas.openxmlformats.org/officeDocument/2006/relationships/customXml" Target="../ink/ink57.xml"/><Relationship Id="rId2" Type="http://schemas.openxmlformats.org/officeDocument/2006/relationships/image" Target="../media/image467.png"/><Relationship Id="rId1" Type="http://schemas.openxmlformats.org/officeDocument/2006/relationships/image" Target="../media/image466.png"/></Relationships>
</file>

<file path=ppt/slides/_rels/slide19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0.png"/><Relationship Id="rId2" Type="http://schemas.openxmlformats.org/officeDocument/2006/relationships/customXml" Target="../ink/ink58.xml"/><Relationship Id="rId1" Type="http://schemas.openxmlformats.org/officeDocument/2006/relationships/image" Target="../media/image469.png"/></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1.png"/><Relationship Id="rId1" Type="http://schemas.openxmlformats.org/officeDocument/2006/relationships/customXml" Target="../ink/ink59.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4.png"/><Relationship Id="rId3" Type="http://schemas.openxmlformats.org/officeDocument/2006/relationships/customXml" Target="../ink/ink60.xml"/><Relationship Id="rId2" Type="http://schemas.openxmlformats.org/officeDocument/2006/relationships/image" Target="../media/image473.png"/><Relationship Id="rId1" Type="http://schemas.openxmlformats.org/officeDocument/2006/relationships/image" Target="../media/image472.png"/></Relationships>
</file>

<file path=ppt/slides/_rels/slide20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6.png"/><Relationship Id="rId3" Type="http://schemas.openxmlformats.org/officeDocument/2006/relationships/customXml" Target="../ink/ink62.xml"/><Relationship Id="rId2" Type="http://schemas.openxmlformats.org/officeDocument/2006/relationships/image" Target="../media/image475.png"/><Relationship Id="rId1" Type="http://schemas.openxmlformats.org/officeDocument/2006/relationships/customXml" Target="../ink/ink6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9.png"/><Relationship Id="rId3" Type="http://schemas.openxmlformats.org/officeDocument/2006/relationships/customXml" Target="../ink/ink63.xml"/><Relationship Id="rId2" Type="http://schemas.openxmlformats.org/officeDocument/2006/relationships/image" Target="../media/image478.png"/><Relationship Id="rId1" Type="http://schemas.openxmlformats.org/officeDocument/2006/relationships/image" Target="../media/image477.pn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0.png"/></Relationships>
</file>

<file path=ppt/slides/_rels/slide20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2.png"/><Relationship Id="rId2" Type="http://schemas.openxmlformats.org/officeDocument/2006/relationships/customXml" Target="../ink/ink64.xml"/><Relationship Id="rId1" Type="http://schemas.openxmlformats.org/officeDocument/2006/relationships/image" Target="../media/image481.png"/></Relationships>
</file>

<file path=ppt/slides/_rels/slide20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4.png"/><Relationship Id="rId2" Type="http://schemas.openxmlformats.org/officeDocument/2006/relationships/customXml" Target="../ink/ink65.xml"/><Relationship Id="rId1" Type="http://schemas.openxmlformats.org/officeDocument/2006/relationships/image" Target="../media/image483.png"/></Relationships>
</file>

<file path=ppt/slides/_rels/slide20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image" Target="../media/image485.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image" Target="../media/image489.png"/></Relationships>
</file>

<file path=ppt/slides/_rels/slide2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4.png"/><Relationship Id="rId2" Type="http://schemas.openxmlformats.org/officeDocument/2006/relationships/image" Target="../media/image493.png"/><Relationship Id="rId1" Type="http://schemas.openxmlformats.org/officeDocument/2006/relationships/image" Target="../media/image49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5.png"/></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7.png"/><Relationship Id="rId1" Type="http://schemas.openxmlformats.org/officeDocument/2006/relationships/image" Target="../media/image496.png"/></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8.png"/></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0.png"/><Relationship Id="rId1" Type="http://schemas.openxmlformats.org/officeDocument/2006/relationships/image" Target="../media/image499.png"/></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1.png"/></Relationships>
</file>

<file path=ppt/slides/_rels/slide2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07.png"/><Relationship Id="rId5" Type="http://schemas.openxmlformats.org/officeDocument/2006/relationships/image" Target="../media/image506.png"/><Relationship Id="rId4" Type="http://schemas.openxmlformats.org/officeDocument/2006/relationships/image" Target="../media/image505.png"/><Relationship Id="rId3" Type="http://schemas.openxmlformats.org/officeDocument/2006/relationships/image" Target="../media/image504.png"/><Relationship Id="rId2" Type="http://schemas.openxmlformats.org/officeDocument/2006/relationships/image" Target="../media/image503.png"/><Relationship Id="rId1" Type="http://schemas.openxmlformats.org/officeDocument/2006/relationships/image" Target="../media/image50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2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12.png"/><Relationship Id="rId4" Type="http://schemas.openxmlformats.org/officeDocument/2006/relationships/image" Target="../media/image511.png"/><Relationship Id="rId3" Type="http://schemas.openxmlformats.org/officeDocument/2006/relationships/image" Target="../media/image510.png"/><Relationship Id="rId2" Type="http://schemas.openxmlformats.org/officeDocument/2006/relationships/image" Target="../media/image509.png"/><Relationship Id="rId1" Type="http://schemas.openxmlformats.org/officeDocument/2006/relationships/image" Target="../media/image508.pn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3.png"/></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5.png"/><Relationship Id="rId1" Type="http://schemas.openxmlformats.org/officeDocument/2006/relationships/image" Target="../media/image514.png"/></Relationships>
</file>

<file path=ppt/slides/_rels/slide2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image" Target="../media/image516.png"/></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9.png"/></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0.png"/></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2.png"/><Relationship Id="rId1" Type="http://schemas.openxmlformats.org/officeDocument/2006/relationships/image" Target="../media/image521.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3.pn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4.png"/></Relationships>
</file>

<file path=ppt/slides/_rels/slide2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image" Target="../media/image525.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9.png"/><Relationship Id="rId6" Type="http://schemas.openxmlformats.org/officeDocument/2006/relationships/customXml" Target="../ink/ink1.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9.png"/><Relationship Id="rId1" Type="http://schemas.openxmlformats.org/officeDocument/2006/relationships/image" Target="../media/image528.png"/></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1.png"/><Relationship Id="rId1" Type="http://schemas.openxmlformats.org/officeDocument/2006/relationships/image" Target="../media/image530.png"/></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2.png"/></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3.png"/></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4.png"/></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6.png"/><Relationship Id="rId1" Type="http://schemas.openxmlformats.org/officeDocument/2006/relationships/image" Target="../media/image535.png"/></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8.png"/><Relationship Id="rId1" Type="http://schemas.openxmlformats.org/officeDocument/2006/relationships/image" Target="../media/image537.png"/></Relationships>
</file>

<file path=ppt/slides/_rels/slide2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1.png"/><Relationship Id="rId2" Type="http://schemas.openxmlformats.org/officeDocument/2006/relationships/image" Target="../media/image540.png"/><Relationship Id="rId1" Type="http://schemas.openxmlformats.org/officeDocument/2006/relationships/image" Target="../media/image539.png"/></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2.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4.png"/><Relationship Id="rId1" Type="http://schemas.openxmlformats.org/officeDocument/2006/relationships/image" Target="../media/image54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6.png"/><Relationship Id="rId1" Type="http://schemas.openxmlformats.org/officeDocument/2006/relationships/image" Target="../media/image545.png"/></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7.png"/></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8.png"/></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9.png"/></Relationships>
</file>

<file path=ppt/slides/_rels/slide2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1.png"/><Relationship Id="rId1" Type="http://schemas.openxmlformats.org/officeDocument/2006/relationships/image" Target="../media/image550.png"/></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2.png"/></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3.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5.png"/><Relationship Id="rId1" Type="http://schemas.openxmlformats.org/officeDocument/2006/relationships/image" Target="../media/image554.png"/></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6.png"/></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8.png"/><Relationship Id="rId1" Type="http://schemas.openxmlformats.org/officeDocument/2006/relationships/image" Target="../media/image557.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4.png"/><Relationship Id="rId2" Type="http://schemas.openxmlformats.org/officeDocument/2006/relationships/customXml" Target="../ink/ink2.xml"/><Relationship Id="rId1" Type="http://schemas.openxmlformats.org/officeDocument/2006/relationships/image" Target="../media/image63.png"/></Relationships>
</file>

<file path=ppt/slides/_rels/slide2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0.png"/><Relationship Id="rId1" Type="http://schemas.openxmlformats.org/officeDocument/2006/relationships/image" Target="../media/image559.png"/></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1.png"/></Relationships>
</file>

<file path=ppt/slides/_rels/slide2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64.png"/><Relationship Id="rId2" Type="http://schemas.openxmlformats.org/officeDocument/2006/relationships/image" Target="../media/image563.png"/><Relationship Id="rId1" Type="http://schemas.openxmlformats.org/officeDocument/2006/relationships/image" Target="../media/image562.png"/></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5.png"/></Relationships>
</file>

<file path=ppt/slides/_rels/slide2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69.png"/><Relationship Id="rId3" Type="http://schemas.openxmlformats.org/officeDocument/2006/relationships/image" Target="../media/image568.png"/><Relationship Id="rId2" Type="http://schemas.openxmlformats.org/officeDocument/2006/relationships/image" Target="../media/image567.png"/><Relationship Id="rId1" Type="http://schemas.openxmlformats.org/officeDocument/2006/relationships/image" Target="../media/image566.png"/></Relationships>
</file>

<file path=ppt/slides/_rels/slide25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73.png"/><Relationship Id="rId3" Type="http://schemas.openxmlformats.org/officeDocument/2006/relationships/image" Target="../media/image572.png"/><Relationship Id="rId2" Type="http://schemas.openxmlformats.org/officeDocument/2006/relationships/image" Target="../media/image571.png"/><Relationship Id="rId1" Type="http://schemas.openxmlformats.org/officeDocument/2006/relationships/image" Target="../media/image570.png"/></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5.png"/><Relationship Id="rId1" Type="http://schemas.openxmlformats.org/officeDocument/2006/relationships/image" Target="../media/image574.png"/></Relationships>
</file>

<file path=ppt/slides/_rels/slide25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79.png"/><Relationship Id="rId3" Type="http://schemas.openxmlformats.org/officeDocument/2006/relationships/image" Target="../media/image578.png"/><Relationship Id="rId2" Type="http://schemas.openxmlformats.org/officeDocument/2006/relationships/image" Target="../media/image577.png"/><Relationship Id="rId1" Type="http://schemas.openxmlformats.org/officeDocument/2006/relationships/image" Target="../media/image576.png"/></Relationships>
</file>

<file path=ppt/slides/_rels/slide2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1.png"/><Relationship Id="rId1" Type="http://schemas.openxmlformats.org/officeDocument/2006/relationships/image" Target="../media/image580.png"/></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3.pn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4.pn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5.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6.png"/></Relationships>
</file>

<file path=ppt/slides/_rels/slide26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89.png"/><Relationship Id="rId2" Type="http://schemas.openxmlformats.org/officeDocument/2006/relationships/image" Target="../media/image588.png"/><Relationship Id="rId1" Type="http://schemas.openxmlformats.org/officeDocument/2006/relationships/image" Target="../media/image587.png"/></Relationships>
</file>

<file path=ppt/slides/_rels/slide2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1.png"/><Relationship Id="rId1" Type="http://schemas.openxmlformats.org/officeDocument/2006/relationships/image" Target="../media/image590.png"/></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2.png"/></Relationships>
</file>

<file path=ppt/slides/_rels/slide2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4.png"/><Relationship Id="rId1" Type="http://schemas.openxmlformats.org/officeDocument/2006/relationships/image" Target="../media/image593.png"/></Relationships>
</file>

<file path=ppt/slides/_rels/slide26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98.png"/><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image" Target="../media/image595.png"/></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0.png"/><Relationship Id="rId1" Type="http://schemas.openxmlformats.org/officeDocument/2006/relationships/image" Target="../media/image59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68.png"/></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1.pn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2.pn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3.png"/></Relationships>
</file>

<file path=ppt/slides/_rels/slide2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4.png"/></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5.png"/></Relationships>
</file>

<file path=ppt/slides/_rels/slide2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7.png"/><Relationship Id="rId1" Type="http://schemas.openxmlformats.org/officeDocument/2006/relationships/image" Target="../media/image606.png"/></Relationships>
</file>

<file path=ppt/slides/_rels/slide2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9.png"/><Relationship Id="rId1" Type="http://schemas.openxmlformats.org/officeDocument/2006/relationships/image" Target="../media/image608.png"/></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0.png"/></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1.png"/></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2.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3.png"/></Relationships>
</file>

<file path=ppt/slides/_rels/slide2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5.png"/><Relationship Id="rId1" Type="http://schemas.openxmlformats.org/officeDocument/2006/relationships/image" Target="../media/image614.png"/></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6.png"/></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7.png"/></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8.png"/></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9.png"/></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0.png"/></Relationships>
</file>

<file path=ppt/slides/_rels/slide2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2.png"/><Relationship Id="rId1" Type="http://schemas.openxmlformats.org/officeDocument/2006/relationships/image" Target="../media/image621.png"/></Relationships>
</file>

<file path=ppt/slides/_rels/slide2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4.png"/><Relationship Id="rId1" Type="http://schemas.openxmlformats.org/officeDocument/2006/relationships/image" Target="../media/image623.png"/></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5.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customXml" Target="../ink/ink3.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2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7.png"/><Relationship Id="rId1" Type="http://schemas.openxmlformats.org/officeDocument/2006/relationships/image" Target="../media/image626.png"/></Relationships>
</file>

<file path=ppt/slides/_rels/slide29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31.png"/><Relationship Id="rId3" Type="http://schemas.openxmlformats.org/officeDocument/2006/relationships/image" Target="../media/image630.png"/><Relationship Id="rId2" Type="http://schemas.openxmlformats.org/officeDocument/2006/relationships/image" Target="../media/image629.png"/><Relationship Id="rId1" Type="http://schemas.openxmlformats.org/officeDocument/2006/relationships/image" Target="../media/image628.png"/></Relationships>
</file>

<file path=ppt/slides/_rels/slide2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3.png"/><Relationship Id="rId1" Type="http://schemas.openxmlformats.org/officeDocument/2006/relationships/image" Target="../media/image632.png"/></Relationships>
</file>

<file path=ppt/slides/_rels/slide29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6.png"/><Relationship Id="rId2" Type="http://schemas.openxmlformats.org/officeDocument/2006/relationships/image" Target="../media/image635.png"/><Relationship Id="rId1" Type="http://schemas.openxmlformats.org/officeDocument/2006/relationships/image" Target="../media/image634.png"/></Relationships>
</file>

<file path=ppt/slides/_rels/slide29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9.png"/><Relationship Id="rId2" Type="http://schemas.openxmlformats.org/officeDocument/2006/relationships/image" Target="../media/image638.png"/><Relationship Id="rId1" Type="http://schemas.openxmlformats.org/officeDocument/2006/relationships/image" Target="../media/image637.png"/></Relationships>
</file>

<file path=ppt/slides/_rels/slide2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1.png"/><Relationship Id="rId1" Type="http://schemas.openxmlformats.org/officeDocument/2006/relationships/image" Target="../media/image640.png"/></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2.png"/></Relationships>
</file>

<file path=ppt/slides/_rels/slide2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4.png"/><Relationship Id="rId1" Type="http://schemas.openxmlformats.org/officeDocument/2006/relationships/image" Target="../media/image643.png"/></Relationships>
</file>

<file path=ppt/slides/_rels/slide2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6.png"/><Relationship Id="rId1" Type="http://schemas.openxmlformats.org/officeDocument/2006/relationships/image" Target="../media/image645.png"/></Relationships>
</file>

<file path=ppt/slides/_rels/slide2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8.png"/><Relationship Id="rId1" Type="http://schemas.openxmlformats.org/officeDocument/2006/relationships/image" Target="../media/image64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30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51.png"/><Relationship Id="rId2" Type="http://schemas.openxmlformats.org/officeDocument/2006/relationships/image" Target="../media/image650.png"/><Relationship Id="rId1" Type="http://schemas.openxmlformats.org/officeDocument/2006/relationships/image" Target="../media/image649.png"/></Relationships>
</file>

<file path=ppt/slides/_rels/slide30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58.png"/><Relationship Id="rId6" Type="http://schemas.openxmlformats.org/officeDocument/2006/relationships/image" Target="../media/image657.png"/><Relationship Id="rId5" Type="http://schemas.openxmlformats.org/officeDocument/2006/relationships/image" Target="../media/image656.png"/><Relationship Id="rId4" Type="http://schemas.openxmlformats.org/officeDocument/2006/relationships/image" Target="../media/image655.png"/><Relationship Id="rId3" Type="http://schemas.openxmlformats.org/officeDocument/2006/relationships/image" Target="../media/image654.png"/><Relationship Id="rId2" Type="http://schemas.openxmlformats.org/officeDocument/2006/relationships/image" Target="../media/image653.png"/><Relationship Id="rId1" Type="http://schemas.openxmlformats.org/officeDocument/2006/relationships/image" Target="../media/image652.png"/></Relationships>
</file>

<file path=ppt/slides/_rels/slide30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53.png"/><Relationship Id="rId3" Type="http://schemas.openxmlformats.org/officeDocument/2006/relationships/image" Target="../media/image652.png"/><Relationship Id="rId2" Type="http://schemas.openxmlformats.org/officeDocument/2006/relationships/image" Target="../media/image656.png"/><Relationship Id="rId1" Type="http://schemas.openxmlformats.org/officeDocument/2006/relationships/image" Target="../media/image659.png"/></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0.png"/></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1.png"/></Relationships>
</file>

<file path=ppt/slides/_rels/slide30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66.png"/><Relationship Id="rId4" Type="http://schemas.openxmlformats.org/officeDocument/2006/relationships/image" Target="../media/image665.png"/><Relationship Id="rId3" Type="http://schemas.openxmlformats.org/officeDocument/2006/relationships/image" Target="../media/image664.png"/><Relationship Id="rId2" Type="http://schemas.openxmlformats.org/officeDocument/2006/relationships/image" Target="../media/image663.png"/><Relationship Id="rId1" Type="http://schemas.openxmlformats.org/officeDocument/2006/relationships/image" Target="../media/image662.png"/></Relationships>
</file>

<file path=ppt/slides/_rels/slide30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70.png"/><Relationship Id="rId3" Type="http://schemas.openxmlformats.org/officeDocument/2006/relationships/image" Target="../media/image669.png"/><Relationship Id="rId2" Type="http://schemas.openxmlformats.org/officeDocument/2006/relationships/image" Target="../media/image668.png"/><Relationship Id="rId1" Type="http://schemas.openxmlformats.org/officeDocument/2006/relationships/image" Target="../media/image667.png"/></Relationships>
</file>

<file path=ppt/slides/_rels/slide30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image" Target="../media/image671.png"/></Relationships>
</file>

<file path=ppt/slides/_rels/slide30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6.png"/><Relationship Id="rId2" Type="http://schemas.openxmlformats.org/officeDocument/2006/relationships/image" Target="../media/image675.png"/><Relationship Id="rId1" Type="http://schemas.openxmlformats.org/officeDocument/2006/relationships/image" Target="../media/image674.png"/></Relationships>
</file>

<file path=ppt/slides/_rels/slide30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9.png"/><Relationship Id="rId2" Type="http://schemas.openxmlformats.org/officeDocument/2006/relationships/image" Target="../media/image678.png"/><Relationship Id="rId1" Type="http://schemas.openxmlformats.org/officeDocument/2006/relationships/image" Target="../media/image677.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4.png"/><Relationship Id="rId3" Type="http://schemas.openxmlformats.org/officeDocument/2006/relationships/customXml" Target="../ink/ink4.xml"/><Relationship Id="rId2" Type="http://schemas.openxmlformats.org/officeDocument/2006/relationships/image" Target="../media/image83.png"/><Relationship Id="rId1" Type="http://schemas.openxmlformats.org/officeDocument/2006/relationships/image" Target="../media/image82.png"/></Relationships>
</file>

<file path=ppt/slides/_rels/slide3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83.png"/><Relationship Id="rId3" Type="http://schemas.openxmlformats.org/officeDocument/2006/relationships/image" Target="../media/image682.png"/><Relationship Id="rId2" Type="http://schemas.openxmlformats.org/officeDocument/2006/relationships/image" Target="../media/image681.png"/><Relationship Id="rId1" Type="http://schemas.openxmlformats.org/officeDocument/2006/relationships/image" Target="../media/image680.png"/></Relationships>
</file>

<file path=ppt/slides/_rels/slide3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5.png"/><Relationship Id="rId1" Type="http://schemas.openxmlformats.org/officeDocument/2006/relationships/image" Target="../media/image684.png"/></Relationships>
</file>

<file path=ppt/slides/_rels/slide3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89.png"/><Relationship Id="rId3" Type="http://schemas.openxmlformats.org/officeDocument/2006/relationships/image" Target="../media/image688.png"/><Relationship Id="rId2" Type="http://schemas.openxmlformats.org/officeDocument/2006/relationships/image" Target="../media/image687.png"/><Relationship Id="rId1" Type="http://schemas.openxmlformats.org/officeDocument/2006/relationships/image" Target="../media/image686.png"/></Relationships>
</file>

<file path=ppt/slides/_rels/slide3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94.png"/><Relationship Id="rId4" Type="http://schemas.openxmlformats.org/officeDocument/2006/relationships/image" Target="../media/image693.png"/><Relationship Id="rId3" Type="http://schemas.openxmlformats.org/officeDocument/2006/relationships/image" Target="../media/image692.png"/><Relationship Id="rId2" Type="http://schemas.openxmlformats.org/officeDocument/2006/relationships/image" Target="../media/image691.png"/><Relationship Id="rId1" Type="http://schemas.openxmlformats.org/officeDocument/2006/relationships/image" Target="../media/image690.png"/></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5.png"/></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6.png"/></Relationships>
</file>

<file path=ppt/slides/_rels/slide3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99.png"/><Relationship Id="rId2" Type="http://schemas.openxmlformats.org/officeDocument/2006/relationships/image" Target="../media/image698.png"/><Relationship Id="rId1" Type="http://schemas.openxmlformats.org/officeDocument/2006/relationships/image" Target="../media/image697.png"/></Relationships>
</file>

<file path=ppt/slides/_rels/slide3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02.png"/><Relationship Id="rId2" Type="http://schemas.openxmlformats.org/officeDocument/2006/relationships/image" Target="../media/image701.png"/><Relationship Id="rId1" Type="http://schemas.openxmlformats.org/officeDocument/2006/relationships/image" Target="../media/image700.png"/></Relationships>
</file>

<file path=ppt/slides/_rels/slide3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07.png"/><Relationship Id="rId4" Type="http://schemas.openxmlformats.org/officeDocument/2006/relationships/image" Target="../media/image706.png"/><Relationship Id="rId3" Type="http://schemas.openxmlformats.org/officeDocument/2006/relationships/image" Target="../media/image705.png"/><Relationship Id="rId2" Type="http://schemas.openxmlformats.org/officeDocument/2006/relationships/image" Target="../media/image704.png"/><Relationship Id="rId1" Type="http://schemas.openxmlformats.org/officeDocument/2006/relationships/image" Target="../media/image703.png"/></Relationships>
</file>

<file path=ppt/slides/_rels/slide3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0.png"/><Relationship Id="rId2" Type="http://schemas.openxmlformats.org/officeDocument/2006/relationships/image" Target="../media/image709.png"/><Relationship Id="rId1" Type="http://schemas.openxmlformats.org/officeDocument/2006/relationships/image" Target="../media/image708.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3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14.png"/><Relationship Id="rId3" Type="http://schemas.openxmlformats.org/officeDocument/2006/relationships/image" Target="../media/image713.png"/><Relationship Id="rId2" Type="http://schemas.openxmlformats.org/officeDocument/2006/relationships/image" Target="../media/image712.png"/><Relationship Id="rId1" Type="http://schemas.openxmlformats.org/officeDocument/2006/relationships/image" Target="../media/image711.png"/></Relationships>
</file>

<file path=ppt/slides/_rels/slide3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6.png"/><Relationship Id="rId1" Type="http://schemas.openxmlformats.org/officeDocument/2006/relationships/image" Target="../media/image715.png"/></Relationships>
</file>

<file path=ppt/slides/_rels/slide3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9.png"/><Relationship Id="rId2" Type="http://schemas.openxmlformats.org/officeDocument/2006/relationships/image" Target="../media/image718.png"/><Relationship Id="rId1" Type="http://schemas.openxmlformats.org/officeDocument/2006/relationships/image" Target="../media/image717.png"/></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0.png"/></Relationships>
</file>

<file path=ppt/slides/_rels/slide3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2.png"/><Relationship Id="rId1" Type="http://schemas.openxmlformats.org/officeDocument/2006/relationships/image" Target="../media/image721.png"/></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3.png"/></Relationships>
</file>

<file path=ppt/slides/_rels/slide3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27.png"/><Relationship Id="rId3" Type="http://schemas.openxmlformats.org/officeDocument/2006/relationships/image" Target="../media/image726.png"/><Relationship Id="rId2" Type="http://schemas.openxmlformats.org/officeDocument/2006/relationships/image" Target="../media/image725.png"/><Relationship Id="rId1" Type="http://schemas.openxmlformats.org/officeDocument/2006/relationships/image" Target="../media/image724.png"/></Relationships>
</file>

<file path=ppt/slides/_rels/slide32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34.png"/><Relationship Id="rId6" Type="http://schemas.openxmlformats.org/officeDocument/2006/relationships/image" Target="../media/image733.png"/><Relationship Id="rId5" Type="http://schemas.openxmlformats.org/officeDocument/2006/relationships/image" Target="../media/image732.png"/><Relationship Id="rId4" Type="http://schemas.openxmlformats.org/officeDocument/2006/relationships/image" Target="../media/image731.png"/><Relationship Id="rId3" Type="http://schemas.openxmlformats.org/officeDocument/2006/relationships/image" Target="../media/image730.png"/><Relationship Id="rId2" Type="http://schemas.openxmlformats.org/officeDocument/2006/relationships/image" Target="../media/image729.png"/><Relationship Id="rId1" Type="http://schemas.openxmlformats.org/officeDocument/2006/relationships/image" Target="../media/image728.png"/></Relationships>
</file>

<file path=ppt/slides/_rels/slide3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5.png"/></Relationships>
</file>

<file path=ppt/slides/_rels/slide3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39.png"/><Relationship Id="rId3" Type="http://schemas.openxmlformats.org/officeDocument/2006/relationships/image" Target="../media/image738.png"/><Relationship Id="rId2" Type="http://schemas.openxmlformats.org/officeDocument/2006/relationships/image" Target="../media/image737.png"/><Relationship Id="rId1" Type="http://schemas.openxmlformats.org/officeDocument/2006/relationships/image" Target="../media/image73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0.png"/></Relationships>
</file>

<file path=ppt/slides/_rels/slide3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44.png"/><Relationship Id="rId3" Type="http://schemas.openxmlformats.org/officeDocument/2006/relationships/image" Target="../media/image743.png"/><Relationship Id="rId2" Type="http://schemas.openxmlformats.org/officeDocument/2006/relationships/image" Target="../media/image742.png"/><Relationship Id="rId1" Type="http://schemas.openxmlformats.org/officeDocument/2006/relationships/image" Target="../media/image741.png"/></Relationships>
</file>

<file path=ppt/slides/_rels/slide3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46.png"/><Relationship Id="rId1" Type="http://schemas.openxmlformats.org/officeDocument/2006/relationships/image" Target="../media/image745.png"/></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7.png"/></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8.png"/></Relationships>
</file>

<file path=ppt/slides/_rels/slide3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1.png"/><Relationship Id="rId2" Type="http://schemas.openxmlformats.org/officeDocument/2006/relationships/image" Target="../media/image750.png"/><Relationship Id="rId1" Type="http://schemas.openxmlformats.org/officeDocument/2006/relationships/image" Target="../media/image749.png"/></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2.png"/></Relationships>
</file>

<file path=ppt/slides/_rels/slide3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54.png"/><Relationship Id="rId1" Type="http://schemas.openxmlformats.org/officeDocument/2006/relationships/image" Target="../media/image753.png"/></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5.png"/></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3.png"/><Relationship Id="rId1" Type="http://schemas.openxmlformats.org/officeDocument/2006/relationships/image" Target="../media/image92.png"/></Relationships>
</file>

<file path=ppt/slides/_rels/slide3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7.png"/></Relationships>
</file>

<file path=ppt/slides/_rels/slide3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8.png"/></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9.png"/></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0.png"/></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1.png"/></Relationships>
</file>

<file path=ppt/slides/_rels/slide3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4.png"/><Relationship Id="rId2" Type="http://schemas.openxmlformats.org/officeDocument/2006/relationships/image" Target="../media/image763.png"/><Relationship Id="rId1" Type="http://schemas.openxmlformats.org/officeDocument/2006/relationships/image" Target="../media/image762.png"/></Relationships>
</file>

<file path=ppt/slides/_rels/slide3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66.png"/><Relationship Id="rId1" Type="http://schemas.openxmlformats.org/officeDocument/2006/relationships/image" Target="../media/image765.png"/></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7.png"/></Relationships>
</file>

<file path=ppt/slides/_rels/slide34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74.png"/><Relationship Id="rId6" Type="http://schemas.openxmlformats.org/officeDocument/2006/relationships/image" Target="../media/image773.png"/><Relationship Id="rId5" Type="http://schemas.openxmlformats.org/officeDocument/2006/relationships/image" Target="../media/image772.png"/><Relationship Id="rId4" Type="http://schemas.openxmlformats.org/officeDocument/2006/relationships/image" Target="../media/image771.png"/><Relationship Id="rId3" Type="http://schemas.openxmlformats.org/officeDocument/2006/relationships/image" Target="../media/image770.png"/><Relationship Id="rId2" Type="http://schemas.openxmlformats.org/officeDocument/2006/relationships/image" Target="../media/image769.png"/><Relationship Id="rId1" Type="http://schemas.openxmlformats.org/officeDocument/2006/relationships/image" Target="../media/image768.png"/></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6.png"/></Relationships>
</file>

<file path=ppt/slides/_rels/slide3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78.png"/><Relationship Id="rId1" Type="http://schemas.openxmlformats.org/officeDocument/2006/relationships/image" Target="../media/image777.png"/></Relationships>
</file>

<file path=ppt/slides/_rels/slide35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82.png"/><Relationship Id="rId3" Type="http://schemas.openxmlformats.org/officeDocument/2006/relationships/image" Target="../media/image781.png"/><Relationship Id="rId2" Type="http://schemas.openxmlformats.org/officeDocument/2006/relationships/image" Target="../media/image780.png"/><Relationship Id="rId1" Type="http://schemas.openxmlformats.org/officeDocument/2006/relationships/image" Target="../media/image779.png"/></Relationships>
</file>

<file path=ppt/slides/_rels/slide3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85.png"/><Relationship Id="rId2" Type="http://schemas.openxmlformats.org/officeDocument/2006/relationships/image" Target="../media/image784.png"/><Relationship Id="rId1" Type="http://schemas.openxmlformats.org/officeDocument/2006/relationships/image" Target="../media/image783.png"/></Relationships>
</file>

<file path=ppt/slides/_rels/slide3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6.png"/></Relationships>
</file>

<file path=ppt/slides/_rels/slide3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88.png"/><Relationship Id="rId1" Type="http://schemas.openxmlformats.org/officeDocument/2006/relationships/image" Target="../media/image787.png"/></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9.png"/></Relationships>
</file>

<file path=ppt/slides/_rels/slide3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92.png"/><Relationship Id="rId2" Type="http://schemas.openxmlformats.org/officeDocument/2006/relationships/image" Target="../media/image791.png"/><Relationship Id="rId1" Type="http://schemas.openxmlformats.org/officeDocument/2006/relationships/image" Target="../media/image790.png"/></Relationships>
</file>

<file path=ppt/slides/_rels/slide3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4.png"/><Relationship Id="rId1" Type="http://schemas.openxmlformats.org/officeDocument/2006/relationships/image" Target="../media/image793.png"/></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3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98.png"/><Relationship Id="rId2" Type="http://schemas.openxmlformats.org/officeDocument/2006/relationships/image" Target="../media/image797.png"/><Relationship Id="rId1" Type="http://schemas.openxmlformats.org/officeDocument/2006/relationships/image" Target="../media/image796.png"/></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9.png"/></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0.png"/></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1.png"/></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2.png"/></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3.png"/></Relationships>
</file>

<file path=ppt/slides/_rels/slide3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5.png"/><Relationship Id="rId1" Type="http://schemas.openxmlformats.org/officeDocument/2006/relationships/image" Target="../media/image804.png"/></Relationships>
</file>

<file path=ppt/slides/_rels/slide3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7.png"/><Relationship Id="rId1" Type="http://schemas.openxmlformats.org/officeDocument/2006/relationships/image" Target="../media/image806.png"/></Relationships>
</file>

<file path=ppt/slides/_rels/slide3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9.png"/><Relationship Id="rId1" Type="http://schemas.openxmlformats.org/officeDocument/2006/relationships/image" Target="../media/image808.png"/></Relationships>
</file>

<file path=ppt/slides/_rels/slide3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1.png"/><Relationship Id="rId1" Type="http://schemas.openxmlformats.org/officeDocument/2006/relationships/image" Target="../media/image81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0.png"/><Relationship Id="rId1" Type="http://schemas.openxmlformats.org/officeDocument/2006/relationships/image" Target="../media/image99.png"/></Relationships>
</file>

<file path=ppt/slides/_rels/slide3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14.png"/><Relationship Id="rId2" Type="http://schemas.openxmlformats.org/officeDocument/2006/relationships/image" Target="../media/image813.png"/><Relationship Id="rId1" Type="http://schemas.openxmlformats.org/officeDocument/2006/relationships/image" Target="../media/image812.png"/></Relationships>
</file>

<file path=ppt/slides/_rels/slide3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17.png"/><Relationship Id="rId2" Type="http://schemas.openxmlformats.org/officeDocument/2006/relationships/image" Target="../media/image816.png"/><Relationship Id="rId1" Type="http://schemas.openxmlformats.org/officeDocument/2006/relationships/image" Target="../media/image815.png"/></Relationships>
</file>

<file path=ppt/slides/_rels/slide3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8.png"/></Relationships>
</file>

<file path=ppt/slides/_rels/slide3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0.png"/><Relationship Id="rId1" Type="http://schemas.openxmlformats.org/officeDocument/2006/relationships/image" Target="../media/image819.png"/></Relationships>
</file>

<file path=ppt/slides/_rels/slide37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24.png"/><Relationship Id="rId3" Type="http://schemas.openxmlformats.org/officeDocument/2006/relationships/image" Target="../media/image823.png"/><Relationship Id="rId2" Type="http://schemas.openxmlformats.org/officeDocument/2006/relationships/image" Target="../media/image822.png"/><Relationship Id="rId1" Type="http://schemas.openxmlformats.org/officeDocument/2006/relationships/image" Target="../media/image821.png"/></Relationships>
</file>

<file path=ppt/slides/_rels/slide37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28.png"/><Relationship Id="rId3" Type="http://schemas.openxmlformats.org/officeDocument/2006/relationships/image" Target="../media/image827.png"/><Relationship Id="rId2" Type="http://schemas.openxmlformats.org/officeDocument/2006/relationships/image" Target="../media/image826.png"/><Relationship Id="rId1" Type="http://schemas.openxmlformats.org/officeDocument/2006/relationships/image" Target="../media/image825.png"/></Relationships>
</file>

<file path=ppt/slides/_rels/slide3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0.png"/><Relationship Id="rId1" Type="http://schemas.openxmlformats.org/officeDocument/2006/relationships/image" Target="../media/image829.png"/></Relationships>
</file>

<file path=ppt/slides/_rels/slide3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2.png"/><Relationship Id="rId1" Type="http://schemas.openxmlformats.org/officeDocument/2006/relationships/image" Target="../media/image831.png"/></Relationships>
</file>

<file path=ppt/slides/_rels/slide3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3.png"/></Relationships>
</file>

<file path=ppt/slides/_rels/slide3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4.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3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5.png"/></Relationships>
</file>

<file path=ppt/slides/_rels/slide3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7.png"/><Relationship Id="rId1" Type="http://schemas.openxmlformats.org/officeDocument/2006/relationships/image" Target="../media/image836.png"/></Relationships>
</file>

<file path=ppt/slides/_rels/slide3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9.png"/><Relationship Id="rId1" Type="http://schemas.openxmlformats.org/officeDocument/2006/relationships/image" Target="../media/image838.png"/></Relationships>
</file>

<file path=ppt/slides/_rels/slide3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1.png"/><Relationship Id="rId1" Type="http://schemas.openxmlformats.org/officeDocument/2006/relationships/image" Target="../media/image840.png"/></Relationships>
</file>

<file path=ppt/slides/_rels/slide38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45.png"/><Relationship Id="rId3" Type="http://schemas.openxmlformats.org/officeDocument/2006/relationships/image" Target="../media/image844.png"/><Relationship Id="rId2" Type="http://schemas.openxmlformats.org/officeDocument/2006/relationships/image" Target="../media/image843.png"/><Relationship Id="rId1" Type="http://schemas.openxmlformats.org/officeDocument/2006/relationships/image" Target="../media/image842.png"/></Relationships>
</file>

<file path=ppt/slides/_rels/slide3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7.png"/><Relationship Id="rId1" Type="http://schemas.openxmlformats.org/officeDocument/2006/relationships/image" Target="../media/image846.png"/></Relationships>
</file>

<file path=ppt/slides/_rels/slide3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9.png"/><Relationship Id="rId1" Type="http://schemas.openxmlformats.org/officeDocument/2006/relationships/image" Target="../media/image84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5.png"/><Relationship Id="rId1" Type="http://schemas.openxmlformats.org/officeDocument/2006/relationships/image" Target="../media/image10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7.png"/><Relationship Id="rId1" Type="http://schemas.openxmlformats.org/officeDocument/2006/relationships/image" Target="../media/image10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0.png"/><Relationship Id="rId1"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2.png"/><Relationship Id="rId1"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4.png"/><Relationship Id="rId1" Type="http://schemas.openxmlformats.org/officeDocument/2006/relationships/image" Target="../media/image113.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image" Target="../media/image123.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2.png"/><Relationship Id="rId1" Type="http://schemas.openxmlformats.org/officeDocument/2006/relationships/image" Target="../media/image131.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7.png"/><Relationship Id="rId1" Type="http://schemas.openxmlformats.org/officeDocument/2006/relationships/image" Target="../media/image136.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7.png"/><Relationship Id="rId1" Type="http://schemas.openxmlformats.org/officeDocument/2006/relationships/image" Target="../media/image146.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9.png"/><Relationship Id="rId1" Type="http://schemas.openxmlformats.org/officeDocument/2006/relationships/image" Target="../media/image148.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15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5.png"/><Relationship Id="rId1" Type="http://schemas.openxmlformats.org/officeDocument/2006/relationships/image" Target="../media/image15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3.png"/><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4.png"/></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3.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5.png"/><Relationship Id="rId1" Type="http://schemas.openxmlformats.org/officeDocument/2006/relationships/image" Target="../media/image17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6.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image" Target="../media/image180.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8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7.png"/></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image" Target="../media/image18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6.pn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2.png"/><Relationship Id="rId2" Type="http://schemas.openxmlformats.org/officeDocument/2006/relationships/image" Target="../media/image209.png"/><Relationship Id="rId1" Type="http://schemas.openxmlformats.org/officeDocument/2006/relationships/image" Target="../media/image208.png"/></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image" Target="../media/image210.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image" Target="../media/image219.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image" Target="../media/image22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7.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0.png"/><Relationship Id="rId1" Type="http://schemas.openxmlformats.org/officeDocument/2006/relationships/image" Target="../media/image229.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2.png"/><Relationship Id="rId1" Type="http://schemas.openxmlformats.org/officeDocument/2006/relationships/image" Target="../media/image231.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4.png"/><Relationship Id="rId1" Type="http://schemas.openxmlformats.org/officeDocument/2006/relationships/image" Target="../media/image233.pn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8.png"/><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image" Target="../media/image23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2.png"/><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image" Target="../media/image239.png"/></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6.png"/><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image" Target="../media/image243.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8.png"/><Relationship Id="rId1" Type="http://schemas.openxmlformats.org/officeDocument/2006/relationships/image" Target="../media/image247.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image" Target="../media/image249.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image" Target="../media/image252.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6.png"/><Relationship Id="rId1" Type="http://schemas.openxmlformats.org/officeDocument/2006/relationships/image" Target="../media/image255.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8.png"/><Relationship Id="rId1" Type="http://schemas.openxmlformats.org/officeDocument/2006/relationships/image" Target="../media/image257.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9.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1.png"/><Relationship Id="rId1" Type="http://schemas.openxmlformats.org/officeDocument/2006/relationships/image" Target="../media/image260.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3.png"/><Relationship Id="rId1" Type="http://schemas.openxmlformats.org/officeDocument/2006/relationships/image" Target="../media/image2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3564" y="1909411"/>
            <a:ext cx="9592732" cy="2954868"/>
          </a:xfrm>
        </p:spPr>
        <p:txBody>
          <a:bodyPr/>
          <a:lstStyle/>
          <a:p>
            <a:r>
              <a:rPr lang="en-US" sz="5400" dirty="0"/>
              <a:t>MT104-Linear Algebra</a:t>
            </a:r>
            <a:br>
              <a:rPr lang="en-US" dirty="0"/>
            </a:br>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6865" y="1053182"/>
            <a:ext cx="11861443" cy="2505531"/>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a:solidFill>
                  <a:srgbClr val="00B050"/>
                </a:solidFill>
              </a:rPr>
              <a:t>Product of Two Matrices</a:t>
            </a:r>
            <a:endParaRPr lang="en-AU" sz="2800" b="1" u="sng" dirty="0">
              <a:solidFill>
                <a:srgbClr val="00B050"/>
              </a:solidFill>
            </a:endParaRPr>
          </a:p>
        </p:txBody>
      </p:sp>
      <p:pic>
        <p:nvPicPr>
          <p:cNvPr id="6" name="Picture 5"/>
          <p:cNvPicPr>
            <a:picLocks noChangeAspect="1"/>
          </p:cNvPicPr>
          <p:nvPr/>
        </p:nvPicPr>
        <p:blipFill>
          <a:blip r:embed="rId2"/>
          <a:stretch>
            <a:fillRect/>
          </a:stretch>
        </p:blipFill>
        <p:spPr>
          <a:xfrm>
            <a:off x="332781" y="3610798"/>
            <a:ext cx="7789933" cy="1725539"/>
          </a:xfrm>
          <a:prstGeom prst="rect">
            <a:avLst/>
          </a:prstGeom>
        </p:spPr>
      </p:pic>
      <p:pic>
        <p:nvPicPr>
          <p:cNvPr id="7" name="Picture 6"/>
          <p:cNvPicPr>
            <a:picLocks noChangeAspect="1"/>
          </p:cNvPicPr>
          <p:nvPr/>
        </p:nvPicPr>
        <p:blipFill>
          <a:blip r:embed="rId3"/>
          <a:stretch>
            <a:fillRect/>
          </a:stretch>
        </p:blipFill>
        <p:spPr>
          <a:xfrm>
            <a:off x="332781" y="5550794"/>
            <a:ext cx="11571565" cy="518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79549" y="477948"/>
            <a:ext cx="8834907" cy="2541549"/>
          </a:xfrm>
          <a:prstGeom prst="rect">
            <a:avLst/>
          </a:prstGeom>
        </p:spPr>
      </p:pic>
      <p:cxnSp>
        <p:nvCxnSpPr>
          <p:cNvPr id="6" name="Straight Connector 5"/>
          <p:cNvCxnSpPr/>
          <p:nvPr/>
        </p:nvCxnSpPr>
        <p:spPr>
          <a:xfrm>
            <a:off x="0" y="3708400"/>
            <a:ext cx="12090400"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00080" y="193182"/>
            <a:ext cx="10993774" cy="3503054"/>
          </a:xfrm>
          <a:prstGeom prst="rect">
            <a:avLst/>
          </a:prstGeom>
        </p:spPr>
      </p:pic>
      <p:cxnSp>
        <p:nvCxnSpPr>
          <p:cNvPr id="5" name="Straight Connector 4"/>
          <p:cNvCxnSpPr/>
          <p:nvPr/>
        </p:nvCxnSpPr>
        <p:spPr>
          <a:xfrm>
            <a:off x="500080" y="939800"/>
            <a:ext cx="10712403"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88702" y="584141"/>
            <a:ext cx="7920287" cy="1930154"/>
          </a:xfrm>
          <a:prstGeom prst="rect">
            <a:avLst/>
          </a:prstGeom>
        </p:spPr>
      </p:pic>
      <p:pic>
        <p:nvPicPr>
          <p:cNvPr id="5" name="Picture 4"/>
          <p:cNvPicPr>
            <a:picLocks noChangeAspect="1"/>
          </p:cNvPicPr>
          <p:nvPr/>
        </p:nvPicPr>
        <p:blipFill>
          <a:blip r:embed="rId2"/>
          <a:stretch>
            <a:fillRect/>
          </a:stretch>
        </p:blipFill>
        <p:spPr>
          <a:xfrm>
            <a:off x="588702" y="2553074"/>
            <a:ext cx="9199242" cy="3727574"/>
          </a:xfrm>
          <a:prstGeom prst="rect">
            <a:avLst/>
          </a:prstGeom>
        </p:spPr>
      </p:pic>
      <p:sp>
        <p:nvSpPr>
          <p:cNvPr id="6" name="TextBox 5"/>
          <p:cNvSpPr txBox="1"/>
          <p:nvPr/>
        </p:nvSpPr>
        <p:spPr>
          <a:xfrm>
            <a:off x="605904" y="0"/>
            <a:ext cx="2387600" cy="523220"/>
          </a:xfrm>
          <a:prstGeom prst="rect">
            <a:avLst/>
          </a:prstGeom>
          <a:noFill/>
        </p:spPr>
        <p:txBody>
          <a:bodyPr wrap="square" rtlCol="0">
            <a:spAutoFit/>
          </a:bodyPr>
          <a:lstStyle/>
          <a:p>
            <a:r>
              <a:rPr lang="en-US" sz="2800" u="sng" dirty="0">
                <a:solidFill>
                  <a:srgbClr val="00B050"/>
                </a:solidFill>
              </a:rPr>
              <a:t>Problem</a:t>
            </a:r>
            <a:endParaRPr lang="en-AU" sz="2800" u="sng" dirty="0">
              <a:solidFill>
                <a:srgbClr val="00B050"/>
              </a:solidFill>
            </a:endParaRPr>
          </a:p>
        </p:txBody>
      </p:sp>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8304480" y="3564720"/>
              <a:ext cx="273600" cy="79560"/>
            </p14:xfrm>
          </p:contentPart>
        </mc:Choice>
        <mc:Fallback xmlns="">
          <p:pic>
            <p:nvPicPr>
              <p:cNvPr id="7" name="Ink 6"/>
            </p:nvPicPr>
            <p:blipFill>
              <a:blip r:embed="rId4"/>
            </p:blipFill>
            <p:spPr>
              <a:xfrm>
                <a:off x="8304480" y="3564720"/>
                <a:ext cx="273600" cy="79560"/>
              </a:xfrm>
              <a:prstGeom prst="rect"/>
            </p:spPr>
          </p:pic>
        </mc:Fallback>
      </mc:AlternateContent>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647280" y="135000"/>
              <a:ext cx="11544120" cy="5441400"/>
            </p14:xfrm>
          </p:contentPart>
        </mc:Choice>
        <mc:Fallback xmlns="">
          <p:pic>
            <p:nvPicPr>
              <p:cNvPr id="4" name="Ink 3"/>
            </p:nvPicPr>
            <p:blipFill>
              <a:blip r:embed="rId2"/>
            </p:blipFill>
            <p:spPr>
              <a:xfrm>
                <a:off x="647280" y="135000"/>
                <a:ext cx="11544120" cy="5441400"/>
              </a:xfrm>
              <a:prstGeom prst="rect"/>
            </p:spPr>
          </p:pic>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9093" y="119529"/>
            <a:ext cx="4851981" cy="1241204"/>
          </a:xfrm>
          <a:prstGeom prst="rect">
            <a:avLst/>
          </a:prstGeom>
        </p:spPr>
      </p:pic>
      <p:pic>
        <p:nvPicPr>
          <p:cNvPr id="5" name="Picture 4"/>
          <p:cNvPicPr>
            <a:picLocks noChangeAspect="1"/>
          </p:cNvPicPr>
          <p:nvPr/>
        </p:nvPicPr>
        <p:blipFill>
          <a:blip r:embed="rId2"/>
          <a:stretch>
            <a:fillRect/>
          </a:stretch>
        </p:blipFill>
        <p:spPr>
          <a:xfrm>
            <a:off x="309093" y="1556342"/>
            <a:ext cx="11388069" cy="1411343"/>
          </a:xfrm>
          <a:prstGeom prst="rect">
            <a:avLst/>
          </a:prstGeom>
        </p:spPr>
      </p:pic>
      <p:cxnSp>
        <p:nvCxnSpPr>
          <p:cNvPr id="7" name="Straight Connector 6"/>
          <p:cNvCxnSpPr/>
          <p:nvPr/>
        </p:nvCxnSpPr>
        <p:spPr>
          <a:xfrm>
            <a:off x="0" y="1360733"/>
            <a:ext cx="1219200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447586" y="3535130"/>
            <a:ext cx="8061403" cy="2432626"/>
          </a:xfrm>
          <a:prstGeom prst="rect">
            <a:avLst/>
          </a:prstGeom>
        </p:spPr>
      </p:pic>
      <p:sp>
        <p:nvSpPr>
          <p:cNvPr id="13" name="TextBox 12"/>
          <p:cNvSpPr txBox="1"/>
          <p:nvPr/>
        </p:nvSpPr>
        <p:spPr>
          <a:xfrm>
            <a:off x="447586" y="2967685"/>
            <a:ext cx="643407" cy="372415"/>
          </a:xfrm>
          <a:prstGeom prst="rect">
            <a:avLst/>
          </a:prstGeom>
          <a:noFill/>
        </p:spPr>
        <p:txBody>
          <a:bodyPr wrap="square" rtlCol="0">
            <a:spAutoFit/>
          </a:bodyPr>
          <a:lstStyle/>
          <a:p>
            <a:r>
              <a:rPr lang="en-US" dirty="0"/>
              <a:t>e.g.</a:t>
            </a:r>
            <a:endParaRPr lang="en-AU" dirty="0"/>
          </a:p>
        </p:txBody>
      </p:sp>
      <mc:AlternateContent xmlns:mc="http://schemas.openxmlformats.org/markup-compatibility/2006" xmlns:p14="http://schemas.microsoft.com/office/powerpoint/2010/main">
        <mc:Choice Requires="p14">
          <p:contentPart r:id="rId4" p14:bwMode="auto">
            <p14:nvContentPartPr>
              <p14:cNvPr id="6" name="Ink 5"/>
              <p14:cNvContentPartPr/>
              <p14:nvPr/>
            </p14:nvContentPartPr>
            <p14:xfrm>
              <a:off x="3938040" y="210960"/>
              <a:ext cx="8191800" cy="5320080"/>
            </p14:xfrm>
          </p:contentPart>
        </mc:Choice>
        <mc:Fallback xmlns="">
          <p:pic>
            <p:nvPicPr>
              <p:cNvPr id="6" name="Ink 5"/>
            </p:nvPicPr>
            <p:blipFill>
              <a:blip r:embed="rId5"/>
            </p:blipFill>
            <p:spPr>
              <a:xfrm>
                <a:off x="3938040" y="210960"/>
                <a:ext cx="8191800" cy="5320080"/>
              </a:xfrm>
              <a:prstGeom prst="rect"/>
            </p:spPr>
          </p:pic>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90962" y="164606"/>
            <a:ext cx="8966654" cy="1966779"/>
          </a:xfrm>
          <a:prstGeom prst="rect">
            <a:avLst/>
          </a:prstGeom>
        </p:spPr>
      </p:pic>
      <p:pic>
        <p:nvPicPr>
          <p:cNvPr id="7" name="Picture 6"/>
          <p:cNvPicPr>
            <a:picLocks noChangeAspect="1"/>
          </p:cNvPicPr>
          <p:nvPr/>
        </p:nvPicPr>
        <p:blipFill>
          <a:blip r:embed="rId2"/>
          <a:stretch>
            <a:fillRect/>
          </a:stretch>
        </p:blipFill>
        <p:spPr>
          <a:xfrm>
            <a:off x="414331" y="2163224"/>
            <a:ext cx="4489196" cy="1667923"/>
          </a:xfrm>
          <a:prstGeom prst="rect">
            <a:avLst/>
          </a:prstGeom>
        </p:spPr>
      </p:pic>
      <p:pic>
        <p:nvPicPr>
          <p:cNvPr id="8" name="Picture 7"/>
          <p:cNvPicPr>
            <a:picLocks noChangeAspect="1"/>
          </p:cNvPicPr>
          <p:nvPr/>
        </p:nvPicPr>
        <p:blipFill>
          <a:blip r:embed="rId3"/>
          <a:stretch>
            <a:fillRect/>
          </a:stretch>
        </p:blipFill>
        <p:spPr>
          <a:xfrm>
            <a:off x="90962" y="3808590"/>
            <a:ext cx="7942547" cy="1728990"/>
          </a:xfrm>
          <a:prstGeom prst="rect">
            <a:avLst/>
          </a:prstGeom>
        </p:spPr>
      </p:pic>
      <p:pic>
        <p:nvPicPr>
          <p:cNvPr id="9" name="Picture 8"/>
          <p:cNvPicPr>
            <a:picLocks noChangeAspect="1"/>
          </p:cNvPicPr>
          <p:nvPr/>
        </p:nvPicPr>
        <p:blipFill>
          <a:blip r:embed="rId4"/>
          <a:stretch>
            <a:fillRect/>
          </a:stretch>
        </p:blipFill>
        <p:spPr>
          <a:xfrm>
            <a:off x="414331" y="5537580"/>
            <a:ext cx="4106869" cy="569440"/>
          </a:xfrm>
          <a:prstGeom prst="rect">
            <a:avLst/>
          </a:prstGeom>
        </p:spPr>
      </p:pic>
      <p:cxnSp>
        <p:nvCxnSpPr>
          <p:cNvPr id="13" name="Straight Connector 12"/>
          <p:cNvCxnSpPr/>
          <p:nvPr/>
        </p:nvCxnSpPr>
        <p:spPr>
          <a:xfrm>
            <a:off x="10718800" y="6324600"/>
            <a:ext cx="1574800" cy="127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0" y="6229505"/>
            <a:ext cx="12192000" cy="950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1422360" y="1220040"/>
              <a:ext cx="10703520" cy="4835880"/>
            </p14:xfrm>
          </p:contentPart>
        </mc:Choice>
        <mc:Fallback xmlns="">
          <p:pic>
            <p:nvPicPr>
              <p:cNvPr id="4" name="Ink 3"/>
            </p:nvPicPr>
            <p:blipFill>
              <a:blip r:embed="rId6"/>
            </p:blipFill>
            <p:spPr>
              <a:xfrm>
                <a:off x="1422360" y="1220040"/>
                <a:ext cx="10703520" cy="4835880"/>
              </a:xfrm>
              <a:prstGeom prst="rect"/>
            </p:spPr>
          </p:pic>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Rectangle 3"/>
          <p:cNvSpPr/>
          <p:nvPr/>
        </p:nvSpPr>
        <p:spPr>
          <a:xfrm>
            <a:off x="0" y="0"/>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86185" y="384798"/>
            <a:ext cx="3876562" cy="992778"/>
          </a:xfrm>
          <a:prstGeom prst="rect">
            <a:avLst/>
          </a:prstGeom>
        </p:spPr>
      </p:pic>
      <p:pic>
        <p:nvPicPr>
          <p:cNvPr id="5" name="Picture 4"/>
          <p:cNvPicPr>
            <a:picLocks noChangeAspect="1"/>
          </p:cNvPicPr>
          <p:nvPr/>
        </p:nvPicPr>
        <p:blipFill>
          <a:blip r:embed="rId2"/>
          <a:stretch>
            <a:fillRect/>
          </a:stretch>
        </p:blipFill>
        <p:spPr>
          <a:xfrm>
            <a:off x="2232017" y="1948261"/>
            <a:ext cx="7341870" cy="1161214"/>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8461" y="-110267"/>
            <a:ext cx="4788356" cy="666206"/>
          </a:xfrm>
          <a:prstGeom prst="rect">
            <a:avLst/>
          </a:prstGeom>
        </p:spPr>
      </p:pic>
      <p:pic>
        <p:nvPicPr>
          <p:cNvPr id="6" name="Picture 5"/>
          <p:cNvPicPr>
            <a:picLocks noChangeAspect="1"/>
          </p:cNvPicPr>
          <p:nvPr/>
        </p:nvPicPr>
        <p:blipFill>
          <a:blip r:embed="rId2"/>
          <a:stretch>
            <a:fillRect/>
          </a:stretch>
        </p:blipFill>
        <p:spPr>
          <a:xfrm>
            <a:off x="128461" y="701479"/>
            <a:ext cx="10452453" cy="2627519"/>
          </a:xfrm>
          <a:prstGeom prst="rect">
            <a:avLst/>
          </a:prstGeom>
        </p:spPr>
      </p:pic>
      <p:pic>
        <p:nvPicPr>
          <p:cNvPr id="7" name="Picture 6"/>
          <p:cNvPicPr>
            <a:picLocks noChangeAspect="1"/>
          </p:cNvPicPr>
          <p:nvPr/>
        </p:nvPicPr>
        <p:blipFill>
          <a:blip r:embed="rId3"/>
          <a:stretch>
            <a:fillRect/>
          </a:stretch>
        </p:blipFill>
        <p:spPr>
          <a:xfrm>
            <a:off x="63430" y="3536285"/>
            <a:ext cx="9706773" cy="2777960"/>
          </a:xfrm>
          <a:prstGeom prst="rect">
            <a:avLst/>
          </a:prstGeom>
        </p:spPr>
      </p:pic>
      <p:cxnSp>
        <p:nvCxnSpPr>
          <p:cNvPr id="9" name="Straight Connector 8"/>
          <p:cNvCxnSpPr/>
          <p:nvPr/>
        </p:nvCxnSpPr>
        <p:spPr>
          <a:xfrm>
            <a:off x="63430" y="555939"/>
            <a:ext cx="4853387"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r:id="rId4" p14:bwMode="auto">
            <p14:nvContentPartPr>
              <p14:cNvPr id="5" name="Ink 4"/>
              <p14:cNvContentPartPr/>
              <p14:nvPr/>
            </p14:nvContentPartPr>
            <p14:xfrm>
              <a:off x="2425320" y="3903840"/>
              <a:ext cx="376200" cy="175680"/>
            </p14:xfrm>
          </p:contentPart>
        </mc:Choice>
        <mc:Fallback xmlns="">
          <p:pic>
            <p:nvPicPr>
              <p:cNvPr id="5" name="Ink 4"/>
            </p:nvPicPr>
            <p:blipFill>
              <a:blip r:embed="rId5"/>
            </p:blipFill>
            <p:spPr>
              <a:xfrm>
                <a:off x="2425320" y="3903840"/>
                <a:ext cx="376200" cy="175680"/>
              </a:xfrm>
              <a:prstGeom prst="rect"/>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85842" y="273166"/>
            <a:ext cx="10597852" cy="3421151"/>
          </a:xfrm>
          <a:prstGeom prst="rect">
            <a:avLst/>
          </a:prstGeom>
        </p:spPr>
      </p:pic>
      <p:pic>
        <p:nvPicPr>
          <p:cNvPr id="5" name="Picture 4"/>
          <p:cNvPicPr>
            <a:picLocks noChangeAspect="1"/>
          </p:cNvPicPr>
          <p:nvPr/>
        </p:nvPicPr>
        <p:blipFill>
          <a:blip r:embed="rId2"/>
          <a:stretch>
            <a:fillRect/>
          </a:stretch>
        </p:blipFill>
        <p:spPr>
          <a:xfrm>
            <a:off x="614631" y="3694317"/>
            <a:ext cx="8439217" cy="2650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32346" y="418011"/>
            <a:ext cx="9247503" cy="2626179"/>
          </a:xfrm>
          <a:prstGeom prst="rect">
            <a:avLst/>
          </a:prstGeom>
        </p:spPr>
      </p:pic>
      <p:cxnSp>
        <p:nvCxnSpPr>
          <p:cNvPr id="5" name="Straight Connector 4"/>
          <p:cNvCxnSpPr/>
          <p:nvPr/>
        </p:nvCxnSpPr>
        <p:spPr>
          <a:xfrm flipV="1">
            <a:off x="0" y="3252652"/>
            <a:ext cx="12192000" cy="1306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6499" y="419404"/>
            <a:ext cx="11662176" cy="393052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cxnSp>
        <p:nvCxnSpPr>
          <p:cNvPr id="16" name="Straight Connector 15"/>
          <p:cNvCxnSpPr/>
          <p:nvPr/>
        </p:nvCxnSpPr>
        <p:spPr>
          <a:xfrm flipV="1">
            <a:off x="0" y="4821028"/>
            <a:ext cx="12192000" cy="13063"/>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1"/>
          <a:stretch>
            <a:fillRect/>
          </a:stretch>
        </p:blipFill>
        <p:spPr>
          <a:xfrm>
            <a:off x="1577067" y="222068"/>
            <a:ext cx="8564673" cy="827505"/>
          </a:xfrm>
          <a:prstGeom prst="rect">
            <a:avLst/>
          </a:prstGeom>
        </p:spPr>
      </p:pic>
      <p:pic>
        <p:nvPicPr>
          <p:cNvPr id="7" name="Picture 6"/>
          <p:cNvPicPr>
            <a:picLocks noChangeAspect="1"/>
          </p:cNvPicPr>
          <p:nvPr/>
        </p:nvPicPr>
        <p:blipFill>
          <a:blip r:embed="rId2"/>
          <a:stretch>
            <a:fillRect/>
          </a:stretch>
        </p:blipFill>
        <p:spPr>
          <a:xfrm>
            <a:off x="440149" y="1325975"/>
            <a:ext cx="11311701" cy="3218651"/>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36000" y="46440"/>
              <a:ext cx="12034080" cy="6195960"/>
            </p14:xfrm>
          </p:contentPart>
        </mc:Choice>
        <mc:Fallback xmlns="">
          <p:pic>
            <p:nvPicPr>
              <p:cNvPr id="4" name="Ink 3"/>
            </p:nvPicPr>
            <p:blipFill>
              <a:blip r:embed="rId2"/>
            </p:blipFill>
            <p:spPr>
              <a:xfrm>
                <a:off x="36000" y="46440"/>
                <a:ext cx="12034080" cy="6195960"/>
              </a:xfrm>
              <a:prstGeom prst="rect"/>
            </p:spPr>
          </p:pic>
        </mc:Fallback>
      </mc:AlternateContent>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9520" y="83520"/>
              <a:ext cx="9605880" cy="6177600"/>
            </p14:xfrm>
          </p:contentPart>
        </mc:Choice>
        <mc:Fallback xmlns="">
          <p:pic>
            <p:nvPicPr>
              <p:cNvPr id="4" name="Ink 3"/>
            </p:nvPicPr>
            <p:blipFill>
              <a:blip r:embed="rId2"/>
            </p:blipFill>
            <p:spPr>
              <a:xfrm>
                <a:off x="29520" y="83520"/>
                <a:ext cx="9605880" cy="6177600"/>
              </a:xfrm>
              <a:prstGeom prst="rect"/>
            </p:spPr>
          </p:pic>
        </mc:Fallback>
      </mc:AlternateContent>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3400" y="162000"/>
              <a:ext cx="11939760" cy="4240080"/>
            </p14:xfrm>
          </p:contentPart>
        </mc:Choice>
        <mc:Fallback xmlns="">
          <p:pic>
            <p:nvPicPr>
              <p:cNvPr id="4" name="Ink 3"/>
            </p:nvPicPr>
            <p:blipFill>
              <a:blip r:embed="rId2"/>
            </p:blipFill>
            <p:spPr>
              <a:xfrm>
                <a:off x="23400" y="162000"/>
                <a:ext cx="11939760" cy="42400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229680" y="3868920"/>
              <a:ext cx="10814760" cy="2024640"/>
            </p14:xfrm>
          </p:contentPart>
        </mc:Choice>
        <mc:Fallback xmlns="">
          <p:pic>
            <p:nvPicPr>
              <p:cNvPr id="5" name="Ink 4"/>
            </p:nvPicPr>
            <p:blipFill>
              <a:blip r:embed="rId4"/>
            </p:blipFill>
            <p:spPr>
              <a:xfrm>
                <a:off x="229680" y="3868920"/>
                <a:ext cx="10814760" cy="2024640"/>
              </a:xfrm>
              <a:prstGeom prst="rect"/>
            </p:spPr>
          </p:pic>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505800" y="177480"/>
              <a:ext cx="10958040" cy="2914560"/>
            </p14:xfrm>
          </p:contentPart>
        </mc:Choice>
        <mc:Fallback xmlns="">
          <p:pic>
            <p:nvPicPr>
              <p:cNvPr id="4" name="Ink 3"/>
            </p:nvPicPr>
            <p:blipFill>
              <a:blip r:embed="rId2"/>
            </p:blipFill>
            <p:spPr>
              <a:xfrm>
                <a:off x="505800" y="177480"/>
                <a:ext cx="10958040" cy="2914560"/>
              </a:xfrm>
              <a:prstGeom prst="rect"/>
            </p:spPr>
          </p:pic>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711720" y="253800"/>
              <a:ext cx="11326320" cy="2580120"/>
            </p14:xfrm>
          </p:contentPart>
        </mc:Choice>
        <mc:Fallback xmlns="">
          <p:pic>
            <p:nvPicPr>
              <p:cNvPr id="4" name="Ink 3"/>
            </p:nvPicPr>
            <p:blipFill>
              <a:blip r:embed="rId2"/>
            </p:blipFill>
            <p:spPr>
              <a:xfrm>
                <a:off x="711720" y="253800"/>
                <a:ext cx="11326320" cy="2580120"/>
              </a:xfrm>
              <a:prstGeom prst="rect"/>
            </p:spPr>
          </p:pic>
        </mc:Fallback>
      </mc:AlternateContent>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09985" y="402362"/>
            <a:ext cx="6108538" cy="916986"/>
          </a:xfrm>
          <a:prstGeom prst="rect">
            <a:avLst/>
          </a:prstGeom>
        </p:spPr>
      </p:pic>
      <p:cxnSp>
        <p:nvCxnSpPr>
          <p:cNvPr id="5" name="Straight Connector 4"/>
          <p:cNvCxnSpPr/>
          <p:nvPr/>
        </p:nvCxnSpPr>
        <p:spPr>
          <a:xfrm flipV="1">
            <a:off x="1410788" y="1319348"/>
            <a:ext cx="7197634" cy="13063"/>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2"/>
          <a:stretch>
            <a:fillRect/>
          </a:stretch>
        </p:blipFill>
        <p:spPr>
          <a:xfrm>
            <a:off x="640078" y="1712594"/>
            <a:ext cx="10724607" cy="3394624"/>
          </a:xfrm>
          <a:prstGeom prst="rect">
            <a:avLst/>
          </a:prstGeom>
        </p:spPr>
      </p:pic>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793800" y="2079360"/>
              <a:ext cx="6750360" cy="997200"/>
            </p14:xfrm>
          </p:contentPart>
        </mc:Choice>
        <mc:Fallback xmlns="">
          <p:pic>
            <p:nvPicPr>
              <p:cNvPr id="7" name="Ink 6"/>
            </p:nvPicPr>
            <p:blipFill>
              <a:blip r:embed="rId4"/>
            </p:blipFill>
            <p:spPr>
              <a:xfrm>
                <a:off x="793800" y="2079360"/>
                <a:ext cx="6750360" cy="997200"/>
              </a:xfrm>
              <a:prstGeom prst="rect"/>
            </p:spPr>
          </p:pic>
        </mc:Fallback>
      </mc:AlternateContent>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469483" y="182673"/>
            <a:ext cx="10150619" cy="60676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42640" y="257577"/>
            <a:ext cx="10985175" cy="32969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74766" y="163442"/>
            <a:ext cx="11194868" cy="5755108"/>
          </a:xfrm>
          <a:prstGeom prst="rect">
            <a:avLst/>
          </a:prstGeom>
        </p:spPr>
      </p:pic>
      <p:cxnSp>
        <p:nvCxnSpPr>
          <p:cNvPr id="6" name="Straight Connector 5"/>
          <p:cNvCxnSpPr/>
          <p:nvPr/>
        </p:nvCxnSpPr>
        <p:spPr>
          <a:xfrm flipV="1">
            <a:off x="1789611" y="801071"/>
            <a:ext cx="4382589" cy="39189"/>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2"/>
          <a:stretch>
            <a:fillRect/>
          </a:stretch>
        </p:blipFill>
        <p:spPr>
          <a:xfrm>
            <a:off x="574766" y="5875688"/>
            <a:ext cx="1019175" cy="342900"/>
          </a:xfrm>
          <a:prstGeom prst="rect">
            <a:avLst/>
          </a:prstGeom>
        </p:spPr>
      </p:pic>
      <p:pic>
        <p:nvPicPr>
          <p:cNvPr id="8" name="Picture 7"/>
          <p:cNvPicPr>
            <a:picLocks noChangeAspect="1"/>
          </p:cNvPicPr>
          <p:nvPr/>
        </p:nvPicPr>
        <p:blipFill>
          <a:blip r:embed="rId3"/>
          <a:stretch>
            <a:fillRect/>
          </a:stretch>
        </p:blipFill>
        <p:spPr>
          <a:xfrm>
            <a:off x="5948362" y="3257550"/>
            <a:ext cx="295275" cy="342900"/>
          </a:xfrm>
          <a:prstGeom prst="rect">
            <a:avLst/>
          </a:prstGeom>
        </p:spPr>
      </p:pic>
      <p:pic>
        <p:nvPicPr>
          <p:cNvPr id="9" name="Picture 8"/>
          <p:cNvPicPr>
            <a:picLocks noChangeAspect="1"/>
          </p:cNvPicPr>
          <p:nvPr/>
        </p:nvPicPr>
        <p:blipFill>
          <a:blip r:embed="rId4"/>
          <a:stretch>
            <a:fillRect/>
          </a:stretch>
        </p:blipFill>
        <p:spPr>
          <a:xfrm>
            <a:off x="2014129" y="5928075"/>
            <a:ext cx="7562850" cy="238125"/>
          </a:xfrm>
          <a:prstGeom prst="rect">
            <a:avLst/>
          </a:prstGeom>
        </p:spPr>
      </p:pic>
      <p:pic>
        <p:nvPicPr>
          <p:cNvPr id="10" name="Picture 9"/>
          <p:cNvPicPr>
            <a:picLocks noChangeAspect="1"/>
          </p:cNvPicPr>
          <p:nvPr/>
        </p:nvPicPr>
        <p:blipFill>
          <a:blip r:embed="rId5"/>
          <a:stretch>
            <a:fillRect/>
          </a:stretch>
        </p:blipFill>
        <p:spPr>
          <a:xfrm>
            <a:off x="1670685" y="5918550"/>
            <a:ext cx="266700" cy="24765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606082" y="2269671"/>
            <a:ext cx="5978947" cy="883376"/>
          </a:xfrm>
          <a:prstGeom prst="rect">
            <a:avLst/>
          </a:prstGeom>
        </p:spPr>
      </p:pic>
      <p:pic>
        <p:nvPicPr>
          <p:cNvPr id="9" name="Picture 8"/>
          <p:cNvPicPr>
            <a:picLocks noChangeAspect="1"/>
          </p:cNvPicPr>
          <p:nvPr/>
        </p:nvPicPr>
        <p:blipFill>
          <a:blip r:embed="rId2"/>
          <a:stretch>
            <a:fillRect/>
          </a:stretch>
        </p:blipFill>
        <p:spPr>
          <a:xfrm>
            <a:off x="692082" y="3457106"/>
            <a:ext cx="7870507" cy="1345184"/>
          </a:xfrm>
          <a:prstGeom prst="rect">
            <a:avLst/>
          </a:prstGeom>
        </p:spPr>
      </p:pic>
      <p:pic>
        <p:nvPicPr>
          <p:cNvPr id="11" name="Picture 10"/>
          <p:cNvPicPr>
            <a:picLocks noChangeAspect="1"/>
          </p:cNvPicPr>
          <p:nvPr/>
        </p:nvPicPr>
        <p:blipFill>
          <a:blip r:embed="rId3"/>
          <a:stretch>
            <a:fillRect/>
          </a:stretch>
        </p:blipFill>
        <p:spPr>
          <a:xfrm>
            <a:off x="504439" y="5106349"/>
            <a:ext cx="8972240" cy="1071154"/>
          </a:xfrm>
          <a:prstGeom prst="rect">
            <a:avLst/>
          </a:prstGeom>
        </p:spPr>
      </p:pic>
      <p:pic>
        <p:nvPicPr>
          <p:cNvPr id="12" name="Picture 11"/>
          <p:cNvPicPr>
            <a:picLocks noChangeAspect="1"/>
          </p:cNvPicPr>
          <p:nvPr/>
        </p:nvPicPr>
        <p:blipFill>
          <a:blip r:embed="rId4"/>
          <a:stretch>
            <a:fillRect/>
          </a:stretch>
        </p:blipFill>
        <p:spPr>
          <a:xfrm>
            <a:off x="606082" y="6418633"/>
            <a:ext cx="6134352" cy="377656"/>
          </a:xfrm>
          <a:prstGeom prst="rect">
            <a:avLst/>
          </a:prstGeom>
        </p:spPr>
      </p:pic>
      <p:pic>
        <p:nvPicPr>
          <p:cNvPr id="13" name="Picture 12"/>
          <p:cNvPicPr>
            <a:picLocks noChangeAspect="1"/>
          </p:cNvPicPr>
          <p:nvPr/>
        </p:nvPicPr>
        <p:blipFill>
          <a:blip r:embed="rId5"/>
          <a:stretch>
            <a:fillRect/>
          </a:stretch>
        </p:blipFill>
        <p:spPr>
          <a:xfrm>
            <a:off x="504439" y="934463"/>
            <a:ext cx="10265652" cy="1207084"/>
          </a:xfrm>
          <a:prstGeom prst="rect">
            <a:avLst/>
          </a:prstGeom>
        </p:spPr>
      </p:pic>
      <p:pic>
        <p:nvPicPr>
          <p:cNvPr id="14" name="Picture 13"/>
          <p:cNvPicPr>
            <a:picLocks noChangeAspect="1"/>
          </p:cNvPicPr>
          <p:nvPr/>
        </p:nvPicPr>
        <p:blipFill>
          <a:blip r:embed="rId6"/>
          <a:stretch>
            <a:fillRect/>
          </a:stretch>
        </p:blipFill>
        <p:spPr>
          <a:xfrm>
            <a:off x="2177427" y="42374"/>
            <a:ext cx="5917812" cy="650959"/>
          </a:xfrm>
          <a:prstGeom prst="rect">
            <a:avLst/>
          </a:prstGeom>
        </p:spPr>
      </p:pic>
      <p:cxnSp>
        <p:nvCxnSpPr>
          <p:cNvPr id="16" name="Straight Connector 15"/>
          <p:cNvCxnSpPr/>
          <p:nvPr/>
        </p:nvCxnSpPr>
        <p:spPr>
          <a:xfrm flipV="1">
            <a:off x="2177427" y="708329"/>
            <a:ext cx="5781586" cy="49066"/>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r:id="rId7" p14:bwMode="auto">
            <p14:nvContentPartPr>
              <p14:cNvPr id="4" name="Ink 3"/>
              <p14:cNvContentPartPr/>
              <p14:nvPr/>
            </p14:nvContentPartPr>
            <p14:xfrm>
              <a:off x="1138680" y="1203480"/>
              <a:ext cx="11028240" cy="4434120"/>
            </p14:xfrm>
          </p:contentPart>
        </mc:Choice>
        <mc:Fallback xmlns="">
          <p:pic>
            <p:nvPicPr>
              <p:cNvPr id="4" name="Ink 3"/>
            </p:nvPicPr>
            <p:blipFill>
              <a:blip r:embed="rId8"/>
            </p:blipFill>
            <p:spPr>
              <a:xfrm>
                <a:off x="1138680" y="1203480"/>
                <a:ext cx="11028240" cy="4434120"/>
              </a:xfrm>
              <a:prstGeom prst="rect"/>
            </p:spPr>
          </p:pic>
        </mc:Fallback>
      </mc:AlternateContent>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9817" y="170700"/>
            <a:ext cx="3213463" cy="593652"/>
          </a:xfrm>
          <a:prstGeom prst="rect">
            <a:avLst/>
          </a:prstGeom>
        </p:spPr>
      </p:pic>
      <p:pic>
        <p:nvPicPr>
          <p:cNvPr id="5" name="Picture 4"/>
          <p:cNvPicPr>
            <a:picLocks noChangeAspect="1"/>
          </p:cNvPicPr>
          <p:nvPr/>
        </p:nvPicPr>
        <p:blipFill>
          <a:blip r:embed="rId2"/>
          <a:stretch>
            <a:fillRect/>
          </a:stretch>
        </p:blipFill>
        <p:spPr>
          <a:xfrm>
            <a:off x="324071" y="1122248"/>
            <a:ext cx="11533078" cy="1267777"/>
          </a:xfrm>
          <a:prstGeom prst="rect">
            <a:avLst/>
          </a:prstGeom>
        </p:spPr>
      </p:pic>
      <p:pic>
        <p:nvPicPr>
          <p:cNvPr id="6" name="Picture 5"/>
          <p:cNvPicPr>
            <a:picLocks noChangeAspect="1"/>
          </p:cNvPicPr>
          <p:nvPr/>
        </p:nvPicPr>
        <p:blipFill>
          <a:blip r:embed="rId3"/>
          <a:stretch>
            <a:fillRect/>
          </a:stretch>
        </p:blipFill>
        <p:spPr>
          <a:xfrm>
            <a:off x="383028" y="3228697"/>
            <a:ext cx="11474121" cy="2136731"/>
          </a:xfrm>
          <a:prstGeom prst="rect">
            <a:avLst/>
          </a:prstGeom>
        </p:spPr>
      </p:pic>
      <p:cxnSp>
        <p:nvCxnSpPr>
          <p:cNvPr id="7" name="Straight Connector 6"/>
          <p:cNvCxnSpPr/>
          <p:nvPr/>
        </p:nvCxnSpPr>
        <p:spPr>
          <a:xfrm>
            <a:off x="487531" y="764352"/>
            <a:ext cx="3000252" cy="5764"/>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r:id="rId4" p14:bwMode="auto">
            <p14:nvContentPartPr>
              <p14:cNvPr id="8" name="Ink 7"/>
              <p14:cNvContentPartPr/>
              <p14:nvPr/>
            </p14:nvContentPartPr>
            <p14:xfrm>
              <a:off x="5711040" y="96840"/>
              <a:ext cx="5809320" cy="5263200"/>
            </p14:xfrm>
          </p:contentPart>
        </mc:Choice>
        <mc:Fallback xmlns="">
          <p:pic>
            <p:nvPicPr>
              <p:cNvPr id="8" name="Ink 7"/>
            </p:nvPicPr>
            <p:blipFill>
              <a:blip r:embed="rId5"/>
            </p:blipFill>
            <p:spPr>
              <a:xfrm>
                <a:off x="5711040" y="96840"/>
                <a:ext cx="5809320" cy="5263200"/>
              </a:xfrm>
              <a:prstGeom prst="rect"/>
            </p:spPr>
          </p:pic>
        </mc:Fallback>
      </mc:AlternateContent>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cxnSp>
        <p:nvCxnSpPr>
          <p:cNvPr id="6" name="Straight Connector 5"/>
          <p:cNvCxnSpPr/>
          <p:nvPr/>
        </p:nvCxnSpPr>
        <p:spPr>
          <a:xfrm flipV="1">
            <a:off x="1750422" y="1136467"/>
            <a:ext cx="7197634" cy="13063"/>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1"/>
          <a:stretch>
            <a:fillRect/>
          </a:stretch>
        </p:blipFill>
        <p:spPr>
          <a:xfrm>
            <a:off x="417657" y="1449977"/>
            <a:ext cx="11646969" cy="2182514"/>
          </a:xfrm>
          <a:prstGeom prst="rect">
            <a:avLst/>
          </a:prstGeom>
        </p:spPr>
      </p:pic>
      <p:pic>
        <p:nvPicPr>
          <p:cNvPr id="11" name="Picture 10"/>
          <p:cNvPicPr>
            <a:picLocks noChangeAspect="1"/>
          </p:cNvPicPr>
          <p:nvPr/>
        </p:nvPicPr>
        <p:blipFill>
          <a:blip r:embed="rId2"/>
          <a:stretch>
            <a:fillRect/>
          </a:stretch>
        </p:blipFill>
        <p:spPr>
          <a:xfrm>
            <a:off x="3073172" y="311061"/>
            <a:ext cx="3167970" cy="825406"/>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995040" y="117360"/>
              <a:ext cx="11201040" cy="6105960"/>
            </p14:xfrm>
          </p:contentPart>
        </mc:Choice>
        <mc:Fallback xmlns="">
          <p:pic>
            <p:nvPicPr>
              <p:cNvPr id="4" name="Ink 3"/>
            </p:nvPicPr>
            <p:blipFill>
              <a:blip r:embed="rId4"/>
            </p:blipFill>
            <p:spPr>
              <a:xfrm>
                <a:off x="995040" y="117360"/>
                <a:ext cx="11201040" cy="6105960"/>
              </a:xfrm>
              <a:prstGeom prst="rect"/>
            </p:spPr>
          </p:pic>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22789" y="300445"/>
            <a:ext cx="8045222" cy="680357"/>
          </a:xfrm>
          <a:prstGeom prst="rect">
            <a:avLst/>
          </a:prstGeom>
        </p:spPr>
      </p:pic>
      <p:pic>
        <p:nvPicPr>
          <p:cNvPr id="5" name="Picture 4"/>
          <p:cNvPicPr>
            <a:picLocks noChangeAspect="1"/>
          </p:cNvPicPr>
          <p:nvPr/>
        </p:nvPicPr>
        <p:blipFill>
          <a:blip r:embed="rId2"/>
          <a:stretch>
            <a:fillRect/>
          </a:stretch>
        </p:blipFill>
        <p:spPr>
          <a:xfrm>
            <a:off x="131799" y="1593668"/>
            <a:ext cx="11747541" cy="3226525"/>
          </a:xfrm>
          <a:prstGeom prst="rect">
            <a:avLst/>
          </a:prstGeom>
        </p:spPr>
      </p:pic>
      <p:cxnSp>
        <p:nvCxnSpPr>
          <p:cNvPr id="6" name="Straight Connector 5"/>
          <p:cNvCxnSpPr/>
          <p:nvPr/>
        </p:nvCxnSpPr>
        <p:spPr>
          <a:xfrm>
            <a:off x="1622789" y="1097280"/>
            <a:ext cx="804522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2030400" y="2003040"/>
              <a:ext cx="9639720" cy="3641400"/>
            </p14:xfrm>
          </p:contentPart>
        </mc:Choice>
        <mc:Fallback xmlns="">
          <p:pic>
            <p:nvPicPr>
              <p:cNvPr id="7" name="Ink 6"/>
            </p:nvPicPr>
            <p:blipFill>
              <a:blip r:embed="rId4"/>
            </p:blipFill>
            <p:spPr>
              <a:xfrm>
                <a:off x="2030400" y="2003040"/>
                <a:ext cx="9639720" cy="3641400"/>
              </a:xfrm>
              <a:prstGeom prst="rect"/>
            </p:spPr>
          </p:pic>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413363" y="347721"/>
            <a:ext cx="4653643" cy="801810"/>
          </a:xfrm>
          <a:prstGeom prst="rect">
            <a:avLst/>
          </a:prstGeom>
        </p:spPr>
      </p:pic>
      <p:cxnSp>
        <p:nvCxnSpPr>
          <p:cNvPr id="6" name="Straight Connector 5"/>
          <p:cNvCxnSpPr/>
          <p:nvPr/>
        </p:nvCxnSpPr>
        <p:spPr>
          <a:xfrm>
            <a:off x="2413363" y="1149531"/>
            <a:ext cx="4653643"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2"/>
          <a:stretch>
            <a:fillRect/>
          </a:stretch>
        </p:blipFill>
        <p:spPr>
          <a:xfrm>
            <a:off x="239016" y="1528354"/>
            <a:ext cx="11952984" cy="1687776"/>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383400" y="3247920"/>
              <a:ext cx="11367360" cy="2750400"/>
            </p14:xfrm>
          </p:contentPart>
        </mc:Choice>
        <mc:Fallback xmlns="">
          <p:pic>
            <p:nvPicPr>
              <p:cNvPr id="4" name="Ink 3"/>
            </p:nvPicPr>
            <p:blipFill>
              <a:blip r:embed="rId4"/>
            </p:blipFill>
            <p:spPr>
              <a:xfrm>
                <a:off x="383400" y="3247920"/>
                <a:ext cx="11367360" cy="2750400"/>
              </a:xfrm>
              <a:prstGeom prst="rect"/>
            </p:spPr>
          </p:pic>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96083"/>
            <a:ext cx="11952984" cy="1240882"/>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1986120" y="1530000"/>
              <a:ext cx="9918360" cy="2297160"/>
            </p14:xfrm>
          </p:contentPart>
        </mc:Choice>
        <mc:Fallback xmlns="">
          <p:pic>
            <p:nvPicPr>
              <p:cNvPr id="5" name="Ink 4"/>
            </p:nvPicPr>
            <p:blipFill>
              <a:blip r:embed="rId3"/>
            </p:blipFill>
            <p:spPr>
              <a:xfrm>
                <a:off x="1986120" y="1530000"/>
                <a:ext cx="9918360" cy="2297160"/>
              </a:xfrm>
              <a:prstGeom prst="rect"/>
            </p:spPr>
          </p:pic>
        </mc:Fallback>
      </mc:AlternateContent>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9973" y="1350895"/>
            <a:ext cx="11634839" cy="2652694"/>
          </a:xfrm>
          <a:prstGeom prst="rect">
            <a:avLst/>
          </a:prstGeom>
        </p:spPr>
      </p:pic>
      <p:sp>
        <p:nvSpPr>
          <p:cNvPr id="5" name="TextBox 4"/>
          <p:cNvSpPr txBox="1"/>
          <p:nvPr/>
        </p:nvSpPr>
        <p:spPr>
          <a:xfrm>
            <a:off x="411573" y="358347"/>
            <a:ext cx="3707027" cy="584775"/>
          </a:xfrm>
          <a:prstGeom prst="rect">
            <a:avLst/>
          </a:prstGeom>
          <a:noFill/>
        </p:spPr>
        <p:txBody>
          <a:bodyPr wrap="square" rtlCol="0">
            <a:spAutoFit/>
          </a:bodyPr>
          <a:lstStyle/>
          <a:p>
            <a:r>
              <a:rPr lang="en-US" sz="3200" b="1" u="sng" dirty="0">
                <a:solidFill>
                  <a:srgbClr val="00B050"/>
                </a:solidFill>
              </a:rPr>
              <a:t>Linear Combination </a:t>
            </a:r>
            <a:endParaRPr lang="en-US" sz="3200" b="1" u="sng" dirty="0">
              <a:solidFill>
                <a:srgbClr val="00B050"/>
              </a:solidFill>
            </a:endParaRPr>
          </a:p>
        </p:txBody>
      </p:sp>
      <p:pic>
        <p:nvPicPr>
          <p:cNvPr id="10" name="Picture 9"/>
          <p:cNvPicPr>
            <a:picLocks noChangeAspect="1"/>
          </p:cNvPicPr>
          <p:nvPr/>
        </p:nvPicPr>
        <p:blipFill>
          <a:blip r:embed="rId2"/>
          <a:stretch>
            <a:fillRect/>
          </a:stretch>
        </p:blipFill>
        <p:spPr>
          <a:xfrm>
            <a:off x="411573" y="4252111"/>
            <a:ext cx="11314499" cy="1482249"/>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4286880" y="124560"/>
              <a:ext cx="6648120" cy="2229840"/>
            </p14:xfrm>
          </p:contentPart>
        </mc:Choice>
        <mc:Fallback xmlns="">
          <p:pic>
            <p:nvPicPr>
              <p:cNvPr id="6" name="Ink 5"/>
            </p:nvPicPr>
            <p:blipFill>
              <a:blip r:embed="rId4"/>
            </p:blipFill>
            <p:spPr>
              <a:xfrm>
                <a:off x="4286880" y="124560"/>
                <a:ext cx="6648120" cy="2229840"/>
              </a:xfrm>
              <a:prstGeom prst="rect"/>
            </p:spPr>
          </p:pic>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695777" y="175369"/>
            <a:ext cx="5520007" cy="701190"/>
          </a:xfrm>
          <a:prstGeom prst="rect">
            <a:avLst/>
          </a:prstGeom>
        </p:spPr>
      </p:pic>
      <p:cxnSp>
        <p:nvCxnSpPr>
          <p:cNvPr id="6" name="Straight Connector 5"/>
          <p:cNvCxnSpPr/>
          <p:nvPr/>
        </p:nvCxnSpPr>
        <p:spPr>
          <a:xfrm>
            <a:off x="866199" y="876559"/>
            <a:ext cx="5179162"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695777" y="1286646"/>
            <a:ext cx="8781855" cy="3148872"/>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2249640" y="28080"/>
              <a:ext cx="9816120" cy="5230800"/>
            </p14:xfrm>
          </p:contentPart>
        </mc:Choice>
        <mc:Fallback xmlns="">
          <p:pic>
            <p:nvPicPr>
              <p:cNvPr id="4" name="Ink 3"/>
            </p:nvPicPr>
            <p:blipFill>
              <a:blip r:embed="rId4"/>
            </p:blipFill>
            <p:spPr>
              <a:xfrm>
                <a:off x="2249640" y="28080"/>
                <a:ext cx="9816120" cy="5230800"/>
              </a:xfrm>
              <a:prstGeom prst="rect"/>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45930" y="141668"/>
            <a:ext cx="10568772" cy="5576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593124" y="362878"/>
            <a:ext cx="7797114" cy="5224066"/>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319144" y="546358"/>
            <a:ext cx="11379206" cy="1123577"/>
          </a:xfrm>
          <a:prstGeom prst="rect">
            <a:avLst/>
          </a:prstGeom>
        </p:spPr>
      </p:pic>
      <p:sp>
        <p:nvSpPr>
          <p:cNvPr id="9" name="TextBox 8"/>
          <p:cNvSpPr txBox="1"/>
          <p:nvPr/>
        </p:nvSpPr>
        <p:spPr>
          <a:xfrm>
            <a:off x="319144" y="84693"/>
            <a:ext cx="2679700" cy="461665"/>
          </a:xfrm>
          <a:prstGeom prst="rect">
            <a:avLst/>
          </a:prstGeom>
          <a:noFill/>
        </p:spPr>
        <p:txBody>
          <a:bodyPr wrap="square" rtlCol="0">
            <a:spAutoFit/>
          </a:bodyPr>
          <a:lstStyle/>
          <a:p>
            <a:r>
              <a:rPr lang="en-US" sz="2400" b="1" u="sng" dirty="0">
                <a:solidFill>
                  <a:srgbClr val="00B050"/>
                </a:solidFill>
              </a:rPr>
              <a:t>Problem</a:t>
            </a:r>
            <a:endParaRPr lang="en-US" sz="2400" b="1" u="sng" dirty="0">
              <a:solidFill>
                <a:srgbClr val="00B050"/>
              </a:solidFill>
            </a:endParaRPr>
          </a:p>
        </p:txBody>
      </p:sp>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659880" y="1316880"/>
              <a:ext cx="11444760" cy="5559480"/>
            </p14:xfrm>
          </p:contentPart>
        </mc:Choice>
        <mc:Fallback xmlns="">
          <p:pic>
            <p:nvPicPr>
              <p:cNvPr id="4" name="Ink 3"/>
            </p:nvPicPr>
            <p:blipFill>
              <a:blip r:embed="rId3"/>
            </p:blipFill>
            <p:spPr>
              <a:xfrm>
                <a:off x="659880" y="1316880"/>
                <a:ext cx="11444760" cy="5559480"/>
              </a:xfrm>
              <a:prstGeom prst="rect"/>
            </p:spPr>
          </p:pic>
        </mc:Fallback>
      </mc:AlternateContent>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831600" y="85320"/>
              <a:ext cx="4929480" cy="2571840"/>
            </p14:xfrm>
          </p:contentPart>
        </mc:Choice>
        <mc:Fallback xmlns="">
          <p:pic>
            <p:nvPicPr>
              <p:cNvPr id="4" name="Ink 3"/>
            </p:nvPicPr>
            <p:blipFill>
              <a:blip r:embed="rId2"/>
            </p:blipFill>
            <p:spPr>
              <a:xfrm>
                <a:off x="831600" y="85320"/>
                <a:ext cx="4929480" cy="2571840"/>
              </a:xfrm>
              <a:prstGeom prst="rect"/>
            </p:spPr>
          </p:pic>
        </mc:Fallback>
      </mc:AlternateContent>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596900" y="228600"/>
            <a:ext cx="2171700" cy="523220"/>
          </a:xfrm>
          <a:prstGeom prst="rect">
            <a:avLst/>
          </a:prstGeom>
          <a:noFill/>
        </p:spPr>
        <p:txBody>
          <a:bodyPr wrap="square" rtlCol="0">
            <a:spAutoFit/>
          </a:bodyPr>
          <a:lstStyle/>
          <a:p>
            <a:r>
              <a:rPr lang="en-US" sz="2800" b="1" u="sng" dirty="0">
                <a:solidFill>
                  <a:srgbClr val="00B050"/>
                </a:solidFill>
              </a:rPr>
              <a:t>Spanning Set</a:t>
            </a:r>
            <a:endParaRPr lang="en-US" sz="2800" b="1" u="sng" dirty="0">
              <a:solidFill>
                <a:srgbClr val="00B050"/>
              </a:solidFill>
            </a:endParaRPr>
          </a:p>
        </p:txBody>
      </p:sp>
      <p:pic>
        <p:nvPicPr>
          <p:cNvPr id="5" name="Picture 4"/>
          <p:cNvPicPr>
            <a:picLocks noChangeAspect="1"/>
          </p:cNvPicPr>
          <p:nvPr/>
        </p:nvPicPr>
        <p:blipFill>
          <a:blip r:embed="rId1"/>
          <a:stretch>
            <a:fillRect/>
          </a:stretch>
        </p:blipFill>
        <p:spPr>
          <a:xfrm>
            <a:off x="596900" y="1054100"/>
            <a:ext cx="11401255" cy="2545793"/>
          </a:xfrm>
          <a:prstGeom prst="rect">
            <a:avLst/>
          </a:prstGeom>
        </p:spPr>
      </p:pic>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6910920" y="3270960"/>
              <a:ext cx="4625640" cy="2567160"/>
            </p14:xfrm>
          </p:contentPart>
        </mc:Choice>
        <mc:Fallback xmlns="">
          <p:pic>
            <p:nvPicPr>
              <p:cNvPr id="6" name="Ink 5"/>
            </p:nvPicPr>
            <p:blipFill>
              <a:blip r:embed="rId3"/>
            </p:blipFill>
            <p:spPr>
              <a:xfrm>
                <a:off x="6910920" y="3270960"/>
                <a:ext cx="4625640" cy="2567160"/>
              </a:xfrm>
              <a:prstGeom prst="rect"/>
            </p:spPr>
          </p:pic>
        </mc:Fallback>
      </mc:AlternateContent>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588585" y="1151956"/>
            <a:ext cx="11018004" cy="1460499"/>
          </a:xfrm>
          <a:prstGeom prst="rect">
            <a:avLst/>
          </a:prstGeom>
        </p:spPr>
      </p:pic>
      <p:sp>
        <p:nvSpPr>
          <p:cNvPr id="6" name="TextBox 5"/>
          <p:cNvSpPr txBox="1"/>
          <p:nvPr/>
        </p:nvSpPr>
        <p:spPr>
          <a:xfrm>
            <a:off x="588585" y="431372"/>
            <a:ext cx="5359400" cy="523220"/>
          </a:xfrm>
          <a:prstGeom prst="rect">
            <a:avLst/>
          </a:prstGeom>
          <a:noFill/>
        </p:spPr>
        <p:txBody>
          <a:bodyPr wrap="square" rtlCol="0">
            <a:spAutoFit/>
          </a:bodyPr>
          <a:lstStyle/>
          <a:p>
            <a:r>
              <a:rPr lang="en-US" sz="2800" u="sng" dirty="0">
                <a:solidFill>
                  <a:srgbClr val="00B050"/>
                </a:solidFill>
              </a:rPr>
              <a:t>Two Major Problems to Address</a:t>
            </a:r>
            <a:endParaRPr lang="en-US" sz="2800" u="sng" dirty="0">
              <a:solidFill>
                <a:srgbClr val="00B050"/>
              </a:solidFill>
            </a:endParaRPr>
          </a:p>
        </p:txBody>
      </p:sp>
      <p:sp>
        <p:nvSpPr>
          <p:cNvPr id="11" name="TextBox 10"/>
          <p:cNvSpPr txBox="1"/>
          <p:nvPr/>
        </p:nvSpPr>
        <p:spPr>
          <a:xfrm>
            <a:off x="638888" y="2809819"/>
            <a:ext cx="2621365" cy="461665"/>
          </a:xfrm>
          <a:prstGeom prst="rect">
            <a:avLst/>
          </a:prstGeom>
          <a:noFill/>
        </p:spPr>
        <p:txBody>
          <a:bodyPr wrap="square" rtlCol="0">
            <a:spAutoFit/>
          </a:bodyPr>
          <a:lstStyle/>
          <a:p>
            <a:r>
              <a:rPr lang="en-US" sz="2400" b="1" u="sng" dirty="0">
                <a:solidFill>
                  <a:srgbClr val="00B050"/>
                </a:solidFill>
              </a:rPr>
              <a:t>Problem</a:t>
            </a:r>
            <a:endParaRPr lang="en-US" sz="2400" b="1" u="sng" dirty="0">
              <a:solidFill>
                <a:srgbClr val="00B050"/>
              </a:solidFill>
            </a:endParaRPr>
          </a:p>
        </p:txBody>
      </p:sp>
      <p:pic>
        <p:nvPicPr>
          <p:cNvPr id="12" name="Picture 11"/>
          <p:cNvPicPr>
            <a:picLocks noChangeAspect="1"/>
          </p:cNvPicPr>
          <p:nvPr/>
        </p:nvPicPr>
        <p:blipFill>
          <a:blip r:embed="rId2"/>
          <a:stretch>
            <a:fillRect/>
          </a:stretch>
        </p:blipFill>
        <p:spPr>
          <a:xfrm>
            <a:off x="638888" y="3271484"/>
            <a:ext cx="9117013" cy="718414"/>
          </a:xfrm>
          <a:prstGeom prst="rect">
            <a:avLst/>
          </a:prstGeom>
        </p:spPr>
      </p:pic>
      <p:pic>
        <p:nvPicPr>
          <p:cNvPr id="13" name="Picture 12"/>
          <p:cNvPicPr>
            <a:picLocks noChangeAspect="1"/>
          </p:cNvPicPr>
          <p:nvPr/>
        </p:nvPicPr>
        <p:blipFill>
          <a:blip r:embed="rId3"/>
          <a:stretch>
            <a:fillRect/>
          </a:stretch>
        </p:blipFill>
        <p:spPr>
          <a:xfrm>
            <a:off x="494330" y="3958189"/>
            <a:ext cx="9406128" cy="1997891"/>
          </a:xfrm>
          <a:prstGeom prst="rect">
            <a:avLst/>
          </a:prstGeom>
        </p:spPr>
      </p:pic>
      <mc:AlternateContent xmlns:mc="http://schemas.openxmlformats.org/markup-compatibility/2006" xmlns:p14="http://schemas.microsoft.com/office/powerpoint/2010/main">
        <mc:Choice Requires="p14">
          <p:contentPart r:id="rId4" p14:bwMode="auto">
            <p14:nvContentPartPr>
              <p14:cNvPr id="4" name="Ink 3"/>
              <p14:cNvContentPartPr/>
              <p14:nvPr/>
            </p14:nvContentPartPr>
            <p14:xfrm>
              <a:off x="1415520" y="2143800"/>
              <a:ext cx="10748880" cy="3833640"/>
            </p14:xfrm>
          </p:contentPart>
        </mc:Choice>
        <mc:Fallback xmlns="">
          <p:pic>
            <p:nvPicPr>
              <p:cNvPr id="4" name="Ink 3"/>
            </p:nvPicPr>
            <p:blipFill>
              <a:blip r:embed="rId5"/>
            </p:blipFill>
            <p:spPr>
              <a:xfrm>
                <a:off x="1415520" y="2143800"/>
                <a:ext cx="10748880" cy="3833640"/>
              </a:xfrm>
              <a:prstGeom prst="rect"/>
            </p:spPr>
          </p:pic>
        </mc:Fallback>
      </mc:AlternateContent>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311958" y="307974"/>
            <a:ext cx="11732230" cy="3375025"/>
          </a:xfrm>
          <a:prstGeom prst="rect">
            <a:avLst/>
          </a:prstGeom>
        </p:spPr>
      </p:pic>
      <p:cxnSp>
        <p:nvCxnSpPr>
          <p:cNvPr id="8" name="Straight Connector 7"/>
          <p:cNvCxnSpPr/>
          <p:nvPr/>
        </p:nvCxnSpPr>
        <p:spPr>
          <a:xfrm flipV="1">
            <a:off x="0" y="3822700"/>
            <a:ext cx="12192000" cy="508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1352160" y="958680"/>
              <a:ext cx="8172000" cy="3660480"/>
            </p14:xfrm>
          </p:contentPart>
        </mc:Choice>
        <mc:Fallback xmlns="">
          <p:pic>
            <p:nvPicPr>
              <p:cNvPr id="4" name="Ink 3"/>
            </p:nvPicPr>
            <p:blipFill>
              <a:blip r:embed="rId3"/>
            </p:blipFill>
            <p:spPr>
              <a:xfrm>
                <a:off x="1352160" y="958680"/>
                <a:ext cx="8172000" cy="3660480"/>
              </a:xfrm>
              <a:prstGeom prst="rect"/>
            </p:spPr>
          </p:pic>
        </mc:Fallback>
      </mc:AlternateContent>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90520" y="393120"/>
              <a:ext cx="2619000" cy="1267560"/>
            </p14:xfrm>
          </p:contentPart>
        </mc:Choice>
        <mc:Fallback xmlns="">
          <p:pic>
            <p:nvPicPr>
              <p:cNvPr id="4" name="Ink 3"/>
            </p:nvPicPr>
            <p:blipFill>
              <a:blip r:embed="rId2"/>
            </p:blipFill>
            <p:spPr>
              <a:xfrm>
                <a:off x="290520" y="393120"/>
                <a:ext cx="2619000" cy="1267560"/>
              </a:xfrm>
              <a:prstGeom prst="rect"/>
            </p:spPr>
          </p:pic>
        </mc:Fallback>
      </mc:AlternateContent>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2194936" y="475693"/>
            <a:ext cx="5809638" cy="654607"/>
          </a:xfrm>
          <a:prstGeom prst="rect">
            <a:avLst/>
          </a:prstGeom>
        </p:spPr>
      </p:pic>
      <p:pic>
        <p:nvPicPr>
          <p:cNvPr id="8" name="Picture 7"/>
          <p:cNvPicPr>
            <a:picLocks noChangeAspect="1"/>
          </p:cNvPicPr>
          <p:nvPr/>
        </p:nvPicPr>
        <p:blipFill>
          <a:blip r:embed="rId2"/>
          <a:stretch>
            <a:fillRect/>
          </a:stretch>
        </p:blipFill>
        <p:spPr>
          <a:xfrm>
            <a:off x="718645" y="2499254"/>
            <a:ext cx="11164283" cy="1681154"/>
          </a:xfrm>
          <a:prstGeom prst="rect">
            <a:avLst/>
          </a:prstGeom>
        </p:spPr>
      </p:pic>
      <p:pic>
        <p:nvPicPr>
          <p:cNvPr id="9" name="Picture 8"/>
          <p:cNvPicPr>
            <a:picLocks noChangeAspect="1"/>
          </p:cNvPicPr>
          <p:nvPr/>
        </p:nvPicPr>
        <p:blipFill>
          <a:blip r:embed="rId3"/>
          <a:stretch>
            <a:fillRect/>
          </a:stretch>
        </p:blipFill>
        <p:spPr>
          <a:xfrm>
            <a:off x="887680" y="1782328"/>
            <a:ext cx="4726747" cy="467751"/>
          </a:xfrm>
          <a:prstGeom prst="rect">
            <a:avLst/>
          </a:prstGeom>
        </p:spPr>
      </p:pic>
      <p:cxnSp>
        <p:nvCxnSpPr>
          <p:cNvPr id="10" name="Straight Connector 9"/>
          <p:cNvCxnSpPr/>
          <p:nvPr/>
        </p:nvCxnSpPr>
        <p:spPr>
          <a:xfrm flipV="1">
            <a:off x="2362200" y="1234978"/>
            <a:ext cx="5642374" cy="1339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V="1">
            <a:off x="0" y="4800600"/>
            <a:ext cx="12192000" cy="508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r:id="rId4" p14:bwMode="auto">
            <p14:nvContentPartPr>
              <p14:cNvPr id="4" name="Ink 3"/>
              <p14:cNvContentPartPr/>
              <p14:nvPr/>
            </p14:nvContentPartPr>
            <p14:xfrm>
              <a:off x="8714520" y="289800"/>
              <a:ext cx="3357000" cy="837000"/>
            </p14:xfrm>
          </p:contentPart>
        </mc:Choice>
        <mc:Fallback xmlns="">
          <p:pic>
            <p:nvPicPr>
              <p:cNvPr id="4" name="Ink 3"/>
            </p:nvPicPr>
            <p:blipFill>
              <a:blip r:embed="rId5"/>
            </p:blipFill>
            <p:spPr>
              <a:xfrm>
                <a:off x="8714520" y="289800"/>
                <a:ext cx="3357000" cy="837000"/>
              </a:xfrm>
              <a:prstGeom prst="rect"/>
            </p:spPr>
          </p:pic>
        </mc:Fallback>
      </mc:AlternateContent>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448200" y="-129600"/>
              <a:ext cx="11724840" cy="5830200"/>
            </p14:xfrm>
          </p:contentPart>
        </mc:Choice>
        <mc:Fallback xmlns="">
          <p:pic>
            <p:nvPicPr>
              <p:cNvPr id="4" name="Ink 3"/>
            </p:nvPicPr>
            <p:blipFill>
              <a:blip r:embed="rId2"/>
            </p:blipFill>
            <p:spPr>
              <a:xfrm>
                <a:off x="448200" y="-129600"/>
                <a:ext cx="11724840" cy="5830200"/>
              </a:xfrm>
              <a:prstGeom prst="rect"/>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50784" y="0"/>
            <a:ext cx="3775730" cy="1004552"/>
          </a:xfrm>
          <a:prstGeom prst="rect">
            <a:avLst/>
          </a:prstGeom>
        </p:spPr>
      </p:pic>
      <p:pic>
        <p:nvPicPr>
          <p:cNvPr id="5" name="Picture 4"/>
          <p:cNvPicPr>
            <a:picLocks noChangeAspect="1"/>
          </p:cNvPicPr>
          <p:nvPr/>
        </p:nvPicPr>
        <p:blipFill>
          <a:blip r:embed="rId2"/>
          <a:stretch>
            <a:fillRect/>
          </a:stretch>
        </p:blipFill>
        <p:spPr>
          <a:xfrm>
            <a:off x="93207" y="809502"/>
            <a:ext cx="12098793" cy="916167"/>
          </a:xfrm>
          <a:prstGeom prst="rect">
            <a:avLst/>
          </a:prstGeom>
        </p:spPr>
      </p:pic>
      <p:sp>
        <p:nvSpPr>
          <p:cNvPr id="7" name="TextBox 6"/>
          <p:cNvSpPr txBox="1"/>
          <p:nvPr/>
        </p:nvSpPr>
        <p:spPr>
          <a:xfrm>
            <a:off x="7366715" y="1390907"/>
            <a:ext cx="579550" cy="400110"/>
          </a:xfrm>
          <a:prstGeom prst="rect">
            <a:avLst/>
          </a:prstGeom>
          <a:noFill/>
        </p:spPr>
        <p:txBody>
          <a:bodyPr wrap="square" rtlCol="0">
            <a:spAutoFit/>
          </a:bodyPr>
          <a:lstStyle/>
          <a:p>
            <a:r>
              <a:rPr lang="en-US" sz="2000" b="1" dirty="0" err="1"/>
              <a:t>e.g</a:t>
            </a:r>
            <a:endParaRPr lang="en-AU" sz="2000" b="1" dirty="0"/>
          </a:p>
        </p:txBody>
      </p:sp>
      <p:pic>
        <p:nvPicPr>
          <p:cNvPr id="9" name="Picture 8"/>
          <p:cNvPicPr>
            <a:picLocks noChangeAspect="1"/>
          </p:cNvPicPr>
          <p:nvPr/>
        </p:nvPicPr>
        <p:blipFill>
          <a:blip r:embed="rId3"/>
          <a:stretch>
            <a:fillRect/>
          </a:stretch>
        </p:blipFill>
        <p:spPr>
          <a:xfrm>
            <a:off x="533067" y="1814054"/>
            <a:ext cx="5175826" cy="2799651"/>
          </a:xfrm>
          <a:prstGeom prst="rect">
            <a:avLst/>
          </a:prstGeom>
        </p:spPr>
      </p:pic>
      <p:pic>
        <p:nvPicPr>
          <p:cNvPr id="10" name="Picture 9"/>
          <p:cNvPicPr>
            <a:picLocks noChangeAspect="1"/>
          </p:cNvPicPr>
          <p:nvPr/>
        </p:nvPicPr>
        <p:blipFill>
          <a:blip r:embed="rId4"/>
          <a:stretch>
            <a:fillRect/>
          </a:stretch>
        </p:blipFill>
        <p:spPr>
          <a:xfrm>
            <a:off x="6078209" y="2594007"/>
            <a:ext cx="5992321" cy="1327640"/>
          </a:xfrm>
          <a:prstGeom prst="rect">
            <a:avLst/>
          </a:prstGeom>
        </p:spPr>
      </p:pic>
      <p:pic>
        <p:nvPicPr>
          <p:cNvPr id="11" name="Picture 10"/>
          <p:cNvPicPr>
            <a:picLocks noChangeAspect="1"/>
          </p:cNvPicPr>
          <p:nvPr/>
        </p:nvPicPr>
        <p:blipFill>
          <a:blip r:embed="rId5"/>
          <a:stretch>
            <a:fillRect/>
          </a:stretch>
        </p:blipFill>
        <p:spPr>
          <a:xfrm>
            <a:off x="533067" y="4724637"/>
            <a:ext cx="11225958" cy="1136121"/>
          </a:xfrm>
          <a:prstGeom prst="rect">
            <a:avLst/>
          </a:prstGeom>
        </p:spPr>
      </p:pic>
      <p:sp>
        <p:nvSpPr>
          <p:cNvPr id="6" name="5-Point Star 5"/>
          <p:cNvSpPr/>
          <p:nvPr/>
        </p:nvSpPr>
        <p:spPr>
          <a:xfrm>
            <a:off x="276566" y="4983604"/>
            <a:ext cx="257577" cy="30909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p:cNvCxnSpPr/>
          <p:nvPr/>
        </p:nvCxnSpPr>
        <p:spPr>
          <a:xfrm flipV="1">
            <a:off x="276566" y="721117"/>
            <a:ext cx="3664369" cy="3053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9165" y="241300"/>
            <a:ext cx="5478998" cy="617537"/>
          </a:xfrm>
          <a:prstGeom prst="rect">
            <a:avLst/>
          </a:prstGeom>
        </p:spPr>
      </p:pic>
      <p:pic>
        <p:nvPicPr>
          <p:cNvPr id="5" name="Picture 4"/>
          <p:cNvPicPr>
            <a:picLocks noChangeAspect="1"/>
          </p:cNvPicPr>
          <p:nvPr/>
        </p:nvPicPr>
        <p:blipFill>
          <a:blip r:embed="rId2"/>
          <a:stretch>
            <a:fillRect/>
          </a:stretch>
        </p:blipFill>
        <p:spPr>
          <a:xfrm>
            <a:off x="7158" y="1117600"/>
            <a:ext cx="11803842" cy="2095182"/>
          </a:xfrm>
          <a:prstGeom prst="rect">
            <a:avLst/>
          </a:prstGeom>
        </p:spPr>
      </p:pic>
      <p:cxnSp>
        <p:nvCxnSpPr>
          <p:cNvPr id="6" name="Straight Connector 5"/>
          <p:cNvCxnSpPr/>
          <p:nvPr/>
        </p:nvCxnSpPr>
        <p:spPr>
          <a:xfrm flipV="1">
            <a:off x="266705" y="858837"/>
            <a:ext cx="5351458" cy="13392"/>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0" y="3458153"/>
            <a:ext cx="11884010" cy="2546574"/>
          </a:xfrm>
          <a:prstGeom prst="rect">
            <a:avLst/>
          </a:prstGeom>
        </p:spPr>
      </p:pic>
      <mc:AlternateContent xmlns:mc="http://schemas.openxmlformats.org/markup-compatibility/2006" xmlns:p14="http://schemas.microsoft.com/office/powerpoint/2010/main">
        <mc:Choice Requires="p14">
          <p:contentPart r:id="rId4" p14:bwMode="auto">
            <p14:nvContentPartPr>
              <p14:cNvPr id="7" name="Ink 6"/>
              <p14:cNvContentPartPr/>
              <p14:nvPr/>
            </p14:nvContentPartPr>
            <p14:xfrm>
              <a:off x="3845880" y="4452840"/>
              <a:ext cx="4774680" cy="1119600"/>
            </p14:xfrm>
          </p:contentPart>
        </mc:Choice>
        <mc:Fallback xmlns="">
          <p:pic>
            <p:nvPicPr>
              <p:cNvPr id="7" name="Ink 6"/>
            </p:nvPicPr>
            <p:blipFill>
              <a:blip r:embed="rId5"/>
            </p:blipFill>
            <p:spPr>
              <a:xfrm>
                <a:off x="3845880" y="4452840"/>
                <a:ext cx="4774680" cy="1119600"/>
              </a:xfrm>
              <a:prstGeom prst="rect"/>
            </p:spPr>
          </p:pic>
        </mc:Fallback>
      </mc:AlternateContent>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23704" y="304800"/>
            <a:ext cx="11194892" cy="123190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594000" y="1830960"/>
              <a:ext cx="11601000" cy="4037760"/>
            </p14:xfrm>
          </p:contentPart>
        </mc:Choice>
        <mc:Fallback xmlns="">
          <p:pic>
            <p:nvPicPr>
              <p:cNvPr id="5" name="Ink 4"/>
            </p:nvPicPr>
            <p:blipFill>
              <a:blip r:embed="rId3"/>
            </p:blipFill>
            <p:spPr>
              <a:xfrm>
                <a:off x="594000" y="1830960"/>
                <a:ext cx="11601000" cy="4037760"/>
              </a:xfrm>
              <a:prstGeom prst="rect"/>
            </p:spPr>
          </p:pic>
        </mc:Fallback>
      </mc:AlternateContent>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411004" y="139701"/>
            <a:ext cx="2618783"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pic>
        <p:nvPicPr>
          <p:cNvPr id="5" name="Picture 4"/>
          <p:cNvPicPr>
            <a:picLocks noChangeAspect="1"/>
          </p:cNvPicPr>
          <p:nvPr/>
        </p:nvPicPr>
        <p:blipFill>
          <a:blip r:embed="rId1"/>
          <a:stretch>
            <a:fillRect/>
          </a:stretch>
        </p:blipFill>
        <p:spPr>
          <a:xfrm>
            <a:off x="1906645" y="139701"/>
            <a:ext cx="9779000" cy="1961655"/>
          </a:xfrm>
          <a:prstGeom prst="rect">
            <a:avLst/>
          </a:prstGeom>
        </p:spPr>
      </p:pic>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172440" y="112320"/>
              <a:ext cx="11706120" cy="6217200"/>
            </p14:xfrm>
          </p:contentPart>
        </mc:Choice>
        <mc:Fallback xmlns="">
          <p:pic>
            <p:nvPicPr>
              <p:cNvPr id="6" name="Ink 5"/>
            </p:nvPicPr>
            <p:blipFill>
              <a:blip r:embed="rId3"/>
            </p:blipFill>
            <p:spPr>
              <a:xfrm>
                <a:off x="172440" y="112320"/>
                <a:ext cx="11706120" cy="6217200"/>
              </a:xfrm>
              <a:prstGeom prst="rect"/>
            </p:spPr>
          </p:pic>
        </mc:Fallback>
      </mc:AlternateContent>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39400" y="-496440"/>
              <a:ext cx="11828520" cy="7292160"/>
            </p14:xfrm>
          </p:contentPart>
        </mc:Choice>
        <mc:Fallback xmlns="">
          <p:pic>
            <p:nvPicPr>
              <p:cNvPr id="4" name="Ink 3"/>
            </p:nvPicPr>
            <p:blipFill>
              <a:blip r:embed="rId2"/>
            </p:blipFill>
            <p:spPr>
              <a:xfrm>
                <a:off x="239400" y="-496440"/>
                <a:ext cx="11828520" cy="7292160"/>
              </a:xfrm>
              <a:prstGeom prst="rect"/>
            </p:spPr>
          </p:pic>
        </mc:Fallback>
      </mc:AlternateContent>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411004" y="139701"/>
            <a:ext cx="2618783"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pic>
        <p:nvPicPr>
          <p:cNvPr id="5" name="Picture 4"/>
          <p:cNvPicPr>
            <a:picLocks noChangeAspect="1"/>
          </p:cNvPicPr>
          <p:nvPr/>
        </p:nvPicPr>
        <p:blipFill>
          <a:blip r:embed="rId1"/>
          <a:stretch>
            <a:fillRect/>
          </a:stretch>
        </p:blipFill>
        <p:spPr>
          <a:xfrm>
            <a:off x="1906645" y="139701"/>
            <a:ext cx="9779000" cy="1961655"/>
          </a:xfrm>
          <a:prstGeom prst="rect">
            <a:avLst/>
          </a:prstGeom>
        </p:spPr>
      </p:pic>
      <p:pic>
        <p:nvPicPr>
          <p:cNvPr id="6" name="Picture 5"/>
          <p:cNvPicPr>
            <a:picLocks noChangeAspect="1"/>
          </p:cNvPicPr>
          <p:nvPr/>
        </p:nvPicPr>
        <p:blipFill>
          <a:blip r:embed="rId2"/>
          <a:stretch>
            <a:fillRect/>
          </a:stretch>
        </p:blipFill>
        <p:spPr>
          <a:xfrm>
            <a:off x="534987" y="2359024"/>
            <a:ext cx="11314113" cy="3089463"/>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08849" y="241300"/>
            <a:ext cx="11275593" cy="2260599"/>
          </a:xfrm>
          <a:prstGeom prst="rect">
            <a:avLst/>
          </a:prstGeom>
        </p:spPr>
      </p:pic>
      <p:pic>
        <p:nvPicPr>
          <p:cNvPr id="5" name="Picture 4"/>
          <p:cNvPicPr>
            <a:picLocks noChangeAspect="1"/>
          </p:cNvPicPr>
          <p:nvPr/>
        </p:nvPicPr>
        <p:blipFill>
          <a:blip r:embed="rId2"/>
          <a:stretch>
            <a:fillRect/>
          </a:stretch>
        </p:blipFill>
        <p:spPr>
          <a:xfrm>
            <a:off x="424712" y="2923019"/>
            <a:ext cx="11098951" cy="1651308"/>
          </a:xfrm>
          <a:prstGeom prst="rect">
            <a:avLst/>
          </a:prstGeom>
        </p:spPr>
      </p:pic>
      <p:pic>
        <p:nvPicPr>
          <p:cNvPr id="7" name="Picture 6"/>
          <p:cNvPicPr>
            <a:picLocks noChangeAspect="1"/>
          </p:cNvPicPr>
          <p:nvPr/>
        </p:nvPicPr>
        <p:blipFill>
          <a:blip r:embed="rId3"/>
          <a:stretch>
            <a:fillRect/>
          </a:stretch>
        </p:blipFill>
        <p:spPr>
          <a:xfrm>
            <a:off x="508849" y="4828658"/>
            <a:ext cx="11014814" cy="937142"/>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6362" y="368300"/>
            <a:ext cx="10896121" cy="284480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887040" y="3201840"/>
              <a:ext cx="7640280" cy="1962720"/>
            </p14:xfrm>
          </p:contentPart>
        </mc:Choice>
        <mc:Fallback xmlns="">
          <p:pic>
            <p:nvPicPr>
              <p:cNvPr id="5" name="Ink 4"/>
            </p:nvPicPr>
            <p:blipFill>
              <a:blip r:embed="rId3"/>
            </p:blipFill>
            <p:spPr>
              <a:xfrm>
                <a:off x="887040" y="3201840"/>
                <a:ext cx="7640280" cy="1962720"/>
              </a:xfrm>
              <a:prstGeom prst="rect"/>
            </p:spPr>
          </p:pic>
        </mc:Fallback>
      </mc:AlternateContent>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645" y="262082"/>
            <a:ext cx="11189838" cy="1202327"/>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1078560" y="1654200"/>
              <a:ext cx="7743240" cy="2646000"/>
            </p14:xfrm>
          </p:contentPart>
        </mc:Choice>
        <mc:Fallback xmlns="">
          <p:pic>
            <p:nvPicPr>
              <p:cNvPr id="5" name="Ink 4"/>
            </p:nvPicPr>
            <p:blipFill>
              <a:blip r:embed="rId3"/>
            </p:blipFill>
            <p:spPr>
              <a:xfrm>
                <a:off x="1078560" y="1654200"/>
                <a:ext cx="7743240" cy="2646000"/>
              </a:xfrm>
              <a:prstGeom prst="rect"/>
            </p:spPr>
          </p:pic>
        </mc:Fallback>
      </mc:AlternateContent>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820882" y="0"/>
            <a:ext cx="8000999" cy="1630341"/>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794880" y="738000"/>
              <a:ext cx="11334960" cy="4605480"/>
            </p14:xfrm>
          </p:contentPart>
        </mc:Choice>
        <mc:Fallback xmlns="">
          <p:pic>
            <p:nvPicPr>
              <p:cNvPr id="4" name="Ink 3"/>
            </p:nvPicPr>
            <p:blipFill>
              <a:blip r:embed="rId3"/>
            </p:blipFill>
            <p:spPr>
              <a:xfrm>
                <a:off x="794880" y="738000"/>
                <a:ext cx="11334960" cy="4605480"/>
              </a:xfrm>
              <a:prstGeom prst="rect"/>
            </p:spPr>
          </p:pic>
        </mc:Fallback>
      </mc:AlternateContent>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81507" y="92652"/>
            <a:ext cx="7061057" cy="1429168"/>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1533600" y="1664280"/>
              <a:ext cx="10015200" cy="4808520"/>
            </p14:xfrm>
          </p:contentPart>
        </mc:Choice>
        <mc:Fallback xmlns="">
          <p:pic>
            <p:nvPicPr>
              <p:cNvPr id="5" name="Ink 4"/>
            </p:nvPicPr>
            <p:blipFill>
              <a:blip r:embed="rId3"/>
            </p:blipFill>
            <p:spPr>
              <a:xfrm>
                <a:off x="1533600" y="1664280"/>
                <a:ext cx="10015200" cy="4808520"/>
              </a:xfrm>
              <a:prstGeom prst="rect"/>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46803" y="112990"/>
            <a:ext cx="5331921" cy="1423182"/>
          </a:xfrm>
          <a:prstGeom prst="rect">
            <a:avLst/>
          </a:prstGeom>
        </p:spPr>
      </p:pic>
      <p:pic>
        <p:nvPicPr>
          <p:cNvPr id="5" name="Picture 4"/>
          <p:cNvPicPr>
            <a:picLocks noChangeAspect="1"/>
          </p:cNvPicPr>
          <p:nvPr/>
        </p:nvPicPr>
        <p:blipFill>
          <a:blip r:embed="rId2"/>
          <a:stretch>
            <a:fillRect/>
          </a:stretch>
        </p:blipFill>
        <p:spPr>
          <a:xfrm>
            <a:off x="0" y="1885749"/>
            <a:ext cx="8036428" cy="4224459"/>
          </a:xfrm>
          <a:prstGeom prst="rect">
            <a:avLst/>
          </a:prstGeom>
        </p:spPr>
      </p:pic>
      <p:cxnSp>
        <p:nvCxnSpPr>
          <p:cNvPr id="7" name="Straight Connector 6"/>
          <p:cNvCxnSpPr/>
          <p:nvPr/>
        </p:nvCxnSpPr>
        <p:spPr>
          <a:xfrm>
            <a:off x="446803" y="1536172"/>
            <a:ext cx="5331921"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6341" y="1179285"/>
            <a:ext cx="11076142" cy="3958045"/>
          </a:xfrm>
          <a:prstGeom prst="rect">
            <a:avLst/>
          </a:prstGeom>
        </p:spPr>
      </p:pic>
      <p:sp>
        <p:nvSpPr>
          <p:cNvPr id="6" name="TextBox 5"/>
          <p:cNvSpPr txBox="1"/>
          <p:nvPr/>
        </p:nvSpPr>
        <p:spPr>
          <a:xfrm>
            <a:off x="457200" y="393700"/>
            <a:ext cx="2260600" cy="523220"/>
          </a:xfrm>
          <a:prstGeom prst="rect">
            <a:avLst/>
          </a:prstGeom>
          <a:noFill/>
        </p:spPr>
        <p:txBody>
          <a:bodyPr wrap="square" rtlCol="0">
            <a:spAutoFit/>
          </a:bodyPr>
          <a:lstStyle/>
          <a:p>
            <a:r>
              <a:rPr lang="en-US" sz="2800" b="1" u="sng" dirty="0" err="1">
                <a:solidFill>
                  <a:srgbClr val="00B050"/>
                </a:solidFill>
              </a:rPr>
              <a:t>Wronskian</a:t>
            </a:r>
            <a:endParaRPr lang="en-US" sz="2800" b="1" u="sng" dirty="0">
              <a:solidFill>
                <a:srgbClr val="00B050"/>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567360" y="59040"/>
              <a:ext cx="5444280" cy="720000"/>
            </p14:xfrm>
          </p:contentPart>
        </mc:Choice>
        <mc:Fallback xmlns="">
          <p:pic>
            <p:nvPicPr>
              <p:cNvPr id="4" name="Ink 3"/>
            </p:nvPicPr>
            <p:blipFill>
              <a:blip r:embed="rId2"/>
            </p:blipFill>
            <p:spPr>
              <a:xfrm>
                <a:off x="567360" y="59040"/>
                <a:ext cx="5444280" cy="7200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1518840" y="171360"/>
              <a:ext cx="10198800" cy="6063480"/>
            </p14:xfrm>
          </p:contentPart>
        </mc:Choice>
        <mc:Fallback xmlns="">
          <p:pic>
            <p:nvPicPr>
              <p:cNvPr id="5" name="Ink 4"/>
            </p:nvPicPr>
            <p:blipFill>
              <a:blip r:embed="rId4"/>
            </p:blipFill>
            <p:spPr>
              <a:xfrm>
                <a:off x="1518840" y="171360"/>
                <a:ext cx="10198800" cy="6063480"/>
              </a:xfrm>
              <a:prstGeom prst="rect"/>
            </p:spPr>
          </p:pic>
        </mc:Fallback>
      </mc:AlternateContent>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85928" y="209006"/>
            <a:ext cx="9814530" cy="1675311"/>
          </a:xfrm>
          <a:prstGeom prst="rect">
            <a:avLst/>
          </a:prstGeom>
        </p:spPr>
      </p:pic>
      <p:pic>
        <p:nvPicPr>
          <p:cNvPr id="5" name="Picture 4"/>
          <p:cNvPicPr>
            <a:picLocks noChangeAspect="1"/>
          </p:cNvPicPr>
          <p:nvPr/>
        </p:nvPicPr>
        <p:blipFill>
          <a:blip r:embed="rId2"/>
          <a:stretch>
            <a:fillRect/>
          </a:stretch>
        </p:blipFill>
        <p:spPr>
          <a:xfrm>
            <a:off x="85929" y="1831407"/>
            <a:ext cx="4215908" cy="4606571"/>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44118" y="43949"/>
            <a:ext cx="4176814" cy="779009"/>
          </a:xfrm>
          <a:prstGeom prst="rect">
            <a:avLst/>
          </a:prstGeom>
        </p:spPr>
      </p:pic>
      <p:cxnSp>
        <p:nvCxnSpPr>
          <p:cNvPr id="6" name="Straight Connector 5"/>
          <p:cNvCxnSpPr/>
          <p:nvPr/>
        </p:nvCxnSpPr>
        <p:spPr>
          <a:xfrm>
            <a:off x="399826" y="753751"/>
            <a:ext cx="3865398" cy="17825"/>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2"/>
          <a:stretch>
            <a:fillRect/>
          </a:stretch>
        </p:blipFill>
        <p:spPr>
          <a:xfrm>
            <a:off x="331906" y="1063023"/>
            <a:ext cx="11531361" cy="2233748"/>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1634760" y="65160"/>
              <a:ext cx="10492560" cy="6093720"/>
            </p14:xfrm>
          </p:contentPart>
        </mc:Choice>
        <mc:Fallback xmlns="">
          <p:pic>
            <p:nvPicPr>
              <p:cNvPr id="4" name="Ink 3"/>
            </p:nvPicPr>
            <p:blipFill>
              <a:blip r:embed="rId4"/>
            </p:blipFill>
            <p:spPr>
              <a:xfrm>
                <a:off x="1634760" y="65160"/>
                <a:ext cx="10492560" cy="6093720"/>
              </a:xfrm>
              <a:prstGeom prst="rect"/>
            </p:spPr>
          </p:pic>
        </mc:Fallback>
      </mc:AlternateContent>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306308" y="141336"/>
            <a:ext cx="9279087" cy="976746"/>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658080" y="513000"/>
              <a:ext cx="11504520" cy="5530680"/>
            </p14:xfrm>
          </p:contentPart>
        </mc:Choice>
        <mc:Fallback xmlns="">
          <p:pic>
            <p:nvPicPr>
              <p:cNvPr id="4" name="Ink 3"/>
            </p:nvPicPr>
            <p:blipFill>
              <a:blip r:embed="rId3"/>
            </p:blipFill>
            <p:spPr>
              <a:xfrm>
                <a:off x="658080" y="513000"/>
                <a:ext cx="11504520" cy="5530680"/>
              </a:xfrm>
              <a:prstGeom prst="rect"/>
            </p:spPr>
          </p:pic>
        </mc:Fallback>
      </mc:AlternateContent>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456120" y="340920"/>
              <a:ext cx="11514240" cy="5948280"/>
            </p14:xfrm>
          </p:contentPart>
        </mc:Choice>
        <mc:Fallback xmlns="">
          <p:pic>
            <p:nvPicPr>
              <p:cNvPr id="4" name="Ink 3"/>
            </p:nvPicPr>
            <p:blipFill>
              <a:blip r:embed="rId2"/>
            </p:blipFill>
            <p:spPr>
              <a:xfrm>
                <a:off x="456120" y="340920"/>
                <a:ext cx="11514240" cy="5948280"/>
              </a:xfrm>
              <a:prstGeom prst="rect"/>
            </p:spPr>
          </p:pic>
        </mc:Fallback>
      </mc:AlternateContent>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40480" y="157320"/>
              <a:ext cx="11169000" cy="6077160"/>
            </p14:xfrm>
          </p:contentPart>
        </mc:Choice>
        <mc:Fallback xmlns="">
          <p:pic>
            <p:nvPicPr>
              <p:cNvPr id="4" name="Ink 3"/>
            </p:nvPicPr>
            <p:blipFill>
              <a:blip r:embed="rId2"/>
            </p:blipFill>
            <p:spPr>
              <a:xfrm>
                <a:off x="240480" y="157320"/>
                <a:ext cx="11169000" cy="6077160"/>
              </a:xfrm>
              <a:prstGeom prst="rect"/>
            </p:spPr>
          </p:pic>
        </mc:Fallback>
      </mc:AlternateContent>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11" name="Picture 10"/>
          <p:cNvPicPr>
            <a:picLocks noChangeAspect="1"/>
          </p:cNvPicPr>
          <p:nvPr/>
        </p:nvPicPr>
        <p:blipFill>
          <a:blip r:embed="rId1"/>
          <a:stretch>
            <a:fillRect/>
          </a:stretch>
        </p:blipFill>
        <p:spPr>
          <a:xfrm>
            <a:off x="361067" y="0"/>
            <a:ext cx="9539391" cy="1546182"/>
          </a:xfrm>
          <a:prstGeom prst="rect">
            <a:avLst/>
          </a:prstGeom>
        </p:spPr>
      </p:pic>
      <p:pic>
        <p:nvPicPr>
          <p:cNvPr id="12" name="Picture 11"/>
          <p:cNvPicPr>
            <a:picLocks noChangeAspect="1"/>
          </p:cNvPicPr>
          <p:nvPr/>
        </p:nvPicPr>
        <p:blipFill>
          <a:blip r:embed="rId2"/>
          <a:stretch>
            <a:fillRect/>
          </a:stretch>
        </p:blipFill>
        <p:spPr>
          <a:xfrm>
            <a:off x="2134444" y="1650453"/>
            <a:ext cx="4035879" cy="2162078"/>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858600" y="1099800"/>
              <a:ext cx="11297880" cy="4987080"/>
            </p14:xfrm>
          </p:contentPart>
        </mc:Choice>
        <mc:Fallback xmlns="">
          <p:pic>
            <p:nvPicPr>
              <p:cNvPr id="4" name="Ink 3"/>
            </p:nvPicPr>
            <p:blipFill>
              <a:blip r:embed="rId4"/>
            </p:blipFill>
            <p:spPr>
              <a:xfrm>
                <a:off x="858600" y="1099800"/>
                <a:ext cx="11297880" cy="4987080"/>
              </a:xfrm>
              <a:prstGeom prst="rect"/>
            </p:spPr>
          </p:pic>
        </mc:Fallback>
      </mc:AlternateContent>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9" name="Picture 8"/>
          <p:cNvPicPr>
            <a:picLocks noChangeAspect="1"/>
          </p:cNvPicPr>
          <p:nvPr/>
        </p:nvPicPr>
        <p:blipFill>
          <a:blip r:embed="rId1"/>
          <a:stretch>
            <a:fillRect/>
          </a:stretch>
        </p:blipFill>
        <p:spPr>
          <a:xfrm>
            <a:off x="265711" y="4770755"/>
            <a:ext cx="11273246" cy="1139992"/>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1247040" y="-584640"/>
              <a:ext cx="10949040" cy="5150160"/>
            </p14:xfrm>
          </p:contentPart>
        </mc:Choice>
        <mc:Fallback xmlns="">
          <p:pic>
            <p:nvPicPr>
              <p:cNvPr id="4" name="Ink 3"/>
            </p:nvPicPr>
            <p:blipFill>
              <a:blip r:embed="rId3"/>
            </p:blipFill>
            <p:spPr>
              <a:xfrm>
                <a:off x="1247040" y="-584640"/>
                <a:ext cx="10949040" cy="5150160"/>
              </a:xfrm>
              <a:prstGeom prst="rect"/>
            </p:spPr>
          </p:pic>
        </mc:Fallback>
      </mc:AlternateContent>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85775" y="219941"/>
            <a:ext cx="7317798" cy="1730086"/>
          </a:xfrm>
          <a:prstGeom prst="rect">
            <a:avLst/>
          </a:prstGeom>
        </p:spPr>
      </p:pic>
      <p:pic>
        <p:nvPicPr>
          <p:cNvPr id="5" name="Picture 4"/>
          <p:cNvPicPr>
            <a:picLocks noChangeAspect="1"/>
          </p:cNvPicPr>
          <p:nvPr/>
        </p:nvPicPr>
        <p:blipFill>
          <a:blip r:embed="rId2"/>
          <a:stretch>
            <a:fillRect/>
          </a:stretch>
        </p:blipFill>
        <p:spPr>
          <a:xfrm>
            <a:off x="2284268" y="2964871"/>
            <a:ext cx="5191127" cy="755073"/>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3791880" y="832320"/>
              <a:ext cx="7461360" cy="3429000"/>
            </p14:xfrm>
          </p:contentPart>
        </mc:Choice>
        <mc:Fallback xmlns="">
          <p:pic>
            <p:nvPicPr>
              <p:cNvPr id="6" name="Ink 5"/>
            </p:nvPicPr>
            <p:blipFill>
              <a:blip r:embed="rId4"/>
            </p:blipFill>
            <p:spPr>
              <a:xfrm>
                <a:off x="3791880" y="832320"/>
                <a:ext cx="7461360" cy="3429000"/>
              </a:xfrm>
              <a:prstGeom prst="rect"/>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9440" y="193182"/>
            <a:ext cx="9052345" cy="2453560"/>
          </a:xfrm>
          <a:prstGeom prst="rect">
            <a:avLst/>
          </a:prstGeom>
        </p:spPr>
      </p:pic>
      <p:pic>
        <p:nvPicPr>
          <p:cNvPr id="7" name="Picture 6"/>
          <p:cNvPicPr>
            <a:picLocks noChangeAspect="1"/>
          </p:cNvPicPr>
          <p:nvPr/>
        </p:nvPicPr>
        <p:blipFill>
          <a:blip r:embed="rId2"/>
          <a:stretch>
            <a:fillRect/>
          </a:stretch>
        </p:blipFill>
        <p:spPr>
          <a:xfrm>
            <a:off x="0" y="3108407"/>
            <a:ext cx="6543161" cy="1232549"/>
          </a:xfrm>
          <a:prstGeom prst="rect">
            <a:avLst/>
          </a:prstGeom>
        </p:spPr>
      </p:pic>
      <p:sp>
        <p:nvSpPr>
          <p:cNvPr id="8" name="TextBox 7"/>
          <p:cNvSpPr txBox="1"/>
          <p:nvPr/>
        </p:nvSpPr>
        <p:spPr>
          <a:xfrm>
            <a:off x="167426" y="2646742"/>
            <a:ext cx="1300766" cy="461665"/>
          </a:xfrm>
          <a:prstGeom prst="rect">
            <a:avLst/>
          </a:prstGeom>
          <a:noFill/>
        </p:spPr>
        <p:txBody>
          <a:bodyPr wrap="square" rtlCol="0">
            <a:spAutoFit/>
          </a:bodyPr>
          <a:lstStyle/>
          <a:p>
            <a:r>
              <a:rPr lang="en-US" sz="2400" b="1" dirty="0"/>
              <a:t>Problem</a:t>
            </a:r>
            <a:endParaRPr lang="en-AU" sz="2400" b="1" dirty="0"/>
          </a:p>
        </p:txBody>
      </p:sp>
      <p:pic>
        <p:nvPicPr>
          <p:cNvPr id="9" name="Picture 8"/>
          <p:cNvPicPr>
            <a:picLocks noChangeAspect="1"/>
          </p:cNvPicPr>
          <p:nvPr/>
        </p:nvPicPr>
        <p:blipFill>
          <a:blip r:embed="rId3"/>
          <a:stretch>
            <a:fillRect/>
          </a:stretch>
        </p:blipFill>
        <p:spPr>
          <a:xfrm>
            <a:off x="0" y="4765571"/>
            <a:ext cx="7776932" cy="1315097"/>
          </a:xfrm>
          <a:prstGeom prst="rect">
            <a:avLst/>
          </a:prstGeom>
        </p:spPr>
      </p:pic>
      <p:cxnSp>
        <p:nvCxnSpPr>
          <p:cNvPr id="10" name="Straight Connector 9"/>
          <p:cNvCxnSpPr/>
          <p:nvPr/>
        </p:nvCxnSpPr>
        <p:spPr>
          <a:xfrm flipV="1">
            <a:off x="167426" y="3063077"/>
            <a:ext cx="1225593" cy="828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5760" y="1145336"/>
            <a:ext cx="11442217" cy="1692732"/>
          </a:xfrm>
          <a:prstGeom prst="rect">
            <a:avLst/>
          </a:prstGeom>
        </p:spPr>
      </p:pic>
      <p:sp>
        <p:nvSpPr>
          <p:cNvPr id="5" name="TextBox 4"/>
          <p:cNvSpPr txBox="1"/>
          <p:nvPr/>
        </p:nvSpPr>
        <p:spPr>
          <a:xfrm>
            <a:off x="365760" y="287383"/>
            <a:ext cx="4193177" cy="646331"/>
          </a:xfrm>
          <a:prstGeom prst="rect">
            <a:avLst/>
          </a:prstGeom>
          <a:noFill/>
        </p:spPr>
        <p:txBody>
          <a:bodyPr wrap="square" rtlCol="0">
            <a:spAutoFit/>
          </a:bodyPr>
          <a:lstStyle/>
          <a:p>
            <a:r>
              <a:rPr lang="en-US" sz="3600" u="sng" dirty="0">
                <a:solidFill>
                  <a:srgbClr val="00B050"/>
                </a:solidFill>
              </a:rPr>
              <a:t>Dimension</a:t>
            </a:r>
            <a:endParaRPr lang="en-US" sz="3600" u="sng" dirty="0">
              <a:solidFill>
                <a:srgbClr val="00B050"/>
              </a:solidFill>
            </a:endParaRPr>
          </a:p>
        </p:txBody>
      </p:sp>
      <p:pic>
        <p:nvPicPr>
          <p:cNvPr id="7" name="Picture 6"/>
          <p:cNvPicPr>
            <a:picLocks noChangeAspect="1"/>
          </p:cNvPicPr>
          <p:nvPr/>
        </p:nvPicPr>
        <p:blipFill>
          <a:blip r:embed="rId2"/>
          <a:stretch>
            <a:fillRect/>
          </a:stretch>
        </p:blipFill>
        <p:spPr>
          <a:xfrm>
            <a:off x="365760" y="3157416"/>
            <a:ext cx="7432766" cy="2705651"/>
          </a:xfrm>
          <a:prstGeom prst="rect">
            <a:avLst/>
          </a:prstGeom>
        </p:spPr>
      </p:pic>
      <p:cxnSp>
        <p:nvCxnSpPr>
          <p:cNvPr id="8" name="Straight Connector 7"/>
          <p:cNvCxnSpPr/>
          <p:nvPr/>
        </p:nvCxnSpPr>
        <p:spPr>
          <a:xfrm>
            <a:off x="589036" y="3797396"/>
            <a:ext cx="6033833" cy="30021"/>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94625" y="465707"/>
            <a:ext cx="10817858" cy="2066333"/>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5794" y="83508"/>
            <a:ext cx="11596081" cy="1722663"/>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0"/>
            <a:ext cx="9300754" cy="770365"/>
          </a:xfrm>
          <a:prstGeom prst="rect">
            <a:avLst/>
          </a:prstGeom>
        </p:spPr>
      </p:pic>
      <p:pic>
        <p:nvPicPr>
          <p:cNvPr id="6" name="Picture 5"/>
          <p:cNvPicPr>
            <a:picLocks noChangeAspect="1"/>
          </p:cNvPicPr>
          <p:nvPr/>
        </p:nvPicPr>
        <p:blipFill>
          <a:blip r:embed="rId2"/>
          <a:stretch>
            <a:fillRect/>
          </a:stretch>
        </p:blipFill>
        <p:spPr>
          <a:xfrm>
            <a:off x="187767" y="959946"/>
            <a:ext cx="7427879" cy="4518726"/>
          </a:xfrm>
          <a:prstGeom prst="rect">
            <a:avLst/>
          </a:prstGeom>
        </p:spPr>
      </p:pic>
      <p:pic>
        <p:nvPicPr>
          <p:cNvPr id="7" name="Picture 6"/>
          <p:cNvPicPr>
            <a:picLocks noChangeAspect="1"/>
          </p:cNvPicPr>
          <p:nvPr/>
        </p:nvPicPr>
        <p:blipFill>
          <a:blip r:embed="rId3"/>
          <a:stretch>
            <a:fillRect/>
          </a:stretch>
        </p:blipFill>
        <p:spPr>
          <a:xfrm>
            <a:off x="422898" y="5668254"/>
            <a:ext cx="8718277" cy="412571"/>
          </a:xfrm>
          <a:prstGeom prst="rect">
            <a:avLst/>
          </a:prstGeom>
        </p:spPr>
      </p:pic>
      <p:cxnSp>
        <p:nvCxnSpPr>
          <p:cNvPr id="9" name="Straight Connector 8"/>
          <p:cNvCxnSpPr/>
          <p:nvPr/>
        </p:nvCxnSpPr>
        <p:spPr>
          <a:xfrm>
            <a:off x="279207" y="740329"/>
            <a:ext cx="9204428"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88863" y="274321"/>
            <a:ext cx="8612955" cy="2312942"/>
          </a:xfrm>
          <a:prstGeom prst="rect">
            <a:avLst/>
          </a:prstGeom>
        </p:spPr>
      </p:pic>
      <p:pic>
        <p:nvPicPr>
          <p:cNvPr id="5" name="Picture 4"/>
          <p:cNvPicPr>
            <a:picLocks noChangeAspect="1"/>
          </p:cNvPicPr>
          <p:nvPr/>
        </p:nvPicPr>
        <p:blipFill>
          <a:blip r:embed="rId2"/>
          <a:stretch>
            <a:fillRect/>
          </a:stretch>
        </p:blipFill>
        <p:spPr>
          <a:xfrm>
            <a:off x="312965" y="3038883"/>
            <a:ext cx="7124700" cy="3209925"/>
          </a:xfrm>
          <a:prstGeom prst="rect">
            <a:avLst/>
          </a:prstGeom>
        </p:spPr>
      </p:pic>
      <p:cxnSp>
        <p:nvCxnSpPr>
          <p:cNvPr id="6" name="Straight Connector 5"/>
          <p:cNvCxnSpPr/>
          <p:nvPr/>
        </p:nvCxnSpPr>
        <p:spPr>
          <a:xfrm>
            <a:off x="148578" y="2895701"/>
            <a:ext cx="9204428" cy="425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59275" y="248194"/>
            <a:ext cx="11676623" cy="2495005"/>
          </a:xfrm>
          <a:prstGeom prst="rect">
            <a:avLst/>
          </a:prstGeom>
        </p:spPr>
      </p:pic>
      <p:pic>
        <p:nvPicPr>
          <p:cNvPr id="5" name="Picture 4"/>
          <p:cNvPicPr>
            <a:picLocks noChangeAspect="1"/>
          </p:cNvPicPr>
          <p:nvPr/>
        </p:nvPicPr>
        <p:blipFill>
          <a:blip r:embed="rId2"/>
          <a:stretch>
            <a:fillRect/>
          </a:stretch>
        </p:blipFill>
        <p:spPr>
          <a:xfrm>
            <a:off x="259275" y="2866724"/>
            <a:ext cx="3549423" cy="1734767"/>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54513" y="1156563"/>
            <a:ext cx="8742725" cy="2288364"/>
          </a:xfrm>
          <a:prstGeom prst="rect">
            <a:avLst/>
          </a:prstGeom>
        </p:spPr>
      </p:pic>
      <p:pic>
        <p:nvPicPr>
          <p:cNvPr id="5" name="Picture 4"/>
          <p:cNvPicPr>
            <a:picLocks noChangeAspect="1"/>
          </p:cNvPicPr>
          <p:nvPr/>
        </p:nvPicPr>
        <p:blipFill>
          <a:blip r:embed="rId2"/>
          <a:stretch>
            <a:fillRect/>
          </a:stretch>
        </p:blipFill>
        <p:spPr>
          <a:xfrm>
            <a:off x="254513" y="136101"/>
            <a:ext cx="10957970" cy="880445"/>
          </a:xfrm>
          <a:prstGeom prst="rect">
            <a:avLst/>
          </a:prstGeom>
        </p:spPr>
      </p:pic>
      <p:pic>
        <p:nvPicPr>
          <p:cNvPr id="7" name="Picture 6"/>
          <p:cNvPicPr>
            <a:picLocks noChangeAspect="1"/>
          </p:cNvPicPr>
          <p:nvPr/>
        </p:nvPicPr>
        <p:blipFill>
          <a:blip r:embed="rId3"/>
          <a:stretch>
            <a:fillRect/>
          </a:stretch>
        </p:blipFill>
        <p:spPr>
          <a:xfrm>
            <a:off x="113922" y="3637706"/>
            <a:ext cx="11745278" cy="2436521"/>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45141" y="222068"/>
            <a:ext cx="11419553" cy="1214846"/>
          </a:xfrm>
          <a:prstGeom prst="rect">
            <a:avLst/>
          </a:prstGeom>
        </p:spPr>
      </p:pic>
      <p:pic>
        <p:nvPicPr>
          <p:cNvPr id="5" name="Picture 4"/>
          <p:cNvPicPr>
            <a:picLocks noChangeAspect="1"/>
          </p:cNvPicPr>
          <p:nvPr/>
        </p:nvPicPr>
        <p:blipFill>
          <a:blip r:embed="rId2"/>
          <a:stretch>
            <a:fillRect/>
          </a:stretch>
        </p:blipFill>
        <p:spPr>
          <a:xfrm>
            <a:off x="319242" y="2549595"/>
            <a:ext cx="11345452" cy="2797509"/>
          </a:xfrm>
          <a:prstGeom prst="rect">
            <a:avLst/>
          </a:prstGeom>
        </p:spPr>
      </p:pic>
      <p:sp>
        <p:nvSpPr>
          <p:cNvPr id="7" name="TextBox 6"/>
          <p:cNvSpPr txBox="1"/>
          <p:nvPr/>
        </p:nvSpPr>
        <p:spPr>
          <a:xfrm>
            <a:off x="245141" y="1854926"/>
            <a:ext cx="1923293"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5111" y="326571"/>
            <a:ext cx="10372557" cy="3664144"/>
          </a:xfrm>
          <a:prstGeom prst="rect">
            <a:avLst/>
          </a:prstGeom>
        </p:spPr>
      </p:pic>
      <p:cxnSp>
        <p:nvCxnSpPr>
          <p:cNvPr id="6" name="Straight Connector 5"/>
          <p:cNvCxnSpPr/>
          <p:nvPr/>
        </p:nvCxnSpPr>
        <p:spPr>
          <a:xfrm>
            <a:off x="0" y="4454434"/>
            <a:ext cx="12192000" cy="1306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87089" y="404948"/>
            <a:ext cx="11199665" cy="1601660"/>
          </a:xfrm>
          <a:prstGeom prst="rect">
            <a:avLst/>
          </a:prstGeom>
        </p:spPr>
      </p:pic>
      <p:pic>
        <p:nvPicPr>
          <p:cNvPr id="6" name="Picture 5"/>
          <p:cNvPicPr>
            <a:picLocks noChangeAspect="1"/>
          </p:cNvPicPr>
          <p:nvPr/>
        </p:nvPicPr>
        <p:blipFill>
          <a:blip r:embed="rId2"/>
          <a:stretch>
            <a:fillRect/>
          </a:stretch>
        </p:blipFill>
        <p:spPr>
          <a:xfrm>
            <a:off x="1610541" y="2411762"/>
            <a:ext cx="8469801" cy="462754"/>
          </a:xfrm>
          <a:prstGeom prst="rect">
            <a:avLst/>
          </a:prstGeom>
        </p:spPr>
      </p:pic>
      <p:sp>
        <p:nvSpPr>
          <p:cNvPr id="7" name="TextBox 6"/>
          <p:cNvSpPr txBox="1"/>
          <p:nvPr/>
        </p:nvSpPr>
        <p:spPr>
          <a:xfrm>
            <a:off x="26036" y="2339082"/>
            <a:ext cx="1923293"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pic>
        <p:nvPicPr>
          <p:cNvPr id="9" name="Picture 8"/>
          <p:cNvPicPr>
            <a:picLocks noChangeAspect="1"/>
          </p:cNvPicPr>
          <p:nvPr/>
        </p:nvPicPr>
        <p:blipFill>
          <a:blip r:embed="rId3"/>
          <a:stretch>
            <a:fillRect/>
          </a:stretch>
        </p:blipFill>
        <p:spPr>
          <a:xfrm>
            <a:off x="1440723" y="3185127"/>
            <a:ext cx="6449242" cy="296404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72247" y="489397"/>
            <a:ext cx="9544050" cy="1828800"/>
          </a:xfrm>
          <a:prstGeom prst="rect">
            <a:avLst/>
          </a:prstGeom>
        </p:spPr>
      </p:pic>
      <p:pic>
        <p:nvPicPr>
          <p:cNvPr id="5" name="Picture 4"/>
          <p:cNvPicPr>
            <a:picLocks noChangeAspect="1"/>
          </p:cNvPicPr>
          <p:nvPr/>
        </p:nvPicPr>
        <p:blipFill>
          <a:blip r:embed="rId2"/>
          <a:stretch>
            <a:fillRect/>
          </a:stretch>
        </p:blipFill>
        <p:spPr>
          <a:xfrm>
            <a:off x="372247" y="2440740"/>
            <a:ext cx="4529129" cy="1613617"/>
          </a:xfrm>
          <a:prstGeom prst="rect">
            <a:avLst/>
          </a:prstGeom>
        </p:spPr>
      </p:pic>
      <p:cxnSp>
        <p:nvCxnSpPr>
          <p:cNvPr id="6" name="Straight Connector 5"/>
          <p:cNvCxnSpPr/>
          <p:nvPr/>
        </p:nvCxnSpPr>
        <p:spPr>
          <a:xfrm>
            <a:off x="0" y="4584700"/>
            <a:ext cx="12192000" cy="254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08494" y="141208"/>
            <a:ext cx="11978185" cy="2523038"/>
          </a:xfrm>
          <a:prstGeom prst="rect">
            <a:avLst/>
          </a:prstGeom>
        </p:spPr>
      </p:pic>
      <p:pic>
        <p:nvPicPr>
          <p:cNvPr id="5" name="Picture 4"/>
          <p:cNvPicPr>
            <a:picLocks noChangeAspect="1"/>
          </p:cNvPicPr>
          <p:nvPr/>
        </p:nvPicPr>
        <p:blipFill>
          <a:blip r:embed="rId2"/>
          <a:stretch>
            <a:fillRect/>
          </a:stretch>
        </p:blipFill>
        <p:spPr>
          <a:xfrm>
            <a:off x="276001" y="2671223"/>
            <a:ext cx="8894125" cy="3614448"/>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11" name="Picture 10"/>
          <p:cNvPicPr>
            <a:picLocks noChangeAspect="1"/>
          </p:cNvPicPr>
          <p:nvPr/>
        </p:nvPicPr>
        <p:blipFill>
          <a:blip r:embed="rId1"/>
          <a:stretch>
            <a:fillRect/>
          </a:stretch>
        </p:blipFill>
        <p:spPr>
          <a:xfrm>
            <a:off x="91440" y="1955481"/>
            <a:ext cx="11639006" cy="1254408"/>
          </a:xfrm>
          <a:prstGeom prst="rect">
            <a:avLst/>
          </a:prstGeom>
        </p:spPr>
      </p:pic>
      <p:pic>
        <p:nvPicPr>
          <p:cNvPr id="13" name="Picture 12"/>
          <p:cNvPicPr>
            <a:picLocks noChangeAspect="1"/>
          </p:cNvPicPr>
          <p:nvPr/>
        </p:nvPicPr>
        <p:blipFill>
          <a:blip r:embed="rId2"/>
          <a:stretch>
            <a:fillRect/>
          </a:stretch>
        </p:blipFill>
        <p:spPr>
          <a:xfrm>
            <a:off x="91440" y="4908433"/>
            <a:ext cx="10763794" cy="1376937"/>
          </a:xfrm>
          <a:prstGeom prst="rect">
            <a:avLst/>
          </a:prstGeom>
        </p:spPr>
      </p:pic>
      <p:pic>
        <p:nvPicPr>
          <p:cNvPr id="4" name="Picture 3"/>
          <p:cNvPicPr>
            <a:picLocks noChangeAspect="1"/>
          </p:cNvPicPr>
          <p:nvPr/>
        </p:nvPicPr>
        <p:blipFill>
          <a:blip r:embed="rId3"/>
          <a:stretch>
            <a:fillRect/>
          </a:stretch>
        </p:blipFill>
        <p:spPr>
          <a:xfrm>
            <a:off x="91440" y="1138558"/>
            <a:ext cx="3187338" cy="816923"/>
          </a:xfrm>
          <a:prstGeom prst="rect">
            <a:avLst/>
          </a:prstGeom>
        </p:spPr>
      </p:pic>
      <p:pic>
        <p:nvPicPr>
          <p:cNvPr id="5" name="Picture 4"/>
          <p:cNvPicPr>
            <a:picLocks noChangeAspect="1"/>
          </p:cNvPicPr>
          <p:nvPr/>
        </p:nvPicPr>
        <p:blipFill>
          <a:blip r:embed="rId4"/>
          <a:stretch>
            <a:fillRect/>
          </a:stretch>
        </p:blipFill>
        <p:spPr>
          <a:xfrm>
            <a:off x="91440" y="558644"/>
            <a:ext cx="2050869" cy="325966"/>
          </a:xfrm>
          <a:prstGeom prst="rect">
            <a:avLst/>
          </a:prstGeom>
        </p:spPr>
      </p:pic>
      <p:cxnSp>
        <p:nvCxnSpPr>
          <p:cNvPr id="7" name="Straight Connector 6"/>
          <p:cNvCxnSpPr/>
          <p:nvPr/>
        </p:nvCxnSpPr>
        <p:spPr>
          <a:xfrm>
            <a:off x="91440" y="1850979"/>
            <a:ext cx="3187338"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5"/>
          <a:stretch>
            <a:fillRect/>
          </a:stretch>
        </p:blipFill>
        <p:spPr>
          <a:xfrm>
            <a:off x="91440" y="3542535"/>
            <a:ext cx="2312126" cy="402757"/>
          </a:xfrm>
          <a:prstGeom prst="rect">
            <a:avLst/>
          </a:prstGeom>
        </p:spPr>
      </p:pic>
      <p:pic>
        <p:nvPicPr>
          <p:cNvPr id="9" name="Picture 8"/>
          <p:cNvPicPr>
            <a:picLocks noChangeAspect="1"/>
          </p:cNvPicPr>
          <p:nvPr/>
        </p:nvPicPr>
        <p:blipFill>
          <a:blip r:embed="rId6"/>
          <a:stretch>
            <a:fillRect/>
          </a:stretch>
        </p:blipFill>
        <p:spPr>
          <a:xfrm>
            <a:off x="91440" y="4019701"/>
            <a:ext cx="2899464" cy="764965"/>
          </a:xfrm>
          <a:prstGeom prst="rect">
            <a:avLst/>
          </a:prstGeom>
        </p:spPr>
      </p:pic>
      <p:cxnSp>
        <p:nvCxnSpPr>
          <p:cNvPr id="14" name="Straight Connector 13"/>
          <p:cNvCxnSpPr/>
          <p:nvPr/>
        </p:nvCxnSpPr>
        <p:spPr>
          <a:xfrm>
            <a:off x="91440" y="4776365"/>
            <a:ext cx="3187338"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465906" y="96901"/>
            <a:ext cx="1672045"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sp>
        <p:nvSpPr>
          <p:cNvPr id="6" name="TextBox 5"/>
          <p:cNvSpPr txBox="1"/>
          <p:nvPr/>
        </p:nvSpPr>
        <p:spPr>
          <a:xfrm>
            <a:off x="465907" y="3021873"/>
            <a:ext cx="1672045" cy="523220"/>
          </a:xfrm>
          <a:prstGeom prst="rect">
            <a:avLst/>
          </a:prstGeom>
          <a:noFill/>
        </p:spPr>
        <p:txBody>
          <a:bodyPr wrap="square" rtlCol="0">
            <a:spAutoFit/>
          </a:bodyPr>
          <a:lstStyle/>
          <a:p>
            <a:r>
              <a:rPr lang="en-US" sz="2800" b="1" u="sng" dirty="0">
                <a:solidFill>
                  <a:srgbClr val="00B050"/>
                </a:solidFill>
              </a:rPr>
              <a:t>Solution</a:t>
            </a:r>
            <a:endParaRPr lang="en-US" sz="2800" b="1" u="sng" dirty="0">
              <a:solidFill>
                <a:srgbClr val="00B050"/>
              </a:solidFill>
            </a:endParaRPr>
          </a:p>
        </p:txBody>
      </p:sp>
      <p:pic>
        <p:nvPicPr>
          <p:cNvPr id="8" name="Picture 7"/>
          <p:cNvPicPr>
            <a:picLocks noChangeAspect="1"/>
          </p:cNvPicPr>
          <p:nvPr/>
        </p:nvPicPr>
        <p:blipFill>
          <a:blip r:embed="rId1"/>
          <a:stretch>
            <a:fillRect/>
          </a:stretch>
        </p:blipFill>
        <p:spPr>
          <a:xfrm>
            <a:off x="2025726" y="3545093"/>
            <a:ext cx="6365696" cy="2673593"/>
          </a:xfrm>
          <a:prstGeom prst="rect">
            <a:avLst/>
          </a:prstGeom>
        </p:spPr>
      </p:pic>
      <p:pic>
        <p:nvPicPr>
          <p:cNvPr id="9" name="Picture 8"/>
          <p:cNvPicPr>
            <a:picLocks noChangeAspect="1"/>
          </p:cNvPicPr>
          <p:nvPr/>
        </p:nvPicPr>
        <p:blipFill>
          <a:blip r:embed="rId2"/>
          <a:stretch>
            <a:fillRect/>
          </a:stretch>
        </p:blipFill>
        <p:spPr>
          <a:xfrm>
            <a:off x="2137952" y="164262"/>
            <a:ext cx="6695574" cy="582224"/>
          </a:xfrm>
          <a:prstGeom prst="rect">
            <a:avLst/>
          </a:prstGeom>
        </p:spPr>
      </p:pic>
      <p:pic>
        <p:nvPicPr>
          <p:cNvPr id="10" name="Picture 9"/>
          <p:cNvPicPr>
            <a:picLocks noChangeAspect="1"/>
          </p:cNvPicPr>
          <p:nvPr/>
        </p:nvPicPr>
        <p:blipFill>
          <a:blip r:embed="rId3"/>
          <a:stretch>
            <a:fillRect/>
          </a:stretch>
        </p:blipFill>
        <p:spPr>
          <a:xfrm>
            <a:off x="1824716" y="924339"/>
            <a:ext cx="6566706" cy="2279708"/>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18011" y="350140"/>
            <a:ext cx="6139271" cy="2032012"/>
          </a:xfrm>
          <a:prstGeom prst="rect">
            <a:avLst/>
          </a:prstGeom>
        </p:spPr>
      </p:pic>
      <p:pic>
        <p:nvPicPr>
          <p:cNvPr id="5" name="Picture 4"/>
          <p:cNvPicPr>
            <a:picLocks noChangeAspect="1"/>
          </p:cNvPicPr>
          <p:nvPr/>
        </p:nvPicPr>
        <p:blipFill>
          <a:blip r:embed="rId2"/>
          <a:stretch>
            <a:fillRect/>
          </a:stretch>
        </p:blipFill>
        <p:spPr>
          <a:xfrm>
            <a:off x="916451" y="2617698"/>
            <a:ext cx="5539468" cy="545336"/>
          </a:xfrm>
          <a:prstGeom prst="rect">
            <a:avLst/>
          </a:prstGeom>
        </p:spPr>
      </p:pic>
      <p:cxnSp>
        <p:nvCxnSpPr>
          <p:cNvPr id="6" name="Straight Connector 5"/>
          <p:cNvCxnSpPr/>
          <p:nvPr/>
        </p:nvCxnSpPr>
        <p:spPr>
          <a:xfrm>
            <a:off x="1587" y="3567891"/>
            <a:ext cx="12190413" cy="1306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317671" y="431073"/>
            <a:ext cx="11607435" cy="308283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9" name="Picture 8"/>
          <p:cNvPicPr>
            <a:picLocks noChangeAspect="1"/>
          </p:cNvPicPr>
          <p:nvPr/>
        </p:nvPicPr>
        <p:blipFill>
          <a:blip r:embed="rId1"/>
          <a:stretch>
            <a:fillRect/>
          </a:stretch>
        </p:blipFill>
        <p:spPr>
          <a:xfrm>
            <a:off x="2048970" y="223076"/>
            <a:ext cx="7770238" cy="619805"/>
          </a:xfrm>
          <a:prstGeom prst="rect">
            <a:avLst/>
          </a:prstGeom>
        </p:spPr>
      </p:pic>
      <p:pic>
        <p:nvPicPr>
          <p:cNvPr id="10" name="Picture 9"/>
          <p:cNvPicPr>
            <a:picLocks noChangeAspect="1"/>
          </p:cNvPicPr>
          <p:nvPr/>
        </p:nvPicPr>
        <p:blipFill>
          <a:blip r:embed="rId2"/>
          <a:stretch>
            <a:fillRect/>
          </a:stretch>
        </p:blipFill>
        <p:spPr>
          <a:xfrm>
            <a:off x="2216329" y="964656"/>
            <a:ext cx="4798026" cy="1791118"/>
          </a:xfrm>
          <a:prstGeom prst="rect">
            <a:avLst/>
          </a:prstGeom>
        </p:spPr>
      </p:pic>
      <p:sp>
        <p:nvSpPr>
          <p:cNvPr id="11" name="TextBox 10"/>
          <p:cNvSpPr txBox="1"/>
          <p:nvPr/>
        </p:nvSpPr>
        <p:spPr>
          <a:xfrm>
            <a:off x="361403" y="240592"/>
            <a:ext cx="1672045"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13" name="Picture 12"/>
          <p:cNvPicPr>
            <a:picLocks noChangeAspect="1"/>
          </p:cNvPicPr>
          <p:nvPr/>
        </p:nvPicPr>
        <p:blipFill>
          <a:blip r:embed="rId3"/>
          <a:stretch>
            <a:fillRect/>
          </a:stretch>
        </p:blipFill>
        <p:spPr>
          <a:xfrm>
            <a:off x="1859838" y="3070348"/>
            <a:ext cx="6017065" cy="3270451"/>
          </a:xfrm>
          <a:prstGeom prst="rect">
            <a:avLst/>
          </a:prstGeom>
        </p:spPr>
      </p:pic>
      <p:pic>
        <p:nvPicPr>
          <p:cNvPr id="14" name="Picture 13"/>
          <p:cNvPicPr>
            <a:picLocks noChangeAspect="1"/>
          </p:cNvPicPr>
          <p:nvPr/>
        </p:nvPicPr>
        <p:blipFill>
          <a:blip r:embed="rId4"/>
          <a:stretch>
            <a:fillRect/>
          </a:stretch>
        </p:blipFill>
        <p:spPr>
          <a:xfrm>
            <a:off x="361403" y="2688568"/>
            <a:ext cx="1528487" cy="728531"/>
          </a:xfrm>
          <a:prstGeom prst="rect">
            <a:avLst/>
          </a:prstGeom>
        </p:spPr>
      </p:pic>
      <p:cxnSp>
        <p:nvCxnSpPr>
          <p:cNvPr id="16" name="Straight Connector 15"/>
          <p:cNvCxnSpPr/>
          <p:nvPr/>
        </p:nvCxnSpPr>
        <p:spPr>
          <a:xfrm>
            <a:off x="361403" y="3417099"/>
            <a:ext cx="1402083"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39867" y="246350"/>
            <a:ext cx="8061304" cy="2335407"/>
          </a:xfrm>
          <a:prstGeom prst="rect">
            <a:avLst/>
          </a:prstGeom>
        </p:spPr>
      </p:pic>
      <p:pic>
        <p:nvPicPr>
          <p:cNvPr id="7" name="Picture 6"/>
          <p:cNvPicPr>
            <a:picLocks noChangeAspect="1"/>
          </p:cNvPicPr>
          <p:nvPr/>
        </p:nvPicPr>
        <p:blipFill>
          <a:blip r:embed="rId2"/>
          <a:stretch>
            <a:fillRect/>
          </a:stretch>
        </p:blipFill>
        <p:spPr>
          <a:xfrm>
            <a:off x="579859" y="2997344"/>
            <a:ext cx="8356323" cy="3130645"/>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0" y="828751"/>
            <a:ext cx="11112447" cy="2853604"/>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29334" y="2792123"/>
            <a:ext cx="9354252" cy="3255386"/>
          </a:xfrm>
          <a:prstGeom prst="rect">
            <a:avLst/>
          </a:prstGeom>
        </p:spPr>
      </p:pic>
      <p:pic>
        <p:nvPicPr>
          <p:cNvPr id="5" name="Picture 4"/>
          <p:cNvPicPr>
            <a:picLocks noChangeAspect="1"/>
          </p:cNvPicPr>
          <p:nvPr/>
        </p:nvPicPr>
        <p:blipFill>
          <a:blip r:embed="rId2"/>
          <a:stretch>
            <a:fillRect/>
          </a:stretch>
        </p:blipFill>
        <p:spPr>
          <a:xfrm>
            <a:off x="690551" y="437718"/>
            <a:ext cx="9293035" cy="221196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68136" y="16096"/>
            <a:ext cx="4874079" cy="2353579"/>
          </a:xfrm>
          <a:prstGeom prst="rect">
            <a:avLst/>
          </a:prstGeom>
        </p:spPr>
      </p:pic>
      <p:sp>
        <p:nvSpPr>
          <p:cNvPr id="6" name="TextBox 5"/>
          <p:cNvSpPr txBox="1"/>
          <p:nvPr/>
        </p:nvSpPr>
        <p:spPr>
          <a:xfrm>
            <a:off x="296091" y="117566"/>
            <a:ext cx="1672045"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pic>
        <p:nvPicPr>
          <p:cNvPr id="7" name="Picture 6"/>
          <p:cNvPicPr>
            <a:picLocks noChangeAspect="1"/>
          </p:cNvPicPr>
          <p:nvPr/>
        </p:nvPicPr>
        <p:blipFill>
          <a:blip r:embed="rId2"/>
          <a:stretch>
            <a:fillRect/>
          </a:stretch>
        </p:blipFill>
        <p:spPr>
          <a:xfrm>
            <a:off x="137032" y="1744984"/>
            <a:ext cx="1957577" cy="739224"/>
          </a:xfrm>
          <a:prstGeom prst="rect">
            <a:avLst/>
          </a:prstGeom>
        </p:spPr>
      </p:pic>
      <p:pic>
        <p:nvPicPr>
          <p:cNvPr id="8" name="Picture 7"/>
          <p:cNvPicPr>
            <a:picLocks noChangeAspect="1"/>
          </p:cNvPicPr>
          <p:nvPr/>
        </p:nvPicPr>
        <p:blipFill>
          <a:blip r:embed="rId3"/>
          <a:stretch>
            <a:fillRect/>
          </a:stretch>
        </p:blipFill>
        <p:spPr>
          <a:xfrm>
            <a:off x="137032" y="2484208"/>
            <a:ext cx="11921109" cy="3629209"/>
          </a:xfrm>
          <a:prstGeom prst="rect">
            <a:avLst/>
          </a:prstGeom>
        </p:spPr>
      </p:pic>
      <p:cxnSp>
        <p:nvCxnSpPr>
          <p:cNvPr id="10" name="Straight Connector 9"/>
          <p:cNvCxnSpPr/>
          <p:nvPr/>
        </p:nvCxnSpPr>
        <p:spPr>
          <a:xfrm>
            <a:off x="296091" y="2369675"/>
            <a:ext cx="1672045"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75003" y="393700"/>
            <a:ext cx="10883687" cy="2540000"/>
          </a:xfrm>
          <a:prstGeom prst="rect">
            <a:avLst/>
          </a:prstGeom>
        </p:spPr>
      </p:pic>
      <p:cxnSp>
        <p:nvCxnSpPr>
          <p:cNvPr id="5" name="Straight Connector 4"/>
          <p:cNvCxnSpPr/>
          <p:nvPr/>
        </p:nvCxnSpPr>
        <p:spPr>
          <a:xfrm>
            <a:off x="396003" y="901172"/>
            <a:ext cx="3591797" cy="52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541596" y="3441172"/>
                <a:ext cx="10350500" cy="461665"/>
              </a:xfrm>
              <a:prstGeom prst="rect">
                <a:avLst/>
              </a:prstGeom>
              <a:noFill/>
            </p:spPr>
            <p:txBody>
              <a:bodyPr wrap="square" rtlCol="0">
                <a:spAutoFit/>
              </a:bodyPr>
              <a:lstStyle/>
              <a:p>
                <a:r>
                  <a:rPr lang="en-US" sz="2400" dirty="0">
                    <a:solidFill>
                      <a:schemeClr val="tx1"/>
                    </a:solidFill>
                  </a:rPr>
                  <a:t>For instance , in order to find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𝐴</m:t>
                        </m:r>
                      </m:e>
                      <m:sup>
                        <m:r>
                          <a:rPr lang="en-US" sz="2400" b="0" i="1" smtClean="0">
                            <a:solidFill>
                              <a:schemeClr val="tx1"/>
                            </a:solidFill>
                            <a:latin typeface="Cambria Math" panose="02040503050406030204" pitchFamily="18" charset="0"/>
                          </a:rPr>
                          <m:t>2</m:t>
                        </m:r>
                      </m:sup>
                    </m:sSup>
                  </m:oMath>
                </a14:m>
                <a:r>
                  <a:rPr lang="en-AU" sz="2400" dirty="0">
                    <a:solidFill>
                      <a:schemeClr val="tx1"/>
                    </a:solidFill>
                  </a:rPr>
                  <a:t> we will multiply </a:t>
                </a:r>
                <a14:m>
                  <m:oMath xmlns:m="http://schemas.openxmlformats.org/officeDocument/2006/math">
                    <m:r>
                      <a:rPr lang="en-US" sz="2400" i="1">
                        <a:solidFill>
                          <a:schemeClr val="tx1"/>
                        </a:solidFill>
                        <a:latin typeface="Cambria Math" panose="02040503050406030204" pitchFamily="18" charset="0"/>
                      </a:rPr>
                      <m:t>𝐴</m:t>
                    </m:r>
                  </m:oMath>
                </a14:m>
                <a:r>
                  <a:rPr lang="en-AU" sz="2400" dirty="0">
                    <a:solidFill>
                      <a:schemeClr val="tx1"/>
                    </a:solidFill>
                  </a:rPr>
                  <a:t> with </a:t>
                </a:r>
                <a14:m>
                  <m:oMath xmlns:m="http://schemas.openxmlformats.org/officeDocument/2006/math">
                    <m:r>
                      <a:rPr lang="en-US" sz="2400" i="1">
                        <a:solidFill>
                          <a:schemeClr val="tx1"/>
                        </a:solidFill>
                        <a:latin typeface="Cambria Math" panose="02040503050406030204" pitchFamily="18" charset="0"/>
                      </a:rPr>
                      <m:t>𝐴</m:t>
                    </m:r>
                  </m:oMath>
                </a14:m>
                <a:r>
                  <a:rPr lang="en-AU" dirty="0">
                    <a:solidFill>
                      <a:schemeClr val="tx1"/>
                    </a:solidFill>
                  </a:rPr>
                  <a:t>.  </a:t>
                </a:r>
                <a:endParaRPr lang="en-AU" dirty="0">
                  <a:solidFill>
                    <a:schemeClr val="tx1"/>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541596" y="3441172"/>
                <a:ext cx="10350500" cy="461665"/>
              </a:xfrm>
              <a:prstGeom prst="rect">
                <a:avLst/>
              </a:prstGeom>
              <a:blipFill rotWithShape="1">
                <a:blip r:embed="rId2"/>
                <a:stretch>
                  <a:fillRect l="-6" t="-23" r="6" b="28"/>
                </a:stretch>
              </a:blipFill>
            </p:spPr>
            <p:txBody>
              <a:bodyPr/>
              <a:lstStyle/>
              <a:p>
                <a:r>
                  <a:rPr lang="en-US" altLang="en-US">
                    <a:noFill/>
                  </a:rPr>
                  <a:t> </a:t>
                </a:r>
              </a:p>
            </p:txBody>
          </p:sp>
        </mc:Fallback>
      </mc:AlternateContent>
      <p:cxnSp>
        <p:nvCxnSpPr>
          <p:cNvPr id="9" name="Straight Connector 8"/>
          <p:cNvCxnSpPr/>
          <p:nvPr/>
        </p:nvCxnSpPr>
        <p:spPr>
          <a:xfrm>
            <a:off x="0" y="45847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55340" y="328911"/>
            <a:ext cx="10697683" cy="1672046"/>
          </a:xfrm>
          <a:prstGeom prst="rect">
            <a:avLst/>
          </a:prstGeom>
        </p:spPr>
      </p:pic>
      <p:pic>
        <p:nvPicPr>
          <p:cNvPr id="5" name="Picture 4"/>
          <p:cNvPicPr>
            <a:picLocks noChangeAspect="1"/>
          </p:cNvPicPr>
          <p:nvPr/>
        </p:nvPicPr>
        <p:blipFill>
          <a:blip r:embed="rId2"/>
          <a:stretch>
            <a:fillRect/>
          </a:stretch>
        </p:blipFill>
        <p:spPr>
          <a:xfrm>
            <a:off x="114804" y="2170773"/>
            <a:ext cx="11965565" cy="1201782"/>
          </a:xfrm>
          <a:prstGeom prst="rect">
            <a:avLst/>
          </a:prstGeom>
        </p:spPr>
      </p:pic>
      <p:pic>
        <p:nvPicPr>
          <p:cNvPr id="6" name="Picture 5"/>
          <p:cNvPicPr>
            <a:picLocks noChangeAspect="1"/>
          </p:cNvPicPr>
          <p:nvPr/>
        </p:nvPicPr>
        <p:blipFill>
          <a:blip r:embed="rId3"/>
          <a:stretch>
            <a:fillRect/>
          </a:stretch>
        </p:blipFill>
        <p:spPr>
          <a:xfrm>
            <a:off x="255479" y="3500846"/>
            <a:ext cx="11187583" cy="2660831"/>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78823" y="297228"/>
            <a:ext cx="6822213" cy="2415220"/>
          </a:xfrm>
          <a:prstGeom prst="rect">
            <a:avLst/>
          </a:prstGeom>
        </p:spPr>
      </p:pic>
      <p:pic>
        <p:nvPicPr>
          <p:cNvPr id="6" name="Picture 5"/>
          <p:cNvPicPr>
            <a:picLocks noChangeAspect="1"/>
          </p:cNvPicPr>
          <p:nvPr/>
        </p:nvPicPr>
        <p:blipFill>
          <a:blip r:embed="rId2"/>
          <a:stretch>
            <a:fillRect/>
          </a:stretch>
        </p:blipFill>
        <p:spPr>
          <a:xfrm>
            <a:off x="143690" y="3122373"/>
            <a:ext cx="3015071" cy="430724"/>
          </a:xfrm>
          <a:prstGeom prst="rect">
            <a:avLst/>
          </a:prstGeom>
        </p:spPr>
      </p:pic>
      <p:pic>
        <p:nvPicPr>
          <p:cNvPr id="7" name="Picture 6"/>
          <p:cNvPicPr>
            <a:picLocks noChangeAspect="1"/>
          </p:cNvPicPr>
          <p:nvPr/>
        </p:nvPicPr>
        <p:blipFill>
          <a:blip r:embed="rId3"/>
          <a:stretch>
            <a:fillRect/>
          </a:stretch>
        </p:blipFill>
        <p:spPr>
          <a:xfrm>
            <a:off x="274320" y="3649265"/>
            <a:ext cx="3192446" cy="818232"/>
          </a:xfrm>
          <a:prstGeom prst="rect">
            <a:avLst/>
          </a:prstGeom>
        </p:spPr>
      </p:pic>
      <p:cxnSp>
        <p:nvCxnSpPr>
          <p:cNvPr id="9" name="Straight Connector 8"/>
          <p:cNvCxnSpPr/>
          <p:nvPr/>
        </p:nvCxnSpPr>
        <p:spPr>
          <a:xfrm>
            <a:off x="274320" y="4563665"/>
            <a:ext cx="3411865"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4"/>
          <a:stretch>
            <a:fillRect/>
          </a:stretch>
        </p:blipFill>
        <p:spPr>
          <a:xfrm>
            <a:off x="274320" y="4734502"/>
            <a:ext cx="11434551" cy="1244577"/>
          </a:xfrm>
          <a:prstGeom prst="rect">
            <a:avLst/>
          </a:prstGeom>
        </p:spPr>
      </p:pic>
      <p:cxnSp>
        <p:nvCxnSpPr>
          <p:cNvPr id="13" name="Straight Connector 12"/>
          <p:cNvCxnSpPr/>
          <p:nvPr/>
        </p:nvCxnSpPr>
        <p:spPr>
          <a:xfrm>
            <a:off x="1587" y="3000079"/>
            <a:ext cx="12190413" cy="26126"/>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3835" y="477582"/>
            <a:ext cx="11787504" cy="1658982"/>
          </a:xfrm>
          <a:prstGeom prst="rect">
            <a:avLst/>
          </a:prstGeom>
        </p:spPr>
      </p:pic>
      <p:pic>
        <p:nvPicPr>
          <p:cNvPr id="6" name="Picture 5"/>
          <p:cNvPicPr>
            <a:picLocks noChangeAspect="1"/>
          </p:cNvPicPr>
          <p:nvPr/>
        </p:nvPicPr>
        <p:blipFill>
          <a:blip r:embed="rId2"/>
          <a:stretch>
            <a:fillRect/>
          </a:stretch>
        </p:blipFill>
        <p:spPr>
          <a:xfrm>
            <a:off x="248110" y="2749892"/>
            <a:ext cx="11943890" cy="1835169"/>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84816" y="256696"/>
            <a:ext cx="8425542" cy="2383541"/>
          </a:xfrm>
          <a:prstGeom prst="rect">
            <a:avLst/>
          </a:prstGeom>
        </p:spPr>
      </p:pic>
      <p:pic>
        <p:nvPicPr>
          <p:cNvPr id="5" name="Picture 4"/>
          <p:cNvPicPr>
            <a:picLocks noChangeAspect="1"/>
          </p:cNvPicPr>
          <p:nvPr/>
        </p:nvPicPr>
        <p:blipFill>
          <a:blip r:embed="rId2"/>
          <a:stretch>
            <a:fillRect/>
          </a:stretch>
        </p:blipFill>
        <p:spPr>
          <a:xfrm>
            <a:off x="337134" y="3005998"/>
            <a:ext cx="8900806" cy="2760759"/>
          </a:xfrm>
          <a:prstGeom prst="rect">
            <a:avLst/>
          </a:prstGeom>
        </p:spPr>
      </p:pic>
      <p:sp>
        <p:nvSpPr>
          <p:cNvPr id="6" name="TextBox 5"/>
          <p:cNvSpPr txBox="1"/>
          <p:nvPr/>
        </p:nvSpPr>
        <p:spPr>
          <a:xfrm>
            <a:off x="337134" y="156754"/>
            <a:ext cx="2366877" cy="523220"/>
          </a:xfrm>
          <a:prstGeom prst="rect">
            <a:avLst/>
          </a:prstGeom>
          <a:noFill/>
        </p:spPr>
        <p:txBody>
          <a:bodyPr wrap="square" rtlCol="0">
            <a:spAutoFit/>
          </a:bodyPr>
          <a:lstStyle/>
          <a:p>
            <a:r>
              <a:rPr lang="en-US" sz="2800" u="sng" dirty="0">
                <a:solidFill>
                  <a:srgbClr val="00B050"/>
                </a:solidFill>
              </a:rPr>
              <a:t>Problem</a:t>
            </a:r>
            <a:endParaRPr lang="en-US" sz="2800" u="sng" dirty="0">
              <a:solidFill>
                <a:srgbClr val="00B050"/>
              </a:solidFill>
            </a:endParaRPr>
          </a:p>
        </p:txBody>
      </p:sp>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196800" y="573120"/>
              <a:ext cx="8363880" cy="5358600"/>
            </p14:xfrm>
          </p:contentPart>
        </mc:Choice>
        <mc:Fallback xmlns="">
          <p:pic>
            <p:nvPicPr>
              <p:cNvPr id="7" name="Ink 6"/>
            </p:nvPicPr>
            <p:blipFill>
              <a:blip r:embed="rId4"/>
            </p:blipFill>
            <p:spPr>
              <a:xfrm>
                <a:off x="3196800" y="573120"/>
                <a:ext cx="8363880" cy="5358600"/>
              </a:xfrm>
              <a:prstGeom prst="rect"/>
            </p:spPr>
          </p:pic>
        </mc:Fallback>
      </mc:AlternateContent>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83229" y="1265987"/>
            <a:ext cx="8425542" cy="2383541"/>
          </a:xfrm>
          <a:prstGeom prst="rect">
            <a:avLst/>
          </a:prstGeom>
        </p:spPr>
      </p:pic>
      <p:sp>
        <p:nvSpPr>
          <p:cNvPr id="5" name="TextBox 4"/>
          <p:cNvSpPr txBox="1"/>
          <p:nvPr/>
        </p:nvSpPr>
        <p:spPr>
          <a:xfrm>
            <a:off x="1036522" y="215660"/>
            <a:ext cx="1359668" cy="584775"/>
          </a:xfrm>
          <a:prstGeom prst="rect">
            <a:avLst/>
          </a:prstGeom>
          <a:noFill/>
        </p:spPr>
        <p:txBody>
          <a:bodyPr wrap="none" rtlCol="0">
            <a:spAutoFit/>
          </a:bodyPr>
          <a:lstStyle/>
          <a:p>
            <a:r>
              <a:rPr lang="en-US" sz="3200" dirty="0"/>
              <a:t>Quiz -2</a:t>
            </a:r>
            <a:endParaRPr lang="en-US" sz="3200" dirty="0"/>
          </a:p>
        </p:txBody>
      </p:sp>
      <p:pic>
        <p:nvPicPr>
          <p:cNvPr id="6" name="Picture 5"/>
          <p:cNvPicPr>
            <a:picLocks noChangeAspect="1"/>
          </p:cNvPicPr>
          <p:nvPr/>
        </p:nvPicPr>
        <p:blipFill>
          <a:blip r:embed="rId2"/>
          <a:stretch>
            <a:fillRect/>
          </a:stretch>
        </p:blipFill>
        <p:spPr>
          <a:xfrm>
            <a:off x="248110" y="3854073"/>
            <a:ext cx="11943890" cy="1835169"/>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780120" y="408600"/>
              <a:ext cx="7954920" cy="5681160"/>
            </p14:xfrm>
          </p:contentPart>
        </mc:Choice>
        <mc:Fallback xmlns="">
          <p:pic>
            <p:nvPicPr>
              <p:cNvPr id="4" name="Ink 3"/>
            </p:nvPicPr>
            <p:blipFill>
              <a:blip r:embed="rId2"/>
            </p:blipFill>
            <p:spPr>
              <a:xfrm>
                <a:off x="780120" y="408600"/>
                <a:ext cx="7954920" cy="5681160"/>
              </a:xfrm>
              <a:prstGeom prst="rect"/>
            </p:spPr>
          </p:pic>
        </mc:Fallback>
      </mc:AlternateContent>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695880" y="265320"/>
              <a:ext cx="11384280" cy="6552000"/>
            </p14:xfrm>
          </p:contentPart>
        </mc:Choice>
        <mc:Fallback xmlns="">
          <p:pic>
            <p:nvPicPr>
              <p:cNvPr id="4" name="Ink 3"/>
            </p:nvPicPr>
            <p:blipFill>
              <a:blip r:embed="rId2"/>
            </p:blipFill>
            <p:spPr>
              <a:xfrm>
                <a:off x="695880" y="265320"/>
                <a:ext cx="11384280" cy="6552000"/>
              </a:xfrm>
              <a:prstGeom prst="rect"/>
            </p:spPr>
          </p:pic>
        </mc:Fallback>
      </mc:AlternateContent>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1222560" y="869040"/>
              <a:ext cx="7923960" cy="3437280"/>
            </p14:xfrm>
          </p:contentPart>
        </mc:Choice>
        <mc:Fallback xmlns="">
          <p:pic>
            <p:nvPicPr>
              <p:cNvPr id="4" name="Ink 3"/>
            </p:nvPicPr>
            <p:blipFill>
              <a:blip r:embed="rId2"/>
            </p:blipFill>
            <p:spPr>
              <a:xfrm>
                <a:off x="1222560" y="869040"/>
                <a:ext cx="7923960" cy="3437280"/>
              </a:xfrm>
              <a:prstGeom prst="rect"/>
            </p:spPr>
          </p:pic>
        </mc:Fallback>
      </mc:AlternateContent>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Rectangle 3"/>
          <p:cNvSpPr/>
          <p:nvPr/>
        </p:nvSpPr>
        <p:spPr>
          <a:xfrm>
            <a:off x="0" y="20782"/>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Assignments -2 </a:t>
            </a:r>
            <a:endParaRPr lang="en-US" sz="3200" dirty="0"/>
          </a:p>
          <a:p>
            <a:pPr algn="ctr"/>
            <a:endParaRPr lang="en-US" sz="3200" dirty="0"/>
          </a:p>
          <a:p>
            <a:pPr algn="ctr"/>
            <a:r>
              <a:rPr lang="en-US" sz="3200" dirty="0"/>
              <a:t> Ex-4.1 to Ex.4.8</a:t>
            </a:r>
            <a:endParaRPr lang="en-US" sz="3200" dirty="0"/>
          </a:p>
          <a:p>
            <a:pPr algn="ctr"/>
            <a:endParaRPr lang="en-US" sz="3200" dirty="0"/>
          </a:p>
          <a:p>
            <a:pPr algn="ctr"/>
            <a:r>
              <a:rPr lang="en-US" sz="3200" dirty="0"/>
              <a:t>Due date of submission</a:t>
            </a:r>
            <a:endParaRPr lang="en-US" sz="3200" dirty="0"/>
          </a:p>
          <a:p>
            <a:pPr algn="ctr"/>
            <a:r>
              <a:rPr lang="en-US" sz="3200" dirty="0"/>
              <a:t>9/11/2021  </a:t>
            </a:r>
            <a:endParaRPr lang="en-US" sz="32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16852" y="490570"/>
            <a:ext cx="4126909" cy="1269818"/>
          </a:xfrm>
          <a:prstGeom prst="rect">
            <a:avLst/>
          </a:prstGeom>
        </p:spPr>
      </p:pic>
      <p:pic>
        <p:nvPicPr>
          <p:cNvPr id="5" name="Picture 4"/>
          <p:cNvPicPr>
            <a:picLocks noChangeAspect="1"/>
          </p:cNvPicPr>
          <p:nvPr/>
        </p:nvPicPr>
        <p:blipFill>
          <a:blip r:embed="rId2"/>
          <a:stretch>
            <a:fillRect/>
          </a:stretch>
        </p:blipFill>
        <p:spPr>
          <a:xfrm>
            <a:off x="2202453" y="2526572"/>
            <a:ext cx="7017508" cy="11310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55913" y="925184"/>
            <a:ext cx="10747682" cy="1908103"/>
          </a:xfrm>
          <a:prstGeom prst="rect">
            <a:avLst/>
          </a:prstGeom>
        </p:spPr>
      </p:pic>
      <p:pic>
        <p:nvPicPr>
          <p:cNvPr id="6" name="Picture 5"/>
          <p:cNvPicPr>
            <a:picLocks noChangeAspect="1"/>
          </p:cNvPicPr>
          <p:nvPr/>
        </p:nvPicPr>
        <p:blipFill>
          <a:blip r:embed="rId2"/>
          <a:stretch>
            <a:fillRect/>
          </a:stretch>
        </p:blipFill>
        <p:spPr>
          <a:xfrm>
            <a:off x="355913" y="2714835"/>
            <a:ext cx="8782427" cy="3386539"/>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a:solidFill>
                  <a:srgbClr val="00B050"/>
                </a:solidFill>
              </a:rPr>
              <a:t>Transpose of a Matrix</a:t>
            </a:r>
            <a:endParaRPr lang="en-AU" sz="2800" b="1" u="sng"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74332" y="2939143"/>
            <a:ext cx="11716154" cy="2825881"/>
          </a:xfrm>
          <a:prstGeom prst="rect">
            <a:avLst/>
          </a:prstGeom>
        </p:spPr>
      </p:pic>
      <p:pic>
        <p:nvPicPr>
          <p:cNvPr id="5" name="Picture 4"/>
          <p:cNvPicPr>
            <a:picLocks noChangeAspect="1"/>
          </p:cNvPicPr>
          <p:nvPr/>
        </p:nvPicPr>
        <p:blipFill>
          <a:blip r:embed="rId2"/>
          <a:stretch>
            <a:fillRect/>
          </a:stretch>
        </p:blipFill>
        <p:spPr>
          <a:xfrm>
            <a:off x="195548" y="326494"/>
            <a:ext cx="11673723" cy="2309774"/>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9476" y="144780"/>
            <a:ext cx="3695700" cy="533400"/>
          </a:xfrm>
          <a:prstGeom prst="rect">
            <a:avLst/>
          </a:prstGeom>
        </p:spPr>
      </p:pic>
      <p:cxnSp>
        <p:nvCxnSpPr>
          <p:cNvPr id="6" name="Straight Connector 5"/>
          <p:cNvCxnSpPr/>
          <p:nvPr/>
        </p:nvCxnSpPr>
        <p:spPr>
          <a:xfrm>
            <a:off x="313509" y="703217"/>
            <a:ext cx="337267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159476" y="1084216"/>
            <a:ext cx="11981329" cy="4310743"/>
          </a:xfrm>
          <a:prstGeom prst="rect">
            <a:avLst/>
          </a:prstGeom>
        </p:spPr>
      </p:pic>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2183040" y="3860280"/>
              <a:ext cx="2172600" cy="320400"/>
            </p14:xfrm>
          </p:contentPart>
        </mc:Choice>
        <mc:Fallback xmlns="">
          <p:pic>
            <p:nvPicPr>
              <p:cNvPr id="5" name="Ink 4"/>
            </p:nvPicPr>
            <p:blipFill>
              <a:blip r:embed="rId4"/>
            </p:blipFill>
            <p:spPr>
              <a:xfrm>
                <a:off x="2183040" y="3860280"/>
                <a:ext cx="2172600" cy="320400"/>
              </a:xfrm>
              <a:prstGeom prst="rect"/>
            </p:spPr>
          </p:pic>
        </mc:Fallback>
      </mc:AlternateContent>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9546" y="616769"/>
            <a:ext cx="11536081" cy="1522763"/>
          </a:xfrm>
          <a:prstGeom prst="rect">
            <a:avLst/>
          </a:prstGeom>
        </p:spPr>
      </p:pic>
      <p:pic>
        <p:nvPicPr>
          <p:cNvPr id="7" name="Picture 6"/>
          <p:cNvPicPr>
            <a:picLocks noChangeAspect="1"/>
          </p:cNvPicPr>
          <p:nvPr/>
        </p:nvPicPr>
        <p:blipFill>
          <a:blip r:embed="rId2"/>
          <a:stretch>
            <a:fillRect/>
          </a:stretch>
        </p:blipFill>
        <p:spPr>
          <a:xfrm>
            <a:off x="537209" y="66016"/>
            <a:ext cx="4269921" cy="661537"/>
          </a:xfrm>
          <a:prstGeom prst="rect">
            <a:avLst/>
          </a:prstGeom>
        </p:spPr>
      </p:pic>
      <p:cxnSp>
        <p:nvCxnSpPr>
          <p:cNvPr id="9" name="Straight Connector 8"/>
          <p:cNvCxnSpPr/>
          <p:nvPr/>
        </p:nvCxnSpPr>
        <p:spPr>
          <a:xfrm>
            <a:off x="537209" y="600891"/>
            <a:ext cx="4126231" cy="15878"/>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47697" y="1319349"/>
            <a:ext cx="11746479" cy="3540034"/>
          </a:xfrm>
          <a:prstGeom prst="rect">
            <a:avLst/>
          </a:prstGeom>
        </p:spPr>
      </p:pic>
      <p:pic>
        <p:nvPicPr>
          <p:cNvPr id="6" name="Picture 5"/>
          <p:cNvPicPr>
            <a:picLocks noChangeAspect="1"/>
          </p:cNvPicPr>
          <p:nvPr/>
        </p:nvPicPr>
        <p:blipFill>
          <a:blip r:embed="rId2"/>
          <a:stretch>
            <a:fillRect/>
          </a:stretch>
        </p:blipFill>
        <p:spPr>
          <a:xfrm>
            <a:off x="247697" y="292425"/>
            <a:ext cx="4981302" cy="542518"/>
          </a:xfrm>
          <a:prstGeom prst="rect">
            <a:avLst/>
          </a:prstGeom>
        </p:spPr>
      </p:pic>
      <p:cxnSp>
        <p:nvCxnSpPr>
          <p:cNvPr id="8" name="Straight Connector 7"/>
          <p:cNvCxnSpPr/>
          <p:nvPr/>
        </p:nvCxnSpPr>
        <p:spPr>
          <a:xfrm flipV="1">
            <a:off x="247697" y="984626"/>
            <a:ext cx="4981302" cy="26126"/>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14" name="Picture 13"/>
          <p:cNvPicPr>
            <a:picLocks noChangeAspect="1"/>
          </p:cNvPicPr>
          <p:nvPr/>
        </p:nvPicPr>
        <p:blipFill>
          <a:blip r:embed="rId1"/>
          <a:stretch>
            <a:fillRect/>
          </a:stretch>
        </p:blipFill>
        <p:spPr>
          <a:xfrm>
            <a:off x="328622" y="98279"/>
            <a:ext cx="11191983" cy="2312411"/>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22560" y="943560"/>
              <a:ext cx="11868840" cy="5633640"/>
            </p14:xfrm>
          </p:contentPart>
        </mc:Choice>
        <mc:Fallback xmlns="">
          <p:pic>
            <p:nvPicPr>
              <p:cNvPr id="4" name="Ink 3"/>
            </p:nvPicPr>
            <p:blipFill>
              <a:blip r:embed="rId3"/>
            </p:blipFill>
            <p:spPr>
              <a:xfrm>
                <a:off x="322560" y="943560"/>
                <a:ext cx="11868840" cy="5633640"/>
              </a:xfrm>
              <a:prstGeom prst="rect"/>
            </p:spPr>
          </p:pic>
        </mc:Fallback>
      </mc:AlternateContent>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0" y="73440"/>
              <a:ext cx="11980440" cy="5867280"/>
            </p14:xfrm>
          </p:contentPart>
        </mc:Choice>
        <mc:Fallback xmlns="">
          <p:pic>
            <p:nvPicPr>
              <p:cNvPr id="4" name="Ink 3"/>
            </p:nvPicPr>
            <p:blipFill>
              <a:blip r:embed="rId2"/>
            </p:blipFill>
            <p:spPr>
              <a:xfrm>
                <a:off x="0" y="73440"/>
                <a:ext cx="11980440" cy="5867280"/>
              </a:xfrm>
              <a:prstGeom prst="rect"/>
            </p:spPr>
          </p:pic>
        </mc:Fallback>
      </mc:AlternateContent>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0146" y="261257"/>
            <a:ext cx="11169854" cy="1996762"/>
          </a:xfrm>
          <a:prstGeom prst="rect">
            <a:avLst/>
          </a:prstGeom>
        </p:spPr>
      </p:pic>
      <p:pic>
        <p:nvPicPr>
          <p:cNvPr id="5" name="Picture 4"/>
          <p:cNvPicPr>
            <a:picLocks noChangeAspect="1"/>
          </p:cNvPicPr>
          <p:nvPr/>
        </p:nvPicPr>
        <p:blipFill>
          <a:blip r:embed="rId2"/>
          <a:stretch>
            <a:fillRect/>
          </a:stretch>
        </p:blipFill>
        <p:spPr>
          <a:xfrm>
            <a:off x="260146" y="2965269"/>
            <a:ext cx="11660313" cy="783771"/>
          </a:xfrm>
          <a:prstGeom prst="rect">
            <a:avLst/>
          </a:prstGeom>
        </p:spPr>
      </p:pic>
      <p:cxnSp>
        <p:nvCxnSpPr>
          <p:cNvPr id="6" name="Straight Connector 5"/>
          <p:cNvCxnSpPr/>
          <p:nvPr/>
        </p:nvCxnSpPr>
        <p:spPr>
          <a:xfrm>
            <a:off x="1587" y="3918859"/>
            <a:ext cx="12190413" cy="1306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645840" y="1321920"/>
              <a:ext cx="11394360" cy="4639680"/>
            </p14:xfrm>
          </p:contentPart>
        </mc:Choice>
        <mc:Fallback xmlns="">
          <p:pic>
            <p:nvPicPr>
              <p:cNvPr id="7" name="Ink 6"/>
            </p:nvPicPr>
            <p:blipFill>
              <a:blip r:embed="rId4"/>
            </p:blipFill>
            <p:spPr>
              <a:xfrm>
                <a:off x="645840" y="1321920"/>
                <a:ext cx="11394360" cy="4639680"/>
              </a:xfrm>
              <a:prstGeom prst="rect"/>
            </p:spPr>
          </p:pic>
        </mc:Fallback>
      </mc:AlternateContent>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4030" y="248195"/>
            <a:ext cx="11388850" cy="3683725"/>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594360" y="520920"/>
              <a:ext cx="11322720" cy="5225400"/>
            </p14:xfrm>
          </p:contentPart>
        </mc:Choice>
        <mc:Fallback xmlns="">
          <p:pic>
            <p:nvPicPr>
              <p:cNvPr id="5" name="Ink 4"/>
            </p:nvPicPr>
            <p:blipFill>
              <a:blip r:embed="rId3"/>
            </p:blipFill>
            <p:spPr>
              <a:xfrm>
                <a:off x="594360" y="520920"/>
                <a:ext cx="11322720" cy="5225400"/>
              </a:xfrm>
              <a:prstGeom prst="rect"/>
            </p:spPr>
          </p:pic>
        </mc:Fallback>
      </mc:AlternateContent>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179640" y="144000"/>
              <a:ext cx="9748080" cy="6132960"/>
            </p14:xfrm>
          </p:contentPart>
        </mc:Choice>
        <mc:Fallback xmlns="">
          <p:pic>
            <p:nvPicPr>
              <p:cNvPr id="4" name="Ink 3"/>
            </p:nvPicPr>
            <p:blipFill>
              <a:blip r:embed="rId2"/>
            </p:blipFill>
            <p:spPr>
              <a:xfrm>
                <a:off x="179640" y="144000"/>
                <a:ext cx="9748080" cy="6132960"/>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586217" y="244700"/>
            <a:ext cx="8314426" cy="777494"/>
          </a:xfrm>
          <a:prstGeom prst="rect">
            <a:avLst/>
          </a:prstGeom>
        </p:spPr>
      </p:pic>
      <p:pic>
        <p:nvPicPr>
          <p:cNvPr id="7" name="Picture 6"/>
          <p:cNvPicPr>
            <a:picLocks noChangeAspect="1"/>
          </p:cNvPicPr>
          <p:nvPr/>
        </p:nvPicPr>
        <p:blipFill>
          <a:blip r:embed="rId2"/>
          <a:stretch>
            <a:fillRect/>
          </a:stretch>
        </p:blipFill>
        <p:spPr>
          <a:xfrm>
            <a:off x="378996" y="1353416"/>
            <a:ext cx="10628759" cy="1159501"/>
          </a:xfrm>
          <a:prstGeom prst="rect">
            <a:avLst/>
          </a:prstGeom>
        </p:spPr>
      </p:pic>
      <p:pic>
        <p:nvPicPr>
          <p:cNvPr id="8" name="Picture 7"/>
          <p:cNvPicPr>
            <a:picLocks noChangeAspect="1"/>
          </p:cNvPicPr>
          <p:nvPr/>
        </p:nvPicPr>
        <p:blipFill>
          <a:blip r:embed="rId3"/>
          <a:stretch>
            <a:fillRect/>
          </a:stretch>
        </p:blipFill>
        <p:spPr>
          <a:xfrm>
            <a:off x="586217" y="2844139"/>
            <a:ext cx="2695402" cy="431731"/>
          </a:xfrm>
          <a:prstGeom prst="rect">
            <a:avLst/>
          </a:prstGeom>
        </p:spPr>
      </p:pic>
      <p:pic>
        <p:nvPicPr>
          <p:cNvPr id="9" name="Picture 8"/>
          <p:cNvPicPr>
            <a:picLocks noChangeAspect="1"/>
          </p:cNvPicPr>
          <p:nvPr/>
        </p:nvPicPr>
        <p:blipFill>
          <a:blip r:embed="rId4"/>
          <a:stretch>
            <a:fillRect/>
          </a:stretch>
        </p:blipFill>
        <p:spPr>
          <a:xfrm>
            <a:off x="378996" y="3515161"/>
            <a:ext cx="8749564" cy="1500691"/>
          </a:xfrm>
          <a:prstGeom prst="rect">
            <a:avLst/>
          </a:prstGeom>
        </p:spPr>
      </p:pic>
      <p:pic>
        <p:nvPicPr>
          <p:cNvPr id="11" name="Picture 10"/>
          <p:cNvPicPr>
            <a:picLocks noChangeAspect="1"/>
          </p:cNvPicPr>
          <p:nvPr/>
        </p:nvPicPr>
        <p:blipFill>
          <a:blip r:embed="rId5"/>
          <a:stretch>
            <a:fillRect/>
          </a:stretch>
        </p:blipFill>
        <p:spPr>
          <a:xfrm>
            <a:off x="447777" y="5255143"/>
            <a:ext cx="10108693" cy="819181"/>
          </a:xfrm>
          <a:prstGeom prst="rect">
            <a:avLst/>
          </a:prstGeom>
        </p:spPr>
      </p:pic>
      <p:sp>
        <p:nvSpPr>
          <p:cNvPr id="13" name="Rectangle 12"/>
          <p:cNvSpPr/>
          <p:nvPr/>
        </p:nvSpPr>
        <p:spPr>
          <a:xfrm>
            <a:off x="586217" y="5255143"/>
            <a:ext cx="173637" cy="41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endParaRPr lang="en-AU" sz="2000" dirty="0">
              <a:solidFill>
                <a:schemeClr val="tx1"/>
              </a:solidFill>
            </a:endParaRPr>
          </a:p>
        </p:txBody>
      </p:sp>
      <p:cxnSp>
        <p:nvCxnSpPr>
          <p:cNvPr id="5" name="Straight Connector 4"/>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57939" y="940157"/>
            <a:ext cx="11679295" cy="3701858"/>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a:solidFill>
                  <a:srgbClr val="00B050"/>
                </a:solidFill>
              </a:rPr>
              <a:t>Properties of Transpose </a:t>
            </a:r>
            <a:endParaRPr lang="en-AU" sz="2800" b="1" u="sng"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395611" y="419235"/>
            <a:ext cx="4951671" cy="534353"/>
          </a:xfrm>
          <a:prstGeom prst="rect">
            <a:avLst/>
          </a:prstGeom>
        </p:spPr>
      </p:pic>
      <p:pic>
        <p:nvPicPr>
          <p:cNvPr id="9" name="Picture 8"/>
          <p:cNvPicPr>
            <a:picLocks noChangeAspect="1"/>
          </p:cNvPicPr>
          <p:nvPr/>
        </p:nvPicPr>
        <p:blipFill>
          <a:blip r:embed="rId2"/>
          <a:stretch>
            <a:fillRect/>
          </a:stretch>
        </p:blipFill>
        <p:spPr>
          <a:xfrm>
            <a:off x="304171" y="1239747"/>
            <a:ext cx="10611803" cy="2335086"/>
          </a:xfrm>
          <a:prstGeom prst="rect">
            <a:avLst/>
          </a:prstGeom>
        </p:spPr>
      </p:pic>
      <p:cxnSp>
        <p:nvCxnSpPr>
          <p:cNvPr id="12" name="Straight Connector 11"/>
          <p:cNvCxnSpPr/>
          <p:nvPr/>
        </p:nvCxnSpPr>
        <p:spPr>
          <a:xfrm>
            <a:off x="395611" y="953588"/>
            <a:ext cx="4785768" cy="0"/>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0" y="140400"/>
              <a:ext cx="12087720" cy="6668280"/>
            </p14:xfrm>
          </p:contentPart>
        </mc:Choice>
        <mc:Fallback xmlns="">
          <p:pic>
            <p:nvPicPr>
              <p:cNvPr id="4" name="Ink 3"/>
            </p:nvPicPr>
            <p:blipFill>
              <a:blip r:embed="rId4"/>
            </p:blipFill>
            <p:spPr>
              <a:xfrm>
                <a:off x="0" y="140400"/>
                <a:ext cx="12087720" cy="6668280"/>
              </a:xfrm>
              <a:prstGeom prst="rect"/>
            </p:spPr>
          </p:pic>
        </mc:Fallback>
      </mc:AlternateContent>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466920" y="430560"/>
              <a:ext cx="551520" cy="478080"/>
            </p14:xfrm>
          </p:contentPart>
        </mc:Choice>
        <mc:Fallback xmlns="">
          <p:pic>
            <p:nvPicPr>
              <p:cNvPr id="4" name="Ink 3"/>
            </p:nvPicPr>
            <p:blipFill>
              <a:blip r:embed="rId2"/>
            </p:blipFill>
            <p:spPr>
              <a:xfrm>
                <a:off x="466920" y="430560"/>
                <a:ext cx="551520" cy="4780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909360" y="633240"/>
              <a:ext cx="132840" cy="8640"/>
            </p14:xfrm>
          </p:contentPart>
        </mc:Choice>
        <mc:Fallback xmlns="">
          <p:pic>
            <p:nvPicPr>
              <p:cNvPr id="5" name="Ink 4"/>
            </p:nvPicPr>
            <p:blipFill>
              <a:blip r:embed="rId4"/>
            </p:blipFill>
            <p:spPr>
              <a:xfrm>
                <a:off x="909360" y="633240"/>
                <a:ext cx="132840" cy="8640"/>
              </a:xfrm>
              <a:prstGeom prst="rect"/>
            </p:spPr>
          </p:pic>
        </mc:Fallback>
      </mc:AlternateContent>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0" y="1078607"/>
            <a:ext cx="11534503" cy="1328105"/>
          </a:xfrm>
          <a:prstGeom prst="rect">
            <a:avLst/>
          </a:prstGeom>
        </p:spPr>
      </p:pic>
      <p:pic>
        <p:nvPicPr>
          <p:cNvPr id="8" name="Picture 7"/>
          <p:cNvPicPr>
            <a:picLocks noChangeAspect="1"/>
          </p:cNvPicPr>
          <p:nvPr/>
        </p:nvPicPr>
        <p:blipFill>
          <a:blip r:embed="rId2"/>
          <a:stretch>
            <a:fillRect/>
          </a:stretch>
        </p:blipFill>
        <p:spPr>
          <a:xfrm>
            <a:off x="375261" y="2814003"/>
            <a:ext cx="6621848" cy="1775134"/>
          </a:xfrm>
          <a:prstGeom prst="rect">
            <a:avLst/>
          </a:prstGeom>
        </p:spPr>
      </p:pic>
      <p:cxnSp>
        <p:nvCxnSpPr>
          <p:cNvPr id="7" name="Straight Connector 6"/>
          <p:cNvCxnSpPr/>
          <p:nvPr/>
        </p:nvCxnSpPr>
        <p:spPr>
          <a:xfrm>
            <a:off x="93820" y="5290458"/>
            <a:ext cx="12190413" cy="13061"/>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3278778" y="370009"/>
            <a:ext cx="4232366" cy="646331"/>
          </a:xfrm>
          <a:prstGeom prst="rect">
            <a:avLst/>
          </a:prstGeom>
          <a:noFill/>
        </p:spPr>
        <p:txBody>
          <a:bodyPr wrap="square" rtlCol="0">
            <a:spAutoFit/>
          </a:bodyPr>
          <a:lstStyle/>
          <a:p>
            <a:r>
              <a:rPr lang="en-US" sz="3600" u="sng" dirty="0">
                <a:solidFill>
                  <a:srgbClr val="00B050"/>
                </a:solidFill>
              </a:rPr>
              <a:t>Practice Problems</a:t>
            </a:r>
            <a:endParaRPr lang="en-US" sz="3600" u="sng" dirty="0">
              <a:solidFill>
                <a:srgbClr val="00B050"/>
              </a:solidFill>
            </a:endParaRPr>
          </a:p>
        </p:txBody>
      </p:sp>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7061400" y="3357360"/>
              <a:ext cx="7920" cy="5400"/>
            </p14:xfrm>
          </p:contentPart>
        </mc:Choice>
        <mc:Fallback xmlns="">
          <p:pic>
            <p:nvPicPr>
              <p:cNvPr id="5" name="Ink 4"/>
            </p:nvPicPr>
            <p:blipFill>
              <a:blip r:embed="rId4"/>
            </p:blipFill>
            <p:spPr>
              <a:xfrm>
                <a:off x="7061400" y="3357360"/>
                <a:ext cx="7920" cy="5400"/>
              </a:xfrm>
              <a:prstGeom prst="rect"/>
            </p:spPr>
          </p:pic>
        </mc:Fallback>
      </mc:AlternateContent>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35659" y="1149532"/>
            <a:ext cx="11180749" cy="3474719"/>
          </a:xfrm>
          <a:prstGeom prst="rect">
            <a:avLst/>
          </a:prstGeom>
        </p:spPr>
      </p:pic>
      <p:sp>
        <p:nvSpPr>
          <p:cNvPr id="5" name="TextBox 4"/>
          <p:cNvSpPr txBox="1"/>
          <p:nvPr/>
        </p:nvSpPr>
        <p:spPr>
          <a:xfrm>
            <a:off x="339634" y="326573"/>
            <a:ext cx="10972800" cy="523220"/>
          </a:xfrm>
          <a:prstGeom prst="rect">
            <a:avLst/>
          </a:prstGeom>
          <a:noFill/>
        </p:spPr>
        <p:txBody>
          <a:bodyPr wrap="square" rtlCol="0">
            <a:spAutoFit/>
          </a:bodyPr>
          <a:lstStyle/>
          <a:p>
            <a:r>
              <a:rPr lang="en-US" sz="2800" u="sng" dirty="0">
                <a:solidFill>
                  <a:srgbClr val="00B050"/>
                </a:solidFill>
              </a:rPr>
              <a:t>Norm of a vector</a:t>
            </a:r>
            <a:r>
              <a:rPr lang="en-US" sz="2800" u="sng" dirty="0"/>
              <a:t> and </a:t>
            </a:r>
            <a:r>
              <a:rPr lang="en-US" sz="2800" u="sng" dirty="0">
                <a:solidFill>
                  <a:srgbClr val="0070C0"/>
                </a:solidFill>
              </a:rPr>
              <a:t>Distance b/w two vectors </a:t>
            </a:r>
            <a:r>
              <a:rPr lang="en-US" sz="2800" u="sng" dirty="0">
                <a:solidFill>
                  <a:srgbClr val="00B050"/>
                </a:solidFill>
              </a:rPr>
              <a:t>in an Inner Product Space</a:t>
            </a:r>
            <a:endParaRPr lang="en-US" sz="2800" u="sng" dirty="0">
              <a:solidFill>
                <a:srgbClr val="00B050"/>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1769" y="116464"/>
            <a:ext cx="9881321" cy="5375553"/>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2358720" y="1204920"/>
              <a:ext cx="9676800" cy="4900320"/>
            </p14:xfrm>
          </p:contentPart>
        </mc:Choice>
        <mc:Fallback xmlns="">
          <p:pic>
            <p:nvPicPr>
              <p:cNvPr id="5" name="Ink 4"/>
            </p:nvPicPr>
            <p:blipFill>
              <a:blip r:embed="rId3"/>
            </p:blipFill>
            <p:spPr>
              <a:xfrm>
                <a:off x="2358720" y="1204920"/>
                <a:ext cx="9676800" cy="4900320"/>
              </a:xfrm>
              <a:prstGeom prst="rect"/>
            </p:spPr>
          </p:pic>
        </mc:Fallback>
      </mc:AlternateContent>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41048" y="2514600"/>
            <a:ext cx="8420385" cy="1529629"/>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8094960" y="3205440"/>
              <a:ext cx="458280" cy="392400"/>
            </p14:xfrm>
          </p:contentPart>
        </mc:Choice>
        <mc:Fallback xmlns="">
          <p:pic>
            <p:nvPicPr>
              <p:cNvPr id="5" name="Ink 4"/>
            </p:nvPicPr>
            <p:blipFill>
              <a:blip r:embed="rId3"/>
            </p:blipFill>
            <p:spPr>
              <a:xfrm>
                <a:off x="8094960" y="3205440"/>
                <a:ext cx="458280" cy="392400"/>
              </a:xfrm>
              <a:prstGeom prst="rect"/>
            </p:spPr>
          </p:pic>
        </mc:Fallback>
      </mc:AlternateContent>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41258" y="470263"/>
            <a:ext cx="10902145" cy="561703"/>
          </a:xfrm>
          <a:prstGeom prst="rect">
            <a:avLst/>
          </a:prstGeom>
        </p:spPr>
      </p:pic>
      <p:cxnSp>
        <p:nvCxnSpPr>
          <p:cNvPr id="6" name="Straight Connector 5"/>
          <p:cNvCxnSpPr/>
          <p:nvPr/>
        </p:nvCxnSpPr>
        <p:spPr>
          <a:xfrm flipV="1">
            <a:off x="441258" y="1031966"/>
            <a:ext cx="11001805" cy="26125"/>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2"/>
          <a:stretch>
            <a:fillRect/>
          </a:stretch>
        </p:blipFill>
        <p:spPr>
          <a:xfrm>
            <a:off x="285885" y="1593669"/>
            <a:ext cx="3385409" cy="666205"/>
          </a:xfrm>
          <a:prstGeom prst="rect">
            <a:avLst/>
          </a:prstGeom>
        </p:spPr>
      </p:pic>
      <p:pic>
        <p:nvPicPr>
          <p:cNvPr id="8" name="Picture 7"/>
          <p:cNvPicPr>
            <a:picLocks noChangeAspect="1"/>
          </p:cNvPicPr>
          <p:nvPr/>
        </p:nvPicPr>
        <p:blipFill>
          <a:blip r:embed="rId3"/>
          <a:stretch>
            <a:fillRect/>
          </a:stretch>
        </p:blipFill>
        <p:spPr>
          <a:xfrm>
            <a:off x="3543300" y="2722880"/>
            <a:ext cx="3865720" cy="1480820"/>
          </a:xfrm>
          <a:prstGeom prst="rect">
            <a:avLst/>
          </a:prstGeom>
        </p:spPr>
      </p:pic>
      <p:cxnSp>
        <p:nvCxnSpPr>
          <p:cNvPr id="9" name="Straight Connector 8"/>
          <p:cNvCxnSpPr/>
          <p:nvPr/>
        </p:nvCxnSpPr>
        <p:spPr>
          <a:xfrm>
            <a:off x="441258" y="2158274"/>
            <a:ext cx="3102042"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84438" y="457200"/>
            <a:ext cx="11676018" cy="4519749"/>
          </a:xfrm>
          <a:prstGeom prst="rect">
            <a:avLst/>
          </a:prstGeom>
        </p:spPr>
      </p:pic>
      <p:cxnSp>
        <p:nvCxnSpPr>
          <p:cNvPr id="5" name="Straight Connector 4"/>
          <p:cNvCxnSpPr/>
          <p:nvPr/>
        </p:nvCxnSpPr>
        <p:spPr>
          <a:xfrm flipV="1">
            <a:off x="0"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79550" y="115289"/>
            <a:ext cx="3696236" cy="1919200"/>
          </a:xfrm>
          <a:prstGeom prst="rect">
            <a:avLst/>
          </a:prstGeom>
        </p:spPr>
      </p:pic>
      <p:cxnSp>
        <p:nvCxnSpPr>
          <p:cNvPr id="8" name="Straight Connector 7"/>
          <p:cNvCxnSpPr/>
          <p:nvPr/>
        </p:nvCxnSpPr>
        <p:spPr>
          <a:xfrm>
            <a:off x="489398" y="1717071"/>
            <a:ext cx="3696236" cy="128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399246" y="1787443"/>
            <a:ext cx="10367492" cy="44985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1440" y="0"/>
            <a:ext cx="3345452" cy="1211284"/>
          </a:xfrm>
          <a:prstGeom prst="rect">
            <a:avLst/>
          </a:prstGeom>
        </p:spPr>
      </p:pic>
      <p:pic>
        <p:nvPicPr>
          <p:cNvPr id="5" name="Picture 4"/>
          <p:cNvPicPr>
            <a:picLocks noChangeAspect="1"/>
          </p:cNvPicPr>
          <p:nvPr/>
        </p:nvPicPr>
        <p:blipFill>
          <a:blip r:embed="rId2"/>
          <a:stretch>
            <a:fillRect/>
          </a:stretch>
        </p:blipFill>
        <p:spPr>
          <a:xfrm>
            <a:off x="0" y="975543"/>
            <a:ext cx="11991699" cy="1332411"/>
          </a:xfrm>
          <a:prstGeom prst="rect">
            <a:avLst/>
          </a:prstGeom>
        </p:spPr>
      </p:pic>
      <p:pic>
        <p:nvPicPr>
          <p:cNvPr id="7" name="Picture 6"/>
          <p:cNvPicPr>
            <a:picLocks noChangeAspect="1"/>
          </p:cNvPicPr>
          <p:nvPr/>
        </p:nvPicPr>
        <p:blipFill>
          <a:blip r:embed="rId3"/>
          <a:stretch>
            <a:fillRect/>
          </a:stretch>
        </p:blipFill>
        <p:spPr>
          <a:xfrm>
            <a:off x="91440" y="2419190"/>
            <a:ext cx="10689104" cy="3589724"/>
          </a:xfrm>
          <a:prstGeom prst="rect">
            <a:avLst/>
          </a:prstGeom>
        </p:spPr>
      </p:pic>
      <p:cxnSp>
        <p:nvCxnSpPr>
          <p:cNvPr id="9" name="Straight Connector 8"/>
          <p:cNvCxnSpPr/>
          <p:nvPr/>
        </p:nvCxnSpPr>
        <p:spPr>
          <a:xfrm>
            <a:off x="1449977" y="2965269"/>
            <a:ext cx="6858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a:off x="334850" y="747486"/>
            <a:ext cx="2499790" cy="1016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190475"/>
            <a:ext cx="3971108" cy="1298961"/>
          </a:xfrm>
          <a:prstGeom prst="rect">
            <a:avLst/>
          </a:prstGeom>
        </p:spPr>
      </p:pic>
      <p:pic>
        <p:nvPicPr>
          <p:cNvPr id="5" name="Picture 4"/>
          <p:cNvPicPr>
            <a:picLocks noChangeAspect="1"/>
          </p:cNvPicPr>
          <p:nvPr/>
        </p:nvPicPr>
        <p:blipFill>
          <a:blip r:embed="rId2"/>
          <a:stretch>
            <a:fillRect/>
          </a:stretch>
        </p:blipFill>
        <p:spPr>
          <a:xfrm>
            <a:off x="138125" y="1867987"/>
            <a:ext cx="11520337" cy="1528355"/>
          </a:xfrm>
          <a:prstGeom prst="rect">
            <a:avLst/>
          </a:prstGeom>
        </p:spPr>
      </p:pic>
      <p:pic>
        <p:nvPicPr>
          <p:cNvPr id="6" name="Picture 5"/>
          <p:cNvPicPr>
            <a:picLocks noChangeAspect="1"/>
          </p:cNvPicPr>
          <p:nvPr/>
        </p:nvPicPr>
        <p:blipFill>
          <a:blip r:embed="rId3"/>
          <a:stretch>
            <a:fillRect/>
          </a:stretch>
        </p:blipFill>
        <p:spPr>
          <a:xfrm>
            <a:off x="357765" y="3879870"/>
            <a:ext cx="10273027" cy="2089856"/>
          </a:xfrm>
          <a:prstGeom prst="rect">
            <a:avLst/>
          </a:prstGeom>
        </p:spPr>
      </p:pic>
      <p:cxnSp>
        <p:nvCxnSpPr>
          <p:cNvPr id="7" name="Straight Connector 6"/>
          <p:cNvCxnSpPr/>
          <p:nvPr/>
        </p:nvCxnSpPr>
        <p:spPr>
          <a:xfrm flipV="1">
            <a:off x="344726" y="1377928"/>
            <a:ext cx="3626382" cy="6531"/>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37574" y="987417"/>
            <a:ext cx="10974909" cy="4722865"/>
          </a:xfrm>
          <a:prstGeom prst="rect">
            <a:avLst/>
          </a:prstGeom>
        </p:spPr>
      </p:pic>
      <p:sp>
        <p:nvSpPr>
          <p:cNvPr id="5" name="TextBox 4"/>
          <p:cNvSpPr txBox="1"/>
          <p:nvPr/>
        </p:nvSpPr>
        <p:spPr>
          <a:xfrm>
            <a:off x="444500" y="237914"/>
            <a:ext cx="9455958" cy="532795"/>
          </a:xfrm>
          <a:prstGeom prst="rect">
            <a:avLst/>
          </a:prstGeom>
          <a:noFill/>
        </p:spPr>
        <p:txBody>
          <a:bodyPr wrap="square" rtlCol="0">
            <a:spAutoFit/>
          </a:bodyPr>
          <a:lstStyle/>
          <a:p>
            <a:r>
              <a:rPr lang="en-US" sz="2800" u="sng" dirty="0">
                <a:solidFill>
                  <a:srgbClr val="0070C0"/>
                </a:solidFill>
              </a:rPr>
              <a:t>Technique for making an orthogonal set an orthonormal Set</a:t>
            </a:r>
            <a:endParaRPr lang="en-US" sz="2800" u="sng" dirty="0">
              <a:solidFill>
                <a:srgbClr val="0070C0"/>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066676" y="1378200"/>
            <a:ext cx="6420551" cy="722312"/>
          </a:xfrm>
          <a:prstGeom prst="rect">
            <a:avLst/>
          </a:prstGeom>
        </p:spPr>
      </p:pic>
      <p:pic>
        <p:nvPicPr>
          <p:cNvPr id="5" name="Picture 4"/>
          <p:cNvPicPr>
            <a:picLocks noChangeAspect="1"/>
          </p:cNvPicPr>
          <p:nvPr/>
        </p:nvPicPr>
        <p:blipFill>
          <a:blip r:embed="rId2"/>
          <a:stretch>
            <a:fillRect/>
          </a:stretch>
        </p:blipFill>
        <p:spPr>
          <a:xfrm>
            <a:off x="378578" y="2610160"/>
            <a:ext cx="10917032" cy="2915729"/>
          </a:xfrm>
          <a:prstGeom prst="rect">
            <a:avLst/>
          </a:prstGeom>
        </p:spPr>
      </p:pic>
      <p:cxnSp>
        <p:nvCxnSpPr>
          <p:cNvPr id="6" name="Straight Connector 5"/>
          <p:cNvCxnSpPr/>
          <p:nvPr/>
        </p:nvCxnSpPr>
        <p:spPr>
          <a:xfrm flipV="1">
            <a:off x="0" y="5822873"/>
            <a:ext cx="12192000" cy="429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370790" y="1054100"/>
            <a:ext cx="9851978" cy="2514600"/>
          </a:xfrm>
          <a:prstGeom prst="rect">
            <a:avLst/>
          </a:prstGeom>
        </p:spPr>
      </p:pic>
      <p:sp>
        <p:nvSpPr>
          <p:cNvPr id="7" name="TextBox 6"/>
          <p:cNvSpPr txBox="1"/>
          <p:nvPr/>
        </p:nvSpPr>
        <p:spPr>
          <a:xfrm>
            <a:off x="667334" y="232954"/>
            <a:ext cx="2366877" cy="646331"/>
          </a:xfrm>
          <a:prstGeom prst="rect">
            <a:avLst/>
          </a:prstGeom>
          <a:noFill/>
        </p:spPr>
        <p:txBody>
          <a:bodyPr wrap="square" rtlCol="0">
            <a:spAutoFit/>
          </a:bodyPr>
          <a:lstStyle/>
          <a:p>
            <a:r>
              <a:rPr lang="en-US" sz="3600" u="sng" dirty="0">
                <a:solidFill>
                  <a:srgbClr val="00B050"/>
                </a:solidFill>
              </a:rPr>
              <a:t>Problem</a:t>
            </a:r>
            <a:endParaRPr lang="en-US" sz="3600" u="sng" dirty="0">
              <a:solidFill>
                <a:srgbClr val="00B050"/>
              </a:solidFill>
            </a:endParaRPr>
          </a:p>
        </p:txBody>
      </p:sp>
      <p:cxnSp>
        <p:nvCxnSpPr>
          <p:cNvPr id="8" name="Straight Connector 7"/>
          <p:cNvCxnSpPr/>
          <p:nvPr/>
        </p:nvCxnSpPr>
        <p:spPr>
          <a:xfrm flipV="1">
            <a:off x="0" y="4032667"/>
            <a:ext cx="12192000" cy="429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1506" y="86040"/>
            <a:ext cx="11952515" cy="1371600"/>
          </a:xfrm>
          <a:prstGeom prst="rect">
            <a:avLst/>
          </a:prstGeom>
        </p:spPr>
      </p:pic>
      <p:pic>
        <p:nvPicPr>
          <p:cNvPr id="6" name="Picture 5"/>
          <p:cNvPicPr>
            <a:picLocks noChangeAspect="1"/>
          </p:cNvPicPr>
          <p:nvPr/>
        </p:nvPicPr>
        <p:blipFill>
          <a:blip r:embed="rId2"/>
          <a:stretch>
            <a:fillRect/>
          </a:stretch>
        </p:blipFill>
        <p:spPr>
          <a:xfrm>
            <a:off x="574766" y="2726425"/>
            <a:ext cx="11425996" cy="2402231"/>
          </a:xfrm>
          <a:prstGeom prst="rect">
            <a:avLst/>
          </a:prstGeom>
        </p:spPr>
      </p:pic>
      <p:sp>
        <p:nvSpPr>
          <p:cNvPr id="5" name="TextBox 4"/>
          <p:cNvSpPr txBox="1"/>
          <p:nvPr/>
        </p:nvSpPr>
        <p:spPr>
          <a:xfrm>
            <a:off x="574766" y="1672046"/>
            <a:ext cx="8438605" cy="461665"/>
          </a:xfrm>
          <a:prstGeom prst="rect">
            <a:avLst/>
          </a:prstGeom>
          <a:noFill/>
        </p:spPr>
        <p:txBody>
          <a:bodyPr wrap="square" rtlCol="0">
            <a:spAutoFit/>
          </a:bodyPr>
          <a:lstStyle/>
          <a:p>
            <a:r>
              <a:rPr lang="en-US" sz="2400" dirty="0"/>
              <a:t>Simply speaking, </a:t>
            </a:r>
            <a:r>
              <a:rPr lang="en-US" sz="2400" dirty="0">
                <a:solidFill>
                  <a:srgbClr val="0070C0"/>
                </a:solidFill>
              </a:rPr>
              <a:t>orthogonality implies linear independency</a:t>
            </a:r>
            <a:endParaRPr lang="en-US" sz="2400" dirty="0">
              <a:solidFill>
                <a:srgbClr val="0070C0"/>
              </a:solidFill>
            </a:endParaRPr>
          </a:p>
        </p:txBody>
      </p:sp>
      <p:cxnSp>
        <p:nvCxnSpPr>
          <p:cNvPr id="7" name="Straight Connector 6"/>
          <p:cNvCxnSpPr/>
          <p:nvPr/>
        </p:nvCxnSpPr>
        <p:spPr>
          <a:xfrm flipV="1">
            <a:off x="1587"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2400" y="0"/>
            <a:ext cx="10655300" cy="6280454"/>
          </a:xfrm>
          <a:prstGeom prst="rect">
            <a:avLst/>
          </a:prstGeom>
        </p:spPr>
      </p:pic>
      <p:cxnSp>
        <p:nvCxnSpPr>
          <p:cNvPr id="5" name="Straight Connector 4"/>
          <p:cNvCxnSpPr/>
          <p:nvPr/>
        </p:nvCxnSpPr>
        <p:spPr>
          <a:xfrm>
            <a:off x="378823" y="692337"/>
            <a:ext cx="10428877" cy="13057"/>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762000"/>
            <a:ext cx="12016043" cy="2400299"/>
          </a:xfrm>
          <a:prstGeom prst="rect">
            <a:avLst/>
          </a:prstGeom>
        </p:spPr>
      </p:pic>
      <p:sp>
        <p:nvSpPr>
          <p:cNvPr id="5" name="TextBox 4"/>
          <p:cNvSpPr txBox="1"/>
          <p:nvPr/>
        </p:nvSpPr>
        <p:spPr>
          <a:xfrm>
            <a:off x="296091" y="117566"/>
            <a:ext cx="1672045"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45206" y="3248482"/>
            <a:ext cx="4576528" cy="1068388"/>
          </a:xfrm>
          <a:prstGeom prst="rect">
            <a:avLst/>
          </a:prstGeom>
        </p:spPr>
      </p:pic>
      <p:pic>
        <p:nvPicPr>
          <p:cNvPr id="7" name="Picture 6"/>
          <p:cNvPicPr>
            <a:picLocks noChangeAspect="1"/>
          </p:cNvPicPr>
          <p:nvPr/>
        </p:nvPicPr>
        <p:blipFill>
          <a:blip r:embed="rId3"/>
          <a:stretch>
            <a:fillRect/>
          </a:stretch>
        </p:blipFill>
        <p:spPr>
          <a:xfrm>
            <a:off x="296091" y="4735513"/>
            <a:ext cx="1044515" cy="331787"/>
          </a:xfrm>
          <a:prstGeom prst="rect">
            <a:avLst/>
          </a:prstGeom>
        </p:spPr>
      </p:pic>
      <p:pic>
        <p:nvPicPr>
          <p:cNvPr id="8" name="Picture 7"/>
          <p:cNvPicPr>
            <a:picLocks noChangeAspect="1"/>
          </p:cNvPicPr>
          <p:nvPr/>
        </p:nvPicPr>
        <p:blipFill>
          <a:blip r:embed="rId4"/>
          <a:stretch>
            <a:fillRect/>
          </a:stretch>
        </p:blipFill>
        <p:spPr>
          <a:xfrm>
            <a:off x="1473200" y="4614180"/>
            <a:ext cx="342900" cy="642938"/>
          </a:xfrm>
          <a:prstGeom prst="rect">
            <a:avLst/>
          </a:prstGeom>
        </p:spPr>
      </p:pic>
      <p:pic>
        <p:nvPicPr>
          <p:cNvPr id="9" name="Picture 8"/>
          <p:cNvPicPr>
            <a:picLocks noChangeAspect="1"/>
          </p:cNvPicPr>
          <p:nvPr/>
        </p:nvPicPr>
        <p:blipFill>
          <a:blip r:embed="rId5"/>
          <a:stretch>
            <a:fillRect/>
          </a:stretch>
        </p:blipFill>
        <p:spPr>
          <a:xfrm>
            <a:off x="1948694" y="4614180"/>
            <a:ext cx="2184764" cy="774829"/>
          </a:xfrm>
          <a:prstGeom prst="rect">
            <a:avLst/>
          </a:prstGeom>
        </p:spPr>
      </p:pic>
      <p:pic>
        <p:nvPicPr>
          <p:cNvPr id="10" name="Picture 9"/>
          <p:cNvPicPr>
            <a:picLocks noChangeAspect="1"/>
          </p:cNvPicPr>
          <p:nvPr/>
        </p:nvPicPr>
        <p:blipFill>
          <a:blip r:embed="rId6"/>
          <a:stretch>
            <a:fillRect/>
          </a:stretch>
        </p:blipFill>
        <p:spPr>
          <a:xfrm>
            <a:off x="4133458" y="4397798"/>
            <a:ext cx="5767000" cy="107364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69701" y="459344"/>
            <a:ext cx="5370959" cy="3179072"/>
          </a:xfrm>
          <a:prstGeom prst="rect">
            <a:avLst/>
          </a:prstGeom>
        </p:spPr>
      </p:pic>
      <p:cxnSp>
        <p:nvCxnSpPr>
          <p:cNvPr id="6" name="Straight Connector 5"/>
          <p:cNvCxnSpPr/>
          <p:nvPr/>
        </p:nvCxnSpPr>
        <p:spPr>
          <a:xfrm>
            <a:off x="0" y="4152900"/>
            <a:ext cx="121920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10594" y="1217882"/>
            <a:ext cx="5454513" cy="1831158"/>
          </a:xfrm>
          <a:prstGeom prst="rect">
            <a:avLst/>
          </a:prstGeom>
        </p:spPr>
      </p:pic>
      <p:pic>
        <p:nvPicPr>
          <p:cNvPr id="5" name="Picture 4"/>
          <p:cNvPicPr>
            <a:picLocks noChangeAspect="1"/>
          </p:cNvPicPr>
          <p:nvPr/>
        </p:nvPicPr>
        <p:blipFill>
          <a:blip r:embed="rId2"/>
          <a:stretch>
            <a:fillRect/>
          </a:stretch>
        </p:blipFill>
        <p:spPr>
          <a:xfrm>
            <a:off x="403010" y="353242"/>
            <a:ext cx="1032090" cy="516045"/>
          </a:xfrm>
          <a:prstGeom prst="rect">
            <a:avLst/>
          </a:prstGeom>
        </p:spPr>
      </p:pic>
      <p:pic>
        <p:nvPicPr>
          <p:cNvPr id="6" name="Picture 5"/>
          <p:cNvPicPr>
            <a:picLocks noChangeAspect="1"/>
          </p:cNvPicPr>
          <p:nvPr/>
        </p:nvPicPr>
        <p:blipFill>
          <a:blip r:embed="rId3"/>
          <a:stretch>
            <a:fillRect/>
          </a:stretch>
        </p:blipFill>
        <p:spPr>
          <a:xfrm>
            <a:off x="1435100" y="353242"/>
            <a:ext cx="475494" cy="698382"/>
          </a:xfrm>
          <a:prstGeom prst="rect">
            <a:avLst/>
          </a:prstGeom>
        </p:spPr>
      </p:pic>
      <p:pic>
        <p:nvPicPr>
          <p:cNvPr id="7" name="Picture 6"/>
          <p:cNvPicPr>
            <a:picLocks noChangeAspect="1"/>
          </p:cNvPicPr>
          <p:nvPr/>
        </p:nvPicPr>
        <p:blipFill>
          <a:blip r:embed="rId4"/>
          <a:stretch>
            <a:fillRect/>
          </a:stretch>
        </p:blipFill>
        <p:spPr>
          <a:xfrm>
            <a:off x="2009775" y="353242"/>
            <a:ext cx="3857625" cy="864640"/>
          </a:xfrm>
          <a:prstGeom prst="rect">
            <a:avLst/>
          </a:prstGeom>
        </p:spPr>
      </p:pic>
      <p:pic>
        <p:nvPicPr>
          <p:cNvPr id="8" name="Picture 7"/>
          <p:cNvPicPr>
            <a:picLocks noChangeAspect="1"/>
          </p:cNvPicPr>
          <p:nvPr/>
        </p:nvPicPr>
        <p:blipFill>
          <a:blip r:embed="rId5"/>
          <a:stretch>
            <a:fillRect/>
          </a:stretch>
        </p:blipFill>
        <p:spPr>
          <a:xfrm>
            <a:off x="301410" y="3271918"/>
            <a:ext cx="9121990" cy="2713417"/>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55531" y="444500"/>
            <a:ext cx="11028257" cy="2768600"/>
          </a:xfrm>
          <a:prstGeom prst="rect">
            <a:avLst/>
          </a:prstGeom>
        </p:spPr>
      </p:pic>
      <p:cxnSp>
        <p:nvCxnSpPr>
          <p:cNvPr id="5" name="Straight Connector 4"/>
          <p:cNvCxnSpPr/>
          <p:nvPr/>
        </p:nvCxnSpPr>
        <p:spPr>
          <a:xfrm flipV="1">
            <a:off x="0" y="3510154"/>
            <a:ext cx="12192000" cy="429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296091" y="117566"/>
            <a:ext cx="3270069" cy="523220"/>
          </a:xfrm>
          <a:prstGeom prst="rect">
            <a:avLst/>
          </a:prstGeom>
          <a:noFill/>
        </p:spPr>
        <p:txBody>
          <a:bodyPr wrap="square" rtlCol="0">
            <a:spAutoFit/>
          </a:bodyPr>
          <a:lstStyle/>
          <a:p>
            <a:r>
              <a:rPr lang="en-US" sz="2800" b="1" u="sng" dirty="0">
                <a:solidFill>
                  <a:srgbClr val="00B050"/>
                </a:solidFill>
              </a:rPr>
              <a:t>Practice Problem</a:t>
            </a:r>
            <a:endParaRPr lang="en-US" sz="2800" b="1" u="sng" dirty="0">
              <a:solidFill>
                <a:srgbClr val="00B050"/>
              </a:solidFill>
            </a:endParaRPr>
          </a:p>
        </p:txBody>
      </p:sp>
      <p:pic>
        <p:nvPicPr>
          <p:cNvPr id="6" name="Picture 5"/>
          <p:cNvPicPr>
            <a:picLocks noChangeAspect="1"/>
          </p:cNvPicPr>
          <p:nvPr/>
        </p:nvPicPr>
        <p:blipFill>
          <a:blip r:embed="rId1"/>
          <a:stretch>
            <a:fillRect/>
          </a:stretch>
        </p:blipFill>
        <p:spPr>
          <a:xfrm>
            <a:off x="296091" y="966651"/>
            <a:ext cx="11161049" cy="1793557"/>
          </a:xfrm>
          <a:prstGeom prst="rect">
            <a:avLst/>
          </a:prstGeom>
        </p:spPr>
      </p:pic>
      <p:pic>
        <p:nvPicPr>
          <p:cNvPr id="7" name="Picture 6"/>
          <p:cNvPicPr>
            <a:picLocks noChangeAspect="1"/>
          </p:cNvPicPr>
          <p:nvPr/>
        </p:nvPicPr>
        <p:blipFill>
          <a:blip r:embed="rId2"/>
          <a:stretch>
            <a:fillRect/>
          </a:stretch>
        </p:blipFill>
        <p:spPr>
          <a:xfrm>
            <a:off x="296091" y="3086073"/>
            <a:ext cx="9158498" cy="2972819"/>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3812" y="248194"/>
            <a:ext cx="4985157" cy="850311"/>
          </a:xfrm>
          <a:prstGeom prst="rect">
            <a:avLst/>
          </a:prstGeom>
        </p:spPr>
      </p:pic>
      <p:cxnSp>
        <p:nvCxnSpPr>
          <p:cNvPr id="5" name="Straight Connector 4"/>
          <p:cNvCxnSpPr/>
          <p:nvPr/>
        </p:nvCxnSpPr>
        <p:spPr>
          <a:xfrm flipV="1">
            <a:off x="462292" y="979714"/>
            <a:ext cx="4523501" cy="1429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309101" y="1228180"/>
            <a:ext cx="11369094" cy="1622257"/>
          </a:xfrm>
          <a:prstGeom prst="rect">
            <a:avLst/>
          </a:prstGeom>
        </p:spPr>
      </p:pic>
      <p:pic>
        <p:nvPicPr>
          <p:cNvPr id="9" name="Picture 8"/>
          <p:cNvPicPr>
            <a:picLocks noChangeAspect="1"/>
          </p:cNvPicPr>
          <p:nvPr/>
        </p:nvPicPr>
        <p:blipFill>
          <a:blip r:embed="rId3"/>
          <a:stretch>
            <a:fillRect/>
          </a:stretch>
        </p:blipFill>
        <p:spPr>
          <a:xfrm>
            <a:off x="320978" y="3158898"/>
            <a:ext cx="11357217" cy="1857239"/>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5413" y="0"/>
            <a:ext cx="9059142" cy="2542106"/>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71078" y="103909"/>
            <a:ext cx="8379403" cy="6162012"/>
          </a:xfrm>
          <a:prstGeom prst="rect">
            <a:avLst/>
          </a:prstGeom>
        </p:spPr>
      </p:pic>
      <p:sp>
        <p:nvSpPr>
          <p:cNvPr id="5" name="TextBox 4"/>
          <p:cNvSpPr txBox="1"/>
          <p:nvPr/>
        </p:nvSpPr>
        <p:spPr>
          <a:xfrm>
            <a:off x="9754985" y="2140527"/>
            <a:ext cx="2215350" cy="369332"/>
          </a:xfrm>
          <a:prstGeom prst="rect">
            <a:avLst/>
          </a:prstGeom>
          <a:noFill/>
        </p:spPr>
        <p:txBody>
          <a:bodyPr wrap="none" rtlCol="0">
            <a:spAutoFit/>
          </a:bodyPr>
          <a:lstStyle/>
          <a:p>
            <a:r>
              <a:rPr lang="en-US" dirty="0" smtClean="0"/>
              <a:t>See slide on page 176</a:t>
            </a:r>
            <a:endParaRPr lang="en-US"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0446" y="72474"/>
            <a:ext cx="3827417" cy="975326"/>
          </a:xfrm>
          <a:prstGeom prst="rect">
            <a:avLst/>
          </a:prstGeom>
        </p:spPr>
      </p:pic>
      <p:cxnSp>
        <p:nvCxnSpPr>
          <p:cNvPr id="5" name="Straight Connector 4"/>
          <p:cNvCxnSpPr/>
          <p:nvPr/>
        </p:nvCxnSpPr>
        <p:spPr>
          <a:xfrm flipV="1">
            <a:off x="462292" y="901337"/>
            <a:ext cx="3665571" cy="27354"/>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2"/>
          <a:stretch>
            <a:fillRect/>
          </a:stretch>
        </p:blipFill>
        <p:spPr>
          <a:xfrm>
            <a:off x="300445" y="1228469"/>
            <a:ext cx="11652069" cy="3005657"/>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11680" y="513843"/>
            <a:ext cx="5708469" cy="5053398"/>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9477" y="378822"/>
            <a:ext cx="11129623" cy="3469141"/>
          </a:xfrm>
          <a:prstGeom prst="rect">
            <a:avLst/>
          </a:prstGeom>
        </p:spPr>
      </p:pic>
      <p:cxnSp>
        <p:nvCxnSpPr>
          <p:cNvPr id="6" name="Straight Connector 5"/>
          <p:cNvCxnSpPr/>
          <p:nvPr/>
        </p:nvCxnSpPr>
        <p:spPr>
          <a:xfrm flipV="1">
            <a:off x="0" y="4349931"/>
            <a:ext cx="12192000" cy="13063"/>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664511" y="326571"/>
            <a:ext cx="7996606" cy="849085"/>
          </a:xfrm>
          <a:prstGeom prst="rect">
            <a:avLst/>
          </a:prstGeom>
        </p:spPr>
      </p:pic>
      <p:pic>
        <p:nvPicPr>
          <p:cNvPr id="6" name="Picture 5"/>
          <p:cNvPicPr>
            <a:picLocks noChangeAspect="1"/>
          </p:cNvPicPr>
          <p:nvPr/>
        </p:nvPicPr>
        <p:blipFill>
          <a:blip r:embed="rId2"/>
          <a:stretch>
            <a:fillRect/>
          </a:stretch>
        </p:blipFill>
        <p:spPr>
          <a:xfrm>
            <a:off x="690572" y="1175655"/>
            <a:ext cx="7970545" cy="253435"/>
          </a:xfrm>
          <a:prstGeom prst="rect">
            <a:avLst/>
          </a:prstGeom>
        </p:spPr>
      </p:pic>
      <p:pic>
        <p:nvPicPr>
          <p:cNvPr id="7" name="Picture 6"/>
          <p:cNvPicPr>
            <a:picLocks noChangeAspect="1"/>
          </p:cNvPicPr>
          <p:nvPr/>
        </p:nvPicPr>
        <p:blipFill>
          <a:blip r:embed="rId3"/>
          <a:stretch>
            <a:fillRect/>
          </a:stretch>
        </p:blipFill>
        <p:spPr>
          <a:xfrm>
            <a:off x="182672" y="1614022"/>
            <a:ext cx="11829829" cy="251383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953125" y="2705100"/>
            <a:ext cx="285750" cy="1447800"/>
          </a:xfrm>
          <a:prstGeom prst="rect">
            <a:avLst/>
          </a:prstGeom>
        </p:spPr>
      </p:pic>
      <p:pic>
        <p:nvPicPr>
          <p:cNvPr id="6" name="Picture 5"/>
          <p:cNvPicPr>
            <a:picLocks noChangeAspect="1"/>
          </p:cNvPicPr>
          <p:nvPr/>
        </p:nvPicPr>
        <p:blipFill>
          <a:blip r:embed="rId2"/>
          <a:stretch>
            <a:fillRect/>
          </a:stretch>
        </p:blipFill>
        <p:spPr>
          <a:xfrm>
            <a:off x="394478" y="398751"/>
            <a:ext cx="11338176" cy="3013299"/>
          </a:xfrm>
          <a:prstGeom prst="rect">
            <a:avLst/>
          </a:prstGeom>
        </p:spPr>
      </p:pic>
      <p:pic>
        <p:nvPicPr>
          <p:cNvPr id="7" name="Picture 6"/>
          <p:cNvPicPr>
            <a:picLocks noChangeAspect="1"/>
          </p:cNvPicPr>
          <p:nvPr/>
        </p:nvPicPr>
        <p:blipFill>
          <a:blip r:embed="rId3"/>
          <a:stretch>
            <a:fillRect/>
          </a:stretch>
        </p:blipFill>
        <p:spPr>
          <a:xfrm>
            <a:off x="394478" y="3883326"/>
            <a:ext cx="4978898" cy="1001266"/>
          </a:xfrm>
          <a:prstGeom prst="rect">
            <a:avLst/>
          </a:prstGeom>
        </p:spPr>
      </p:pic>
      <p:pic>
        <p:nvPicPr>
          <p:cNvPr id="8" name="Picture 7"/>
          <p:cNvPicPr>
            <a:picLocks noChangeAspect="1"/>
          </p:cNvPicPr>
          <p:nvPr/>
        </p:nvPicPr>
        <p:blipFill>
          <a:blip r:embed="rId4"/>
          <a:stretch>
            <a:fillRect/>
          </a:stretch>
        </p:blipFill>
        <p:spPr>
          <a:xfrm>
            <a:off x="5953125" y="3560541"/>
            <a:ext cx="4579787" cy="1793562"/>
          </a:xfrm>
          <a:prstGeom prst="rect">
            <a:avLst/>
          </a:prstGeom>
        </p:spPr>
      </p:pic>
      <p:pic>
        <p:nvPicPr>
          <p:cNvPr id="9" name="Picture 8"/>
          <p:cNvPicPr>
            <a:picLocks noChangeAspect="1"/>
          </p:cNvPicPr>
          <p:nvPr/>
        </p:nvPicPr>
        <p:blipFill>
          <a:blip r:embed="rId5"/>
          <a:stretch>
            <a:fillRect/>
          </a:stretch>
        </p:blipFill>
        <p:spPr>
          <a:xfrm>
            <a:off x="4094639" y="5222562"/>
            <a:ext cx="1718929" cy="561283"/>
          </a:xfrm>
          <a:prstGeom prst="rect">
            <a:avLst/>
          </a:prstGeom>
        </p:spPr>
      </p:pic>
      <p:sp>
        <p:nvSpPr>
          <p:cNvPr id="10" name="Right Arrow 9"/>
          <p:cNvSpPr/>
          <p:nvPr/>
        </p:nvSpPr>
        <p:spPr>
          <a:xfrm>
            <a:off x="2958528" y="5341729"/>
            <a:ext cx="759854" cy="3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94478" y="3436580"/>
            <a:ext cx="2696452" cy="461665"/>
          </a:xfrm>
          <a:prstGeom prst="rect">
            <a:avLst/>
          </a:prstGeom>
          <a:noFill/>
        </p:spPr>
        <p:txBody>
          <a:bodyPr wrap="square" rtlCol="0">
            <a:spAutoFit/>
          </a:bodyPr>
          <a:lstStyle/>
          <a:p>
            <a:r>
              <a:rPr lang="en-US" sz="2400" b="1" u="sng" dirty="0">
                <a:solidFill>
                  <a:srgbClr val="00B050"/>
                </a:solidFill>
              </a:rPr>
              <a:t>Example on Point 1</a:t>
            </a:r>
            <a:endParaRPr lang="en-AU" sz="2400" b="1" u="sng" dirty="0">
              <a:solidFill>
                <a:srgbClr val="00B050"/>
              </a:solidFill>
            </a:endParaRPr>
          </a:p>
        </p:txBody>
      </p:sp>
      <p:cxnSp>
        <p:nvCxnSpPr>
          <p:cNvPr id="12" name="Straight Connector 11"/>
          <p:cNvCxnSpPr/>
          <p:nvPr/>
        </p:nvCxnSpPr>
        <p:spPr>
          <a:xfrm flipV="1">
            <a:off x="496064" y="894588"/>
            <a:ext cx="1886528"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6" p14:bwMode="auto">
            <p14:nvContentPartPr>
              <p14:cNvPr id="5" name="Ink 4"/>
              <p14:cNvContentPartPr/>
              <p14:nvPr/>
            </p14:nvContentPartPr>
            <p14:xfrm>
              <a:off x="2955600" y="4107600"/>
              <a:ext cx="7974720" cy="750600"/>
            </p14:xfrm>
          </p:contentPart>
        </mc:Choice>
        <mc:Fallback xmlns="">
          <p:pic>
            <p:nvPicPr>
              <p:cNvPr id="5" name="Ink 4"/>
            </p:nvPicPr>
            <p:blipFill>
              <a:blip r:embed="rId7"/>
            </p:blipFill>
            <p:spPr>
              <a:xfrm>
                <a:off x="2955600" y="4107600"/>
                <a:ext cx="7974720" cy="7506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cxnSp>
        <p:nvCxnSpPr>
          <p:cNvPr id="5" name="Straight Connector 4"/>
          <p:cNvCxnSpPr/>
          <p:nvPr/>
        </p:nvCxnSpPr>
        <p:spPr>
          <a:xfrm>
            <a:off x="221041" y="1320579"/>
            <a:ext cx="3959072" cy="24895"/>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1"/>
          <a:stretch>
            <a:fillRect/>
          </a:stretch>
        </p:blipFill>
        <p:spPr>
          <a:xfrm>
            <a:off x="221041" y="110072"/>
            <a:ext cx="3959072" cy="1210508"/>
          </a:xfrm>
          <a:prstGeom prst="rect">
            <a:avLst/>
          </a:prstGeom>
        </p:spPr>
      </p:pic>
      <p:sp>
        <p:nvSpPr>
          <p:cNvPr id="7" name="Rounded Rectangle 6"/>
          <p:cNvSpPr/>
          <p:nvPr/>
        </p:nvSpPr>
        <p:spPr>
          <a:xfrm>
            <a:off x="221040" y="1795993"/>
            <a:ext cx="1140849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425997" y="2259875"/>
            <a:ext cx="10982496" cy="2202004"/>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5530" y="535578"/>
            <a:ext cx="11368567" cy="2730136"/>
          </a:xfrm>
          <a:prstGeom prst="rect">
            <a:avLst/>
          </a:prstGeom>
        </p:spPr>
      </p:pic>
      <p:pic>
        <p:nvPicPr>
          <p:cNvPr id="5" name="Picture 4"/>
          <p:cNvPicPr>
            <a:picLocks noChangeAspect="1"/>
          </p:cNvPicPr>
          <p:nvPr/>
        </p:nvPicPr>
        <p:blipFill>
          <a:blip r:embed="rId2"/>
          <a:stretch>
            <a:fillRect/>
          </a:stretch>
        </p:blipFill>
        <p:spPr>
          <a:xfrm>
            <a:off x="268481" y="3997548"/>
            <a:ext cx="11658212" cy="865201"/>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9514" y="1293221"/>
            <a:ext cx="11516145" cy="2011681"/>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481943" y="870858"/>
            <a:ext cx="5447211" cy="3855706"/>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10" name="Rounded Rectangle 9"/>
          <p:cNvSpPr/>
          <p:nvPr/>
        </p:nvSpPr>
        <p:spPr>
          <a:xfrm>
            <a:off x="444135" y="444916"/>
            <a:ext cx="11051177" cy="4402183"/>
          </a:xfrm>
          <a:prstGeom prst="roundRect">
            <a:avLst/>
          </a:prstGeom>
          <a:solidFill>
            <a:schemeClr val="accent2">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1"/>
          <a:stretch>
            <a:fillRect/>
          </a:stretch>
        </p:blipFill>
        <p:spPr>
          <a:xfrm>
            <a:off x="777922" y="1102965"/>
            <a:ext cx="10557630" cy="2781576"/>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95574" y="-1"/>
            <a:ext cx="3602890" cy="1389867"/>
          </a:xfrm>
          <a:prstGeom prst="rect">
            <a:avLst/>
          </a:prstGeom>
        </p:spPr>
      </p:pic>
      <p:cxnSp>
        <p:nvCxnSpPr>
          <p:cNvPr id="5" name="Straight Connector 4"/>
          <p:cNvCxnSpPr/>
          <p:nvPr/>
        </p:nvCxnSpPr>
        <p:spPr>
          <a:xfrm>
            <a:off x="395574" y="1103572"/>
            <a:ext cx="3849855" cy="0"/>
          </a:xfrm>
          <a:prstGeom prst="line">
            <a:avLst/>
          </a:prstGeom>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153987" y="1367125"/>
            <a:ext cx="11887200" cy="381435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a:stretch>
            <a:fillRect/>
          </a:stretch>
        </p:blipFill>
        <p:spPr>
          <a:xfrm>
            <a:off x="600892" y="1676159"/>
            <a:ext cx="10875681" cy="3196287"/>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15551" y="674168"/>
            <a:ext cx="9599945" cy="2012659"/>
          </a:xfrm>
          <a:prstGeom prst="rect">
            <a:avLst/>
          </a:prstGeom>
        </p:spPr>
      </p:pic>
      <p:sp>
        <p:nvSpPr>
          <p:cNvPr id="6" name="TextBox 5"/>
          <p:cNvSpPr txBox="1"/>
          <p:nvPr/>
        </p:nvSpPr>
        <p:spPr>
          <a:xfrm>
            <a:off x="215551" y="3339616"/>
            <a:ext cx="947043" cy="584775"/>
          </a:xfrm>
          <a:prstGeom prst="rect">
            <a:avLst/>
          </a:prstGeom>
          <a:noFill/>
        </p:spPr>
        <p:txBody>
          <a:bodyPr wrap="square" rtlCol="0">
            <a:spAutoFit/>
          </a:bodyPr>
          <a:lstStyle/>
          <a:p>
            <a:r>
              <a:rPr lang="en-US" sz="3200" b="1" u="sng" dirty="0">
                <a:solidFill>
                  <a:srgbClr val="00B050"/>
                </a:solidFill>
              </a:rPr>
              <a:t>Sol:</a:t>
            </a:r>
            <a:r>
              <a:rPr lang="en-US" sz="2800" b="1" u="sng" dirty="0">
                <a:solidFill>
                  <a:srgbClr val="00B050"/>
                </a:solidFill>
              </a:rPr>
              <a:t> </a:t>
            </a:r>
            <a:endParaRPr lang="en-US" sz="2800" b="1" u="sng" dirty="0">
              <a:solidFill>
                <a:srgbClr val="00B050"/>
              </a:solidFill>
            </a:endParaRPr>
          </a:p>
        </p:txBody>
      </p:sp>
      <p:pic>
        <p:nvPicPr>
          <p:cNvPr id="8" name="Picture 7"/>
          <p:cNvPicPr>
            <a:picLocks noChangeAspect="1"/>
          </p:cNvPicPr>
          <p:nvPr/>
        </p:nvPicPr>
        <p:blipFill>
          <a:blip r:embed="rId2"/>
          <a:stretch>
            <a:fillRect/>
          </a:stretch>
        </p:blipFill>
        <p:spPr>
          <a:xfrm>
            <a:off x="1162594" y="3339616"/>
            <a:ext cx="6875689" cy="2821498"/>
          </a:xfrm>
          <a:prstGeom prst="rect">
            <a:avLst/>
          </a:prstGeom>
        </p:spPr>
      </p:pic>
      <p:sp>
        <p:nvSpPr>
          <p:cNvPr id="9" name="TextBox 8"/>
          <p:cNvSpPr txBox="1"/>
          <p:nvPr/>
        </p:nvSpPr>
        <p:spPr>
          <a:xfrm>
            <a:off x="215551" y="143691"/>
            <a:ext cx="1704689"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sp>
        <p:nvSpPr>
          <p:cNvPr id="10" name="TextBox 9"/>
          <p:cNvSpPr txBox="1"/>
          <p:nvPr/>
        </p:nvSpPr>
        <p:spPr>
          <a:xfrm>
            <a:off x="483326" y="2782389"/>
            <a:ext cx="8791303" cy="461665"/>
          </a:xfrm>
          <a:prstGeom prst="rect">
            <a:avLst/>
          </a:prstGeom>
          <a:noFill/>
        </p:spPr>
        <p:txBody>
          <a:bodyPr wrap="square" rtlCol="0">
            <a:spAutoFit/>
          </a:bodyPr>
          <a:lstStyle/>
          <a:p>
            <a:r>
              <a:rPr lang="en-US" sz="2400" b="1" dirty="0"/>
              <a:t>Also find least squares error vector and least square error.</a:t>
            </a:r>
            <a:endParaRPr lang="en-US" sz="2400" b="1"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461862" y="130727"/>
            <a:ext cx="8706553" cy="1776548"/>
          </a:xfrm>
          <a:prstGeom prst="rect">
            <a:avLst/>
          </a:prstGeom>
        </p:spPr>
      </p:pic>
      <p:pic>
        <p:nvPicPr>
          <p:cNvPr id="6" name="Picture 5"/>
          <p:cNvPicPr>
            <a:picLocks noChangeAspect="1"/>
          </p:cNvPicPr>
          <p:nvPr/>
        </p:nvPicPr>
        <p:blipFill>
          <a:blip r:embed="rId2"/>
          <a:stretch>
            <a:fillRect/>
          </a:stretch>
        </p:blipFill>
        <p:spPr>
          <a:xfrm>
            <a:off x="317489" y="1907275"/>
            <a:ext cx="11701556" cy="2013756"/>
          </a:xfrm>
          <a:prstGeom prst="rect">
            <a:avLst/>
          </a:prstGeom>
        </p:spPr>
      </p:pic>
      <p:pic>
        <p:nvPicPr>
          <p:cNvPr id="7" name="Picture 6"/>
          <p:cNvPicPr>
            <a:picLocks noChangeAspect="1"/>
          </p:cNvPicPr>
          <p:nvPr/>
        </p:nvPicPr>
        <p:blipFill>
          <a:blip r:embed="rId3"/>
          <a:stretch>
            <a:fillRect/>
          </a:stretch>
        </p:blipFill>
        <p:spPr>
          <a:xfrm>
            <a:off x="550769" y="3925688"/>
            <a:ext cx="11337762" cy="2109351"/>
          </a:xfrm>
          <a:prstGeom prst="rect">
            <a:avLst/>
          </a:prstGeom>
        </p:spPr>
      </p:pic>
      <p:sp>
        <p:nvSpPr>
          <p:cNvPr id="8" name="Rectangle 7"/>
          <p:cNvSpPr/>
          <p:nvPr/>
        </p:nvSpPr>
        <p:spPr>
          <a:xfrm>
            <a:off x="11212483" y="5159829"/>
            <a:ext cx="596340" cy="6270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0" y="496388"/>
            <a:ext cx="10907486" cy="4701235"/>
          </a:xfrm>
          <a:prstGeom prst="rect">
            <a:avLst/>
          </a:prstGeom>
        </p:spPr>
      </p:pic>
      <p:cxnSp>
        <p:nvCxnSpPr>
          <p:cNvPr id="9" name="Straight Connector 8"/>
          <p:cNvCxnSpPr/>
          <p:nvPr/>
        </p:nvCxnSpPr>
        <p:spPr>
          <a:xfrm flipV="1">
            <a:off x="0" y="5551714"/>
            <a:ext cx="12192000" cy="26126"/>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6991" y="1071154"/>
            <a:ext cx="11230617" cy="2155371"/>
          </a:xfrm>
          <a:prstGeom prst="rect">
            <a:avLst/>
          </a:prstGeom>
        </p:spPr>
      </p:pic>
      <p:sp>
        <p:nvSpPr>
          <p:cNvPr id="5" name="TextBox 4"/>
          <p:cNvSpPr txBox="1"/>
          <p:nvPr/>
        </p:nvSpPr>
        <p:spPr>
          <a:xfrm>
            <a:off x="306991" y="303465"/>
            <a:ext cx="3270069"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2"/>
          <a:stretch>
            <a:fillRect/>
          </a:stretch>
        </p:blipFill>
        <p:spPr>
          <a:xfrm>
            <a:off x="306991" y="3656376"/>
            <a:ext cx="11136072" cy="203607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278568" y="493489"/>
            <a:ext cx="2644936" cy="461665"/>
          </a:xfrm>
          <a:prstGeom prst="rect">
            <a:avLst/>
          </a:prstGeom>
          <a:noFill/>
        </p:spPr>
        <p:txBody>
          <a:bodyPr wrap="square" rtlCol="0">
            <a:spAutoFit/>
          </a:bodyPr>
          <a:lstStyle/>
          <a:p>
            <a:r>
              <a:rPr lang="en-US" sz="2400" b="1" u="sng" dirty="0">
                <a:solidFill>
                  <a:srgbClr val="00B050"/>
                </a:solidFill>
              </a:rPr>
              <a:t>Example on Point 2</a:t>
            </a:r>
            <a:endParaRPr lang="en-AU" sz="2400" b="1" u="sng" dirty="0">
              <a:solidFill>
                <a:srgbClr val="00B050"/>
              </a:solidFill>
            </a:endParaRPr>
          </a:p>
        </p:txBody>
      </p:sp>
      <p:pic>
        <p:nvPicPr>
          <p:cNvPr id="5" name="Picture 4"/>
          <p:cNvPicPr>
            <a:picLocks noChangeAspect="1"/>
          </p:cNvPicPr>
          <p:nvPr/>
        </p:nvPicPr>
        <p:blipFill>
          <a:blip r:embed="rId1"/>
          <a:stretch>
            <a:fillRect/>
          </a:stretch>
        </p:blipFill>
        <p:spPr>
          <a:xfrm>
            <a:off x="278568" y="1190826"/>
            <a:ext cx="7584748" cy="1487980"/>
          </a:xfrm>
          <a:prstGeom prst="rect">
            <a:avLst/>
          </a:prstGeom>
        </p:spPr>
      </p:pic>
      <p:pic>
        <p:nvPicPr>
          <p:cNvPr id="6" name="Picture 5"/>
          <p:cNvPicPr>
            <a:picLocks noChangeAspect="1"/>
          </p:cNvPicPr>
          <p:nvPr/>
        </p:nvPicPr>
        <p:blipFill>
          <a:blip r:embed="rId2"/>
          <a:stretch>
            <a:fillRect/>
          </a:stretch>
        </p:blipFill>
        <p:spPr>
          <a:xfrm>
            <a:off x="2266682" y="2988904"/>
            <a:ext cx="3773768" cy="1297699"/>
          </a:xfrm>
          <a:prstGeom prst="rect">
            <a:avLst/>
          </a:prstGeom>
        </p:spPr>
      </p:pic>
      <p:sp>
        <p:nvSpPr>
          <p:cNvPr id="7" name="TextBox 6"/>
          <p:cNvSpPr txBox="1"/>
          <p:nvPr/>
        </p:nvSpPr>
        <p:spPr>
          <a:xfrm>
            <a:off x="1365160" y="3376143"/>
            <a:ext cx="1159099" cy="523220"/>
          </a:xfrm>
          <a:prstGeom prst="rect">
            <a:avLst/>
          </a:prstGeom>
          <a:noFill/>
        </p:spPr>
        <p:txBody>
          <a:bodyPr wrap="square" rtlCol="0">
            <a:spAutoFit/>
          </a:bodyPr>
          <a:lstStyle/>
          <a:p>
            <a:r>
              <a:rPr lang="en-US" sz="2800" dirty="0"/>
              <a:t>Here</a:t>
            </a:r>
            <a:endParaRPr lang="en-AU" sz="2800" dirty="0"/>
          </a:p>
        </p:txBody>
      </p:sp>
      <p:pic>
        <p:nvPicPr>
          <p:cNvPr id="8" name="Picture 7"/>
          <p:cNvPicPr>
            <a:picLocks noChangeAspect="1"/>
          </p:cNvPicPr>
          <p:nvPr/>
        </p:nvPicPr>
        <p:blipFill>
          <a:blip r:embed="rId3"/>
          <a:stretch>
            <a:fillRect/>
          </a:stretch>
        </p:blipFill>
        <p:spPr>
          <a:xfrm>
            <a:off x="2700789" y="4950111"/>
            <a:ext cx="985396" cy="420005"/>
          </a:xfrm>
          <a:prstGeom prst="rect">
            <a:avLst/>
          </a:prstGeom>
        </p:spPr>
      </p:pic>
      <p:sp>
        <p:nvSpPr>
          <p:cNvPr id="9" name="TextBox 8"/>
          <p:cNvSpPr txBox="1"/>
          <p:nvPr/>
        </p:nvSpPr>
        <p:spPr>
          <a:xfrm>
            <a:off x="1542579" y="4898504"/>
            <a:ext cx="1171978" cy="523220"/>
          </a:xfrm>
          <a:prstGeom prst="rect">
            <a:avLst/>
          </a:prstGeom>
          <a:noFill/>
        </p:spPr>
        <p:txBody>
          <a:bodyPr wrap="square" rtlCol="0">
            <a:spAutoFit/>
          </a:bodyPr>
          <a:lstStyle/>
          <a:p>
            <a:r>
              <a:rPr lang="en-US" sz="2800" dirty="0"/>
              <a:t>But</a:t>
            </a:r>
            <a:endParaRPr lang="en-AU" sz="2800" dirty="0"/>
          </a:p>
        </p:txBody>
      </p:sp>
      <p:cxnSp>
        <p:nvCxnSpPr>
          <p:cNvPr id="11" name="Straight Connector 10"/>
          <p:cNvCxnSpPr/>
          <p:nvPr/>
        </p:nvCxnSpPr>
        <p:spPr>
          <a:xfrm flipH="1">
            <a:off x="3116451" y="5017944"/>
            <a:ext cx="154071" cy="284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2505" y="378823"/>
            <a:ext cx="9851944" cy="2037805"/>
          </a:xfrm>
          <a:prstGeom prst="rect">
            <a:avLst/>
          </a:prstGeom>
        </p:spPr>
      </p:pic>
      <p:pic>
        <p:nvPicPr>
          <p:cNvPr id="5" name="Picture 4"/>
          <p:cNvPicPr>
            <a:picLocks noChangeAspect="1"/>
          </p:cNvPicPr>
          <p:nvPr/>
        </p:nvPicPr>
        <p:blipFill>
          <a:blip r:embed="rId2"/>
          <a:stretch>
            <a:fillRect/>
          </a:stretch>
        </p:blipFill>
        <p:spPr>
          <a:xfrm>
            <a:off x="452505" y="2881312"/>
            <a:ext cx="8613118" cy="2931239"/>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13281" y="640080"/>
            <a:ext cx="10681789" cy="4820194"/>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45594" y="1859452"/>
            <a:ext cx="7563395" cy="3649265"/>
          </a:xfrm>
          <a:prstGeom prst="rect">
            <a:avLst/>
          </a:prstGeom>
        </p:spPr>
      </p:pic>
      <p:sp>
        <p:nvSpPr>
          <p:cNvPr id="5" name="TextBox 4"/>
          <p:cNvSpPr txBox="1"/>
          <p:nvPr/>
        </p:nvSpPr>
        <p:spPr>
          <a:xfrm>
            <a:off x="945594" y="653142"/>
            <a:ext cx="2006612" cy="646331"/>
          </a:xfrm>
          <a:prstGeom prst="rect">
            <a:avLst/>
          </a:prstGeom>
          <a:noFill/>
        </p:spPr>
        <p:txBody>
          <a:bodyPr wrap="square" rtlCol="0">
            <a:spAutoFit/>
          </a:bodyPr>
          <a:lstStyle/>
          <a:p>
            <a:r>
              <a:rPr lang="en-US" sz="3600" b="1" u="sng" dirty="0"/>
              <a:t>Note</a:t>
            </a:r>
            <a:endParaRPr lang="en-US" sz="3600" b="1" u="sng"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215551" y="404243"/>
            <a:ext cx="3270069" cy="523220"/>
          </a:xfrm>
          <a:prstGeom prst="rect">
            <a:avLst/>
          </a:prstGeom>
          <a:noFill/>
        </p:spPr>
        <p:txBody>
          <a:bodyPr wrap="square" rtlCol="0">
            <a:spAutoFit/>
          </a:bodyPr>
          <a:lstStyle/>
          <a:p>
            <a:r>
              <a:rPr lang="en-US" sz="2800" b="1" u="sng" dirty="0">
                <a:solidFill>
                  <a:srgbClr val="00B050"/>
                </a:solidFill>
              </a:rPr>
              <a:t>Practice Problem </a:t>
            </a:r>
            <a:endParaRPr lang="en-US" sz="2800" b="1" u="sng" dirty="0">
              <a:solidFill>
                <a:srgbClr val="00B050"/>
              </a:solidFill>
            </a:endParaRPr>
          </a:p>
        </p:txBody>
      </p:sp>
      <p:pic>
        <p:nvPicPr>
          <p:cNvPr id="6" name="Picture 5"/>
          <p:cNvPicPr>
            <a:picLocks noChangeAspect="1"/>
          </p:cNvPicPr>
          <p:nvPr/>
        </p:nvPicPr>
        <p:blipFill>
          <a:blip r:embed="rId1"/>
          <a:stretch>
            <a:fillRect/>
          </a:stretch>
        </p:blipFill>
        <p:spPr>
          <a:xfrm>
            <a:off x="112785" y="1037847"/>
            <a:ext cx="11343342" cy="2067576"/>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8237" y="293675"/>
            <a:ext cx="3968554" cy="849086"/>
          </a:xfrm>
          <a:prstGeom prst="rect">
            <a:avLst/>
          </a:prstGeom>
        </p:spPr>
      </p:pic>
      <p:cxnSp>
        <p:nvCxnSpPr>
          <p:cNvPr id="5" name="Straight Connector 4"/>
          <p:cNvCxnSpPr/>
          <p:nvPr/>
        </p:nvCxnSpPr>
        <p:spPr>
          <a:xfrm>
            <a:off x="286936" y="1025196"/>
            <a:ext cx="3849855"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2"/>
          <a:stretch>
            <a:fillRect/>
          </a:stretch>
        </p:blipFill>
        <p:spPr>
          <a:xfrm>
            <a:off x="168237" y="1756718"/>
            <a:ext cx="11780955" cy="2621300"/>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18457" y="559302"/>
            <a:ext cx="10280469" cy="4663306"/>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1656" y="313509"/>
            <a:ext cx="11937434" cy="2939141"/>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9635" y="67592"/>
            <a:ext cx="4140926" cy="1275285"/>
          </a:xfrm>
          <a:prstGeom prst="rect">
            <a:avLst/>
          </a:prstGeom>
        </p:spPr>
      </p:pic>
      <p:cxnSp>
        <p:nvCxnSpPr>
          <p:cNvPr id="5" name="Straight Connector 4"/>
          <p:cNvCxnSpPr/>
          <p:nvPr/>
        </p:nvCxnSpPr>
        <p:spPr>
          <a:xfrm flipV="1">
            <a:off x="548640" y="1310220"/>
            <a:ext cx="4140926" cy="32657"/>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156754" y="2191499"/>
            <a:ext cx="11475319" cy="1662043"/>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1103" y="731520"/>
            <a:ext cx="11292967" cy="3683726"/>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02138" y="561703"/>
            <a:ext cx="8398320" cy="647156"/>
          </a:xfrm>
          <a:prstGeom prst="rect">
            <a:avLst/>
          </a:prstGeom>
        </p:spPr>
      </p:pic>
      <p:cxnSp>
        <p:nvCxnSpPr>
          <p:cNvPr id="5" name="Straight Connector 4"/>
          <p:cNvCxnSpPr/>
          <p:nvPr/>
        </p:nvCxnSpPr>
        <p:spPr>
          <a:xfrm>
            <a:off x="1593669" y="1208859"/>
            <a:ext cx="8203474"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2"/>
          <a:stretch>
            <a:fillRect/>
          </a:stretch>
        </p:blipFill>
        <p:spPr>
          <a:xfrm>
            <a:off x="198816" y="1618514"/>
            <a:ext cx="11557755" cy="393320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278567" y="283335"/>
            <a:ext cx="2696453" cy="461665"/>
          </a:xfrm>
          <a:prstGeom prst="rect">
            <a:avLst/>
          </a:prstGeom>
          <a:noFill/>
        </p:spPr>
        <p:txBody>
          <a:bodyPr wrap="square" rtlCol="0">
            <a:spAutoFit/>
          </a:bodyPr>
          <a:lstStyle/>
          <a:p>
            <a:r>
              <a:rPr lang="en-US" sz="2400" b="1" u="sng" dirty="0">
                <a:solidFill>
                  <a:srgbClr val="00B050"/>
                </a:solidFill>
              </a:rPr>
              <a:t>Example on Point 3</a:t>
            </a:r>
            <a:endParaRPr lang="en-AU" sz="2400" b="1" u="sng" dirty="0">
              <a:solidFill>
                <a:srgbClr val="00B050"/>
              </a:solidFill>
            </a:endParaRPr>
          </a:p>
        </p:txBody>
      </p:sp>
      <p:pic>
        <p:nvPicPr>
          <p:cNvPr id="6" name="Picture 5"/>
          <p:cNvPicPr>
            <a:picLocks noChangeAspect="1"/>
          </p:cNvPicPr>
          <p:nvPr/>
        </p:nvPicPr>
        <p:blipFill>
          <a:blip r:embed="rId1"/>
          <a:stretch>
            <a:fillRect/>
          </a:stretch>
        </p:blipFill>
        <p:spPr>
          <a:xfrm>
            <a:off x="278568" y="1056068"/>
            <a:ext cx="8830901" cy="2064779"/>
          </a:xfrm>
          <a:prstGeom prst="rect">
            <a:avLst/>
          </a:prstGeom>
        </p:spPr>
      </p:pic>
      <p:cxnSp>
        <p:nvCxnSpPr>
          <p:cNvPr id="7" name="Straight Connector 6"/>
          <p:cNvCxnSpPr/>
          <p:nvPr/>
        </p:nvCxnSpPr>
        <p:spPr>
          <a:xfrm>
            <a:off x="0" y="4033138"/>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375360" y="2661120"/>
              <a:ext cx="4116960" cy="1580760"/>
            </p14:xfrm>
          </p:contentPart>
        </mc:Choice>
        <mc:Fallback xmlns="">
          <p:pic>
            <p:nvPicPr>
              <p:cNvPr id="4" name="Ink 3"/>
            </p:nvPicPr>
            <p:blipFill>
              <a:blip r:embed="rId3"/>
            </p:blipFill>
            <p:spPr>
              <a:xfrm>
                <a:off x="3375360" y="2661120"/>
                <a:ext cx="4116960" cy="15807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401337" y="111788"/>
            <a:ext cx="8317294" cy="780234"/>
          </a:xfrm>
          <a:prstGeom prst="rect">
            <a:avLst/>
          </a:prstGeom>
        </p:spPr>
      </p:pic>
      <p:cxnSp>
        <p:nvCxnSpPr>
          <p:cNvPr id="5" name="Straight Connector 4"/>
          <p:cNvCxnSpPr/>
          <p:nvPr/>
        </p:nvCxnSpPr>
        <p:spPr>
          <a:xfrm>
            <a:off x="1401337" y="961517"/>
            <a:ext cx="8317294" cy="1"/>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2"/>
          <a:stretch>
            <a:fillRect/>
          </a:stretch>
        </p:blipFill>
        <p:spPr>
          <a:xfrm>
            <a:off x="404949" y="2116183"/>
            <a:ext cx="9609906" cy="3841085"/>
          </a:xfrm>
          <a:prstGeom prst="rect">
            <a:avLst/>
          </a:prstGeom>
        </p:spPr>
      </p:pic>
      <p:sp>
        <p:nvSpPr>
          <p:cNvPr id="13" name="TextBox 12"/>
          <p:cNvSpPr txBox="1"/>
          <p:nvPr/>
        </p:nvSpPr>
        <p:spPr>
          <a:xfrm>
            <a:off x="404949" y="1352056"/>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305682" y="966653"/>
            <a:ext cx="11886318" cy="1658846"/>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31075" y="440364"/>
            <a:ext cx="2301522" cy="881434"/>
          </a:xfrm>
          <a:prstGeom prst="rect">
            <a:avLst/>
          </a:prstGeom>
        </p:spPr>
      </p:pic>
      <p:pic>
        <p:nvPicPr>
          <p:cNvPr id="5" name="Picture 4"/>
          <p:cNvPicPr>
            <a:picLocks noChangeAspect="1"/>
          </p:cNvPicPr>
          <p:nvPr/>
        </p:nvPicPr>
        <p:blipFill>
          <a:blip r:embed="rId2"/>
          <a:stretch>
            <a:fillRect/>
          </a:stretch>
        </p:blipFill>
        <p:spPr>
          <a:xfrm>
            <a:off x="226620" y="1184032"/>
            <a:ext cx="10432671" cy="1457506"/>
          </a:xfrm>
          <a:prstGeom prst="rect">
            <a:avLst/>
          </a:prstGeom>
        </p:spPr>
      </p:pic>
      <p:pic>
        <p:nvPicPr>
          <p:cNvPr id="6" name="Picture 5"/>
          <p:cNvPicPr>
            <a:picLocks noChangeAspect="1"/>
          </p:cNvPicPr>
          <p:nvPr/>
        </p:nvPicPr>
        <p:blipFill>
          <a:blip r:embed="rId3"/>
          <a:stretch>
            <a:fillRect/>
          </a:stretch>
        </p:blipFill>
        <p:spPr>
          <a:xfrm>
            <a:off x="431075" y="3176451"/>
            <a:ext cx="9928031" cy="1651711"/>
          </a:xfrm>
          <a:prstGeom prst="rect">
            <a:avLst/>
          </a:prstGeom>
        </p:spPr>
      </p:pic>
      <p:cxnSp>
        <p:nvCxnSpPr>
          <p:cNvPr id="8" name="Straight Connector 7"/>
          <p:cNvCxnSpPr/>
          <p:nvPr/>
        </p:nvCxnSpPr>
        <p:spPr>
          <a:xfrm>
            <a:off x="0" y="4950823"/>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1920" y="1310463"/>
            <a:ext cx="12070080" cy="2763650"/>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146224" y="2015673"/>
            <a:ext cx="11578775" cy="1537686"/>
          </a:xfrm>
          <a:prstGeom prst="rect">
            <a:avLst/>
          </a:prstGeom>
        </p:spPr>
      </p:pic>
      <p:pic>
        <p:nvPicPr>
          <p:cNvPr id="7" name="Picture 6"/>
          <p:cNvPicPr>
            <a:picLocks noChangeAspect="1"/>
          </p:cNvPicPr>
          <p:nvPr/>
        </p:nvPicPr>
        <p:blipFill>
          <a:blip r:embed="rId2"/>
          <a:stretch>
            <a:fillRect/>
          </a:stretch>
        </p:blipFill>
        <p:spPr>
          <a:xfrm>
            <a:off x="146224" y="165067"/>
            <a:ext cx="11806289" cy="915897"/>
          </a:xfrm>
          <a:prstGeom prst="rect">
            <a:avLst/>
          </a:prstGeom>
        </p:spPr>
      </p:pic>
      <p:pic>
        <p:nvPicPr>
          <p:cNvPr id="8" name="Picture 7"/>
          <p:cNvPicPr>
            <a:picLocks noChangeAspect="1"/>
          </p:cNvPicPr>
          <p:nvPr/>
        </p:nvPicPr>
        <p:blipFill>
          <a:blip r:embed="rId3"/>
          <a:stretch>
            <a:fillRect/>
          </a:stretch>
        </p:blipFill>
        <p:spPr>
          <a:xfrm>
            <a:off x="2756399" y="1229287"/>
            <a:ext cx="4558802" cy="832966"/>
          </a:xfrm>
          <a:prstGeom prst="rect">
            <a:avLst/>
          </a:prstGeom>
        </p:spPr>
      </p:pic>
      <p:pic>
        <p:nvPicPr>
          <p:cNvPr id="9" name="Picture 8"/>
          <p:cNvPicPr>
            <a:picLocks noChangeAspect="1"/>
          </p:cNvPicPr>
          <p:nvPr/>
        </p:nvPicPr>
        <p:blipFill>
          <a:blip r:embed="rId4"/>
          <a:stretch>
            <a:fillRect/>
          </a:stretch>
        </p:blipFill>
        <p:spPr>
          <a:xfrm>
            <a:off x="437751" y="3668641"/>
            <a:ext cx="8601746" cy="2362354"/>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1123" y="326571"/>
            <a:ext cx="10881360" cy="822960"/>
          </a:xfrm>
          <a:prstGeom prst="rect">
            <a:avLst/>
          </a:prstGeom>
        </p:spPr>
      </p:pic>
      <p:pic>
        <p:nvPicPr>
          <p:cNvPr id="5" name="Picture 4"/>
          <p:cNvPicPr>
            <a:picLocks noChangeAspect="1"/>
          </p:cNvPicPr>
          <p:nvPr/>
        </p:nvPicPr>
        <p:blipFill>
          <a:blip r:embed="rId2"/>
          <a:stretch>
            <a:fillRect/>
          </a:stretch>
        </p:blipFill>
        <p:spPr>
          <a:xfrm>
            <a:off x="331123" y="1267097"/>
            <a:ext cx="2416028" cy="750433"/>
          </a:xfrm>
          <a:prstGeom prst="rect">
            <a:avLst/>
          </a:prstGeom>
        </p:spPr>
      </p:pic>
      <p:pic>
        <p:nvPicPr>
          <p:cNvPr id="6" name="Picture 5"/>
          <p:cNvPicPr>
            <a:picLocks noChangeAspect="1"/>
          </p:cNvPicPr>
          <p:nvPr/>
        </p:nvPicPr>
        <p:blipFill>
          <a:blip r:embed="rId3"/>
          <a:stretch>
            <a:fillRect/>
          </a:stretch>
        </p:blipFill>
        <p:spPr>
          <a:xfrm>
            <a:off x="3213462" y="2017530"/>
            <a:ext cx="3082833" cy="770708"/>
          </a:xfrm>
          <a:prstGeom prst="rect">
            <a:avLst/>
          </a:prstGeom>
        </p:spPr>
      </p:pic>
      <p:pic>
        <p:nvPicPr>
          <p:cNvPr id="7" name="Picture 6"/>
          <p:cNvPicPr>
            <a:picLocks noChangeAspect="1"/>
          </p:cNvPicPr>
          <p:nvPr/>
        </p:nvPicPr>
        <p:blipFill>
          <a:blip r:embed="rId4"/>
          <a:stretch>
            <a:fillRect/>
          </a:stretch>
        </p:blipFill>
        <p:spPr>
          <a:xfrm>
            <a:off x="331123" y="3325784"/>
            <a:ext cx="11714274" cy="1977735"/>
          </a:xfrm>
          <a:prstGeom prst="rect">
            <a:avLst/>
          </a:prstGeom>
        </p:spPr>
      </p:pic>
      <p:cxnSp>
        <p:nvCxnSpPr>
          <p:cNvPr id="8" name="Straight Connector 7"/>
          <p:cNvCxnSpPr/>
          <p:nvPr/>
        </p:nvCxnSpPr>
        <p:spPr>
          <a:xfrm>
            <a:off x="0" y="5512525"/>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12507" y="195942"/>
            <a:ext cx="5518141" cy="846909"/>
          </a:xfrm>
          <a:prstGeom prst="rect">
            <a:avLst/>
          </a:prstGeom>
        </p:spPr>
      </p:pic>
      <p:cxnSp>
        <p:nvCxnSpPr>
          <p:cNvPr id="5" name="Straight Connector 4"/>
          <p:cNvCxnSpPr/>
          <p:nvPr/>
        </p:nvCxnSpPr>
        <p:spPr>
          <a:xfrm flipV="1">
            <a:off x="395497" y="1042851"/>
            <a:ext cx="5335151" cy="37012"/>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535998" y="1269546"/>
            <a:ext cx="11643696" cy="2315317"/>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395497" y="796612"/>
            <a:ext cx="9921029" cy="474617"/>
          </a:xfrm>
          <a:prstGeom prst="rect">
            <a:avLst/>
          </a:prstGeom>
        </p:spPr>
      </p:pic>
      <p:pic>
        <p:nvPicPr>
          <p:cNvPr id="7" name="Picture 6"/>
          <p:cNvPicPr>
            <a:picLocks noChangeAspect="1"/>
          </p:cNvPicPr>
          <p:nvPr/>
        </p:nvPicPr>
        <p:blipFill>
          <a:blip r:embed="rId2"/>
          <a:stretch>
            <a:fillRect/>
          </a:stretch>
        </p:blipFill>
        <p:spPr>
          <a:xfrm>
            <a:off x="481891" y="1355895"/>
            <a:ext cx="4607689" cy="631824"/>
          </a:xfrm>
          <a:prstGeom prst="rect">
            <a:avLst/>
          </a:prstGeom>
        </p:spPr>
      </p:pic>
      <p:pic>
        <p:nvPicPr>
          <p:cNvPr id="9" name="Picture 8"/>
          <p:cNvPicPr>
            <a:picLocks noChangeAspect="1"/>
          </p:cNvPicPr>
          <p:nvPr/>
        </p:nvPicPr>
        <p:blipFill>
          <a:blip r:embed="rId3"/>
          <a:stretch>
            <a:fillRect/>
          </a:stretch>
        </p:blipFill>
        <p:spPr>
          <a:xfrm>
            <a:off x="4183454" y="1595452"/>
            <a:ext cx="2949293" cy="2484459"/>
          </a:xfrm>
          <a:prstGeom prst="rect">
            <a:avLst/>
          </a:prstGeom>
        </p:spPr>
      </p:pic>
      <p:pic>
        <p:nvPicPr>
          <p:cNvPr id="10" name="Picture 9"/>
          <p:cNvPicPr>
            <a:picLocks noChangeAspect="1"/>
          </p:cNvPicPr>
          <p:nvPr/>
        </p:nvPicPr>
        <p:blipFill>
          <a:blip r:embed="rId4"/>
          <a:stretch>
            <a:fillRect/>
          </a:stretch>
        </p:blipFill>
        <p:spPr>
          <a:xfrm>
            <a:off x="395497" y="4757555"/>
            <a:ext cx="9931633" cy="661034"/>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4789" y="2393572"/>
            <a:ext cx="12005595" cy="1693097"/>
          </a:xfrm>
          <a:prstGeom prst="rect">
            <a:avLst/>
          </a:prstGeom>
        </p:spPr>
      </p:pic>
      <p:pic>
        <p:nvPicPr>
          <p:cNvPr id="5" name="Picture 4"/>
          <p:cNvPicPr>
            <a:picLocks noChangeAspect="1"/>
          </p:cNvPicPr>
          <p:nvPr/>
        </p:nvPicPr>
        <p:blipFill>
          <a:blip r:embed="rId2"/>
          <a:stretch>
            <a:fillRect/>
          </a:stretch>
        </p:blipFill>
        <p:spPr>
          <a:xfrm>
            <a:off x="223062" y="324764"/>
            <a:ext cx="11394406" cy="1618336"/>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5604" y="0"/>
            <a:ext cx="12173064" cy="134261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83336" y="96985"/>
            <a:ext cx="2846230" cy="1002817"/>
          </a:xfrm>
          <a:prstGeom prst="rect">
            <a:avLst/>
          </a:prstGeom>
        </p:spPr>
      </p:pic>
      <p:cxnSp>
        <p:nvCxnSpPr>
          <p:cNvPr id="5" name="Straight Connector 4"/>
          <p:cNvCxnSpPr/>
          <p:nvPr/>
        </p:nvCxnSpPr>
        <p:spPr>
          <a:xfrm flipV="1">
            <a:off x="408283" y="824248"/>
            <a:ext cx="2450844" cy="35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397627" y="1068383"/>
            <a:ext cx="10901062" cy="1517364"/>
          </a:xfrm>
          <a:prstGeom prst="rect">
            <a:avLst/>
          </a:prstGeom>
        </p:spPr>
      </p:pic>
      <p:pic>
        <p:nvPicPr>
          <p:cNvPr id="8" name="Picture 7"/>
          <p:cNvPicPr>
            <a:picLocks noChangeAspect="1"/>
          </p:cNvPicPr>
          <p:nvPr/>
        </p:nvPicPr>
        <p:blipFill>
          <a:blip r:embed="rId3"/>
          <a:stretch>
            <a:fillRect/>
          </a:stretch>
        </p:blipFill>
        <p:spPr>
          <a:xfrm>
            <a:off x="397627" y="2889134"/>
            <a:ext cx="9978799" cy="34018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40785" y="0"/>
            <a:ext cx="10263188" cy="6306297"/>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64188" y="250248"/>
            <a:ext cx="10034679" cy="3885334"/>
          </a:xfrm>
          <a:prstGeom prst="rect">
            <a:avLst/>
          </a:prstGeo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63273" y="196561"/>
            <a:ext cx="10739188" cy="4406611"/>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496388"/>
            <a:ext cx="11925678" cy="4168320"/>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94198" y="476249"/>
            <a:ext cx="3436140" cy="660219"/>
          </a:xfrm>
          <a:prstGeom prst="rect">
            <a:avLst/>
          </a:prstGeom>
        </p:spPr>
      </p:pic>
      <p:cxnSp>
        <p:nvCxnSpPr>
          <p:cNvPr id="6" name="Straight Connector 5"/>
          <p:cNvCxnSpPr/>
          <p:nvPr/>
        </p:nvCxnSpPr>
        <p:spPr>
          <a:xfrm>
            <a:off x="394198" y="1123405"/>
            <a:ext cx="3436140" cy="13063"/>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2"/>
          <a:stretch>
            <a:fillRect/>
          </a:stretch>
        </p:blipFill>
        <p:spPr>
          <a:xfrm>
            <a:off x="270690" y="1783624"/>
            <a:ext cx="11653794" cy="2246812"/>
          </a:xfrm>
          <a:prstGeom prst="rect">
            <a:avLst/>
          </a:prstGeom>
        </p:spPr>
      </p:pic>
      <p:pic>
        <p:nvPicPr>
          <p:cNvPr id="7" name="Picture 6"/>
          <p:cNvPicPr>
            <a:picLocks noChangeAspect="1"/>
          </p:cNvPicPr>
          <p:nvPr/>
        </p:nvPicPr>
        <p:blipFill>
          <a:blip r:embed="rId3"/>
          <a:stretch>
            <a:fillRect/>
          </a:stretch>
        </p:blipFill>
        <p:spPr>
          <a:xfrm>
            <a:off x="270690" y="4292928"/>
            <a:ext cx="11381849" cy="1672045"/>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2880" y="778944"/>
            <a:ext cx="11842699" cy="1605371"/>
          </a:xfrm>
          <a:prstGeom prst="rect">
            <a:avLst/>
          </a:prstGeom>
        </p:spPr>
      </p:pic>
      <p:pic>
        <p:nvPicPr>
          <p:cNvPr id="5" name="Picture 4"/>
          <p:cNvPicPr>
            <a:picLocks noChangeAspect="1"/>
          </p:cNvPicPr>
          <p:nvPr/>
        </p:nvPicPr>
        <p:blipFill>
          <a:blip r:embed="rId2"/>
          <a:stretch>
            <a:fillRect/>
          </a:stretch>
        </p:blipFill>
        <p:spPr>
          <a:xfrm>
            <a:off x="182880" y="4310743"/>
            <a:ext cx="11447186" cy="1123950"/>
          </a:xfrm>
          <a:prstGeom prst="rect">
            <a:avLst/>
          </a:prstGeom>
        </p:spPr>
      </p:pic>
      <p:sp>
        <p:nvSpPr>
          <p:cNvPr id="6" name="TextBox 5"/>
          <p:cNvSpPr txBox="1"/>
          <p:nvPr/>
        </p:nvSpPr>
        <p:spPr>
          <a:xfrm>
            <a:off x="182880" y="3409407"/>
            <a:ext cx="1384772" cy="461665"/>
          </a:xfrm>
          <a:prstGeom prst="rect">
            <a:avLst/>
          </a:prstGeom>
          <a:noFill/>
        </p:spPr>
        <p:txBody>
          <a:bodyPr wrap="square" rtlCol="0">
            <a:spAutoFit/>
          </a:bodyPr>
          <a:lstStyle/>
          <a:p>
            <a:r>
              <a:rPr lang="en-US" sz="2400" dirty="0"/>
              <a:t>In short</a:t>
            </a:r>
            <a:endParaRPr lang="en-US" sz="2400"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21089" y="1261287"/>
            <a:ext cx="10749408" cy="2540004"/>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136813" y="391886"/>
            <a:ext cx="11075670" cy="1188720"/>
          </a:xfrm>
          <a:prstGeom prst="rect">
            <a:avLst/>
          </a:prstGeom>
        </p:spPr>
      </p:pic>
      <p:pic>
        <p:nvPicPr>
          <p:cNvPr id="6" name="Picture 5"/>
          <p:cNvPicPr>
            <a:picLocks noChangeAspect="1"/>
          </p:cNvPicPr>
          <p:nvPr/>
        </p:nvPicPr>
        <p:blipFill>
          <a:blip r:embed="rId2"/>
          <a:stretch>
            <a:fillRect/>
          </a:stretch>
        </p:blipFill>
        <p:spPr>
          <a:xfrm>
            <a:off x="404950" y="1853771"/>
            <a:ext cx="10136776" cy="3227474"/>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464" y="470263"/>
            <a:ext cx="8668639" cy="1412557"/>
          </a:xfrm>
          <a:prstGeom prst="rect">
            <a:avLst/>
          </a:prstGeom>
        </p:spPr>
      </p:pic>
      <p:pic>
        <p:nvPicPr>
          <p:cNvPr id="6" name="Picture 5"/>
          <p:cNvPicPr>
            <a:picLocks noChangeAspect="1"/>
          </p:cNvPicPr>
          <p:nvPr/>
        </p:nvPicPr>
        <p:blipFill>
          <a:blip r:embed="rId2"/>
          <a:stretch>
            <a:fillRect/>
          </a:stretch>
        </p:blipFill>
        <p:spPr>
          <a:xfrm>
            <a:off x="74330" y="2573841"/>
            <a:ext cx="12046513" cy="883326"/>
          </a:xfrm>
          <a:prstGeom prst="rect">
            <a:avLst/>
          </a:prstGeom>
        </p:spPr>
      </p:pic>
      <p:pic>
        <p:nvPicPr>
          <p:cNvPr id="7" name="Picture 6"/>
          <p:cNvPicPr>
            <a:picLocks noChangeAspect="1"/>
          </p:cNvPicPr>
          <p:nvPr/>
        </p:nvPicPr>
        <p:blipFill>
          <a:blip r:embed="rId3"/>
          <a:stretch>
            <a:fillRect/>
          </a:stretch>
        </p:blipFill>
        <p:spPr>
          <a:xfrm>
            <a:off x="74330" y="3992842"/>
            <a:ext cx="1885099" cy="508041"/>
          </a:xfrm>
          <a:prstGeom prst="rect">
            <a:avLst/>
          </a:prstGeom>
        </p:spPr>
      </p:pic>
      <p:pic>
        <p:nvPicPr>
          <p:cNvPr id="8" name="Picture 7"/>
          <p:cNvPicPr>
            <a:picLocks noChangeAspect="1"/>
          </p:cNvPicPr>
          <p:nvPr/>
        </p:nvPicPr>
        <p:blipFill>
          <a:blip r:embed="rId4"/>
          <a:stretch>
            <a:fillRect/>
          </a:stretch>
        </p:blipFill>
        <p:spPr>
          <a:xfrm>
            <a:off x="3134267" y="4233012"/>
            <a:ext cx="2943503" cy="1304852"/>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95629" y="313509"/>
            <a:ext cx="11052720" cy="1920240"/>
          </a:xfrm>
          <a:prstGeom prst="rect">
            <a:avLst/>
          </a:prstGeom>
        </p:spPr>
      </p:pic>
      <p:cxnSp>
        <p:nvCxnSpPr>
          <p:cNvPr id="6" name="Straight Connector 5"/>
          <p:cNvCxnSpPr/>
          <p:nvPr/>
        </p:nvCxnSpPr>
        <p:spPr>
          <a:xfrm>
            <a:off x="0" y="5316582"/>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2"/>
          <a:stretch>
            <a:fillRect/>
          </a:stretch>
        </p:blipFill>
        <p:spPr>
          <a:xfrm>
            <a:off x="478699" y="3272654"/>
            <a:ext cx="8377917" cy="155509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06194" y="334850"/>
            <a:ext cx="3885569" cy="552048"/>
          </a:xfrm>
          <a:prstGeom prst="rect">
            <a:avLst/>
          </a:prstGeom>
        </p:spPr>
      </p:pic>
      <p:pic>
        <p:nvPicPr>
          <p:cNvPr id="6" name="Picture 5"/>
          <p:cNvPicPr>
            <a:picLocks noChangeAspect="1"/>
          </p:cNvPicPr>
          <p:nvPr/>
        </p:nvPicPr>
        <p:blipFill>
          <a:blip r:embed="rId2"/>
          <a:stretch>
            <a:fillRect/>
          </a:stretch>
        </p:blipFill>
        <p:spPr>
          <a:xfrm>
            <a:off x="449049" y="1288192"/>
            <a:ext cx="5648538" cy="2300563"/>
          </a:xfrm>
          <a:prstGeom prst="rect">
            <a:avLst/>
          </a:prstGeom>
        </p:spPr>
      </p:pic>
      <p:cxnSp>
        <p:nvCxnSpPr>
          <p:cNvPr id="7" name="Straight Connector 6"/>
          <p:cNvCxnSpPr/>
          <p:nvPr/>
        </p:nvCxnSpPr>
        <p:spPr>
          <a:xfrm>
            <a:off x="506194" y="1056068"/>
            <a:ext cx="39885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587" y="3820878"/>
            <a:ext cx="12190413" cy="5542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1757" y="692332"/>
            <a:ext cx="11831659" cy="3440840"/>
          </a:xfrm>
          <a:prstGeom prst="rect">
            <a:avLst/>
          </a:prstGeom>
        </p:spPr>
      </p:pic>
      <p:cxnSp>
        <p:nvCxnSpPr>
          <p:cNvPr id="5" name="Straight Connector 4"/>
          <p:cNvCxnSpPr/>
          <p:nvPr/>
        </p:nvCxnSpPr>
        <p:spPr>
          <a:xfrm>
            <a:off x="0" y="470262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089" y="1260272"/>
            <a:ext cx="7960762" cy="4787216"/>
          </a:xfrm>
          <a:prstGeom prst="rect">
            <a:avLst/>
          </a:prstGeom>
        </p:spPr>
      </p:pic>
      <p:sp>
        <p:nvSpPr>
          <p:cNvPr id="5" name="TextBox 4"/>
          <p:cNvSpPr txBox="1"/>
          <p:nvPr/>
        </p:nvSpPr>
        <p:spPr>
          <a:xfrm>
            <a:off x="321089" y="333154"/>
            <a:ext cx="3075254" cy="537086"/>
          </a:xfrm>
          <a:prstGeom prst="rect">
            <a:avLst/>
          </a:prstGeom>
          <a:noFill/>
        </p:spPr>
        <p:txBody>
          <a:bodyPr wrap="square" rtlCol="0">
            <a:spAutoFit/>
          </a:bodyPr>
          <a:lstStyle/>
          <a:p>
            <a:r>
              <a:rPr lang="en-US" sz="2800" b="1" u="sng" dirty="0">
                <a:solidFill>
                  <a:srgbClr val="00B050"/>
                </a:solidFill>
              </a:rPr>
              <a:t>Practice Problem </a:t>
            </a:r>
            <a:endParaRPr lang="en-US" sz="2800" b="1" u="sng" dirty="0">
              <a:solidFill>
                <a:srgbClr val="00B050"/>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70263" y="452947"/>
            <a:ext cx="7367724" cy="2398429"/>
          </a:xfrm>
          <a:prstGeom prst="rect">
            <a:avLst/>
          </a:prstGeom>
        </p:spPr>
      </p:pic>
      <p:cxnSp>
        <p:nvCxnSpPr>
          <p:cNvPr id="6" name="Straight Connector 5"/>
          <p:cNvCxnSpPr/>
          <p:nvPr/>
        </p:nvCxnSpPr>
        <p:spPr>
          <a:xfrm>
            <a:off x="0" y="3317966"/>
            <a:ext cx="12192000" cy="2612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69267" y="927464"/>
            <a:ext cx="6522036" cy="3429874"/>
          </a:xfrm>
          <a:prstGeom prst="rect">
            <a:avLst/>
          </a:prstGeom>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300445" y="509450"/>
            <a:ext cx="11785820" cy="406254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53063" y="1170822"/>
            <a:ext cx="11089048" cy="2698922"/>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2037857" y="564883"/>
            <a:ext cx="6857947" cy="3263588"/>
          </a:xfrm>
          <a:prstGeom prst="rect">
            <a:avLst/>
          </a:prstGeom>
        </p:spPr>
      </p:pic>
      <p:pic>
        <p:nvPicPr>
          <p:cNvPr id="9" name="Picture 8"/>
          <p:cNvPicPr>
            <a:picLocks noChangeAspect="1"/>
          </p:cNvPicPr>
          <p:nvPr/>
        </p:nvPicPr>
        <p:blipFill>
          <a:blip r:embed="rId2"/>
          <a:stretch>
            <a:fillRect/>
          </a:stretch>
        </p:blipFill>
        <p:spPr>
          <a:xfrm>
            <a:off x="640131" y="4637314"/>
            <a:ext cx="9559447" cy="630570"/>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44232" y="656830"/>
            <a:ext cx="11847471" cy="2066246"/>
          </a:xfrm>
          <a:prstGeom prst="rect">
            <a:avLst/>
          </a:prstGeom>
        </p:spPr>
      </p:pic>
      <p:pic>
        <p:nvPicPr>
          <p:cNvPr id="5" name="Picture 4"/>
          <p:cNvPicPr>
            <a:picLocks noChangeAspect="1"/>
          </p:cNvPicPr>
          <p:nvPr/>
        </p:nvPicPr>
        <p:blipFill>
          <a:blip r:embed="rId2"/>
          <a:stretch>
            <a:fillRect/>
          </a:stretch>
        </p:blipFill>
        <p:spPr>
          <a:xfrm>
            <a:off x="242649" y="2723076"/>
            <a:ext cx="11749054" cy="840271"/>
          </a:xfrm>
          <a:prstGeom prst="rect">
            <a:avLst/>
          </a:prstGeom>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31865" y="849084"/>
            <a:ext cx="10941826" cy="4080003"/>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7416" y="496389"/>
            <a:ext cx="11984584" cy="4676502"/>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586447" y="188178"/>
            <a:ext cx="5922542" cy="4854543"/>
          </a:xfrm>
          <a:prstGeom prst="rect">
            <a:avLst/>
          </a:prstGeom>
        </p:spPr>
      </p:pic>
      <p:cxnSp>
        <p:nvCxnSpPr>
          <p:cNvPr id="5" name="Straight Connector 4"/>
          <p:cNvCxnSpPr/>
          <p:nvPr/>
        </p:nvCxnSpPr>
        <p:spPr>
          <a:xfrm>
            <a:off x="0" y="5314779"/>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31052" y="396348"/>
            <a:ext cx="8734492" cy="2145106"/>
          </a:xfrm>
          <a:prstGeom prst="rect">
            <a:avLst/>
          </a:prstGeom>
        </p:spPr>
      </p:pic>
      <p:pic>
        <p:nvPicPr>
          <p:cNvPr id="5" name="Picture 4"/>
          <p:cNvPicPr>
            <a:picLocks noChangeAspect="1"/>
          </p:cNvPicPr>
          <p:nvPr/>
        </p:nvPicPr>
        <p:blipFill>
          <a:blip r:embed="rId2"/>
          <a:stretch>
            <a:fillRect/>
          </a:stretch>
        </p:blipFill>
        <p:spPr>
          <a:xfrm>
            <a:off x="87144" y="228911"/>
            <a:ext cx="2143908" cy="672350"/>
          </a:xfrm>
          <a:prstGeom prst="rect">
            <a:avLst/>
          </a:prstGeom>
        </p:spPr>
      </p:pic>
      <p:cxnSp>
        <p:nvCxnSpPr>
          <p:cNvPr id="7" name="Straight Connector 6"/>
          <p:cNvCxnSpPr/>
          <p:nvPr/>
        </p:nvCxnSpPr>
        <p:spPr>
          <a:xfrm>
            <a:off x="399245" y="786961"/>
            <a:ext cx="1519707" cy="0"/>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3"/>
          <a:stretch>
            <a:fillRect/>
          </a:stretch>
        </p:blipFill>
        <p:spPr>
          <a:xfrm>
            <a:off x="239935" y="2298950"/>
            <a:ext cx="2394263" cy="595184"/>
          </a:xfrm>
          <a:prstGeom prst="rect">
            <a:avLst/>
          </a:prstGeom>
        </p:spPr>
      </p:pic>
      <p:cxnSp>
        <p:nvCxnSpPr>
          <p:cNvPr id="8" name="Straight Connector 7"/>
          <p:cNvCxnSpPr/>
          <p:nvPr/>
        </p:nvCxnSpPr>
        <p:spPr>
          <a:xfrm>
            <a:off x="399245" y="2880279"/>
            <a:ext cx="2075645" cy="0"/>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4"/>
          <a:stretch>
            <a:fillRect/>
          </a:stretch>
        </p:blipFill>
        <p:spPr>
          <a:xfrm>
            <a:off x="239935" y="2894134"/>
            <a:ext cx="9971088" cy="2522176"/>
          </a:xfrm>
          <a:prstGeom prst="rect">
            <a:avLst/>
          </a:prstGeom>
        </p:spPr>
      </p:pic>
      <p:pic>
        <p:nvPicPr>
          <p:cNvPr id="11" name="Picture 10"/>
          <p:cNvPicPr>
            <a:picLocks noChangeAspect="1"/>
          </p:cNvPicPr>
          <p:nvPr/>
        </p:nvPicPr>
        <p:blipFill>
          <a:blip r:embed="rId5"/>
          <a:stretch>
            <a:fillRect/>
          </a:stretch>
        </p:blipFill>
        <p:spPr>
          <a:xfrm>
            <a:off x="356855" y="5401026"/>
            <a:ext cx="10453139" cy="7584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089" y="1097278"/>
            <a:ext cx="11720404" cy="2926082"/>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90783" y="500552"/>
            <a:ext cx="8078885" cy="3482897"/>
          </a:xfrm>
          <a:prstGeom prst="rect">
            <a:avLst/>
          </a:prstGeom>
        </p:spPr>
      </p:pic>
      <p:pic>
        <p:nvPicPr>
          <p:cNvPr id="5" name="Picture 4"/>
          <p:cNvPicPr>
            <a:picLocks noChangeAspect="1"/>
          </p:cNvPicPr>
          <p:nvPr/>
        </p:nvPicPr>
        <p:blipFill>
          <a:blip r:embed="rId2"/>
          <a:stretch>
            <a:fillRect/>
          </a:stretch>
        </p:blipFill>
        <p:spPr>
          <a:xfrm>
            <a:off x="290783" y="4442731"/>
            <a:ext cx="11541148" cy="547279"/>
          </a:xfrm>
          <a:prstGeom prst="rect">
            <a:avLst/>
          </a:prstGeom>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609503" y="535577"/>
            <a:ext cx="11296030" cy="2194560"/>
          </a:xfrm>
          <a:prstGeom prst="rect">
            <a:avLst/>
          </a:prstGeom>
        </p:spPr>
      </p:pic>
      <p:cxnSp>
        <p:nvCxnSpPr>
          <p:cNvPr id="7" name="Straight Connector 6"/>
          <p:cNvCxnSpPr/>
          <p:nvPr/>
        </p:nvCxnSpPr>
        <p:spPr>
          <a:xfrm>
            <a:off x="0" y="3239590"/>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195942" y="783771"/>
            <a:ext cx="10755076" cy="461665"/>
          </a:xfrm>
          <a:prstGeom prst="rect">
            <a:avLst/>
          </a:prstGeom>
          <a:noFill/>
        </p:spPr>
        <p:txBody>
          <a:bodyPr wrap="square" rtlCol="0">
            <a:spAutoFit/>
          </a:bodyPr>
          <a:lstStyle/>
          <a:p>
            <a:r>
              <a:rPr lang="en-US" sz="2400" b="1" dirty="0">
                <a:solidFill>
                  <a:schemeClr val="accent2">
                    <a:lumMod val="50000"/>
                  </a:schemeClr>
                </a:solidFill>
              </a:rPr>
              <a:t>The question is : </a:t>
            </a:r>
            <a:r>
              <a:rPr lang="en-US" sz="2400" b="1" dirty="0">
                <a:solidFill>
                  <a:srgbClr val="0070C0"/>
                </a:solidFill>
              </a:rPr>
              <a:t>How to find the eigenvalues and eigenvectors of a given matrix.</a:t>
            </a:r>
            <a:endParaRPr lang="en-US" sz="2400" b="1" dirty="0">
              <a:solidFill>
                <a:srgbClr val="0070C0"/>
              </a:solidFill>
            </a:endParaRPr>
          </a:p>
        </p:txBody>
      </p:sp>
      <p:pic>
        <p:nvPicPr>
          <p:cNvPr id="9" name="Picture 8"/>
          <p:cNvPicPr>
            <a:picLocks noChangeAspect="1"/>
          </p:cNvPicPr>
          <p:nvPr/>
        </p:nvPicPr>
        <p:blipFill>
          <a:blip r:embed="rId1"/>
          <a:stretch>
            <a:fillRect/>
          </a:stretch>
        </p:blipFill>
        <p:spPr>
          <a:xfrm>
            <a:off x="195942" y="1606731"/>
            <a:ext cx="11905851" cy="2068967"/>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238893" y="653144"/>
            <a:ext cx="1171738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723599" y="871951"/>
            <a:ext cx="10747970" cy="2632156"/>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9" name="Wave 8"/>
          <p:cNvSpPr/>
          <p:nvPr/>
        </p:nvSpPr>
        <p:spPr>
          <a:xfrm>
            <a:off x="483326" y="1554480"/>
            <a:ext cx="11286308" cy="2403566"/>
          </a:xfrm>
          <a:prstGeom prst="wav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
          <a:stretch>
            <a:fillRect/>
          </a:stretch>
        </p:blipFill>
        <p:spPr>
          <a:xfrm>
            <a:off x="704188" y="2243351"/>
            <a:ext cx="10786797" cy="839484"/>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53763" y="916809"/>
            <a:ext cx="11687648" cy="2630028"/>
          </a:xfrm>
          <a:prstGeom prst="rect">
            <a:avLst/>
          </a:prstGeom>
        </p:spPr>
      </p:pic>
      <p:cxnSp>
        <p:nvCxnSpPr>
          <p:cNvPr id="5" name="Straight Connector 4"/>
          <p:cNvCxnSpPr/>
          <p:nvPr/>
        </p:nvCxnSpPr>
        <p:spPr>
          <a:xfrm flipV="1">
            <a:off x="0" y="3775166"/>
            <a:ext cx="12192000" cy="48624"/>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flipV="1">
            <a:off x="0" y="664168"/>
            <a:ext cx="12192000" cy="48624"/>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089" y="856373"/>
            <a:ext cx="10884320" cy="1097281"/>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pic>
        <p:nvPicPr>
          <p:cNvPr id="8" name="Picture 7"/>
          <p:cNvPicPr>
            <a:picLocks noChangeAspect="1"/>
          </p:cNvPicPr>
          <p:nvPr/>
        </p:nvPicPr>
        <p:blipFill>
          <a:blip r:embed="rId2"/>
          <a:stretch>
            <a:fillRect/>
          </a:stretch>
        </p:blipFill>
        <p:spPr>
          <a:xfrm>
            <a:off x="321088" y="2340563"/>
            <a:ext cx="11797861" cy="2087745"/>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68106" y="391885"/>
            <a:ext cx="11610453" cy="2756263"/>
          </a:xfrm>
          <a:prstGeom prst="rect">
            <a:avLst/>
          </a:prstGeom>
        </p:spPr>
      </p:pic>
      <p:pic>
        <p:nvPicPr>
          <p:cNvPr id="5" name="Picture 4"/>
          <p:cNvPicPr>
            <a:picLocks noChangeAspect="1"/>
          </p:cNvPicPr>
          <p:nvPr/>
        </p:nvPicPr>
        <p:blipFill>
          <a:blip r:embed="rId2"/>
          <a:stretch>
            <a:fillRect/>
          </a:stretch>
        </p:blipFill>
        <p:spPr>
          <a:xfrm>
            <a:off x="343288" y="3326911"/>
            <a:ext cx="11735271" cy="2451589"/>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65149" y="361950"/>
            <a:ext cx="11408019" cy="329565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7749" y="139700"/>
            <a:ext cx="3143871" cy="801687"/>
          </a:xfrm>
          <a:prstGeom prst="rect">
            <a:avLst/>
          </a:prstGeom>
        </p:spPr>
      </p:pic>
      <p:cxnSp>
        <p:nvCxnSpPr>
          <p:cNvPr id="5" name="Straight Connector 4"/>
          <p:cNvCxnSpPr/>
          <p:nvPr/>
        </p:nvCxnSpPr>
        <p:spPr>
          <a:xfrm flipV="1">
            <a:off x="266700" y="827087"/>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2"/>
          <a:stretch>
            <a:fillRect/>
          </a:stretch>
        </p:blipFill>
        <p:spPr>
          <a:xfrm>
            <a:off x="266700" y="941386"/>
            <a:ext cx="11590707" cy="1852613"/>
          </a:xfrm>
          <a:prstGeom prst="rect">
            <a:avLst/>
          </a:prstGeom>
        </p:spPr>
      </p:pic>
      <p:pic>
        <p:nvPicPr>
          <p:cNvPr id="8" name="Picture 7"/>
          <p:cNvPicPr>
            <a:picLocks noChangeAspect="1"/>
          </p:cNvPicPr>
          <p:nvPr/>
        </p:nvPicPr>
        <p:blipFill>
          <a:blip r:embed="rId3"/>
          <a:stretch>
            <a:fillRect/>
          </a:stretch>
        </p:blipFill>
        <p:spPr>
          <a:xfrm>
            <a:off x="266700" y="2793999"/>
            <a:ext cx="7416800" cy="3212466"/>
          </a:xfrm>
          <a:prstGeom prst="rect">
            <a:avLst/>
          </a:prstGeom>
        </p:spPr>
      </p:pic>
      <mc:AlternateContent xmlns:mc="http://schemas.openxmlformats.org/markup-compatibility/2006" xmlns:p14="http://schemas.microsoft.com/office/powerpoint/2010/main">
        <mc:Choice Requires="p14">
          <p:contentPart r:id="rId4" p14:bwMode="auto">
            <p14:nvContentPartPr>
              <p14:cNvPr id="6" name="Ink 5"/>
              <p14:cNvContentPartPr/>
              <p14:nvPr/>
            </p14:nvContentPartPr>
            <p14:xfrm>
              <a:off x="8161560" y="2982600"/>
              <a:ext cx="3759840" cy="1179000"/>
            </p14:xfrm>
          </p:contentPart>
        </mc:Choice>
        <mc:Fallback xmlns="">
          <p:pic>
            <p:nvPicPr>
              <p:cNvPr id="6" name="Ink 5"/>
            </p:nvPicPr>
            <p:blipFill>
              <a:blip r:embed="rId5"/>
            </p:blipFill>
            <p:spPr>
              <a:xfrm>
                <a:off x="8161560" y="2982600"/>
                <a:ext cx="3759840" cy="11790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089" y="1031316"/>
            <a:ext cx="7266536" cy="1948363"/>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pic>
        <p:nvPicPr>
          <p:cNvPr id="7" name="Picture 6"/>
          <p:cNvPicPr>
            <a:picLocks noChangeAspect="1"/>
          </p:cNvPicPr>
          <p:nvPr/>
        </p:nvPicPr>
        <p:blipFill>
          <a:blip r:embed="rId2"/>
          <a:stretch>
            <a:fillRect/>
          </a:stretch>
        </p:blipFill>
        <p:spPr>
          <a:xfrm>
            <a:off x="281194" y="3503707"/>
            <a:ext cx="10931289" cy="24320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56451" y="461319"/>
            <a:ext cx="8949837" cy="1333500"/>
          </a:xfrm>
          <a:prstGeom prst="rect">
            <a:avLst/>
          </a:prstGeom>
        </p:spPr>
      </p:pic>
      <p:pic>
        <p:nvPicPr>
          <p:cNvPr id="7" name="Picture 6"/>
          <p:cNvPicPr>
            <a:picLocks noChangeAspect="1"/>
          </p:cNvPicPr>
          <p:nvPr/>
        </p:nvPicPr>
        <p:blipFill>
          <a:blip r:embed="rId2"/>
          <a:stretch>
            <a:fillRect/>
          </a:stretch>
        </p:blipFill>
        <p:spPr>
          <a:xfrm>
            <a:off x="10304057" y="1044437"/>
            <a:ext cx="719543" cy="936764"/>
          </a:xfrm>
          <a:prstGeom prst="rect">
            <a:avLst/>
          </a:prstGeom>
        </p:spPr>
      </p:pic>
      <p:sp>
        <p:nvSpPr>
          <p:cNvPr id="8" name="Rounded Rectangle 7"/>
          <p:cNvSpPr/>
          <p:nvPr/>
        </p:nvSpPr>
        <p:spPr>
          <a:xfrm>
            <a:off x="182880" y="1794819"/>
            <a:ext cx="11628881" cy="33700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356451" y="2224106"/>
            <a:ext cx="11248642" cy="1808426"/>
          </a:xfrm>
          <a:prstGeom prst="rect">
            <a:avLst/>
          </a:prstGeom>
        </p:spPr>
      </p:pic>
      <p:pic>
        <p:nvPicPr>
          <p:cNvPr id="10" name="Picture 9"/>
          <p:cNvPicPr>
            <a:picLocks noChangeAspect="1"/>
          </p:cNvPicPr>
          <p:nvPr/>
        </p:nvPicPr>
        <p:blipFill>
          <a:blip r:embed="rId4"/>
          <a:stretch>
            <a:fillRect/>
          </a:stretch>
        </p:blipFill>
        <p:spPr>
          <a:xfrm>
            <a:off x="356451" y="4316523"/>
            <a:ext cx="5397500" cy="427404"/>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5594" y="508000"/>
            <a:ext cx="11502751" cy="3111500"/>
          </a:xfrm>
          <a:prstGeom prst="rect">
            <a:avLst/>
          </a:prstGeom>
        </p:spPr>
      </p:pic>
      <p:pic>
        <p:nvPicPr>
          <p:cNvPr id="5" name="Picture 4"/>
          <p:cNvPicPr>
            <a:picLocks noChangeAspect="1"/>
          </p:cNvPicPr>
          <p:nvPr/>
        </p:nvPicPr>
        <p:blipFill>
          <a:blip r:embed="rId2"/>
          <a:stretch>
            <a:fillRect/>
          </a:stretch>
        </p:blipFill>
        <p:spPr>
          <a:xfrm>
            <a:off x="225594" y="3816603"/>
            <a:ext cx="10994951" cy="1403068"/>
          </a:xfrm>
          <a:prstGeom prst="rect">
            <a:avLst/>
          </a:prstGeom>
        </p:spPr>
      </p:pic>
      <p:cxnSp>
        <p:nvCxnSpPr>
          <p:cNvPr id="6" name="Straight Connector 5"/>
          <p:cNvCxnSpPr/>
          <p:nvPr/>
        </p:nvCxnSpPr>
        <p:spPr>
          <a:xfrm>
            <a:off x="1587" y="5548087"/>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507467"/>
            <a:ext cx="11856331" cy="1254035"/>
          </a:xfrm>
          <a:prstGeom prst="rect">
            <a:avLst/>
          </a:prstGeom>
        </p:spPr>
      </p:pic>
      <p:cxnSp>
        <p:nvCxnSpPr>
          <p:cNvPr id="5" name="Straight Connector 4"/>
          <p:cNvCxnSpPr/>
          <p:nvPr/>
        </p:nvCxnSpPr>
        <p:spPr>
          <a:xfrm>
            <a:off x="-1" y="2014554"/>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1" y="382767"/>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2"/>
          <a:stretch>
            <a:fillRect/>
          </a:stretch>
        </p:blipFill>
        <p:spPr>
          <a:xfrm>
            <a:off x="148589" y="2254862"/>
            <a:ext cx="6761662" cy="2312489"/>
          </a:xfrm>
          <a:prstGeom prst="rect">
            <a:avLst/>
          </a:prstGeom>
        </p:spPr>
      </p:pic>
      <p:pic>
        <p:nvPicPr>
          <p:cNvPr id="8" name="Picture 7"/>
          <p:cNvPicPr>
            <a:picLocks noChangeAspect="1"/>
          </p:cNvPicPr>
          <p:nvPr/>
        </p:nvPicPr>
        <p:blipFill>
          <a:blip r:embed="rId3"/>
          <a:stretch>
            <a:fillRect/>
          </a:stretch>
        </p:blipFill>
        <p:spPr>
          <a:xfrm>
            <a:off x="148589" y="4844210"/>
            <a:ext cx="5429251" cy="951679"/>
          </a:xfrm>
          <a:prstGeom prst="rect">
            <a:avLst/>
          </a:prstGeom>
        </p:spPr>
      </p:pic>
      <p:cxnSp>
        <p:nvCxnSpPr>
          <p:cNvPr id="9" name="Straight Connector 8"/>
          <p:cNvCxnSpPr/>
          <p:nvPr/>
        </p:nvCxnSpPr>
        <p:spPr>
          <a:xfrm>
            <a:off x="-1" y="6072749"/>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376646" y="1140515"/>
            <a:ext cx="11125200" cy="3143250"/>
          </a:xfrm>
          <a:prstGeom prst="rect">
            <a:avLst/>
          </a:prstGeom>
        </p:spPr>
      </p:pic>
      <p:pic>
        <p:nvPicPr>
          <p:cNvPr id="9" name="Picture 8"/>
          <p:cNvPicPr>
            <a:picLocks noChangeAspect="1"/>
          </p:cNvPicPr>
          <p:nvPr/>
        </p:nvPicPr>
        <p:blipFill>
          <a:blip r:embed="rId2"/>
          <a:stretch>
            <a:fillRect/>
          </a:stretch>
        </p:blipFill>
        <p:spPr>
          <a:xfrm>
            <a:off x="376646" y="41355"/>
            <a:ext cx="4365171" cy="1735334"/>
          </a:xfrm>
          <a:prstGeom prst="rect">
            <a:avLst/>
          </a:prstGeom>
        </p:spPr>
      </p:pic>
      <p:cxnSp>
        <p:nvCxnSpPr>
          <p:cNvPr id="11" name="Straight Connector 10"/>
          <p:cNvCxnSpPr/>
          <p:nvPr/>
        </p:nvCxnSpPr>
        <p:spPr>
          <a:xfrm>
            <a:off x="376646" y="1140515"/>
            <a:ext cx="4601754" cy="14514"/>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331358" y="4402278"/>
            <a:ext cx="11606575" cy="830997"/>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Sated anther way, the </a:t>
            </a:r>
            <a:r>
              <a:rPr lang="en-US" sz="2400" dirty="0" err="1" smtClean="0">
                <a:latin typeface="Times New Roman" panose="02020603050405020304" pitchFamily="18" charset="0"/>
                <a:cs typeface="Times New Roman" panose="02020603050405020304" pitchFamily="18" charset="0"/>
              </a:rPr>
              <a:t>eigenspace</a:t>
            </a:r>
            <a:r>
              <a:rPr lang="en-US" sz="2400" dirty="0" smtClean="0">
                <a:latin typeface="Times New Roman" panose="02020603050405020304" pitchFamily="18" charset="0"/>
                <a:cs typeface="Times New Roman" panose="02020603050405020304" pitchFamily="18" charset="0"/>
              </a:rPr>
              <a:t> of A corresponding to the eigenvalues is the solution space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of the homogeneous system  </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3787987" y="4819914"/>
            <a:ext cx="1932027" cy="510607"/>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089" y="1067525"/>
            <a:ext cx="7973986" cy="2181225"/>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338989" y="3033486"/>
            <a:ext cx="11517195" cy="2810648"/>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5068" y="1085583"/>
            <a:ext cx="11387741" cy="3012142"/>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60251" y="462615"/>
            <a:ext cx="9809349" cy="3373917"/>
          </a:xfrm>
          <a:prstGeom prst="rect">
            <a:avLst/>
          </a:prstGeom>
        </p:spPr>
      </p:pic>
      <p:pic>
        <p:nvPicPr>
          <p:cNvPr id="5" name="Picture 4"/>
          <p:cNvPicPr>
            <a:picLocks noChangeAspect="1"/>
          </p:cNvPicPr>
          <p:nvPr/>
        </p:nvPicPr>
        <p:blipFill>
          <a:blip r:embed="rId2"/>
          <a:stretch>
            <a:fillRect/>
          </a:stretch>
        </p:blipFill>
        <p:spPr>
          <a:xfrm>
            <a:off x="1111023" y="4057773"/>
            <a:ext cx="7520822" cy="2052742"/>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67418" y="595086"/>
            <a:ext cx="7559889" cy="1785937"/>
          </a:xfrm>
          <a:prstGeom prst="rect">
            <a:avLst/>
          </a:prstGeom>
        </p:spPr>
      </p:pic>
      <p:pic>
        <p:nvPicPr>
          <p:cNvPr id="5" name="Picture 4"/>
          <p:cNvPicPr>
            <a:picLocks noChangeAspect="1"/>
          </p:cNvPicPr>
          <p:nvPr/>
        </p:nvPicPr>
        <p:blipFill>
          <a:blip r:embed="rId2"/>
          <a:stretch>
            <a:fillRect/>
          </a:stretch>
        </p:blipFill>
        <p:spPr>
          <a:xfrm>
            <a:off x="467418" y="3955144"/>
            <a:ext cx="8429427" cy="2126342"/>
          </a:xfrm>
          <a:prstGeom prst="rect">
            <a:avLst/>
          </a:prstGeom>
        </p:spPr>
      </p:pic>
      <p:sp>
        <p:nvSpPr>
          <p:cNvPr id="6" name="TextBox 5"/>
          <p:cNvSpPr txBox="1"/>
          <p:nvPr/>
        </p:nvSpPr>
        <p:spPr>
          <a:xfrm>
            <a:off x="467418" y="2960914"/>
            <a:ext cx="2130639" cy="523220"/>
          </a:xfrm>
          <a:prstGeom prst="rect">
            <a:avLst/>
          </a:prstGeom>
          <a:noFill/>
        </p:spPr>
        <p:txBody>
          <a:bodyPr wrap="square" rtlCol="0">
            <a:spAutoFit/>
          </a:bodyPr>
          <a:lstStyle/>
          <a:p>
            <a:r>
              <a:rPr lang="en-US" sz="2800" dirty="0"/>
              <a:t>Similarly</a:t>
            </a:r>
            <a:endParaRPr lang="en-US" sz="2800" dirty="0"/>
          </a:p>
        </p:txBody>
      </p:sp>
      <p:cxnSp>
        <p:nvCxnSpPr>
          <p:cNvPr id="7" name="Straight Connector 6"/>
          <p:cNvCxnSpPr/>
          <p:nvPr/>
        </p:nvCxnSpPr>
        <p:spPr>
          <a:xfrm>
            <a:off x="1587" y="6068425"/>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3048" y="3992852"/>
            <a:ext cx="11584696" cy="1208520"/>
          </a:xfrm>
          <a:prstGeom prst="rect">
            <a:avLst/>
          </a:prstGeom>
        </p:spPr>
      </p:pic>
      <p:cxnSp>
        <p:nvCxnSpPr>
          <p:cNvPr id="5" name="Straight Connector 4"/>
          <p:cNvCxnSpPr/>
          <p:nvPr/>
        </p:nvCxnSpPr>
        <p:spPr>
          <a:xfrm>
            <a:off x="114300" y="5527899"/>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100604" y="3526909"/>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2"/>
          <a:stretch>
            <a:fillRect/>
          </a:stretch>
        </p:blipFill>
        <p:spPr>
          <a:xfrm>
            <a:off x="693169" y="440663"/>
            <a:ext cx="8824903" cy="26333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10078" y="207015"/>
            <a:ext cx="9311423" cy="3168202"/>
          </a:xfrm>
          <a:prstGeom prst="rect">
            <a:avLst/>
          </a:prstGeom>
        </p:spPr>
      </p:pic>
      <p:pic>
        <p:nvPicPr>
          <p:cNvPr id="5" name="Picture 4"/>
          <p:cNvPicPr>
            <a:picLocks noChangeAspect="1"/>
          </p:cNvPicPr>
          <p:nvPr/>
        </p:nvPicPr>
        <p:blipFill>
          <a:blip r:embed="rId2"/>
          <a:stretch>
            <a:fillRect/>
          </a:stretch>
        </p:blipFill>
        <p:spPr>
          <a:xfrm>
            <a:off x="10365434" y="1248981"/>
            <a:ext cx="478578" cy="658045"/>
          </a:xfrm>
          <a:prstGeom prst="rect">
            <a:avLst/>
          </a:prstGeom>
        </p:spPr>
      </p:pic>
      <p:pic>
        <p:nvPicPr>
          <p:cNvPr id="7" name="Picture 6"/>
          <p:cNvPicPr>
            <a:picLocks noChangeAspect="1"/>
          </p:cNvPicPr>
          <p:nvPr/>
        </p:nvPicPr>
        <p:blipFill>
          <a:blip r:embed="rId3"/>
          <a:stretch>
            <a:fillRect/>
          </a:stretch>
        </p:blipFill>
        <p:spPr>
          <a:xfrm>
            <a:off x="710078" y="3915801"/>
            <a:ext cx="11000453" cy="1294171"/>
          </a:xfrm>
          <a:prstGeom prst="rect">
            <a:avLst/>
          </a:prstGeom>
        </p:spPr>
      </p:pic>
      <p:sp>
        <p:nvSpPr>
          <p:cNvPr id="9" name="Rectangle 8"/>
          <p:cNvSpPr/>
          <p:nvPr/>
        </p:nvSpPr>
        <p:spPr>
          <a:xfrm>
            <a:off x="1262129" y="309093"/>
            <a:ext cx="206061"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endParaRPr lang="en-AU" sz="2000" dirty="0">
              <a:solidFill>
                <a:schemeClr val="tx1"/>
              </a:solidFill>
            </a:endParaRPr>
          </a:p>
        </p:txBody>
      </p:sp>
      <p:sp>
        <p:nvSpPr>
          <p:cNvPr id="11" name="Rectangle 10"/>
          <p:cNvSpPr/>
          <p:nvPr/>
        </p:nvSpPr>
        <p:spPr>
          <a:xfrm>
            <a:off x="4106214" y="309093"/>
            <a:ext cx="401392"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is</a:t>
            </a:r>
            <a:endParaRPr lang="en-AU"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38124" y="114300"/>
            <a:ext cx="3260725" cy="1003300"/>
          </a:xfrm>
          <a:prstGeom prst="rect">
            <a:avLst/>
          </a:prstGeom>
        </p:spPr>
      </p:pic>
      <p:cxnSp>
        <p:nvCxnSpPr>
          <p:cNvPr id="6" name="Straight Connector 5"/>
          <p:cNvCxnSpPr/>
          <p:nvPr/>
        </p:nvCxnSpPr>
        <p:spPr>
          <a:xfrm flipV="1">
            <a:off x="515937" y="868358"/>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8" name="Picture 7"/>
          <p:cNvPicPr>
            <a:picLocks noChangeAspect="1"/>
          </p:cNvPicPr>
          <p:nvPr/>
        </p:nvPicPr>
        <p:blipFill>
          <a:blip r:embed="rId2"/>
          <a:stretch>
            <a:fillRect/>
          </a:stretch>
        </p:blipFill>
        <p:spPr>
          <a:xfrm>
            <a:off x="678755" y="914124"/>
            <a:ext cx="7830234" cy="1074738"/>
          </a:xfrm>
          <a:prstGeom prst="rect">
            <a:avLst/>
          </a:prstGeom>
        </p:spPr>
      </p:pic>
      <p:pic>
        <p:nvPicPr>
          <p:cNvPr id="12" name="Picture 11"/>
          <p:cNvPicPr>
            <a:picLocks noChangeAspect="1"/>
          </p:cNvPicPr>
          <p:nvPr/>
        </p:nvPicPr>
        <p:blipFill>
          <a:blip r:embed="rId3"/>
          <a:stretch>
            <a:fillRect/>
          </a:stretch>
        </p:blipFill>
        <p:spPr>
          <a:xfrm>
            <a:off x="515937" y="2158695"/>
            <a:ext cx="9605963" cy="29321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0482" y="248194"/>
            <a:ext cx="5779653" cy="783907"/>
          </a:xfrm>
          <a:prstGeom prst="rect">
            <a:avLst/>
          </a:prstGeom>
        </p:spPr>
      </p:pic>
      <p:cxnSp>
        <p:nvCxnSpPr>
          <p:cNvPr id="5" name="Straight Connector 4"/>
          <p:cNvCxnSpPr/>
          <p:nvPr/>
        </p:nvCxnSpPr>
        <p:spPr>
          <a:xfrm flipV="1">
            <a:off x="180965" y="1201918"/>
            <a:ext cx="5598688" cy="137"/>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a:blip r:embed="rId2"/>
          <a:stretch>
            <a:fillRect/>
          </a:stretch>
        </p:blipFill>
        <p:spPr>
          <a:xfrm>
            <a:off x="248697" y="2500794"/>
            <a:ext cx="11697779" cy="1225481"/>
          </a:xfrm>
          <a:prstGeom prst="rect">
            <a:avLst/>
          </a:prstGeom>
        </p:spPr>
      </p:pic>
      <p:sp>
        <p:nvSpPr>
          <p:cNvPr id="16" name="TextBox 15"/>
          <p:cNvSpPr txBox="1"/>
          <p:nvPr/>
        </p:nvSpPr>
        <p:spPr>
          <a:xfrm>
            <a:off x="327116" y="1704729"/>
            <a:ext cx="3359069" cy="523220"/>
          </a:xfrm>
          <a:prstGeom prst="rect">
            <a:avLst/>
          </a:prstGeom>
          <a:noFill/>
        </p:spPr>
        <p:txBody>
          <a:bodyPr wrap="square" rtlCol="0">
            <a:spAutoFit/>
          </a:bodyPr>
          <a:lstStyle/>
          <a:p>
            <a:r>
              <a:rPr lang="en-US" sz="2800" b="1" u="sng" dirty="0">
                <a:solidFill>
                  <a:srgbClr val="00B050"/>
                </a:solidFill>
              </a:rPr>
              <a:t>Similar Matrices</a:t>
            </a:r>
            <a:endParaRPr lang="en-US" sz="2800" b="1" u="sng" dirty="0">
              <a:solidFill>
                <a:srgbClr val="00B050"/>
              </a:solidFill>
            </a:endParaRPr>
          </a:p>
        </p:txBody>
      </p:sp>
      <p:pic>
        <p:nvPicPr>
          <p:cNvPr id="17" name="Picture 16"/>
          <p:cNvPicPr>
            <a:picLocks noChangeAspect="1"/>
          </p:cNvPicPr>
          <p:nvPr/>
        </p:nvPicPr>
        <p:blipFill>
          <a:blip r:embed="rId3"/>
          <a:stretch>
            <a:fillRect/>
          </a:stretch>
        </p:blipFill>
        <p:spPr>
          <a:xfrm>
            <a:off x="248697" y="4168451"/>
            <a:ext cx="11471546" cy="1246381"/>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66255" y="421527"/>
            <a:ext cx="2436565" cy="1461939"/>
          </a:xfrm>
          <a:prstGeom prst="rect">
            <a:avLst/>
          </a:prstGeom>
        </p:spPr>
      </p:pic>
      <p:sp>
        <p:nvSpPr>
          <p:cNvPr id="5" name="TextBox 4"/>
          <p:cNvSpPr txBox="1"/>
          <p:nvPr/>
        </p:nvSpPr>
        <p:spPr>
          <a:xfrm>
            <a:off x="3763140" y="850545"/>
            <a:ext cx="1003381" cy="523220"/>
          </a:xfrm>
          <a:prstGeom prst="rect">
            <a:avLst/>
          </a:prstGeom>
          <a:noFill/>
        </p:spPr>
        <p:txBody>
          <a:bodyPr wrap="square" rtlCol="0">
            <a:spAutoFit/>
          </a:bodyPr>
          <a:lstStyle/>
          <a:p>
            <a:r>
              <a:rPr lang="en-US" sz="2800" dirty="0">
                <a:solidFill>
                  <a:srgbClr val="00B050"/>
                </a:solidFill>
              </a:rPr>
              <a:t>  and </a:t>
            </a:r>
            <a:endParaRPr lang="en-US" sz="2800" dirty="0">
              <a:solidFill>
                <a:srgbClr val="00B050"/>
              </a:solidFill>
            </a:endParaRPr>
          </a:p>
        </p:txBody>
      </p:sp>
      <p:pic>
        <p:nvPicPr>
          <p:cNvPr id="6" name="Picture 5"/>
          <p:cNvPicPr>
            <a:picLocks noChangeAspect="1"/>
          </p:cNvPicPr>
          <p:nvPr/>
        </p:nvPicPr>
        <p:blipFill>
          <a:blip r:embed="rId2"/>
          <a:stretch>
            <a:fillRect/>
          </a:stretch>
        </p:blipFill>
        <p:spPr>
          <a:xfrm>
            <a:off x="5582843" y="351927"/>
            <a:ext cx="1973782" cy="1679187"/>
          </a:xfrm>
          <a:prstGeom prst="rect">
            <a:avLst/>
          </a:prstGeom>
        </p:spPr>
      </p:pic>
      <p:sp>
        <p:nvSpPr>
          <p:cNvPr id="8" name="TextBox 7"/>
          <p:cNvSpPr txBox="1"/>
          <p:nvPr/>
        </p:nvSpPr>
        <p:spPr>
          <a:xfrm>
            <a:off x="7749901" y="870186"/>
            <a:ext cx="3375237" cy="543923"/>
          </a:xfrm>
          <a:prstGeom prst="rect">
            <a:avLst/>
          </a:prstGeom>
          <a:noFill/>
        </p:spPr>
        <p:txBody>
          <a:bodyPr wrap="square" rtlCol="0">
            <a:spAutoFit/>
          </a:bodyPr>
          <a:lstStyle/>
          <a:p>
            <a:r>
              <a:rPr lang="en-US" sz="2800" dirty="0">
                <a:solidFill>
                  <a:srgbClr val="00B050"/>
                </a:solidFill>
              </a:rPr>
              <a:t>are similar matrices </a:t>
            </a:r>
            <a:endParaRPr lang="en-US" sz="2800" dirty="0">
              <a:solidFill>
                <a:srgbClr val="00B050"/>
              </a:solidFill>
            </a:endParaRPr>
          </a:p>
        </p:txBody>
      </p:sp>
      <p:sp>
        <p:nvSpPr>
          <p:cNvPr id="9" name="TextBox 8"/>
          <p:cNvSpPr txBox="1"/>
          <p:nvPr/>
        </p:nvSpPr>
        <p:spPr>
          <a:xfrm>
            <a:off x="523078" y="2890542"/>
            <a:ext cx="3163107" cy="526868"/>
          </a:xfrm>
          <a:prstGeom prst="rect">
            <a:avLst/>
          </a:prstGeom>
          <a:noFill/>
        </p:spPr>
        <p:txBody>
          <a:bodyPr wrap="square" rtlCol="0">
            <a:spAutoFit/>
          </a:bodyPr>
          <a:lstStyle/>
          <a:p>
            <a:r>
              <a:rPr lang="en-US" sz="2800" dirty="0">
                <a:solidFill>
                  <a:srgbClr val="00B050"/>
                </a:solidFill>
              </a:rPr>
              <a:t>because there is </a:t>
            </a:r>
            <a:endParaRPr lang="en-US" sz="2800" dirty="0">
              <a:solidFill>
                <a:srgbClr val="00B050"/>
              </a:solidFill>
            </a:endParaRPr>
          </a:p>
        </p:txBody>
      </p:sp>
      <p:pic>
        <p:nvPicPr>
          <p:cNvPr id="12" name="Picture 11"/>
          <p:cNvPicPr>
            <a:picLocks noChangeAspect="1"/>
          </p:cNvPicPr>
          <p:nvPr/>
        </p:nvPicPr>
        <p:blipFill>
          <a:blip r:embed="rId3"/>
          <a:stretch>
            <a:fillRect/>
          </a:stretch>
        </p:blipFill>
        <p:spPr>
          <a:xfrm>
            <a:off x="3270631" y="2314880"/>
            <a:ext cx="4087207" cy="1678191"/>
          </a:xfrm>
          <a:prstGeom prst="rect">
            <a:avLst/>
          </a:prstGeom>
        </p:spPr>
      </p:pic>
      <p:sp>
        <p:nvSpPr>
          <p:cNvPr id="13" name="TextBox 12"/>
          <p:cNvSpPr txBox="1"/>
          <p:nvPr/>
        </p:nvSpPr>
        <p:spPr>
          <a:xfrm>
            <a:off x="7580458" y="2890542"/>
            <a:ext cx="1857062" cy="523220"/>
          </a:xfrm>
          <a:prstGeom prst="rect">
            <a:avLst/>
          </a:prstGeom>
          <a:noFill/>
        </p:spPr>
        <p:txBody>
          <a:bodyPr wrap="square" rtlCol="0">
            <a:spAutoFit/>
          </a:bodyPr>
          <a:lstStyle/>
          <a:p>
            <a:r>
              <a:rPr lang="en-US" sz="2800" dirty="0">
                <a:solidFill>
                  <a:srgbClr val="00B050"/>
                </a:solidFill>
              </a:rPr>
              <a:t>such that </a:t>
            </a:r>
            <a:endParaRPr lang="en-US" sz="2800" dirty="0">
              <a:solidFill>
                <a:srgbClr val="00B050"/>
              </a:solidFill>
            </a:endParaRPr>
          </a:p>
        </p:txBody>
      </p:sp>
      <p:pic>
        <p:nvPicPr>
          <p:cNvPr id="14" name="Picture 13"/>
          <p:cNvPicPr>
            <a:picLocks noChangeAspect="1"/>
          </p:cNvPicPr>
          <p:nvPr/>
        </p:nvPicPr>
        <p:blipFill>
          <a:blip r:embed="rId4"/>
          <a:stretch>
            <a:fillRect/>
          </a:stretch>
        </p:blipFill>
        <p:spPr>
          <a:xfrm>
            <a:off x="163291" y="4380410"/>
            <a:ext cx="10839104" cy="1596554"/>
          </a:xfrm>
          <a:prstGeom prst="rect">
            <a:avLst/>
          </a:prstGeom>
        </p:spPr>
      </p:pic>
      <p:pic>
        <p:nvPicPr>
          <p:cNvPr id="15" name="Picture 14"/>
          <p:cNvPicPr>
            <a:picLocks noChangeAspect="1"/>
          </p:cNvPicPr>
          <p:nvPr/>
        </p:nvPicPr>
        <p:blipFill>
          <a:blip r:embed="rId5"/>
          <a:stretch>
            <a:fillRect/>
          </a:stretch>
        </p:blipFill>
        <p:spPr>
          <a:xfrm>
            <a:off x="245141" y="699242"/>
            <a:ext cx="902205" cy="871622"/>
          </a:xfrm>
          <a:prstGeom prst="rect">
            <a:avLst/>
          </a:prstGeom>
        </p:spPr>
      </p:pic>
      <p:pic>
        <p:nvPicPr>
          <p:cNvPr id="16" name="Picture 15"/>
          <p:cNvPicPr>
            <a:picLocks noChangeAspect="1"/>
          </p:cNvPicPr>
          <p:nvPr/>
        </p:nvPicPr>
        <p:blipFill>
          <a:blip r:embed="rId6"/>
          <a:stretch>
            <a:fillRect/>
          </a:stretch>
        </p:blipFill>
        <p:spPr>
          <a:xfrm>
            <a:off x="4826842" y="890889"/>
            <a:ext cx="285031" cy="396564"/>
          </a:xfrm>
          <a:prstGeom prst="rect">
            <a:avLst/>
          </a:prstGeom>
        </p:spPr>
      </p:pic>
      <p:pic>
        <p:nvPicPr>
          <p:cNvPr id="17" name="Picture 16"/>
          <p:cNvPicPr>
            <a:picLocks noChangeAspect="1"/>
          </p:cNvPicPr>
          <p:nvPr/>
        </p:nvPicPr>
        <p:blipFill>
          <a:blip r:embed="rId7"/>
          <a:stretch>
            <a:fillRect/>
          </a:stretch>
        </p:blipFill>
        <p:spPr>
          <a:xfrm>
            <a:off x="5228510" y="1021668"/>
            <a:ext cx="171450" cy="180975"/>
          </a:xfrm>
          <a:prstGeom prst="rect">
            <a:avLst/>
          </a:prstGeom>
        </p:spPr>
      </p:pic>
      <p:pic>
        <p:nvPicPr>
          <p:cNvPr id="18" name="Picture 17"/>
          <p:cNvPicPr>
            <a:picLocks noChangeAspect="1"/>
          </p:cNvPicPr>
          <p:nvPr/>
        </p:nvPicPr>
        <p:blipFill>
          <a:blip r:embed="rId7"/>
          <a:stretch>
            <a:fillRect/>
          </a:stretch>
        </p:blipFill>
        <p:spPr>
          <a:xfrm>
            <a:off x="11011990" y="4944607"/>
            <a:ext cx="171450" cy="180975"/>
          </a:xfrm>
          <a:prstGeom prst="rect">
            <a:avLst/>
          </a:prstGeom>
        </p:spPr>
      </p:pic>
      <p:pic>
        <p:nvPicPr>
          <p:cNvPr id="19" name="Picture 18"/>
          <p:cNvPicPr>
            <a:picLocks noChangeAspect="1"/>
          </p:cNvPicPr>
          <p:nvPr/>
        </p:nvPicPr>
        <p:blipFill>
          <a:blip r:embed="rId6"/>
          <a:stretch>
            <a:fillRect/>
          </a:stretch>
        </p:blipFill>
        <p:spPr>
          <a:xfrm>
            <a:off x="11216779" y="4836812"/>
            <a:ext cx="285031" cy="396564"/>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89966" y="1249464"/>
            <a:ext cx="12102034" cy="1663553"/>
          </a:xfrm>
          <a:prstGeom prst="rect">
            <a:avLst/>
          </a:prstGeom>
        </p:spPr>
      </p:pic>
      <p:sp>
        <p:nvSpPr>
          <p:cNvPr id="5" name="TextBox 4"/>
          <p:cNvSpPr txBox="1"/>
          <p:nvPr/>
        </p:nvSpPr>
        <p:spPr>
          <a:xfrm>
            <a:off x="89966" y="272803"/>
            <a:ext cx="4101192" cy="584775"/>
          </a:xfrm>
          <a:prstGeom prst="rect">
            <a:avLst/>
          </a:prstGeom>
          <a:noFill/>
        </p:spPr>
        <p:txBody>
          <a:bodyPr wrap="square" rtlCol="0">
            <a:spAutoFit/>
          </a:bodyPr>
          <a:lstStyle/>
          <a:p>
            <a:r>
              <a:rPr lang="en-US" sz="3200" b="1" u="sng" dirty="0">
                <a:solidFill>
                  <a:srgbClr val="00B050"/>
                </a:solidFill>
              </a:rPr>
              <a:t>Diagonalizable Matrix</a:t>
            </a:r>
            <a:endParaRPr lang="en-US" sz="3200" b="1" u="sng" dirty="0">
              <a:solidFill>
                <a:srgbClr val="00B050"/>
              </a:solidFill>
            </a:endParaRPr>
          </a:p>
        </p:txBody>
      </p:sp>
      <p:sp>
        <p:nvSpPr>
          <p:cNvPr id="6" name="TextBox 5"/>
          <p:cNvSpPr txBox="1"/>
          <p:nvPr/>
        </p:nvSpPr>
        <p:spPr>
          <a:xfrm>
            <a:off x="339634" y="3304903"/>
            <a:ext cx="718457" cy="523220"/>
          </a:xfrm>
          <a:prstGeom prst="rect">
            <a:avLst/>
          </a:prstGeom>
          <a:noFill/>
        </p:spPr>
        <p:txBody>
          <a:bodyPr wrap="square" rtlCol="0">
            <a:spAutoFit/>
          </a:bodyPr>
          <a:lstStyle/>
          <a:p>
            <a:r>
              <a:rPr lang="en-US" sz="2800" dirty="0" err="1"/>
              <a:t>e.g</a:t>
            </a:r>
            <a:endParaRPr lang="en-US" sz="2800" dirty="0"/>
          </a:p>
        </p:txBody>
      </p:sp>
      <p:pic>
        <p:nvPicPr>
          <p:cNvPr id="7" name="Picture 6"/>
          <p:cNvPicPr>
            <a:picLocks noChangeAspect="1"/>
          </p:cNvPicPr>
          <p:nvPr/>
        </p:nvPicPr>
        <p:blipFill>
          <a:blip r:embed="rId2"/>
          <a:stretch>
            <a:fillRect/>
          </a:stretch>
        </p:blipFill>
        <p:spPr>
          <a:xfrm>
            <a:off x="1220522" y="3520785"/>
            <a:ext cx="902205" cy="871622"/>
          </a:xfrm>
          <a:prstGeom prst="rect">
            <a:avLst/>
          </a:prstGeom>
        </p:spPr>
      </p:pic>
      <p:pic>
        <p:nvPicPr>
          <p:cNvPr id="8" name="Picture 7"/>
          <p:cNvPicPr>
            <a:picLocks noChangeAspect="1"/>
          </p:cNvPicPr>
          <p:nvPr/>
        </p:nvPicPr>
        <p:blipFill>
          <a:blip r:embed="rId3"/>
          <a:stretch>
            <a:fillRect/>
          </a:stretch>
        </p:blipFill>
        <p:spPr>
          <a:xfrm>
            <a:off x="2122727" y="3277612"/>
            <a:ext cx="2436565" cy="1461939"/>
          </a:xfrm>
          <a:prstGeom prst="rect">
            <a:avLst/>
          </a:prstGeom>
        </p:spPr>
      </p:pic>
      <p:sp>
        <p:nvSpPr>
          <p:cNvPr id="9" name="TextBox 8"/>
          <p:cNvSpPr txBox="1"/>
          <p:nvPr/>
        </p:nvSpPr>
        <p:spPr>
          <a:xfrm>
            <a:off x="4833257" y="3566513"/>
            <a:ext cx="3304903" cy="523220"/>
          </a:xfrm>
          <a:prstGeom prst="rect">
            <a:avLst/>
          </a:prstGeom>
          <a:noFill/>
        </p:spPr>
        <p:txBody>
          <a:bodyPr wrap="square" rtlCol="0">
            <a:spAutoFit/>
          </a:bodyPr>
          <a:lstStyle/>
          <a:p>
            <a:r>
              <a:rPr lang="en-US" sz="2800" b="1" dirty="0">
                <a:solidFill>
                  <a:srgbClr val="00B050"/>
                </a:solidFill>
              </a:rPr>
              <a:t>is diagonalizable</a:t>
            </a:r>
            <a:endParaRPr lang="en-US" sz="2800" b="1" dirty="0">
              <a:solidFill>
                <a:srgbClr val="00B050"/>
              </a:solidFill>
            </a:endParaRPr>
          </a:p>
        </p:txBody>
      </p:sp>
      <p:sp>
        <p:nvSpPr>
          <p:cNvPr id="10" name="TextBox 9"/>
          <p:cNvSpPr txBox="1"/>
          <p:nvPr/>
        </p:nvSpPr>
        <p:spPr>
          <a:xfrm>
            <a:off x="339634" y="5283069"/>
            <a:ext cx="4833257" cy="461665"/>
          </a:xfrm>
          <a:prstGeom prst="rect">
            <a:avLst/>
          </a:prstGeom>
          <a:noFill/>
        </p:spPr>
        <p:txBody>
          <a:bodyPr wrap="square" rtlCol="0">
            <a:spAutoFit/>
          </a:bodyPr>
          <a:lstStyle/>
          <a:p>
            <a:r>
              <a:rPr lang="en-US" sz="2400" dirty="0">
                <a:solidFill>
                  <a:srgbClr val="0070C0"/>
                </a:solidFill>
              </a:rPr>
              <a:t>A is similar to the diagonal matrix </a:t>
            </a:r>
            <a:endParaRPr lang="en-US" sz="2400" dirty="0">
              <a:solidFill>
                <a:srgbClr val="0070C0"/>
              </a:solidFill>
            </a:endParaRPr>
          </a:p>
        </p:txBody>
      </p:sp>
      <p:pic>
        <p:nvPicPr>
          <p:cNvPr id="11" name="Picture 10"/>
          <p:cNvPicPr>
            <a:picLocks noChangeAspect="1"/>
          </p:cNvPicPr>
          <p:nvPr/>
        </p:nvPicPr>
        <p:blipFill>
          <a:blip r:embed="rId4"/>
          <a:stretch>
            <a:fillRect/>
          </a:stretch>
        </p:blipFill>
        <p:spPr>
          <a:xfrm>
            <a:off x="4831518" y="4635245"/>
            <a:ext cx="1957082" cy="1664980"/>
          </a:xfrm>
          <a:prstGeom prst="rect">
            <a:avLst/>
          </a:prstGeom>
        </p:spPr>
      </p:pic>
      <p:sp>
        <p:nvSpPr>
          <p:cNvPr id="12" name="TextBox 11"/>
          <p:cNvSpPr txBox="1"/>
          <p:nvPr/>
        </p:nvSpPr>
        <p:spPr>
          <a:xfrm>
            <a:off x="7060826" y="5189433"/>
            <a:ext cx="3271894" cy="369332"/>
          </a:xfrm>
          <a:prstGeom prst="rect">
            <a:avLst/>
          </a:prstGeom>
          <a:noFill/>
        </p:spPr>
        <p:txBody>
          <a:bodyPr wrap="square" rtlCol="0">
            <a:spAutoFit/>
          </a:bodyPr>
          <a:lstStyle/>
          <a:p>
            <a:r>
              <a:rPr lang="en-US" b="1" dirty="0"/>
              <a:t>( Detail in previous Slide)</a:t>
            </a:r>
            <a:endParaRPr lang="en-US" b="1"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7" name="Rounded Rectangle 6"/>
          <p:cNvSpPr/>
          <p:nvPr/>
        </p:nvSpPr>
        <p:spPr>
          <a:xfrm>
            <a:off x="336866" y="1319349"/>
            <a:ext cx="11521440" cy="21945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
          <a:stretch>
            <a:fillRect/>
          </a:stretch>
        </p:blipFill>
        <p:spPr>
          <a:xfrm>
            <a:off x="548482" y="1530876"/>
            <a:ext cx="11098207" cy="1734837"/>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142308" y="130629"/>
            <a:ext cx="11910558" cy="607422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457200" y="630570"/>
            <a:ext cx="11194868" cy="4986151"/>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7199" y="898801"/>
            <a:ext cx="7691030" cy="2033560"/>
          </a:xfrm>
          <a:prstGeom prst="rect">
            <a:avLst/>
          </a:prstGeom>
        </p:spPr>
      </p:pic>
      <p:sp>
        <p:nvSpPr>
          <p:cNvPr id="5" name="TextBox 4"/>
          <p:cNvSpPr txBox="1"/>
          <p:nvPr/>
        </p:nvSpPr>
        <p:spPr>
          <a:xfrm>
            <a:off x="197200" y="191316"/>
            <a:ext cx="3450509"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13" name="Picture 12"/>
          <p:cNvPicPr>
            <a:picLocks noChangeAspect="1"/>
          </p:cNvPicPr>
          <p:nvPr/>
        </p:nvPicPr>
        <p:blipFill>
          <a:blip r:embed="rId2"/>
          <a:stretch>
            <a:fillRect/>
          </a:stretch>
        </p:blipFill>
        <p:spPr>
          <a:xfrm>
            <a:off x="197200" y="3519809"/>
            <a:ext cx="11794503" cy="653078"/>
          </a:xfrm>
          <a:prstGeom prst="rect">
            <a:avLst/>
          </a:prstGeom>
        </p:spPr>
      </p:pic>
      <p:pic>
        <p:nvPicPr>
          <p:cNvPr id="14" name="Picture 13"/>
          <p:cNvPicPr>
            <a:picLocks noChangeAspect="1"/>
          </p:cNvPicPr>
          <p:nvPr/>
        </p:nvPicPr>
        <p:blipFill>
          <a:blip r:embed="rId3"/>
          <a:stretch>
            <a:fillRect/>
          </a:stretch>
        </p:blipFill>
        <p:spPr>
          <a:xfrm>
            <a:off x="358956" y="4428309"/>
            <a:ext cx="4108542" cy="446969"/>
          </a:xfrm>
          <a:prstGeom prst="rect">
            <a:avLst/>
          </a:prstGeom>
        </p:spPr>
      </p:pic>
      <p:pic>
        <p:nvPicPr>
          <p:cNvPr id="15" name="Picture 14"/>
          <p:cNvPicPr>
            <a:picLocks noChangeAspect="1"/>
          </p:cNvPicPr>
          <p:nvPr/>
        </p:nvPicPr>
        <p:blipFill>
          <a:blip r:embed="rId4"/>
          <a:stretch>
            <a:fillRect/>
          </a:stretch>
        </p:blipFill>
        <p:spPr>
          <a:xfrm>
            <a:off x="197199" y="5130700"/>
            <a:ext cx="6242789" cy="469609"/>
          </a:xfrm>
          <a:prstGeom prst="rect">
            <a:avLst/>
          </a:prstGeom>
        </p:spPr>
      </p:pic>
      <p:pic>
        <p:nvPicPr>
          <p:cNvPr id="16" name="Picture 15"/>
          <p:cNvPicPr>
            <a:picLocks noChangeAspect="1"/>
          </p:cNvPicPr>
          <p:nvPr/>
        </p:nvPicPr>
        <p:blipFill>
          <a:blip r:embed="rId5"/>
          <a:stretch>
            <a:fillRect/>
          </a:stretch>
        </p:blipFill>
        <p:spPr>
          <a:xfrm>
            <a:off x="6439988" y="5130700"/>
            <a:ext cx="5355772" cy="469609"/>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78823" y="607620"/>
            <a:ext cx="2265860" cy="538832"/>
          </a:xfrm>
          <a:prstGeom prst="rect">
            <a:avLst/>
          </a:prstGeom>
        </p:spPr>
      </p:pic>
      <p:pic>
        <p:nvPicPr>
          <p:cNvPr id="6" name="Picture 5"/>
          <p:cNvPicPr>
            <a:picLocks noChangeAspect="1"/>
          </p:cNvPicPr>
          <p:nvPr/>
        </p:nvPicPr>
        <p:blipFill>
          <a:blip r:embed="rId2"/>
          <a:stretch>
            <a:fillRect/>
          </a:stretch>
        </p:blipFill>
        <p:spPr>
          <a:xfrm>
            <a:off x="4049486" y="607620"/>
            <a:ext cx="2037011" cy="1531002"/>
          </a:xfrm>
          <a:prstGeom prst="rect">
            <a:avLst/>
          </a:prstGeom>
        </p:spPr>
      </p:pic>
      <p:pic>
        <p:nvPicPr>
          <p:cNvPr id="7" name="Picture 6"/>
          <p:cNvPicPr>
            <a:picLocks noChangeAspect="1"/>
          </p:cNvPicPr>
          <p:nvPr/>
        </p:nvPicPr>
        <p:blipFill>
          <a:blip r:embed="rId3"/>
          <a:stretch>
            <a:fillRect/>
          </a:stretch>
        </p:blipFill>
        <p:spPr>
          <a:xfrm>
            <a:off x="167846" y="2303235"/>
            <a:ext cx="11837302" cy="812968"/>
          </a:xfrm>
          <a:prstGeom prst="rect">
            <a:avLst/>
          </a:prstGeom>
        </p:spPr>
      </p:pic>
      <p:pic>
        <p:nvPicPr>
          <p:cNvPr id="8" name="Picture 7"/>
          <p:cNvPicPr>
            <a:picLocks noChangeAspect="1"/>
          </p:cNvPicPr>
          <p:nvPr/>
        </p:nvPicPr>
        <p:blipFill>
          <a:blip r:embed="rId4"/>
          <a:stretch>
            <a:fillRect/>
          </a:stretch>
        </p:blipFill>
        <p:spPr>
          <a:xfrm>
            <a:off x="1713909" y="3613885"/>
            <a:ext cx="10121286" cy="1868319"/>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5631" y="404569"/>
            <a:ext cx="9131249" cy="2568628"/>
          </a:xfrm>
          <a:prstGeom prst="rect">
            <a:avLst/>
          </a:prstGeom>
        </p:spPr>
      </p:pic>
      <p:pic>
        <p:nvPicPr>
          <p:cNvPr id="5" name="Picture 4"/>
          <p:cNvPicPr>
            <a:picLocks noChangeAspect="1"/>
          </p:cNvPicPr>
          <p:nvPr/>
        </p:nvPicPr>
        <p:blipFill>
          <a:blip r:embed="rId2"/>
          <a:stretch>
            <a:fillRect/>
          </a:stretch>
        </p:blipFill>
        <p:spPr>
          <a:xfrm>
            <a:off x="326260" y="3589913"/>
            <a:ext cx="7824964" cy="623345"/>
          </a:xfrm>
          <a:prstGeom prst="rect">
            <a:avLst/>
          </a:prstGeom>
        </p:spPr>
      </p:pic>
      <p:pic>
        <p:nvPicPr>
          <p:cNvPr id="6" name="Picture 5"/>
          <p:cNvPicPr>
            <a:picLocks noChangeAspect="1"/>
          </p:cNvPicPr>
          <p:nvPr/>
        </p:nvPicPr>
        <p:blipFill>
          <a:blip r:embed="rId3"/>
          <a:stretch>
            <a:fillRect/>
          </a:stretch>
        </p:blipFill>
        <p:spPr>
          <a:xfrm>
            <a:off x="2246759" y="4677819"/>
            <a:ext cx="5080353" cy="710953"/>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4540" y="444137"/>
            <a:ext cx="11653547" cy="2076993"/>
          </a:xfrm>
          <a:prstGeom prst="rect">
            <a:avLst/>
          </a:prstGeom>
        </p:spPr>
      </p:pic>
      <p:pic>
        <p:nvPicPr>
          <p:cNvPr id="5" name="Picture 4"/>
          <p:cNvPicPr>
            <a:picLocks noChangeAspect="1"/>
          </p:cNvPicPr>
          <p:nvPr/>
        </p:nvPicPr>
        <p:blipFill>
          <a:blip r:embed="rId2"/>
          <a:stretch>
            <a:fillRect/>
          </a:stretch>
        </p:blipFill>
        <p:spPr>
          <a:xfrm>
            <a:off x="26100" y="3061401"/>
            <a:ext cx="8482889" cy="2191537"/>
          </a:xfrm>
          <a:prstGeom prst="rect">
            <a:avLst/>
          </a:prstGeom>
        </p:spPr>
      </p:pic>
      <p:pic>
        <p:nvPicPr>
          <p:cNvPr id="6" name="Picture 5"/>
          <p:cNvPicPr>
            <a:picLocks noChangeAspect="1"/>
          </p:cNvPicPr>
          <p:nvPr/>
        </p:nvPicPr>
        <p:blipFill>
          <a:blip r:embed="rId3"/>
          <a:stretch>
            <a:fillRect/>
          </a:stretch>
        </p:blipFill>
        <p:spPr>
          <a:xfrm>
            <a:off x="709884" y="5514554"/>
            <a:ext cx="3829259" cy="422000"/>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98329" y="428010"/>
            <a:ext cx="5218152" cy="720297"/>
          </a:xfrm>
          <a:prstGeom prst="rect">
            <a:avLst/>
          </a:prstGeom>
        </p:spPr>
      </p:pic>
      <p:pic>
        <p:nvPicPr>
          <p:cNvPr id="5" name="Picture 4"/>
          <p:cNvPicPr>
            <a:picLocks noChangeAspect="1"/>
          </p:cNvPicPr>
          <p:nvPr/>
        </p:nvPicPr>
        <p:blipFill>
          <a:blip r:embed="rId2"/>
          <a:stretch>
            <a:fillRect/>
          </a:stretch>
        </p:blipFill>
        <p:spPr>
          <a:xfrm>
            <a:off x="155611" y="1345474"/>
            <a:ext cx="11713677" cy="2090057"/>
          </a:xfrm>
          <a:prstGeom prst="rect">
            <a:avLst/>
          </a:prstGeom>
        </p:spPr>
      </p:pic>
      <p:pic>
        <p:nvPicPr>
          <p:cNvPr id="6" name="Picture 5"/>
          <p:cNvPicPr>
            <a:picLocks noChangeAspect="1"/>
          </p:cNvPicPr>
          <p:nvPr/>
        </p:nvPicPr>
        <p:blipFill>
          <a:blip r:embed="rId3"/>
          <a:stretch>
            <a:fillRect/>
          </a:stretch>
        </p:blipFill>
        <p:spPr>
          <a:xfrm>
            <a:off x="155611" y="4483624"/>
            <a:ext cx="7636142" cy="48026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0919" y="421358"/>
            <a:ext cx="11511041" cy="2781299"/>
          </a:xfrm>
          <a:prstGeom prst="rect">
            <a:avLst/>
          </a:prstGeom>
        </p:spPr>
      </p:pic>
      <p:pic>
        <p:nvPicPr>
          <p:cNvPr id="5" name="Picture 4"/>
          <p:cNvPicPr>
            <a:picLocks noChangeAspect="1"/>
          </p:cNvPicPr>
          <p:nvPr/>
        </p:nvPicPr>
        <p:blipFill>
          <a:blip r:embed="rId2"/>
          <a:stretch>
            <a:fillRect/>
          </a:stretch>
        </p:blipFill>
        <p:spPr>
          <a:xfrm>
            <a:off x="260919" y="4114800"/>
            <a:ext cx="11112501" cy="1016000"/>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5982840" y="3357720"/>
              <a:ext cx="360" cy="360"/>
            </p14:xfrm>
          </p:contentPart>
        </mc:Choice>
        <mc:Fallback xmlns="">
          <p:pic>
            <p:nvPicPr>
              <p:cNvPr id="6" name="Ink 5"/>
            </p:nvPicPr>
            <p:blipFill>
              <a:blip r:embed="rId4"/>
            </p:blipFill>
            <p:spPr>
              <a:xfrm>
                <a:off x="5982840" y="3357720"/>
                <a:ext cx="360" cy="360"/>
              </a:xfrm>
              <a:prstGeom prst="rect"/>
            </p:spPr>
          </p:pic>
        </mc:Fallback>
      </mc:AlternateContent>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33582" y="300446"/>
            <a:ext cx="11124127" cy="2286000"/>
          </a:xfrm>
          <a:prstGeom prst="rect">
            <a:avLst/>
          </a:prstGeom>
        </p:spPr>
      </p:pic>
      <p:pic>
        <p:nvPicPr>
          <p:cNvPr id="6" name="Picture 5"/>
          <p:cNvPicPr>
            <a:picLocks noChangeAspect="1"/>
          </p:cNvPicPr>
          <p:nvPr/>
        </p:nvPicPr>
        <p:blipFill>
          <a:blip r:embed="rId2"/>
          <a:stretch>
            <a:fillRect/>
          </a:stretch>
        </p:blipFill>
        <p:spPr>
          <a:xfrm>
            <a:off x="645015" y="5478277"/>
            <a:ext cx="2561471" cy="506506"/>
          </a:xfrm>
          <a:prstGeom prst="rect">
            <a:avLst/>
          </a:prstGeom>
        </p:spPr>
      </p:pic>
      <p:pic>
        <p:nvPicPr>
          <p:cNvPr id="7" name="Picture 6"/>
          <p:cNvPicPr>
            <a:picLocks noChangeAspect="1"/>
          </p:cNvPicPr>
          <p:nvPr/>
        </p:nvPicPr>
        <p:blipFill>
          <a:blip r:embed="rId3"/>
          <a:stretch>
            <a:fillRect/>
          </a:stretch>
        </p:blipFill>
        <p:spPr>
          <a:xfrm>
            <a:off x="2591489" y="3538638"/>
            <a:ext cx="3874624" cy="1715701"/>
          </a:xfrm>
          <a:prstGeom prst="rect">
            <a:avLst/>
          </a:prstGeom>
        </p:spPr>
      </p:pic>
      <p:pic>
        <p:nvPicPr>
          <p:cNvPr id="8" name="Picture 7"/>
          <p:cNvPicPr>
            <a:picLocks noChangeAspect="1"/>
          </p:cNvPicPr>
          <p:nvPr/>
        </p:nvPicPr>
        <p:blipFill>
          <a:blip r:embed="rId4"/>
          <a:stretch>
            <a:fillRect/>
          </a:stretch>
        </p:blipFill>
        <p:spPr>
          <a:xfrm>
            <a:off x="347344" y="2701150"/>
            <a:ext cx="8161645" cy="613550"/>
          </a:xfrm>
          <a:prstGeom prst="rect">
            <a:avLst/>
          </a:prstGeom>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3509" y="540055"/>
            <a:ext cx="1542097" cy="557228"/>
          </a:xfrm>
          <a:prstGeom prst="rect">
            <a:avLst/>
          </a:prstGeom>
        </p:spPr>
      </p:pic>
      <p:pic>
        <p:nvPicPr>
          <p:cNvPr id="5" name="Picture 4"/>
          <p:cNvPicPr>
            <a:picLocks noChangeAspect="1"/>
          </p:cNvPicPr>
          <p:nvPr/>
        </p:nvPicPr>
        <p:blipFill>
          <a:blip r:embed="rId2"/>
          <a:stretch>
            <a:fillRect/>
          </a:stretch>
        </p:blipFill>
        <p:spPr>
          <a:xfrm>
            <a:off x="152214" y="1097282"/>
            <a:ext cx="11890745" cy="1724296"/>
          </a:xfrm>
          <a:prstGeom prst="rect">
            <a:avLst/>
          </a:prstGeom>
        </p:spPr>
      </p:pic>
      <p:cxnSp>
        <p:nvCxnSpPr>
          <p:cNvPr id="6" name="Straight Connector 5"/>
          <p:cNvCxnSpPr/>
          <p:nvPr/>
        </p:nvCxnSpPr>
        <p:spPr>
          <a:xfrm>
            <a:off x="0" y="3131458"/>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039062" y="309765"/>
            <a:ext cx="9024529" cy="635749"/>
          </a:xfrm>
          <a:prstGeom prst="rect">
            <a:avLst/>
          </a:prstGeom>
        </p:spPr>
      </p:pic>
      <p:pic>
        <p:nvPicPr>
          <p:cNvPr id="6" name="Picture 5"/>
          <p:cNvPicPr>
            <a:picLocks noChangeAspect="1"/>
          </p:cNvPicPr>
          <p:nvPr/>
        </p:nvPicPr>
        <p:blipFill>
          <a:blip r:embed="rId2"/>
          <a:stretch>
            <a:fillRect/>
          </a:stretch>
        </p:blipFill>
        <p:spPr>
          <a:xfrm>
            <a:off x="2928540" y="1036816"/>
            <a:ext cx="3443277" cy="2031057"/>
          </a:xfrm>
          <a:prstGeom prst="rect">
            <a:avLst/>
          </a:prstGeom>
        </p:spPr>
      </p:pic>
      <p:sp>
        <p:nvSpPr>
          <p:cNvPr id="7" name="TextBox 6"/>
          <p:cNvSpPr txBox="1"/>
          <p:nvPr/>
        </p:nvSpPr>
        <p:spPr>
          <a:xfrm>
            <a:off x="197200" y="191316"/>
            <a:ext cx="3450509"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176791" y="3414119"/>
            <a:ext cx="8332198" cy="577061"/>
          </a:xfrm>
          <a:prstGeom prst="rect">
            <a:avLst/>
          </a:prstGeom>
        </p:spPr>
      </p:pic>
      <p:pic>
        <p:nvPicPr>
          <p:cNvPr id="9" name="Picture 8"/>
          <p:cNvPicPr>
            <a:picLocks noChangeAspect="1"/>
          </p:cNvPicPr>
          <p:nvPr/>
        </p:nvPicPr>
        <p:blipFill>
          <a:blip r:embed="rId4"/>
          <a:stretch>
            <a:fillRect/>
          </a:stretch>
        </p:blipFill>
        <p:spPr>
          <a:xfrm>
            <a:off x="0" y="4185072"/>
            <a:ext cx="10319657" cy="1928345"/>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405710" y="2059810"/>
            <a:ext cx="8751354" cy="638893"/>
          </a:xfrm>
          <a:prstGeom prst="rect">
            <a:avLst/>
          </a:prstGeom>
        </p:spPr>
      </p:pic>
      <p:pic>
        <p:nvPicPr>
          <p:cNvPr id="6" name="Picture 5"/>
          <p:cNvPicPr>
            <a:picLocks noChangeAspect="1"/>
          </p:cNvPicPr>
          <p:nvPr/>
        </p:nvPicPr>
        <p:blipFill>
          <a:blip r:embed="rId2"/>
          <a:stretch>
            <a:fillRect/>
          </a:stretch>
        </p:blipFill>
        <p:spPr>
          <a:xfrm>
            <a:off x="405710" y="383379"/>
            <a:ext cx="4767181" cy="425886"/>
          </a:xfrm>
          <a:prstGeom prst="rect">
            <a:avLst/>
          </a:prstGeom>
        </p:spPr>
      </p:pic>
      <p:pic>
        <p:nvPicPr>
          <p:cNvPr id="7" name="Picture 6"/>
          <p:cNvPicPr>
            <a:picLocks noChangeAspect="1"/>
          </p:cNvPicPr>
          <p:nvPr/>
        </p:nvPicPr>
        <p:blipFill>
          <a:blip r:embed="rId3"/>
          <a:stretch>
            <a:fillRect/>
          </a:stretch>
        </p:blipFill>
        <p:spPr>
          <a:xfrm>
            <a:off x="3424796" y="1224565"/>
            <a:ext cx="3496187" cy="603759"/>
          </a:xfrm>
          <a:prstGeom prst="rect">
            <a:avLst/>
          </a:prstGeom>
        </p:spPr>
      </p:pic>
      <p:pic>
        <p:nvPicPr>
          <p:cNvPr id="11" name="Picture 10"/>
          <p:cNvPicPr>
            <a:picLocks noChangeAspect="1"/>
          </p:cNvPicPr>
          <p:nvPr/>
        </p:nvPicPr>
        <p:blipFill>
          <a:blip r:embed="rId4"/>
          <a:stretch>
            <a:fillRect/>
          </a:stretch>
        </p:blipFill>
        <p:spPr>
          <a:xfrm>
            <a:off x="405710" y="3137191"/>
            <a:ext cx="4444684" cy="484623"/>
          </a:xfrm>
          <a:prstGeom prst="rect">
            <a:avLst/>
          </a:prstGeom>
        </p:spPr>
      </p:pic>
      <p:pic>
        <p:nvPicPr>
          <p:cNvPr id="12" name="Picture 11"/>
          <p:cNvPicPr>
            <a:picLocks noChangeAspect="1"/>
          </p:cNvPicPr>
          <p:nvPr/>
        </p:nvPicPr>
        <p:blipFill>
          <a:blip r:embed="rId5"/>
          <a:stretch>
            <a:fillRect/>
          </a:stretch>
        </p:blipFill>
        <p:spPr>
          <a:xfrm>
            <a:off x="1546488" y="3844745"/>
            <a:ext cx="7610576" cy="1961802"/>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75980" y="520800"/>
            <a:ext cx="11243214" cy="811612"/>
          </a:xfrm>
          <a:prstGeom prst="rect">
            <a:avLst/>
          </a:prstGeom>
        </p:spPr>
      </p:pic>
      <p:cxnSp>
        <p:nvCxnSpPr>
          <p:cNvPr id="5" name="Straight Connector 4"/>
          <p:cNvCxnSpPr/>
          <p:nvPr/>
        </p:nvCxnSpPr>
        <p:spPr>
          <a:xfrm>
            <a:off x="1587" y="1603104"/>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1723" y="1123407"/>
            <a:ext cx="11706330" cy="228600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0" y="896624"/>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41417" y="261799"/>
            <a:ext cx="4714193" cy="1450521"/>
          </a:xfrm>
          <a:prstGeom prst="rect">
            <a:avLst/>
          </a:prstGeom>
        </p:spPr>
      </p:pic>
      <p:cxnSp>
        <p:nvCxnSpPr>
          <p:cNvPr id="5" name="Straight Connector 4"/>
          <p:cNvCxnSpPr/>
          <p:nvPr/>
        </p:nvCxnSpPr>
        <p:spPr>
          <a:xfrm>
            <a:off x="315399" y="1555564"/>
            <a:ext cx="4840211" cy="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2"/>
          <a:stretch>
            <a:fillRect/>
          </a:stretch>
        </p:blipFill>
        <p:spPr>
          <a:xfrm>
            <a:off x="199707" y="1788321"/>
            <a:ext cx="11795760" cy="1301003"/>
          </a:xfrm>
          <a:prstGeom prst="rect">
            <a:avLst/>
          </a:prstGeom>
        </p:spPr>
      </p:pic>
      <p:pic>
        <p:nvPicPr>
          <p:cNvPr id="9" name="Picture 8"/>
          <p:cNvPicPr>
            <a:picLocks noChangeAspect="1"/>
          </p:cNvPicPr>
          <p:nvPr/>
        </p:nvPicPr>
        <p:blipFill>
          <a:blip r:embed="rId3"/>
          <a:stretch>
            <a:fillRect/>
          </a:stretch>
        </p:blipFill>
        <p:spPr>
          <a:xfrm>
            <a:off x="2356621" y="3643490"/>
            <a:ext cx="5905397" cy="2233363"/>
          </a:xfrm>
          <a:prstGeom prst="rect">
            <a:avLst/>
          </a:prstGeom>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09517" y="418012"/>
            <a:ext cx="10505054" cy="2952205"/>
          </a:xfrm>
          <a:prstGeom prst="rect">
            <a:avLst/>
          </a:prstGeom>
        </p:spPr>
      </p:pic>
      <p:pic>
        <p:nvPicPr>
          <p:cNvPr id="5" name="Picture 4"/>
          <p:cNvPicPr>
            <a:picLocks noChangeAspect="1"/>
          </p:cNvPicPr>
          <p:nvPr/>
        </p:nvPicPr>
        <p:blipFill>
          <a:blip r:embed="rId2"/>
          <a:stretch>
            <a:fillRect/>
          </a:stretch>
        </p:blipFill>
        <p:spPr>
          <a:xfrm>
            <a:off x="211329" y="4005122"/>
            <a:ext cx="9546662" cy="748120"/>
          </a:xfrm>
          <a:prstGeom prst="rect">
            <a:avLst/>
          </a:prstGeom>
        </p:spPr>
      </p:pic>
      <p:pic>
        <p:nvPicPr>
          <p:cNvPr id="6" name="Picture 5"/>
          <p:cNvPicPr>
            <a:picLocks noChangeAspect="1"/>
          </p:cNvPicPr>
          <p:nvPr/>
        </p:nvPicPr>
        <p:blipFill>
          <a:blip r:embed="rId3"/>
          <a:stretch>
            <a:fillRect/>
          </a:stretch>
        </p:blipFill>
        <p:spPr>
          <a:xfrm>
            <a:off x="409517" y="5129104"/>
            <a:ext cx="8506560" cy="477409"/>
          </a:xfrm>
          <a:prstGeom prst="rect">
            <a:avLst/>
          </a:prstGeom>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2068" y="579324"/>
            <a:ext cx="5556613" cy="717233"/>
          </a:xfrm>
          <a:prstGeom prst="rect">
            <a:avLst/>
          </a:prstGeom>
        </p:spPr>
      </p:pic>
      <p:pic>
        <p:nvPicPr>
          <p:cNvPr id="6" name="Picture 5"/>
          <p:cNvPicPr>
            <a:picLocks noChangeAspect="1"/>
          </p:cNvPicPr>
          <p:nvPr/>
        </p:nvPicPr>
        <p:blipFill>
          <a:blip r:embed="rId2"/>
          <a:stretch>
            <a:fillRect/>
          </a:stretch>
        </p:blipFill>
        <p:spPr>
          <a:xfrm>
            <a:off x="5651075" y="579324"/>
            <a:ext cx="1180123" cy="659030"/>
          </a:xfrm>
          <a:prstGeom prst="rect">
            <a:avLst/>
          </a:prstGeom>
        </p:spPr>
      </p:pic>
      <p:pic>
        <p:nvPicPr>
          <p:cNvPr id="8" name="Picture 7"/>
          <p:cNvPicPr>
            <a:picLocks noChangeAspect="1"/>
          </p:cNvPicPr>
          <p:nvPr/>
        </p:nvPicPr>
        <p:blipFill>
          <a:blip r:embed="rId3"/>
          <a:stretch>
            <a:fillRect/>
          </a:stretch>
        </p:blipFill>
        <p:spPr>
          <a:xfrm>
            <a:off x="860965" y="2233478"/>
            <a:ext cx="7896218" cy="2887163"/>
          </a:xfrm>
          <a:prstGeom prst="rect">
            <a:avLst/>
          </a:prstGeom>
        </p:spPr>
      </p:pic>
      <p:pic>
        <p:nvPicPr>
          <p:cNvPr id="9" name="Picture 8"/>
          <p:cNvPicPr>
            <a:picLocks noChangeAspect="1"/>
          </p:cNvPicPr>
          <p:nvPr/>
        </p:nvPicPr>
        <p:blipFill>
          <a:blip r:embed="rId4"/>
          <a:stretch>
            <a:fillRect/>
          </a:stretch>
        </p:blipFill>
        <p:spPr>
          <a:xfrm>
            <a:off x="7015744" y="682247"/>
            <a:ext cx="4191944" cy="453183"/>
          </a:xfrm>
          <a:prstGeom prst="rect">
            <a:avLst/>
          </a:prstGeom>
        </p:spPr>
      </p:pic>
      <p:pic>
        <p:nvPicPr>
          <p:cNvPr id="10" name="Picture 9"/>
          <p:cNvPicPr>
            <a:picLocks noChangeAspect="1"/>
          </p:cNvPicPr>
          <p:nvPr/>
        </p:nvPicPr>
        <p:blipFill>
          <a:blip r:embed="rId5"/>
          <a:stretch>
            <a:fillRect/>
          </a:stretch>
        </p:blipFill>
        <p:spPr>
          <a:xfrm>
            <a:off x="222068" y="1296557"/>
            <a:ext cx="2123667" cy="365217"/>
          </a:xfrm>
          <a:prstGeom prst="rect">
            <a:avLst/>
          </a:prstGeom>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1123" y="559903"/>
            <a:ext cx="10646229" cy="2968660"/>
          </a:xfrm>
          <a:prstGeom prst="rect">
            <a:avLst/>
          </a:prstGeom>
        </p:spPr>
      </p:pic>
      <p:cxnSp>
        <p:nvCxnSpPr>
          <p:cNvPr id="5" name="Straight Connector 4"/>
          <p:cNvCxnSpPr/>
          <p:nvPr/>
        </p:nvCxnSpPr>
        <p:spPr>
          <a:xfrm>
            <a:off x="0" y="3668386"/>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2"/>
          <a:stretch>
            <a:fillRect/>
          </a:stretch>
        </p:blipFill>
        <p:spPr>
          <a:xfrm>
            <a:off x="331123" y="4717358"/>
            <a:ext cx="9831780" cy="854937"/>
          </a:xfrm>
          <a:prstGeom prst="rect">
            <a:avLst/>
          </a:prstGeom>
        </p:spPr>
      </p:pic>
      <p:pic>
        <p:nvPicPr>
          <p:cNvPr id="7" name="Picture 6"/>
          <p:cNvPicPr>
            <a:picLocks noChangeAspect="1"/>
          </p:cNvPicPr>
          <p:nvPr/>
        </p:nvPicPr>
        <p:blipFill>
          <a:blip r:embed="rId3"/>
          <a:stretch>
            <a:fillRect/>
          </a:stretch>
        </p:blipFill>
        <p:spPr>
          <a:xfrm>
            <a:off x="331123" y="4029177"/>
            <a:ext cx="1994066" cy="645965"/>
          </a:xfrm>
          <a:prstGeom prst="rect">
            <a:avLst/>
          </a:prstGeom>
        </p:spPr>
      </p:pic>
      <p:cxnSp>
        <p:nvCxnSpPr>
          <p:cNvPr id="8" name="Straight Connector 7"/>
          <p:cNvCxnSpPr/>
          <p:nvPr/>
        </p:nvCxnSpPr>
        <p:spPr>
          <a:xfrm>
            <a:off x="-28106" y="5974607"/>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9527" y="734417"/>
            <a:ext cx="10037148" cy="1144587"/>
          </a:xfrm>
          <a:prstGeom prst="rect">
            <a:avLst/>
          </a:prstGeom>
        </p:spPr>
      </p:pic>
      <p:sp>
        <p:nvSpPr>
          <p:cNvPr id="5" name="TextBox 4"/>
          <p:cNvSpPr txBox="1"/>
          <p:nvPr/>
        </p:nvSpPr>
        <p:spPr>
          <a:xfrm>
            <a:off x="330200" y="342900"/>
            <a:ext cx="3111500" cy="523220"/>
          </a:xfrm>
          <a:prstGeom prst="rect">
            <a:avLst/>
          </a:prstGeom>
          <a:noFill/>
        </p:spPr>
        <p:txBody>
          <a:bodyPr wrap="square" rtlCol="0">
            <a:spAutoFit/>
          </a:bodyPr>
          <a:lstStyle/>
          <a:p>
            <a:r>
              <a:rPr lang="en-US" sz="2800" u="sng" dirty="0">
                <a:solidFill>
                  <a:srgbClr val="00B050"/>
                </a:solidFill>
              </a:rPr>
              <a:t>Equivalent Matrices</a:t>
            </a:r>
            <a:endParaRPr lang="en-AU" sz="2800" u="sng" dirty="0">
              <a:solidFill>
                <a:srgbClr val="00B050"/>
              </a:solidFill>
            </a:endParaRPr>
          </a:p>
        </p:txBody>
      </p:sp>
      <p:pic>
        <p:nvPicPr>
          <p:cNvPr id="6" name="Picture 5"/>
          <p:cNvPicPr>
            <a:picLocks noChangeAspect="1"/>
          </p:cNvPicPr>
          <p:nvPr/>
        </p:nvPicPr>
        <p:blipFill>
          <a:blip r:embed="rId2"/>
          <a:stretch>
            <a:fillRect/>
          </a:stretch>
        </p:blipFill>
        <p:spPr>
          <a:xfrm>
            <a:off x="3516939" y="1982916"/>
            <a:ext cx="1928812" cy="1557206"/>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189527" y="2537219"/>
                <a:ext cx="2910189" cy="573427"/>
              </a:xfrm>
              <a:prstGeom prst="rect">
                <a:avLst/>
              </a:prstGeom>
              <a:noFill/>
            </p:spPr>
            <p:txBody>
              <a:bodyPr wrap="square" rtlCol="0">
                <a:spAutoFit/>
              </a:bodyPr>
              <a:lstStyle/>
              <a:p>
                <a:r>
                  <a:rPr lang="en-US" sz="2000" b="1" dirty="0"/>
                  <a:t>e.g  </a:t>
                </a: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𝑰</m:t>
                        </m:r>
                      </m:e>
                      <m:sub>
                        <m:r>
                          <a:rPr lang="en-US" sz="3200" b="1" i="1" smtClean="0">
                            <a:latin typeface="Cambria Math" panose="02040503050406030204" pitchFamily="18" charset="0"/>
                          </a:rPr>
                          <m:t>𝟐</m:t>
                        </m:r>
                      </m:sub>
                    </m:sSub>
                  </m:oMath>
                </a14:m>
                <a:r>
                  <a:rPr lang="en-AU" sz="2000" b="1" dirty="0"/>
                  <a:t>and the matrix </a:t>
                </a:r>
                <a:endParaRPr lang="en-AU" sz="2000" b="1" dirty="0"/>
              </a:p>
            </p:txBody>
          </p:sp>
        </mc:Choice>
        <mc:Fallback>
          <p:sp>
            <p:nvSpPr>
              <p:cNvPr id="7" name="TextBox 6"/>
              <p:cNvSpPr txBox="1">
                <a:spLocks noRot="1" noChangeAspect="1" noMove="1" noResize="1" noEditPoints="1" noAdjustHandles="1" noChangeArrowheads="1" noChangeShapeType="1" noTextEdit="1"/>
              </p:cNvSpPr>
              <p:nvPr/>
            </p:nvSpPr>
            <p:spPr>
              <a:xfrm>
                <a:off x="189527" y="2537219"/>
                <a:ext cx="2910189" cy="573427"/>
              </a:xfrm>
              <a:prstGeom prst="rect">
                <a:avLst/>
              </a:prstGeom>
              <a:blipFill rotWithShape="1">
                <a:blip r:embed="rId3"/>
                <a:stretch>
                  <a:fillRect l="-10" t="-69" r="10" b="-46105"/>
                </a:stretch>
              </a:blipFill>
            </p:spPr>
            <p:txBody>
              <a:bodyPr/>
              <a:lstStyle/>
              <a:p>
                <a:r>
                  <a:rPr lang="en-US" altLang="en-US">
                    <a:noFill/>
                  </a:rPr>
                  <a:t> </a:t>
                </a:r>
              </a:p>
            </p:txBody>
          </p:sp>
        </mc:Fallback>
      </mc:AlternateContent>
      <p:sp>
        <p:nvSpPr>
          <p:cNvPr id="8" name="TextBox 7"/>
          <p:cNvSpPr txBox="1"/>
          <p:nvPr/>
        </p:nvSpPr>
        <p:spPr>
          <a:xfrm>
            <a:off x="5514180" y="2537218"/>
            <a:ext cx="5268119" cy="707886"/>
          </a:xfrm>
          <a:prstGeom prst="rect">
            <a:avLst/>
          </a:prstGeom>
          <a:noFill/>
        </p:spPr>
        <p:txBody>
          <a:bodyPr wrap="square" rtlCol="0">
            <a:spAutoFit/>
          </a:bodyPr>
          <a:lstStyle/>
          <a:p>
            <a:r>
              <a:rPr lang="en-US" sz="2000" b="1" dirty="0"/>
              <a:t>are equivalent because we can obtain A from identity matrix by multiplying row 2 by -3 </a:t>
            </a:r>
            <a:endParaRPr lang="en-AU" sz="2000" b="1" dirty="0"/>
          </a:p>
        </p:txBody>
      </p:sp>
      <p:pic>
        <p:nvPicPr>
          <p:cNvPr id="9" name="Picture 8"/>
          <p:cNvPicPr>
            <a:picLocks noChangeAspect="1"/>
          </p:cNvPicPr>
          <p:nvPr/>
        </p:nvPicPr>
        <p:blipFill>
          <a:blip r:embed="rId4"/>
          <a:stretch>
            <a:fillRect/>
          </a:stretch>
        </p:blipFill>
        <p:spPr>
          <a:xfrm>
            <a:off x="2765628" y="2552943"/>
            <a:ext cx="348794" cy="523191"/>
          </a:xfrm>
          <a:prstGeom prst="rect">
            <a:avLst/>
          </a:prstGeom>
        </p:spPr>
      </p:pic>
      <p:pic>
        <p:nvPicPr>
          <p:cNvPr id="10" name="Picture 9"/>
          <p:cNvPicPr>
            <a:picLocks noChangeAspect="1"/>
          </p:cNvPicPr>
          <p:nvPr/>
        </p:nvPicPr>
        <p:blipFill>
          <a:blip r:embed="rId5"/>
          <a:stretch>
            <a:fillRect/>
          </a:stretch>
        </p:blipFill>
        <p:spPr>
          <a:xfrm flipH="1">
            <a:off x="3168145" y="2638279"/>
            <a:ext cx="363537" cy="352521"/>
          </a:xfrm>
          <a:prstGeom prst="rect">
            <a:avLst/>
          </a:prstGeom>
        </p:spPr>
      </p:pic>
      <p:pic>
        <p:nvPicPr>
          <p:cNvPr id="11" name="Picture 10"/>
          <p:cNvPicPr>
            <a:picLocks noChangeAspect="1"/>
          </p:cNvPicPr>
          <p:nvPr/>
        </p:nvPicPr>
        <p:blipFill>
          <a:blip r:embed="rId6"/>
          <a:stretch>
            <a:fillRect/>
          </a:stretch>
        </p:blipFill>
        <p:spPr>
          <a:xfrm>
            <a:off x="288130" y="4310441"/>
            <a:ext cx="11645234" cy="1353759"/>
          </a:xfrm>
          <a:prstGeom prst="rect">
            <a:avLst/>
          </a:prstGeom>
        </p:spPr>
      </p:pic>
      <p:sp>
        <p:nvSpPr>
          <p:cNvPr id="12" name="TextBox 11"/>
          <p:cNvSpPr txBox="1"/>
          <p:nvPr/>
        </p:nvSpPr>
        <p:spPr>
          <a:xfrm>
            <a:off x="330200" y="3686328"/>
            <a:ext cx="3111500" cy="523220"/>
          </a:xfrm>
          <a:prstGeom prst="rect">
            <a:avLst/>
          </a:prstGeom>
          <a:noFill/>
        </p:spPr>
        <p:txBody>
          <a:bodyPr wrap="square" rtlCol="0">
            <a:spAutoFit/>
          </a:bodyPr>
          <a:lstStyle/>
          <a:p>
            <a:r>
              <a:rPr lang="en-US" sz="2800" u="sng" dirty="0">
                <a:solidFill>
                  <a:srgbClr val="00B050"/>
                </a:solidFill>
              </a:rPr>
              <a:t>Elementary Matrix</a:t>
            </a:r>
            <a:endParaRPr lang="en-AU" sz="2800" u="sng" dirty="0">
              <a:solidFill>
                <a:srgbClr val="00B050"/>
              </a:solidFill>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20174" y="1077714"/>
            <a:ext cx="3023917" cy="773979"/>
          </a:xfrm>
          <a:prstGeom prst="rect">
            <a:avLst/>
          </a:prstGeom>
        </p:spPr>
      </p:pic>
      <p:pic>
        <p:nvPicPr>
          <p:cNvPr id="6" name="Picture 5"/>
          <p:cNvPicPr>
            <a:picLocks noChangeAspect="1"/>
          </p:cNvPicPr>
          <p:nvPr/>
        </p:nvPicPr>
        <p:blipFill>
          <a:blip r:embed="rId2"/>
          <a:stretch>
            <a:fillRect/>
          </a:stretch>
        </p:blipFill>
        <p:spPr>
          <a:xfrm>
            <a:off x="3344091" y="436079"/>
            <a:ext cx="3659987" cy="1851693"/>
          </a:xfrm>
          <a:prstGeom prst="rect">
            <a:avLst/>
          </a:prstGeom>
        </p:spPr>
      </p:pic>
      <p:sp>
        <p:nvSpPr>
          <p:cNvPr id="7" name="TextBox 6"/>
          <p:cNvSpPr txBox="1"/>
          <p:nvPr/>
        </p:nvSpPr>
        <p:spPr>
          <a:xfrm>
            <a:off x="197201" y="143692"/>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197201" y="2493328"/>
            <a:ext cx="1692864" cy="691866"/>
          </a:xfrm>
          <a:prstGeom prst="rect">
            <a:avLst/>
          </a:prstGeom>
        </p:spPr>
      </p:pic>
      <p:pic>
        <p:nvPicPr>
          <p:cNvPr id="9" name="Picture 8"/>
          <p:cNvPicPr>
            <a:picLocks noChangeAspect="1"/>
          </p:cNvPicPr>
          <p:nvPr/>
        </p:nvPicPr>
        <p:blipFill>
          <a:blip r:embed="rId4"/>
          <a:stretch>
            <a:fillRect/>
          </a:stretch>
        </p:blipFill>
        <p:spPr>
          <a:xfrm>
            <a:off x="2140913" y="3276919"/>
            <a:ext cx="4270018" cy="1953306"/>
          </a:xfrm>
          <a:prstGeom prst="rect">
            <a:avLst/>
          </a:prstGeom>
        </p:spPr>
      </p:pic>
      <p:sp>
        <p:nvSpPr>
          <p:cNvPr id="4" name="TextBox 3"/>
          <p:cNvSpPr txBox="1"/>
          <p:nvPr/>
        </p:nvSpPr>
        <p:spPr>
          <a:xfrm>
            <a:off x="7004077" y="3840480"/>
            <a:ext cx="2309739" cy="400110"/>
          </a:xfrm>
          <a:prstGeom prst="rect">
            <a:avLst/>
          </a:prstGeom>
          <a:noFill/>
        </p:spPr>
        <p:txBody>
          <a:bodyPr wrap="square" rtlCol="0">
            <a:spAutoFit/>
          </a:bodyPr>
          <a:lstStyle/>
          <a:p>
            <a:r>
              <a:rPr lang="en-US" sz="2000" b="1" dirty="0"/>
              <a:t>( Previous Slides )</a:t>
            </a:r>
            <a:endParaRPr lang="en-US" sz="2000" b="1"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25889" y="626473"/>
            <a:ext cx="4910837" cy="1922286"/>
          </a:xfrm>
          <a:prstGeom prst="rect">
            <a:avLst/>
          </a:prstGeom>
        </p:spPr>
      </p:pic>
      <p:pic>
        <p:nvPicPr>
          <p:cNvPr id="6" name="Picture 5"/>
          <p:cNvPicPr>
            <a:picLocks noChangeAspect="1"/>
          </p:cNvPicPr>
          <p:nvPr/>
        </p:nvPicPr>
        <p:blipFill>
          <a:blip r:embed="rId2"/>
          <a:stretch>
            <a:fillRect/>
          </a:stretch>
        </p:blipFill>
        <p:spPr>
          <a:xfrm>
            <a:off x="193550" y="2378942"/>
            <a:ext cx="11018933" cy="3631397"/>
          </a:xfrm>
          <a:prstGeom prst="rect">
            <a:avLst/>
          </a:prstGeom>
        </p:spPr>
      </p:pic>
      <p:cxnSp>
        <p:nvCxnSpPr>
          <p:cNvPr id="8" name="Straight Connector 7"/>
          <p:cNvCxnSpPr/>
          <p:nvPr/>
        </p:nvCxnSpPr>
        <p:spPr>
          <a:xfrm>
            <a:off x="0" y="601033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2087" y="1496728"/>
            <a:ext cx="11194863" cy="1129096"/>
          </a:xfrm>
          <a:prstGeom prst="rect">
            <a:avLst/>
          </a:prstGeom>
        </p:spPr>
      </p:pic>
      <p:pic>
        <p:nvPicPr>
          <p:cNvPr id="5" name="Picture 4"/>
          <p:cNvPicPr>
            <a:picLocks noChangeAspect="1"/>
          </p:cNvPicPr>
          <p:nvPr/>
        </p:nvPicPr>
        <p:blipFill>
          <a:blip r:embed="rId2"/>
          <a:stretch>
            <a:fillRect/>
          </a:stretch>
        </p:blipFill>
        <p:spPr>
          <a:xfrm>
            <a:off x="192087" y="210230"/>
            <a:ext cx="7227214" cy="629467"/>
          </a:xfrm>
          <a:prstGeom prst="rect">
            <a:avLst/>
          </a:prstGeom>
        </p:spPr>
      </p:pic>
      <p:cxnSp>
        <p:nvCxnSpPr>
          <p:cNvPr id="6" name="Straight Connector 5"/>
          <p:cNvCxnSpPr/>
          <p:nvPr/>
        </p:nvCxnSpPr>
        <p:spPr>
          <a:xfrm flipV="1">
            <a:off x="192087" y="890724"/>
            <a:ext cx="7227214" cy="4027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a:blip r:embed="rId3"/>
          <a:stretch>
            <a:fillRect/>
          </a:stretch>
        </p:blipFill>
        <p:spPr>
          <a:xfrm>
            <a:off x="241506" y="3005285"/>
            <a:ext cx="11950494" cy="1668373"/>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159284" y="1102102"/>
            <a:ext cx="11861074" cy="23774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347429" y="1527632"/>
            <a:ext cx="11484783" cy="152638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82495" y="207466"/>
            <a:ext cx="4158876" cy="1229448"/>
          </a:xfrm>
          <a:prstGeom prst="rect">
            <a:avLst/>
          </a:prstGeom>
        </p:spPr>
      </p:pic>
      <p:cxnSp>
        <p:nvCxnSpPr>
          <p:cNvPr id="5" name="Straight Connector 4"/>
          <p:cNvCxnSpPr/>
          <p:nvPr/>
        </p:nvCxnSpPr>
        <p:spPr>
          <a:xfrm>
            <a:off x="272296" y="1436914"/>
            <a:ext cx="4312767"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9" name="Picture 8"/>
          <p:cNvPicPr>
            <a:picLocks noChangeAspect="1"/>
          </p:cNvPicPr>
          <p:nvPr/>
        </p:nvPicPr>
        <p:blipFill>
          <a:blip r:embed="rId2"/>
          <a:stretch>
            <a:fillRect/>
          </a:stretch>
        </p:blipFill>
        <p:spPr>
          <a:xfrm>
            <a:off x="272296" y="1799585"/>
            <a:ext cx="11650582" cy="2641788"/>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157395" y="349623"/>
            <a:ext cx="11474311" cy="59353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445470" y="1031967"/>
            <a:ext cx="10767013" cy="3642772"/>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82027" y="253714"/>
            <a:ext cx="7824633" cy="474753"/>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2"/>
          <a:stretch>
            <a:fillRect/>
          </a:stretch>
        </p:blipFill>
        <p:spPr>
          <a:xfrm>
            <a:off x="3331029" y="1272305"/>
            <a:ext cx="3670662" cy="1907304"/>
          </a:xfrm>
          <a:prstGeom prst="rect">
            <a:avLst/>
          </a:prstGeom>
        </p:spPr>
      </p:pic>
      <p:pic>
        <p:nvPicPr>
          <p:cNvPr id="7" name="Picture 6"/>
          <p:cNvPicPr>
            <a:picLocks noChangeAspect="1"/>
          </p:cNvPicPr>
          <p:nvPr/>
        </p:nvPicPr>
        <p:blipFill>
          <a:blip r:embed="rId3"/>
          <a:stretch>
            <a:fillRect/>
          </a:stretch>
        </p:blipFill>
        <p:spPr>
          <a:xfrm>
            <a:off x="223869" y="3440293"/>
            <a:ext cx="1435113" cy="674503"/>
          </a:xfrm>
          <a:prstGeom prst="rect">
            <a:avLst/>
          </a:prstGeom>
        </p:spPr>
      </p:pic>
      <p:pic>
        <p:nvPicPr>
          <p:cNvPr id="8" name="Picture 7"/>
          <p:cNvPicPr>
            <a:picLocks noChangeAspect="1"/>
          </p:cNvPicPr>
          <p:nvPr/>
        </p:nvPicPr>
        <p:blipFill>
          <a:blip r:embed="rId4"/>
          <a:stretch>
            <a:fillRect/>
          </a:stretch>
        </p:blipFill>
        <p:spPr>
          <a:xfrm>
            <a:off x="425903" y="4245429"/>
            <a:ext cx="11004535" cy="1662679"/>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19062" y="182785"/>
            <a:ext cx="7989927" cy="529453"/>
          </a:xfrm>
          <a:prstGeom prst="rect">
            <a:avLst/>
          </a:prstGeom>
        </p:spPr>
      </p:pic>
      <p:pic>
        <p:nvPicPr>
          <p:cNvPr id="5" name="Picture 4"/>
          <p:cNvPicPr>
            <a:picLocks noChangeAspect="1"/>
          </p:cNvPicPr>
          <p:nvPr/>
        </p:nvPicPr>
        <p:blipFill>
          <a:blip r:embed="rId2"/>
          <a:stretch>
            <a:fillRect/>
          </a:stretch>
        </p:blipFill>
        <p:spPr>
          <a:xfrm>
            <a:off x="1965208" y="801312"/>
            <a:ext cx="5206903" cy="1685033"/>
          </a:xfrm>
          <a:prstGeom prst="rect">
            <a:avLst/>
          </a:prstGeom>
        </p:spPr>
      </p:pic>
      <p:pic>
        <p:nvPicPr>
          <p:cNvPr id="7" name="Picture 6"/>
          <p:cNvPicPr>
            <a:picLocks noChangeAspect="1"/>
          </p:cNvPicPr>
          <p:nvPr/>
        </p:nvPicPr>
        <p:blipFill>
          <a:blip r:embed="rId3"/>
          <a:stretch>
            <a:fillRect/>
          </a:stretch>
        </p:blipFill>
        <p:spPr>
          <a:xfrm>
            <a:off x="309240" y="2848110"/>
            <a:ext cx="7880658" cy="365127"/>
          </a:xfrm>
          <a:prstGeom prst="rect">
            <a:avLst/>
          </a:prstGeom>
        </p:spPr>
      </p:pic>
      <p:pic>
        <p:nvPicPr>
          <p:cNvPr id="8" name="Picture 7"/>
          <p:cNvPicPr>
            <a:picLocks noChangeAspect="1"/>
          </p:cNvPicPr>
          <p:nvPr/>
        </p:nvPicPr>
        <p:blipFill>
          <a:blip r:embed="rId4"/>
          <a:stretch>
            <a:fillRect/>
          </a:stretch>
        </p:blipFill>
        <p:spPr>
          <a:xfrm>
            <a:off x="286465" y="3476074"/>
            <a:ext cx="3963104" cy="429217"/>
          </a:xfrm>
          <a:prstGeom prst="rect">
            <a:avLst/>
          </a:prstGeom>
        </p:spPr>
      </p:pic>
      <p:pic>
        <p:nvPicPr>
          <p:cNvPr id="11" name="Picture 10"/>
          <p:cNvPicPr>
            <a:picLocks noChangeAspect="1"/>
          </p:cNvPicPr>
          <p:nvPr/>
        </p:nvPicPr>
        <p:blipFill>
          <a:blip r:embed="rId5"/>
          <a:stretch>
            <a:fillRect/>
          </a:stretch>
        </p:blipFill>
        <p:spPr>
          <a:xfrm>
            <a:off x="4249569" y="3500251"/>
            <a:ext cx="5068389" cy="380861"/>
          </a:xfrm>
          <a:prstGeom prst="rect">
            <a:avLst/>
          </a:prstGeom>
        </p:spPr>
      </p:pic>
      <p:pic>
        <p:nvPicPr>
          <p:cNvPr id="13" name="Picture 12"/>
          <p:cNvPicPr>
            <a:picLocks noChangeAspect="1"/>
          </p:cNvPicPr>
          <p:nvPr/>
        </p:nvPicPr>
        <p:blipFill>
          <a:blip r:embed="rId6"/>
          <a:stretch>
            <a:fillRect/>
          </a:stretch>
        </p:blipFill>
        <p:spPr>
          <a:xfrm>
            <a:off x="3686185" y="4211612"/>
            <a:ext cx="5990183" cy="1916215"/>
          </a:xfrm>
          <a:prstGeom prst="rect">
            <a:avLst/>
          </a:prstGeom>
        </p:spPr>
      </p:pic>
      <p:pic>
        <p:nvPicPr>
          <p:cNvPr id="15" name="Picture 14"/>
          <p:cNvPicPr>
            <a:picLocks noChangeAspect="1"/>
          </p:cNvPicPr>
          <p:nvPr/>
        </p:nvPicPr>
        <p:blipFill>
          <a:blip r:embed="rId7"/>
          <a:stretch>
            <a:fillRect/>
          </a:stretch>
        </p:blipFill>
        <p:spPr>
          <a:xfrm>
            <a:off x="257907" y="3905291"/>
            <a:ext cx="3414602" cy="430412"/>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125576" y="457202"/>
            <a:ext cx="11491204" cy="453281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36034" y="222069"/>
            <a:ext cx="9125977" cy="2553382"/>
          </a:xfrm>
          <a:prstGeom prst="rect">
            <a:avLst/>
          </a:prstGeom>
        </p:spPr>
      </p:pic>
      <p:pic>
        <p:nvPicPr>
          <p:cNvPr id="5" name="Picture 4"/>
          <p:cNvPicPr>
            <a:picLocks noChangeAspect="1"/>
          </p:cNvPicPr>
          <p:nvPr/>
        </p:nvPicPr>
        <p:blipFill>
          <a:blip r:embed="rId2"/>
          <a:stretch>
            <a:fillRect/>
          </a:stretch>
        </p:blipFill>
        <p:spPr>
          <a:xfrm>
            <a:off x="592789" y="2906080"/>
            <a:ext cx="4686170" cy="398823"/>
          </a:xfrm>
          <a:prstGeom prst="rect">
            <a:avLst/>
          </a:prstGeom>
        </p:spPr>
      </p:pic>
      <p:pic>
        <p:nvPicPr>
          <p:cNvPr id="6" name="Picture 5"/>
          <p:cNvPicPr>
            <a:picLocks noChangeAspect="1"/>
          </p:cNvPicPr>
          <p:nvPr/>
        </p:nvPicPr>
        <p:blipFill>
          <a:blip r:embed="rId3"/>
          <a:stretch>
            <a:fillRect/>
          </a:stretch>
        </p:blipFill>
        <p:spPr>
          <a:xfrm>
            <a:off x="5397499" y="2812937"/>
            <a:ext cx="2127029" cy="491966"/>
          </a:xfrm>
          <a:prstGeom prst="rect">
            <a:avLst/>
          </a:prstGeom>
        </p:spPr>
      </p:pic>
      <p:pic>
        <p:nvPicPr>
          <p:cNvPr id="7" name="Picture 6"/>
          <p:cNvPicPr>
            <a:picLocks noChangeAspect="1"/>
          </p:cNvPicPr>
          <p:nvPr/>
        </p:nvPicPr>
        <p:blipFill>
          <a:blip r:embed="rId4"/>
          <a:stretch>
            <a:fillRect/>
          </a:stretch>
        </p:blipFill>
        <p:spPr>
          <a:xfrm>
            <a:off x="592789" y="3594870"/>
            <a:ext cx="10619694" cy="1791104"/>
          </a:xfrm>
          <a:prstGeom prst="rect">
            <a:avLst/>
          </a:prstGeom>
        </p:spPr>
      </p:pic>
      <p:cxnSp>
        <p:nvCxnSpPr>
          <p:cNvPr id="8" name="Straight Connector 7"/>
          <p:cNvCxnSpPr/>
          <p:nvPr/>
        </p:nvCxnSpPr>
        <p:spPr>
          <a:xfrm>
            <a:off x="0" y="5631516"/>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0469" y="292100"/>
            <a:ext cx="10882014" cy="4271865"/>
          </a:xfrm>
          <a:prstGeom prst="rect">
            <a:avLst/>
          </a:prstGeom>
        </p:spPr>
      </p:pic>
      <p:cxnSp>
        <p:nvCxnSpPr>
          <p:cNvPr id="5" name="Straight Connector 4"/>
          <p:cNvCxnSpPr/>
          <p:nvPr/>
        </p:nvCxnSpPr>
        <p:spPr>
          <a:xfrm flipV="1">
            <a:off x="0" y="4563965"/>
            <a:ext cx="12192000" cy="2073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1227907" y="662319"/>
            <a:ext cx="8829131" cy="4514518"/>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308091" y="261257"/>
            <a:ext cx="11082720" cy="4010297"/>
          </a:xfrm>
          <a:prstGeom prst="rect">
            <a:avLst/>
          </a:prstGeom>
        </p:spPr>
      </p:pic>
      <p:pic>
        <p:nvPicPr>
          <p:cNvPr id="7" name="Picture 6"/>
          <p:cNvPicPr>
            <a:picLocks noChangeAspect="1"/>
          </p:cNvPicPr>
          <p:nvPr/>
        </p:nvPicPr>
        <p:blipFill>
          <a:blip r:embed="rId2"/>
          <a:stretch>
            <a:fillRect/>
          </a:stretch>
        </p:blipFill>
        <p:spPr>
          <a:xfrm>
            <a:off x="457209" y="4429225"/>
            <a:ext cx="11103419" cy="818836"/>
          </a:xfrm>
          <a:prstGeom prst="rect">
            <a:avLst/>
          </a:prstGeom>
        </p:spPr>
      </p:pic>
      <p:pic>
        <p:nvPicPr>
          <p:cNvPr id="8" name="Picture 7"/>
          <p:cNvPicPr>
            <a:picLocks noChangeAspect="1"/>
          </p:cNvPicPr>
          <p:nvPr/>
        </p:nvPicPr>
        <p:blipFill>
          <a:blip r:embed="rId3"/>
          <a:stretch>
            <a:fillRect/>
          </a:stretch>
        </p:blipFill>
        <p:spPr>
          <a:xfrm>
            <a:off x="5451837" y="3560144"/>
            <a:ext cx="2617742" cy="339337"/>
          </a:xfrm>
          <a:prstGeom prst="rect">
            <a:avLst/>
          </a:prstGeom>
        </p:spPr>
      </p:pic>
      <p:pic>
        <p:nvPicPr>
          <p:cNvPr id="9" name="Picture 8"/>
          <p:cNvPicPr>
            <a:picLocks noChangeAspect="1"/>
          </p:cNvPicPr>
          <p:nvPr/>
        </p:nvPicPr>
        <p:blipFill>
          <a:blip r:embed="rId4"/>
          <a:stretch>
            <a:fillRect/>
          </a:stretch>
        </p:blipFill>
        <p:spPr>
          <a:xfrm>
            <a:off x="5595529" y="3192867"/>
            <a:ext cx="2098494" cy="334543"/>
          </a:xfrm>
          <a:prstGeom prst="rect">
            <a:avLst/>
          </a:prstGeom>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117565" y="1014652"/>
            <a:ext cx="7452088" cy="2838891"/>
          </a:xfrm>
          <a:prstGeom prst="rect">
            <a:avLst/>
          </a:prstGeom>
        </p:spPr>
      </p:pic>
      <p:sp>
        <p:nvSpPr>
          <p:cNvPr id="7" name="TextBox 6"/>
          <p:cNvSpPr txBox="1"/>
          <p:nvPr/>
        </p:nvSpPr>
        <p:spPr>
          <a:xfrm>
            <a:off x="641339" y="274320"/>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2"/>
          <a:stretch>
            <a:fillRect/>
          </a:stretch>
        </p:blipFill>
        <p:spPr>
          <a:xfrm>
            <a:off x="473296" y="3853543"/>
            <a:ext cx="2355945" cy="444518"/>
          </a:xfrm>
          <a:prstGeom prst="rect">
            <a:avLst/>
          </a:prstGeom>
        </p:spPr>
      </p:pic>
      <p:cxnSp>
        <p:nvCxnSpPr>
          <p:cNvPr id="9" name="Straight Connector 8"/>
          <p:cNvCxnSpPr/>
          <p:nvPr/>
        </p:nvCxnSpPr>
        <p:spPr>
          <a:xfrm>
            <a:off x="641339" y="4298061"/>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18012" y="296886"/>
            <a:ext cx="9100729" cy="5889602"/>
          </a:xfrm>
          <a:prstGeom prst="rect">
            <a:avLst/>
          </a:prstGeom>
        </p:spPr>
      </p:pic>
      <p:cxnSp>
        <p:nvCxnSpPr>
          <p:cNvPr id="5" name="Straight Connector 4"/>
          <p:cNvCxnSpPr/>
          <p:nvPr/>
        </p:nvCxnSpPr>
        <p:spPr>
          <a:xfrm>
            <a:off x="0" y="612259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7201" y="1020882"/>
            <a:ext cx="9437346" cy="3459678"/>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792615" y="3527925"/>
            <a:ext cx="7332481" cy="1317094"/>
          </a:xfrm>
          <a:prstGeom prst="rect">
            <a:avLst/>
          </a:prstGeom>
        </p:spPr>
      </p:pic>
      <p:pic>
        <p:nvPicPr>
          <p:cNvPr id="9" name="Picture 8"/>
          <p:cNvPicPr>
            <a:picLocks noChangeAspect="1"/>
          </p:cNvPicPr>
          <p:nvPr/>
        </p:nvPicPr>
        <p:blipFill>
          <a:blip r:embed="rId2"/>
          <a:stretch>
            <a:fillRect/>
          </a:stretch>
        </p:blipFill>
        <p:spPr>
          <a:xfrm>
            <a:off x="119913" y="220832"/>
            <a:ext cx="2879832" cy="630446"/>
          </a:xfrm>
          <a:prstGeom prst="rect">
            <a:avLst/>
          </a:prstGeom>
        </p:spPr>
      </p:pic>
      <p:pic>
        <p:nvPicPr>
          <p:cNvPr id="10" name="Picture 9"/>
          <p:cNvPicPr>
            <a:picLocks noChangeAspect="1"/>
          </p:cNvPicPr>
          <p:nvPr/>
        </p:nvPicPr>
        <p:blipFill>
          <a:blip r:embed="rId3"/>
          <a:stretch>
            <a:fillRect/>
          </a:stretch>
        </p:blipFill>
        <p:spPr>
          <a:xfrm>
            <a:off x="428297" y="1602068"/>
            <a:ext cx="9878532" cy="1454641"/>
          </a:xfrm>
          <a:prstGeom prst="rect">
            <a:avLst/>
          </a:prstGeom>
        </p:spPr>
      </p:pic>
      <p:cxnSp>
        <p:nvCxnSpPr>
          <p:cNvPr id="11" name="Straight Connector 10"/>
          <p:cNvCxnSpPr/>
          <p:nvPr/>
        </p:nvCxnSpPr>
        <p:spPr>
          <a:xfrm>
            <a:off x="689968" y="930892"/>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286543" y="613955"/>
            <a:ext cx="11622087" cy="2717073"/>
          </a:xfrm>
          <a:prstGeom prst="rect">
            <a:avLst/>
          </a:prstGeom>
        </p:spPr>
      </p:pic>
      <p:cxnSp>
        <p:nvCxnSpPr>
          <p:cNvPr id="7" name="Straight Connector 6"/>
          <p:cNvCxnSpPr/>
          <p:nvPr/>
        </p:nvCxnSpPr>
        <p:spPr>
          <a:xfrm>
            <a:off x="117566" y="4338293"/>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7934" y="104503"/>
            <a:ext cx="5529669" cy="1134291"/>
          </a:xfrm>
          <a:prstGeom prst="rect">
            <a:avLst/>
          </a:prstGeom>
        </p:spPr>
      </p:pic>
      <p:cxnSp>
        <p:nvCxnSpPr>
          <p:cNvPr id="5" name="Straight Connector 4"/>
          <p:cNvCxnSpPr/>
          <p:nvPr/>
        </p:nvCxnSpPr>
        <p:spPr>
          <a:xfrm flipV="1">
            <a:off x="497647" y="1384663"/>
            <a:ext cx="5132444" cy="26507"/>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7" name="Picture 6"/>
          <p:cNvPicPr>
            <a:picLocks noChangeAspect="1"/>
          </p:cNvPicPr>
          <p:nvPr/>
        </p:nvPicPr>
        <p:blipFill>
          <a:blip r:embed="rId2"/>
          <a:stretch>
            <a:fillRect/>
          </a:stretch>
        </p:blipFill>
        <p:spPr>
          <a:xfrm>
            <a:off x="188794" y="1715321"/>
            <a:ext cx="9711664" cy="4419133"/>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2370" y="0"/>
            <a:ext cx="11156597" cy="3605645"/>
          </a:xfrm>
          <a:prstGeom prst="rect">
            <a:avLst/>
          </a:prstGeom>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9158" y="0"/>
            <a:ext cx="11447913" cy="155863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dirty="0"/>
          </a:p>
        </p:txBody>
      </p:sp>
      <p:sp>
        <p:nvSpPr>
          <p:cNvPr id="6" name="TextBox 5"/>
          <p:cNvSpPr txBox="1"/>
          <p:nvPr/>
        </p:nvSpPr>
        <p:spPr>
          <a:xfrm>
            <a:off x="2923502" y="356826"/>
            <a:ext cx="4636394" cy="769441"/>
          </a:xfrm>
          <a:prstGeom prst="rect">
            <a:avLst/>
          </a:prstGeom>
          <a:noFill/>
        </p:spPr>
        <p:txBody>
          <a:bodyPr wrap="square" rtlCol="0">
            <a:spAutoFit/>
          </a:bodyPr>
          <a:lstStyle/>
          <a:p>
            <a:pPr algn="ctr"/>
            <a:r>
              <a:rPr lang="en-US" sz="4400" u="sng">
                <a:solidFill>
                  <a:srgbClr val="00B050"/>
                </a:solidFill>
              </a:rPr>
              <a:t>Determinants</a:t>
            </a:r>
            <a:endParaRPr lang="en-AU" sz="4400" u="sng">
              <a:solidFill>
                <a:srgbClr val="00B050"/>
              </a:solidFill>
            </a:endParaRPr>
          </a:p>
        </p:txBody>
      </p:sp>
      <p:pic>
        <p:nvPicPr>
          <p:cNvPr id="7" name="Picture 6"/>
          <p:cNvPicPr>
            <a:picLocks noChangeAspect="1"/>
          </p:cNvPicPr>
          <p:nvPr/>
        </p:nvPicPr>
        <p:blipFill>
          <a:blip r:embed="rId1"/>
          <a:stretch>
            <a:fillRect/>
          </a:stretch>
        </p:blipFill>
        <p:spPr>
          <a:xfrm>
            <a:off x="515152" y="1413420"/>
            <a:ext cx="7572780" cy="1682840"/>
          </a:xfrm>
          <a:prstGeom prst="rect">
            <a:avLst/>
          </a:prstGeom>
        </p:spPr>
      </p:pic>
      <p:pic>
        <p:nvPicPr>
          <p:cNvPr id="8" name="Picture 7"/>
          <p:cNvPicPr>
            <a:picLocks noChangeAspect="1"/>
          </p:cNvPicPr>
          <p:nvPr/>
        </p:nvPicPr>
        <p:blipFill>
          <a:blip r:embed="rId2"/>
          <a:stretch>
            <a:fillRect/>
          </a:stretch>
        </p:blipFill>
        <p:spPr>
          <a:xfrm>
            <a:off x="3978465" y="4276812"/>
            <a:ext cx="4796456" cy="1451029"/>
          </a:xfrm>
          <a:prstGeom prst="rect">
            <a:avLst/>
          </a:prstGeom>
        </p:spPr>
      </p:pic>
      <p:sp>
        <p:nvSpPr>
          <p:cNvPr id="9" name="TextBox 8"/>
          <p:cNvSpPr txBox="1"/>
          <p:nvPr/>
        </p:nvSpPr>
        <p:spPr>
          <a:xfrm>
            <a:off x="515153" y="3579519"/>
            <a:ext cx="4198514" cy="461665"/>
          </a:xfrm>
          <a:prstGeom prst="rect">
            <a:avLst/>
          </a:prstGeom>
          <a:noFill/>
        </p:spPr>
        <p:txBody>
          <a:bodyPr wrap="square" rtlCol="0">
            <a:spAutoFit/>
          </a:bodyPr>
          <a:lstStyle/>
          <a:p>
            <a:r>
              <a:rPr lang="en-US" sz="2400" b="1"/>
              <a:t>For 2×2 Matrices the formula is</a:t>
            </a:r>
            <a:endParaRPr lang="en-AU" sz="2400" b="1"/>
          </a:p>
        </p:txBody>
      </p:sp>
      <p:sp>
        <p:nvSpPr>
          <p:cNvPr id="10" name="Rectangle 9"/>
          <p:cNvSpPr/>
          <p:nvPr/>
        </p:nvSpPr>
        <p:spPr>
          <a:xfrm>
            <a:off x="206062" y="5963469"/>
            <a:ext cx="11985938" cy="338554"/>
          </a:xfrm>
          <a:prstGeom prst="rect">
            <a:avLst/>
          </a:prstGeom>
        </p:spPr>
        <p:txBody>
          <a:bodyPr wrap="square">
            <a:spAutoFit/>
          </a:bodyPr>
          <a:lstStyle/>
          <a:p>
            <a:r>
              <a:rPr lang="en-US" sz="1600" b="1" dirty="0"/>
              <a:t>Let’s talk about minor and cofactor of an element with the help of which we will calculate determinants of higher order matrices.</a:t>
            </a:r>
            <a:endParaRPr lang="en-AU" sz="1600" b="1"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03513" y="115165"/>
            <a:ext cx="11384177" cy="4747779"/>
          </a:xfrm>
          <a:prstGeom prst="rect">
            <a:avLst/>
          </a:prstGeom>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82719" y="218208"/>
            <a:ext cx="11487684" cy="4031673"/>
          </a:xfrm>
          <a:prstGeom prst="rect">
            <a:avLst/>
          </a:prstGeom>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7901" y="183572"/>
            <a:ext cx="10913841" cy="3286992"/>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811789" y="139068"/>
            <a:ext cx="9454429" cy="6320717"/>
          </a:xfrm>
          <a:prstGeom prst="rect">
            <a:avLst/>
          </a:prstGeom>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69118" y="859095"/>
            <a:ext cx="7234237" cy="2769487"/>
          </a:xfrm>
          <a:prstGeom prst="rect">
            <a:avLst/>
          </a:prstGeom>
        </p:spPr>
      </p:pic>
      <p:sp>
        <p:nvSpPr>
          <p:cNvPr id="6" name="TextBox 5"/>
          <p:cNvSpPr txBox="1"/>
          <p:nvPr/>
        </p:nvSpPr>
        <p:spPr>
          <a:xfrm>
            <a:off x="641339" y="274320"/>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14447" y="297209"/>
            <a:ext cx="2567941" cy="570654"/>
          </a:xfrm>
          <a:prstGeom prst="rect">
            <a:avLst/>
          </a:prstGeom>
        </p:spPr>
      </p:pic>
      <p:cxnSp>
        <p:nvCxnSpPr>
          <p:cNvPr id="5" name="Straight Connector 4"/>
          <p:cNvCxnSpPr/>
          <p:nvPr/>
        </p:nvCxnSpPr>
        <p:spPr>
          <a:xfrm flipV="1">
            <a:off x="481188" y="867863"/>
            <a:ext cx="2034457" cy="38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2"/>
          <a:stretch>
            <a:fillRect/>
          </a:stretch>
        </p:blipFill>
        <p:spPr>
          <a:xfrm>
            <a:off x="481188" y="1396061"/>
            <a:ext cx="7330401" cy="573845"/>
          </a:xfrm>
          <a:prstGeom prst="rect">
            <a:avLst/>
          </a:prstGeom>
        </p:spPr>
      </p:pic>
      <p:pic>
        <p:nvPicPr>
          <p:cNvPr id="9" name="Picture 8"/>
          <p:cNvPicPr>
            <a:picLocks noChangeAspect="1"/>
          </p:cNvPicPr>
          <p:nvPr/>
        </p:nvPicPr>
        <p:blipFill>
          <a:blip r:embed="rId3"/>
          <a:stretch>
            <a:fillRect/>
          </a:stretch>
        </p:blipFill>
        <p:spPr>
          <a:xfrm>
            <a:off x="481188" y="2386284"/>
            <a:ext cx="7757937" cy="1741226"/>
          </a:xfrm>
          <a:prstGeom prst="rect">
            <a:avLst/>
          </a:prstGeom>
        </p:spPr>
      </p:pic>
      <p:cxnSp>
        <p:nvCxnSpPr>
          <p:cNvPr id="10" name="Straight Connector 9"/>
          <p:cNvCxnSpPr/>
          <p:nvPr/>
        </p:nvCxnSpPr>
        <p:spPr>
          <a:xfrm>
            <a:off x="0" y="4319924"/>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0629" y="491335"/>
            <a:ext cx="4498695" cy="1023957"/>
          </a:xfrm>
          <a:prstGeom prst="rect">
            <a:avLst/>
          </a:prstGeom>
        </p:spPr>
      </p:pic>
      <p:pic>
        <p:nvPicPr>
          <p:cNvPr id="5" name="Picture 4"/>
          <p:cNvPicPr>
            <a:picLocks noChangeAspect="1"/>
          </p:cNvPicPr>
          <p:nvPr/>
        </p:nvPicPr>
        <p:blipFill>
          <a:blip r:embed="rId2"/>
          <a:stretch>
            <a:fillRect/>
          </a:stretch>
        </p:blipFill>
        <p:spPr>
          <a:xfrm>
            <a:off x="192300" y="2253750"/>
            <a:ext cx="11810573" cy="2579507"/>
          </a:xfrm>
          <a:prstGeom prst="rect">
            <a:avLst/>
          </a:prstGeom>
        </p:spPr>
      </p:pic>
      <p:cxnSp>
        <p:nvCxnSpPr>
          <p:cNvPr id="6" name="Straight Connector 5"/>
          <p:cNvCxnSpPr/>
          <p:nvPr/>
        </p:nvCxnSpPr>
        <p:spPr>
          <a:xfrm flipV="1">
            <a:off x="130629" y="1619795"/>
            <a:ext cx="4383268" cy="6098"/>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176733" y="665253"/>
            <a:ext cx="5987552" cy="4820388"/>
          </a:xfrm>
          <a:prstGeom prst="rect">
            <a:avLst/>
          </a:prstGeom>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31520" y="503269"/>
            <a:ext cx="1858055" cy="460797"/>
          </a:xfrm>
          <a:prstGeom prst="rect">
            <a:avLst/>
          </a:prstGeom>
        </p:spPr>
      </p:pic>
      <p:pic>
        <p:nvPicPr>
          <p:cNvPr id="5" name="Picture 4"/>
          <p:cNvPicPr>
            <a:picLocks noChangeAspect="1"/>
          </p:cNvPicPr>
          <p:nvPr/>
        </p:nvPicPr>
        <p:blipFill>
          <a:blip r:embed="rId2"/>
          <a:stretch>
            <a:fillRect/>
          </a:stretch>
        </p:blipFill>
        <p:spPr>
          <a:xfrm>
            <a:off x="2589575" y="580090"/>
            <a:ext cx="3230694" cy="383976"/>
          </a:xfrm>
          <a:prstGeom prst="rect">
            <a:avLst/>
          </a:prstGeom>
        </p:spPr>
      </p:pic>
      <p:pic>
        <p:nvPicPr>
          <p:cNvPr id="6" name="Picture 5"/>
          <p:cNvPicPr>
            <a:picLocks noChangeAspect="1"/>
          </p:cNvPicPr>
          <p:nvPr/>
        </p:nvPicPr>
        <p:blipFill>
          <a:blip r:embed="rId3"/>
          <a:stretch>
            <a:fillRect/>
          </a:stretch>
        </p:blipFill>
        <p:spPr>
          <a:xfrm>
            <a:off x="5932297" y="580090"/>
            <a:ext cx="435082" cy="358303"/>
          </a:xfrm>
          <a:prstGeom prst="rect">
            <a:avLst/>
          </a:prstGeom>
        </p:spPr>
      </p:pic>
      <p:pic>
        <p:nvPicPr>
          <p:cNvPr id="7" name="Picture 6"/>
          <p:cNvPicPr>
            <a:picLocks noChangeAspect="1"/>
          </p:cNvPicPr>
          <p:nvPr/>
        </p:nvPicPr>
        <p:blipFill>
          <a:blip r:embed="rId4"/>
          <a:stretch>
            <a:fillRect/>
          </a:stretch>
        </p:blipFill>
        <p:spPr>
          <a:xfrm>
            <a:off x="6479407" y="368707"/>
            <a:ext cx="3219370" cy="741635"/>
          </a:xfrm>
          <a:prstGeom prst="rect">
            <a:avLst/>
          </a:prstGeom>
        </p:spPr>
      </p:pic>
      <p:pic>
        <p:nvPicPr>
          <p:cNvPr id="8" name="Picture 7"/>
          <p:cNvPicPr>
            <a:picLocks noChangeAspect="1"/>
          </p:cNvPicPr>
          <p:nvPr/>
        </p:nvPicPr>
        <p:blipFill>
          <a:blip r:embed="rId5"/>
          <a:stretch>
            <a:fillRect/>
          </a:stretch>
        </p:blipFill>
        <p:spPr>
          <a:xfrm>
            <a:off x="731520" y="1250598"/>
            <a:ext cx="2049623" cy="388490"/>
          </a:xfrm>
          <a:prstGeom prst="rect">
            <a:avLst/>
          </a:prstGeom>
        </p:spPr>
      </p:pic>
      <p:pic>
        <p:nvPicPr>
          <p:cNvPr id="9" name="Picture 8"/>
          <p:cNvPicPr>
            <a:picLocks noChangeAspect="1"/>
          </p:cNvPicPr>
          <p:nvPr/>
        </p:nvPicPr>
        <p:blipFill>
          <a:blip r:embed="rId6"/>
          <a:stretch>
            <a:fillRect/>
          </a:stretch>
        </p:blipFill>
        <p:spPr>
          <a:xfrm>
            <a:off x="2876560" y="1309080"/>
            <a:ext cx="2550568" cy="480107"/>
          </a:xfrm>
          <a:prstGeom prst="rect">
            <a:avLst/>
          </a:prstGeom>
        </p:spPr>
      </p:pic>
      <p:pic>
        <p:nvPicPr>
          <p:cNvPr id="10" name="Picture 9"/>
          <p:cNvPicPr>
            <a:picLocks noChangeAspect="1"/>
          </p:cNvPicPr>
          <p:nvPr/>
        </p:nvPicPr>
        <p:blipFill>
          <a:blip r:embed="rId7"/>
          <a:stretch>
            <a:fillRect/>
          </a:stretch>
        </p:blipFill>
        <p:spPr>
          <a:xfrm>
            <a:off x="5427128" y="1289362"/>
            <a:ext cx="4927848" cy="445374"/>
          </a:xfrm>
          <a:prstGeom prst="rect">
            <a:avLst/>
          </a:prstGeom>
        </p:spPr>
      </p:pic>
      <p:cxnSp>
        <p:nvCxnSpPr>
          <p:cNvPr id="11" name="Straight Connector 10"/>
          <p:cNvCxnSpPr/>
          <p:nvPr/>
        </p:nvCxnSpPr>
        <p:spPr>
          <a:xfrm>
            <a:off x="0" y="209923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96389" y="1101052"/>
            <a:ext cx="8386354" cy="3138555"/>
          </a:xfrm>
          <a:prstGeom prst="rect">
            <a:avLst/>
          </a:prstGeom>
        </p:spPr>
      </p:pic>
      <p:sp>
        <p:nvSpPr>
          <p:cNvPr id="5" name="TextBox 4"/>
          <p:cNvSpPr txBox="1"/>
          <p:nvPr/>
        </p:nvSpPr>
        <p:spPr>
          <a:xfrm>
            <a:off x="641339" y="274320"/>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399244" y="221426"/>
            <a:ext cx="5318976" cy="954107"/>
          </a:xfrm>
          <a:prstGeom prst="rect">
            <a:avLst/>
          </a:prstGeom>
          <a:noFill/>
        </p:spPr>
        <p:txBody>
          <a:bodyPr wrap="square" rtlCol="0">
            <a:spAutoFit/>
          </a:bodyPr>
          <a:lstStyle/>
          <a:p>
            <a:r>
              <a:rPr lang="en-US" sz="2800" b="1" u="sng">
                <a:solidFill>
                  <a:srgbClr val="00B050"/>
                </a:solidFill>
              </a:rPr>
              <a:t>Minor &amp; Cofactor of an element (In a Square Matrix)</a:t>
            </a:r>
            <a:endParaRPr lang="en-AU" sz="2800" b="1" u="sng">
              <a:solidFill>
                <a:srgbClr val="00B050"/>
              </a:solidFill>
            </a:endParaRPr>
          </a:p>
        </p:txBody>
      </p:sp>
      <p:pic>
        <p:nvPicPr>
          <p:cNvPr id="5" name="Picture 4"/>
          <p:cNvPicPr>
            <a:picLocks noChangeAspect="1"/>
          </p:cNvPicPr>
          <p:nvPr/>
        </p:nvPicPr>
        <p:blipFill>
          <a:blip r:embed="rId1"/>
          <a:stretch>
            <a:fillRect/>
          </a:stretch>
        </p:blipFill>
        <p:spPr>
          <a:xfrm>
            <a:off x="267084" y="1299444"/>
            <a:ext cx="9456466" cy="1769631"/>
          </a:xfrm>
          <a:prstGeom prst="rect">
            <a:avLst/>
          </a:prstGeom>
        </p:spPr>
      </p:pic>
      <p:pic>
        <p:nvPicPr>
          <p:cNvPr id="7" name="Picture 6"/>
          <p:cNvPicPr>
            <a:picLocks noChangeAspect="1"/>
          </p:cNvPicPr>
          <p:nvPr/>
        </p:nvPicPr>
        <p:blipFill>
          <a:blip r:embed="rId2"/>
          <a:stretch>
            <a:fillRect/>
          </a:stretch>
        </p:blipFill>
        <p:spPr>
          <a:xfrm>
            <a:off x="526959" y="3069075"/>
            <a:ext cx="6164127" cy="2945359"/>
          </a:xfrm>
          <a:prstGeom prst="rect">
            <a:avLst/>
          </a:prstGeom>
        </p:spPr>
      </p:pic>
      <p:pic>
        <p:nvPicPr>
          <p:cNvPr id="9" name="Picture 8"/>
          <p:cNvPicPr>
            <a:picLocks noChangeAspect="1"/>
          </p:cNvPicPr>
          <p:nvPr/>
        </p:nvPicPr>
        <p:blipFill>
          <a:blip r:embed="rId3"/>
          <a:stretch>
            <a:fillRect/>
          </a:stretch>
        </p:blipFill>
        <p:spPr>
          <a:xfrm>
            <a:off x="8087359" y="4359941"/>
            <a:ext cx="2732105" cy="760643"/>
          </a:xfrm>
          <a:prstGeom prst="rect">
            <a:avLst/>
          </a:prstGeom>
        </p:spPr>
      </p:pic>
      <p:pic>
        <p:nvPicPr>
          <p:cNvPr id="10" name="Picture 9"/>
          <p:cNvPicPr>
            <a:picLocks noChangeAspect="1"/>
          </p:cNvPicPr>
          <p:nvPr/>
        </p:nvPicPr>
        <p:blipFill>
          <a:blip r:embed="rId4"/>
          <a:stretch>
            <a:fillRect/>
          </a:stretch>
        </p:blipFill>
        <p:spPr>
          <a:xfrm>
            <a:off x="7975090" y="4931433"/>
            <a:ext cx="4346254" cy="1083001"/>
          </a:xfrm>
          <a:prstGeom prst="rect">
            <a:avLst/>
          </a:prstGeom>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35579" y="644276"/>
            <a:ext cx="7656058" cy="4651352"/>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509451" y="875213"/>
            <a:ext cx="10154606" cy="813298"/>
          </a:xfrm>
          <a:prstGeom prst="rect">
            <a:avLst/>
          </a:prstGeom>
        </p:spPr>
      </p:pic>
      <p:pic>
        <p:nvPicPr>
          <p:cNvPr id="6" name="Picture 5"/>
          <p:cNvPicPr>
            <a:picLocks noChangeAspect="1"/>
          </p:cNvPicPr>
          <p:nvPr/>
        </p:nvPicPr>
        <p:blipFill>
          <a:blip r:embed="rId2"/>
          <a:stretch>
            <a:fillRect/>
          </a:stretch>
        </p:blipFill>
        <p:spPr>
          <a:xfrm>
            <a:off x="509451" y="2460476"/>
            <a:ext cx="8360229" cy="1144872"/>
          </a:xfrm>
          <a:prstGeom prst="rect">
            <a:avLst/>
          </a:prstGeom>
        </p:spPr>
      </p:pic>
      <p:cxnSp>
        <p:nvCxnSpPr>
          <p:cNvPr id="7" name="Straight Connector 6"/>
          <p:cNvCxnSpPr/>
          <p:nvPr/>
        </p:nvCxnSpPr>
        <p:spPr>
          <a:xfrm>
            <a:off x="0" y="379741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6816" y="1046537"/>
            <a:ext cx="11931533" cy="1944967"/>
          </a:xfrm>
          <a:prstGeom prst="rect">
            <a:avLst/>
          </a:prstGeom>
        </p:spPr>
      </p:pic>
      <p:pic>
        <p:nvPicPr>
          <p:cNvPr id="5" name="Picture 4"/>
          <p:cNvPicPr>
            <a:picLocks noChangeAspect="1"/>
          </p:cNvPicPr>
          <p:nvPr/>
        </p:nvPicPr>
        <p:blipFill>
          <a:blip r:embed="rId2"/>
          <a:stretch>
            <a:fillRect/>
          </a:stretch>
        </p:blipFill>
        <p:spPr>
          <a:xfrm>
            <a:off x="249452" y="3209832"/>
            <a:ext cx="1897150" cy="625161"/>
          </a:xfrm>
          <a:prstGeom prst="rect">
            <a:avLst/>
          </a:prstGeom>
        </p:spPr>
      </p:pic>
      <p:pic>
        <p:nvPicPr>
          <p:cNvPr id="6" name="Picture 5"/>
          <p:cNvPicPr>
            <a:picLocks noChangeAspect="1"/>
          </p:cNvPicPr>
          <p:nvPr/>
        </p:nvPicPr>
        <p:blipFill>
          <a:blip r:embed="rId3"/>
          <a:stretch>
            <a:fillRect/>
          </a:stretch>
        </p:blipFill>
        <p:spPr>
          <a:xfrm>
            <a:off x="136816" y="3974596"/>
            <a:ext cx="9763642" cy="1502097"/>
          </a:xfrm>
          <a:prstGeom prst="rect">
            <a:avLst/>
          </a:prstGeom>
        </p:spPr>
      </p:pic>
      <p:sp>
        <p:nvSpPr>
          <p:cNvPr id="7" name="TextBox 6"/>
          <p:cNvSpPr txBox="1"/>
          <p:nvPr/>
        </p:nvSpPr>
        <p:spPr>
          <a:xfrm>
            <a:off x="249452" y="328257"/>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4"/>
          <a:stretch>
            <a:fillRect/>
          </a:stretch>
        </p:blipFill>
        <p:spPr>
          <a:xfrm>
            <a:off x="249452" y="5476693"/>
            <a:ext cx="2747439" cy="622966"/>
          </a:xfrm>
          <a:prstGeom prst="rect">
            <a:avLst/>
          </a:prstGeom>
        </p:spPr>
      </p:pic>
      <p:cxnSp>
        <p:nvCxnSpPr>
          <p:cNvPr id="10" name="Straight Connector 9"/>
          <p:cNvCxnSpPr/>
          <p:nvPr/>
        </p:nvCxnSpPr>
        <p:spPr>
          <a:xfrm flipV="1">
            <a:off x="305614" y="3834993"/>
            <a:ext cx="1784826" cy="6098"/>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8223" y="214109"/>
            <a:ext cx="2245425" cy="771329"/>
          </a:xfrm>
          <a:prstGeom prst="rect">
            <a:avLst/>
          </a:prstGeom>
        </p:spPr>
      </p:pic>
      <p:pic>
        <p:nvPicPr>
          <p:cNvPr id="5" name="Picture 4"/>
          <p:cNvPicPr>
            <a:picLocks noChangeAspect="1"/>
          </p:cNvPicPr>
          <p:nvPr/>
        </p:nvPicPr>
        <p:blipFill>
          <a:blip r:embed="rId2"/>
          <a:stretch>
            <a:fillRect/>
          </a:stretch>
        </p:blipFill>
        <p:spPr>
          <a:xfrm>
            <a:off x="160477" y="1162594"/>
            <a:ext cx="8036892" cy="822960"/>
          </a:xfrm>
          <a:prstGeom prst="rect">
            <a:avLst/>
          </a:prstGeom>
        </p:spPr>
      </p:pic>
      <p:pic>
        <p:nvPicPr>
          <p:cNvPr id="6" name="Picture 5"/>
          <p:cNvPicPr>
            <a:picLocks noChangeAspect="1"/>
          </p:cNvPicPr>
          <p:nvPr/>
        </p:nvPicPr>
        <p:blipFill>
          <a:blip r:embed="rId3"/>
          <a:stretch>
            <a:fillRect/>
          </a:stretch>
        </p:blipFill>
        <p:spPr>
          <a:xfrm>
            <a:off x="431076" y="1985554"/>
            <a:ext cx="9944517" cy="560480"/>
          </a:xfrm>
          <a:prstGeom prst="rect">
            <a:avLst/>
          </a:prstGeom>
        </p:spPr>
      </p:pic>
      <p:cxnSp>
        <p:nvCxnSpPr>
          <p:cNvPr id="7" name="Straight Connector 6"/>
          <p:cNvCxnSpPr/>
          <p:nvPr/>
        </p:nvCxnSpPr>
        <p:spPr>
          <a:xfrm>
            <a:off x="0" y="2922199"/>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flipV="1">
            <a:off x="268223" y="828275"/>
            <a:ext cx="2070028" cy="13975"/>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7" name="Rounded Rectangle 6"/>
          <p:cNvSpPr/>
          <p:nvPr/>
        </p:nvSpPr>
        <p:spPr>
          <a:xfrm>
            <a:off x="347832" y="1092733"/>
            <a:ext cx="11103429" cy="2743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
          <a:stretch>
            <a:fillRect/>
          </a:stretch>
        </p:blipFill>
        <p:spPr>
          <a:xfrm>
            <a:off x="586611" y="1424454"/>
            <a:ext cx="10625872" cy="1870752"/>
          </a:xfrm>
          <a:prstGeom prst="rect">
            <a:avLst/>
          </a:prstGeom>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4541" y="966651"/>
            <a:ext cx="11180994" cy="1355272"/>
          </a:xfrm>
          <a:prstGeom prst="rect">
            <a:avLst/>
          </a:prstGeom>
        </p:spPr>
      </p:pic>
      <p:sp>
        <p:nvSpPr>
          <p:cNvPr id="6" name="TextBox 5"/>
          <p:cNvSpPr txBox="1"/>
          <p:nvPr/>
        </p:nvSpPr>
        <p:spPr>
          <a:xfrm>
            <a:off x="353522" y="250487"/>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2"/>
          <a:stretch>
            <a:fillRect/>
          </a:stretch>
        </p:blipFill>
        <p:spPr>
          <a:xfrm>
            <a:off x="264541" y="2985090"/>
            <a:ext cx="10318844" cy="1988034"/>
          </a:xfrm>
          <a:prstGeom prst="rect">
            <a:avLst/>
          </a:prstGeom>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2579" y="548641"/>
            <a:ext cx="10909904" cy="3749040"/>
          </a:xfrm>
          <a:prstGeom prst="rect">
            <a:avLst/>
          </a:prstGeom>
        </p:spPr>
      </p:pic>
      <p:cxnSp>
        <p:nvCxnSpPr>
          <p:cNvPr id="5" name="Straight Connector 4"/>
          <p:cNvCxnSpPr/>
          <p:nvPr/>
        </p:nvCxnSpPr>
        <p:spPr>
          <a:xfrm>
            <a:off x="0" y="443749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7594" y="944608"/>
            <a:ext cx="11618852" cy="1681026"/>
          </a:xfrm>
          <a:prstGeom prst="rect">
            <a:avLst/>
          </a:prstGeom>
        </p:spPr>
      </p:pic>
      <p:sp>
        <p:nvSpPr>
          <p:cNvPr id="5" name="TextBox 4"/>
          <p:cNvSpPr txBox="1"/>
          <p:nvPr/>
        </p:nvSpPr>
        <p:spPr>
          <a:xfrm>
            <a:off x="353522" y="250487"/>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2"/>
          <a:stretch>
            <a:fillRect/>
          </a:stretch>
        </p:blipFill>
        <p:spPr>
          <a:xfrm>
            <a:off x="0" y="2953907"/>
            <a:ext cx="1856577" cy="348887"/>
          </a:xfrm>
          <a:prstGeom prst="rect">
            <a:avLst/>
          </a:prstGeom>
        </p:spPr>
      </p:pic>
      <p:pic>
        <p:nvPicPr>
          <p:cNvPr id="7" name="Picture 6"/>
          <p:cNvPicPr>
            <a:picLocks noChangeAspect="1"/>
          </p:cNvPicPr>
          <p:nvPr/>
        </p:nvPicPr>
        <p:blipFill>
          <a:blip r:embed="rId3"/>
          <a:stretch>
            <a:fillRect/>
          </a:stretch>
        </p:blipFill>
        <p:spPr>
          <a:xfrm>
            <a:off x="197594" y="3493553"/>
            <a:ext cx="11758599" cy="2351720"/>
          </a:xfrm>
          <a:prstGeom prst="rect">
            <a:avLst/>
          </a:prstGeom>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9979" y="287383"/>
            <a:ext cx="11549986" cy="1593668"/>
          </a:xfrm>
          <a:prstGeom prst="rect">
            <a:avLst/>
          </a:prstGeom>
        </p:spPr>
      </p:pic>
      <p:pic>
        <p:nvPicPr>
          <p:cNvPr id="5" name="Picture 4"/>
          <p:cNvPicPr>
            <a:picLocks noChangeAspect="1"/>
          </p:cNvPicPr>
          <p:nvPr/>
        </p:nvPicPr>
        <p:blipFill>
          <a:blip r:embed="rId2"/>
          <a:stretch>
            <a:fillRect/>
          </a:stretch>
        </p:blipFill>
        <p:spPr>
          <a:xfrm>
            <a:off x="102438" y="2270488"/>
            <a:ext cx="9643725" cy="3450507"/>
          </a:xfrm>
          <a:prstGeom prst="rect">
            <a:avLst/>
          </a:prstGeom>
        </p:spPr>
      </p:pic>
      <p:cxnSp>
        <p:nvCxnSpPr>
          <p:cNvPr id="6" name="Straight Connector 5"/>
          <p:cNvCxnSpPr/>
          <p:nvPr/>
        </p:nvCxnSpPr>
        <p:spPr>
          <a:xfrm>
            <a:off x="0" y="607034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353521" y="250487"/>
            <a:ext cx="4140101" cy="584775"/>
          </a:xfrm>
          <a:prstGeom prst="rect">
            <a:avLst/>
          </a:prstGeom>
          <a:noFill/>
        </p:spPr>
        <p:txBody>
          <a:bodyPr wrap="square" rtlCol="0">
            <a:spAutoFit/>
          </a:bodyPr>
          <a:lstStyle/>
          <a:p>
            <a:r>
              <a:rPr lang="en-US" sz="3200" b="1" u="sng" dirty="0">
                <a:solidFill>
                  <a:srgbClr val="00B050"/>
                </a:solidFill>
              </a:rPr>
              <a:t>Practice Problem</a:t>
            </a:r>
            <a:endParaRPr lang="en-US" sz="3200" b="1" u="sng" dirty="0">
              <a:solidFill>
                <a:srgbClr val="00B050"/>
              </a:solidFill>
            </a:endParaRPr>
          </a:p>
        </p:txBody>
      </p:sp>
      <p:pic>
        <p:nvPicPr>
          <p:cNvPr id="7" name="Picture 6"/>
          <p:cNvPicPr>
            <a:picLocks noChangeAspect="1"/>
          </p:cNvPicPr>
          <p:nvPr/>
        </p:nvPicPr>
        <p:blipFill>
          <a:blip r:embed="rId1"/>
          <a:stretch>
            <a:fillRect/>
          </a:stretch>
        </p:blipFill>
        <p:spPr>
          <a:xfrm>
            <a:off x="353521" y="1201782"/>
            <a:ext cx="10416839" cy="1014821"/>
          </a:xfrm>
          <a:prstGeom prst="rect">
            <a:avLst/>
          </a:prstGeom>
        </p:spPr>
      </p:pic>
      <p:cxnSp>
        <p:nvCxnSpPr>
          <p:cNvPr id="8" name="Straight Connector 7"/>
          <p:cNvCxnSpPr/>
          <p:nvPr/>
        </p:nvCxnSpPr>
        <p:spPr>
          <a:xfrm>
            <a:off x="0" y="250418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71372" y="347730"/>
            <a:ext cx="9307114" cy="3876541"/>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70009" y="313509"/>
            <a:ext cx="5807645" cy="655456"/>
          </a:xfrm>
          <a:prstGeom prst="rect">
            <a:avLst/>
          </a:prstGeom>
        </p:spPr>
      </p:pic>
      <p:cxnSp>
        <p:nvCxnSpPr>
          <p:cNvPr id="5" name="Straight Connector 4"/>
          <p:cNvCxnSpPr/>
          <p:nvPr/>
        </p:nvCxnSpPr>
        <p:spPr>
          <a:xfrm flipV="1">
            <a:off x="574512" y="1128034"/>
            <a:ext cx="5807645" cy="2006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2"/>
          <a:stretch>
            <a:fillRect/>
          </a:stretch>
        </p:blipFill>
        <p:spPr>
          <a:xfrm>
            <a:off x="0" y="1703718"/>
            <a:ext cx="12091760" cy="1733745"/>
          </a:xfrm>
          <a:prstGeom prst="rect">
            <a:avLst/>
          </a:prstGeom>
        </p:spPr>
      </p:pic>
      <p:pic>
        <p:nvPicPr>
          <p:cNvPr id="9" name="Picture 8"/>
          <p:cNvPicPr>
            <a:picLocks noChangeAspect="1"/>
          </p:cNvPicPr>
          <p:nvPr/>
        </p:nvPicPr>
        <p:blipFill>
          <a:blip r:embed="rId3"/>
          <a:stretch>
            <a:fillRect/>
          </a:stretch>
        </p:blipFill>
        <p:spPr>
          <a:xfrm>
            <a:off x="135066" y="4097339"/>
            <a:ext cx="11917991" cy="1702570"/>
          </a:xfrm>
          <a:prstGeom prst="rect">
            <a:avLst/>
          </a:prstGeom>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763485" y="523673"/>
            <a:ext cx="5865495" cy="5675605"/>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795453" y="705394"/>
            <a:ext cx="4298968" cy="4967696"/>
          </a:xfrm>
          <a:prstGeom prst="rect">
            <a:avLst/>
          </a:prstGeom>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85999" y="433289"/>
            <a:ext cx="5243921" cy="5904919"/>
          </a:xfrm>
          <a:prstGeom prst="rect">
            <a:avLst/>
          </a:prstGeom>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64822" y="325426"/>
            <a:ext cx="4816385" cy="5530679"/>
          </a:xfrm>
          <a:prstGeom prst="rect">
            <a:avLst/>
          </a:prstGeom>
        </p:spPr>
      </p:pic>
      <p:cxnSp>
        <p:nvCxnSpPr>
          <p:cNvPr id="5" name="Straight Connector 4"/>
          <p:cNvCxnSpPr/>
          <p:nvPr/>
        </p:nvCxnSpPr>
        <p:spPr>
          <a:xfrm>
            <a:off x="0" y="5891412"/>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0606" y="987672"/>
            <a:ext cx="11748867" cy="3009562"/>
          </a:xfrm>
          <a:prstGeom prst="rect">
            <a:avLst/>
          </a:prstGeom>
        </p:spPr>
      </p:pic>
      <p:cxnSp>
        <p:nvCxnSpPr>
          <p:cNvPr id="6" name="Straight Connector 5"/>
          <p:cNvCxnSpPr/>
          <p:nvPr/>
        </p:nvCxnSpPr>
        <p:spPr>
          <a:xfrm>
            <a:off x="0" y="4346050"/>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0" y="55346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9767" y="248194"/>
            <a:ext cx="3898096" cy="1480026"/>
          </a:xfrm>
          <a:prstGeom prst="rect">
            <a:avLst/>
          </a:prstGeom>
        </p:spPr>
      </p:pic>
      <p:cxnSp>
        <p:nvCxnSpPr>
          <p:cNvPr id="5" name="Straight Connector 4"/>
          <p:cNvCxnSpPr/>
          <p:nvPr/>
        </p:nvCxnSpPr>
        <p:spPr>
          <a:xfrm>
            <a:off x="229767" y="1712126"/>
            <a:ext cx="3898096" cy="1609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2"/>
          <a:stretch>
            <a:fillRect/>
          </a:stretch>
        </p:blipFill>
        <p:spPr>
          <a:xfrm>
            <a:off x="170899" y="2534194"/>
            <a:ext cx="11853376" cy="2375379"/>
          </a:xfrm>
          <a:prstGeom prst="rect">
            <a:avLst/>
          </a:prstGeom>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431785" y="1268021"/>
            <a:ext cx="7829780" cy="2532184"/>
          </a:xfrm>
          <a:prstGeom prst="rect">
            <a:avLst/>
          </a:prstGeom>
        </p:spPr>
      </p:pic>
      <p:pic>
        <p:nvPicPr>
          <p:cNvPr id="5" name="Picture 4"/>
          <p:cNvPicPr>
            <a:picLocks noChangeAspect="1"/>
          </p:cNvPicPr>
          <p:nvPr/>
        </p:nvPicPr>
        <p:blipFill>
          <a:blip r:embed="rId2"/>
          <a:stretch>
            <a:fillRect/>
          </a:stretch>
        </p:blipFill>
        <p:spPr>
          <a:xfrm>
            <a:off x="3059168" y="4954599"/>
            <a:ext cx="5162003" cy="806121"/>
          </a:xfrm>
          <a:prstGeom prst="rect">
            <a:avLst/>
          </a:prstGeom>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6" name="Rounded Rectangle 5"/>
          <p:cNvSpPr/>
          <p:nvPr/>
        </p:nvSpPr>
        <p:spPr>
          <a:xfrm>
            <a:off x="264405" y="1198474"/>
            <a:ext cx="11469189" cy="172429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
          <a:stretch>
            <a:fillRect/>
          </a:stretch>
        </p:blipFill>
        <p:spPr>
          <a:xfrm>
            <a:off x="540726" y="1514271"/>
            <a:ext cx="11113721" cy="1092702"/>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264405" y="3701666"/>
                <a:ext cx="11688896" cy="1200329"/>
              </a:xfrm>
              <a:prstGeom prst="rect">
                <a:avLst/>
              </a:prstGeom>
              <a:noFill/>
            </p:spPr>
            <p:txBody>
              <a:bodyPr wrap="square" rtlCol="0">
                <a:spAutoFit/>
              </a:bodyPr>
              <a:lstStyle/>
              <a:p>
                <a:r>
                  <a:rPr lang="en-US" sz="2400" dirty="0">
                    <a:solidFill>
                      <a:srgbClr val="0070C0"/>
                    </a:solidFill>
                  </a:rPr>
                  <a:t>Now since every linear transformation from </a:t>
                </a:r>
                <a14:m>
                  <m:oMath xmlns:m="http://schemas.openxmlformats.org/officeDocument/2006/math">
                    <m:sSup>
                      <m:sSupPr>
                        <m:ctrlPr>
                          <a:rPr lang="en-US" sz="2400" i="1" smtClean="0">
                            <a:solidFill>
                              <a:srgbClr val="0070C0"/>
                            </a:solidFill>
                            <a:latin typeface="Cambria Math" panose="02040503050406030204" pitchFamily="18" charset="0"/>
                          </a:rPr>
                        </m:ctrlPr>
                      </m:sSupPr>
                      <m:e>
                        <m:r>
                          <a:rPr lang="en-US" sz="2400" b="0" i="1" smtClean="0">
                            <a:solidFill>
                              <a:srgbClr val="0070C0"/>
                            </a:solidFill>
                            <a:latin typeface="Cambria Math" panose="02040503050406030204" pitchFamily="18" charset="0"/>
                          </a:rPr>
                          <m:t>𝑅</m:t>
                        </m:r>
                      </m:e>
                      <m:sup>
                        <m:r>
                          <a:rPr lang="en-US" sz="2400" b="0" i="1" smtClean="0">
                            <a:solidFill>
                              <a:srgbClr val="0070C0"/>
                            </a:solidFill>
                            <a:latin typeface="Cambria Math" panose="02040503050406030204" pitchFamily="18" charset="0"/>
                          </a:rPr>
                          <m:t>𝑛</m:t>
                        </m:r>
                      </m:sup>
                    </m:sSup>
                  </m:oMath>
                </a14:m>
                <a:r>
                  <a:rPr lang="en-US" sz="2400" dirty="0">
                    <a:solidFill>
                      <a:srgbClr val="0070C0"/>
                    </a:solidFill>
                  </a:rPr>
                  <a:t> to </a:t>
                </a:r>
                <a14:m>
                  <m:oMath xmlns:m="http://schemas.openxmlformats.org/officeDocument/2006/math">
                    <m:sSup>
                      <m:sSupPr>
                        <m:ctrlPr>
                          <a:rPr lang="en-US" sz="2400" i="1">
                            <a:solidFill>
                              <a:srgbClr val="0070C0"/>
                            </a:solidFill>
                            <a:latin typeface="Cambria Math" panose="02040503050406030204" pitchFamily="18" charset="0"/>
                          </a:rPr>
                        </m:ctrlPr>
                      </m:sSupPr>
                      <m:e>
                        <m:r>
                          <a:rPr lang="en-US" sz="2400" i="1">
                            <a:solidFill>
                              <a:srgbClr val="0070C0"/>
                            </a:solidFill>
                            <a:latin typeface="Cambria Math" panose="02040503050406030204" pitchFamily="18" charset="0"/>
                          </a:rPr>
                          <m:t>𝑅</m:t>
                        </m:r>
                      </m:e>
                      <m:sup>
                        <m:r>
                          <a:rPr lang="en-US" sz="2400" b="0" i="1" smtClean="0">
                            <a:solidFill>
                              <a:srgbClr val="0070C0"/>
                            </a:solidFill>
                            <a:latin typeface="Cambria Math" panose="02040503050406030204" pitchFamily="18" charset="0"/>
                          </a:rPr>
                          <m:t>𝑚</m:t>
                        </m:r>
                      </m:sup>
                    </m:sSup>
                  </m:oMath>
                </a14:m>
                <a:r>
                  <a:rPr lang="en-US" sz="2400" dirty="0">
                    <a:solidFill>
                      <a:srgbClr val="0070C0"/>
                    </a:solidFill>
                  </a:rPr>
                  <a:t>  is a matrix transformation and for a matrix transformation there should be a matrix which when multiplied with any domain vector give image. We will call such matrix the </a:t>
                </a:r>
                <a:r>
                  <a:rPr lang="en-US" sz="2400" b="1" dirty="0">
                    <a:solidFill>
                      <a:schemeClr val="accent2">
                        <a:lumMod val="50000"/>
                      </a:schemeClr>
                    </a:solidFill>
                  </a:rPr>
                  <a:t>standard matrix </a:t>
                </a:r>
                <a:r>
                  <a:rPr lang="en-US" sz="2400" dirty="0">
                    <a:solidFill>
                      <a:srgbClr val="0070C0"/>
                    </a:solidFill>
                  </a:rPr>
                  <a:t>for the linear transformation.</a:t>
                </a:r>
                <a:endParaRPr lang="en-US" sz="2400" dirty="0">
                  <a:solidFill>
                    <a:srgbClr val="0070C0"/>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264405" y="3701666"/>
                <a:ext cx="11688896" cy="1200329"/>
              </a:xfrm>
              <a:prstGeom prst="rect">
                <a:avLst/>
              </a:prstGeom>
              <a:blipFill rotWithShape="1">
                <a:blip r:embed="rId2"/>
                <a:stretch>
                  <a:fillRect l="-2" t="-21" r="1" b="-25675"/>
                </a:stretch>
              </a:blipFill>
            </p:spPr>
            <p:txBody>
              <a:bodyPr/>
              <a:lstStyle/>
              <a:p>
                <a:r>
                  <a:rPr lang="en-US" altLang="en-US">
                    <a:noFill/>
                  </a:rPr>
                  <a:t> </a:t>
                </a:r>
              </a:p>
            </p:txBody>
          </p:sp>
        </mc:Fallback>
      </mc:AlternateContent>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187538" y="2007380"/>
            <a:ext cx="11712098" cy="2412220"/>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
          <a:stretch>
            <a:fillRect/>
          </a:stretch>
        </p:blipFill>
        <p:spPr>
          <a:xfrm>
            <a:off x="452663" y="2540242"/>
            <a:ext cx="11289848" cy="1346496"/>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241538" y="484911"/>
                <a:ext cx="11604098" cy="1077218"/>
              </a:xfrm>
              <a:prstGeom prst="rect">
                <a:avLst/>
              </a:prstGeom>
              <a:noFill/>
            </p:spPr>
            <p:txBody>
              <a:bodyPr wrap="square" rtlCol="0">
                <a:spAutoFit/>
              </a:bodyPr>
              <a:lstStyle/>
              <a:p>
                <a:r>
                  <a:rPr lang="en-US" sz="3200" b="1" u="sng" dirty="0">
                    <a:latin typeface="Tiger" panose="02070300020205020404" pitchFamily="18" charset="0"/>
                  </a:rPr>
                  <a:t>Method for finding standard Matrix for a Linear Transformation from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𝒏</m:t>
                        </m:r>
                      </m:sup>
                    </m:sSup>
                  </m:oMath>
                </a14:m>
                <a:r>
                  <a:rPr lang="en-US" sz="3200" b="1" u="sng" dirty="0">
                    <a:solidFill>
                      <a:srgbClr val="0070C0"/>
                    </a:solidFill>
                    <a:latin typeface="Tiger" panose="02070300020205020404" pitchFamily="18" charset="0"/>
                  </a:rPr>
                  <a:t> to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𝒎</m:t>
                        </m:r>
                      </m:sup>
                    </m:sSup>
                  </m:oMath>
                </a14:m>
                <a:r>
                  <a:rPr lang="en-US" sz="2000" dirty="0"/>
                  <a:t> </a:t>
                </a:r>
                <a:endParaRPr lang="en-US" sz="2000" dirty="0"/>
              </a:p>
            </p:txBody>
          </p:sp>
        </mc:Choice>
        <mc:Fallback>
          <p:sp>
            <p:nvSpPr>
              <p:cNvPr id="8" name="TextBox 7"/>
              <p:cNvSpPr txBox="1">
                <a:spLocks noRot="1" noChangeAspect="1" noMove="1" noResize="1" noEditPoints="1" noAdjustHandles="1" noChangeArrowheads="1" noChangeShapeType="1" noTextEdit="1"/>
              </p:cNvSpPr>
              <p:nvPr/>
            </p:nvSpPr>
            <p:spPr>
              <a:xfrm>
                <a:off x="241538" y="484911"/>
                <a:ext cx="11604098" cy="1077218"/>
              </a:xfrm>
              <a:prstGeom prst="rect">
                <a:avLst/>
              </a:prstGeom>
              <a:blipFill rotWithShape="1">
                <a:blip r:embed="rId2"/>
                <a:stretch>
                  <a:fillRect l="-2" t="-38" r="3" b="3"/>
                </a:stretch>
              </a:blipFill>
            </p:spPr>
            <p:txBody>
              <a:bodyPr/>
              <a:lstStyle/>
              <a:p>
                <a:r>
                  <a:rPr lang="en-US"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31820" y="174032"/>
            <a:ext cx="3759960" cy="1276317"/>
          </a:xfrm>
          <a:prstGeom prst="rect">
            <a:avLst/>
          </a:prstGeom>
        </p:spPr>
      </p:pic>
      <p:cxnSp>
        <p:nvCxnSpPr>
          <p:cNvPr id="6" name="Straight Connector 5"/>
          <p:cNvCxnSpPr/>
          <p:nvPr/>
        </p:nvCxnSpPr>
        <p:spPr>
          <a:xfrm>
            <a:off x="528034" y="1450349"/>
            <a:ext cx="3361386" cy="0"/>
          </a:xfrm>
          <a:prstGeom prst="line">
            <a:avLst/>
          </a:prstGeom>
        </p:spPr>
        <p:style>
          <a:lnRef idx="3">
            <a:schemeClr val="dk1"/>
          </a:lnRef>
          <a:fillRef idx="0">
            <a:schemeClr val="dk1"/>
          </a:fillRef>
          <a:effectRef idx="2">
            <a:schemeClr val="dk1"/>
          </a:effectRef>
          <a:fontRef idx="minor">
            <a:schemeClr val="tx1"/>
          </a:fontRef>
        </p:style>
      </p:cxnSp>
      <p:pic>
        <p:nvPicPr>
          <p:cNvPr id="8" name="Picture 7"/>
          <p:cNvPicPr>
            <a:picLocks noChangeAspect="1"/>
          </p:cNvPicPr>
          <p:nvPr/>
        </p:nvPicPr>
        <p:blipFill>
          <a:blip r:embed="rId2"/>
          <a:stretch>
            <a:fillRect/>
          </a:stretch>
        </p:blipFill>
        <p:spPr>
          <a:xfrm>
            <a:off x="273284" y="1669423"/>
            <a:ext cx="10326029" cy="3997172"/>
          </a:xfrm>
          <a:prstGeom prst="rect">
            <a:avLst/>
          </a:prstGeom>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212289" y="985343"/>
            <a:ext cx="11886674" cy="2313708"/>
          </a:xfrm>
          <a:prstGeom prst="rect">
            <a:avLst/>
          </a:prstGeom>
        </p:spPr>
      </p:pic>
      <p:sp>
        <p:nvSpPr>
          <p:cNvPr id="7" name="TextBox 6"/>
          <p:cNvSpPr txBox="1"/>
          <p:nvPr/>
        </p:nvSpPr>
        <p:spPr>
          <a:xfrm>
            <a:off x="212289" y="193964"/>
            <a:ext cx="1893602"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2"/>
          <a:stretch>
            <a:fillRect/>
          </a:stretch>
        </p:blipFill>
        <p:spPr>
          <a:xfrm>
            <a:off x="212289" y="3061096"/>
            <a:ext cx="1650421" cy="889118"/>
          </a:xfrm>
          <a:prstGeom prst="rect">
            <a:avLst/>
          </a:prstGeom>
        </p:spPr>
      </p:pic>
      <p:pic>
        <p:nvPicPr>
          <p:cNvPr id="9" name="Picture 8"/>
          <p:cNvPicPr>
            <a:picLocks noChangeAspect="1"/>
          </p:cNvPicPr>
          <p:nvPr/>
        </p:nvPicPr>
        <p:blipFill>
          <a:blip r:embed="rId3"/>
          <a:stretch>
            <a:fillRect/>
          </a:stretch>
        </p:blipFill>
        <p:spPr>
          <a:xfrm>
            <a:off x="373057" y="3977511"/>
            <a:ext cx="11481554" cy="1910671"/>
          </a:xfrm>
          <a:prstGeom prst="rect">
            <a:avLst/>
          </a:prstGeom>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78873" y="401798"/>
            <a:ext cx="3630563" cy="616511"/>
          </a:xfrm>
          <a:prstGeom prst="rect">
            <a:avLst/>
          </a:prstGeom>
        </p:spPr>
      </p:pic>
      <p:pic>
        <p:nvPicPr>
          <p:cNvPr id="5" name="Picture 4"/>
          <p:cNvPicPr>
            <a:picLocks noChangeAspect="1"/>
          </p:cNvPicPr>
          <p:nvPr/>
        </p:nvPicPr>
        <p:blipFill>
          <a:blip r:embed="rId2"/>
          <a:stretch>
            <a:fillRect/>
          </a:stretch>
        </p:blipFill>
        <p:spPr>
          <a:xfrm>
            <a:off x="2555295" y="1274618"/>
            <a:ext cx="6531429" cy="2078182"/>
          </a:xfrm>
          <a:prstGeom prst="rect">
            <a:avLst/>
          </a:prstGeom>
        </p:spPr>
      </p:pic>
      <p:cxnSp>
        <p:nvCxnSpPr>
          <p:cNvPr id="6" name="Straight Connector 5"/>
          <p:cNvCxnSpPr/>
          <p:nvPr/>
        </p:nvCxnSpPr>
        <p:spPr>
          <a:xfrm>
            <a:off x="0" y="3546765"/>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2064328" y="3752498"/>
            <a:ext cx="6761018" cy="1965969"/>
          </a:xfrm>
          <a:prstGeom prst="rect">
            <a:avLst/>
          </a:prstGeom>
        </p:spPr>
      </p:pic>
      <p:cxnSp>
        <p:nvCxnSpPr>
          <p:cNvPr id="9" name="Straight Connector 8"/>
          <p:cNvCxnSpPr/>
          <p:nvPr/>
        </p:nvCxnSpPr>
        <p:spPr>
          <a:xfrm>
            <a:off x="0" y="585354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212289" y="1288473"/>
            <a:ext cx="8250833" cy="1838757"/>
          </a:xfrm>
          <a:prstGeom prst="rect">
            <a:avLst/>
          </a:prstGeom>
        </p:spPr>
      </p:pic>
      <p:sp>
        <p:nvSpPr>
          <p:cNvPr id="8" name="TextBox 7"/>
          <p:cNvSpPr txBox="1"/>
          <p:nvPr/>
        </p:nvSpPr>
        <p:spPr>
          <a:xfrm>
            <a:off x="212289" y="446672"/>
            <a:ext cx="3473896" cy="584775"/>
          </a:xfrm>
          <a:prstGeom prst="rect">
            <a:avLst/>
          </a:prstGeom>
          <a:noFill/>
        </p:spPr>
        <p:txBody>
          <a:bodyPr wrap="square" rtlCol="0">
            <a:spAutoFit/>
          </a:bodyPr>
          <a:lstStyle/>
          <a:p>
            <a:r>
              <a:rPr lang="en-US" sz="3200" b="1" u="sng" dirty="0">
                <a:solidFill>
                  <a:srgbClr val="00B050"/>
                </a:solidFill>
              </a:rPr>
              <a:t>Practice Problem </a:t>
            </a:r>
            <a:endParaRPr lang="en-US" sz="3200" b="1" u="sng" dirty="0">
              <a:solidFill>
                <a:srgbClr val="00B050"/>
              </a:solidFill>
            </a:endParaRPr>
          </a:p>
        </p:txBody>
      </p:sp>
      <p:cxnSp>
        <p:nvCxnSpPr>
          <p:cNvPr id="9" name="Straight Connector 8"/>
          <p:cNvCxnSpPr/>
          <p:nvPr/>
        </p:nvCxnSpPr>
        <p:spPr>
          <a:xfrm>
            <a:off x="0" y="340821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86185" y="4527986"/>
            <a:ext cx="3917077" cy="1212016"/>
          </a:xfrm>
          <a:prstGeom prst="rect">
            <a:avLst/>
          </a:prstGeom>
        </p:spPr>
      </p:pic>
      <p:sp>
        <p:nvSpPr>
          <p:cNvPr id="6" name="Rounded Rectangle 5"/>
          <p:cNvSpPr/>
          <p:nvPr/>
        </p:nvSpPr>
        <p:spPr>
          <a:xfrm>
            <a:off x="250966" y="273473"/>
            <a:ext cx="11693237" cy="400880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95745" y="597245"/>
            <a:ext cx="10792691" cy="3055254"/>
          </a:xfrm>
          <a:prstGeom prst="rect">
            <a:avLst/>
          </a:prstGeom>
        </p:spPr>
      </p:pic>
      <p:cxnSp>
        <p:nvCxnSpPr>
          <p:cNvPr id="8" name="Straight Connector 7"/>
          <p:cNvCxnSpPr/>
          <p:nvPr/>
        </p:nvCxnSpPr>
        <p:spPr>
          <a:xfrm>
            <a:off x="1585" y="4364183"/>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585" y="5740002"/>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12288" y="1035557"/>
            <a:ext cx="11359877" cy="1707424"/>
          </a:xfrm>
          <a:prstGeom prst="rect">
            <a:avLst/>
          </a:prstGeom>
        </p:spPr>
      </p:pic>
      <p:pic>
        <p:nvPicPr>
          <p:cNvPr id="5" name="Picture 4"/>
          <p:cNvPicPr>
            <a:picLocks noChangeAspect="1"/>
          </p:cNvPicPr>
          <p:nvPr/>
        </p:nvPicPr>
        <p:blipFill>
          <a:blip r:embed="rId2"/>
          <a:stretch>
            <a:fillRect/>
          </a:stretch>
        </p:blipFill>
        <p:spPr>
          <a:xfrm>
            <a:off x="319513" y="2878531"/>
            <a:ext cx="1447534" cy="757588"/>
          </a:xfrm>
          <a:prstGeom prst="rect">
            <a:avLst/>
          </a:prstGeom>
        </p:spPr>
      </p:pic>
      <p:sp>
        <p:nvSpPr>
          <p:cNvPr id="6" name="TextBox 5"/>
          <p:cNvSpPr txBox="1"/>
          <p:nvPr/>
        </p:nvSpPr>
        <p:spPr>
          <a:xfrm>
            <a:off x="319513" y="190289"/>
            <a:ext cx="1893602"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7" name="Picture 6"/>
          <p:cNvPicPr>
            <a:picLocks noChangeAspect="1"/>
          </p:cNvPicPr>
          <p:nvPr/>
        </p:nvPicPr>
        <p:blipFill>
          <a:blip r:embed="rId3"/>
          <a:stretch>
            <a:fillRect/>
          </a:stretch>
        </p:blipFill>
        <p:spPr>
          <a:xfrm>
            <a:off x="2213115" y="2890467"/>
            <a:ext cx="4229249" cy="590127"/>
          </a:xfrm>
          <a:prstGeom prst="rect">
            <a:avLst/>
          </a:prstGeom>
        </p:spPr>
      </p:pic>
      <p:pic>
        <p:nvPicPr>
          <p:cNvPr id="8" name="Picture 7"/>
          <p:cNvPicPr>
            <a:picLocks noChangeAspect="1"/>
          </p:cNvPicPr>
          <p:nvPr/>
        </p:nvPicPr>
        <p:blipFill>
          <a:blip r:embed="rId4"/>
          <a:stretch>
            <a:fillRect/>
          </a:stretch>
        </p:blipFill>
        <p:spPr>
          <a:xfrm>
            <a:off x="1744227" y="3715906"/>
            <a:ext cx="5167024" cy="2316252"/>
          </a:xfrm>
          <a:prstGeom prst="rect">
            <a:avLst/>
          </a:prstGeom>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34291" y="311767"/>
            <a:ext cx="4253345" cy="733985"/>
          </a:xfrm>
          <a:prstGeom prst="rect">
            <a:avLst/>
          </a:prstGeom>
        </p:spPr>
      </p:pic>
      <p:pic>
        <p:nvPicPr>
          <p:cNvPr id="5" name="Picture 4"/>
          <p:cNvPicPr>
            <a:picLocks noChangeAspect="1"/>
          </p:cNvPicPr>
          <p:nvPr/>
        </p:nvPicPr>
        <p:blipFill>
          <a:blip r:embed="rId2"/>
          <a:stretch>
            <a:fillRect/>
          </a:stretch>
        </p:blipFill>
        <p:spPr>
          <a:xfrm>
            <a:off x="734291" y="1787697"/>
            <a:ext cx="1939637" cy="477195"/>
          </a:xfrm>
          <a:prstGeom prst="rect">
            <a:avLst/>
          </a:prstGeom>
        </p:spPr>
      </p:pic>
      <p:pic>
        <p:nvPicPr>
          <p:cNvPr id="6" name="Picture 5"/>
          <p:cNvPicPr>
            <a:picLocks noChangeAspect="1"/>
          </p:cNvPicPr>
          <p:nvPr/>
        </p:nvPicPr>
        <p:blipFill>
          <a:blip r:embed="rId3"/>
          <a:stretch>
            <a:fillRect/>
          </a:stretch>
        </p:blipFill>
        <p:spPr>
          <a:xfrm>
            <a:off x="2673928" y="1827277"/>
            <a:ext cx="2817669" cy="591363"/>
          </a:xfrm>
          <a:prstGeom prst="rect">
            <a:avLst/>
          </a:prstGeom>
        </p:spPr>
      </p:pic>
      <p:pic>
        <p:nvPicPr>
          <p:cNvPr id="7" name="Picture 6"/>
          <p:cNvPicPr>
            <a:picLocks noChangeAspect="1"/>
          </p:cNvPicPr>
          <p:nvPr/>
        </p:nvPicPr>
        <p:blipFill>
          <a:blip r:embed="rId4"/>
          <a:stretch>
            <a:fillRect/>
          </a:stretch>
        </p:blipFill>
        <p:spPr>
          <a:xfrm>
            <a:off x="1704109" y="3014798"/>
            <a:ext cx="6872514" cy="2172239"/>
          </a:xfrm>
          <a:prstGeom prst="rect">
            <a:avLst/>
          </a:prstGeom>
        </p:spPr>
      </p:pic>
      <p:sp>
        <p:nvSpPr>
          <p:cNvPr id="8" name="TextBox 7"/>
          <p:cNvSpPr txBox="1"/>
          <p:nvPr/>
        </p:nvSpPr>
        <p:spPr>
          <a:xfrm>
            <a:off x="5160865" y="511133"/>
            <a:ext cx="6696248" cy="830997"/>
          </a:xfrm>
          <a:prstGeom prst="rect">
            <a:avLst/>
          </a:prstGeom>
          <a:noFill/>
        </p:spPr>
        <p:txBody>
          <a:bodyPr wrap="square" rtlCol="0">
            <a:spAutoFit/>
          </a:bodyPr>
          <a:lstStyle/>
          <a:p>
            <a:r>
              <a:rPr lang="en-US" sz="2000" b="1" dirty="0"/>
              <a:t>(</a:t>
            </a:r>
            <a:r>
              <a:rPr lang="en-US" sz="2400" b="1" dirty="0"/>
              <a:t>Because determinant of the standard matrix for T is non zero)</a:t>
            </a:r>
            <a:endParaRPr lang="en-US" sz="2400" b="1"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70710" y="527266"/>
            <a:ext cx="10841773" cy="1537061"/>
          </a:xfrm>
          <a:prstGeom prst="rect">
            <a:avLst/>
          </a:prstGeom>
        </p:spPr>
      </p:pic>
      <p:pic>
        <p:nvPicPr>
          <p:cNvPr id="5" name="Picture 4"/>
          <p:cNvPicPr>
            <a:picLocks noChangeAspect="1"/>
          </p:cNvPicPr>
          <p:nvPr/>
        </p:nvPicPr>
        <p:blipFill>
          <a:blip r:embed="rId2"/>
          <a:stretch>
            <a:fillRect/>
          </a:stretch>
        </p:blipFill>
        <p:spPr>
          <a:xfrm>
            <a:off x="518954" y="2545824"/>
            <a:ext cx="11277308" cy="1305740"/>
          </a:xfrm>
          <a:prstGeom prst="rect">
            <a:avLst/>
          </a:prstGeom>
        </p:spPr>
      </p:pic>
      <p:cxnSp>
        <p:nvCxnSpPr>
          <p:cNvPr id="6" name="Straight Connector 5"/>
          <p:cNvCxnSpPr/>
          <p:nvPr/>
        </p:nvCxnSpPr>
        <p:spPr>
          <a:xfrm>
            <a:off x="61608" y="417021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1580" y="387808"/>
            <a:ext cx="11434783" cy="2983608"/>
          </a:xfrm>
          <a:prstGeom prst="rect">
            <a:avLst/>
          </a:prstGeom>
        </p:spPr>
      </p:pic>
      <p:pic>
        <p:nvPicPr>
          <p:cNvPr id="6" name="Picture 5"/>
          <p:cNvPicPr>
            <a:picLocks noChangeAspect="1"/>
          </p:cNvPicPr>
          <p:nvPr/>
        </p:nvPicPr>
        <p:blipFill>
          <a:blip r:embed="rId2"/>
          <a:stretch>
            <a:fillRect/>
          </a:stretch>
        </p:blipFill>
        <p:spPr>
          <a:xfrm>
            <a:off x="341580" y="4399596"/>
            <a:ext cx="11010035" cy="837422"/>
          </a:xfrm>
          <a:prstGeom prst="rect">
            <a:avLst/>
          </a:prstGeom>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0" y="789710"/>
            <a:ext cx="11449327" cy="3893126"/>
          </a:xfrm>
          <a:prstGeom prst="rect">
            <a:avLst/>
          </a:prstGeom>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5508" y="1434365"/>
            <a:ext cx="11534775" cy="1109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373487" y="324753"/>
            <a:ext cx="2137893" cy="523220"/>
          </a:xfrm>
          <a:prstGeom prst="rect">
            <a:avLst/>
          </a:prstGeom>
          <a:noFill/>
        </p:spPr>
        <p:txBody>
          <a:bodyPr wrap="square" rtlCol="0">
            <a:spAutoFit/>
          </a:bodyPr>
          <a:lstStyle/>
          <a:p>
            <a:r>
              <a:rPr lang="en-US" sz="2800" b="1" u="sng">
                <a:solidFill>
                  <a:srgbClr val="00B050"/>
                </a:solidFill>
              </a:rPr>
              <a:t>Problem</a:t>
            </a:r>
            <a:endParaRPr lang="en-AU" sz="2800" b="1" u="sng">
              <a:solidFill>
                <a:srgbClr val="00B050"/>
              </a:solidFill>
            </a:endParaRPr>
          </a:p>
        </p:txBody>
      </p:sp>
      <p:pic>
        <p:nvPicPr>
          <p:cNvPr id="7" name="Picture 6"/>
          <p:cNvPicPr>
            <a:picLocks noChangeAspect="1"/>
          </p:cNvPicPr>
          <p:nvPr/>
        </p:nvPicPr>
        <p:blipFill>
          <a:blip r:embed="rId1"/>
          <a:stretch>
            <a:fillRect/>
          </a:stretch>
        </p:blipFill>
        <p:spPr>
          <a:xfrm>
            <a:off x="495166" y="934234"/>
            <a:ext cx="7665730" cy="1924875"/>
          </a:xfrm>
          <a:prstGeom prst="rect">
            <a:avLst/>
          </a:prstGeom>
        </p:spPr>
      </p:pic>
      <p:sp>
        <p:nvSpPr>
          <p:cNvPr id="8" name="TextBox 7"/>
          <p:cNvSpPr txBox="1"/>
          <p:nvPr/>
        </p:nvSpPr>
        <p:spPr>
          <a:xfrm>
            <a:off x="1996225" y="3437799"/>
            <a:ext cx="7199291" cy="461665"/>
          </a:xfrm>
          <a:prstGeom prst="rect">
            <a:avLst/>
          </a:prstGeom>
          <a:noFill/>
        </p:spPr>
        <p:txBody>
          <a:bodyPr wrap="square" rtlCol="0">
            <a:spAutoFit/>
          </a:bodyPr>
          <a:lstStyle/>
          <a:p>
            <a:r>
              <a:rPr lang="en-US" sz="2400" b="1" u="sng">
                <a:solidFill>
                  <a:srgbClr val="00B050"/>
                </a:solidFill>
              </a:rPr>
              <a:t>By cofactor expansion along the first Row</a:t>
            </a:r>
            <a:endParaRPr lang="en-AU" sz="2400" b="1" u="sng">
              <a:solidFill>
                <a:srgbClr val="00B050"/>
              </a:solidFill>
            </a:endParaRPr>
          </a:p>
        </p:txBody>
      </p:sp>
      <p:pic>
        <p:nvPicPr>
          <p:cNvPr id="9" name="Picture 8"/>
          <p:cNvPicPr>
            <a:picLocks noChangeAspect="1"/>
          </p:cNvPicPr>
          <p:nvPr/>
        </p:nvPicPr>
        <p:blipFill>
          <a:blip r:embed="rId2"/>
          <a:stretch>
            <a:fillRect/>
          </a:stretch>
        </p:blipFill>
        <p:spPr>
          <a:xfrm>
            <a:off x="373487" y="3359539"/>
            <a:ext cx="1545465" cy="618187"/>
          </a:xfrm>
          <a:prstGeom prst="rect">
            <a:avLst/>
          </a:prstGeom>
        </p:spPr>
      </p:pic>
      <p:pic>
        <p:nvPicPr>
          <p:cNvPr id="10" name="Picture 9"/>
          <p:cNvPicPr>
            <a:picLocks noChangeAspect="1"/>
          </p:cNvPicPr>
          <p:nvPr/>
        </p:nvPicPr>
        <p:blipFill>
          <a:blip r:embed="rId3"/>
          <a:stretch>
            <a:fillRect/>
          </a:stretch>
        </p:blipFill>
        <p:spPr>
          <a:xfrm>
            <a:off x="495166" y="4156182"/>
            <a:ext cx="9453278" cy="1871131"/>
          </a:xfrm>
          <a:prstGeom prst="rect">
            <a:avLst/>
          </a:prstGeom>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05670" y="595745"/>
            <a:ext cx="11780660" cy="4710546"/>
          </a:xfrm>
          <a:prstGeom prst="rect">
            <a:avLst/>
          </a:prstGeom>
        </p:spPr>
      </p:pic>
      <p:cxnSp>
        <p:nvCxnSpPr>
          <p:cNvPr id="6" name="Straight Connector 5"/>
          <p:cNvCxnSpPr/>
          <p:nvPr/>
        </p:nvCxnSpPr>
        <p:spPr>
          <a:xfrm>
            <a:off x="0" y="5583382"/>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0" y="318654"/>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237837"/>
            <a:ext cx="3718214" cy="1728643"/>
          </a:xfrm>
          <a:prstGeom prst="rect">
            <a:avLst/>
          </a:prstGeom>
        </p:spPr>
      </p:pic>
      <p:cxnSp>
        <p:nvCxnSpPr>
          <p:cNvPr id="5" name="Straight Connector 4"/>
          <p:cNvCxnSpPr/>
          <p:nvPr/>
        </p:nvCxnSpPr>
        <p:spPr>
          <a:xfrm>
            <a:off x="229767" y="1712126"/>
            <a:ext cx="3898096" cy="1609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6" name="Picture 5"/>
          <p:cNvPicPr>
            <a:picLocks noChangeAspect="1"/>
          </p:cNvPicPr>
          <p:nvPr/>
        </p:nvPicPr>
        <p:blipFill>
          <a:blip r:embed="rId2"/>
          <a:stretch>
            <a:fillRect/>
          </a:stretch>
        </p:blipFill>
        <p:spPr>
          <a:xfrm>
            <a:off x="229767" y="2389771"/>
            <a:ext cx="11243557" cy="2101995"/>
          </a:xfrm>
          <a:prstGeom prst="rect">
            <a:avLst/>
          </a:prstGeom>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07818" y="1205581"/>
            <a:ext cx="9313406" cy="2658354"/>
          </a:xfrm>
          <a:prstGeom prst="rect">
            <a:avLst/>
          </a:prstGeom>
        </p:spPr>
      </p:pic>
      <p:pic>
        <p:nvPicPr>
          <p:cNvPr id="5" name="Picture 4"/>
          <p:cNvPicPr>
            <a:picLocks noChangeAspect="1"/>
          </p:cNvPicPr>
          <p:nvPr/>
        </p:nvPicPr>
        <p:blipFill>
          <a:blip r:embed="rId2"/>
          <a:stretch>
            <a:fillRect/>
          </a:stretch>
        </p:blipFill>
        <p:spPr>
          <a:xfrm>
            <a:off x="490069" y="4128057"/>
            <a:ext cx="8321421" cy="1774420"/>
          </a:xfrm>
          <a:prstGeom prst="rect">
            <a:avLst/>
          </a:prstGeom>
        </p:spPr>
      </p:pic>
      <p:sp>
        <p:nvSpPr>
          <p:cNvPr id="6" name="TextBox 5"/>
          <p:cNvSpPr txBox="1"/>
          <p:nvPr/>
        </p:nvSpPr>
        <p:spPr>
          <a:xfrm>
            <a:off x="490069" y="362613"/>
            <a:ext cx="3458475" cy="593351"/>
          </a:xfrm>
          <a:prstGeom prst="rect">
            <a:avLst/>
          </a:prstGeom>
          <a:noFill/>
        </p:spPr>
        <p:txBody>
          <a:bodyPr wrap="square" rtlCol="0">
            <a:spAutoFit/>
          </a:bodyPr>
          <a:lstStyle/>
          <a:p>
            <a:r>
              <a:rPr lang="en-US" sz="3200" b="1" u="sng" dirty="0">
                <a:solidFill>
                  <a:srgbClr val="00B050"/>
                </a:solidFill>
              </a:rPr>
              <a:t>Practice Problem 1</a:t>
            </a:r>
            <a:endParaRPr lang="en-US" sz="3200" b="1" u="sng" dirty="0">
              <a:solidFill>
                <a:srgbClr val="00B050"/>
              </a:solidFill>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3646" y="872836"/>
            <a:ext cx="9390557" cy="4345192"/>
          </a:xfrm>
          <a:prstGeom prst="rect">
            <a:avLst/>
          </a:prstGeom>
        </p:spPr>
      </p:pic>
      <p:sp>
        <p:nvSpPr>
          <p:cNvPr id="5" name="TextBox 4"/>
          <p:cNvSpPr txBox="1"/>
          <p:nvPr/>
        </p:nvSpPr>
        <p:spPr>
          <a:xfrm>
            <a:off x="343646" y="102133"/>
            <a:ext cx="3458475" cy="593351"/>
          </a:xfrm>
          <a:prstGeom prst="rect">
            <a:avLst/>
          </a:prstGeom>
          <a:noFill/>
        </p:spPr>
        <p:txBody>
          <a:bodyPr wrap="square" rtlCol="0">
            <a:spAutoFit/>
          </a:bodyPr>
          <a:lstStyle/>
          <a:p>
            <a:r>
              <a:rPr lang="en-US" sz="3200" b="1" u="sng" dirty="0">
                <a:solidFill>
                  <a:srgbClr val="00B050"/>
                </a:solidFill>
              </a:rPr>
              <a:t>Practice Problem 2</a:t>
            </a:r>
            <a:endParaRPr lang="en-US" sz="3200" b="1" u="sng" dirty="0">
              <a:solidFill>
                <a:srgbClr val="00B050"/>
              </a:solidFill>
            </a:endParaRPr>
          </a:p>
        </p:txBody>
      </p:sp>
      <p:pic>
        <p:nvPicPr>
          <p:cNvPr id="6" name="Picture 5"/>
          <p:cNvPicPr>
            <a:picLocks noChangeAspect="1"/>
          </p:cNvPicPr>
          <p:nvPr/>
        </p:nvPicPr>
        <p:blipFill>
          <a:blip r:embed="rId2"/>
          <a:stretch>
            <a:fillRect/>
          </a:stretch>
        </p:blipFill>
        <p:spPr>
          <a:xfrm>
            <a:off x="9629775" y="2248902"/>
            <a:ext cx="2562225" cy="1120510"/>
          </a:xfrm>
          <a:prstGeom prst="rect">
            <a:avLst/>
          </a:prstGeom>
        </p:spPr>
      </p:pic>
      <p:sp>
        <p:nvSpPr>
          <p:cNvPr id="7" name="TextBox 6"/>
          <p:cNvSpPr txBox="1"/>
          <p:nvPr/>
        </p:nvSpPr>
        <p:spPr>
          <a:xfrm>
            <a:off x="9900458" y="1787237"/>
            <a:ext cx="1704109" cy="461665"/>
          </a:xfrm>
          <a:prstGeom prst="rect">
            <a:avLst/>
          </a:prstGeom>
          <a:noFill/>
        </p:spPr>
        <p:txBody>
          <a:bodyPr wrap="square" rtlCol="0">
            <a:spAutoFit/>
          </a:bodyPr>
          <a:lstStyle/>
          <a:p>
            <a:r>
              <a:rPr lang="en-US" sz="2400" u="sng" dirty="0"/>
              <a:t>Answers</a:t>
            </a:r>
            <a:endParaRPr lang="en-US" sz="2400" u="sng" dirty="0"/>
          </a:p>
        </p:txBody>
      </p:sp>
      <p:cxnSp>
        <p:nvCxnSpPr>
          <p:cNvPr id="9" name="Straight Connector 8"/>
          <p:cNvCxnSpPr/>
          <p:nvPr/>
        </p:nvCxnSpPr>
        <p:spPr>
          <a:xfrm>
            <a:off x="9629775" y="1690255"/>
            <a:ext cx="0" cy="203661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44723" y="165260"/>
            <a:ext cx="3018271" cy="750738"/>
          </a:xfrm>
          <a:prstGeom prst="rect">
            <a:avLst/>
          </a:prstGeom>
        </p:spPr>
      </p:pic>
      <p:cxnSp>
        <p:nvCxnSpPr>
          <p:cNvPr id="6" name="Straight Connector 5"/>
          <p:cNvCxnSpPr/>
          <p:nvPr/>
        </p:nvCxnSpPr>
        <p:spPr>
          <a:xfrm>
            <a:off x="279898" y="979918"/>
            <a:ext cx="3913279"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2"/>
          <a:stretch>
            <a:fillRect/>
          </a:stretch>
        </p:blipFill>
        <p:spPr>
          <a:xfrm>
            <a:off x="303255" y="249519"/>
            <a:ext cx="898527" cy="641805"/>
          </a:xfrm>
          <a:prstGeom prst="rect">
            <a:avLst/>
          </a:prstGeom>
        </p:spPr>
      </p:pic>
      <p:pic>
        <p:nvPicPr>
          <p:cNvPr id="9" name="Picture 8"/>
          <p:cNvPicPr>
            <a:picLocks noChangeAspect="1"/>
          </p:cNvPicPr>
          <p:nvPr/>
        </p:nvPicPr>
        <p:blipFill>
          <a:blip r:embed="rId3"/>
          <a:stretch>
            <a:fillRect/>
          </a:stretch>
        </p:blipFill>
        <p:spPr>
          <a:xfrm>
            <a:off x="317520" y="1383238"/>
            <a:ext cx="3686165" cy="1347926"/>
          </a:xfrm>
          <a:prstGeom prst="rect">
            <a:avLst/>
          </a:prstGeom>
        </p:spPr>
      </p:pic>
      <p:cxnSp>
        <p:nvCxnSpPr>
          <p:cNvPr id="10" name="Straight Connector 9"/>
          <p:cNvCxnSpPr/>
          <p:nvPr/>
        </p:nvCxnSpPr>
        <p:spPr>
          <a:xfrm>
            <a:off x="203962" y="2731164"/>
            <a:ext cx="3913279"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4"/>
          <a:stretch>
            <a:fillRect/>
          </a:stretch>
        </p:blipFill>
        <p:spPr>
          <a:xfrm>
            <a:off x="0" y="3277662"/>
            <a:ext cx="11624309" cy="1602855"/>
          </a:xfrm>
          <a:prstGeom prst="rect">
            <a:avLst/>
          </a:prstGeom>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206236" y="664444"/>
            <a:ext cx="11782697" cy="295396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98123" y="1012260"/>
            <a:ext cx="10998925" cy="2258335"/>
          </a:xfrm>
          <a:prstGeom prst="rect">
            <a:avLst/>
          </a:prstGeom>
        </p:spPr>
      </p:pic>
      <p:pic>
        <p:nvPicPr>
          <p:cNvPr id="7" name="Picture 6"/>
          <p:cNvPicPr>
            <a:picLocks noChangeAspect="1"/>
          </p:cNvPicPr>
          <p:nvPr/>
        </p:nvPicPr>
        <p:blipFill>
          <a:blip r:embed="rId2"/>
          <a:stretch>
            <a:fillRect/>
          </a:stretch>
        </p:blipFill>
        <p:spPr>
          <a:xfrm>
            <a:off x="3320424" y="4467821"/>
            <a:ext cx="4660981" cy="1690748"/>
          </a:xfrm>
          <a:prstGeom prst="rect">
            <a:avLst/>
          </a:prstGeom>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1520469" y="797537"/>
            <a:ext cx="10671531" cy="389144"/>
          </a:xfrm>
          <a:prstGeom prst="rect">
            <a:avLst/>
          </a:prstGeom>
        </p:spPr>
      </p:pic>
      <p:pic>
        <p:nvPicPr>
          <p:cNvPr id="6" name="Picture 5"/>
          <p:cNvPicPr>
            <a:picLocks noChangeAspect="1"/>
          </p:cNvPicPr>
          <p:nvPr/>
        </p:nvPicPr>
        <p:blipFill>
          <a:blip r:embed="rId2"/>
          <a:stretch>
            <a:fillRect/>
          </a:stretch>
        </p:blipFill>
        <p:spPr>
          <a:xfrm>
            <a:off x="245497" y="723086"/>
            <a:ext cx="1341113" cy="463595"/>
          </a:xfrm>
          <a:prstGeom prst="rect">
            <a:avLst/>
          </a:prstGeom>
        </p:spPr>
      </p:pic>
      <p:cxnSp>
        <p:nvCxnSpPr>
          <p:cNvPr id="8" name="Straight Connector 7"/>
          <p:cNvCxnSpPr/>
          <p:nvPr/>
        </p:nvCxnSpPr>
        <p:spPr>
          <a:xfrm>
            <a:off x="117566" y="1186681"/>
            <a:ext cx="12074434"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Rounded Rectangle 3"/>
          <p:cNvSpPr/>
          <p:nvPr/>
        </p:nvSpPr>
        <p:spPr>
          <a:xfrm>
            <a:off x="545873" y="875211"/>
            <a:ext cx="11027818" cy="49769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78777" y="2090057"/>
            <a:ext cx="6191795" cy="3046988"/>
          </a:xfrm>
          <a:prstGeom prst="rect">
            <a:avLst/>
          </a:prstGeom>
          <a:noFill/>
        </p:spPr>
        <p:txBody>
          <a:bodyPr wrap="square" rtlCol="0">
            <a:spAutoFit/>
          </a:bodyPr>
          <a:lstStyle/>
          <a:p>
            <a:r>
              <a:rPr lang="en-US" sz="9600" dirty="0">
                <a:solidFill>
                  <a:schemeClr val="bg1"/>
                </a:solidFill>
              </a:rPr>
              <a:t>The End</a:t>
            </a:r>
            <a:endParaRPr lang="en-US" sz="9600" dirty="0">
              <a:solidFill>
                <a:schemeClr val="bg1"/>
              </a:solidFill>
            </a:endParaRPr>
          </a:p>
          <a:p>
            <a:endParaRPr lang="en-US" sz="9600"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4615" y="1197735"/>
            <a:ext cx="8314374" cy="1763265"/>
          </a:xfrm>
          <a:prstGeom prst="rect">
            <a:avLst/>
          </a:prstGeom>
        </p:spPr>
      </p:pic>
      <p:sp>
        <p:nvSpPr>
          <p:cNvPr id="5" name="TextBox 4"/>
          <p:cNvSpPr txBox="1"/>
          <p:nvPr/>
        </p:nvSpPr>
        <p:spPr>
          <a:xfrm>
            <a:off x="283333" y="321973"/>
            <a:ext cx="7199291" cy="461665"/>
          </a:xfrm>
          <a:prstGeom prst="rect">
            <a:avLst/>
          </a:prstGeom>
          <a:noFill/>
        </p:spPr>
        <p:txBody>
          <a:bodyPr wrap="square" rtlCol="0">
            <a:spAutoFit/>
          </a:bodyPr>
          <a:lstStyle/>
          <a:p>
            <a:r>
              <a:rPr lang="en-US" sz="2400" b="1" u="sng">
                <a:solidFill>
                  <a:srgbClr val="00B050"/>
                </a:solidFill>
              </a:rPr>
              <a:t>By cofactor expansion along the first coulmn</a:t>
            </a:r>
            <a:endParaRPr lang="en-AU" sz="2400" b="1" u="sng">
              <a:solidFill>
                <a:srgbClr val="00B050"/>
              </a:solidFill>
            </a:endParaRPr>
          </a:p>
        </p:txBody>
      </p:sp>
      <p:cxnSp>
        <p:nvCxnSpPr>
          <p:cNvPr id="7" name="Straight Connector 6"/>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pic>
        <p:nvPicPr>
          <p:cNvPr id="11" name="Picture 10"/>
          <p:cNvPicPr>
            <a:picLocks noChangeAspect="1"/>
          </p:cNvPicPr>
          <p:nvPr/>
        </p:nvPicPr>
        <p:blipFill>
          <a:blip r:embed="rId2"/>
          <a:stretch>
            <a:fillRect/>
          </a:stretch>
        </p:blipFill>
        <p:spPr>
          <a:xfrm>
            <a:off x="2949264" y="4124569"/>
            <a:ext cx="4121238" cy="1824422"/>
          </a:xfrm>
          <a:prstGeom prst="rect">
            <a:avLst/>
          </a:prstGeom>
        </p:spPr>
      </p:pic>
      <p:sp>
        <p:nvSpPr>
          <p:cNvPr id="12" name="5-Point Star 11"/>
          <p:cNvSpPr/>
          <p:nvPr/>
        </p:nvSpPr>
        <p:spPr>
          <a:xfrm>
            <a:off x="3052296" y="4284026"/>
            <a:ext cx="296214" cy="317203"/>
          </a:xfrm>
          <a:prstGeom prst="star5">
            <a:avLst>
              <a:gd name="adj" fmla="val 24580"/>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p:cNvCxnSpPr/>
          <p:nvPr/>
        </p:nvCxnSpPr>
        <p:spPr>
          <a:xfrm>
            <a:off x="0" y="5948991"/>
            <a:ext cx="12192000"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97199" y="351346"/>
            <a:ext cx="8349216" cy="1696395"/>
          </a:xfrm>
          <a:prstGeom prst="rect">
            <a:avLst/>
          </a:prstGeom>
        </p:spPr>
      </p:pic>
      <p:cxnSp>
        <p:nvCxnSpPr>
          <p:cNvPr id="7" name="Straight Connector 6"/>
          <p:cNvCxnSpPr/>
          <p:nvPr/>
        </p:nvCxnSpPr>
        <p:spPr>
          <a:xfrm>
            <a:off x="0" y="2421229"/>
            <a:ext cx="12192000" cy="1287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7728" y="446421"/>
            <a:ext cx="3812481" cy="1386357"/>
          </a:xfrm>
          <a:prstGeom prst="rect">
            <a:avLst/>
          </a:prstGeom>
        </p:spPr>
      </p:pic>
      <p:cxnSp>
        <p:nvCxnSpPr>
          <p:cNvPr id="6" name="Straight Connector 5"/>
          <p:cNvCxnSpPr/>
          <p:nvPr/>
        </p:nvCxnSpPr>
        <p:spPr>
          <a:xfrm flipV="1">
            <a:off x="347729" y="1841678"/>
            <a:ext cx="3812481" cy="25758"/>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2"/>
          <a:stretch>
            <a:fillRect/>
          </a:stretch>
        </p:blipFill>
        <p:spPr>
          <a:xfrm>
            <a:off x="347728" y="2324816"/>
            <a:ext cx="11127477" cy="28077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7730" y="159575"/>
            <a:ext cx="8380256" cy="3816240"/>
          </a:xfrm>
          <a:prstGeom prst="rect">
            <a:avLst/>
          </a:prstGeom>
        </p:spPr>
      </p:pic>
      <p:cxnSp>
        <p:nvCxnSpPr>
          <p:cNvPr id="5" name="Straight Connector 4"/>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734096" y="425003"/>
            <a:ext cx="605307" cy="400110"/>
          </a:xfrm>
          <a:prstGeom prst="rect">
            <a:avLst/>
          </a:prstGeom>
          <a:noFill/>
        </p:spPr>
        <p:txBody>
          <a:bodyPr wrap="square" rtlCol="0">
            <a:spAutoFit/>
          </a:bodyPr>
          <a:lstStyle/>
          <a:p>
            <a:r>
              <a:rPr lang="en-US" sz="2000" b="1" dirty="0"/>
              <a:t>e. g</a:t>
            </a:r>
            <a:endParaRPr lang="en-AU" sz="20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61291" y="256638"/>
            <a:ext cx="4314825" cy="781050"/>
          </a:xfrm>
          <a:prstGeom prst="rect">
            <a:avLst/>
          </a:prstGeom>
        </p:spPr>
      </p:pic>
      <p:pic>
        <p:nvPicPr>
          <p:cNvPr id="5" name="Picture 4"/>
          <p:cNvPicPr>
            <a:picLocks noChangeAspect="1"/>
          </p:cNvPicPr>
          <p:nvPr/>
        </p:nvPicPr>
        <p:blipFill>
          <a:blip r:embed="rId2"/>
          <a:stretch>
            <a:fillRect/>
          </a:stretch>
        </p:blipFill>
        <p:spPr>
          <a:xfrm>
            <a:off x="551443" y="1666807"/>
            <a:ext cx="11479362" cy="3471864"/>
          </a:xfrm>
          <a:prstGeom prst="rect">
            <a:avLst/>
          </a:prstGeom>
        </p:spPr>
      </p:pic>
      <p:cxnSp>
        <p:nvCxnSpPr>
          <p:cNvPr id="6" name="Straight Connector 5"/>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33931" y="309094"/>
            <a:ext cx="11326201" cy="1365160"/>
          </a:xfrm>
          <a:prstGeom prst="rect">
            <a:avLst/>
          </a:prstGeom>
        </p:spPr>
      </p:pic>
      <p:pic>
        <p:nvPicPr>
          <p:cNvPr id="6" name="Picture 5"/>
          <p:cNvPicPr>
            <a:picLocks noChangeAspect="1"/>
          </p:cNvPicPr>
          <p:nvPr/>
        </p:nvPicPr>
        <p:blipFill>
          <a:blip r:embed="rId2"/>
          <a:stretch>
            <a:fillRect/>
          </a:stretch>
        </p:blipFill>
        <p:spPr>
          <a:xfrm>
            <a:off x="392495" y="1962485"/>
            <a:ext cx="11209074" cy="329209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83909" y="385201"/>
            <a:ext cx="11074524" cy="1341012"/>
          </a:xfrm>
          <a:prstGeom prst="rect">
            <a:avLst/>
          </a:prstGeom>
        </p:spPr>
      </p:pic>
      <p:pic>
        <p:nvPicPr>
          <p:cNvPr id="5" name="Picture 4"/>
          <p:cNvPicPr>
            <a:picLocks noChangeAspect="1"/>
          </p:cNvPicPr>
          <p:nvPr/>
        </p:nvPicPr>
        <p:blipFill>
          <a:blip r:embed="rId2"/>
          <a:stretch>
            <a:fillRect/>
          </a:stretch>
        </p:blipFill>
        <p:spPr>
          <a:xfrm>
            <a:off x="809128" y="2196518"/>
            <a:ext cx="7344653" cy="265881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4380" y="360608"/>
            <a:ext cx="11330001" cy="1579609"/>
          </a:xfrm>
          <a:prstGeom prst="rect">
            <a:avLst/>
          </a:prstGeom>
        </p:spPr>
      </p:pic>
      <p:pic>
        <p:nvPicPr>
          <p:cNvPr id="6" name="Picture 5"/>
          <p:cNvPicPr>
            <a:picLocks noChangeAspect="1"/>
          </p:cNvPicPr>
          <p:nvPr/>
        </p:nvPicPr>
        <p:blipFill>
          <a:blip r:embed="rId2"/>
          <a:stretch>
            <a:fillRect/>
          </a:stretch>
        </p:blipFill>
        <p:spPr>
          <a:xfrm>
            <a:off x="0" y="2110457"/>
            <a:ext cx="11078870" cy="529712"/>
          </a:xfrm>
          <a:prstGeom prst="rect">
            <a:avLst/>
          </a:prstGeom>
        </p:spPr>
      </p:pic>
      <p:pic>
        <p:nvPicPr>
          <p:cNvPr id="7" name="Picture 6"/>
          <p:cNvPicPr>
            <a:picLocks noChangeAspect="1"/>
          </p:cNvPicPr>
          <p:nvPr/>
        </p:nvPicPr>
        <p:blipFill>
          <a:blip r:embed="rId3"/>
          <a:stretch>
            <a:fillRect/>
          </a:stretch>
        </p:blipFill>
        <p:spPr>
          <a:xfrm>
            <a:off x="553524" y="2810409"/>
            <a:ext cx="3072592" cy="1452498"/>
          </a:xfrm>
          <a:prstGeom prst="rect">
            <a:avLst/>
          </a:prstGeom>
        </p:spPr>
      </p:pic>
      <p:pic>
        <p:nvPicPr>
          <p:cNvPr id="8" name="Picture 7"/>
          <p:cNvPicPr>
            <a:picLocks noChangeAspect="1"/>
          </p:cNvPicPr>
          <p:nvPr/>
        </p:nvPicPr>
        <p:blipFill>
          <a:blip r:embed="rId4"/>
          <a:stretch>
            <a:fillRect/>
          </a:stretch>
        </p:blipFill>
        <p:spPr>
          <a:xfrm>
            <a:off x="1223744" y="4262907"/>
            <a:ext cx="7165037" cy="1723725"/>
          </a:xfrm>
          <a:prstGeom prst="rect">
            <a:avLst/>
          </a:prstGeom>
        </p:spPr>
      </p:pic>
      <p:pic>
        <p:nvPicPr>
          <p:cNvPr id="9" name="Picture 8"/>
          <p:cNvPicPr>
            <a:picLocks noChangeAspect="1"/>
          </p:cNvPicPr>
          <p:nvPr/>
        </p:nvPicPr>
        <p:blipFill>
          <a:blip r:embed="rId5"/>
          <a:stretch>
            <a:fillRect/>
          </a:stretch>
        </p:blipFill>
        <p:spPr>
          <a:xfrm>
            <a:off x="553524" y="4903739"/>
            <a:ext cx="670220" cy="4420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24216" y="231819"/>
            <a:ext cx="11364404" cy="1545466"/>
          </a:xfrm>
          <a:prstGeom prst="rect">
            <a:avLst/>
          </a:prstGeom>
        </p:spPr>
      </p:pic>
      <p:pic>
        <p:nvPicPr>
          <p:cNvPr id="5" name="Picture 4"/>
          <p:cNvPicPr>
            <a:picLocks noChangeAspect="1"/>
          </p:cNvPicPr>
          <p:nvPr/>
        </p:nvPicPr>
        <p:blipFill>
          <a:blip r:embed="rId2"/>
          <a:stretch>
            <a:fillRect/>
          </a:stretch>
        </p:blipFill>
        <p:spPr>
          <a:xfrm>
            <a:off x="424216" y="1787791"/>
            <a:ext cx="10397702" cy="2330743"/>
          </a:xfrm>
          <a:prstGeom prst="rect">
            <a:avLst/>
          </a:prstGeom>
        </p:spPr>
      </p:pic>
      <p:pic>
        <p:nvPicPr>
          <p:cNvPr id="7" name="Picture 6"/>
          <p:cNvPicPr>
            <a:picLocks noChangeAspect="1"/>
          </p:cNvPicPr>
          <p:nvPr/>
        </p:nvPicPr>
        <p:blipFill>
          <a:blip r:embed="rId3"/>
          <a:stretch>
            <a:fillRect/>
          </a:stretch>
        </p:blipFill>
        <p:spPr>
          <a:xfrm>
            <a:off x="561176" y="4440146"/>
            <a:ext cx="7497440" cy="169802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0975" y="244698"/>
            <a:ext cx="11268647" cy="1983190"/>
          </a:xfrm>
          <a:prstGeom prst="rect">
            <a:avLst/>
          </a:prstGeom>
        </p:spPr>
      </p:pic>
      <p:pic>
        <p:nvPicPr>
          <p:cNvPr id="5" name="Picture 4"/>
          <p:cNvPicPr>
            <a:picLocks noChangeAspect="1"/>
          </p:cNvPicPr>
          <p:nvPr/>
        </p:nvPicPr>
        <p:blipFill>
          <a:blip r:embed="rId2"/>
          <a:stretch>
            <a:fillRect/>
          </a:stretch>
        </p:blipFill>
        <p:spPr>
          <a:xfrm>
            <a:off x="360975" y="2459866"/>
            <a:ext cx="11072799" cy="21636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39003" y="218940"/>
            <a:ext cx="11095553" cy="1841680"/>
          </a:xfrm>
          <a:prstGeom prst="rect">
            <a:avLst/>
          </a:prstGeom>
        </p:spPr>
      </p:pic>
      <p:pic>
        <p:nvPicPr>
          <p:cNvPr id="5" name="Picture 4"/>
          <p:cNvPicPr>
            <a:picLocks noChangeAspect="1"/>
          </p:cNvPicPr>
          <p:nvPr/>
        </p:nvPicPr>
        <p:blipFill>
          <a:blip r:embed="rId2"/>
          <a:stretch>
            <a:fillRect/>
          </a:stretch>
        </p:blipFill>
        <p:spPr>
          <a:xfrm>
            <a:off x="539003" y="2206083"/>
            <a:ext cx="10515580" cy="3680453"/>
          </a:xfrm>
          <a:prstGeom prst="rect">
            <a:avLst/>
          </a:prstGeom>
        </p:spPr>
      </p:pic>
      <p:pic>
        <p:nvPicPr>
          <p:cNvPr id="6" name="Picture 5"/>
          <p:cNvPicPr>
            <a:picLocks noChangeAspect="1"/>
          </p:cNvPicPr>
          <p:nvPr/>
        </p:nvPicPr>
        <p:blipFill>
          <a:blip r:embed="rId3"/>
          <a:stretch>
            <a:fillRect/>
          </a:stretch>
        </p:blipFill>
        <p:spPr>
          <a:xfrm>
            <a:off x="642034" y="5952372"/>
            <a:ext cx="9086850" cy="3619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16881" y="270458"/>
            <a:ext cx="11114868" cy="2550016"/>
          </a:xfrm>
          <a:prstGeom prst="rect">
            <a:avLst/>
          </a:prstGeom>
        </p:spPr>
      </p:pic>
      <p:pic>
        <p:nvPicPr>
          <p:cNvPr id="5" name="Picture 4"/>
          <p:cNvPicPr>
            <a:picLocks noChangeAspect="1"/>
          </p:cNvPicPr>
          <p:nvPr/>
        </p:nvPicPr>
        <p:blipFill>
          <a:blip r:embed="rId2"/>
          <a:stretch>
            <a:fillRect/>
          </a:stretch>
        </p:blipFill>
        <p:spPr>
          <a:xfrm>
            <a:off x="608705" y="3362455"/>
            <a:ext cx="5488882" cy="1616965"/>
          </a:xfrm>
          <a:prstGeom prst="rect">
            <a:avLst/>
          </a:prstGeom>
        </p:spPr>
      </p:pic>
      <p:pic>
        <p:nvPicPr>
          <p:cNvPr id="6" name="Picture 5"/>
          <p:cNvPicPr>
            <a:picLocks noChangeAspect="1"/>
          </p:cNvPicPr>
          <p:nvPr/>
        </p:nvPicPr>
        <p:blipFill>
          <a:blip r:embed="rId3"/>
          <a:stretch>
            <a:fillRect/>
          </a:stretch>
        </p:blipFill>
        <p:spPr>
          <a:xfrm>
            <a:off x="6929563" y="3362455"/>
            <a:ext cx="4876167" cy="14953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6061" y="1159099"/>
            <a:ext cx="11809488" cy="744963"/>
          </a:xfrm>
          <a:prstGeom prst="rect">
            <a:avLst/>
          </a:prstGeom>
        </p:spPr>
      </p:pic>
      <p:pic>
        <p:nvPicPr>
          <p:cNvPr id="5" name="Picture 4"/>
          <p:cNvPicPr>
            <a:picLocks noChangeAspect="1"/>
          </p:cNvPicPr>
          <p:nvPr/>
        </p:nvPicPr>
        <p:blipFill>
          <a:blip r:embed="rId2"/>
          <a:stretch>
            <a:fillRect/>
          </a:stretch>
        </p:blipFill>
        <p:spPr>
          <a:xfrm>
            <a:off x="90153" y="2434107"/>
            <a:ext cx="11406070" cy="3495633"/>
          </a:xfrm>
          <a:prstGeom prst="rect">
            <a:avLst/>
          </a:prstGeom>
        </p:spPr>
      </p:pic>
      <p:sp>
        <p:nvSpPr>
          <p:cNvPr id="6" name="TextBox 5"/>
          <p:cNvSpPr txBox="1"/>
          <p:nvPr/>
        </p:nvSpPr>
        <p:spPr>
          <a:xfrm>
            <a:off x="206061" y="334851"/>
            <a:ext cx="4816699" cy="523220"/>
          </a:xfrm>
          <a:prstGeom prst="rect">
            <a:avLst/>
          </a:prstGeom>
          <a:noFill/>
        </p:spPr>
        <p:txBody>
          <a:bodyPr wrap="square" rtlCol="0">
            <a:spAutoFit/>
          </a:bodyPr>
          <a:lstStyle/>
          <a:p>
            <a:r>
              <a:rPr lang="en-US" sz="2800" b="1" u="sng" dirty="0">
                <a:solidFill>
                  <a:srgbClr val="00B050"/>
                </a:solidFill>
              </a:rPr>
              <a:t>Row Vector and Column Vector</a:t>
            </a:r>
            <a:endParaRPr lang="en-AU" sz="2800" b="1" u="sng"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73576" y="386365"/>
            <a:ext cx="11729357" cy="2459865"/>
          </a:xfrm>
          <a:prstGeom prst="rect">
            <a:avLst/>
          </a:prstGeom>
        </p:spPr>
      </p:pic>
      <p:pic>
        <p:nvPicPr>
          <p:cNvPr id="5" name="Picture 4"/>
          <p:cNvPicPr>
            <a:picLocks noChangeAspect="1"/>
          </p:cNvPicPr>
          <p:nvPr/>
        </p:nvPicPr>
        <p:blipFill>
          <a:blip r:embed="rId2"/>
          <a:stretch>
            <a:fillRect/>
          </a:stretch>
        </p:blipFill>
        <p:spPr>
          <a:xfrm>
            <a:off x="479001" y="3309870"/>
            <a:ext cx="10460565" cy="186743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6" name="TextBox 5"/>
          <p:cNvSpPr txBox="1"/>
          <p:nvPr/>
        </p:nvSpPr>
        <p:spPr>
          <a:xfrm>
            <a:off x="589543" y="1516243"/>
            <a:ext cx="1815921" cy="523220"/>
          </a:xfrm>
          <a:prstGeom prst="rect">
            <a:avLst/>
          </a:prstGeom>
          <a:noFill/>
        </p:spPr>
        <p:txBody>
          <a:bodyPr wrap="square" rtlCol="0">
            <a:spAutoFit/>
          </a:bodyPr>
          <a:lstStyle/>
          <a:p>
            <a:r>
              <a:rPr lang="en-US" sz="2800" b="1" dirty="0"/>
              <a:t>In general</a:t>
            </a:r>
            <a:endParaRPr lang="en-AU" sz="2800" b="1" dirty="0"/>
          </a:p>
        </p:txBody>
      </p:sp>
      <p:pic>
        <p:nvPicPr>
          <p:cNvPr id="8" name="Picture 7"/>
          <p:cNvPicPr>
            <a:picLocks noChangeAspect="1"/>
          </p:cNvPicPr>
          <p:nvPr/>
        </p:nvPicPr>
        <p:blipFill>
          <a:blip r:embed="rId1"/>
          <a:stretch>
            <a:fillRect/>
          </a:stretch>
        </p:blipFill>
        <p:spPr>
          <a:xfrm>
            <a:off x="589543" y="282194"/>
            <a:ext cx="3420063" cy="851147"/>
          </a:xfrm>
          <a:prstGeom prst="rect">
            <a:avLst/>
          </a:prstGeom>
        </p:spPr>
      </p:pic>
      <p:pic>
        <p:nvPicPr>
          <p:cNvPr id="9" name="Picture 8"/>
          <p:cNvPicPr>
            <a:picLocks noChangeAspect="1"/>
          </p:cNvPicPr>
          <p:nvPr/>
        </p:nvPicPr>
        <p:blipFill>
          <a:blip r:embed="rId2"/>
          <a:stretch>
            <a:fillRect/>
          </a:stretch>
        </p:blipFill>
        <p:spPr>
          <a:xfrm>
            <a:off x="589543" y="2313198"/>
            <a:ext cx="4816830" cy="622997"/>
          </a:xfrm>
          <a:prstGeom prst="rect">
            <a:avLst/>
          </a:prstGeom>
        </p:spPr>
      </p:pic>
      <p:pic>
        <p:nvPicPr>
          <p:cNvPr id="10" name="Picture 9"/>
          <p:cNvPicPr>
            <a:picLocks noChangeAspect="1"/>
          </p:cNvPicPr>
          <p:nvPr/>
        </p:nvPicPr>
        <p:blipFill>
          <a:blip r:embed="rId3"/>
          <a:stretch>
            <a:fillRect/>
          </a:stretch>
        </p:blipFill>
        <p:spPr>
          <a:xfrm>
            <a:off x="589543" y="3393396"/>
            <a:ext cx="8057777" cy="2057026"/>
          </a:xfrm>
          <a:prstGeom prst="rect">
            <a:avLst/>
          </a:prstGeom>
        </p:spPr>
      </p:pic>
      <p:cxnSp>
        <p:nvCxnSpPr>
          <p:cNvPr id="11" name="Straight Connector 10"/>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7767" y="2809060"/>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643944" y="193183"/>
            <a:ext cx="9504608" cy="584775"/>
          </a:xfrm>
          <a:prstGeom prst="rect">
            <a:avLst/>
          </a:prstGeom>
          <a:noFill/>
        </p:spPr>
        <p:txBody>
          <a:bodyPr wrap="square" rtlCol="0">
            <a:spAutoFit/>
          </a:bodyPr>
          <a:lstStyle/>
          <a:p>
            <a:r>
              <a:rPr lang="en-US" sz="3200" u="sng" dirty="0">
                <a:solidFill>
                  <a:srgbClr val="00B050"/>
                </a:solidFill>
              </a:rPr>
              <a:t>Evaluating Determinants by Row Reduction</a:t>
            </a:r>
            <a:endParaRPr lang="en-AU" sz="3200" u="sng" dirty="0">
              <a:solidFill>
                <a:srgbClr val="00B050"/>
              </a:solidFill>
            </a:endParaRPr>
          </a:p>
        </p:txBody>
      </p:sp>
      <p:pic>
        <p:nvPicPr>
          <p:cNvPr id="9" name="Picture 8"/>
          <p:cNvPicPr>
            <a:picLocks noChangeAspect="1"/>
          </p:cNvPicPr>
          <p:nvPr/>
        </p:nvPicPr>
        <p:blipFill>
          <a:blip r:embed="rId1"/>
          <a:stretch>
            <a:fillRect/>
          </a:stretch>
        </p:blipFill>
        <p:spPr>
          <a:xfrm>
            <a:off x="98402" y="3334439"/>
            <a:ext cx="11766550" cy="894344"/>
          </a:xfrm>
          <a:prstGeom prst="rect">
            <a:avLst/>
          </a:prstGeom>
        </p:spPr>
      </p:pic>
      <p:pic>
        <p:nvPicPr>
          <p:cNvPr id="4" name="Picture 3"/>
          <p:cNvPicPr>
            <a:picLocks noChangeAspect="1"/>
          </p:cNvPicPr>
          <p:nvPr/>
        </p:nvPicPr>
        <p:blipFill>
          <a:blip r:embed="rId2"/>
          <a:stretch>
            <a:fillRect/>
          </a:stretch>
        </p:blipFill>
        <p:spPr>
          <a:xfrm>
            <a:off x="98402" y="826022"/>
            <a:ext cx="12001819" cy="2066103"/>
          </a:xfrm>
          <a:prstGeom prst="rect">
            <a:avLst/>
          </a:prstGeom>
        </p:spPr>
      </p:pic>
      <p:sp>
        <p:nvSpPr>
          <p:cNvPr id="12" name="5-Point Star 11"/>
          <p:cNvSpPr/>
          <p:nvPr/>
        </p:nvSpPr>
        <p:spPr>
          <a:xfrm>
            <a:off x="850005" y="3334439"/>
            <a:ext cx="244699" cy="2763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4998" y="0"/>
            <a:ext cx="6855115" cy="1371023"/>
          </a:xfrm>
          <a:prstGeom prst="rect">
            <a:avLst/>
          </a:prstGeom>
        </p:spPr>
      </p:pic>
      <p:pic>
        <p:nvPicPr>
          <p:cNvPr id="5" name="Picture 4"/>
          <p:cNvPicPr>
            <a:picLocks noChangeAspect="1"/>
          </p:cNvPicPr>
          <p:nvPr/>
        </p:nvPicPr>
        <p:blipFill>
          <a:blip r:embed="rId2"/>
          <a:stretch>
            <a:fillRect/>
          </a:stretch>
        </p:blipFill>
        <p:spPr>
          <a:xfrm>
            <a:off x="512873" y="1527694"/>
            <a:ext cx="3505335" cy="4806717"/>
          </a:xfrm>
          <a:prstGeom prst="rect">
            <a:avLst/>
          </a:prstGeom>
        </p:spPr>
      </p:pic>
      <p:pic>
        <p:nvPicPr>
          <p:cNvPr id="7" name="Picture 6"/>
          <p:cNvPicPr>
            <a:picLocks noChangeAspect="1"/>
          </p:cNvPicPr>
          <p:nvPr/>
        </p:nvPicPr>
        <p:blipFill>
          <a:blip r:embed="rId3"/>
          <a:stretch>
            <a:fillRect/>
          </a:stretch>
        </p:blipFill>
        <p:spPr>
          <a:xfrm>
            <a:off x="5971906" y="3762689"/>
            <a:ext cx="4560811" cy="500218"/>
          </a:xfrm>
          <a:prstGeom prst="rect">
            <a:avLst/>
          </a:prstGeom>
        </p:spPr>
      </p:pic>
      <p:pic>
        <p:nvPicPr>
          <p:cNvPr id="8" name="Picture 7"/>
          <p:cNvPicPr>
            <a:picLocks noChangeAspect="1"/>
          </p:cNvPicPr>
          <p:nvPr/>
        </p:nvPicPr>
        <p:blipFill>
          <a:blip r:embed="rId4"/>
          <a:stretch>
            <a:fillRect/>
          </a:stretch>
        </p:blipFill>
        <p:spPr>
          <a:xfrm>
            <a:off x="5980894" y="5348153"/>
            <a:ext cx="4374636" cy="408703"/>
          </a:xfrm>
          <a:prstGeom prst="rect">
            <a:avLst/>
          </a:prstGeom>
        </p:spPr>
      </p:pic>
      <p:cxnSp>
        <p:nvCxnSpPr>
          <p:cNvPr id="9" name="Straight Connector 8"/>
          <p:cNvCxnSpPr/>
          <p:nvPr/>
        </p:nvCxnSpPr>
        <p:spPr>
          <a:xfrm flipV="1">
            <a:off x="695459" y="2073499"/>
            <a:ext cx="1249251" cy="1287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150445" y="247649"/>
            <a:ext cx="3601859" cy="5512813"/>
          </a:xfrm>
          <a:prstGeom prst="rect">
            <a:avLst/>
          </a:prstGeom>
        </p:spPr>
      </p:pic>
      <p:pic>
        <p:nvPicPr>
          <p:cNvPr id="5" name="Picture 4"/>
          <p:cNvPicPr>
            <a:picLocks noChangeAspect="1"/>
          </p:cNvPicPr>
          <p:nvPr/>
        </p:nvPicPr>
        <p:blipFill>
          <a:blip r:embed="rId2"/>
          <a:stretch>
            <a:fillRect/>
          </a:stretch>
        </p:blipFill>
        <p:spPr>
          <a:xfrm>
            <a:off x="5539525" y="575390"/>
            <a:ext cx="4602720" cy="454920"/>
          </a:xfrm>
          <a:prstGeom prst="rect">
            <a:avLst/>
          </a:prstGeom>
        </p:spPr>
      </p:pic>
      <p:pic>
        <p:nvPicPr>
          <p:cNvPr id="6" name="Picture 5"/>
          <p:cNvPicPr>
            <a:picLocks noChangeAspect="1"/>
          </p:cNvPicPr>
          <p:nvPr/>
        </p:nvPicPr>
        <p:blipFill>
          <a:blip r:embed="rId3"/>
          <a:stretch>
            <a:fillRect/>
          </a:stretch>
        </p:blipFill>
        <p:spPr>
          <a:xfrm>
            <a:off x="5539525" y="2518280"/>
            <a:ext cx="4360933" cy="633640"/>
          </a:xfrm>
          <a:prstGeom prst="rect">
            <a:avLst/>
          </a:prstGeom>
        </p:spPr>
      </p:pic>
      <p:pic>
        <p:nvPicPr>
          <p:cNvPr id="7" name="Picture 6"/>
          <p:cNvPicPr>
            <a:picLocks noChangeAspect="1"/>
          </p:cNvPicPr>
          <p:nvPr/>
        </p:nvPicPr>
        <p:blipFill>
          <a:blip r:embed="rId4"/>
          <a:stretch>
            <a:fillRect/>
          </a:stretch>
        </p:blipFill>
        <p:spPr>
          <a:xfrm>
            <a:off x="5758818" y="4069399"/>
            <a:ext cx="4797652" cy="53755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062146" y="163648"/>
            <a:ext cx="3446843" cy="2381965"/>
          </a:xfrm>
          <a:prstGeom prst="rect">
            <a:avLst/>
          </a:prstGeom>
        </p:spPr>
      </p:pic>
      <p:pic>
        <p:nvPicPr>
          <p:cNvPr id="5" name="Picture 4"/>
          <p:cNvPicPr>
            <a:picLocks noChangeAspect="1"/>
          </p:cNvPicPr>
          <p:nvPr/>
        </p:nvPicPr>
        <p:blipFill>
          <a:blip r:embed="rId2"/>
          <a:stretch>
            <a:fillRect/>
          </a:stretch>
        </p:blipFill>
        <p:spPr>
          <a:xfrm>
            <a:off x="502274" y="1009251"/>
            <a:ext cx="4700541" cy="69076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90458" y="1596981"/>
            <a:ext cx="11102063" cy="3654197"/>
          </a:xfrm>
          <a:prstGeom prst="rect">
            <a:avLst/>
          </a:prstGeom>
        </p:spPr>
      </p:pic>
      <p:pic>
        <p:nvPicPr>
          <p:cNvPr id="6" name="Picture 5"/>
          <p:cNvPicPr>
            <a:picLocks noChangeAspect="1"/>
          </p:cNvPicPr>
          <p:nvPr/>
        </p:nvPicPr>
        <p:blipFill>
          <a:blip r:embed="rId2"/>
          <a:stretch>
            <a:fillRect/>
          </a:stretch>
        </p:blipFill>
        <p:spPr>
          <a:xfrm>
            <a:off x="557884" y="388374"/>
            <a:ext cx="2580049" cy="828743"/>
          </a:xfrm>
          <a:prstGeom prst="rect">
            <a:avLst/>
          </a:prstGeom>
        </p:spPr>
      </p:pic>
      <p:cxnSp>
        <p:nvCxnSpPr>
          <p:cNvPr id="7" name="Straight Connector 6"/>
          <p:cNvCxnSpPr/>
          <p:nvPr/>
        </p:nvCxnSpPr>
        <p:spPr>
          <a:xfrm flipV="1">
            <a:off x="557884" y="1217117"/>
            <a:ext cx="2580049"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1562" y="193182"/>
            <a:ext cx="6880572" cy="1465307"/>
          </a:xfrm>
          <a:prstGeom prst="rect">
            <a:avLst/>
          </a:prstGeom>
        </p:spPr>
      </p:pic>
      <p:pic>
        <p:nvPicPr>
          <p:cNvPr id="5" name="Picture 4"/>
          <p:cNvPicPr>
            <a:picLocks noChangeAspect="1"/>
          </p:cNvPicPr>
          <p:nvPr/>
        </p:nvPicPr>
        <p:blipFill>
          <a:blip r:embed="rId2"/>
          <a:stretch>
            <a:fillRect/>
          </a:stretch>
        </p:blipFill>
        <p:spPr>
          <a:xfrm>
            <a:off x="376035" y="1742494"/>
            <a:ext cx="5231574" cy="1404536"/>
          </a:xfrm>
          <a:prstGeom prst="rect">
            <a:avLst/>
          </a:prstGeom>
        </p:spPr>
      </p:pic>
      <p:pic>
        <p:nvPicPr>
          <p:cNvPr id="6" name="Picture 5"/>
          <p:cNvPicPr>
            <a:picLocks noChangeAspect="1"/>
          </p:cNvPicPr>
          <p:nvPr/>
        </p:nvPicPr>
        <p:blipFill>
          <a:blip r:embed="rId3"/>
          <a:stretch>
            <a:fillRect/>
          </a:stretch>
        </p:blipFill>
        <p:spPr>
          <a:xfrm>
            <a:off x="548110" y="3313501"/>
            <a:ext cx="6276149" cy="1438801"/>
          </a:xfrm>
          <a:prstGeom prst="rect">
            <a:avLst/>
          </a:prstGeom>
        </p:spPr>
      </p:pic>
      <p:pic>
        <p:nvPicPr>
          <p:cNvPr id="7" name="Picture 6"/>
          <p:cNvPicPr>
            <a:picLocks noChangeAspect="1"/>
          </p:cNvPicPr>
          <p:nvPr/>
        </p:nvPicPr>
        <p:blipFill>
          <a:blip r:embed="rId4"/>
          <a:stretch>
            <a:fillRect/>
          </a:stretch>
        </p:blipFill>
        <p:spPr>
          <a:xfrm>
            <a:off x="765288" y="4854513"/>
            <a:ext cx="6559006" cy="146931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0089" y="165077"/>
            <a:ext cx="4349313" cy="1032658"/>
          </a:xfrm>
          <a:prstGeom prst="rect">
            <a:avLst/>
          </a:prstGeom>
        </p:spPr>
      </p:pic>
      <p:pic>
        <p:nvPicPr>
          <p:cNvPr id="5" name="Picture 4"/>
          <p:cNvPicPr>
            <a:picLocks noChangeAspect="1"/>
          </p:cNvPicPr>
          <p:nvPr/>
        </p:nvPicPr>
        <p:blipFill>
          <a:blip r:embed="rId2"/>
          <a:stretch>
            <a:fillRect/>
          </a:stretch>
        </p:blipFill>
        <p:spPr>
          <a:xfrm>
            <a:off x="312237" y="1601474"/>
            <a:ext cx="11393741" cy="3022042"/>
          </a:xfrm>
          <a:prstGeom prst="rect">
            <a:avLst/>
          </a:prstGeom>
        </p:spPr>
      </p:pic>
      <p:cxnSp>
        <p:nvCxnSpPr>
          <p:cNvPr id="6" name="Straight Connector 5"/>
          <p:cNvCxnSpPr/>
          <p:nvPr/>
        </p:nvCxnSpPr>
        <p:spPr>
          <a:xfrm flipV="1">
            <a:off x="586217" y="1017431"/>
            <a:ext cx="4213185"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73444" y="502276"/>
            <a:ext cx="11379924" cy="34000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87" y="1239079"/>
            <a:ext cx="10866250" cy="3000777"/>
          </a:xfrm>
          <a:prstGeom prst="rect">
            <a:avLst/>
          </a:prstGeom>
        </p:spPr>
      </p:pic>
      <p:cxnSp>
        <p:nvCxnSpPr>
          <p:cNvPr id="6" name="Straight Connector 5"/>
          <p:cNvCxnSpPr/>
          <p:nvPr/>
        </p:nvCxnSpPr>
        <p:spPr>
          <a:xfrm>
            <a:off x="0" y="4201220"/>
            <a:ext cx="12192000" cy="7727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6061" y="334851"/>
            <a:ext cx="5370491" cy="523220"/>
          </a:xfrm>
          <a:prstGeom prst="rect">
            <a:avLst/>
          </a:prstGeom>
          <a:noFill/>
        </p:spPr>
        <p:txBody>
          <a:bodyPr wrap="square" rtlCol="0">
            <a:spAutoFit/>
          </a:bodyPr>
          <a:lstStyle/>
          <a:p>
            <a:r>
              <a:rPr lang="en-US" sz="2800" b="1" u="sng" dirty="0">
                <a:solidFill>
                  <a:srgbClr val="00B050"/>
                </a:solidFill>
              </a:rPr>
              <a:t>Square Matrix and Main Diagonal</a:t>
            </a:r>
            <a:endParaRPr lang="en-AU" sz="2800" b="1" u="sng" dirty="0">
              <a:solidFill>
                <a:srgbClr val="00B05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03706" y="898818"/>
            <a:ext cx="9172114" cy="2485347"/>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203706" y="345235"/>
                <a:ext cx="4072080" cy="523220"/>
              </a:xfrm>
              <a:prstGeom prst="rect">
                <a:avLst/>
              </a:prstGeom>
              <a:noFill/>
            </p:spPr>
            <p:txBody>
              <a:bodyPr wrap="square" rtlCol="0">
                <a:spAutoFit/>
              </a:bodyPr>
              <a:lstStyle/>
              <a:p>
                <a:r>
                  <a:rPr lang="en-US" sz="2800" b="1" u="sng">
                    <a:solidFill>
                      <a:srgbClr val="00B050"/>
                    </a:solidFill>
                  </a:rPr>
                  <a:t>Inverse of a 2 </a:t>
                </a:r>
                <a14:m>
                  <m:oMath xmlns:m="http://schemas.openxmlformats.org/officeDocument/2006/math">
                    <m:r>
                      <a:rPr lang="en-US" sz="2800" b="1" i="1" u="sng" smtClean="0">
                        <a:solidFill>
                          <a:srgbClr val="00B050"/>
                        </a:solidFill>
                        <a:latin typeface="Cambria Math" panose="02040503050406030204" pitchFamily="18" charset="0"/>
                        <a:ea typeface="Cambria Math" panose="02040503050406030204" pitchFamily="18" charset="0"/>
                      </a:rPr>
                      <m:t>×</m:t>
                    </m:r>
                  </m:oMath>
                </a14:m>
                <a:r>
                  <a:rPr lang="en-AU" sz="2800" b="1" u="sng">
                    <a:solidFill>
                      <a:srgbClr val="00B050"/>
                    </a:solidFill>
                  </a:rPr>
                  <a:t> 2 Matrix</a:t>
                </a:r>
                <a:endParaRPr lang="en-AU" sz="2800" b="1" u="sng">
                  <a:solidFill>
                    <a:srgbClr val="00B05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203706" y="345235"/>
                <a:ext cx="4072080" cy="523220"/>
              </a:xfrm>
              <a:prstGeom prst="rect">
                <a:avLst/>
              </a:prstGeom>
              <a:blipFill rotWithShape="1">
                <a:blip r:embed="rId2"/>
                <a:stretch>
                  <a:fillRect l="-12" t="-82" r="8" b="-71769"/>
                </a:stretch>
              </a:blipFill>
            </p:spPr>
            <p:txBody>
              <a:bodyPr/>
              <a:lstStyle/>
              <a:p>
                <a:r>
                  <a:rPr lang="en-US" altLang="en-US">
                    <a:noFill/>
                  </a:rPr>
                  <a:t> </a:t>
                </a:r>
              </a:p>
            </p:txBody>
          </p:sp>
        </mc:Fallback>
      </mc:AlternateContent>
      <p:pic>
        <p:nvPicPr>
          <p:cNvPr id="8" name="Picture 7"/>
          <p:cNvPicPr>
            <a:picLocks noChangeAspect="1"/>
          </p:cNvPicPr>
          <p:nvPr/>
        </p:nvPicPr>
        <p:blipFill>
          <a:blip r:embed="rId3"/>
          <a:stretch>
            <a:fillRect/>
          </a:stretch>
        </p:blipFill>
        <p:spPr>
          <a:xfrm>
            <a:off x="7605635" y="3372120"/>
            <a:ext cx="1770185" cy="951144"/>
          </a:xfrm>
          <a:prstGeom prst="rect">
            <a:avLst/>
          </a:prstGeom>
        </p:spPr>
      </p:pic>
      <p:pic>
        <p:nvPicPr>
          <p:cNvPr id="10" name="Picture 9"/>
          <p:cNvPicPr>
            <a:picLocks noChangeAspect="1"/>
          </p:cNvPicPr>
          <p:nvPr/>
        </p:nvPicPr>
        <p:blipFill>
          <a:blip r:embed="rId4"/>
          <a:stretch>
            <a:fillRect/>
          </a:stretch>
        </p:blipFill>
        <p:spPr>
          <a:xfrm>
            <a:off x="190827" y="3450170"/>
            <a:ext cx="7446345" cy="707403"/>
          </a:xfrm>
          <a:prstGeom prst="rect">
            <a:avLst/>
          </a:prstGeom>
        </p:spPr>
      </p:pic>
      <p:pic>
        <p:nvPicPr>
          <p:cNvPr id="11" name="Picture 10"/>
          <p:cNvPicPr>
            <a:picLocks noChangeAspect="1"/>
          </p:cNvPicPr>
          <p:nvPr/>
        </p:nvPicPr>
        <p:blipFill>
          <a:blip r:embed="rId5"/>
          <a:stretch>
            <a:fillRect/>
          </a:stretch>
        </p:blipFill>
        <p:spPr>
          <a:xfrm>
            <a:off x="133341" y="4239419"/>
            <a:ext cx="1245924" cy="465510"/>
          </a:xfrm>
          <a:prstGeom prst="rect">
            <a:avLst/>
          </a:prstGeom>
        </p:spPr>
      </p:pic>
      <p:pic>
        <p:nvPicPr>
          <p:cNvPr id="12" name="Picture 11"/>
          <p:cNvPicPr>
            <a:picLocks noChangeAspect="1"/>
          </p:cNvPicPr>
          <p:nvPr/>
        </p:nvPicPr>
        <p:blipFill>
          <a:blip r:embed="rId6"/>
          <a:stretch>
            <a:fillRect/>
          </a:stretch>
        </p:blipFill>
        <p:spPr>
          <a:xfrm>
            <a:off x="1564838" y="4325169"/>
            <a:ext cx="8435323" cy="426153"/>
          </a:xfrm>
          <a:prstGeom prst="rect">
            <a:avLst/>
          </a:prstGeom>
        </p:spPr>
      </p:pic>
      <p:pic>
        <p:nvPicPr>
          <p:cNvPr id="13" name="Picture 12"/>
          <p:cNvPicPr>
            <a:picLocks noChangeAspect="1"/>
          </p:cNvPicPr>
          <p:nvPr/>
        </p:nvPicPr>
        <p:blipFill>
          <a:blip r:embed="rId7"/>
          <a:stretch>
            <a:fillRect/>
          </a:stretch>
        </p:blipFill>
        <p:spPr>
          <a:xfrm>
            <a:off x="470548" y="4751323"/>
            <a:ext cx="7610476" cy="159104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91921" y="336425"/>
            <a:ext cx="11900079" cy="237083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283335" y="540912"/>
            <a:ext cx="5215944" cy="523220"/>
          </a:xfrm>
          <a:prstGeom prst="rect">
            <a:avLst/>
          </a:prstGeom>
          <a:noFill/>
        </p:spPr>
        <p:txBody>
          <a:bodyPr wrap="square" rtlCol="0">
            <a:spAutoFit/>
          </a:bodyPr>
          <a:lstStyle/>
          <a:p>
            <a:r>
              <a:rPr lang="en-US" sz="2800" b="1" u="sng">
                <a:solidFill>
                  <a:srgbClr val="00B050"/>
                </a:solidFill>
              </a:rPr>
              <a:t>Problem</a:t>
            </a:r>
            <a:r>
              <a:rPr lang="en-US"/>
              <a:t> </a:t>
            </a:r>
            <a:endParaRPr lang="en-US"/>
          </a:p>
        </p:txBody>
      </p:sp>
      <p:sp>
        <p:nvSpPr>
          <p:cNvPr id="5" name="TextBox 4"/>
          <p:cNvSpPr txBox="1"/>
          <p:nvPr/>
        </p:nvSpPr>
        <p:spPr>
          <a:xfrm>
            <a:off x="283335" y="1208467"/>
            <a:ext cx="5215944" cy="461665"/>
          </a:xfrm>
          <a:prstGeom prst="rect">
            <a:avLst/>
          </a:prstGeom>
          <a:noFill/>
        </p:spPr>
        <p:txBody>
          <a:bodyPr wrap="square" rtlCol="0">
            <a:spAutoFit/>
          </a:bodyPr>
          <a:lstStyle/>
          <a:p>
            <a:r>
              <a:rPr lang="en-US" sz="2400"/>
              <a:t>Find the inverse of the matrix </a:t>
            </a:r>
            <a:endParaRPr lang="en-US" sz="2400"/>
          </a:p>
        </p:txBody>
      </p:sp>
      <p:pic>
        <p:nvPicPr>
          <p:cNvPr id="6" name="Picture 5"/>
          <p:cNvPicPr>
            <a:picLocks noChangeAspect="1"/>
          </p:cNvPicPr>
          <p:nvPr/>
        </p:nvPicPr>
        <p:blipFill>
          <a:blip r:embed="rId1"/>
          <a:stretch>
            <a:fillRect/>
          </a:stretch>
        </p:blipFill>
        <p:spPr>
          <a:xfrm>
            <a:off x="4134120" y="540912"/>
            <a:ext cx="3236688" cy="1699631"/>
          </a:xfrm>
          <a:prstGeom prst="rect">
            <a:avLst/>
          </a:prstGeom>
        </p:spPr>
      </p:pic>
      <p:sp>
        <p:nvSpPr>
          <p:cNvPr id="7" name="TextBox 6"/>
          <p:cNvSpPr txBox="1"/>
          <p:nvPr/>
        </p:nvSpPr>
        <p:spPr>
          <a:xfrm>
            <a:off x="243026" y="2086994"/>
            <a:ext cx="5215944" cy="523220"/>
          </a:xfrm>
          <a:prstGeom prst="rect">
            <a:avLst/>
          </a:prstGeom>
          <a:noFill/>
        </p:spPr>
        <p:txBody>
          <a:bodyPr wrap="square" rtlCol="0">
            <a:spAutoFit/>
          </a:bodyPr>
          <a:lstStyle/>
          <a:p>
            <a:r>
              <a:rPr lang="en-US" sz="2800" b="1" u="sng">
                <a:solidFill>
                  <a:srgbClr val="00B050"/>
                </a:solidFill>
              </a:rPr>
              <a:t>Sol</a:t>
            </a:r>
            <a:r>
              <a:rPr lang="en-US"/>
              <a:t> </a:t>
            </a:r>
            <a:endParaRPr lang="en-US"/>
          </a:p>
        </p:txBody>
      </p:sp>
      <p:pic>
        <p:nvPicPr>
          <p:cNvPr id="8" name="Picture 7"/>
          <p:cNvPicPr>
            <a:picLocks noChangeAspect="1"/>
          </p:cNvPicPr>
          <p:nvPr/>
        </p:nvPicPr>
        <p:blipFill>
          <a:blip r:embed="rId2"/>
          <a:stretch>
            <a:fillRect/>
          </a:stretch>
        </p:blipFill>
        <p:spPr>
          <a:xfrm>
            <a:off x="243026" y="2725148"/>
            <a:ext cx="5179027" cy="1353908"/>
          </a:xfrm>
          <a:prstGeom prst="rect">
            <a:avLst/>
          </a:prstGeom>
        </p:spPr>
      </p:pic>
      <p:pic>
        <p:nvPicPr>
          <p:cNvPr id="10" name="Picture 9"/>
          <p:cNvPicPr>
            <a:picLocks noChangeAspect="1"/>
          </p:cNvPicPr>
          <p:nvPr/>
        </p:nvPicPr>
        <p:blipFill>
          <a:blip r:embed="rId3"/>
          <a:stretch>
            <a:fillRect/>
          </a:stretch>
        </p:blipFill>
        <p:spPr>
          <a:xfrm>
            <a:off x="5608189" y="2546416"/>
            <a:ext cx="4154099" cy="1711372"/>
          </a:xfrm>
          <a:prstGeom prst="rect">
            <a:avLst/>
          </a:prstGeom>
        </p:spPr>
      </p:pic>
      <p:pic>
        <p:nvPicPr>
          <p:cNvPr id="11" name="Picture 10"/>
          <p:cNvPicPr>
            <a:picLocks noChangeAspect="1"/>
          </p:cNvPicPr>
          <p:nvPr/>
        </p:nvPicPr>
        <p:blipFill>
          <a:blip r:embed="rId4"/>
          <a:stretch>
            <a:fillRect/>
          </a:stretch>
        </p:blipFill>
        <p:spPr>
          <a:xfrm>
            <a:off x="10325988" y="2725148"/>
            <a:ext cx="1515414" cy="641662"/>
          </a:xfrm>
          <a:prstGeom prst="rect">
            <a:avLst/>
          </a:prstGeom>
        </p:spPr>
      </p:pic>
      <p:pic>
        <p:nvPicPr>
          <p:cNvPr id="12" name="Picture 11"/>
          <p:cNvPicPr>
            <a:picLocks noChangeAspect="1"/>
          </p:cNvPicPr>
          <p:nvPr/>
        </p:nvPicPr>
        <p:blipFill>
          <a:blip r:embed="rId5"/>
          <a:stretch>
            <a:fillRect/>
          </a:stretch>
        </p:blipFill>
        <p:spPr>
          <a:xfrm>
            <a:off x="283335" y="4193990"/>
            <a:ext cx="8906620" cy="1811285"/>
          </a:xfrm>
          <a:prstGeom prst="rect">
            <a:avLst/>
          </a:prstGeom>
        </p:spPr>
      </p:pic>
      <p:sp>
        <p:nvSpPr>
          <p:cNvPr id="13" name="Rectangle 12"/>
          <p:cNvSpPr/>
          <p:nvPr/>
        </p:nvSpPr>
        <p:spPr>
          <a:xfrm>
            <a:off x="399245" y="5960598"/>
            <a:ext cx="11985938" cy="338554"/>
          </a:xfrm>
          <a:prstGeom prst="rect">
            <a:avLst/>
          </a:prstGeom>
        </p:spPr>
        <p:txBody>
          <a:bodyPr wrap="square">
            <a:spAutoFit/>
          </a:bodyPr>
          <a:lstStyle/>
          <a:p>
            <a:r>
              <a:rPr lang="en-US" sz="1600" b="1" dirty="0"/>
              <a:t>Another method for finding inverse of a matrix is illustrated in the coming slides.</a:t>
            </a:r>
            <a:endParaRPr lang="en-AU" sz="1600"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0817" y="110783"/>
            <a:ext cx="11813539" cy="2008566"/>
          </a:xfrm>
          <a:prstGeom prst="rect">
            <a:avLst/>
          </a:prstGeom>
        </p:spPr>
      </p:pic>
      <p:pic>
        <p:nvPicPr>
          <p:cNvPr id="5" name="Picture 4"/>
          <p:cNvPicPr>
            <a:picLocks noChangeAspect="1"/>
          </p:cNvPicPr>
          <p:nvPr/>
        </p:nvPicPr>
        <p:blipFill>
          <a:blip r:embed="rId2"/>
          <a:stretch>
            <a:fillRect/>
          </a:stretch>
        </p:blipFill>
        <p:spPr>
          <a:xfrm>
            <a:off x="297800" y="2145200"/>
            <a:ext cx="11599572" cy="978432"/>
          </a:xfrm>
          <a:prstGeom prst="rect">
            <a:avLst/>
          </a:prstGeom>
        </p:spPr>
      </p:pic>
      <p:pic>
        <p:nvPicPr>
          <p:cNvPr id="6" name="Picture 5"/>
          <p:cNvPicPr>
            <a:picLocks noChangeAspect="1"/>
          </p:cNvPicPr>
          <p:nvPr/>
        </p:nvPicPr>
        <p:blipFill>
          <a:blip r:embed="rId3"/>
          <a:stretch>
            <a:fillRect/>
          </a:stretch>
        </p:blipFill>
        <p:spPr>
          <a:xfrm>
            <a:off x="639288" y="3477296"/>
            <a:ext cx="8466075" cy="227516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07109" y="247069"/>
            <a:ext cx="10805374" cy="561813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0183" y="257577"/>
            <a:ext cx="6766075" cy="2070709"/>
          </a:xfrm>
          <a:prstGeom prst="rect">
            <a:avLst/>
          </a:prstGeom>
        </p:spPr>
      </p:pic>
      <p:pic>
        <p:nvPicPr>
          <p:cNvPr id="5" name="Picture 4"/>
          <p:cNvPicPr>
            <a:picLocks noChangeAspect="1"/>
          </p:cNvPicPr>
          <p:nvPr/>
        </p:nvPicPr>
        <p:blipFill>
          <a:blip r:embed="rId2"/>
          <a:stretch>
            <a:fillRect/>
          </a:stretch>
        </p:blipFill>
        <p:spPr>
          <a:xfrm>
            <a:off x="734497" y="2427197"/>
            <a:ext cx="8705717" cy="35029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96764" y="489398"/>
            <a:ext cx="9105085" cy="506139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50294" y="412124"/>
            <a:ext cx="9585379" cy="3761351"/>
          </a:xfrm>
          <a:prstGeom prst="rect">
            <a:avLst/>
          </a:prstGeom>
        </p:spPr>
      </p:pic>
      <p:pic>
        <p:nvPicPr>
          <p:cNvPr id="5" name="Picture 4"/>
          <p:cNvPicPr>
            <a:picLocks noChangeAspect="1"/>
          </p:cNvPicPr>
          <p:nvPr/>
        </p:nvPicPr>
        <p:blipFill>
          <a:blip r:embed="rId2"/>
          <a:stretch>
            <a:fillRect/>
          </a:stretch>
        </p:blipFill>
        <p:spPr>
          <a:xfrm>
            <a:off x="490735" y="4142566"/>
            <a:ext cx="9644938" cy="460501"/>
          </a:xfrm>
          <a:prstGeom prst="rect">
            <a:avLst/>
          </a:prstGeom>
        </p:spPr>
      </p:pic>
      <p:pic>
        <p:nvPicPr>
          <p:cNvPr id="6" name="Picture 5"/>
          <p:cNvPicPr>
            <a:picLocks noChangeAspect="1"/>
          </p:cNvPicPr>
          <p:nvPr/>
        </p:nvPicPr>
        <p:blipFill>
          <a:blip r:embed="rId3"/>
          <a:stretch>
            <a:fillRect/>
          </a:stretch>
        </p:blipFill>
        <p:spPr>
          <a:xfrm>
            <a:off x="550294" y="4603067"/>
            <a:ext cx="10768919" cy="1732500"/>
          </a:xfrm>
          <a:prstGeom prst="rect">
            <a:avLst/>
          </a:prstGeom>
        </p:spPr>
      </p:pic>
      <p:sp>
        <p:nvSpPr>
          <p:cNvPr id="7" name="TextBox 6"/>
          <p:cNvSpPr txBox="1"/>
          <p:nvPr/>
        </p:nvSpPr>
        <p:spPr>
          <a:xfrm>
            <a:off x="490735" y="3680319"/>
            <a:ext cx="930776" cy="461665"/>
          </a:xfrm>
          <a:prstGeom prst="rect">
            <a:avLst/>
          </a:prstGeom>
          <a:noFill/>
        </p:spPr>
        <p:txBody>
          <a:bodyPr wrap="square" rtlCol="0">
            <a:spAutoFit/>
          </a:bodyPr>
          <a:lstStyle/>
          <a:p>
            <a:r>
              <a:rPr lang="en-US" sz="2400" u="sng" dirty="0">
                <a:solidFill>
                  <a:srgbClr val="00B050"/>
                </a:solidFill>
              </a:rPr>
              <a:t>Note</a:t>
            </a:r>
            <a:endParaRPr lang="en-AU" sz="2400" u="sng" dirty="0">
              <a:solidFill>
                <a:srgbClr val="00B05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43944" y="34332"/>
            <a:ext cx="7578612" cy="2303898"/>
          </a:xfrm>
          <a:prstGeom prst="rect">
            <a:avLst/>
          </a:prstGeom>
        </p:spPr>
      </p:pic>
      <p:pic>
        <p:nvPicPr>
          <p:cNvPr id="5" name="Picture 4"/>
          <p:cNvPicPr>
            <a:picLocks noChangeAspect="1"/>
          </p:cNvPicPr>
          <p:nvPr/>
        </p:nvPicPr>
        <p:blipFill>
          <a:blip r:embed="rId2"/>
          <a:stretch>
            <a:fillRect/>
          </a:stretch>
        </p:blipFill>
        <p:spPr>
          <a:xfrm>
            <a:off x="756331" y="2338230"/>
            <a:ext cx="7353838" cy="3847810"/>
          </a:xfrm>
          <a:prstGeom prst="rect">
            <a:avLst/>
          </a:prstGeom>
        </p:spPr>
      </p:pic>
      <p:pic>
        <p:nvPicPr>
          <p:cNvPr id="6" name="Picture 5"/>
          <p:cNvPicPr>
            <a:picLocks noChangeAspect="1"/>
          </p:cNvPicPr>
          <p:nvPr/>
        </p:nvPicPr>
        <p:blipFill>
          <a:blip r:embed="rId3"/>
          <a:stretch>
            <a:fillRect/>
          </a:stretch>
        </p:blipFill>
        <p:spPr>
          <a:xfrm>
            <a:off x="756331" y="6428618"/>
            <a:ext cx="6877050" cy="3619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18186" y="202292"/>
            <a:ext cx="1981871" cy="621183"/>
          </a:xfrm>
          <a:prstGeom prst="rect">
            <a:avLst/>
          </a:prstGeom>
        </p:spPr>
      </p:pic>
      <p:pic>
        <p:nvPicPr>
          <p:cNvPr id="5" name="Picture 4"/>
          <p:cNvPicPr>
            <a:picLocks noChangeAspect="1"/>
          </p:cNvPicPr>
          <p:nvPr/>
        </p:nvPicPr>
        <p:blipFill>
          <a:blip r:embed="rId2"/>
          <a:stretch>
            <a:fillRect/>
          </a:stretch>
        </p:blipFill>
        <p:spPr>
          <a:xfrm>
            <a:off x="618186" y="1044098"/>
            <a:ext cx="6296846" cy="1927606"/>
          </a:xfrm>
          <a:prstGeom prst="rect">
            <a:avLst/>
          </a:prstGeom>
        </p:spPr>
      </p:pic>
      <p:pic>
        <p:nvPicPr>
          <p:cNvPr id="6" name="Picture 5"/>
          <p:cNvPicPr>
            <a:picLocks noChangeAspect="1"/>
          </p:cNvPicPr>
          <p:nvPr/>
        </p:nvPicPr>
        <p:blipFill>
          <a:blip r:embed="rId3"/>
          <a:stretch>
            <a:fillRect/>
          </a:stretch>
        </p:blipFill>
        <p:spPr>
          <a:xfrm>
            <a:off x="618185" y="2971704"/>
            <a:ext cx="10913225" cy="1599110"/>
          </a:xfrm>
          <a:prstGeom prst="rect">
            <a:avLst/>
          </a:prstGeom>
        </p:spPr>
      </p:pic>
      <p:pic>
        <p:nvPicPr>
          <p:cNvPr id="7" name="Picture 6"/>
          <p:cNvPicPr>
            <a:picLocks noChangeAspect="1"/>
          </p:cNvPicPr>
          <p:nvPr/>
        </p:nvPicPr>
        <p:blipFill>
          <a:blip r:embed="rId4"/>
          <a:stretch>
            <a:fillRect/>
          </a:stretch>
        </p:blipFill>
        <p:spPr>
          <a:xfrm>
            <a:off x="618185" y="4570814"/>
            <a:ext cx="10969447" cy="13663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2583" y="309093"/>
            <a:ext cx="3947506" cy="631601"/>
          </a:xfrm>
          <a:prstGeom prst="rect">
            <a:avLst/>
          </a:prstGeom>
        </p:spPr>
      </p:pic>
      <p:pic>
        <p:nvPicPr>
          <p:cNvPr id="5" name="Picture 4"/>
          <p:cNvPicPr>
            <a:picLocks noChangeAspect="1"/>
          </p:cNvPicPr>
          <p:nvPr/>
        </p:nvPicPr>
        <p:blipFill>
          <a:blip r:embed="rId2"/>
          <a:stretch>
            <a:fillRect/>
          </a:stretch>
        </p:blipFill>
        <p:spPr>
          <a:xfrm>
            <a:off x="312582" y="1056595"/>
            <a:ext cx="9723749" cy="1130121"/>
          </a:xfrm>
          <a:prstGeom prst="rect">
            <a:avLst/>
          </a:prstGeom>
        </p:spPr>
      </p:pic>
      <p:pic>
        <p:nvPicPr>
          <p:cNvPr id="7" name="Picture 6"/>
          <p:cNvPicPr>
            <a:picLocks noChangeAspect="1"/>
          </p:cNvPicPr>
          <p:nvPr/>
        </p:nvPicPr>
        <p:blipFill>
          <a:blip r:embed="rId3"/>
          <a:stretch>
            <a:fillRect/>
          </a:stretch>
        </p:blipFill>
        <p:spPr>
          <a:xfrm>
            <a:off x="312582" y="4329693"/>
            <a:ext cx="10685976" cy="2014191"/>
          </a:xfrm>
          <a:prstGeom prst="rect">
            <a:avLst/>
          </a:prstGeom>
        </p:spPr>
      </p:pic>
      <p:pic>
        <p:nvPicPr>
          <p:cNvPr id="8" name="Picture 7"/>
          <p:cNvPicPr>
            <a:picLocks noChangeAspect="1"/>
          </p:cNvPicPr>
          <p:nvPr/>
        </p:nvPicPr>
        <p:blipFill>
          <a:blip r:embed="rId4"/>
          <a:stretch>
            <a:fillRect/>
          </a:stretch>
        </p:blipFill>
        <p:spPr>
          <a:xfrm>
            <a:off x="312581" y="2880183"/>
            <a:ext cx="10388153" cy="1449510"/>
          </a:xfrm>
          <a:prstGeom prst="rect">
            <a:avLst/>
          </a:prstGeom>
        </p:spPr>
      </p:pic>
      <p:sp>
        <p:nvSpPr>
          <p:cNvPr id="9" name="TextBox 8"/>
          <p:cNvSpPr txBox="1"/>
          <p:nvPr/>
        </p:nvSpPr>
        <p:spPr>
          <a:xfrm>
            <a:off x="409585" y="2302617"/>
            <a:ext cx="1893195" cy="461665"/>
          </a:xfrm>
          <a:prstGeom prst="rect">
            <a:avLst/>
          </a:prstGeom>
          <a:noFill/>
        </p:spPr>
        <p:txBody>
          <a:bodyPr wrap="square" rtlCol="0">
            <a:spAutoFit/>
          </a:bodyPr>
          <a:lstStyle/>
          <a:p>
            <a:r>
              <a:rPr lang="en-US" sz="2400" b="1" u="sng" dirty="0"/>
              <a:t>Problem</a:t>
            </a:r>
            <a:endParaRPr lang="en-AU" sz="2400" b="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4641" y="463816"/>
            <a:ext cx="11091510" cy="2596884"/>
          </a:xfrm>
          <a:prstGeom prst="rect">
            <a:avLst/>
          </a:prstGeom>
        </p:spPr>
      </p:pic>
      <p:cxnSp>
        <p:nvCxnSpPr>
          <p:cNvPr id="5" name="Straight Connector 4"/>
          <p:cNvCxnSpPr/>
          <p:nvPr/>
        </p:nvCxnSpPr>
        <p:spPr>
          <a:xfrm>
            <a:off x="1587" y="34925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26244" y="61485"/>
            <a:ext cx="2763056" cy="1045003"/>
          </a:xfrm>
          <a:prstGeom prst="rect">
            <a:avLst/>
          </a:prstGeom>
        </p:spPr>
      </p:pic>
      <p:cxnSp>
        <p:nvCxnSpPr>
          <p:cNvPr id="5" name="Straight Connector 4"/>
          <p:cNvCxnSpPr/>
          <p:nvPr/>
        </p:nvCxnSpPr>
        <p:spPr>
          <a:xfrm flipV="1">
            <a:off x="647700" y="901700"/>
            <a:ext cx="2755900" cy="14287"/>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2"/>
          <a:stretch>
            <a:fillRect/>
          </a:stretch>
        </p:blipFill>
        <p:spPr>
          <a:xfrm>
            <a:off x="526244" y="1012864"/>
            <a:ext cx="10634382" cy="825500"/>
          </a:xfrm>
          <a:prstGeom prst="rect">
            <a:avLst/>
          </a:prstGeom>
        </p:spPr>
      </p:pic>
      <p:pic>
        <p:nvPicPr>
          <p:cNvPr id="8" name="Picture 7"/>
          <p:cNvPicPr>
            <a:picLocks noChangeAspect="1"/>
          </p:cNvPicPr>
          <p:nvPr/>
        </p:nvPicPr>
        <p:blipFill>
          <a:blip r:embed="rId3"/>
          <a:stretch>
            <a:fillRect/>
          </a:stretch>
        </p:blipFill>
        <p:spPr>
          <a:xfrm>
            <a:off x="0" y="1935241"/>
            <a:ext cx="8088769" cy="1788389"/>
          </a:xfrm>
          <a:prstGeom prst="rect">
            <a:avLst/>
          </a:prstGeom>
        </p:spPr>
      </p:pic>
      <p:pic>
        <p:nvPicPr>
          <p:cNvPr id="11" name="Picture 10"/>
          <p:cNvPicPr>
            <a:picLocks noChangeAspect="1"/>
          </p:cNvPicPr>
          <p:nvPr/>
        </p:nvPicPr>
        <p:blipFill>
          <a:blip r:embed="rId4"/>
          <a:stretch>
            <a:fillRect/>
          </a:stretch>
        </p:blipFill>
        <p:spPr>
          <a:xfrm>
            <a:off x="8693958" y="4688095"/>
            <a:ext cx="1206500" cy="821090"/>
          </a:xfrm>
          <a:prstGeom prst="rect">
            <a:avLst/>
          </a:prstGeom>
        </p:spPr>
      </p:pic>
      <p:pic>
        <p:nvPicPr>
          <p:cNvPr id="12" name="Picture 11"/>
          <p:cNvPicPr>
            <a:picLocks noChangeAspect="1"/>
          </p:cNvPicPr>
          <p:nvPr/>
        </p:nvPicPr>
        <p:blipFill>
          <a:blip r:embed="rId5"/>
          <a:stretch>
            <a:fillRect/>
          </a:stretch>
        </p:blipFill>
        <p:spPr>
          <a:xfrm>
            <a:off x="429103" y="4064630"/>
            <a:ext cx="11336967" cy="1219199"/>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7200" y="1218472"/>
            <a:ext cx="9021996" cy="3014167"/>
          </a:xfrm>
          <a:prstGeom prst="rect">
            <a:avLst/>
          </a:prstGeom>
        </p:spPr>
      </p:pic>
      <p:sp>
        <p:nvSpPr>
          <p:cNvPr id="5" name="TextBox 4"/>
          <p:cNvSpPr txBox="1"/>
          <p:nvPr/>
        </p:nvSpPr>
        <p:spPr>
          <a:xfrm>
            <a:off x="635000" y="304800"/>
            <a:ext cx="7035800" cy="523220"/>
          </a:xfrm>
          <a:prstGeom prst="rect">
            <a:avLst/>
          </a:prstGeom>
          <a:noFill/>
        </p:spPr>
        <p:txBody>
          <a:bodyPr wrap="square" rtlCol="0">
            <a:spAutoFit/>
          </a:bodyPr>
          <a:lstStyle/>
          <a:p>
            <a:r>
              <a:rPr lang="en-US" sz="2800" u="sng" dirty="0">
                <a:solidFill>
                  <a:srgbClr val="00B050"/>
                </a:solidFill>
              </a:rPr>
              <a:t>General Form of a Diagonal Matrix</a:t>
            </a:r>
            <a:endParaRPr lang="en-AU" sz="2800" u="sng" dirty="0">
              <a:solidFill>
                <a:srgbClr val="00B05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3850" y="564872"/>
            <a:ext cx="9299610" cy="2591928"/>
          </a:xfrm>
          <a:prstGeom prst="rect">
            <a:avLst/>
          </a:prstGeom>
        </p:spPr>
      </p:pic>
      <p:pic>
        <p:nvPicPr>
          <p:cNvPr id="6" name="Picture 5"/>
          <p:cNvPicPr>
            <a:picLocks noChangeAspect="1"/>
          </p:cNvPicPr>
          <p:nvPr/>
        </p:nvPicPr>
        <p:blipFill>
          <a:blip r:embed="rId2"/>
          <a:stretch>
            <a:fillRect/>
          </a:stretch>
        </p:blipFill>
        <p:spPr>
          <a:xfrm>
            <a:off x="403190" y="3655170"/>
            <a:ext cx="9210270" cy="2765933"/>
          </a:xfrm>
          <a:prstGeom prst="rect">
            <a:avLst/>
          </a:prstGeom>
        </p:spPr>
      </p:pic>
      <p:sp>
        <p:nvSpPr>
          <p:cNvPr id="5" name="TextBox 4"/>
          <p:cNvSpPr txBox="1"/>
          <p:nvPr/>
        </p:nvSpPr>
        <p:spPr>
          <a:xfrm>
            <a:off x="403190" y="105183"/>
            <a:ext cx="4257709" cy="523220"/>
          </a:xfrm>
          <a:prstGeom prst="rect">
            <a:avLst/>
          </a:prstGeom>
          <a:noFill/>
        </p:spPr>
        <p:txBody>
          <a:bodyPr wrap="square" rtlCol="0">
            <a:spAutoFit/>
          </a:bodyPr>
          <a:lstStyle/>
          <a:p>
            <a:r>
              <a:rPr lang="en-US" sz="2800" u="sng" dirty="0">
                <a:solidFill>
                  <a:srgbClr val="00B050"/>
                </a:solidFill>
              </a:rPr>
              <a:t>Inverse of a Diagonal Matrix</a:t>
            </a:r>
            <a:endParaRPr lang="en-AU" sz="2800" u="sng" dirty="0">
              <a:solidFill>
                <a:srgbClr val="00B050"/>
              </a:solidFill>
            </a:endParaRPr>
          </a:p>
        </p:txBody>
      </p:sp>
      <p:sp>
        <p:nvSpPr>
          <p:cNvPr id="7" name="TextBox 6"/>
          <p:cNvSpPr txBox="1"/>
          <p:nvPr/>
        </p:nvSpPr>
        <p:spPr>
          <a:xfrm>
            <a:off x="403190" y="3093268"/>
            <a:ext cx="4257709" cy="523220"/>
          </a:xfrm>
          <a:prstGeom prst="rect">
            <a:avLst/>
          </a:prstGeom>
          <a:noFill/>
        </p:spPr>
        <p:txBody>
          <a:bodyPr wrap="square" rtlCol="0">
            <a:spAutoFit/>
          </a:bodyPr>
          <a:lstStyle/>
          <a:p>
            <a:r>
              <a:rPr lang="en-US" sz="2800" u="sng" dirty="0">
                <a:solidFill>
                  <a:srgbClr val="00B050"/>
                </a:solidFill>
              </a:rPr>
              <a:t>Power of a Diagonal Matrix</a:t>
            </a:r>
            <a:endParaRPr lang="en-AU" sz="2800" u="sng" dirty="0">
              <a:solidFill>
                <a:srgbClr val="00B05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27628" y="495300"/>
            <a:ext cx="10330871" cy="3342341"/>
          </a:xfrm>
          <a:prstGeom prst="rect">
            <a:avLst/>
          </a:prstGeom>
        </p:spPr>
      </p:pic>
      <p:cxnSp>
        <p:nvCxnSpPr>
          <p:cNvPr id="6" name="Straight Connector 5"/>
          <p:cNvCxnSpPr/>
          <p:nvPr/>
        </p:nvCxnSpPr>
        <p:spPr>
          <a:xfrm>
            <a:off x="0" y="4648200"/>
            <a:ext cx="12192000" cy="127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5-Point Star 4"/>
          <p:cNvSpPr/>
          <p:nvPr/>
        </p:nvSpPr>
        <p:spPr>
          <a:xfrm>
            <a:off x="585988" y="28874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1"/>
          <a:stretch>
            <a:fillRect/>
          </a:stretch>
        </p:blipFill>
        <p:spPr>
          <a:xfrm>
            <a:off x="989619" y="146787"/>
            <a:ext cx="10625688" cy="855238"/>
          </a:xfrm>
          <a:prstGeom prst="rect">
            <a:avLst/>
          </a:prstGeom>
        </p:spPr>
      </p:pic>
      <p:sp>
        <p:nvSpPr>
          <p:cNvPr id="7" name="5-Point Star 6"/>
          <p:cNvSpPr/>
          <p:nvPr/>
        </p:nvSpPr>
        <p:spPr>
          <a:xfrm>
            <a:off x="579549" y="1069954"/>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a:stretch>
            <a:fillRect/>
          </a:stretch>
        </p:blipFill>
        <p:spPr>
          <a:xfrm>
            <a:off x="989619" y="858938"/>
            <a:ext cx="9350397" cy="630931"/>
          </a:xfrm>
          <a:prstGeom prst="rect">
            <a:avLst/>
          </a:prstGeom>
        </p:spPr>
      </p:pic>
      <p:pic>
        <p:nvPicPr>
          <p:cNvPr id="9" name="Picture 8"/>
          <p:cNvPicPr>
            <a:picLocks noChangeAspect="1"/>
          </p:cNvPicPr>
          <p:nvPr/>
        </p:nvPicPr>
        <p:blipFill>
          <a:blip r:embed="rId3"/>
          <a:stretch>
            <a:fillRect/>
          </a:stretch>
        </p:blipFill>
        <p:spPr>
          <a:xfrm>
            <a:off x="378860" y="1459139"/>
            <a:ext cx="2575775" cy="673406"/>
          </a:xfrm>
          <a:prstGeom prst="rect">
            <a:avLst/>
          </a:prstGeom>
        </p:spPr>
      </p:pic>
      <p:sp>
        <p:nvSpPr>
          <p:cNvPr id="10" name="TextBox 9"/>
          <p:cNvSpPr txBox="1"/>
          <p:nvPr/>
        </p:nvSpPr>
        <p:spPr>
          <a:xfrm>
            <a:off x="445309" y="2328060"/>
            <a:ext cx="9866894" cy="2554545"/>
          </a:xfrm>
          <a:prstGeom prst="rect">
            <a:avLst/>
          </a:prstGeom>
          <a:noFill/>
        </p:spPr>
        <p:txBody>
          <a:bodyPr wrap="square" rtlCol="0">
            <a:spAutoFit/>
          </a:bodyPr>
          <a:lstStyle/>
          <a:p>
            <a:r>
              <a:rPr lang="en-US" sz="2000" b="1" dirty="0"/>
              <a:t>A matrix is said to be in Echelon form if it has the following properties</a:t>
            </a:r>
            <a:endParaRPr lang="en-US" sz="2000" b="1" dirty="0"/>
          </a:p>
          <a:p>
            <a:endParaRPr lang="en-US" sz="2000" b="1" dirty="0"/>
          </a:p>
          <a:p>
            <a:pPr marL="457200" indent="-457200">
              <a:buFontTx/>
              <a:buAutoNum type="arabicPeriod"/>
            </a:pPr>
            <a:r>
              <a:rPr lang="en-US" sz="2000" b="1" dirty="0"/>
              <a:t>Every nonzero row precedes every zero row</a:t>
            </a:r>
            <a:r>
              <a:rPr lang="en-US" sz="2000" dirty="0"/>
              <a:t>.</a:t>
            </a:r>
            <a:endParaRPr lang="en-AU" sz="2000" dirty="0"/>
          </a:p>
          <a:p>
            <a:endParaRPr lang="en-US" sz="2000" b="1" dirty="0"/>
          </a:p>
          <a:p>
            <a:pPr marL="457200" indent="-457200">
              <a:buAutoNum type="arabicPeriod" startAt="2"/>
            </a:pPr>
            <a:r>
              <a:rPr lang="en-US" sz="2000" b="1" dirty="0"/>
              <a:t>In each successive nonzero row, the number of zeros before the leading entry of a row</a:t>
            </a:r>
            <a:endParaRPr lang="en-US" sz="2000" b="1" dirty="0"/>
          </a:p>
          <a:p>
            <a:r>
              <a:rPr lang="en-US" sz="2000" b="1" dirty="0"/>
              <a:t>        increases row by row.</a:t>
            </a:r>
            <a:endParaRPr lang="en-US" sz="2000" b="1" dirty="0"/>
          </a:p>
          <a:p>
            <a:endParaRPr lang="en-US" sz="2000" b="1" dirty="0"/>
          </a:p>
          <a:p>
            <a:r>
              <a:rPr lang="en-US" sz="2000" b="1" dirty="0"/>
              <a:t>     </a:t>
            </a:r>
            <a:endParaRPr lang="en-AU" dirty="0"/>
          </a:p>
        </p:txBody>
      </p:sp>
      <p:cxnSp>
        <p:nvCxnSpPr>
          <p:cNvPr id="11" name="Straight Connector 10"/>
          <p:cNvCxnSpPr/>
          <p:nvPr/>
        </p:nvCxnSpPr>
        <p:spPr>
          <a:xfrm flipV="1">
            <a:off x="512428" y="2198516"/>
            <a:ext cx="2441536" cy="1688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stretch>
            <a:fillRect/>
          </a:stretch>
        </p:blipFill>
        <p:spPr>
          <a:xfrm>
            <a:off x="585988" y="4373826"/>
            <a:ext cx="9708897" cy="756537"/>
          </a:xfrm>
          <a:prstGeom prst="rect">
            <a:avLst/>
          </a:prstGeom>
        </p:spPr>
      </p:pic>
      <p:pic>
        <p:nvPicPr>
          <p:cNvPr id="14" name="Picture 13"/>
          <p:cNvPicPr>
            <a:picLocks noChangeAspect="1"/>
          </p:cNvPicPr>
          <p:nvPr/>
        </p:nvPicPr>
        <p:blipFill>
          <a:blip r:embed="rId5"/>
          <a:stretch>
            <a:fillRect/>
          </a:stretch>
        </p:blipFill>
        <p:spPr>
          <a:xfrm>
            <a:off x="785611" y="5243400"/>
            <a:ext cx="7084642" cy="911077"/>
          </a:xfrm>
          <a:prstGeom prst="rect">
            <a:avLst/>
          </a:prstGeom>
        </p:spPr>
      </p:pic>
      <p:sp>
        <p:nvSpPr>
          <p:cNvPr id="15" name="5-Point Star 14"/>
          <p:cNvSpPr/>
          <p:nvPr/>
        </p:nvSpPr>
        <p:spPr>
          <a:xfrm>
            <a:off x="531746" y="533523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5-Point Star 15"/>
          <p:cNvSpPr/>
          <p:nvPr/>
        </p:nvSpPr>
        <p:spPr>
          <a:xfrm>
            <a:off x="512428" y="5865216"/>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90097" y="1056068"/>
            <a:ext cx="6833915" cy="1205985"/>
          </a:xfrm>
          <a:prstGeom prst="rect">
            <a:avLst/>
          </a:prstGeom>
        </p:spPr>
      </p:pic>
      <p:pic>
        <p:nvPicPr>
          <p:cNvPr id="5" name="Picture 4"/>
          <p:cNvPicPr>
            <a:picLocks noChangeAspect="1"/>
          </p:cNvPicPr>
          <p:nvPr/>
        </p:nvPicPr>
        <p:blipFill>
          <a:blip r:embed="rId2"/>
          <a:stretch>
            <a:fillRect/>
          </a:stretch>
        </p:blipFill>
        <p:spPr>
          <a:xfrm>
            <a:off x="793128" y="312613"/>
            <a:ext cx="1988709" cy="609677"/>
          </a:xfrm>
          <a:prstGeom prst="rect">
            <a:avLst/>
          </a:prstGeom>
        </p:spPr>
      </p:pic>
      <p:pic>
        <p:nvPicPr>
          <p:cNvPr id="6" name="Picture 5"/>
          <p:cNvPicPr>
            <a:picLocks noChangeAspect="1"/>
          </p:cNvPicPr>
          <p:nvPr/>
        </p:nvPicPr>
        <p:blipFill>
          <a:blip r:embed="rId3"/>
          <a:stretch>
            <a:fillRect/>
          </a:stretch>
        </p:blipFill>
        <p:spPr>
          <a:xfrm>
            <a:off x="7524012" y="1332615"/>
            <a:ext cx="3255605" cy="444668"/>
          </a:xfrm>
          <a:prstGeom prst="rect">
            <a:avLst/>
          </a:prstGeom>
        </p:spPr>
      </p:pic>
      <p:pic>
        <p:nvPicPr>
          <p:cNvPr id="7" name="Picture 6"/>
          <p:cNvPicPr>
            <a:picLocks noChangeAspect="1"/>
          </p:cNvPicPr>
          <p:nvPr/>
        </p:nvPicPr>
        <p:blipFill>
          <a:blip r:embed="rId4"/>
          <a:stretch>
            <a:fillRect/>
          </a:stretch>
        </p:blipFill>
        <p:spPr>
          <a:xfrm>
            <a:off x="690097" y="2704564"/>
            <a:ext cx="7992097" cy="502276"/>
          </a:xfrm>
          <a:prstGeom prst="rect">
            <a:avLst/>
          </a:prstGeom>
        </p:spPr>
      </p:pic>
      <p:pic>
        <p:nvPicPr>
          <p:cNvPr id="8" name="Picture 7"/>
          <p:cNvPicPr>
            <a:picLocks noChangeAspect="1"/>
          </p:cNvPicPr>
          <p:nvPr/>
        </p:nvPicPr>
        <p:blipFill>
          <a:blip r:embed="rId5"/>
          <a:stretch>
            <a:fillRect/>
          </a:stretch>
        </p:blipFill>
        <p:spPr>
          <a:xfrm>
            <a:off x="486864" y="3678231"/>
            <a:ext cx="1694176" cy="497590"/>
          </a:xfrm>
          <a:prstGeom prst="rect">
            <a:avLst/>
          </a:prstGeom>
        </p:spPr>
      </p:pic>
      <p:pic>
        <p:nvPicPr>
          <p:cNvPr id="9" name="Picture 8"/>
          <p:cNvPicPr>
            <a:picLocks noChangeAspect="1"/>
          </p:cNvPicPr>
          <p:nvPr/>
        </p:nvPicPr>
        <p:blipFill>
          <a:blip r:embed="rId6"/>
          <a:stretch>
            <a:fillRect/>
          </a:stretch>
        </p:blipFill>
        <p:spPr>
          <a:xfrm>
            <a:off x="486864" y="4682067"/>
            <a:ext cx="10561735" cy="126201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690097" y="324920"/>
            <a:ext cx="9866373" cy="1569660"/>
          </a:xfrm>
          <a:prstGeom prst="rect">
            <a:avLst/>
          </a:prstGeom>
          <a:noFill/>
        </p:spPr>
        <p:txBody>
          <a:bodyPr wrap="square" rtlCol="0">
            <a:spAutoFit/>
          </a:bodyPr>
          <a:lstStyle/>
          <a:p>
            <a:r>
              <a:rPr lang="en-US" sz="2400" b="1" u="sng" dirty="0">
                <a:solidFill>
                  <a:schemeClr val="accent3">
                    <a:lumMod val="50000"/>
                  </a:schemeClr>
                </a:solidFill>
              </a:rPr>
              <a:t>Rank of a Matrix</a:t>
            </a:r>
            <a:endParaRPr lang="en-US" sz="2400" b="1" u="sng" dirty="0">
              <a:solidFill>
                <a:schemeClr val="accent3">
                  <a:lumMod val="50000"/>
                </a:schemeClr>
              </a:solidFill>
            </a:endParaRPr>
          </a:p>
          <a:p>
            <a:endParaRPr lang="en-US" sz="2400" b="1" u="sng" dirty="0"/>
          </a:p>
          <a:p>
            <a:r>
              <a:rPr lang="en-US" sz="2400" dirty="0"/>
              <a:t>The number of nonzero rows in the echelon form of a matrix is called rank of the matrix.</a:t>
            </a:r>
            <a:endParaRPr lang="en-AU" sz="2400" dirty="0"/>
          </a:p>
        </p:txBody>
      </p:sp>
      <p:pic>
        <p:nvPicPr>
          <p:cNvPr id="5" name="Picture 4"/>
          <p:cNvPicPr>
            <a:picLocks noChangeAspect="1"/>
          </p:cNvPicPr>
          <p:nvPr/>
        </p:nvPicPr>
        <p:blipFill>
          <a:blip r:embed="rId1"/>
          <a:stretch>
            <a:fillRect/>
          </a:stretch>
        </p:blipFill>
        <p:spPr>
          <a:xfrm>
            <a:off x="944097" y="3063915"/>
            <a:ext cx="7307481" cy="1400451"/>
          </a:xfrm>
          <a:prstGeom prst="rect">
            <a:avLst/>
          </a:prstGeom>
        </p:spPr>
      </p:pic>
      <p:pic>
        <p:nvPicPr>
          <p:cNvPr id="6" name="Picture 5"/>
          <p:cNvPicPr>
            <a:picLocks noChangeAspect="1"/>
          </p:cNvPicPr>
          <p:nvPr/>
        </p:nvPicPr>
        <p:blipFill>
          <a:blip r:embed="rId2"/>
          <a:stretch>
            <a:fillRect/>
          </a:stretch>
        </p:blipFill>
        <p:spPr>
          <a:xfrm>
            <a:off x="793308" y="2316678"/>
            <a:ext cx="1484826" cy="586746"/>
          </a:xfrm>
          <a:prstGeom prst="rect">
            <a:avLst/>
          </a:prstGeom>
        </p:spPr>
      </p:pic>
      <p:cxnSp>
        <p:nvCxnSpPr>
          <p:cNvPr id="8" name="Straight Connector 7"/>
          <p:cNvCxnSpPr/>
          <p:nvPr/>
        </p:nvCxnSpPr>
        <p:spPr>
          <a:xfrm>
            <a:off x="944097" y="2903424"/>
            <a:ext cx="1588037"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1180879" y="4713668"/>
            <a:ext cx="6833915" cy="120598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18004" y="851124"/>
            <a:ext cx="11359165" cy="2704563"/>
          </a:xfrm>
          <a:prstGeom prst="rect">
            <a:avLst/>
          </a:prstGeom>
        </p:spPr>
      </p:pic>
      <p:pic>
        <p:nvPicPr>
          <p:cNvPr id="5" name="Picture 4"/>
          <p:cNvPicPr>
            <a:picLocks noChangeAspect="1"/>
          </p:cNvPicPr>
          <p:nvPr/>
        </p:nvPicPr>
        <p:blipFill>
          <a:blip r:embed="rId2"/>
          <a:stretch>
            <a:fillRect/>
          </a:stretch>
        </p:blipFill>
        <p:spPr>
          <a:xfrm>
            <a:off x="418004" y="3697555"/>
            <a:ext cx="10907869" cy="1520345"/>
          </a:xfrm>
          <a:prstGeom prst="rect">
            <a:avLst/>
          </a:prstGeom>
        </p:spPr>
      </p:pic>
      <p:pic>
        <p:nvPicPr>
          <p:cNvPr id="6" name="Picture 5"/>
          <p:cNvPicPr>
            <a:picLocks noChangeAspect="1"/>
          </p:cNvPicPr>
          <p:nvPr/>
        </p:nvPicPr>
        <p:blipFill>
          <a:blip r:embed="rId3"/>
          <a:stretch>
            <a:fillRect/>
          </a:stretch>
        </p:blipFill>
        <p:spPr>
          <a:xfrm>
            <a:off x="418004" y="5359768"/>
            <a:ext cx="4627730" cy="476726"/>
          </a:xfrm>
          <a:prstGeom prst="rect">
            <a:avLst/>
          </a:prstGeom>
        </p:spPr>
      </p:pic>
      <p:sp>
        <p:nvSpPr>
          <p:cNvPr id="8" name="TextBox 7"/>
          <p:cNvSpPr txBox="1"/>
          <p:nvPr/>
        </p:nvSpPr>
        <p:spPr>
          <a:xfrm>
            <a:off x="418004" y="266349"/>
            <a:ext cx="3162324" cy="584775"/>
          </a:xfrm>
          <a:prstGeom prst="rect">
            <a:avLst/>
          </a:prstGeom>
          <a:noFill/>
        </p:spPr>
        <p:txBody>
          <a:bodyPr wrap="square" rtlCol="0">
            <a:spAutoFit/>
          </a:bodyPr>
          <a:lstStyle/>
          <a:p>
            <a:r>
              <a:rPr lang="en-US" sz="3200" b="1" u="sng" dirty="0">
                <a:solidFill>
                  <a:srgbClr val="00B050"/>
                </a:solidFill>
              </a:rPr>
              <a:t>Linear System</a:t>
            </a:r>
            <a:endParaRPr lang="en-AU" sz="3200" b="1" u="sng" dirty="0">
              <a:solidFill>
                <a:srgbClr val="00B050"/>
              </a:solidFill>
            </a:endParaRPr>
          </a:p>
        </p:txBody>
      </p:sp>
      <p:pic>
        <p:nvPicPr>
          <p:cNvPr id="9" name="Picture 8"/>
          <p:cNvPicPr>
            <a:picLocks noChangeAspect="1"/>
          </p:cNvPicPr>
          <p:nvPr/>
        </p:nvPicPr>
        <p:blipFill>
          <a:blip r:embed="rId4"/>
          <a:stretch>
            <a:fillRect/>
          </a:stretch>
        </p:blipFill>
        <p:spPr>
          <a:xfrm>
            <a:off x="566670" y="5833814"/>
            <a:ext cx="1219200" cy="314325"/>
          </a:xfrm>
          <a:prstGeom prst="rect">
            <a:avLst/>
          </a:prstGeom>
        </p:spPr>
      </p:pic>
      <p:pic>
        <p:nvPicPr>
          <p:cNvPr id="10" name="Picture 9"/>
          <p:cNvPicPr>
            <a:picLocks noChangeAspect="1"/>
          </p:cNvPicPr>
          <p:nvPr/>
        </p:nvPicPr>
        <p:blipFill>
          <a:blip r:embed="rId5"/>
          <a:stretch>
            <a:fillRect/>
          </a:stretch>
        </p:blipFill>
        <p:spPr>
          <a:xfrm>
            <a:off x="1999166" y="5739904"/>
            <a:ext cx="2066925" cy="504825"/>
          </a:xfrm>
          <a:prstGeom prst="rect">
            <a:avLst/>
          </a:prstGeom>
        </p:spPr>
      </p:pic>
      <p:pic>
        <p:nvPicPr>
          <p:cNvPr id="11" name="Picture 10"/>
          <p:cNvPicPr>
            <a:picLocks noChangeAspect="1"/>
          </p:cNvPicPr>
          <p:nvPr/>
        </p:nvPicPr>
        <p:blipFill>
          <a:blip r:embed="rId6"/>
          <a:stretch>
            <a:fillRect/>
          </a:stretch>
        </p:blipFill>
        <p:spPr>
          <a:xfrm>
            <a:off x="5922973" y="5546060"/>
            <a:ext cx="1407846" cy="804483"/>
          </a:xfrm>
          <a:prstGeom prst="rect">
            <a:avLst/>
          </a:prstGeom>
        </p:spPr>
      </p:pic>
      <p:sp>
        <p:nvSpPr>
          <p:cNvPr id="12" name="TextBox 11"/>
          <p:cNvSpPr txBox="1"/>
          <p:nvPr/>
        </p:nvSpPr>
        <p:spPr>
          <a:xfrm>
            <a:off x="4066091" y="5841191"/>
            <a:ext cx="2162386" cy="400110"/>
          </a:xfrm>
          <a:prstGeom prst="rect">
            <a:avLst/>
          </a:prstGeom>
          <a:noFill/>
        </p:spPr>
        <p:txBody>
          <a:bodyPr wrap="square" rtlCol="0">
            <a:spAutoFit/>
          </a:bodyPr>
          <a:lstStyle/>
          <a:p>
            <a:r>
              <a:rPr lang="en-US" sz="2000" dirty="0"/>
              <a:t>is a solution of</a:t>
            </a:r>
            <a:endParaRPr lang="en-AU" sz="2000" dirty="0"/>
          </a:p>
        </p:txBody>
      </p:sp>
      <p:sp>
        <p:nvSpPr>
          <p:cNvPr id="13" name="5-Point Star 12"/>
          <p:cNvSpPr/>
          <p:nvPr/>
        </p:nvSpPr>
        <p:spPr>
          <a:xfrm>
            <a:off x="10382605" y="2130423"/>
            <a:ext cx="347730" cy="42500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Connector 14"/>
          <p:cNvCxnSpPr/>
          <p:nvPr/>
        </p:nvCxnSpPr>
        <p:spPr>
          <a:xfrm>
            <a:off x="8873544" y="2342925"/>
            <a:ext cx="133940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412122" y="403604"/>
            <a:ext cx="4636396" cy="400110"/>
          </a:xfrm>
          <a:prstGeom prst="rect">
            <a:avLst/>
          </a:prstGeom>
          <a:noFill/>
        </p:spPr>
        <p:txBody>
          <a:bodyPr wrap="square" rtlCol="0">
            <a:spAutoFit/>
          </a:bodyPr>
          <a:lstStyle/>
          <a:p>
            <a:r>
              <a:rPr lang="en-US" sz="2000" dirty="0"/>
              <a:t>In matrix form, we can write (    ) as</a:t>
            </a:r>
            <a:endParaRPr lang="en-AU" sz="2000" dirty="0"/>
          </a:p>
        </p:txBody>
      </p:sp>
      <p:pic>
        <p:nvPicPr>
          <p:cNvPr id="6" name="Picture 5"/>
          <p:cNvPicPr>
            <a:picLocks noChangeAspect="1"/>
          </p:cNvPicPr>
          <p:nvPr/>
        </p:nvPicPr>
        <p:blipFill>
          <a:blip r:embed="rId1"/>
          <a:stretch>
            <a:fillRect/>
          </a:stretch>
        </p:blipFill>
        <p:spPr>
          <a:xfrm>
            <a:off x="4132957" y="1014389"/>
            <a:ext cx="1964630" cy="809979"/>
          </a:xfrm>
          <a:prstGeom prst="rect">
            <a:avLst/>
          </a:prstGeom>
        </p:spPr>
      </p:pic>
      <p:sp>
        <p:nvSpPr>
          <p:cNvPr id="7" name="5-Point Star 6"/>
          <p:cNvSpPr/>
          <p:nvPr/>
        </p:nvSpPr>
        <p:spPr>
          <a:xfrm>
            <a:off x="3602472" y="526385"/>
            <a:ext cx="167426" cy="15454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412122" y="1824368"/>
            <a:ext cx="1081827" cy="369332"/>
          </a:xfrm>
          <a:prstGeom prst="rect">
            <a:avLst/>
          </a:prstGeom>
          <a:noFill/>
        </p:spPr>
        <p:txBody>
          <a:bodyPr wrap="square" rtlCol="0">
            <a:spAutoFit/>
          </a:bodyPr>
          <a:lstStyle/>
          <a:p>
            <a:r>
              <a:rPr lang="en-US" dirty="0"/>
              <a:t>where,</a:t>
            </a:r>
            <a:endParaRPr lang="en-AU" dirty="0"/>
          </a:p>
        </p:txBody>
      </p:sp>
      <p:pic>
        <p:nvPicPr>
          <p:cNvPr id="9" name="Picture 8"/>
          <p:cNvPicPr>
            <a:picLocks noChangeAspect="1"/>
          </p:cNvPicPr>
          <p:nvPr/>
        </p:nvPicPr>
        <p:blipFill>
          <a:blip r:embed="rId2"/>
          <a:stretch>
            <a:fillRect/>
          </a:stretch>
        </p:blipFill>
        <p:spPr>
          <a:xfrm>
            <a:off x="528288" y="2207670"/>
            <a:ext cx="10931326" cy="3614672"/>
          </a:xfrm>
          <a:prstGeom prst="rect">
            <a:avLst/>
          </a:prstGeom>
        </p:spPr>
      </p:pic>
      <p:pic>
        <p:nvPicPr>
          <p:cNvPr id="10" name="Picture 9"/>
          <p:cNvPicPr>
            <a:picLocks noChangeAspect="1"/>
          </p:cNvPicPr>
          <p:nvPr/>
        </p:nvPicPr>
        <p:blipFill>
          <a:blip r:embed="rId3"/>
          <a:stretch>
            <a:fillRect/>
          </a:stretch>
        </p:blipFill>
        <p:spPr>
          <a:xfrm>
            <a:off x="2394996" y="5716039"/>
            <a:ext cx="2041417" cy="410934"/>
          </a:xfrm>
          <a:prstGeom prst="rect">
            <a:avLst/>
          </a:prstGeom>
        </p:spPr>
      </p:pic>
      <p:sp>
        <p:nvSpPr>
          <p:cNvPr id="11" name="TextBox 10"/>
          <p:cNvSpPr txBox="1"/>
          <p:nvPr/>
        </p:nvSpPr>
        <p:spPr>
          <a:xfrm>
            <a:off x="412122" y="5716039"/>
            <a:ext cx="1983092" cy="461665"/>
          </a:xfrm>
          <a:prstGeom prst="rect">
            <a:avLst/>
          </a:prstGeom>
          <a:noFill/>
        </p:spPr>
        <p:txBody>
          <a:bodyPr wrap="square" rtlCol="0">
            <a:spAutoFit/>
          </a:bodyPr>
          <a:lstStyle/>
          <a:p>
            <a:r>
              <a:rPr lang="en-US" sz="2400" b="1" dirty="0"/>
              <a:t>A</a:t>
            </a:r>
            <a:r>
              <a:rPr lang="en-US" b="1" dirty="0"/>
              <a:t> </a:t>
            </a:r>
            <a:r>
              <a:rPr lang="en-US" dirty="0"/>
              <a:t>is called the</a:t>
            </a:r>
            <a:endParaRPr lang="en-AU"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48381" y="141667"/>
            <a:ext cx="11622701" cy="2047742"/>
          </a:xfrm>
          <a:prstGeom prst="rect">
            <a:avLst/>
          </a:prstGeom>
        </p:spPr>
      </p:pic>
      <p:pic>
        <p:nvPicPr>
          <p:cNvPr id="5" name="Picture 4"/>
          <p:cNvPicPr>
            <a:picLocks noChangeAspect="1"/>
          </p:cNvPicPr>
          <p:nvPr/>
        </p:nvPicPr>
        <p:blipFill>
          <a:blip r:embed="rId2"/>
          <a:stretch>
            <a:fillRect/>
          </a:stretch>
        </p:blipFill>
        <p:spPr>
          <a:xfrm>
            <a:off x="283335" y="2189409"/>
            <a:ext cx="9449698" cy="41187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58343" y="370934"/>
            <a:ext cx="5834666" cy="3621517"/>
          </a:xfrm>
          <a:prstGeom prst="rect">
            <a:avLst/>
          </a:prstGeom>
        </p:spPr>
      </p:pic>
      <p:pic>
        <p:nvPicPr>
          <p:cNvPr id="5" name="Picture 4"/>
          <p:cNvPicPr>
            <a:picLocks noChangeAspect="1"/>
          </p:cNvPicPr>
          <p:nvPr/>
        </p:nvPicPr>
        <p:blipFill>
          <a:blip r:embed="rId2"/>
          <a:stretch>
            <a:fillRect/>
          </a:stretch>
        </p:blipFill>
        <p:spPr>
          <a:xfrm>
            <a:off x="1951763" y="4892272"/>
            <a:ext cx="6351164" cy="441962"/>
          </a:xfrm>
          <a:prstGeom prst="rect">
            <a:avLst/>
          </a:prstGeom>
        </p:spPr>
      </p:pic>
      <p:pic>
        <p:nvPicPr>
          <p:cNvPr id="6" name="Picture 5"/>
          <p:cNvPicPr>
            <a:picLocks noChangeAspect="1"/>
          </p:cNvPicPr>
          <p:nvPr/>
        </p:nvPicPr>
        <p:blipFill>
          <a:blip r:embed="rId3"/>
          <a:stretch>
            <a:fillRect/>
          </a:stretch>
        </p:blipFill>
        <p:spPr>
          <a:xfrm>
            <a:off x="1326838" y="4746569"/>
            <a:ext cx="463009" cy="58766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03032" y="138032"/>
            <a:ext cx="4141698" cy="1228336"/>
          </a:xfrm>
          <a:prstGeom prst="rect">
            <a:avLst/>
          </a:prstGeom>
        </p:spPr>
      </p:pic>
      <p:pic>
        <p:nvPicPr>
          <p:cNvPr id="5" name="Picture 4"/>
          <p:cNvPicPr>
            <a:picLocks noChangeAspect="1"/>
          </p:cNvPicPr>
          <p:nvPr/>
        </p:nvPicPr>
        <p:blipFill>
          <a:blip r:embed="rId2"/>
          <a:stretch>
            <a:fillRect/>
          </a:stretch>
        </p:blipFill>
        <p:spPr>
          <a:xfrm>
            <a:off x="240152" y="1472684"/>
            <a:ext cx="11117085" cy="2919011"/>
          </a:xfrm>
          <a:prstGeom prst="rect">
            <a:avLst/>
          </a:prstGeom>
        </p:spPr>
      </p:pic>
      <p:pic>
        <p:nvPicPr>
          <p:cNvPr id="6" name="Picture 5"/>
          <p:cNvPicPr>
            <a:picLocks noChangeAspect="1"/>
          </p:cNvPicPr>
          <p:nvPr/>
        </p:nvPicPr>
        <p:blipFill>
          <a:blip r:embed="rId3"/>
          <a:stretch>
            <a:fillRect/>
          </a:stretch>
        </p:blipFill>
        <p:spPr>
          <a:xfrm>
            <a:off x="344039" y="4722529"/>
            <a:ext cx="11311341" cy="1201753"/>
          </a:xfrm>
          <a:prstGeom prst="rect">
            <a:avLst/>
          </a:prstGeom>
        </p:spPr>
      </p:pic>
      <p:cxnSp>
        <p:nvCxnSpPr>
          <p:cNvPr id="8" name="Straight Connector 7"/>
          <p:cNvCxnSpPr/>
          <p:nvPr/>
        </p:nvCxnSpPr>
        <p:spPr>
          <a:xfrm>
            <a:off x="103032" y="1270000"/>
            <a:ext cx="4595968" cy="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85635" y="360608"/>
            <a:ext cx="11066714" cy="177704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mc:Choice xmlns:a14="http://schemas.microsoft.com/office/drawing/2010/main" Requires="a14">
          <p:sp>
            <p:nvSpPr>
              <p:cNvPr id="4" name="TextBox 3"/>
              <p:cNvSpPr txBox="1"/>
              <p:nvPr/>
            </p:nvSpPr>
            <p:spPr>
              <a:xfrm>
                <a:off x="811369" y="412124"/>
                <a:ext cx="10006885" cy="8525411"/>
              </a:xfrm>
              <a:prstGeom prst="rect">
                <a:avLst/>
              </a:prstGeom>
              <a:noFill/>
            </p:spPr>
            <p:txBody>
              <a:bodyPr wrap="square" rtlCol="0">
                <a:spAutoFit/>
              </a:bodyPr>
              <a:lstStyle/>
              <a:p>
                <a:pPr algn="ctr"/>
                <a:r>
                  <a:rPr lang="en-US" sz="2800" u="sng" dirty="0">
                    <a:solidFill>
                      <a:srgbClr val="00B050"/>
                    </a:solidFill>
                    <a:latin typeface="Times New Roman" panose="02020603050405020304" pitchFamily="18" charset="0"/>
                    <a:cs typeface="Times New Roman" panose="02020603050405020304" pitchFamily="18" charset="0"/>
                  </a:rPr>
                  <a:t>Important Points about Linear Systems</a:t>
                </a:r>
                <a:endParaRPr lang="en-US" sz="2800" u="sng" dirty="0">
                  <a:solidFill>
                    <a:srgbClr val="00B050"/>
                  </a:solidFill>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r>
                  <a:rPr lang="en-US" sz="2000" dirty="0">
                    <a:solidFill>
                      <a:schemeClr val="tx1"/>
                    </a:solidFill>
                    <a:latin typeface="Times New Roman" panose="02020603050405020304" pitchFamily="18" charset="0"/>
                    <a:cs typeface="Times New Roman" panose="02020603050405020304" pitchFamily="18" charset="0"/>
                  </a:rPr>
                  <a:t>There are a lot of methods for solving linear systems, some methods work in special cases while some works for every type of linear system.</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lgn="just">
                  <a:buAutoNum type="arabicPeriod" startAt="2"/>
                </a:pPr>
                <a:r>
                  <a:rPr lang="en-US" sz="2000" dirty="0">
                    <a:solidFill>
                      <a:schemeClr val="tx1"/>
                    </a:solidFill>
                    <a:latin typeface="Times New Roman" panose="02020603050405020304" pitchFamily="18" charset="0"/>
                    <a:cs typeface="Times New Roman" panose="02020603050405020304" pitchFamily="18" charset="0"/>
                  </a:rPr>
                  <a:t>If in a linear system </a:t>
                </a:r>
                <a:r>
                  <a:rPr lang="en-US" sz="2000" u="sng" dirty="0">
                    <a:solidFill>
                      <a:schemeClr val="tx1"/>
                    </a:solidFill>
                    <a:latin typeface="Times New Roman" panose="02020603050405020304" pitchFamily="18" charset="0"/>
                    <a:cs typeface="Times New Roman" panose="02020603050405020304" pitchFamily="18" charset="0"/>
                  </a:rPr>
                  <a:t>the number of equations is equal to the number of unknowns </a:t>
                </a:r>
                <a:r>
                  <a:rPr lang="en-US" sz="2000" dirty="0">
                    <a:solidFill>
                      <a:schemeClr val="tx1"/>
                    </a:solidFill>
                    <a:latin typeface="Times New Roman" panose="02020603050405020304" pitchFamily="18" charset="0"/>
                    <a:cs typeface="Times New Roman" panose="02020603050405020304" pitchFamily="18" charset="0"/>
                  </a:rPr>
                  <a:t>( i.e. if the coefficient matrix is a square matrix i.e</a:t>
                </a:r>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a:t>
                </a:r>
                <a:r>
                  <a:rPr lang="en-US" sz="2000" i="1" dirty="0">
                    <a:solidFill>
                      <a:schemeClr val="tx1"/>
                    </a:solidFill>
                    <a:latin typeface="Times New Roman" panose="02020603050405020304" pitchFamily="18" charset="0"/>
                    <a:cs typeface="Times New Roman" panose="02020603050405020304" pitchFamily="18" charset="0"/>
                  </a:rPr>
                  <a:t>m = n </a:t>
                </a:r>
                <a:r>
                  <a:rPr lang="en-US" sz="2000" dirty="0">
                    <a:solidFill>
                      <a:schemeClr val="tx1"/>
                    </a:solidFill>
                    <a:latin typeface="Times New Roman" panose="02020603050405020304" pitchFamily="18" charset="0"/>
                    <a:cs typeface="Times New Roman" panose="02020603050405020304" pitchFamily="18" charset="0"/>
                  </a:rPr>
                  <a:t>) then from determinant we can comment about the </a:t>
                </a:r>
                <a:r>
                  <a:rPr lang="en-US" sz="2000" u="sng" dirty="0">
                    <a:solidFill>
                      <a:schemeClr val="tx1"/>
                    </a:solidFill>
                    <a:latin typeface="Times New Roman" panose="02020603050405020304" pitchFamily="18" charset="0"/>
                    <a:cs typeface="Times New Roman" panose="02020603050405020304" pitchFamily="18" charset="0"/>
                  </a:rPr>
                  <a:t> number of solution(s).</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marL="457200" indent="-457200" algn="just">
                  <a:buAutoNum type="arabicPeriod" startAt="3"/>
                </a:pPr>
                <a:r>
                  <a:rPr lang="en-US" sz="2000" dirty="0">
                    <a:solidFill>
                      <a:schemeClr val="tx1"/>
                    </a:solidFill>
                    <a:latin typeface="Times New Roman" panose="02020603050405020304" pitchFamily="18" charset="0"/>
                    <a:cs typeface="Times New Roman" panose="02020603050405020304" pitchFamily="18" charset="0"/>
                  </a:rPr>
                  <a:t>Any linear system in which </a:t>
                </a:r>
                <a14:m>
                  <m:oMath xmlns:m="http://schemas.openxmlformats.org/officeDocument/2006/math">
                    <m:r>
                      <a:rPr lang="en-US" sz="2000" b="0" i="1" smtClean="0">
                        <a:solidFill>
                          <a:schemeClr val="tx1"/>
                        </a:solidFill>
                        <a:latin typeface="Cambria Math" panose="02040503050406030204" pitchFamily="18" charset="0"/>
                      </a:rPr>
                      <m:t>𝑚</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𝑛</m:t>
                    </m:r>
                  </m:oMath>
                </a14:m>
                <a:r>
                  <a:rPr lang="en-US" sz="2000" dirty="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𝐴</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a14:m>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has a unique solution. We can obtain this </a:t>
                </a: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unique solution by any of the following methods:</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 Matrix Inversion Method      (ii) Cramer's Rule</a:t>
                </a: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(iii) Gauss Elimination          (iv) Gauss-Jordan Elimination</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Furthermore, if the system is homogeneous then this unique solution is the trivial solution </a:t>
                </a: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(zero solution).</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811369" y="412124"/>
                <a:ext cx="10006885" cy="8525411"/>
              </a:xfrm>
              <a:prstGeom prst="rect">
                <a:avLst/>
              </a:prstGeom>
              <a:blipFill rotWithShape="1">
                <a:blip r:embed="rId1"/>
                <a:stretch>
                  <a:fillRect l="-5" r="4" b="-5647"/>
                </a:stretch>
              </a:blipFill>
            </p:spPr>
            <p:txBody>
              <a:bodyPr/>
              <a:lstStyle/>
              <a:p>
                <a:r>
                  <a:rPr lang="en-US" alt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mc:Choice xmlns:a14="http://schemas.microsoft.com/office/drawing/2010/main" Requires="a14">
          <p:sp>
            <p:nvSpPr>
              <p:cNvPr id="5" name="TextBox 4"/>
              <p:cNvSpPr txBox="1"/>
              <p:nvPr/>
            </p:nvSpPr>
            <p:spPr>
              <a:xfrm>
                <a:off x="811369" y="412124"/>
                <a:ext cx="10006885" cy="5293757"/>
              </a:xfrm>
              <a:prstGeom prst="rect">
                <a:avLst/>
              </a:prstGeom>
              <a:noFill/>
            </p:spPr>
            <p:txBody>
              <a:bodyPr wrap="square" rtlCol="0">
                <a:spAutoFit/>
              </a:bodyPr>
              <a:lstStyle/>
              <a:p>
                <a:pPr marL="457200" indent="-457200" algn="just">
                  <a:buAutoNum type="arabicPeriod" startAt="4"/>
                </a:pPr>
                <a:r>
                  <a:rPr lang="en-US" sz="2000" dirty="0">
                    <a:latin typeface="Times New Roman" panose="02020603050405020304" pitchFamily="18" charset="0"/>
                    <a:cs typeface="Times New Roman" panose="02020603050405020304" pitchFamily="18" charset="0"/>
                  </a:rPr>
                  <a:t>A homogeneous system has always a zero solution called trivial solution. Thus a homogeneous system is always consistent.</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457200" indent="-457200" algn="just">
                  <a:buAutoNum type="arabicPeriod" startAt="5"/>
                </a:pPr>
                <a:r>
                  <a:rPr lang="en-US" sz="2000" dirty="0">
                    <a:latin typeface="Times New Roman" panose="02020603050405020304" pitchFamily="18" charset="0"/>
                    <a:cs typeface="Times New Roman" panose="02020603050405020304" pitchFamily="18" charset="0"/>
                  </a:rPr>
                  <a:t>A 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m:t>
                    </m:r>
                    <m:r>
                      <a:rPr lang="en-US" sz="2000" i="1">
                        <a:latin typeface="Cambria Math" panose="02040503050406030204" pitchFamily="18" charset="0"/>
                      </a:rPr>
                      <m:t>0</m:t>
                    </m:r>
                  </m:oMath>
                </a14:m>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has infinite solutions ( i.e.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nontrivial solutions also exist).</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5. In case of nonhomogeneous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m:t>
                    </m:r>
                    <m:r>
                      <a:rPr lang="en-US" sz="2000" i="1">
                        <a:latin typeface="Cambria Math" panose="02040503050406030204" pitchFamily="18" charset="0"/>
                      </a:rPr>
                      <m:t>0</m:t>
                    </m:r>
                  </m:oMath>
                </a14:m>
                <a:r>
                  <a:rPr lang="en-US" sz="2000" dirty="0">
                    <a:latin typeface="Times New Roman" panose="02020603050405020304" pitchFamily="18" charset="0"/>
                    <a:cs typeface="Times New Roman" panose="02020603050405020304" pitchFamily="18" charset="0"/>
                  </a:rPr>
                  <a:t>, there is possibility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that the system has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No Solution	                     (ii) Infinite Solutions  </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6. If in a linear system </a:t>
                </a:r>
                <a:r>
                  <a:rPr lang="en-US" sz="2000" u="sng" dirty="0">
                    <a:latin typeface="Times New Roman" panose="02020603050405020304" pitchFamily="18" charset="0"/>
                    <a:cs typeface="Times New Roman" panose="02020603050405020304" pitchFamily="18" charset="0"/>
                  </a:rPr>
                  <a:t>the number of equations is not equal to the number of unknowns </a:t>
                </a:r>
                <a:r>
                  <a:rPr lang="en-US" sz="2000" dirty="0">
                    <a:latin typeface="Times New Roman" panose="02020603050405020304" pitchFamily="18" charset="0"/>
                    <a:cs typeface="Times New Roman" panose="02020603050405020304" pitchFamily="18" charset="0"/>
                  </a:rPr>
                  <a:t>( i.e. if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the coefficient matrix is not a square matrix i.e</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m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i="1" dirty="0">
                    <a:latin typeface="Times New Roman" panose="02020603050405020304" pitchFamily="18" charset="0"/>
                    <a:cs typeface="Times New Roman" panose="02020603050405020304" pitchFamily="18" charset="0"/>
                  </a:rPr>
                  <a:t>n </a:t>
                </a:r>
                <a:r>
                  <a:rPr lang="en-US" sz="2000" dirty="0">
                    <a:latin typeface="Times New Roman" panose="02020603050405020304" pitchFamily="18" charset="0"/>
                    <a:cs typeface="Times New Roman" panose="02020603050405020304" pitchFamily="18" charset="0"/>
                  </a:rPr>
                  <a:t>) then we can comment about the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number of solution(s) by looking into the rank of coefficient matrix, rank of augmented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matrix and number of unknowns in the system. In this case we can find the solution(s) (if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exist) by either Gauss Elimination or by Gauss-Jordan Elimination.</a:t>
                </a:r>
                <a:endParaRPr lang="en-US" sz="2000" dirty="0">
                  <a:latin typeface="Times New Roman" panose="02020603050405020304" pitchFamily="18" charset="0"/>
                  <a:cs typeface="Times New Roman" panose="02020603050405020304" pitchFamily="18" charset="0"/>
                </a:endParaRPr>
              </a:p>
              <a:p>
                <a:endParaRPr lang="en-US" dirty="0">
                  <a:solidFill>
                    <a:srgbClr val="00B050"/>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811369" y="412124"/>
                <a:ext cx="10006885" cy="5293757"/>
              </a:xfrm>
              <a:prstGeom prst="rect">
                <a:avLst/>
              </a:prstGeom>
              <a:blipFill rotWithShape="1">
                <a:blip r:embed="rId1"/>
                <a:stretch>
                  <a:fillRect l="-5" r="4" b="-32715"/>
                </a:stretch>
              </a:blipFill>
            </p:spPr>
            <p:txBody>
              <a:bodyPr/>
              <a:lstStyle/>
              <a:p>
                <a:r>
                  <a:rPr lang="en-US" alt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15815" y="0"/>
            <a:ext cx="10114085" cy="6257401"/>
          </a:xfrm>
          <a:prstGeom prst="rect">
            <a:avLst/>
          </a:prstGeom>
        </p:spPr>
      </p:pic>
      <p:cxnSp>
        <p:nvCxnSpPr>
          <p:cNvPr id="5" name="Straight Connector 4"/>
          <p:cNvCxnSpPr/>
          <p:nvPr/>
        </p:nvCxnSpPr>
        <p:spPr>
          <a:xfrm flipV="1">
            <a:off x="2197100" y="787400"/>
            <a:ext cx="71882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47630" y="363415"/>
            <a:ext cx="10813131" cy="3739662"/>
          </a:xfrm>
          <a:prstGeom prst="rect">
            <a:avLst/>
          </a:prstGeom>
        </p:spPr>
      </p:pic>
      <p:pic>
        <p:nvPicPr>
          <p:cNvPr id="5" name="Picture 4"/>
          <p:cNvPicPr>
            <a:picLocks noChangeAspect="1"/>
          </p:cNvPicPr>
          <p:nvPr/>
        </p:nvPicPr>
        <p:blipFill>
          <a:blip r:embed="rId2"/>
          <a:stretch>
            <a:fillRect/>
          </a:stretch>
        </p:blipFill>
        <p:spPr>
          <a:xfrm>
            <a:off x="244334" y="4290743"/>
            <a:ext cx="11338066" cy="1108328"/>
          </a:xfrm>
          <a:prstGeom prst="rect">
            <a:avLst/>
          </a:prstGeom>
        </p:spPr>
      </p:pic>
      <p:sp>
        <p:nvSpPr>
          <p:cNvPr id="8" name="TextBox 7"/>
          <p:cNvSpPr txBox="1"/>
          <p:nvPr/>
        </p:nvSpPr>
        <p:spPr>
          <a:xfrm>
            <a:off x="244334" y="5399071"/>
            <a:ext cx="10363200" cy="923330"/>
          </a:xfrm>
          <a:prstGeom prst="rect">
            <a:avLst/>
          </a:prstGeom>
          <a:noFill/>
        </p:spPr>
        <p:txBody>
          <a:bodyPr wrap="square" rtlCol="0">
            <a:spAutoFit/>
          </a:bodyPr>
          <a:lstStyle/>
          <a:p>
            <a:r>
              <a:rPr lang="en-US" dirty="0"/>
              <a:t>(Because for homogeneous linear system Rank of the coefficient matrix is always equal to Rank of the augmented Matrix and if number of equations is less than unknowns this mean that common rank &lt; n, so by third part of fundamental theorem, system will have infinite solutions.</a:t>
            </a:r>
            <a:endParaRPr lang="en-AU"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55585" y="973226"/>
            <a:ext cx="4188037" cy="711760"/>
          </a:xfrm>
          <a:prstGeom prst="rect">
            <a:avLst/>
          </a:prstGeom>
        </p:spPr>
      </p:pic>
      <p:pic>
        <p:nvPicPr>
          <p:cNvPr id="6" name="Picture 5"/>
          <p:cNvPicPr>
            <a:picLocks noChangeAspect="1"/>
          </p:cNvPicPr>
          <p:nvPr/>
        </p:nvPicPr>
        <p:blipFill>
          <a:blip r:embed="rId2"/>
          <a:stretch>
            <a:fillRect/>
          </a:stretch>
        </p:blipFill>
        <p:spPr>
          <a:xfrm>
            <a:off x="955585" y="1929506"/>
            <a:ext cx="11171268" cy="2781836"/>
          </a:xfrm>
          <a:prstGeom prst="rect">
            <a:avLst/>
          </a:prstGeom>
        </p:spPr>
      </p:pic>
      <p:sp>
        <p:nvSpPr>
          <p:cNvPr id="5" name="TextBox 4"/>
          <p:cNvSpPr txBox="1"/>
          <p:nvPr/>
        </p:nvSpPr>
        <p:spPr>
          <a:xfrm>
            <a:off x="2610661" y="218134"/>
            <a:ext cx="6558739" cy="584775"/>
          </a:xfrm>
          <a:prstGeom prst="rect">
            <a:avLst/>
          </a:prstGeom>
          <a:noFill/>
        </p:spPr>
        <p:txBody>
          <a:bodyPr wrap="square" rtlCol="0">
            <a:spAutoFit/>
          </a:bodyPr>
          <a:lstStyle/>
          <a:p>
            <a:r>
              <a:rPr lang="en-US" sz="3200" dirty="0">
                <a:solidFill>
                  <a:srgbClr val="00B050"/>
                </a:solidFill>
              </a:rPr>
              <a:t>Methods for solving a linear System</a:t>
            </a:r>
            <a:endParaRPr lang="en-AU" sz="3200" dirty="0">
              <a:solidFill>
                <a:srgbClr val="00B050"/>
              </a:solidFill>
            </a:endParaRPr>
          </a:p>
        </p:txBody>
      </p:sp>
      <p:sp>
        <p:nvSpPr>
          <p:cNvPr id="7" name="TextBox 6"/>
          <p:cNvSpPr txBox="1"/>
          <p:nvPr/>
        </p:nvSpPr>
        <p:spPr>
          <a:xfrm>
            <a:off x="5143622" y="1206500"/>
            <a:ext cx="2323978" cy="369332"/>
          </a:xfrm>
          <a:prstGeom prst="rect">
            <a:avLst/>
          </a:prstGeom>
          <a:noFill/>
        </p:spPr>
        <p:txBody>
          <a:bodyPr wrap="square" rtlCol="0">
            <a:spAutoFit/>
          </a:bodyPr>
          <a:lstStyle/>
          <a:p>
            <a:r>
              <a:rPr lang="en-US" dirty="0"/>
              <a:t>(or Gauss Elimination)</a:t>
            </a:r>
            <a:endParaRPr lang="en-AU" dirty="0"/>
          </a:p>
        </p:txBody>
      </p:sp>
      <p:cxnSp>
        <p:nvCxnSpPr>
          <p:cNvPr id="8" name="Straight Connector 7"/>
          <p:cNvCxnSpPr/>
          <p:nvPr/>
        </p:nvCxnSpPr>
        <p:spPr>
          <a:xfrm flipV="1">
            <a:off x="955585" y="1595452"/>
            <a:ext cx="6512015" cy="660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38200" y="973226"/>
            <a:ext cx="9817100"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60601" y="475135"/>
            <a:ext cx="5612948" cy="2232843"/>
          </a:xfrm>
          <a:prstGeom prst="rect">
            <a:avLst/>
          </a:prstGeom>
        </p:spPr>
      </p:pic>
      <p:sp>
        <p:nvSpPr>
          <p:cNvPr id="6" name="TextBox 5"/>
          <p:cNvSpPr txBox="1"/>
          <p:nvPr/>
        </p:nvSpPr>
        <p:spPr>
          <a:xfrm>
            <a:off x="546100" y="279400"/>
            <a:ext cx="1866900" cy="523220"/>
          </a:xfrm>
          <a:prstGeom prst="rect">
            <a:avLst/>
          </a:prstGeom>
          <a:noFill/>
        </p:spPr>
        <p:txBody>
          <a:bodyPr wrap="square" rtlCol="0">
            <a:spAutoFit/>
          </a:bodyPr>
          <a:lstStyle/>
          <a:p>
            <a:r>
              <a:rPr lang="en-US" sz="2800" b="1" u="sng" dirty="0">
                <a:solidFill>
                  <a:srgbClr val="00B050"/>
                </a:solidFill>
              </a:rPr>
              <a:t>Problem</a:t>
            </a:r>
            <a:endParaRPr lang="en-AU" sz="2800" b="1" u="sng" dirty="0">
              <a:solidFill>
                <a:srgbClr val="00B050"/>
              </a:solidFill>
            </a:endParaRPr>
          </a:p>
        </p:txBody>
      </p:sp>
      <p:pic>
        <p:nvPicPr>
          <p:cNvPr id="7" name="Picture 6"/>
          <p:cNvPicPr>
            <a:picLocks noChangeAspect="1"/>
          </p:cNvPicPr>
          <p:nvPr/>
        </p:nvPicPr>
        <p:blipFill>
          <a:blip r:embed="rId2"/>
          <a:stretch>
            <a:fillRect/>
          </a:stretch>
        </p:blipFill>
        <p:spPr>
          <a:xfrm>
            <a:off x="546100" y="3354128"/>
            <a:ext cx="7681913" cy="2400598"/>
          </a:xfrm>
          <a:prstGeom prst="rect">
            <a:avLst/>
          </a:prstGeom>
        </p:spPr>
      </p:pic>
      <p:cxnSp>
        <p:nvCxnSpPr>
          <p:cNvPr id="8" name="Straight Connector 7"/>
          <p:cNvCxnSpPr/>
          <p:nvPr/>
        </p:nvCxnSpPr>
        <p:spPr>
          <a:xfrm flipH="1">
            <a:off x="6540500" y="3946079"/>
            <a:ext cx="19222" cy="1641921"/>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838200" y="197864"/>
            <a:ext cx="4268787" cy="2113536"/>
          </a:xfrm>
          <a:prstGeom prst="rect">
            <a:avLst/>
          </a:prstGeom>
        </p:spPr>
      </p:pic>
      <p:pic>
        <p:nvPicPr>
          <p:cNvPr id="5" name="Picture 4"/>
          <p:cNvPicPr>
            <a:picLocks noChangeAspect="1"/>
          </p:cNvPicPr>
          <p:nvPr/>
        </p:nvPicPr>
        <p:blipFill>
          <a:blip r:embed="rId2"/>
          <a:stretch>
            <a:fillRect/>
          </a:stretch>
        </p:blipFill>
        <p:spPr>
          <a:xfrm>
            <a:off x="5573712" y="904352"/>
            <a:ext cx="1385888" cy="700559"/>
          </a:xfrm>
          <a:prstGeom prst="rect">
            <a:avLst/>
          </a:prstGeom>
        </p:spPr>
      </p:pic>
      <p:pic>
        <p:nvPicPr>
          <p:cNvPr id="6" name="Picture 5"/>
          <p:cNvPicPr>
            <a:picLocks noChangeAspect="1"/>
          </p:cNvPicPr>
          <p:nvPr/>
        </p:nvPicPr>
        <p:blipFill>
          <a:blip r:embed="rId3"/>
          <a:stretch>
            <a:fillRect/>
          </a:stretch>
        </p:blipFill>
        <p:spPr>
          <a:xfrm>
            <a:off x="838200" y="2908299"/>
            <a:ext cx="4308475" cy="2112543"/>
          </a:xfrm>
          <a:prstGeom prst="rect">
            <a:avLst/>
          </a:prstGeom>
        </p:spPr>
      </p:pic>
      <p:pic>
        <p:nvPicPr>
          <p:cNvPr id="7" name="Picture 6"/>
          <p:cNvPicPr>
            <a:picLocks noChangeAspect="1"/>
          </p:cNvPicPr>
          <p:nvPr/>
        </p:nvPicPr>
        <p:blipFill>
          <a:blip r:embed="rId4"/>
          <a:stretch>
            <a:fillRect/>
          </a:stretch>
        </p:blipFill>
        <p:spPr>
          <a:xfrm>
            <a:off x="5444331" y="3433653"/>
            <a:ext cx="2025650" cy="1061833"/>
          </a:xfrm>
          <a:prstGeom prst="rect">
            <a:avLst/>
          </a:prstGeom>
        </p:spPr>
      </p:pic>
      <p:cxnSp>
        <p:nvCxnSpPr>
          <p:cNvPr id="8" name="Straight Connector 7"/>
          <p:cNvCxnSpPr/>
          <p:nvPr/>
        </p:nvCxnSpPr>
        <p:spPr>
          <a:xfrm flipH="1">
            <a:off x="4152900" y="433670"/>
            <a:ext cx="19222" cy="1776241"/>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4172122" y="3048000"/>
            <a:ext cx="0" cy="1871353"/>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15909" y="978593"/>
            <a:ext cx="11103660" cy="1584303"/>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a:solidFill>
                  <a:srgbClr val="00B050"/>
                </a:solidFill>
              </a:rPr>
              <a:t>Scalar Multiples of a Matrix</a:t>
            </a:r>
            <a:endParaRPr lang="en-AU" sz="2800" b="1" u="sng" dirty="0">
              <a:solidFill>
                <a:srgbClr val="00B050"/>
              </a:solidFill>
            </a:endParaRPr>
          </a:p>
        </p:txBody>
      </p:sp>
      <p:pic>
        <p:nvPicPr>
          <p:cNvPr id="6" name="Picture 5"/>
          <p:cNvPicPr>
            <a:picLocks noChangeAspect="1"/>
          </p:cNvPicPr>
          <p:nvPr/>
        </p:nvPicPr>
        <p:blipFill>
          <a:blip r:embed="rId2"/>
          <a:stretch>
            <a:fillRect/>
          </a:stretch>
        </p:blipFill>
        <p:spPr>
          <a:xfrm>
            <a:off x="206060" y="2777877"/>
            <a:ext cx="10084159" cy="33971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22300" y="303193"/>
            <a:ext cx="5226050" cy="2424132"/>
          </a:xfrm>
          <a:prstGeom prst="rect">
            <a:avLst/>
          </a:prstGeom>
        </p:spPr>
      </p:pic>
      <p:pic>
        <p:nvPicPr>
          <p:cNvPr id="5" name="Picture 4"/>
          <p:cNvPicPr>
            <a:picLocks noChangeAspect="1"/>
          </p:cNvPicPr>
          <p:nvPr/>
        </p:nvPicPr>
        <p:blipFill>
          <a:blip r:embed="rId2"/>
          <a:stretch>
            <a:fillRect/>
          </a:stretch>
        </p:blipFill>
        <p:spPr>
          <a:xfrm>
            <a:off x="6057901" y="1151255"/>
            <a:ext cx="1751310" cy="728545"/>
          </a:xfrm>
          <a:prstGeom prst="rect">
            <a:avLst/>
          </a:prstGeom>
        </p:spPr>
      </p:pic>
      <p:pic>
        <p:nvPicPr>
          <p:cNvPr id="6" name="Picture 5"/>
          <p:cNvPicPr>
            <a:picLocks noChangeAspect="1"/>
          </p:cNvPicPr>
          <p:nvPr/>
        </p:nvPicPr>
        <p:blipFill>
          <a:blip r:embed="rId3"/>
          <a:stretch>
            <a:fillRect/>
          </a:stretch>
        </p:blipFill>
        <p:spPr>
          <a:xfrm>
            <a:off x="622300" y="3181349"/>
            <a:ext cx="5021263" cy="2597751"/>
          </a:xfrm>
          <a:prstGeom prst="rect">
            <a:avLst/>
          </a:prstGeom>
        </p:spPr>
      </p:pic>
      <p:pic>
        <p:nvPicPr>
          <p:cNvPr id="7" name="Picture 6"/>
          <p:cNvPicPr>
            <a:picLocks noChangeAspect="1"/>
          </p:cNvPicPr>
          <p:nvPr/>
        </p:nvPicPr>
        <p:blipFill>
          <a:blip r:embed="rId4"/>
          <a:stretch>
            <a:fillRect/>
          </a:stretch>
        </p:blipFill>
        <p:spPr>
          <a:xfrm>
            <a:off x="6197600" y="4080174"/>
            <a:ext cx="1611611" cy="805806"/>
          </a:xfrm>
          <a:prstGeom prst="rect">
            <a:avLst/>
          </a:prstGeom>
        </p:spPr>
      </p:pic>
      <p:cxnSp>
        <p:nvCxnSpPr>
          <p:cNvPr id="8" name="Straight Connector 7"/>
          <p:cNvCxnSpPr/>
          <p:nvPr/>
        </p:nvCxnSpPr>
        <p:spPr>
          <a:xfrm flipH="1">
            <a:off x="4445000" y="482600"/>
            <a:ext cx="6522" cy="20193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445000" y="3408010"/>
            <a:ext cx="6522" cy="2139014"/>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35000" y="189314"/>
            <a:ext cx="4660900" cy="2392595"/>
          </a:xfrm>
          <a:prstGeom prst="rect">
            <a:avLst/>
          </a:prstGeom>
        </p:spPr>
      </p:pic>
      <p:pic>
        <p:nvPicPr>
          <p:cNvPr id="5" name="Picture 4"/>
          <p:cNvPicPr>
            <a:picLocks noChangeAspect="1"/>
          </p:cNvPicPr>
          <p:nvPr/>
        </p:nvPicPr>
        <p:blipFill>
          <a:blip r:embed="rId2"/>
          <a:stretch>
            <a:fillRect/>
          </a:stretch>
        </p:blipFill>
        <p:spPr>
          <a:xfrm>
            <a:off x="6218237" y="642936"/>
            <a:ext cx="842963" cy="1255843"/>
          </a:xfrm>
          <a:prstGeom prst="rect">
            <a:avLst/>
          </a:prstGeom>
        </p:spPr>
      </p:pic>
      <p:pic>
        <p:nvPicPr>
          <p:cNvPr id="6" name="Picture 5"/>
          <p:cNvPicPr>
            <a:picLocks noChangeAspect="1"/>
          </p:cNvPicPr>
          <p:nvPr/>
        </p:nvPicPr>
        <p:blipFill>
          <a:blip r:embed="rId3"/>
          <a:stretch>
            <a:fillRect/>
          </a:stretch>
        </p:blipFill>
        <p:spPr>
          <a:xfrm>
            <a:off x="635000" y="3176587"/>
            <a:ext cx="5289550" cy="2494123"/>
          </a:xfrm>
          <a:prstGeom prst="rect">
            <a:avLst/>
          </a:prstGeom>
        </p:spPr>
      </p:pic>
      <p:pic>
        <p:nvPicPr>
          <p:cNvPr id="7" name="Picture 6"/>
          <p:cNvPicPr>
            <a:picLocks noChangeAspect="1"/>
          </p:cNvPicPr>
          <p:nvPr/>
        </p:nvPicPr>
        <p:blipFill>
          <a:blip r:embed="rId4"/>
          <a:stretch>
            <a:fillRect/>
          </a:stretch>
        </p:blipFill>
        <p:spPr>
          <a:xfrm>
            <a:off x="6218237" y="3611410"/>
            <a:ext cx="1248570" cy="1090301"/>
          </a:xfrm>
          <a:prstGeom prst="rect">
            <a:avLst/>
          </a:prstGeom>
        </p:spPr>
      </p:pic>
      <p:cxnSp>
        <p:nvCxnSpPr>
          <p:cNvPr id="8" name="Straight Connector 7"/>
          <p:cNvCxnSpPr/>
          <p:nvPr/>
        </p:nvCxnSpPr>
        <p:spPr>
          <a:xfrm>
            <a:off x="4299122" y="520700"/>
            <a:ext cx="0" cy="1871353"/>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H="1">
            <a:off x="4724400" y="3390900"/>
            <a:ext cx="44622" cy="213360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5795" y="253999"/>
            <a:ext cx="12156205" cy="2971801"/>
          </a:xfrm>
          <a:prstGeom prst="rect">
            <a:avLst/>
          </a:prstGeom>
        </p:spPr>
      </p:pic>
      <p:pic>
        <p:nvPicPr>
          <p:cNvPr id="5" name="Picture 4"/>
          <p:cNvPicPr>
            <a:picLocks noChangeAspect="1"/>
          </p:cNvPicPr>
          <p:nvPr/>
        </p:nvPicPr>
        <p:blipFill>
          <a:blip r:embed="rId2"/>
          <a:stretch>
            <a:fillRect/>
          </a:stretch>
        </p:blipFill>
        <p:spPr>
          <a:xfrm>
            <a:off x="431800" y="3663508"/>
            <a:ext cx="9737485" cy="1467292"/>
          </a:xfrm>
          <a:prstGeom prst="rect">
            <a:avLst/>
          </a:prstGeom>
        </p:spPr>
      </p:pic>
      <p:cxnSp>
        <p:nvCxnSpPr>
          <p:cNvPr id="7" name="Straight Connector 6"/>
          <p:cNvCxnSpPr/>
          <p:nvPr/>
        </p:nvCxnSpPr>
        <p:spPr>
          <a:xfrm>
            <a:off x="0" y="5130800"/>
            <a:ext cx="12192000" cy="6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11244" y="299530"/>
            <a:ext cx="4911137" cy="669701"/>
          </a:xfrm>
          <a:prstGeom prst="rect">
            <a:avLst/>
          </a:prstGeom>
        </p:spPr>
      </p:pic>
      <p:pic>
        <p:nvPicPr>
          <p:cNvPr id="5" name="Picture 4"/>
          <p:cNvPicPr>
            <a:picLocks noChangeAspect="1"/>
          </p:cNvPicPr>
          <p:nvPr/>
        </p:nvPicPr>
        <p:blipFill>
          <a:blip r:embed="rId2"/>
          <a:stretch>
            <a:fillRect/>
          </a:stretch>
        </p:blipFill>
        <p:spPr>
          <a:xfrm>
            <a:off x="545661" y="1327901"/>
            <a:ext cx="10929416" cy="2119992"/>
          </a:xfrm>
          <a:prstGeom prst="rect">
            <a:avLst/>
          </a:prstGeom>
        </p:spPr>
      </p:pic>
      <p:pic>
        <p:nvPicPr>
          <p:cNvPr id="6" name="Picture 5"/>
          <p:cNvPicPr>
            <a:picLocks noChangeAspect="1"/>
          </p:cNvPicPr>
          <p:nvPr/>
        </p:nvPicPr>
        <p:blipFill>
          <a:blip r:embed="rId3"/>
          <a:stretch>
            <a:fillRect/>
          </a:stretch>
        </p:blipFill>
        <p:spPr>
          <a:xfrm>
            <a:off x="545661" y="3987040"/>
            <a:ext cx="6881784" cy="1933598"/>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49286" y="197947"/>
            <a:ext cx="3738552" cy="1741978"/>
          </a:xfrm>
          <a:prstGeom prst="rect">
            <a:avLst/>
          </a:prstGeom>
        </p:spPr>
      </p:pic>
      <p:pic>
        <p:nvPicPr>
          <p:cNvPr id="5" name="Picture 4"/>
          <p:cNvPicPr>
            <a:picLocks noChangeAspect="1"/>
          </p:cNvPicPr>
          <p:nvPr/>
        </p:nvPicPr>
        <p:blipFill>
          <a:blip r:embed="rId2"/>
          <a:stretch>
            <a:fillRect/>
          </a:stretch>
        </p:blipFill>
        <p:spPr>
          <a:xfrm>
            <a:off x="549286" y="2057400"/>
            <a:ext cx="5340668" cy="2260600"/>
          </a:xfrm>
          <a:prstGeom prst="rect">
            <a:avLst/>
          </a:prstGeom>
        </p:spPr>
      </p:pic>
      <p:pic>
        <p:nvPicPr>
          <p:cNvPr id="6" name="Picture 5"/>
          <p:cNvPicPr>
            <a:picLocks noChangeAspect="1"/>
          </p:cNvPicPr>
          <p:nvPr/>
        </p:nvPicPr>
        <p:blipFill>
          <a:blip r:embed="rId3"/>
          <a:stretch>
            <a:fillRect/>
          </a:stretch>
        </p:blipFill>
        <p:spPr>
          <a:xfrm>
            <a:off x="549286" y="4490492"/>
            <a:ext cx="4452938" cy="1796800"/>
          </a:xfrm>
          <a:prstGeom prst="rect">
            <a:avLst/>
          </a:prstGeom>
        </p:spPr>
      </p:pic>
      <p:cxnSp>
        <p:nvCxnSpPr>
          <p:cNvPr id="7" name="Straight Connector 6"/>
          <p:cNvCxnSpPr/>
          <p:nvPr/>
        </p:nvCxnSpPr>
        <p:spPr>
          <a:xfrm flipH="1">
            <a:off x="3118020" y="626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H="1">
            <a:off x="2902120" y="3004592"/>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2316962" y="5171554"/>
            <a:ext cx="1" cy="1115738"/>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06401" y="227590"/>
            <a:ext cx="4970462" cy="2188585"/>
          </a:xfrm>
          <a:prstGeom prst="rect">
            <a:avLst/>
          </a:prstGeom>
        </p:spPr>
      </p:pic>
      <p:pic>
        <p:nvPicPr>
          <p:cNvPr id="5" name="Picture 4"/>
          <p:cNvPicPr>
            <a:picLocks noChangeAspect="1"/>
          </p:cNvPicPr>
          <p:nvPr/>
        </p:nvPicPr>
        <p:blipFill>
          <a:blip r:embed="rId2"/>
          <a:stretch>
            <a:fillRect/>
          </a:stretch>
        </p:blipFill>
        <p:spPr>
          <a:xfrm>
            <a:off x="476250" y="3048000"/>
            <a:ext cx="4830763" cy="2254356"/>
          </a:xfrm>
          <a:prstGeom prst="rect">
            <a:avLst/>
          </a:prstGeom>
        </p:spPr>
      </p:pic>
      <p:cxnSp>
        <p:nvCxnSpPr>
          <p:cNvPr id="6" name="Straight Connector 5"/>
          <p:cNvCxnSpPr/>
          <p:nvPr/>
        </p:nvCxnSpPr>
        <p:spPr>
          <a:xfrm flipH="1">
            <a:off x="2495720" y="110276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2610020" y="3999517"/>
            <a:ext cx="1" cy="1313407"/>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0522" y="342900"/>
            <a:ext cx="10627815" cy="935037"/>
          </a:xfrm>
          <a:prstGeom prst="rect">
            <a:avLst/>
          </a:prstGeom>
        </p:spPr>
      </p:pic>
      <p:pic>
        <p:nvPicPr>
          <p:cNvPr id="5" name="Picture 4"/>
          <p:cNvPicPr>
            <a:picLocks noChangeAspect="1"/>
          </p:cNvPicPr>
          <p:nvPr/>
        </p:nvPicPr>
        <p:blipFill>
          <a:blip r:embed="rId2"/>
          <a:stretch>
            <a:fillRect/>
          </a:stretch>
        </p:blipFill>
        <p:spPr>
          <a:xfrm>
            <a:off x="200522" y="1277937"/>
            <a:ext cx="7228978" cy="4621550"/>
          </a:xfrm>
          <a:prstGeom prst="rect">
            <a:avLst/>
          </a:prstGeom>
        </p:spPr>
      </p:pic>
      <p:cxnSp>
        <p:nvCxnSpPr>
          <p:cNvPr id="6" name="Straight Connector 5"/>
          <p:cNvCxnSpPr/>
          <p:nvPr/>
        </p:nvCxnSpPr>
        <p:spPr>
          <a:xfrm flipH="1">
            <a:off x="3079920" y="1388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3079919" y="298729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flipH="1">
            <a:off x="3079919" y="4586080"/>
            <a:ext cx="1" cy="1313407"/>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9708" y="228600"/>
            <a:ext cx="10881796" cy="2184400"/>
          </a:xfrm>
          <a:prstGeom prst="rect">
            <a:avLst/>
          </a:prstGeom>
        </p:spPr>
      </p:pic>
      <p:sp>
        <p:nvSpPr>
          <p:cNvPr id="5" name="Rectangle 4"/>
          <p:cNvSpPr/>
          <p:nvPr/>
        </p:nvSpPr>
        <p:spPr>
          <a:xfrm>
            <a:off x="9410700" y="1422400"/>
            <a:ext cx="806450" cy="78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1587" y="2616200"/>
            <a:ext cx="12190413" cy="50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426700" y="1689100"/>
            <a:ext cx="794804" cy="723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6318" y="648573"/>
            <a:ext cx="9389282" cy="2601531"/>
          </a:xfrm>
          <a:prstGeom prst="rect">
            <a:avLst/>
          </a:prstGeom>
        </p:spPr>
      </p:pic>
      <p:pic>
        <p:nvPicPr>
          <p:cNvPr id="5" name="Picture 4"/>
          <p:cNvPicPr>
            <a:picLocks noChangeAspect="1"/>
          </p:cNvPicPr>
          <p:nvPr/>
        </p:nvPicPr>
        <p:blipFill>
          <a:blip r:embed="rId2"/>
          <a:stretch>
            <a:fillRect/>
          </a:stretch>
        </p:blipFill>
        <p:spPr>
          <a:xfrm>
            <a:off x="599315" y="3366024"/>
            <a:ext cx="6985644" cy="2519631"/>
          </a:xfrm>
          <a:prstGeom prst="rect">
            <a:avLst/>
          </a:prstGeom>
        </p:spPr>
      </p:pic>
      <p:cxnSp>
        <p:nvCxnSpPr>
          <p:cNvPr id="7" name="Straight Connector 6"/>
          <p:cNvCxnSpPr/>
          <p:nvPr/>
        </p:nvCxnSpPr>
        <p:spPr>
          <a:xfrm>
            <a:off x="6097587" y="3812146"/>
            <a:ext cx="0" cy="1957589"/>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346318" y="138531"/>
            <a:ext cx="1435100" cy="523220"/>
          </a:xfrm>
          <a:prstGeom prst="rect">
            <a:avLst/>
          </a:prstGeom>
          <a:noFill/>
        </p:spPr>
        <p:txBody>
          <a:bodyPr wrap="square" rtlCol="0">
            <a:spAutoFit/>
          </a:bodyPr>
          <a:lstStyle/>
          <a:p>
            <a:r>
              <a:rPr lang="en-US" sz="2800" b="1" u="sng" dirty="0">
                <a:solidFill>
                  <a:srgbClr val="00B050"/>
                </a:solidFill>
              </a:rPr>
              <a:t>Problem</a:t>
            </a:r>
            <a:endParaRPr lang="en-AU" sz="2800" b="1" u="sng" dirty="0">
              <a:solidFill>
                <a:srgbClr val="00B05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34990" y="744742"/>
            <a:ext cx="6795484" cy="2669654"/>
          </a:xfrm>
          <a:prstGeom prst="rect">
            <a:avLst/>
          </a:prstGeom>
        </p:spPr>
      </p:pic>
      <p:cxnSp>
        <p:nvCxnSpPr>
          <p:cNvPr id="6" name="Straight Connector 5"/>
          <p:cNvCxnSpPr/>
          <p:nvPr/>
        </p:nvCxnSpPr>
        <p:spPr>
          <a:xfrm flipH="1">
            <a:off x="6517425" y="1113432"/>
            <a:ext cx="25758" cy="2137893"/>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2"/>
          <a:stretch>
            <a:fillRect/>
          </a:stretch>
        </p:blipFill>
        <p:spPr>
          <a:xfrm>
            <a:off x="1094100" y="3969681"/>
            <a:ext cx="7729081" cy="1983041"/>
          </a:xfrm>
          <a:prstGeom prst="rect">
            <a:avLst/>
          </a:prstGeom>
        </p:spPr>
      </p:pic>
      <p:sp>
        <p:nvSpPr>
          <p:cNvPr id="5" name="TextBox 4"/>
          <p:cNvSpPr txBox="1"/>
          <p:nvPr/>
        </p:nvSpPr>
        <p:spPr>
          <a:xfrm>
            <a:off x="888999" y="282435"/>
            <a:ext cx="8356601" cy="830997"/>
          </a:xfrm>
          <a:prstGeom prst="rect">
            <a:avLst/>
          </a:prstGeom>
          <a:noFill/>
        </p:spPr>
        <p:txBody>
          <a:bodyPr wrap="square" rtlCol="0">
            <a:spAutoFit/>
          </a:bodyPr>
          <a:lstStyle/>
          <a:p>
            <a:r>
              <a:rPr lang="en-US" sz="2400" dirty="0"/>
              <a:t>If we reduced the augmented matrix to reduce echelon form we have</a:t>
            </a:r>
            <a:endParaRPr lang="en-AU" sz="2400" dirty="0"/>
          </a:p>
        </p:txBody>
      </p:sp>
    </p:spTree>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5651</Words>
  <Application>WPS Presentation</Application>
  <PresentationFormat>Widescreen</PresentationFormat>
  <Paragraphs>1101</Paragraphs>
  <Slides>387</Slides>
  <Notes>1</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387</vt:i4>
      </vt:variant>
    </vt:vector>
  </HeadingPairs>
  <TitlesOfParts>
    <vt:vector size="406" baseType="lpstr">
      <vt:lpstr>Arial</vt:lpstr>
      <vt:lpstr>SimSun</vt:lpstr>
      <vt:lpstr>Wingdings</vt:lpstr>
      <vt:lpstr>Calibri</vt:lpstr>
      <vt:lpstr>DejaVu Sans</vt:lpstr>
      <vt:lpstr>Arial</vt:lpstr>
      <vt:lpstr>Cambria Math</vt:lpstr>
      <vt:lpstr>DejaVu Math TeX Gyre</vt:lpstr>
      <vt:lpstr>Times New Roman</vt:lpstr>
      <vt:lpstr>Tiger</vt:lpstr>
      <vt:lpstr>Liberation Mono</vt:lpstr>
      <vt:lpstr>Garamond</vt:lpstr>
      <vt:lpstr>Gubbi</vt:lpstr>
      <vt:lpstr>Microsoft YaHei</vt:lpstr>
      <vt:lpstr>Droid Sans Fallback</vt:lpstr>
      <vt:lpstr>Arial Unicode MS</vt:lpstr>
      <vt:lpstr>Phetsarath OT</vt:lpstr>
      <vt:lpstr>Retrospect</vt:lpstr>
      <vt:lpstr>Organic</vt:lpstr>
      <vt:lpstr>MT104-Linear Algebra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Osama Sohrab</dc:creator>
  <cp:lastModifiedBy>waqar</cp:lastModifiedBy>
  <cp:revision>1374</cp:revision>
  <dcterms:created xsi:type="dcterms:W3CDTF">2022-02-10T17:59:33Z</dcterms:created>
  <dcterms:modified xsi:type="dcterms:W3CDTF">2022-02-10T17:59:33Z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